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31"/>
  </p:handoutMasterIdLst>
  <p:sldIdLst>
    <p:sldId id="256" r:id="rId3"/>
    <p:sldId id="258" r:id="rId5"/>
    <p:sldId id="257" r:id="rId6"/>
    <p:sldId id="262" r:id="rId7"/>
    <p:sldId id="263" r:id="rId8"/>
    <p:sldId id="264" r:id="rId9"/>
    <p:sldId id="265" r:id="rId10"/>
    <p:sldId id="266" r:id="rId11"/>
    <p:sldId id="289" r:id="rId12"/>
    <p:sldId id="269" r:id="rId13"/>
    <p:sldId id="271" r:id="rId14"/>
    <p:sldId id="270" r:id="rId15"/>
    <p:sldId id="294" r:id="rId16"/>
    <p:sldId id="290" r:id="rId17"/>
    <p:sldId id="277" r:id="rId18"/>
    <p:sldId id="276" r:id="rId19"/>
    <p:sldId id="273" r:id="rId20"/>
    <p:sldId id="279" r:id="rId21"/>
    <p:sldId id="280" r:id="rId22"/>
    <p:sldId id="291" r:id="rId23"/>
    <p:sldId id="292" r:id="rId24"/>
    <p:sldId id="274" r:id="rId25"/>
    <p:sldId id="282" r:id="rId26"/>
    <p:sldId id="283" r:id="rId27"/>
    <p:sldId id="284" r:id="rId28"/>
    <p:sldId id="285" r:id="rId29"/>
    <p:sldId id="295"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 userDrawn="1">
          <p15:clr>
            <a:srgbClr val="A4A3A4"/>
          </p15:clr>
        </p15:guide>
        <p15:guide id="3" orient="horz" pos="0" userDrawn="1">
          <p15:clr>
            <a:srgbClr val="A4A3A4"/>
          </p15:clr>
        </p15:guide>
        <p15:guide id="4" orient="horz" pos="4292" userDrawn="1">
          <p15:clr>
            <a:srgbClr val="A4A3A4"/>
          </p15:clr>
        </p15:guide>
        <p15:guide id="5" orient="horz" pos="2160" userDrawn="1">
          <p15:clr>
            <a:srgbClr val="A4A3A4"/>
          </p15:clr>
        </p15:guide>
        <p15:guide id="6" pos="3940" userDrawn="1">
          <p15:clr>
            <a:srgbClr val="A4A3A4"/>
          </p15:clr>
        </p15:guide>
        <p15:guide id="7"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183"/>
    <a:srgbClr val="F2F2F2"/>
    <a:srgbClr val="DFDDDD"/>
    <a:srgbClr val="D55757"/>
    <a:srgbClr val="456B8E"/>
    <a:srgbClr val="B60005"/>
    <a:srgbClr val="606060"/>
    <a:srgbClr val="585858"/>
    <a:srgbClr val="94AABD"/>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60"/>
  </p:normalViewPr>
  <p:slideViewPr>
    <p:cSldViewPr snapToGrid="0" showGuides="1">
      <p:cViewPr varScale="1">
        <p:scale>
          <a:sx n="82" d="100"/>
          <a:sy n="82" d="100"/>
        </p:scale>
        <p:origin x="1018" y="67"/>
      </p:cViewPr>
      <p:guideLst>
        <p:guide pos="7"/>
        <p:guide orient="horz"/>
        <p:guide orient="horz" pos="4292"/>
        <p:guide orient="horz" pos="2160"/>
        <p:guide pos="394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63.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27537C">
                  <a:alpha val="86000"/>
                </a:srgbClr>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rgbClr val="C00000">
                  <a:alpha val="66000"/>
                </a:srgbClr>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0"/>
        </c:ser>
        <c:dLbls>
          <c:showLegendKey val="0"/>
          <c:showVal val="0"/>
          <c:showCatName val="0"/>
          <c:showSerName val="0"/>
          <c:showPercent val="0"/>
          <c:showBubbleSize val="0"/>
        </c:dLbls>
        <c:marker val="0"/>
        <c:smooth val="0"/>
        <c:axId val="1686140896"/>
        <c:axId val="1686144832"/>
      </c:lineChart>
      <c:catAx>
        <c:axId val="1686140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p>
        </c:txPr>
        <c:crossAx val="1686144832"/>
        <c:crosses val="autoZero"/>
        <c:auto val="1"/>
        <c:lblAlgn val="ctr"/>
        <c:lblOffset val="100"/>
        <c:noMultiLvlLbl val="0"/>
      </c:catAx>
      <c:valAx>
        <c:axId val="1686144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68614089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rgbClr val="D55757"/>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150"/>
        <c:axId val="1686140896"/>
        <c:axId val="1686144832"/>
      </c:barChart>
      <c:catAx>
        <c:axId val="1686140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p>
        </c:txPr>
        <c:crossAx val="1686144832"/>
        <c:crosses val="autoZero"/>
        <c:auto val="1"/>
        <c:lblAlgn val="ctr"/>
        <c:lblOffset val="100"/>
        <c:noMultiLvlLbl val="0"/>
      </c:catAx>
      <c:valAx>
        <c:axId val="1686144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68614089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rgbClr val="D55757"/>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182"/>
        <c:axId val="1010753896"/>
        <c:axId val="1010754224"/>
      </c:barChart>
      <c:catAx>
        <c:axId val="1010753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10754224"/>
        <c:crosses val="autoZero"/>
        <c:auto val="1"/>
        <c:lblAlgn val="ctr"/>
        <c:lblOffset val="100"/>
        <c:noMultiLvlLbl val="0"/>
      </c:catAx>
      <c:valAx>
        <c:axId val="1010754224"/>
        <c:scaling>
          <c:orientation val="minMax"/>
          <c:max val="4"/>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10753896"/>
        <c:crosses val="autoZero"/>
        <c:crossBetween val="between"/>
      </c:valAx>
      <c:spPr>
        <a:noFill/>
        <a:ln>
          <a:noFill/>
        </a:ln>
        <a:effectLst/>
      </c:spPr>
    </c:plotArea>
    <c:legend>
      <c:legendPos val="b"/>
      <c:layout>
        <c:manualLayout>
          <c:xMode val="edge"/>
          <c:yMode val="edge"/>
          <c:x val="0.146282675619597"/>
          <c:y val="0.906742728662708"/>
          <c:w val="0.709398190480101"/>
          <c:h val="0.0579464141523321"/>
        </c:manualLayout>
      </c:layout>
      <c:overlay val="0"/>
      <c:spPr>
        <a:noFill/>
        <a:ln>
          <a:noFill/>
        </a:ln>
        <a:effectLst/>
      </c:spPr>
      <c:txPr>
        <a:bodyPr rot="0" spcFirstLastPara="1" vertOverflow="ellipsis" vert="horz" wrap="square" anchor="ctr" anchorCtr="1"/>
        <a:lstStyle/>
        <a:p>
          <a:pPr>
            <a:defRPr lang="zh-CN" altLang="en-US" sz="1800" b="0" i="0" u="none" strike="noStrike" kern="1200" baseline="0">
              <a:solidFill>
                <a:schemeClr val="tx1">
                  <a:lumMod val="85000"/>
                  <a:lumOff val="15000"/>
                </a:schemeClr>
              </a:solidFill>
              <a:latin typeface="思源黑体 CN Normal" panose="020B0400000000000000" pitchFamily="34" charset="-122"/>
              <a:ea typeface="思源黑体 CN Normal" panose="020B0400000000000000"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9F65E-29A0-4810-B083-69D8E68A7E7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67177-20B5-4A78-A0DA-C5E69E3844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F3D7C2D-4AD9-4B42-BA85-2BD9FAD838F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28009D9-BE11-4A99-8DA9-D9AEAEBF337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B2C63EE-61F3-43DD-88E8-0045071CEBD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EDDF3C-6646-4B70-BE9D-84E1E036C7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43886" t="24127" r="39601" b="4444"/>
          <a:stretch>
            <a:fillRect/>
          </a:stretch>
        </p:blipFill>
        <p:spPr>
          <a:xfrm>
            <a:off x="0" y="0"/>
            <a:ext cx="4511040" cy="6858000"/>
          </a:xfrm>
          <a:custGeom>
            <a:avLst/>
            <a:gdLst>
              <a:gd name="connsiteX0" fmla="*/ 0 w 4511040"/>
              <a:gd name="connsiteY0" fmla="*/ 0 h 6858000"/>
              <a:gd name="connsiteX1" fmla="*/ 4511040 w 4511040"/>
              <a:gd name="connsiteY1" fmla="*/ 0 h 6858000"/>
              <a:gd name="connsiteX2" fmla="*/ 4511040 w 4511040"/>
              <a:gd name="connsiteY2" fmla="*/ 6858000 h 6858000"/>
              <a:gd name="connsiteX3" fmla="*/ 0 w 45110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11040" h="6858000">
                <a:moveTo>
                  <a:pt x="0" y="0"/>
                </a:moveTo>
                <a:lnTo>
                  <a:pt x="4511040" y="0"/>
                </a:lnTo>
                <a:lnTo>
                  <a:pt x="4511040" y="6858000"/>
                </a:lnTo>
                <a:lnTo>
                  <a:pt x="0" y="6858000"/>
                </a:lnTo>
                <a:close/>
              </a:path>
            </a:pathLst>
          </a:custGeom>
        </p:spPr>
      </p:pic>
      <p:sp>
        <p:nvSpPr>
          <p:cNvPr id="8" name="矩形 7"/>
          <p:cNvSpPr/>
          <p:nvPr userDrawn="1"/>
        </p:nvSpPr>
        <p:spPr>
          <a:xfrm>
            <a:off x="20320" y="0"/>
            <a:ext cx="449072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0320" y="0"/>
            <a:ext cx="4531360" cy="6858000"/>
          </a:xfrm>
          <a:prstGeom prst="rect">
            <a:avLst/>
          </a:prstGeom>
          <a:solidFill>
            <a:schemeClr val="accent5">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p:nvPr userDrawn="1"/>
        </p:nvSpPr>
        <p:spPr>
          <a:xfrm>
            <a:off x="1117600" y="1069975"/>
            <a:ext cx="11436350" cy="4718050"/>
          </a:xfrm>
          <a:prstGeom prst="rect">
            <a:avLst/>
          </a:prstGeom>
          <a:noFill/>
          <a:ln w="25400">
            <a:solidFill>
              <a:srgbClr val="97B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7" name="îṩḻïḓé"/>
          <p:cNvSpPr/>
          <p:nvPr userDrawn="1"/>
        </p:nvSpPr>
        <p:spPr bwMode="auto">
          <a:xfrm>
            <a:off x="9476838" y="2108990"/>
            <a:ext cx="3383474" cy="3443965"/>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87B8CC">
              <a:alpha val="22000"/>
            </a:srgbClr>
          </a:solidFill>
          <a:ln>
            <a:noFill/>
          </a:ln>
        </p:spPr>
        <p:txBody>
          <a:bodyPr anchor="ctr"/>
          <a:lstStyle/>
          <a:p>
            <a:pPr algn="ctr"/>
            <a:endParaRPr dirty="0"/>
          </a:p>
        </p:txBody>
      </p:sp>
      <p:sp>
        <p:nvSpPr>
          <p:cNvPr id="8" name="PA-矩形 18"/>
          <p:cNvSpPr/>
          <p:nvPr userDrawn="1">
            <p:custDataLst>
              <p:tags r:id="rId2"/>
            </p:custDataLst>
          </p:nvPr>
        </p:nvSpPr>
        <p:spPr>
          <a:xfrm>
            <a:off x="228298" y="1305045"/>
            <a:ext cx="1294050" cy="4455675"/>
          </a:xfrm>
          <a:prstGeom prst="rect">
            <a:avLst/>
          </a:prstGeom>
          <a:solidFill>
            <a:srgbClr val="29547B"/>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图片占位符 16"/>
          <p:cNvSpPr>
            <a:spLocks noGrp="1"/>
          </p:cNvSpPr>
          <p:nvPr>
            <p:ph type="pic" sz="quarter" idx="10"/>
          </p:nvPr>
        </p:nvSpPr>
        <p:spPr>
          <a:xfrm>
            <a:off x="1023938" y="1036638"/>
            <a:ext cx="4070350" cy="4830762"/>
          </a:xfrm>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798174E-06 3.7037E-06 L 0.05380958 3.7037E-06" pathEditMode="relative" rAng="0" ptsTypes="AA">
                                      <p:cBhvr>
                                        <p:cTn id="6" dur="2000" fill="hold"/>
                                        <p:tgtEl>
                                          <p:spTgt spid="8"/>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cxnSp>
        <p:nvCxnSpPr>
          <p:cNvPr id="8" name="直接连接符 7"/>
          <p:cNvCxnSpPr/>
          <p:nvPr userDrawn="1"/>
        </p:nvCxnSpPr>
        <p:spPr>
          <a:xfrm>
            <a:off x="619433" y="491612"/>
            <a:ext cx="481780" cy="0"/>
          </a:xfrm>
          <a:prstGeom prst="line">
            <a:avLst/>
          </a:prstGeom>
          <a:ln w="38100">
            <a:solidFill>
              <a:srgbClr val="29547B"/>
            </a:solidFill>
          </a:ln>
        </p:spPr>
        <p:style>
          <a:lnRef idx="1">
            <a:schemeClr val="accent1"/>
          </a:lnRef>
          <a:fillRef idx="0">
            <a:schemeClr val="accent1"/>
          </a:fillRef>
          <a:effectRef idx="0">
            <a:schemeClr val="accent1"/>
          </a:effectRef>
          <a:fontRef idx="minor">
            <a:schemeClr val="tx1"/>
          </a:fontRef>
        </p:style>
      </p:cxnSp>
      <p:grpSp>
        <p:nvGrpSpPr>
          <p:cNvPr id="10"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9218823" y="617928"/>
            <a:ext cx="2300077" cy="624170"/>
            <a:chOff x="2647449" y="2492374"/>
            <a:chExt cx="6897103" cy="1871663"/>
          </a:xfrm>
        </p:grpSpPr>
        <p:sp>
          <p:nvSpPr>
            <p:cNvPr id="11"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1" name="标题 20"/>
          <p:cNvSpPr>
            <a:spLocks noGrp="1"/>
          </p:cNvSpPr>
          <p:nvPr>
            <p:ph type="title"/>
          </p:nvPr>
        </p:nvSpPr>
        <p:spPr>
          <a:xfrm>
            <a:off x="481990" y="670551"/>
            <a:ext cx="8340997" cy="882720"/>
          </a:xfrm>
        </p:spPr>
        <p:txBody>
          <a:bodyPr>
            <a:normAutofit/>
          </a:bodyPr>
          <a:lstStyle>
            <a:lvl1pPr marL="0" algn="l" defTabSz="914400" rtl="0" eaLnBrk="1" latinLnBrk="0" hangingPunct="1">
              <a:defRPr lang="zh-CN" altLang="en-US" sz="3600" kern="1200" dirty="0">
                <a:solidFill>
                  <a:schemeClr val="tx1"/>
                </a:solidFill>
                <a:latin typeface="思源黑体 CN Normal" panose="020B0400000000000000" pitchFamily="34" charset="-122"/>
                <a:ea typeface="思源黑体 CN Normal" panose="020B0400000000000000" pitchFamily="34" charset="-122"/>
                <a:cs typeface="+mn-cs"/>
              </a:defRPr>
            </a:lvl1pPr>
          </a:lstStyle>
          <a:p>
            <a:r>
              <a:rPr lang="zh-CN" altLang="en-US" dirty="0"/>
              <a:t>单击此处编辑母版标题样式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CD0A6BC-0899-4D80-8A1E-DCD329887E22}"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EAC0B63-345B-4ECE-96D4-95892A61F48D}"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F4F7"/>
        </a:solidFill>
        <a:effectLst/>
      </p:bgPr>
    </p:bg>
    <p:spTree>
      <p:nvGrpSpPr>
        <p:cNvPr id="1" name=""/>
        <p:cNvGrpSpPr/>
        <p:nvPr/>
      </p:nvGrpSpPr>
      <p:grpSpPr>
        <a:xfrm>
          <a:off x="0" y="0"/>
          <a:ext cx="0" cy="0"/>
          <a:chOff x="0" y="0"/>
          <a:chExt cx="0" cy="0"/>
        </a:xfrm>
      </p:grpSpPr>
      <p:sp>
        <p:nvSpPr>
          <p:cNvPr id="5" name="矩形 4"/>
          <p:cNvSpPr/>
          <p:nvPr userDrawn="1"/>
        </p:nvSpPr>
        <p:spPr>
          <a:xfrm>
            <a:off x="205322" y="152400"/>
            <a:ext cx="11852476" cy="658715"/>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69762" y="1126766"/>
            <a:ext cx="11852476" cy="5460794"/>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396240" y="270441"/>
            <a:ext cx="1737360" cy="471466"/>
            <a:chOff x="2647449" y="2492374"/>
            <a:chExt cx="6897103" cy="1871663"/>
          </a:xfrm>
        </p:grpSpPr>
        <p:sp>
          <p:nvSpPr>
            <p:cNvPr id="8"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4" name="灯片编号占位符 5"/>
          <p:cNvSpPr>
            <a:spLocks noGrp="1"/>
          </p:cNvSpPr>
          <p:nvPr>
            <p:ph type="sldNum" sz="quarter" idx="4"/>
          </p:nvPr>
        </p:nvSpPr>
        <p:spPr>
          <a:xfrm>
            <a:off x="11241024" y="6222435"/>
            <a:ext cx="637032" cy="365125"/>
          </a:xfrm>
          <a:prstGeom prst="rect">
            <a:avLst/>
          </a:prstGeom>
        </p:spPr>
        <p:txBody>
          <a:bodyPr vert="horz" lIns="91440" tIns="45720" rIns="91440" bIns="45720" rtlCol="0" anchor="ctr"/>
          <a:lstStyle>
            <a:lvl1pPr algn="r">
              <a:defRPr sz="1400">
                <a:solidFill>
                  <a:schemeClr val="tx1">
                    <a:tint val="75000"/>
                  </a:schemeClr>
                </a:solidFill>
                <a:latin typeface="书体坊安景臣钢笔行书" panose="02010601030101010101" pitchFamily="2" charset="-122"/>
                <a:ea typeface="书体坊安景臣钢笔行书" panose="02010601030101010101" pitchFamily="2" charset="-122"/>
              </a:defRPr>
            </a:lvl1pPr>
          </a:lstStyle>
          <a:p>
            <a:fld id="{A30DD81B-ADF2-4E81-89E9-715225DDC310}" type="slidenum">
              <a:rPr lang="zh-CN" altLang="en-US" smtClean="0"/>
            </a:fld>
            <a:endParaRPr lang="zh-CN" alt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36938D5-D634-407F-A919-718F469FA80D}"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CA19C3F-523F-4B87-89CE-17A44054881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1C1B9-ECA1-4BD5-A3AE-7E7371EA2C83}"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DD81B-ADF2-4E81-89E9-715225DDC31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7.xml"/><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microsoft.com/office/2007/relationships/hdphoto" Target="../media/image11.wdp"/><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chart" Target="../charts/chart2.xml"/><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3.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3.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chart" Target="../charts/chart3.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tags" Target="../tags/tag62.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tags" Target="../tags/tag6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5" Type="http://schemas.openxmlformats.org/officeDocument/2006/relationships/notesSlide" Target="../notesSlides/notesSlide6.xml"/><Relationship Id="rId34" Type="http://schemas.openxmlformats.org/officeDocument/2006/relationships/slideLayout" Target="../slideLayouts/slideLayout7.xml"/><Relationship Id="rId33" Type="http://schemas.openxmlformats.org/officeDocument/2006/relationships/tags" Target="../tags/tag48.xml"/><Relationship Id="rId32" Type="http://schemas.openxmlformats.org/officeDocument/2006/relationships/tags" Target="../tags/tag47.xml"/><Relationship Id="rId31" Type="http://schemas.openxmlformats.org/officeDocument/2006/relationships/tags" Target="../tags/tag46.xml"/><Relationship Id="rId30" Type="http://schemas.openxmlformats.org/officeDocument/2006/relationships/tags" Target="../tags/tag45.xml"/><Relationship Id="rId3" Type="http://schemas.openxmlformats.org/officeDocument/2006/relationships/tags" Target="../tags/tag18.xml"/><Relationship Id="rId29" Type="http://schemas.openxmlformats.org/officeDocument/2006/relationships/tags" Target="../tags/tag44.xml"/><Relationship Id="rId28" Type="http://schemas.openxmlformats.org/officeDocument/2006/relationships/tags" Target="../tags/tag43.xml"/><Relationship Id="rId27" Type="http://schemas.openxmlformats.org/officeDocument/2006/relationships/tags" Target="../tags/tag42.xml"/><Relationship Id="rId26" Type="http://schemas.openxmlformats.org/officeDocument/2006/relationships/tags" Target="../tags/tag41.xml"/><Relationship Id="rId25" Type="http://schemas.openxmlformats.org/officeDocument/2006/relationships/tags" Target="../tags/tag40.xml"/><Relationship Id="rId24" Type="http://schemas.openxmlformats.org/officeDocument/2006/relationships/tags" Target="../tags/tag39.xml"/><Relationship Id="rId23" Type="http://schemas.openxmlformats.org/officeDocument/2006/relationships/tags" Target="../tags/tag38.xml"/><Relationship Id="rId22" Type="http://schemas.openxmlformats.org/officeDocument/2006/relationships/tags" Target="../tags/tag37.xml"/><Relationship Id="rId21" Type="http://schemas.openxmlformats.org/officeDocument/2006/relationships/tags" Target="../tags/tag36.xml"/><Relationship Id="rId20" Type="http://schemas.openxmlformats.org/officeDocument/2006/relationships/tags" Target="../tags/tag35.xml"/><Relationship Id="rId2" Type="http://schemas.openxmlformats.org/officeDocument/2006/relationships/tags" Target="../tags/tag17.xml"/><Relationship Id="rId19" Type="http://schemas.openxmlformats.org/officeDocument/2006/relationships/tags" Target="../tags/tag34.xml"/><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组合 2"/>
          <p:cNvGrpSpPr/>
          <p:nvPr>
            <p:custDataLst>
              <p:tags r:id="rId1"/>
            </p:custDataLst>
          </p:nvPr>
        </p:nvGrpSpPr>
        <p:grpSpPr>
          <a:xfrm>
            <a:off x="0" y="1"/>
            <a:ext cx="23029336" cy="9450624"/>
            <a:chOff x="0" y="1"/>
            <a:chExt cx="23029336" cy="9450624"/>
          </a:xfrm>
        </p:grpSpPr>
        <p:sp>
          <p:nvSpPr>
            <p:cNvPr id="2" name="PA-任意多边形 1"/>
            <p:cNvSpPr/>
            <p:nvPr>
              <p:custDataLst>
                <p:tags r:id="rId2"/>
              </p:custDataLst>
            </p:nvPr>
          </p:nvSpPr>
          <p:spPr>
            <a:xfrm>
              <a:off x="0" y="1"/>
              <a:ext cx="23029336" cy="9450624"/>
            </a:xfrm>
            <a:custGeom>
              <a:avLst/>
              <a:gdLst/>
              <a:ahLst/>
              <a:cxnLst/>
              <a:rect l="0" t="0" r="0" b="0"/>
              <a:pathLst>
                <a:path w="23029336" h="9450624">
                  <a:moveTo>
                    <a:pt x="0" y="0"/>
                  </a:moveTo>
                  <a:lnTo>
                    <a:pt x="23029335" y="0"/>
                  </a:lnTo>
                  <a:lnTo>
                    <a:pt x="23029335" y="9450623"/>
                  </a:lnTo>
                  <a:lnTo>
                    <a:pt x="0" y="9450623"/>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图片 4"/>
            <p:cNvPicPr>
              <a:picLocks noChangeAspect="1"/>
            </p:cNvPicPr>
            <p:nvPr>
              <p:custDataLst>
                <p:tags r:id="rId3"/>
              </p:custDataLst>
            </p:nvPr>
          </p:nvPicPr>
          <p:blipFill rotWithShape="1">
            <a:blip r:embed="rId4">
              <a:extLst>
                <a:ext uri="{BEBA8EAE-BF5A-486C-A8C5-ECC9F3942E4B}">
                  <a14:imgProps xmlns:a14="http://schemas.microsoft.com/office/drawing/2010/main">
                    <a14:imgLayer r:embed="rId5">
                      <a14:imgEffect>
                        <a14:brightnessContrast bright="25000"/>
                      </a14:imgEffect>
                      <a14:imgEffect>
                        <a14:colorTemperature colorTemp="7246"/>
                      </a14:imgEffect>
                    </a14:imgLayer>
                  </a14:imgProps>
                </a:ext>
                <a:ext uri="{28A0092B-C50C-407E-A947-70E740481C1C}">
                  <a14:useLocalDpi xmlns:a14="http://schemas.microsoft.com/office/drawing/2010/main" val="0"/>
                </a:ext>
              </a:extLst>
            </a:blip>
            <a:srcRect t="5967" r="22120" b="20061"/>
            <a:stretch>
              <a:fillRect/>
            </a:stretch>
          </p:blipFill>
          <p:spPr>
            <a:xfrm>
              <a:off x="0" y="1"/>
              <a:ext cx="12192000" cy="4963288"/>
            </a:xfrm>
            <a:prstGeom prst="rect">
              <a:avLst/>
            </a:prstGeom>
          </p:spPr>
        </p:pic>
      </p:grpSp>
      <p:sp>
        <p:nvSpPr>
          <p:cNvPr id="4" name="矩形 3"/>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0" y="-5843"/>
            <a:ext cx="12192000" cy="4963288"/>
          </a:xfrm>
          <a:prstGeom prst="rect">
            <a:avLst/>
          </a:prstGeom>
          <a:gradFill flip="none" rotWithShape="1">
            <a:gsLst>
              <a:gs pos="0">
                <a:schemeClr val="bg1">
                  <a:alpha val="22000"/>
                </a:schemeClr>
              </a:gs>
              <a:gs pos="100000">
                <a:srgbClr val="9DD3FA">
                  <a:alpha val="4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257676"/>
            <a:ext cx="12192000" cy="710716"/>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占位符 23"/>
          <p:cNvSpPr txBox="1"/>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35" name="文本框 34"/>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sp>
        <p:nvSpPr>
          <p:cNvPr id="15" name="文本框 14"/>
          <p:cNvSpPr txBox="1"/>
          <p:nvPr/>
        </p:nvSpPr>
        <p:spPr>
          <a:xfrm>
            <a:off x="8752088" y="6267894"/>
            <a:ext cx="3044423" cy="400110"/>
          </a:xfrm>
          <a:prstGeom prst="rect">
            <a:avLst/>
          </a:prstGeom>
          <a:noFill/>
        </p:spPr>
        <p:txBody>
          <a:bodyPr wrap="none" rtlCol="0">
            <a:spAutoFit/>
          </a:bodyPr>
          <a:lstStyle/>
          <a:p>
            <a:r>
              <a:rPr lang="zh-CN" altLang="en-US" sz="2000" dirty="0">
                <a:solidFill>
                  <a:srgbClr val="29547B"/>
                </a:solidFill>
              </a:rPr>
              <a:t>答辩日期：</a:t>
            </a:r>
            <a:fld id="{B2CF2A33-451D-44B3-A729-935AED514394}" type="datetime2">
              <a:rPr lang="zh-CN" altLang="en-US" sz="2000" smtClean="0">
                <a:solidFill>
                  <a:srgbClr val="29547B"/>
                </a:solidFill>
              </a:rPr>
            </a:fld>
            <a:endParaRPr lang="zh-CN" altLang="en-US" sz="2000" dirty="0">
              <a:solidFill>
                <a:srgbClr val="29547B"/>
              </a:solidFill>
            </a:endParaRPr>
          </a:p>
        </p:txBody>
      </p:sp>
      <p:grpSp>
        <p:nvGrpSpPr>
          <p:cNvPr id="11" name="组合 10"/>
          <p:cNvGrpSpPr/>
          <p:nvPr/>
        </p:nvGrpSpPr>
        <p:grpSpPr>
          <a:xfrm>
            <a:off x="382950" y="5792092"/>
            <a:ext cx="2649809" cy="461665"/>
            <a:chOff x="190535" y="5699548"/>
            <a:chExt cx="2529516" cy="461665"/>
          </a:xfrm>
        </p:grpSpPr>
        <p:sp>
          <p:nvSpPr>
            <p:cNvPr id="9" name="矩形: 圆角 8"/>
            <p:cNvSpPr/>
            <p:nvPr/>
          </p:nvSpPr>
          <p:spPr>
            <a:xfrm>
              <a:off x="190535" y="5699548"/>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文本框 11"/>
            <p:cNvSpPr txBox="1"/>
            <p:nvPr/>
          </p:nvSpPr>
          <p:spPr>
            <a:xfrm>
              <a:off x="265720" y="5730325"/>
              <a:ext cx="2339102" cy="400110"/>
            </a:xfrm>
            <a:prstGeom prst="rect">
              <a:avLst/>
            </a:prstGeom>
            <a:noFill/>
            <a:ln>
              <a:noFill/>
            </a:ln>
          </p:spPr>
          <p:txBody>
            <a:bodyPr wrap="square" rtlCol="0">
              <a:spAutoFit/>
            </a:bodyPr>
            <a:lstStyle/>
            <a:p>
              <a:r>
                <a:rPr lang="zh-CN" altLang="en-US" sz="2000" dirty="0">
                  <a:solidFill>
                    <a:schemeClr val="bg1"/>
                  </a:solidFill>
                </a:rPr>
                <a:t>答辩人：周浩能</a:t>
              </a:r>
              <a:endParaRPr lang="zh-CN" altLang="en-US" sz="2000" dirty="0">
                <a:solidFill>
                  <a:schemeClr val="bg1"/>
                </a:solidFill>
              </a:endParaRPr>
            </a:p>
          </p:txBody>
        </p:sp>
      </p:grpSp>
      <p:grpSp>
        <p:nvGrpSpPr>
          <p:cNvPr id="23" name="组合 22"/>
          <p:cNvGrpSpPr/>
          <p:nvPr/>
        </p:nvGrpSpPr>
        <p:grpSpPr>
          <a:xfrm>
            <a:off x="3446191" y="5794843"/>
            <a:ext cx="2649809" cy="461665"/>
            <a:chOff x="190535" y="5702299"/>
            <a:chExt cx="2529516" cy="461665"/>
          </a:xfrm>
        </p:grpSpPr>
        <p:sp>
          <p:nvSpPr>
            <p:cNvPr id="24" name="矩形: 圆角 23"/>
            <p:cNvSpPr/>
            <p:nvPr/>
          </p:nvSpPr>
          <p:spPr>
            <a:xfrm>
              <a:off x="190535" y="5702299"/>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p:cNvSpPr txBox="1"/>
            <p:nvPr/>
          </p:nvSpPr>
          <p:spPr>
            <a:xfrm>
              <a:off x="265720" y="5733076"/>
              <a:ext cx="2339102" cy="400110"/>
            </a:xfrm>
            <a:prstGeom prst="rect">
              <a:avLst/>
            </a:prstGeom>
            <a:noFill/>
            <a:ln>
              <a:noFill/>
            </a:ln>
          </p:spPr>
          <p:txBody>
            <a:bodyPr wrap="square" rtlCol="0">
              <a:spAutoFit/>
            </a:bodyPr>
            <a:lstStyle/>
            <a:p>
              <a:r>
                <a:rPr lang="zh-CN" altLang="en-US" sz="2000" dirty="0">
                  <a:solidFill>
                    <a:schemeClr val="bg1"/>
                  </a:solidFill>
                </a:rPr>
                <a:t>指导老师：刘桂贤</a:t>
              </a:r>
              <a:endParaRPr lang="zh-CN" altLang="en-US" sz="2000" dirty="0">
                <a:solidFill>
                  <a:schemeClr val="bg1"/>
                </a:solidFill>
              </a:endParaRPr>
            </a:p>
          </p:txBody>
        </p:sp>
      </p:grpSp>
      <p:grpSp>
        <p:nvGrpSpPr>
          <p:cNvPr id="22" name="组合 21"/>
          <p:cNvGrpSpPr/>
          <p:nvPr/>
        </p:nvGrpSpPr>
        <p:grpSpPr>
          <a:xfrm>
            <a:off x="11582394" y="6425183"/>
            <a:ext cx="293226" cy="242820"/>
            <a:chOff x="7067882" y="308299"/>
            <a:chExt cx="374640" cy="310239"/>
          </a:xfrm>
          <a:effectLst>
            <a:outerShdw blurRad="114300" dir="10800000" algn="r" rotWithShape="0">
              <a:srgbClr val="035183">
                <a:alpha val="43000"/>
              </a:srgbClr>
            </a:outerShdw>
          </a:effectLst>
        </p:grpSpPr>
        <p:cxnSp>
          <p:nvCxnSpPr>
            <p:cNvPr id="26" name="直接连接符 25"/>
            <p:cNvCxnSpPr/>
            <p:nvPr/>
          </p:nvCxnSpPr>
          <p:spPr>
            <a:xfrm>
              <a:off x="7067882" y="618538"/>
              <a:ext cx="369560" cy="0"/>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442522" y="308299"/>
              <a:ext cx="0" cy="310239"/>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8"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6"/>
            </p:custDataLst>
          </p:nvPr>
        </p:nvGrpSpPr>
        <p:grpSpPr>
          <a:xfrm>
            <a:off x="461710" y="635021"/>
            <a:ext cx="2067426" cy="561036"/>
            <a:chOff x="2647449" y="2492374"/>
            <a:chExt cx="6897103" cy="1871663"/>
          </a:xfrm>
          <a:solidFill>
            <a:srgbClr val="C00000"/>
          </a:solidFill>
        </p:grpSpPr>
        <p:sp>
          <p:nvSpPr>
            <p:cNvPr id="29" name="îṥḷídê"/>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ŝḷidè"/>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íSļîde"/>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22000" fill="hold" nodeType="withEffect">
                                  <p:stCondLst>
                                    <p:cond delay="0"/>
                                  </p:stCondLst>
                                  <p:childTnLst>
                                    <p:animScale>
                                      <p:cBhvr>
                                        <p:cTn id="6" dur="100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2"/>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3"/>
            </p:custDataLst>
          </p:nvPr>
        </p:nvSpPr>
        <p:spPr>
          <a:xfrm>
            <a:off x="5873498" y="3436374"/>
            <a:ext cx="5262979"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研究思路与研究方法</a:t>
            </a:r>
            <a:endParaRPr lang="zh-CN" altLang="en-US"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4"/>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5"/>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02 </a:t>
            </a:r>
            <a:endParaRPr lang="en-US" altLang="zh-CN" sz="7200" b="1" dirty="0">
              <a:latin typeface="书体坊安景臣钢笔行书" panose="02010601030101010101" pitchFamily="2" charset="-122"/>
              <a:ea typeface="书体坊安景臣钢笔行书"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sp>
        <p:nvSpPr>
          <p:cNvPr id="3" name="文本框 2"/>
          <p:cNvSpPr txBox="1"/>
          <p:nvPr/>
        </p:nvSpPr>
        <p:spPr>
          <a:xfrm>
            <a:off x="4937833"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nvSpPr>
        <p:spPr>
          <a:xfrm>
            <a:off x="5858405"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40" name="矩形 39"/>
          <p:cNvSpPr/>
          <p:nvPr/>
        </p:nvSpPr>
        <p:spPr>
          <a:xfrm>
            <a:off x="177478" y="1557461"/>
            <a:ext cx="11837044" cy="2287967"/>
          </a:xfrm>
          <a:prstGeom prst="rect">
            <a:avLst/>
          </a:prstGeom>
          <a:solidFill>
            <a:srgbClr val="2954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469703" y="4091504"/>
            <a:ext cx="10847018" cy="2287967"/>
          </a:xfrm>
          <a:prstGeom prst="rect">
            <a:avLst/>
          </a:prstGeom>
          <a:noFill/>
        </p:spPr>
        <p:txBody>
          <a:bodyPr wrap="square" rtlCol="0">
            <a:noAutofit/>
          </a:bodyPr>
          <a:lstStyle/>
          <a:p>
            <a:pPr algn="just">
              <a:lnSpc>
                <a:spcPct val="125000"/>
              </a:lnSpc>
            </a:pPr>
            <a:r>
              <a:rPr lang="en-US" altLang="zh-CN" sz="2000" dirty="0"/>
              <a:t>The quick brown fox jumps over the lazy dog. The quick brown fox jumps over the lazy dog. The quick brown fox jumps over the lazy dog. </a:t>
            </a:r>
            <a:endParaRPr lang="en-US" altLang="zh-CN" sz="2000" dirty="0"/>
          </a:p>
          <a:p>
            <a:pPr algn="just">
              <a:lnSpc>
                <a:spcPct val="125000"/>
              </a:lnSpc>
            </a:pPr>
            <a:endParaRPr lang="en-US" altLang="zh-CN" sz="2000" dirty="0"/>
          </a:p>
          <a:p>
            <a:pPr algn="just">
              <a:lnSpc>
                <a:spcPct val="125000"/>
              </a:lnSpc>
            </a:pPr>
            <a:r>
              <a:rPr lang="en-US" altLang="zh-CN" sz="2000" dirty="0"/>
              <a:t>The quick brown fox jumps over the lazy dog. The quick brown fox jumps over the lazy dog. The quick brown fox jumps over the lazy dog. The quick brown fox jumps over the lazy dog. The quick brown fox jumps over the lazy dog. The quick brown fox jumps over the lazy dog. </a:t>
            </a:r>
            <a:endParaRPr lang="zh-CN" altLang="en-US" sz="2000" dirty="0"/>
          </a:p>
          <a:p>
            <a:pPr algn="just">
              <a:lnSpc>
                <a:spcPct val="125000"/>
              </a:lnSpc>
            </a:pPr>
            <a:endParaRPr lang="zh-CN" altLang="en-US" sz="2000" dirty="0"/>
          </a:p>
        </p:txBody>
      </p:sp>
      <p:sp>
        <p:nvSpPr>
          <p:cNvPr id="6" name="矩形 5"/>
          <p:cNvSpPr/>
          <p:nvPr/>
        </p:nvSpPr>
        <p:spPr>
          <a:xfrm>
            <a:off x="162045" y="3676696"/>
            <a:ext cx="5176665" cy="1687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5300"/>
                    </a14:imgEffect>
                  </a14:imgLayer>
                </a14:imgProps>
              </a:ext>
              <a:ext uri="{28A0092B-C50C-407E-A947-70E740481C1C}">
                <a14:useLocalDpi xmlns:a14="http://schemas.microsoft.com/office/drawing/2010/main" val="0"/>
              </a:ext>
            </a:extLst>
          </a:blip>
          <a:srcRect l="4589" t="37071" r="25722" b="17205"/>
          <a:stretch>
            <a:fillRect/>
          </a:stretch>
        </p:blipFill>
        <p:spPr>
          <a:xfrm flipH="1">
            <a:off x="162045" y="1557460"/>
            <a:ext cx="5176665" cy="2257443"/>
          </a:xfrm>
          <a:custGeom>
            <a:avLst/>
            <a:gdLst>
              <a:gd name="connsiteX0" fmla="*/ 0 w 6096000"/>
              <a:gd name="connsiteY0" fmla="*/ 0 h 2369562"/>
              <a:gd name="connsiteX1" fmla="*/ 6096000 w 6096000"/>
              <a:gd name="connsiteY1" fmla="*/ 0 h 2369562"/>
              <a:gd name="connsiteX2" fmla="*/ 6096000 w 6096000"/>
              <a:gd name="connsiteY2" fmla="*/ 2369562 h 2369562"/>
              <a:gd name="connsiteX3" fmla="*/ 0 w 6096000"/>
              <a:gd name="connsiteY3" fmla="*/ 2369562 h 2369562"/>
            </a:gdLst>
            <a:ahLst/>
            <a:cxnLst>
              <a:cxn ang="0">
                <a:pos x="connsiteX0" y="connsiteY0"/>
              </a:cxn>
              <a:cxn ang="0">
                <a:pos x="connsiteX1" y="connsiteY1"/>
              </a:cxn>
              <a:cxn ang="0">
                <a:pos x="connsiteX2" y="connsiteY2"/>
              </a:cxn>
              <a:cxn ang="0">
                <a:pos x="connsiteX3" y="connsiteY3"/>
              </a:cxn>
            </a:cxnLst>
            <a:rect l="l" t="t" r="r" b="b"/>
            <a:pathLst>
              <a:path w="6096000" h="2369562">
                <a:moveTo>
                  <a:pt x="0" y="0"/>
                </a:moveTo>
                <a:lnTo>
                  <a:pt x="6096000" y="0"/>
                </a:lnTo>
                <a:lnTo>
                  <a:pt x="6096000" y="2369562"/>
                </a:lnTo>
                <a:lnTo>
                  <a:pt x="0" y="2369562"/>
                </a:lnTo>
                <a:close/>
              </a:path>
            </a:pathLst>
          </a:custGeom>
        </p:spPr>
      </p:pic>
      <p:sp>
        <p:nvSpPr>
          <p:cNvPr id="43" name="文本框 42"/>
          <p:cNvSpPr txBox="1"/>
          <p:nvPr/>
        </p:nvSpPr>
        <p:spPr>
          <a:xfrm>
            <a:off x="5858405" y="2166687"/>
            <a:ext cx="1141964" cy="369332"/>
          </a:xfrm>
          <a:prstGeom prst="rect">
            <a:avLst/>
          </a:prstGeom>
          <a:noFill/>
        </p:spPr>
        <p:txBody>
          <a:bodyPr wrap="square" rtlCol="0">
            <a:spAutoFit/>
          </a:bodyPr>
          <a:lstStyle/>
          <a:p>
            <a:r>
              <a:rPr lang="en-US" altLang="zh-CN" dirty="0">
                <a:solidFill>
                  <a:schemeClr val="bg1"/>
                </a:solidFill>
              </a:rPr>
              <a:t>STEP 01</a:t>
            </a:r>
            <a:endParaRPr lang="zh-CN" altLang="en-US" dirty="0">
              <a:solidFill>
                <a:schemeClr val="bg1"/>
              </a:solidFill>
            </a:endParaRPr>
          </a:p>
        </p:txBody>
      </p:sp>
      <p:sp>
        <p:nvSpPr>
          <p:cNvPr id="44" name="文本框 43"/>
          <p:cNvSpPr txBox="1"/>
          <p:nvPr/>
        </p:nvSpPr>
        <p:spPr>
          <a:xfrm>
            <a:off x="7432825" y="2166687"/>
            <a:ext cx="1141964" cy="369332"/>
          </a:xfrm>
          <a:prstGeom prst="rect">
            <a:avLst/>
          </a:prstGeom>
          <a:noFill/>
        </p:spPr>
        <p:txBody>
          <a:bodyPr wrap="square" rtlCol="0">
            <a:spAutoFit/>
          </a:bodyPr>
          <a:lstStyle/>
          <a:p>
            <a:r>
              <a:rPr lang="en-US" altLang="zh-CN" dirty="0">
                <a:solidFill>
                  <a:schemeClr val="bg1"/>
                </a:solidFill>
              </a:rPr>
              <a:t>STEP 02</a:t>
            </a:r>
            <a:endParaRPr lang="zh-CN" altLang="en-US" dirty="0">
              <a:solidFill>
                <a:schemeClr val="bg1"/>
              </a:solidFill>
            </a:endParaRPr>
          </a:p>
        </p:txBody>
      </p:sp>
      <p:sp>
        <p:nvSpPr>
          <p:cNvPr id="45" name="文本框 44"/>
          <p:cNvSpPr txBox="1"/>
          <p:nvPr/>
        </p:nvSpPr>
        <p:spPr>
          <a:xfrm>
            <a:off x="9007245" y="2161798"/>
            <a:ext cx="1141964" cy="369332"/>
          </a:xfrm>
          <a:prstGeom prst="rect">
            <a:avLst/>
          </a:prstGeom>
          <a:noFill/>
        </p:spPr>
        <p:txBody>
          <a:bodyPr wrap="square" rtlCol="0">
            <a:spAutoFit/>
          </a:bodyPr>
          <a:lstStyle/>
          <a:p>
            <a:r>
              <a:rPr lang="en-US" altLang="zh-CN" dirty="0">
                <a:solidFill>
                  <a:schemeClr val="bg1"/>
                </a:solidFill>
              </a:rPr>
              <a:t>STEP 03</a:t>
            </a:r>
            <a:endParaRPr lang="zh-CN" altLang="en-US" dirty="0">
              <a:solidFill>
                <a:schemeClr val="bg1"/>
              </a:solidFill>
            </a:endParaRPr>
          </a:p>
        </p:txBody>
      </p:sp>
      <p:sp>
        <p:nvSpPr>
          <p:cNvPr id="57" name="文本框 56"/>
          <p:cNvSpPr txBox="1"/>
          <p:nvPr/>
        </p:nvSpPr>
        <p:spPr>
          <a:xfrm>
            <a:off x="10581666" y="2172340"/>
            <a:ext cx="1141964" cy="369332"/>
          </a:xfrm>
          <a:prstGeom prst="rect">
            <a:avLst/>
          </a:prstGeom>
          <a:noFill/>
        </p:spPr>
        <p:txBody>
          <a:bodyPr wrap="square" rtlCol="0">
            <a:spAutoFit/>
          </a:bodyPr>
          <a:lstStyle/>
          <a:p>
            <a:r>
              <a:rPr lang="en-US" altLang="zh-CN" dirty="0">
                <a:solidFill>
                  <a:schemeClr val="bg1"/>
                </a:solidFill>
              </a:rPr>
              <a:t>STEP 04</a:t>
            </a:r>
            <a:endParaRPr lang="zh-CN" altLang="en-US" dirty="0">
              <a:solidFill>
                <a:schemeClr val="bg1"/>
              </a:solidFill>
            </a:endParaRPr>
          </a:p>
        </p:txBody>
      </p:sp>
      <p:sp>
        <p:nvSpPr>
          <p:cNvPr id="58" name="文本框 57"/>
          <p:cNvSpPr txBox="1"/>
          <p:nvPr/>
        </p:nvSpPr>
        <p:spPr>
          <a:xfrm>
            <a:off x="567077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endParaRPr lang="zh-CN" altLang="en-US" sz="1600" dirty="0">
              <a:solidFill>
                <a:schemeClr val="bg1"/>
              </a:solidFill>
            </a:endParaRPr>
          </a:p>
        </p:txBody>
      </p:sp>
      <p:sp>
        <p:nvSpPr>
          <p:cNvPr id="59" name="文本框 58"/>
          <p:cNvSpPr txBox="1"/>
          <p:nvPr/>
        </p:nvSpPr>
        <p:spPr>
          <a:xfrm>
            <a:off x="724519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endParaRPr lang="zh-CN" altLang="en-US" sz="1600" dirty="0">
              <a:solidFill>
                <a:schemeClr val="bg1"/>
              </a:solidFill>
            </a:endParaRPr>
          </a:p>
        </p:txBody>
      </p:sp>
      <p:sp>
        <p:nvSpPr>
          <p:cNvPr id="60" name="文本框 59"/>
          <p:cNvSpPr txBox="1"/>
          <p:nvPr/>
        </p:nvSpPr>
        <p:spPr>
          <a:xfrm>
            <a:off x="881961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endParaRPr lang="zh-CN" altLang="en-US" sz="1600" dirty="0">
              <a:solidFill>
                <a:schemeClr val="bg1"/>
              </a:solidFill>
            </a:endParaRPr>
          </a:p>
        </p:txBody>
      </p:sp>
      <p:sp>
        <p:nvSpPr>
          <p:cNvPr id="61" name="文本框 60"/>
          <p:cNvSpPr txBox="1"/>
          <p:nvPr/>
        </p:nvSpPr>
        <p:spPr>
          <a:xfrm>
            <a:off x="10394033"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endParaRPr lang="zh-CN" altLang="en-US" sz="16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2" name="文本框 11"/>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3" name="文本框 12"/>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4" name="文本框 13"/>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6"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cxnSp>
        <p:nvCxnSpPr>
          <p:cNvPr id="5" name="直接连接符 4"/>
          <p:cNvCxnSpPr/>
          <p:nvPr/>
        </p:nvCxnSpPr>
        <p:spPr>
          <a:xfrm>
            <a:off x="3611880" y="1157080"/>
            <a:ext cx="0" cy="5400000"/>
          </a:xfrm>
          <a:prstGeom prst="line">
            <a:avLst/>
          </a:prstGeom>
          <a:ln w="25400">
            <a:solidFill>
              <a:srgbClr val="DDDDDF"/>
            </a:solidFill>
          </a:ln>
          <a:effectLst>
            <a:softEdge rad="0"/>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1675" y="1535195"/>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32" name="直接连接符 31"/>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11675" y="2296160"/>
            <a:ext cx="2713159" cy="4108184"/>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3" name="矩形 32"/>
          <p:cNvSpPr/>
          <p:nvPr/>
        </p:nvSpPr>
        <p:spPr>
          <a:xfrm>
            <a:off x="5376000" y="1580504"/>
            <a:ext cx="1440000" cy="144000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p:nvPr/>
        </p:nvPicPr>
        <p:blipFill rotWithShape="1">
          <a:blip r:embed="rId1">
            <a:extLst>
              <a:ext uri="{28A0092B-C50C-407E-A947-70E740481C1C}">
                <a14:useLocalDpi xmlns:a14="http://schemas.microsoft.com/office/drawing/2010/main" val="0"/>
              </a:ext>
            </a:extLst>
          </a:blip>
          <a:srcRect l="25440" t="10231" r="30151" b="28223"/>
          <a:stretch>
            <a:fillRect/>
          </a:stretch>
        </p:blipFill>
        <p:spPr>
          <a:xfrm>
            <a:off x="5430000" y="1634504"/>
            <a:ext cx="1332000" cy="1332000"/>
          </a:xfrm>
          <a:prstGeom prst="rect">
            <a:avLst/>
          </a:prstGeom>
        </p:spPr>
      </p:pic>
      <p:cxnSp>
        <p:nvCxnSpPr>
          <p:cNvPr id="35" name="直接连接符 34"/>
          <p:cNvCxnSpPr>
            <a:stCxn id="33" idx="2"/>
          </p:cNvCxnSpPr>
          <p:nvPr/>
        </p:nvCxnSpPr>
        <p:spPr>
          <a:xfrm flipH="1">
            <a:off x="6073023" y="3020504"/>
            <a:ext cx="0" cy="3567056"/>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6621781" y="3296342"/>
            <a:ext cx="4297677" cy="2707516"/>
            <a:chOff x="6621781" y="3296342"/>
            <a:chExt cx="4297677" cy="2707516"/>
          </a:xfrm>
        </p:grpSpPr>
        <p:sp>
          <p:nvSpPr>
            <p:cNvPr id="71" name="矩形 70"/>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p:cNvSpPr txBox="1"/>
            <p:nvPr/>
          </p:nvSpPr>
          <p:spPr>
            <a:xfrm>
              <a:off x="6761672"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01</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72" name="文本框 71"/>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3" name="矩形 72"/>
            <p:cNvSpPr/>
            <p:nvPr/>
          </p:nvSpPr>
          <p:spPr>
            <a:xfrm>
              <a:off x="7038662" y="4500618"/>
              <a:ext cx="3622887"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79" name="直接连接符 78"/>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2" name="文本框 81"/>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83" name="文本框 82"/>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cxnSp>
        <p:nvCxnSpPr>
          <p:cNvPr id="11" name="直接连接符 10"/>
          <p:cNvCxnSpPr/>
          <p:nvPr/>
        </p:nvCxnSpPr>
        <p:spPr>
          <a:xfrm>
            <a:off x="6073024" y="1111938"/>
            <a:ext cx="0" cy="5475622"/>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149250" y="3610333"/>
            <a:ext cx="4770208" cy="2707516"/>
            <a:chOff x="6149250" y="3296342"/>
            <a:chExt cx="4770208" cy="2707516"/>
          </a:xfrm>
        </p:grpSpPr>
        <p:grpSp>
          <p:nvGrpSpPr>
            <p:cNvPr id="13" name="组合 12"/>
            <p:cNvGrpSpPr/>
            <p:nvPr/>
          </p:nvGrpSpPr>
          <p:grpSpPr>
            <a:xfrm>
              <a:off x="6621781" y="3296342"/>
              <a:ext cx="4297677" cy="2707516"/>
              <a:chOff x="6621781" y="3296342"/>
              <a:chExt cx="4297677" cy="2707516"/>
            </a:xfrm>
          </p:grpSpPr>
          <p:sp>
            <p:nvSpPr>
              <p:cNvPr id="15" name="矩形 14"/>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6750097"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03</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20" name="文本框 19"/>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cxnSp>
          <p:nvCxnSpPr>
            <p:cNvPr id="14" name="直接连接符 13"/>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flipH="1">
            <a:off x="1235722" y="1702119"/>
            <a:ext cx="4891793" cy="3845235"/>
            <a:chOff x="6027666" y="3296341"/>
            <a:chExt cx="4891793" cy="3845235"/>
          </a:xfrm>
        </p:grpSpPr>
        <p:sp>
          <p:nvSpPr>
            <p:cNvPr id="22" name="矩形 21"/>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575679" y="3296341"/>
              <a:ext cx="4343780" cy="3845235"/>
              <a:chOff x="6575679" y="3296341"/>
              <a:chExt cx="4343780" cy="3845235"/>
            </a:xfrm>
          </p:grpSpPr>
          <p:sp>
            <p:nvSpPr>
              <p:cNvPr id="25" name="矩形 24"/>
              <p:cNvSpPr/>
              <p:nvPr/>
            </p:nvSpPr>
            <p:spPr>
              <a:xfrm>
                <a:off x="6621782" y="3296341"/>
                <a:ext cx="4297677" cy="3845235"/>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6711415" y="4020220"/>
                <a:ext cx="4043765" cy="3048203"/>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6575679" y="3351311"/>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02</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30" name="文本框 29"/>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31" name="矩形 30"/>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2" name="矩形 31"/>
              <p:cNvSpPr/>
              <p:nvPr/>
            </p:nvSpPr>
            <p:spPr>
              <a:xfrm>
                <a:off x="6888932" y="5645497"/>
                <a:ext cx="3726089"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lazy dog. The quick brown fox jumps over the lazy dog. The quick brown fox jumps over the lazy dog. The quick brown fox jumps over the lazy dog. </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24" name="直接连接符 23"/>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3904980" y="2604392"/>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1845" y="2638285"/>
            <a:ext cx="1301358" cy="1300484"/>
          </a:xfrm>
          <a:prstGeom prst="rect">
            <a:avLst/>
          </a:prstGeom>
        </p:spPr>
      </p:pic>
      <p:sp>
        <p:nvSpPr>
          <p:cNvPr id="35" name="矩形 34"/>
          <p:cNvSpPr/>
          <p:nvPr/>
        </p:nvSpPr>
        <p:spPr>
          <a:xfrm>
            <a:off x="3865647" y="2604392"/>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3017" y="2640624"/>
            <a:ext cx="1301358" cy="1300484"/>
          </a:xfrm>
          <a:prstGeom prst="rect">
            <a:avLst/>
          </a:prstGeom>
        </p:spPr>
      </p:pic>
      <p:sp>
        <p:nvSpPr>
          <p:cNvPr id="37" name="矩形 36"/>
          <p:cNvSpPr/>
          <p:nvPr/>
        </p:nvSpPr>
        <p:spPr>
          <a:xfrm flipH="1">
            <a:off x="8304643" y="4498261"/>
            <a:ext cx="2245248" cy="1608261"/>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8" name="machinery_145535"/>
          <p:cNvSpPr>
            <a:spLocks noChangeAspect="1"/>
          </p:cNvSpPr>
          <p:nvPr/>
        </p:nvSpPr>
        <p:spPr bwMode="auto">
          <a:xfrm>
            <a:off x="7005618" y="4964091"/>
            <a:ext cx="1041284" cy="1026862"/>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29547B"/>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矩形 38"/>
          <p:cNvSpPr/>
          <p:nvPr/>
        </p:nvSpPr>
        <p:spPr>
          <a:xfrm rot="2696023">
            <a:off x="6027666" y="3860666"/>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6027666" y="2234975"/>
            <a:ext cx="594115" cy="100723"/>
            <a:chOff x="6180066" y="4183754"/>
            <a:chExt cx="594115" cy="100723"/>
          </a:xfrm>
        </p:grpSpPr>
        <p:cxnSp>
          <p:nvCxnSpPr>
            <p:cNvPr id="41" name="直接连接符 40"/>
            <p:cNvCxnSpPr/>
            <p:nvPr/>
          </p:nvCxnSpPr>
          <p:spPr>
            <a:xfrm>
              <a:off x="6301650" y="4230903"/>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rot="2696023">
              <a:off x="6180066" y="4183754"/>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flipH="1">
            <a:off x="6683299" y="2097680"/>
            <a:ext cx="4383313" cy="684931"/>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44" name="文本框 43"/>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5" name="文本框 44"/>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46" name="文本框 45"/>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3" name="文本框 22"/>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4" name="文本框 23"/>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5" name="文本框 24"/>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cxnSp>
        <p:nvCxnSpPr>
          <p:cNvPr id="15" name="直接连接符 14"/>
          <p:cNvCxnSpPr>
            <a:endCxn id="69" idx="0"/>
          </p:cNvCxnSpPr>
          <p:nvPr/>
        </p:nvCxnSpPr>
        <p:spPr>
          <a:xfrm>
            <a:off x="6073024" y="1111938"/>
            <a:ext cx="0" cy="4367039"/>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1230641" y="2743408"/>
            <a:ext cx="4891794" cy="2558717"/>
            <a:chOff x="1245881" y="1860798"/>
            <a:chExt cx="4891794" cy="2558717"/>
          </a:xfrm>
        </p:grpSpPr>
        <p:sp>
          <p:nvSpPr>
            <p:cNvPr id="36" name="矩形 35"/>
            <p:cNvSpPr/>
            <p:nvPr/>
          </p:nvSpPr>
          <p:spPr>
            <a:xfrm rot="18903977" flipH="1">
              <a:off x="6036952" y="2111132"/>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flipH="1">
              <a:off x="1245881" y="1860798"/>
              <a:ext cx="4343781" cy="2558717"/>
              <a:chOff x="6575679" y="3296341"/>
              <a:chExt cx="4343781" cy="2558717"/>
            </a:xfrm>
          </p:grpSpPr>
          <p:sp>
            <p:nvSpPr>
              <p:cNvPr id="39" name="矩形 38"/>
              <p:cNvSpPr/>
              <p:nvPr/>
            </p:nvSpPr>
            <p:spPr>
              <a:xfrm>
                <a:off x="6621783" y="3296341"/>
                <a:ext cx="4297677" cy="2558717"/>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6711416" y="4020221"/>
                <a:ext cx="4043765" cy="1750702"/>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p:cNvSpPr txBox="1"/>
              <p:nvPr/>
            </p:nvSpPr>
            <p:spPr>
              <a:xfrm>
                <a:off x="6575679" y="3351311"/>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04</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44" name="文本框 43"/>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45" name="矩形 44"/>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38" name="直接连接符 37"/>
            <p:cNvCxnSpPr/>
            <p:nvPr/>
          </p:nvCxnSpPr>
          <p:spPr>
            <a:xfrm flipH="1">
              <a:off x="5543560" y="2158281"/>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3904980" y="3645681"/>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1845" y="3679574"/>
            <a:ext cx="1301358" cy="1300484"/>
          </a:xfrm>
          <a:prstGeom prst="rect">
            <a:avLst/>
          </a:prstGeom>
        </p:spPr>
      </p:pic>
      <p:sp>
        <p:nvSpPr>
          <p:cNvPr id="47" name="矩形 46"/>
          <p:cNvSpPr/>
          <p:nvPr/>
        </p:nvSpPr>
        <p:spPr>
          <a:xfrm>
            <a:off x="3865647" y="3645681"/>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8" name="图片 4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3017" y="3681913"/>
            <a:ext cx="1301358" cy="1300484"/>
          </a:xfrm>
          <a:prstGeom prst="rect">
            <a:avLst/>
          </a:prstGeom>
        </p:spPr>
      </p:pic>
      <p:sp>
        <p:nvSpPr>
          <p:cNvPr id="62" name="文本框 61"/>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4" name="文本框 63"/>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8" name="矩形 67"/>
          <p:cNvSpPr/>
          <p:nvPr/>
        </p:nvSpPr>
        <p:spPr>
          <a:xfrm>
            <a:off x="8618173" y="1111938"/>
            <a:ext cx="3403880" cy="5475622"/>
          </a:xfrm>
          <a:prstGeom prst="rect">
            <a:avLst/>
          </a:prstGeom>
          <a:solidFill>
            <a:srgbClr val="DE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8819002" y="1489076"/>
            <a:ext cx="2713159" cy="4999461"/>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grpSp>
        <p:nvGrpSpPr>
          <p:cNvPr id="10" name="组合 9"/>
          <p:cNvGrpSpPr/>
          <p:nvPr/>
        </p:nvGrpSpPr>
        <p:grpSpPr>
          <a:xfrm>
            <a:off x="5574284" y="5478977"/>
            <a:ext cx="1043432" cy="601415"/>
            <a:chOff x="5376000" y="5127995"/>
            <a:chExt cx="1440000" cy="829990"/>
          </a:xfrm>
        </p:grpSpPr>
        <p:sp>
          <p:nvSpPr>
            <p:cNvPr id="69" name="矩形 68"/>
            <p:cNvSpPr/>
            <p:nvPr/>
          </p:nvSpPr>
          <p:spPr>
            <a:xfrm>
              <a:off x="5376000" y="5127995"/>
              <a:ext cx="1440000" cy="82999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形状 70"/>
            <p:cNvSpPr/>
            <p:nvPr/>
          </p:nvSpPr>
          <p:spPr>
            <a:xfrm>
              <a:off x="5430000" y="5196005"/>
              <a:ext cx="1332000" cy="707980"/>
            </a:xfrm>
            <a:custGeom>
              <a:avLst/>
              <a:gdLst>
                <a:gd name="connsiteX0" fmla="*/ 0 w 1332000"/>
                <a:gd name="connsiteY0" fmla="*/ 0 h 1332000"/>
                <a:gd name="connsiteX1" fmla="*/ 1332000 w 1332000"/>
                <a:gd name="connsiteY1" fmla="*/ 0 h 1332000"/>
                <a:gd name="connsiteX2" fmla="*/ 1332000 w 1332000"/>
                <a:gd name="connsiteY2" fmla="*/ 1332000 h 1332000"/>
                <a:gd name="connsiteX3" fmla="*/ 0 w 1332000"/>
                <a:gd name="connsiteY3" fmla="*/ 1332000 h 1332000"/>
              </a:gdLst>
              <a:ahLst/>
              <a:cxnLst>
                <a:cxn ang="0">
                  <a:pos x="connsiteX0" y="connsiteY0"/>
                </a:cxn>
                <a:cxn ang="0">
                  <a:pos x="connsiteX1" y="connsiteY1"/>
                </a:cxn>
                <a:cxn ang="0">
                  <a:pos x="connsiteX2" y="connsiteY2"/>
                </a:cxn>
                <a:cxn ang="0">
                  <a:pos x="connsiteX3" y="connsiteY3"/>
                </a:cxn>
              </a:cxnLst>
              <a:rect l="l" t="t" r="r" b="b"/>
              <a:pathLst>
                <a:path w="1332000" h="1332000">
                  <a:moveTo>
                    <a:pt x="0" y="0"/>
                  </a:moveTo>
                  <a:lnTo>
                    <a:pt x="1332000" y="0"/>
                  </a:lnTo>
                  <a:lnTo>
                    <a:pt x="1332000" y="1332000"/>
                  </a:lnTo>
                  <a:lnTo>
                    <a:pt x="0" y="1332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flipH="1">
            <a:off x="5751236" y="5599758"/>
            <a:ext cx="692818" cy="40011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END</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grpSp>
        <p:nvGrpSpPr>
          <p:cNvPr id="30" name="组合 29"/>
          <p:cNvGrpSpPr/>
          <p:nvPr/>
        </p:nvGrpSpPr>
        <p:grpSpPr>
          <a:xfrm>
            <a:off x="4387624" y="2250533"/>
            <a:ext cx="1657350" cy="2332037"/>
            <a:chOff x="4402138" y="2065338"/>
            <a:chExt cx="1657350" cy="2332037"/>
          </a:xfrm>
          <a:solidFill>
            <a:srgbClr val="456B8E"/>
          </a:solidFill>
        </p:grpSpPr>
        <p:sp>
          <p:nvSpPr>
            <p:cNvPr id="31" name="Freeform 7"/>
            <p:cNvSpPr/>
            <p:nvPr/>
          </p:nvSpPr>
          <p:spPr bwMode="auto">
            <a:xfrm>
              <a:off x="4402138" y="2065338"/>
              <a:ext cx="1657350" cy="2332037"/>
            </a:xfrm>
            <a:custGeom>
              <a:avLst/>
              <a:gdLst>
                <a:gd name="T0" fmla="*/ 0 w 1467"/>
                <a:gd name="T1" fmla="*/ 2147483647 h 2068"/>
                <a:gd name="T2" fmla="*/ 0 w 1467"/>
                <a:gd name="T3" fmla="*/ 2147483647 h 2068"/>
                <a:gd name="T4" fmla="*/ 2147483647 w 1467"/>
                <a:gd name="T5" fmla="*/ 0 h 2068"/>
                <a:gd name="T6" fmla="*/ 2147483647 w 1467"/>
                <a:gd name="T7" fmla="*/ 0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2147483647 w 1467"/>
                <a:gd name="T17" fmla="*/ 2147483647 h 2068"/>
                <a:gd name="T18" fmla="*/ 2147483647 w 1467"/>
                <a:gd name="T19" fmla="*/ 2147483647 h 2068"/>
                <a:gd name="T20" fmla="*/ 0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28"/>
            <p:cNvSpPr>
              <a:spLocks noChangeArrowheads="1"/>
            </p:cNvSpPr>
            <p:nvPr/>
          </p:nvSpPr>
          <p:spPr bwMode="auto">
            <a:xfrm>
              <a:off x="4665663" y="238760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01</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3" name="组合 32"/>
          <p:cNvGrpSpPr/>
          <p:nvPr/>
        </p:nvGrpSpPr>
        <p:grpSpPr>
          <a:xfrm>
            <a:off x="5429024" y="2236245"/>
            <a:ext cx="2332037" cy="1655763"/>
            <a:chOff x="5443538" y="2051050"/>
            <a:chExt cx="2332037" cy="1655763"/>
          </a:xfrm>
          <a:solidFill>
            <a:srgbClr val="D55757"/>
          </a:solidFill>
        </p:grpSpPr>
        <p:sp>
          <p:nvSpPr>
            <p:cNvPr id="34" name="Freeform 6"/>
            <p:cNvSpPr/>
            <p:nvPr/>
          </p:nvSpPr>
          <p:spPr bwMode="auto">
            <a:xfrm>
              <a:off x="5443538" y="2051050"/>
              <a:ext cx="2332037" cy="1655763"/>
            </a:xfrm>
            <a:custGeom>
              <a:avLst/>
              <a:gdLst>
                <a:gd name="T0" fmla="*/ 2147483647 w 2067"/>
                <a:gd name="T1" fmla="*/ 0 h 1468"/>
                <a:gd name="T2" fmla="*/ 2147483647 w 2067"/>
                <a:gd name="T3" fmla="*/ 0 h 1468"/>
                <a:gd name="T4" fmla="*/ 2147483647 w 2067"/>
                <a:gd name="T5" fmla="*/ 2147483647 h 1468"/>
                <a:gd name="T6" fmla="*/ 2147483647 w 2067"/>
                <a:gd name="T7" fmla="*/ 2147483647 h 1468"/>
                <a:gd name="T8" fmla="*/ 2147483647 w 2067"/>
                <a:gd name="T9" fmla="*/ 2147483647 h 1468"/>
                <a:gd name="T10" fmla="*/ 2147483647 w 2067"/>
                <a:gd name="T11" fmla="*/ 2147483647 h 1468"/>
                <a:gd name="T12" fmla="*/ 2147483647 w 2067"/>
                <a:gd name="T13" fmla="*/ 2147483647 h 1468"/>
                <a:gd name="T14" fmla="*/ 2147483647 w 2067"/>
                <a:gd name="T15" fmla="*/ 2147483647 h 1468"/>
                <a:gd name="T16" fmla="*/ 0 w 2067"/>
                <a:gd name="T17" fmla="*/ 2147483647 h 1468"/>
                <a:gd name="T18" fmla="*/ 0 w 2067"/>
                <a:gd name="T19" fmla="*/ 2147483647 h 1468"/>
                <a:gd name="T20" fmla="*/ 2147483647 w 2067"/>
                <a:gd name="T21" fmla="*/ 0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29"/>
            <p:cNvSpPr>
              <a:spLocks noChangeArrowheads="1"/>
            </p:cNvSpPr>
            <p:nvPr/>
          </p:nvSpPr>
          <p:spPr bwMode="auto">
            <a:xfrm>
              <a:off x="7099300" y="230505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02</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6" name="组合 35"/>
          <p:cNvGrpSpPr/>
          <p:nvPr/>
        </p:nvGrpSpPr>
        <p:grpSpPr>
          <a:xfrm>
            <a:off x="6117999" y="3274470"/>
            <a:ext cx="1657350" cy="2333625"/>
            <a:chOff x="6132513" y="3089275"/>
            <a:chExt cx="1657350" cy="2333625"/>
          </a:xfrm>
          <a:solidFill>
            <a:srgbClr val="456B8E"/>
          </a:solidFill>
        </p:grpSpPr>
        <p:sp>
          <p:nvSpPr>
            <p:cNvPr id="37" name="Freeform 5"/>
            <p:cNvSpPr/>
            <p:nvPr/>
          </p:nvSpPr>
          <p:spPr bwMode="auto">
            <a:xfrm>
              <a:off x="6132513" y="3089275"/>
              <a:ext cx="1657350" cy="2333625"/>
            </a:xfrm>
            <a:custGeom>
              <a:avLst/>
              <a:gdLst>
                <a:gd name="T0" fmla="*/ 2147483647 w 1467"/>
                <a:gd name="T1" fmla="*/ 2147483647 h 2068"/>
                <a:gd name="T2" fmla="*/ 2147483647 w 1467"/>
                <a:gd name="T3" fmla="*/ 2147483647 h 2068"/>
                <a:gd name="T4" fmla="*/ 2147483647 w 1467"/>
                <a:gd name="T5" fmla="*/ 2147483647 h 2068"/>
                <a:gd name="T6" fmla="*/ 2147483647 w 1467"/>
                <a:gd name="T7" fmla="*/ 2147483647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0 w 1467"/>
                <a:gd name="T17" fmla="*/ 0 h 2068"/>
                <a:gd name="T18" fmla="*/ 2147483647 w 1467"/>
                <a:gd name="T19" fmla="*/ 0 h 2068"/>
                <a:gd name="T20" fmla="*/ 2147483647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0"/>
            <p:cNvSpPr>
              <a:spLocks noChangeArrowheads="1"/>
            </p:cNvSpPr>
            <p:nvPr/>
          </p:nvSpPr>
          <p:spPr bwMode="auto">
            <a:xfrm>
              <a:off x="7029450" y="4745038"/>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03</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9" name="组合 38"/>
          <p:cNvGrpSpPr/>
          <p:nvPr/>
        </p:nvGrpSpPr>
        <p:grpSpPr>
          <a:xfrm>
            <a:off x="4403499" y="3966620"/>
            <a:ext cx="2333625" cy="1655763"/>
            <a:chOff x="4418013" y="3781425"/>
            <a:chExt cx="2333625" cy="1655763"/>
          </a:xfrm>
          <a:solidFill>
            <a:srgbClr val="D55757"/>
          </a:solidFill>
        </p:grpSpPr>
        <p:sp>
          <p:nvSpPr>
            <p:cNvPr id="40" name="Freeform 8"/>
            <p:cNvSpPr/>
            <p:nvPr/>
          </p:nvSpPr>
          <p:spPr bwMode="auto">
            <a:xfrm>
              <a:off x="4418013" y="3781425"/>
              <a:ext cx="2333625" cy="1655763"/>
            </a:xfrm>
            <a:custGeom>
              <a:avLst/>
              <a:gdLst>
                <a:gd name="T0" fmla="*/ 2147483647 w 2068"/>
                <a:gd name="T1" fmla="*/ 2147483647 h 1468"/>
                <a:gd name="T2" fmla="*/ 2147483647 w 2068"/>
                <a:gd name="T3" fmla="*/ 2147483647 h 1468"/>
                <a:gd name="T4" fmla="*/ 0 w 2068"/>
                <a:gd name="T5" fmla="*/ 2147483647 h 1468"/>
                <a:gd name="T6" fmla="*/ 0 w 2068"/>
                <a:gd name="T7" fmla="*/ 2147483647 h 1468"/>
                <a:gd name="T8" fmla="*/ 2147483647 w 2068"/>
                <a:gd name="T9" fmla="*/ 2147483647 h 1468"/>
                <a:gd name="T10" fmla="*/ 2147483647 w 2068"/>
                <a:gd name="T11" fmla="*/ 2147483647 h 1468"/>
                <a:gd name="T12" fmla="*/ 2147483647 w 2068"/>
                <a:gd name="T13" fmla="*/ 2147483647 h 1468"/>
                <a:gd name="T14" fmla="*/ 2147483647 w 2068"/>
                <a:gd name="T15" fmla="*/ 2147483647 h 1468"/>
                <a:gd name="T16" fmla="*/ 2147483647 w 2068"/>
                <a:gd name="T17" fmla="*/ 0 h 1468"/>
                <a:gd name="T18" fmla="*/ 2147483647 w 2068"/>
                <a:gd name="T19" fmla="*/ 2147483647 h 1468"/>
                <a:gd name="T20" fmla="*/ 2147483647 w 2068"/>
                <a:gd name="T21" fmla="*/ 2147483647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31"/>
            <p:cNvSpPr>
              <a:spLocks noChangeArrowheads="1"/>
            </p:cNvSpPr>
            <p:nvPr/>
          </p:nvSpPr>
          <p:spPr bwMode="auto">
            <a:xfrm>
              <a:off x="4622800" y="4665663"/>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04</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sp>
        <p:nvSpPr>
          <p:cNvPr id="42" name="文本框 41"/>
          <p:cNvSpPr txBox="1"/>
          <p:nvPr/>
        </p:nvSpPr>
        <p:spPr>
          <a:xfrm>
            <a:off x="978791" y="2772850"/>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endPar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endParaRPr>
          </a:p>
        </p:txBody>
      </p:sp>
      <p:sp>
        <p:nvSpPr>
          <p:cNvPr id="43" name="文本框 42"/>
          <p:cNvSpPr txBox="1"/>
          <p:nvPr/>
        </p:nvSpPr>
        <p:spPr>
          <a:xfrm>
            <a:off x="2380970" y="2226436"/>
            <a:ext cx="1538884" cy="46166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endParaRPr>
          </a:p>
        </p:txBody>
      </p:sp>
      <p:sp>
        <p:nvSpPr>
          <p:cNvPr id="44" name="文本框 43"/>
          <p:cNvSpPr txBox="1"/>
          <p:nvPr/>
        </p:nvSpPr>
        <p:spPr>
          <a:xfrm>
            <a:off x="8228057" y="2250533"/>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endPar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endParaRPr>
          </a:p>
        </p:txBody>
      </p:sp>
      <p:sp>
        <p:nvSpPr>
          <p:cNvPr id="45" name="文本框 44"/>
          <p:cNvSpPr txBox="1"/>
          <p:nvPr/>
        </p:nvSpPr>
        <p:spPr>
          <a:xfrm>
            <a:off x="8179289" y="1689831"/>
            <a:ext cx="1538883"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endParaRPr>
          </a:p>
        </p:txBody>
      </p:sp>
      <p:sp>
        <p:nvSpPr>
          <p:cNvPr id="46" name="文本框 45"/>
          <p:cNvSpPr txBox="1"/>
          <p:nvPr/>
        </p:nvSpPr>
        <p:spPr>
          <a:xfrm>
            <a:off x="1138868" y="5050913"/>
            <a:ext cx="2895568"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endPar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endParaRPr>
          </a:p>
        </p:txBody>
      </p:sp>
      <p:sp>
        <p:nvSpPr>
          <p:cNvPr id="47" name="文本框 46"/>
          <p:cNvSpPr txBox="1"/>
          <p:nvPr/>
        </p:nvSpPr>
        <p:spPr>
          <a:xfrm>
            <a:off x="2495551" y="4504499"/>
            <a:ext cx="1538884" cy="46166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endParaRPr>
          </a:p>
        </p:txBody>
      </p:sp>
      <p:sp>
        <p:nvSpPr>
          <p:cNvPr id="48" name="文本框 47"/>
          <p:cNvSpPr txBox="1"/>
          <p:nvPr/>
        </p:nvSpPr>
        <p:spPr>
          <a:xfrm>
            <a:off x="8053161" y="5144576"/>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endPar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endParaRPr>
          </a:p>
        </p:txBody>
      </p:sp>
      <p:sp>
        <p:nvSpPr>
          <p:cNvPr id="49" name="文本框 48"/>
          <p:cNvSpPr txBox="1"/>
          <p:nvPr/>
        </p:nvSpPr>
        <p:spPr>
          <a:xfrm>
            <a:off x="8004393" y="4583874"/>
            <a:ext cx="1538883"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endParaRPr>
          </a:p>
        </p:txBody>
      </p:sp>
      <p:cxnSp>
        <p:nvCxnSpPr>
          <p:cNvPr id="50" name="直接连接符 49"/>
          <p:cNvCxnSpPr/>
          <p:nvPr/>
        </p:nvCxnSpPr>
        <p:spPr>
          <a:xfrm>
            <a:off x="3597555" y="5008539"/>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482974" y="2730476"/>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228057" y="2201015"/>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053161" y="5081430"/>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4810050"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9" name="文本框 58"/>
          <p:cNvSpPr txBox="1"/>
          <p:nvPr/>
        </p:nvSpPr>
        <p:spPr>
          <a:xfrm>
            <a:off x="5730622"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0" name="文本框 59"/>
          <p:cNvSpPr txBox="1"/>
          <p:nvPr/>
        </p:nvSpPr>
        <p:spPr>
          <a:xfrm>
            <a:off x="6664018" y="865717"/>
            <a:ext cx="683200"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50897" y="3989196"/>
            <a:ext cx="11516202" cy="2499341"/>
          </a:xfrm>
          <a:prstGeom prst="rect">
            <a:avLst/>
          </a:prstGeom>
          <a:solidFill>
            <a:schemeClr val="bg1">
              <a:lumMod val="95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11" name="文本框 10"/>
          <p:cNvSpPr txBox="1"/>
          <p:nvPr/>
        </p:nvSpPr>
        <p:spPr>
          <a:xfrm>
            <a:off x="10019314" y="345263"/>
            <a:ext cx="2031325" cy="369332"/>
          </a:xfrm>
          <a:prstGeom prst="rect">
            <a:avLst/>
          </a:prstGeom>
          <a:noFill/>
        </p:spPr>
        <p:txBody>
          <a:bodyPr wrap="none" rtlCol="0">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图表排版参考排版</a:t>
            </a:r>
            <a:endParaRPr lang="zh-CN" altLang="en-US" dirty="0">
              <a:solidFill>
                <a:srgbClr val="C00000"/>
              </a:solidFill>
              <a:latin typeface="方正清刻本悦宋简体" panose="02000000000000000000" pitchFamily="2" charset="-122"/>
              <a:ea typeface="方正清刻本悦宋简体" panose="02000000000000000000" pitchFamily="2" charset="-122"/>
            </a:endParaRPr>
          </a:p>
        </p:txBody>
      </p:sp>
      <p:graphicFrame>
        <p:nvGraphicFramePr>
          <p:cNvPr id="14" name="图表 13"/>
          <p:cNvGraphicFramePr/>
          <p:nvPr/>
        </p:nvGraphicFramePr>
        <p:xfrm>
          <a:off x="6573520" y="1926782"/>
          <a:ext cx="5069840" cy="1891454"/>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图表 14"/>
          <p:cNvGraphicFramePr/>
          <p:nvPr/>
        </p:nvGraphicFramePr>
        <p:xfrm>
          <a:off x="751840" y="1926782"/>
          <a:ext cx="5069840" cy="1891453"/>
        </p:xfrm>
        <a:graphic>
          <a:graphicData uri="http://schemas.openxmlformats.org/drawingml/2006/chart">
            <c:chart xmlns:c="http://schemas.openxmlformats.org/drawingml/2006/chart" xmlns:r="http://schemas.openxmlformats.org/officeDocument/2006/relationships" r:id="rId2"/>
          </a:graphicData>
        </a:graphic>
      </p:graphicFrame>
      <p:sp>
        <p:nvSpPr>
          <p:cNvPr id="16" name="文本框 15"/>
          <p:cNvSpPr txBox="1"/>
          <p:nvPr/>
        </p:nvSpPr>
        <p:spPr>
          <a:xfrm>
            <a:off x="238760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1</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829564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2</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607503" y="4129333"/>
            <a:ext cx="2905246" cy="461665"/>
          </a:xfrm>
          <a:prstGeom prst="rect">
            <a:avLst/>
          </a:prstGeom>
          <a:noFill/>
        </p:spPr>
        <p:txBody>
          <a:bodyPr wrap="square" rtlCol="0">
            <a:spAutoFit/>
          </a:bodyPr>
          <a:lstStyle/>
          <a:p>
            <a:r>
              <a:rPr lang="zh-CN" altLang="en-US" sz="2400" dirty="0"/>
              <a:t>请输入你的标题</a:t>
            </a:r>
            <a:endParaRPr lang="zh-CN" altLang="en-US" sz="2400" dirty="0"/>
          </a:p>
        </p:txBody>
      </p:sp>
      <p:cxnSp>
        <p:nvCxnSpPr>
          <p:cNvPr id="23" name="直接连接符 22"/>
          <p:cNvCxnSpPr/>
          <p:nvPr/>
        </p:nvCxnSpPr>
        <p:spPr>
          <a:xfrm>
            <a:off x="741680" y="4620871"/>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78623" y="4741638"/>
            <a:ext cx="10860750" cy="1699590"/>
          </a:xfrm>
          <a:prstGeom prst="rect">
            <a:avLst/>
          </a:prstGeom>
          <a:noFill/>
        </p:spPr>
        <p:txBody>
          <a:bodyPr wrap="square" rtlCol="0">
            <a:noAutofit/>
          </a:bodyPr>
          <a:lstStyle/>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en-US" altLang="zh-CN" sz="1700" dirty="0">
              <a:latin typeface="思源黑体 CN Light" panose="020B0300000000000000" pitchFamily="34" charset="-122"/>
              <a:ea typeface="思源黑体 CN Light" panose="020B0300000000000000" pitchFamily="34" charset="-122"/>
            </a:endParaRPr>
          </a:p>
          <a:p>
            <a:pPr algn="just">
              <a:lnSpc>
                <a:spcPct val="125000"/>
              </a:lnSpc>
            </a:pPr>
            <a:endParaRPr lang="en-US" altLang="zh-CN" sz="1200" dirty="0">
              <a:latin typeface="思源黑体 CN Light" panose="020B0300000000000000" pitchFamily="34" charset="-122"/>
              <a:ea typeface="思源黑体 CN Light" panose="020B0300000000000000" pitchFamily="34" charset="-122"/>
            </a:endParaRPr>
          </a:p>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a:t>
            </a:r>
            <a:endParaRPr lang="en-US" altLang="zh-CN" sz="170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2"/>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3"/>
            </p:custDataLst>
          </p:nvPr>
        </p:nvSpPr>
        <p:spPr>
          <a:xfrm>
            <a:off x="5873498" y="3436374"/>
            <a:ext cx="5262979"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关键技术与实践难点</a:t>
            </a:r>
            <a:endParaRPr lang="zh-CN" altLang="en-US"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4"/>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5"/>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03 </a:t>
            </a:r>
            <a:endParaRPr lang="en-US" altLang="zh-CN" sz="7200" b="1" dirty="0">
              <a:latin typeface="书体坊安景臣钢笔行书" panose="02010601030101010101" pitchFamily="2" charset="-122"/>
              <a:ea typeface="书体坊安景臣钢笔行书"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8" name="矩形 37"/>
          <p:cNvSpPr/>
          <p:nvPr/>
        </p:nvSpPr>
        <p:spPr>
          <a:xfrm>
            <a:off x="177478" y="3483911"/>
            <a:ext cx="11837044" cy="1233394"/>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p:cNvSpPr txBox="1"/>
          <p:nvPr/>
        </p:nvSpPr>
        <p:spPr>
          <a:xfrm>
            <a:off x="1481247" y="5205265"/>
            <a:ext cx="9229507" cy="758990"/>
          </a:xfrm>
          <a:prstGeom prst="rect">
            <a:avLst/>
          </a:prstGeom>
          <a:noFill/>
        </p:spPr>
        <p:txBody>
          <a:bodyPr wrap="square" rtlCol="0">
            <a:spAutoFit/>
          </a:bodyPr>
          <a:lstStyle/>
          <a:p>
            <a:pPr algn="ctr">
              <a:lnSpc>
                <a:spcPct val="125000"/>
              </a:lnSpc>
              <a:spcAft>
                <a:spcPts val="600"/>
              </a:spcAft>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简单概括文字简单概括文字简单概括文字简单概括文字简单概括文字简单概括文字简单概括文字简单概括文字简单概括文字简单概括文字简单概括文字简单概括文字</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40" name="矩形 39"/>
          <p:cNvSpPr/>
          <p:nvPr/>
        </p:nvSpPr>
        <p:spPr>
          <a:xfrm>
            <a:off x="5105985" y="1532757"/>
            <a:ext cx="1980030" cy="523220"/>
          </a:xfrm>
          <a:prstGeom prst="rect">
            <a:avLst/>
          </a:prstGeom>
        </p:spPr>
        <p:txBody>
          <a:bodyPr wrap="none">
            <a:spAutoFit/>
          </a:bodyPr>
          <a:lstStyle/>
          <a:p>
            <a:pPr algn="ctr"/>
            <a:r>
              <a:rPr lang="zh-CN" altLang="en-US"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endParaRPr lang="zh-CN" altLang="en-US"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endParaRPr>
          </a:p>
        </p:txBody>
      </p:sp>
      <p:cxnSp>
        <p:nvCxnSpPr>
          <p:cNvPr id="41" name="直接连接符 40"/>
          <p:cNvCxnSpPr/>
          <p:nvPr/>
        </p:nvCxnSpPr>
        <p:spPr>
          <a:xfrm>
            <a:off x="5767687" y="2140695"/>
            <a:ext cx="656627" cy="0"/>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8170440" y="3646953"/>
            <a:ext cx="2844009" cy="992708"/>
          </a:xfrm>
          <a:prstGeom prst="rect">
            <a:avLst/>
          </a:prstGeom>
          <a:noFill/>
        </p:spPr>
        <p:txBody>
          <a:bodyPr wrap="square" rtlCol="0">
            <a:spAutoFit/>
          </a:bodyPr>
          <a:lstStyle/>
          <a:p>
            <a:pPr>
              <a:lnSpc>
                <a:spcPct val="125000"/>
              </a:lnSpc>
              <a:spcAft>
                <a:spcPts val="600"/>
              </a:spcAft>
            </a:pP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a:t>
            </a:r>
            <a:endPar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43" name="文本框 42"/>
          <p:cNvSpPr txBox="1"/>
          <p:nvPr/>
        </p:nvSpPr>
        <p:spPr>
          <a:xfrm>
            <a:off x="1170482" y="3646953"/>
            <a:ext cx="2844009" cy="992708"/>
          </a:xfrm>
          <a:prstGeom prst="rect">
            <a:avLst/>
          </a:prstGeom>
          <a:noFill/>
        </p:spPr>
        <p:txBody>
          <a:bodyPr wrap="square" rtlCol="0">
            <a:spAutoFit/>
          </a:bodyPr>
          <a:lstStyle/>
          <a:p>
            <a:pPr>
              <a:lnSpc>
                <a:spcPct val="125000"/>
              </a:lnSpc>
              <a:spcAft>
                <a:spcPts val="600"/>
              </a:spcAft>
            </a:pP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a:t>
            </a:r>
            <a:endPar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endParaRPr>
          </a:p>
        </p:txBody>
      </p:sp>
      <p:sp>
        <p:nvSpPr>
          <p:cNvPr id="44" name="矩形 43"/>
          <p:cNvSpPr/>
          <p:nvPr/>
        </p:nvSpPr>
        <p:spPr>
          <a:xfrm>
            <a:off x="4406435" y="2511552"/>
            <a:ext cx="3372061" cy="2290460"/>
          </a:xfrm>
          <a:prstGeom prst="rect">
            <a:avLst/>
          </a:prstGeom>
          <a:solidFill>
            <a:srgbClr val="F6F4F7"/>
          </a:solidFill>
          <a:ln>
            <a:noFill/>
          </a:ln>
          <a:effectLst>
            <a:outerShdw blurRad="63500" sx="102000" sy="102000" algn="ctr" rotWithShape="0">
              <a:schemeClr val="tx1">
                <a:lumMod val="75000"/>
                <a:lumOff val="25000"/>
                <a:alpha val="4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44958" y="2628656"/>
            <a:ext cx="3102085" cy="2068056"/>
          </a:xfrm>
          <a:prstGeom prst="rect">
            <a:avLst/>
          </a:prstGeom>
        </p:spPr>
      </p:pic>
      <p:sp>
        <p:nvSpPr>
          <p:cNvPr id="46" name="矩形 45"/>
          <p:cNvSpPr/>
          <p:nvPr/>
        </p:nvSpPr>
        <p:spPr>
          <a:xfrm>
            <a:off x="4239281" y="4816609"/>
            <a:ext cx="3713438" cy="12641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7192195"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34" name="文本框 33"/>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5" name="文本框 34"/>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6" name="文本框 35"/>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6787061" y="1245306"/>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787061" y="3031177"/>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787061" y="4817048"/>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a:xfrm>
            <a:off x="11241024" y="6146235"/>
            <a:ext cx="637032" cy="365125"/>
          </a:xfrm>
        </p:spPr>
        <p:txBody>
          <a:bodyPr/>
          <a:lstStyle/>
          <a:p>
            <a:fld id="{A30DD81B-ADF2-4E81-89E9-715225DDC310}" type="slidenum">
              <a:rPr lang="zh-CN" altLang="en-US" smtClean="0"/>
            </a:fld>
            <a:endParaRPr lang="zh-CN" altLang="en-US" dirty="0"/>
          </a:p>
        </p:txBody>
      </p:sp>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11004" y="4817048"/>
            <a:ext cx="3333080" cy="1671490"/>
          </a:xfrm>
          <a:prstGeom prst="rect">
            <a:avLst/>
          </a:prstGeom>
        </p:spPr>
      </p:pic>
      <p:pic>
        <p:nvPicPr>
          <p:cNvPr id="26" name="图片 25"/>
          <p:cNvPicPr>
            <a:picLocks noChangeAspect="1"/>
          </p:cNvPicPr>
          <p:nvPr/>
        </p:nvPicPr>
        <p:blipFill rotWithShape="1">
          <a:blip r:embed="rId2">
            <a:extLst>
              <a:ext uri="{28A0092B-C50C-407E-A947-70E740481C1C}">
                <a14:useLocalDpi xmlns:a14="http://schemas.microsoft.com/office/drawing/2010/main" val="0"/>
              </a:ext>
            </a:extLst>
          </a:blip>
          <a:srcRect b="21074"/>
          <a:stretch>
            <a:fillRect/>
          </a:stretch>
        </p:blipFill>
        <p:spPr>
          <a:xfrm>
            <a:off x="3299360" y="3031177"/>
            <a:ext cx="3356369" cy="1671489"/>
          </a:xfrm>
          <a:prstGeom prst="rect">
            <a:avLst/>
          </a:prstGeom>
        </p:spPr>
      </p:pic>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b="22816"/>
          <a:stretch>
            <a:fillRect/>
          </a:stretch>
        </p:blipFill>
        <p:spPr>
          <a:xfrm>
            <a:off x="3299938" y="1245882"/>
            <a:ext cx="3355213" cy="1670913"/>
          </a:xfrm>
          <a:prstGeom prst="rect">
            <a:avLst/>
          </a:prstGeom>
        </p:spPr>
      </p:pic>
      <p:sp>
        <p:nvSpPr>
          <p:cNvPr id="32" name="文本框 31"/>
          <p:cNvSpPr txBox="1"/>
          <p:nvPr/>
        </p:nvSpPr>
        <p:spPr>
          <a:xfrm>
            <a:off x="640057" y="1392360"/>
            <a:ext cx="2570853" cy="1126912"/>
          </a:xfrm>
          <a:prstGeom prst="rect">
            <a:avLst/>
          </a:prstGeom>
          <a:noFill/>
        </p:spPr>
        <p:txBody>
          <a:bodyPr wrap="square" rtlCol="0">
            <a:spAutoFit/>
          </a:bodyPr>
          <a:lstStyle/>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a:t>
            </a:r>
            <a:endParaRPr lang="en-US" alt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你的标题</a:t>
            </a:r>
            <a:endPar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grpSp>
        <p:nvGrpSpPr>
          <p:cNvPr id="50" name="组合 49"/>
          <p:cNvGrpSpPr/>
          <p:nvPr/>
        </p:nvGrpSpPr>
        <p:grpSpPr>
          <a:xfrm>
            <a:off x="6829549" y="1420595"/>
            <a:ext cx="4999740" cy="1341950"/>
            <a:chOff x="6829549" y="1390115"/>
            <a:chExt cx="4999740" cy="1341950"/>
          </a:xfrm>
        </p:grpSpPr>
        <p:sp>
          <p:nvSpPr>
            <p:cNvPr id="36" name="文本框 35"/>
            <p:cNvSpPr txBox="1"/>
            <p:nvPr/>
          </p:nvSpPr>
          <p:spPr>
            <a:xfrm>
              <a:off x="6829549" y="1390115"/>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endParaRPr lang="zh-CN" altLang="en-US" sz="2000" dirty="0">
                <a:latin typeface="思源黑体 CN Normal" panose="020B0400000000000000" pitchFamily="34" charset="-122"/>
                <a:ea typeface="思源黑体 CN Normal" panose="020B0400000000000000" pitchFamily="34" charset="-122"/>
              </a:endParaRPr>
            </a:p>
          </p:txBody>
        </p:sp>
        <p:cxnSp>
          <p:nvCxnSpPr>
            <p:cNvPr id="37" name="直接连接符 36"/>
            <p:cNvCxnSpPr/>
            <p:nvPr/>
          </p:nvCxnSpPr>
          <p:spPr>
            <a:xfrm>
              <a:off x="6956871" y="1779598"/>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864761" y="1901068"/>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2" name="组合 51"/>
          <p:cNvGrpSpPr/>
          <p:nvPr/>
        </p:nvGrpSpPr>
        <p:grpSpPr>
          <a:xfrm>
            <a:off x="6829549" y="3249832"/>
            <a:ext cx="4999740" cy="1324398"/>
            <a:chOff x="6829549" y="3219352"/>
            <a:chExt cx="4999740" cy="1324398"/>
          </a:xfrm>
        </p:grpSpPr>
        <p:sp>
          <p:nvSpPr>
            <p:cNvPr id="38" name="文本框 37"/>
            <p:cNvSpPr txBox="1"/>
            <p:nvPr/>
          </p:nvSpPr>
          <p:spPr>
            <a:xfrm>
              <a:off x="6829549" y="3219352"/>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endParaRPr lang="zh-CN" altLang="en-US" sz="2000" dirty="0">
                <a:latin typeface="思源黑体 CN Normal" panose="020B0400000000000000" pitchFamily="34" charset="-122"/>
                <a:ea typeface="思源黑体 CN Normal" panose="020B0400000000000000" pitchFamily="34" charset="-122"/>
              </a:endParaRPr>
            </a:p>
          </p:txBody>
        </p:sp>
        <p:cxnSp>
          <p:nvCxnSpPr>
            <p:cNvPr id="39" name="直接连接符 38"/>
            <p:cNvCxnSpPr/>
            <p:nvPr/>
          </p:nvCxnSpPr>
          <p:spPr>
            <a:xfrm>
              <a:off x="6956871" y="3591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864761" y="3712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1" name="组合 50"/>
          <p:cNvGrpSpPr/>
          <p:nvPr/>
        </p:nvGrpSpPr>
        <p:grpSpPr>
          <a:xfrm>
            <a:off x="6829549" y="5086231"/>
            <a:ext cx="4999740" cy="1321239"/>
            <a:chOff x="6829549" y="5040511"/>
            <a:chExt cx="4999740" cy="1321239"/>
          </a:xfrm>
        </p:grpSpPr>
        <p:sp>
          <p:nvSpPr>
            <p:cNvPr id="40" name="文本框 39"/>
            <p:cNvSpPr txBox="1"/>
            <p:nvPr/>
          </p:nvSpPr>
          <p:spPr>
            <a:xfrm>
              <a:off x="6829549" y="5040511"/>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endParaRPr lang="zh-CN" altLang="en-US" sz="2000" dirty="0">
                <a:latin typeface="思源黑体 CN Normal" panose="020B0400000000000000" pitchFamily="34" charset="-122"/>
                <a:ea typeface="思源黑体 CN Normal" panose="020B0400000000000000" pitchFamily="34" charset="-122"/>
              </a:endParaRPr>
            </a:p>
          </p:txBody>
        </p:sp>
        <p:cxnSp>
          <p:nvCxnSpPr>
            <p:cNvPr id="41" name="直接连接符 40"/>
            <p:cNvCxnSpPr/>
            <p:nvPr/>
          </p:nvCxnSpPr>
          <p:spPr>
            <a:xfrm>
              <a:off x="6956871" y="5409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864761" y="5530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cxnSp>
        <p:nvCxnSpPr>
          <p:cNvPr id="53" name="直接连接符 52"/>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4" name="文本框 33"/>
          <p:cNvSpPr txBox="1"/>
          <p:nvPr/>
        </p:nvSpPr>
        <p:spPr>
          <a:xfrm>
            <a:off x="578299" y="3621763"/>
            <a:ext cx="2051518" cy="2785707"/>
          </a:xfrm>
          <a:prstGeom prst="rect">
            <a:avLst/>
          </a:prstGeom>
          <a:noFill/>
        </p:spPr>
        <p:txBody>
          <a:bodyPr wrap="square" rtlCol="0">
            <a:noAutofit/>
          </a:bodyPr>
          <a:lstStyle/>
          <a:p>
            <a:pPr algn="just">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简单概括文字简单文字简单概括文字概括简单概括文字简单文字简单概括文字概括简单概括文字简单文字简单概括文字概括简单概括文字简单文字简单概括文字概括</a:t>
            </a: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a:p>
            <a:pPr algn="just">
              <a:lnSpc>
                <a:spcPct val="120000"/>
              </a:lnSpc>
              <a:spcAft>
                <a:spcPts val="600"/>
              </a:spcAft>
            </a:pP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p:nvPr/>
        </p:nvSpPr>
        <p:spPr>
          <a:xfrm rot="16200000">
            <a:off x="-1746250" y="3290502"/>
            <a:ext cx="4667250" cy="276999"/>
          </a:xfrm>
          <a:prstGeom prst="rect">
            <a:avLst/>
          </a:prstGeom>
          <a:noFill/>
        </p:spPr>
        <p:txBody>
          <a:bodyPr wrap="square" rtlCol="0">
            <a:spAutoFit/>
          </a:bodyPr>
          <a:lstStyle/>
          <a:p>
            <a:pPr algn="ctr"/>
            <a:r>
              <a:rPr lang="en-US" altLang="zh-CN" sz="1200" spc="300" dirty="0">
                <a:solidFill>
                  <a:schemeClr val="bg1">
                    <a:alpha val="50000"/>
                  </a:schemeClr>
                </a:solidFill>
              </a:rPr>
              <a:t>GUANGDONG UNIVERSITY OF TECHNOLOGY </a:t>
            </a:r>
            <a:endParaRPr lang="en-US" altLang="zh-CN" sz="1200" spc="300" dirty="0">
              <a:solidFill>
                <a:schemeClr val="bg1">
                  <a:alpha val="50000"/>
                </a:schemeClr>
              </a:solidFill>
            </a:endParaRPr>
          </a:p>
        </p:txBody>
      </p:sp>
      <p:sp>
        <p:nvSpPr>
          <p:cNvPr id="5" name="文本框 4"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1622826" y="2988814"/>
            <a:ext cx="342112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目录</a:t>
            </a:r>
            <a:endParaRPr lang="en-US" altLang="zh-CN"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8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CONTENTS</a:t>
            </a:r>
            <a:endParaRPr lang="en-US" altLang="zh-CN" sz="18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p:txBody>
      </p:sp>
      <p:sp>
        <p:nvSpPr>
          <p:cNvPr id="6"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5751093" y="243610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选题背景和研究意义</a:t>
            </a:r>
            <a:endPar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000" dirty="0">
                <a:solidFill>
                  <a:schemeClr val="bg1">
                    <a:lumMod val="50000"/>
                  </a:schemeClr>
                </a:solidFill>
                <a:latin typeface="+mn-lt"/>
              </a:rPr>
              <a:t> Research background and significance</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7" name="文本框 6"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9375583" y="2436100"/>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研究思路与研究方法</a:t>
            </a:r>
            <a:endPar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000" dirty="0">
                <a:solidFill>
                  <a:schemeClr val="bg1">
                    <a:lumMod val="50000"/>
                  </a:schemeClr>
                </a:solidFill>
                <a:latin typeface="+mn-lt"/>
              </a:rPr>
              <a:t>Research ideas and methods</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8"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5751093" y="3923308"/>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71755" indent="-179705">
              <a:spcBef>
                <a:spcPts val="600"/>
              </a:spcBef>
              <a:buFont typeface="Arial" panose="020B0604020202020204" pitchFamily="34" charset="0"/>
              <a:buChar char="•"/>
              <a:defRPr>
                <a:solidFill>
                  <a:schemeClr val="tx1">
                    <a:lumMod val="75000"/>
                    <a:lumOff val="25000"/>
                  </a:schemeClr>
                </a:solidFill>
                <a:latin typeface="+mj-ea"/>
                <a:ea typeface="+mj-ea"/>
                <a:cs typeface="Arial" panose="020B0604020202020204" pitchFamily="34" charset="0"/>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pPr marL="0" indent="0">
              <a:buNone/>
            </a:pPr>
            <a:r>
              <a:rPr lang="zh-CN" altLang="en-US" dirty="0">
                <a:latin typeface="方正清刻本悦宋简体" panose="02000000000000000000" pitchFamily="2" charset="-122"/>
                <a:ea typeface="方正清刻本悦宋简体" panose="02000000000000000000" pitchFamily="2" charset="-122"/>
              </a:rPr>
              <a:t>关键技术与实践难点</a:t>
            </a:r>
            <a:endParaRPr lang="zh-CN" altLang="en-US" dirty="0">
              <a:latin typeface="方正清刻本悦宋简体" panose="02000000000000000000" pitchFamily="2" charset="-122"/>
              <a:ea typeface="方正清刻本悦宋简体" panose="02000000000000000000" pitchFamily="2" charset="-122"/>
            </a:endParaRPr>
          </a:p>
          <a:p>
            <a:pPr marL="0" indent="0">
              <a:buNone/>
            </a:pPr>
            <a:r>
              <a:rPr lang="en-US" altLang="zh-CN" sz="1000" dirty="0">
                <a:solidFill>
                  <a:schemeClr val="bg1">
                    <a:lumMod val="50000"/>
                  </a:schemeClr>
                </a:solidFill>
                <a:latin typeface="+mn-lt"/>
                <a:ea typeface="宋体" panose="02010600030101010101" pitchFamily="2" charset="-122"/>
                <a:cs typeface="+mn-cs"/>
              </a:rPr>
              <a:t>Key technologies and practical difficulties</a:t>
            </a:r>
            <a:endParaRPr lang="zh-CN" altLang="en-US" sz="1000" dirty="0">
              <a:solidFill>
                <a:schemeClr val="bg1">
                  <a:lumMod val="50000"/>
                </a:schemeClr>
              </a:solidFill>
              <a:latin typeface="+mn-lt"/>
              <a:ea typeface="宋体" panose="02010600030101010101" pitchFamily="2" charset="-122"/>
              <a:cs typeface="+mn-cs"/>
            </a:endParaRPr>
          </a:p>
        </p:txBody>
      </p:sp>
      <p:sp>
        <p:nvSpPr>
          <p:cNvPr id="12"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9363541" y="391659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论文总结与展望</a:t>
            </a:r>
            <a:endPar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000" dirty="0">
                <a:solidFill>
                  <a:schemeClr val="bg1">
                    <a:lumMod val="50000"/>
                  </a:schemeClr>
                </a:solidFill>
                <a:latin typeface="+mn-lt"/>
              </a:rPr>
              <a:t> Paper summary and outlook</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25" name="PA-矩形 6"/>
          <p:cNvSpPr/>
          <p:nvPr>
            <p:custDataLst>
              <p:tags r:id="rId1"/>
            </p:custDataLst>
          </p:nvPr>
        </p:nvSpPr>
        <p:spPr>
          <a:xfrm>
            <a:off x="4833604"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01 </a:t>
            </a:r>
            <a:endParaRPr lang="en-US" altLang="zh-CN" sz="6600" dirty="0">
              <a:solidFill>
                <a:srgbClr val="565656"/>
              </a:solidFill>
              <a:latin typeface="书体坊安景臣钢笔行书" panose="02010601030101010101" pitchFamily="2" charset="-122"/>
              <a:ea typeface="书体坊安景臣钢笔行书" panose="02010601030101010101" pitchFamily="2" charset="-122"/>
            </a:endParaRPr>
          </a:p>
        </p:txBody>
      </p:sp>
      <p:sp>
        <p:nvSpPr>
          <p:cNvPr id="26" name="PA-矩形 6"/>
          <p:cNvSpPr/>
          <p:nvPr>
            <p:custDataLst>
              <p:tags r:id="rId2"/>
            </p:custDataLst>
          </p:nvPr>
        </p:nvSpPr>
        <p:spPr>
          <a:xfrm>
            <a:off x="4833604"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03 </a:t>
            </a:r>
            <a:endParaRPr lang="en-US" altLang="zh-CN" sz="6600" dirty="0">
              <a:solidFill>
                <a:srgbClr val="565656"/>
              </a:solidFill>
              <a:latin typeface="书体坊安景臣钢笔行书" panose="02010601030101010101" pitchFamily="2" charset="-122"/>
              <a:ea typeface="书体坊安景臣钢笔行书" panose="02010601030101010101" pitchFamily="2" charset="-122"/>
            </a:endParaRPr>
          </a:p>
        </p:txBody>
      </p:sp>
      <p:sp>
        <p:nvSpPr>
          <p:cNvPr id="27" name="PA-矩形 6"/>
          <p:cNvSpPr/>
          <p:nvPr>
            <p:custDataLst>
              <p:tags r:id="rId3"/>
            </p:custDataLst>
          </p:nvPr>
        </p:nvSpPr>
        <p:spPr>
          <a:xfrm>
            <a:off x="8446053"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04 </a:t>
            </a:r>
            <a:endParaRPr lang="en-US" altLang="zh-CN" sz="6600" dirty="0">
              <a:solidFill>
                <a:srgbClr val="565656"/>
              </a:solidFill>
              <a:latin typeface="书体坊安景臣钢笔行书" panose="02010601030101010101" pitchFamily="2" charset="-122"/>
              <a:ea typeface="书体坊安景臣钢笔行书" panose="02010601030101010101" pitchFamily="2" charset="-122"/>
            </a:endParaRPr>
          </a:p>
        </p:txBody>
      </p:sp>
      <p:sp>
        <p:nvSpPr>
          <p:cNvPr id="28" name="PA-矩形 6"/>
          <p:cNvSpPr/>
          <p:nvPr>
            <p:custDataLst>
              <p:tags r:id="rId4"/>
            </p:custDataLst>
          </p:nvPr>
        </p:nvSpPr>
        <p:spPr>
          <a:xfrm>
            <a:off x="8446053"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02 </a:t>
            </a:r>
            <a:endParaRPr lang="en-US" altLang="zh-CN" sz="6600" dirty="0">
              <a:solidFill>
                <a:srgbClr val="565656"/>
              </a:solidFill>
              <a:latin typeface="书体坊安景臣钢笔行书" panose="02010601030101010101" pitchFamily="2" charset="-122"/>
              <a:ea typeface="书体坊安景臣钢笔行书" panose="02010601030101010101" pitchFamily="2" charset="-122"/>
            </a:endParaRPr>
          </a:p>
        </p:txBody>
      </p:sp>
      <p:grpSp>
        <p:nvGrpSpPr>
          <p:cNvPr id="10" name="组合 9"/>
          <p:cNvGrpSpPr/>
          <p:nvPr/>
        </p:nvGrpSpPr>
        <p:grpSpPr>
          <a:xfrm>
            <a:off x="11361259" y="5141482"/>
            <a:ext cx="514367" cy="511200"/>
            <a:chOff x="6928155" y="107338"/>
            <a:chExt cx="514367" cy="511200"/>
          </a:xfrm>
        </p:grpSpPr>
        <p:cxnSp>
          <p:nvCxnSpPr>
            <p:cNvPr id="3" name="直接连接符 2"/>
            <p:cNvCxnSpPr/>
            <p:nvPr/>
          </p:nvCxnSpPr>
          <p:spPr>
            <a:xfrm>
              <a:off x="6928155" y="618538"/>
              <a:ext cx="509287" cy="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442521" y="107338"/>
              <a:ext cx="1" cy="51120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11" name="文本框 10"/>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2" name="文本框 11"/>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3" name="文本框 12"/>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4" name="文本框 13"/>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5" name="文本框 14"/>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6" name="文本框 15"/>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7" name="文本框 16"/>
          <p:cNvSpPr txBox="1"/>
          <p:nvPr/>
        </p:nvSpPr>
        <p:spPr>
          <a:xfrm>
            <a:off x="891446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18" name="文本框 17"/>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9" name="文本框 18"/>
          <p:cNvSpPr txBox="1"/>
          <p:nvPr/>
        </p:nvSpPr>
        <p:spPr>
          <a:xfrm>
            <a:off x="624840" y="152888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20" name="直接连接符 19"/>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323015" y="2676144"/>
            <a:ext cx="0" cy="33346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953345" y="2676648"/>
            <a:ext cx="0" cy="333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63771" y="4691567"/>
            <a:ext cx="1980029" cy="400110"/>
          </a:xfrm>
          <a:prstGeom prst="rect">
            <a:avLst/>
          </a:prstGeom>
          <a:noFill/>
        </p:spPr>
        <p:txBody>
          <a:bodyPr wrap="non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endParaRPr lang="zh-CN" altLang="en-US" sz="2000" dirty="0">
              <a:latin typeface="思源黑体 CN Normal" panose="020B0400000000000000" pitchFamily="34" charset="-122"/>
              <a:ea typeface="思源黑体 CN Normal" panose="020B0400000000000000" pitchFamily="34" charset="-122"/>
            </a:endParaRPr>
          </a:p>
        </p:txBody>
      </p:sp>
      <p:sp>
        <p:nvSpPr>
          <p:cNvPr id="24" name="文本框 23"/>
          <p:cNvSpPr txBox="1"/>
          <p:nvPr/>
        </p:nvSpPr>
        <p:spPr>
          <a:xfrm>
            <a:off x="670364" y="5172846"/>
            <a:ext cx="2242768" cy="663387"/>
          </a:xfrm>
          <a:prstGeom prst="rect">
            <a:avLst/>
          </a:prstGeom>
          <a:noFill/>
        </p:spPr>
        <p:txBody>
          <a:bodyPr wrap="square" rtlCol="0">
            <a:spAutoFit/>
          </a:bodyPr>
          <a:lstStyle/>
          <a:p>
            <a:pPr algn="ct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a:t>
            </a: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rcRect l="16876" r="39771"/>
          <a:stretch>
            <a:fillRect/>
          </a:stretch>
        </p:blipFill>
        <p:spPr>
          <a:xfrm>
            <a:off x="869866" y="2811780"/>
            <a:ext cx="1767840" cy="1767840"/>
          </a:xfrm>
          <a:custGeom>
            <a:avLst/>
            <a:gdLst>
              <a:gd name="connsiteX0" fmla="*/ 0 w 1767840"/>
              <a:gd name="connsiteY0" fmla="*/ 0 h 1748004"/>
              <a:gd name="connsiteX1" fmla="*/ 1767840 w 1767840"/>
              <a:gd name="connsiteY1" fmla="*/ 0 h 1748004"/>
              <a:gd name="connsiteX2" fmla="*/ 1767840 w 1767840"/>
              <a:gd name="connsiteY2" fmla="*/ 1748004 h 1748004"/>
              <a:gd name="connsiteX3" fmla="*/ 0 w 1767840"/>
              <a:gd name="connsiteY3" fmla="*/ 1748004 h 1748004"/>
            </a:gdLst>
            <a:ahLst/>
            <a:cxnLst>
              <a:cxn ang="0">
                <a:pos x="connsiteX0" y="connsiteY0"/>
              </a:cxn>
              <a:cxn ang="0">
                <a:pos x="connsiteX1" y="connsiteY1"/>
              </a:cxn>
              <a:cxn ang="0">
                <a:pos x="connsiteX2" y="connsiteY2"/>
              </a:cxn>
              <a:cxn ang="0">
                <a:pos x="connsiteX3" y="connsiteY3"/>
              </a:cxn>
            </a:cxnLst>
            <a:rect l="l" t="t" r="r" b="b"/>
            <a:pathLst>
              <a:path w="1767840" h="1748004">
                <a:moveTo>
                  <a:pt x="0" y="0"/>
                </a:moveTo>
                <a:lnTo>
                  <a:pt x="1767840" y="0"/>
                </a:lnTo>
                <a:lnTo>
                  <a:pt x="1767840" y="1748004"/>
                </a:lnTo>
                <a:lnTo>
                  <a:pt x="0" y="1748004"/>
                </a:lnTo>
                <a:close/>
              </a:path>
            </a:pathLst>
          </a:custGeom>
        </p:spPr>
      </p:pic>
      <p:sp>
        <p:nvSpPr>
          <p:cNvPr id="26" name="矩形 25"/>
          <p:cNvSpPr/>
          <p:nvPr/>
        </p:nvSpPr>
        <p:spPr>
          <a:xfrm>
            <a:off x="869866" y="2811780"/>
            <a:ext cx="1767840" cy="1767840"/>
          </a:xfrm>
          <a:prstGeom prst="rect">
            <a:avLst/>
          </a:prstGeom>
          <a:noFill/>
          <a:ln>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644126" y="2631492"/>
            <a:ext cx="3988108" cy="328467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a:t>
            </a:r>
            <a:endParaRPr lang="en-US" altLang="zh-CN" dirty="0"/>
          </a:p>
          <a:p>
            <a:pPr algn="just"/>
            <a:endParaRPr lang="en-US" altLang="zh-CN" dirty="0"/>
          </a:p>
          <a:p>
            <a:pPr algn="just"/>
            <a:r>
              <a:rPr lang="en-US" altLang="zh-CN" dirty="0"/>
              <a:t>The quick brown fox jumps over the lazy dog. The quick brown fox jumps over the lazy dog. The quick brown fox jumps over the lazy dog. The quick brown fox jumps over the lazy dog. The quick brown fox jumps over the lazy dog. </a:t>
            </a:r>
            <a:endParaRPr lang="en-US" altLang="zh-CN" dirty="0"/>
          </a:p>
        </p:txBody>
      </p:sp>
      <p:grpSp>
        <p:nvGrpSpPr>
          <p:cNvPr id="28" name="组合 27"/>
          <p:cNvGrpSpPr/>
          <p:nvPr/>
        </p:nvGrpSpPr>
        <p:grpSpPr>
          <a:xfrm>
            <a:off x="8251842" y="4418463"/>
            <a:ext cx="3011449" cy="687442"/>
            <a:chOff x="8274109" y="2737366"/>
            <a:chExt cx="3011449" cy="687442"/>
          </a:xfrm>
        </p:grpSpPr>
        <p:sp>
          <p:nvSpPr>
            <p:cNvPr id="29" name="文本框 28"/>
            <p:cNvSpPr txBox="1"/>
            <p:nvPr/>
          </p:nvSpPr>
          <p:spPr>
            <a:xfrm>
              <a:off x="8274109" y="2737366"/>
              <a:ext cx="1672158" cy="369332"/>
            </a:xfrm>
            <a:prstGeom prst="rect">
              <a:avLst/>
            </a:prstGeom>
            <a:noFill/>
          </p:spPr>
          <p:txBody>
            <a:bodyPr wrap="square" rtlCol="0">
              <a:spAutoFit/>
            </a:bodyPr>
            <a:lstStyle/>
            <a:p>
              <a:r>
                <a:rPr lang="zh-CN" altLang="en-US" dirty="0"/>
                <a:t>简要概括文字</a:t>
              </a:r>
              <a:endParaRPr lang="zh-CN" altLang="en-US" dirty="0"/>
            </a:p>
          </p:txBody>
        </p:sp>
        <p:sp>
          <p:nvSpPr>
            <p:cNvPr id="30"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1" name="íṧļïḑe"/>
            <p:cNvSpPr/>
            <p:nvPr/>
          </p:nvSpPr>
          <p:spPr>
            <a:xfrm>
              <a:off x="8385496" y="3209832"/>
              <a:ext cx="1440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矩形 31"/>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50%</a:t>
              </a:r>
              <a:endParaRPr lang="zh-CN" altLang="en-US" spc="200" dirty="0"/>
            </a:p>
          </p:txBody>
        </p:sp>
      </p:grpSp>
      <p:grpSp>
        <p:nvGrpSpPr>
          <p:cNvPr id="33" name="组合 32"/>
          <p:cNvGrpSpPr/>
          <p:nvPr/>
        </p:nvGrpSpPr>
        <p:grpSpPr>
          <a:xfrm>
            <a:off x="8251842" y="3538001"/>
            <a:ext cx="3011449" cy="687442"/>
            <a:chOff x="8274109" y="2737366"/>
            <a:chExt cx="3011449" cy="687442"/>
          </a:xfrm>
        </p:grpSpPr>
        <p:sp>
          <p:nvSpPr>
            <p:cNvPr id="34" name="文本框 33"/>
            <p:cNvSpPr txBox="1"/>
            <p:nvPr/>
          </p:nvSpPr>
          <p:spPr>
            <a:xfrm>
              <a:off x="8274109" y="2737366"/>
              <a:ext cx="1672158" cy="369332"/>
            </a:xfrm>
            <a:prstGeom prst="rect">
              <a:avLst/>
            </a:prstGeom>
            <a:noFill/>
          </p:spPr>
          <p:txBody>
            <a:bodyPr wrap="square" rtlCol="0">
              <a:spAutoFit/>
            </a:bodyPr>
            <a:lstStyle/>
            <a:p>
              <a:r>
                <a:rPr lang="zh-CN" altLang="en-US" dirty="0"/>
                <a:t>简要概括文字</a:t>
              </a:r>
              <a:endParaRPr lang="zh-CN" altLang="en-US" dirty="0"/>
            </a:p>
          </p:txBody>
        </p:sp>
        <p:sp>
          <p:nvSpPr>
            <p:cNvPr id="35"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6" name="íṧļïḑe"/>
            <p:cNvSpPr/>
            <p:nvPr/>
          </p:nvSpPr>
          <p:spPr>
            <a:xfrm>
              <a:off x="8385496" y="3209832"/>
              <a:ext cx="1728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7" name="矩形 36"/>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60%</a:t>
              </a:r>
              <a:endParaRPr lang="zh-CN" altLang="en-US" spc="200" dirty="0"/>
            </a:p>
          </p:txBody>
        </p:sp>
      </p:grpSp>
      <p:grpSp>
        <p:nvGrpSpPr>
          <p:cNvPr id="38" name="组合 37"/>
          <p:cNvGrpSpPr/>
          <p:nvPr/>
        </p:nvGrpSpPr>
        <p:grpSpPr>
          <a:xfrm>
            <a:off x="8251842" y="2657539"/>
            <a:ext cx="3011449" cy="687442"/>
            <a:chOff x="8274109" y="2737366"/>
            <a:chExt cx="3011449" cy="687442"/>
          </a:xfrm>
        </p:grpSpPr>
        <p:sp>
          <p:nvSpPr>
            <p:cNvPr id="39" name="文本框 38"/>
            <p:cNvSpPr txBox="1"/>
            <p:nvPr/>
          </p:nvSpPr>
          <p:spPr>
            <a:xfrm>
              <a:off x="8274109" y="2737366"/>
              <a:ext cx="1672158" cy="369332"/>
            </a:xfrm>
            <a:prstGeom prst="rect">
              <a:avLst/>
            </a:prstGeom>
            <a:noFill/>
          </p:spPr>
          <p:txBody>
            <a:bodyPr wrap="square" rtlCol="0">
              <a:spAutoFit/>
            </a:bodyPr>
            <a:lstStyle/>
            <a:p>
              <a:r>
                <a:rPr lang="zh-CN" altLang="en-US" dirty="0"/>
                <a:t>简要概括文字</a:t>
              </a:r>
              <a:endParaRPr lang="zh-CN" altLang="en-US" dirty="0"/>
            </a:p>
          </p:txBody>
        </p:sp>
        <p:sp>
          <p:nvSpPr>
            <p:cNvPr id="40"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1" name="íṧļïḑe"/>
            <p:cNvSpPr/>
            <p:nvPr/>
          </p:nvSpPr>
          <p:spPr>
            <a:xfrm>
              <a:off x="8385496" y="3209832"/>
              <a:ext cx="864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2" name="矩形 41"/>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30%</a:t>
              </a:r>
              <a:endParaRPr lang="zh-CN" altLang="en-US" spc="200" dirty="0"/>
            </a:p>
          </p:txBody>
        </p:sp>
      </p:grpSp>
      <p:grpSp>
        <p:nvGrpSpPr>
          <p:cNvPr id="43" name="组合 42"/>
          <p:cNvGrpSpPr/>
          <p:nvPr/>
        </p:nvGrpSpPr>
        <p:grpSpPr>
          <a:xfrm>
            <a:off x="8251842" y="5298926"/>
            <a:ext cx="3011449" cy="687442"/>
            <a:chOff x="8274109" y="2737366"/>
            <a:chExt cx="3011449" cy="687442"/>
          </a:xfrm>
        </p:grpSpPr>
        <p:sp>
          <p:nvSpPr>
            <p:cNvPr id="44" name="文本框 43"/>
            <p:cNvSpPr txBox="1"/>
            <p:nvPr/>
          </p:nvSpPr>
          <p:spPr>
            <a:xfrm>
              <a:off x="8274109" y="2737366"/>
              <a:ext cx="1672158" cy="369332"/>
            </a:xfrm>
            <a:prstGeom prst="rect">
              <a:avLst/>
            </a:prstGeom>
            <a:noFill/>
          </p:spPr>
          <p:txBody>
            <a:bodyPr wrap="square" rtlCol="0">
              <a:spAutoFit/>
            </a:bodyPr>
            <a:lstStyle/>
            <a:p>
              <a:r>
                <a:rPr lang="zh-CN" altLang="en-US" dirty="0"/>
                <a:t>简要概括文字</a:t>
              </a:r>
              <a:endParaRPr lang="zh-CN" altLang="en-US" dirty="0"/>
            </a:p>
          </p:txBody>
        </p:sp>
        <p:sp>
          <p:nvSpPr>
            <p:cNvPr id="45"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6" name="íṧļïḑe"/>
            <p:cNvSpPr/>
            <p:nvPr/>
          </p:nvSpPr>
          <p:spPr>
            <a:xfrm>
              <a:off x="8385496" y="3209832"/>
              <a:ext cx="2304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7" name="矩形 46"/>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80%</a:t>
              </a:r>
              <a:endParaRPr lang="zh-CN" altLang="en-US" spc="200"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6290857" y="6123412"/>
            <a:ext cx="637032" cy="365125"/>
          </a:xfrm>
        </p:spPr>
        <p:txBody>
          <a:bodyPr/>
          <a:lstStyle/>
          <a:p>
            <a:fld id="{A30DD81B-ADF2-4E81-89E9-715225DDC310}" type="slidenum">
              <a:rPr lang="zh-CN" altLang="en-US" smtClean="0"/>
            </a:fld>
            <a:endParaRPr lang="zh-CN" altLang="en-US" dirty="0"/>
          </a:p>
        </p:txBody>
      </p:sp>
      <p:sp>
        <p:nvSpPr>
          <p:cNvPr id="3" name="文本框 2"/>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4" name="文本框 3"/>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 name="文本框 4"/>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7" name="文本框 6"/>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780408"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04</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38" name="文本框 37"/>
          <p:cNvSpPr txBox="1"/>
          <p:nvPr/>
        </p:nvSpPr>
        <p:spPr>
          <a:xfrm>
            <a:off x="624840" y="152888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39" name="直接连接符 38"/>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74269" y="2199595"/>
            <a:ext cx="5986024" cy="1038409"/>
          </a:xfrm>
          <a:prstGeom prst="rect">
            <a:avLst/>
          </a:prstGeom>
          <a:noFill/>
        </p:spPr>
        <p:txBody>
          <a:bodyPr wrap="square" rtlCol="0">
            <a:noAutofit/>
          </a:bodyPr>
          <a:lstStyle/>
          <a:p>
            <a:pPr algn="just"/>
            <a:r>
              <a:rPr lang="en-US" altLang="zh-CN" sz="2000" dirty="0"/>
              <a:t>The quick brown fox jumps over the lazy dog. The quick brown fox jumps over the lazy dog. The quick brown fox jumps over the lazy dog. </a:t>
            </a:r>
            <a:endParaRPr lang="en-US" altLang="zh-CN" sz="2000" dirty="0"/>
          </a:p>
          <a:p>
            <a:pPr algn="just"/>
            <a:endParaRPr lang="en-US" altLang="zh-CN" sz="2000" dirty="0"/>
          </a:p>
        </p:txBody>
      </p:sp>
      <p:cxnSp>
        <p:nvCxnSpPr>
          <p:cNvPr id="45" name="直接连接符 44"/>
          <p:cNvCxnSpPr/>
          <p:nvPr/>
        </p:nvCxnSpPr>
        <p:spPr>
          <a:xfrm>
            <a:off x="659600" y="4108603"/>
            <a:ext cx="0" cy="1914715"/>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609208" y="3998800"/>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09208" y="5011058"/>
            <a:ext cx="103087" cy="103087"/>
          </a:xfrm>
          <a:prstGeom prst="ellipse">
            <a:avLst/>
          </a:prstGeom>
          <a:solidFill>
            <a:srgbClr val="F2F2F2"/>
          </a:solidFill>
          <a:ln w="28575">
            <a:solidFill>
              <a:srgbClr val="D5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09208" y="6016602"/>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870199" y="3787821"/>
            <a:ext cx="1250606" cy="520495"/>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7" name="矩形: 圆角 46"/>
          <p:cNvSpPr/>
          <p:nvPr/>
        </p:nvSpPr>
        <p:spPr>
          <a:xfrm>
            <a:off x="870199" y="4801961"/>
            <a:ext cx="1249200" cy="520495"/>
          </a:xfrm>
          <a:prstGeom prst="round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8" name="矩形: 圆角 47"/>
          <p:cNvSpPr/>
          <p:nvPr/>
        </p:nvSpPr>
        <p:spPr>
          <a:xfrm>
            <a:off x="870198" y="5816101"/>
            <a:ext cx="1249200" cy="522000"/>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9" name="文本框 48"/>
          <p:cNvSpPr txBox="1"/>
          <p:nvPr/>
        </p:nvSpPr>
        <p:spPr>
          <a:xfrm>
            <a:off x="2213364" y="3676364"/>
            <a:ext cx="4396128"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0" name="文本框 49"/>
          <p:cNvSpPr txBox="1"/>
          <p:nvPr/>
        </p:nvSpPr>
        <p:spPr>
          <a:xfrm>
            <a:off x="2206808" y="4669335"/>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1" name="文本框 50"/>
          <p:cNvSpPr txBox="1"/>
          <p:nvPr/>
        </p:nvSpPr>
        <p:spPr>
          <a:xfrm>
            <a:off x="2213364" y="5726423"/>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pic>
        <p:nvPicPr>
          <p:cNvPr id="57" name="图片 56"/>
          <p:cNvPicPr>
            <a:picLocks noChangeAspect="1"/>
          </p:cNvPicPr>
          <p:nvPr/>
        </p:nvPicPr>
        <p:blipFill>
          <a:blip r:embed="rId1">
            <a:extLst>
              <a:ext uri="{28A0092B-C50C-407E-A947-70E740481C1C}">
                <a14:useLocalDpi xmlns:a14="http://schemas.microsoft.com/office/drawing/2010/main" val="0"/>
              </a:ext>
            </a:extLst>
          </a:blip>
          <a:srcRect l="20224" t="29" r="20224"/>
          <a:stretch>
            <a:fillRect/>
          </a:stretch>
        </p:blipFill>
        <p:spPr>
          <a:xfrm>
            <a:off x="7192195" y="1126245"/>
            <a:ext cx="4886134" cy="5468237"/>
          </a:xfrm>
          <a:custGeom>
            <a:avLst/>
            <a:gdLst>
              <a:gd name="connsiteX0" fmla="*/ 0 w 4886134"/>
              <a:gd name="connsiteY0" fmla="*/ 0 h 5468237"/>
              <a:gd name="connsiteX1" fmla="*/ 4886134 w 4886134"/>
              <a:gd name="connsiteY1" fmla="*/ 0 h 5468237"/>
              <a:gd name="connsiteX2" fmla="*/ 4886134 w 4886134"/>
              <a:gd name="connsiteY2" fmla="*/ 5468237 h 5468237"/>
              <a:gd name="connsiteX3" fmla="*/ 0 w 4886134"/>
              <a:gd name="connsiteY3" fmla="*/ 5468237 h 5468237"/>
            </a:gdLst>
            <a:ahLst/>
            <a:cxnLst>
              <a:cxn ang="0">
                <a:pos x="connsiteX0" y="connsiteY0"/>
              </a:cxn>
              <a:cxn ang="0">
                <a:pos x="connsiteX1" y="connsiteY1"/>
              </a:cxn>
              <a:cxn ang="0">
                <a:pos x="connsiteX2" y="connsiteY2"/>
              </a:cxn>
              <a:cxn ang="0">
                <a:pos x="connsiteX3" y="connsiteY3"/>
              </a:cxn>
            </a:cxnLst>
            <a:rect l="l" t="t" r="r" b="b"/>
            <a:pathLst>
              <a:path w="4886134" h="5468237">
                <a:moveTo>
                  <a:pt x="0" y="0"/>
                </a:moveTo>
                <a:lnTo>
                  <a:pt x="4886134" y="0"/>
                </a:lnTo>
                <a:lnTo>
                  <a:pt x="4886134" y="5468237"/>
                </a:lnTo>
                <a:lnTo>
                  <a:pt x="0" y="5468237"/>
                </a:lnTo>
                <a:close/>
              </a:path>
            </a:pathLst>
          </a:cu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2"/>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3"/>
            </p:custDataLst>
          </p:nvPr>
        </p:nvSpPr>
        <p:spPr>
          <a:xfrm>
            <a:off x="5873498" y="3436374"/>
            <a:ext cx="4134465"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论文总结与展望</a:t>
            </a:r>
            <a:endParaRPr lang="zh-CN" altLang="en-US"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4"/>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5"/>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04 </a:t>
            </a:r>
            <a:endParaRPr lang="en-US" altLang="zh-CN" sz="7200" b="1" dirty="0">
              <a:latin typeface="书体坊安景臣钢笔行书" panose="02010601030101010101" pitchFamily="2" charset="-122"/>
              <a:ea typeface="书体坊安景臣钢笔行书"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2.08333E-6 -2.59259E-6 L -0.0289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8" name="矩形 17"/>
          <p:cNvSpPr/>
          <p:nvPr/>
        </p:nvSpPr>
        <p:spPr>
          <a:xfrm>
            <a:off x="439839" y="1331089"/>
            <a:ext cx="7535119" cy="4891346"/>
          </a:xfrm>
          <a:prstGeom prst="rect">
            <a:avLst/>
          </a:prstGeom>
          <a:solidFill>
            <a:srgbClr val="FFFFFF"/>
          </a:solidFill>
          <a:ln>
            <a:noFill/>
          </a:ln>
          <a:effectLst>
            <a:outerShdw blurRad="152400" dir="2640000" sx="102000" sy="102000" algn="ctr" rotWithShape="0">
              <a:schemeClr val="bg1">
                <a:lumMod val="75000"/>
                <a:alpha val="84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灯片编号占位符 1"/>
          <p:cNvSpPr txBox="1"/>
          <p:nvPr/>
        </p:nvSpPr>
        <p:spPr>
          <a:xfrm>
            <a:off x="11241024" y="6222435"/>
            <a:ext cx="637032" cy="365125"/>
          </a:xfrm>
          <a:prstGeom prst="rect">
            <a:avLst/>
          </a:prstGeom>
        </p:spPr>
        <p:txBody>
          <a:bodyPr vert="horz" lIns="91440" tIns="45720" rIns="91440" bIns="45720" rtlCol="0" anchor="ctr"/>
          <a:lstStyle>
            <a:defPPr>
              <a:defRPr lang="zh-CN"/>
            </a:defPPr>
            <a:lvl1pPr marL="0" algn="r" defTabSz="914400" rtl="0" eaLnBrk="1" latinLnBrk="0" hangingPunct="1">
              <a:defRPr sz="1400" kern="1200">
                <a:solidFill>
                  <a:schemeClr val="tx1">
                    <a:tint val="75000"/>
                  </a:schemeClr>
                </a:solidFill>
                <a:latin typeface="书体坊安景臣钢笔行书" panose="02010601030101010101" pitchFamily="2" charset="-122"/>
                <a:ea typeface="书体坊安景臣钢笔行书" panose="02010601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0DD81B-ADF2-4E81-89E9-715225DDC310}" type="slidenum">
              <a:rPr lang="zh-CN" altLang="en-US" smtClean="0"/>
            </a:fld>
            <a:endParaRPr lang="zh-CN" altLang="en-US" dirty="0"/>
          </a:p>
        </p:txBody>
      </p:sp>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l="16881" r="18719"/>
          <a:stretch>
            <a:fillRect/>
          </a:stretch>
        </p:blipFill>
        <p:spPr>
          <a:xfrm>
            <a:off x="8260661" y="1312886"/>
            <a:ext cx="3460955" cy="4914629"/>
          </a:xfrm>
          <a:prstGeom prst="rect">
            <a:avLst/>
          </a:prstGeom>
          <a:solidFill>
            <a:srgbClr val="FFFFFF"/>
          </a:solidFill>
          <a:ln>
            <a:solidFill>
              <a:schemeClr val="bg1">
                <a:alpha val="45000"/>
              </a:schemeClr>
            </a:solidFill>
          </a:ln>
          <a:effectLst>
            <a:outerShdw blurRad="152400" sx="102000" sy="102000" algn="ctr" rotWithShape="0">
              <a:schemeClr val="bg1">
                <a:lumMod val="75000"/>
                <a:alpha val="66000"/>
              </a:schemeClr>
            </a:outerShdw>
          </a:effectLst>
        </p:spPr>
      </p:pic>
      <p:sp>
        <p:nvSpPr>
          <p:cNvPr id="23" name="文本框 22"/>
          <p:cNvSpPr txBox="1"/>
          <p:nvPr/>
        </p:nvSpPr>
        <p:spPr>
          <a:xfrm>
            <a:off x="899160" y="2609879"/>
            <a:ext cx="1775841" cy="369332"/>
          </a:xfrm>
          <a:prstGeom prst="rect">
            <a:avLst/>
          </a:prstGeom>
          <a:noFill/>
        </p:spPr>
        <p:txBody>
          <a:bodyPr wrap="square" rtlCol="0">
            <a:spAutoFit/>
          </a:bodyPr>
          <a:lstStyle/>
          <a:p>
            <a:r>
              <a:rPr lang="zh-CN" altLang="en-US" dirty="0"/>
              <a:t>这是小标题</a:t>
            </a:r>
            <a:r>
              <a:rPr lang="en-US" altLang="zh-CN" dirty="0"/>
              <a:t>1</a:t>
            </a:r>
            <a:endParaRPr lang="zh-CN" altLang="en-US" dirty="0"/>
          </a:p>
        </p:txBody>
      </p:sp>
      <p:sp>
        <p:nvSpPr>
          <p:cNvPr id="24" name="文本框 23"/>
          <p:cNvSpPr txBox="1"/>
          <p:nvPr/>
        </p:nvSpPr>
        <p:spPr>
          <a:xfrm>
            <a:off x="4026817" y="2609879"/>
            <a:ext cx="1775841" cy="369332"/>
          </a:xfrm>
          <a:prstGeom prst="rect">
            <a:avLst/>
          </a:prstGeom>
          <a:noFill/>
        </p:spPr>
        <p:txBody>
          <a:bodyPr wrap="square" rtlCol="0">
            <a:spAutoFit/>
          </a:bodyPr>
          <a:lstStyle/>
          <a:p>
            <a:r>
              <a:rPr lang="zh-CN" altLang="en-US" dirty="0"/>
              <a:t>这是小标题</a:t>
            </a:r>
            <a:r>
              <a:rPr lang="en-US" altLang="zh-CN" dirty="0"/>
              <a:t>2</a:t>
            </a:r>
            <a:endParaRPr lang="zh-CN" altLang="en-US" dirty="0"/>
          </a:p>
        </p:txBody>
      </p:sp>
      <p:cxnSp>
        <p:nvCxnSpPr>
          <p:cNvPr id="25" name="直接连接符 24"/>
          <p:cNvCxnSpPr/>
          <p:nvPr/>
        </p:nvCxnSpPr>
        <p:spPr>
          <a:xfrm>
            <a:off x="990071" y="301331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133526" y="301331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99160" y="4214439"/>
            <a:ext cx="1775841" cy="369332"/>
          </a:xfrm>
          <a:prstGeom prst="rect">
            <a:avLst/>
          </a:prstGeom>
          <a:noFill/>
        </p:spPr>
        <p:txBody>
          <a:bodyPr wrap="square" rtlCol="0">
            <a:spAutoFit/>
          </a:bodyPr>
          <a:lstStyle/>
          <a:p>
            <a:r>
              <a:rPr lang="zh-CN" altLang="en-US" dirty="0"/>
              <a:t>这是小标题</a:t>
            </a:r>
            <a:r>
              <a:rPr lang="en-US" altLang="zh-CN" dirty="0"/>
              <a:t>3</a:t>
            </a:r>
            <a:endParaRPr lang="zh-CN" altLang="en-US" dirty="0"/>
          </a:p>
        </p:txBody>
      </p:sp>
      <p:cxnSp>
        <p:nvCxnSpPr>
          <p:cNvPr id="28" name="直接连接符 27"/>
          <p:cNvCxnSpPr/>
          <p:nvPr/>
        </p:nvCxnSpPr>
        <p:spPr>
          <a:xfrm>
            <a:off x="990071" y="461787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026817" y="4214439"/>
            <a:ext cx="1775841" cy="369332"/>
          </a:xfrm>
          <a:prstGeom prst="rect">
            <a:avLst/>
          </a:prstGeom>
          <a:noFill/>
        </p:spPr>
        <p:txBody>
          <a:bodyPr wrap="square" rtlCol="0">
            <a:spAutoFit/>
          </a:bodyPr>
          <a:lstStyle/>
          <a:p>
            <a:r>
              <a:rPr lang="zh-CN" altLang="en-US" dirty="0"/>
              <a:t>这是小标题</a:t>
            </a:r>
            <a:r>
              <a:rPr lang="en-US" altLang="zh-CN" dirty="0"/>
              <a:t>4</a:t>
            </a:r>
            <a:endParaRPr lang="zh-CN" altLang="en-US" dirty="0"/>
          </a:p>
        </p:txBody>
      </p:sp>
      <p:cxnSp>
        <p:nvCxnSpPr>
          <p:cNvPr id="30" name="直接连接符 29"/>
          <p:cNvCxnSpPr/>
          <p:nvPr/>
        </p:nvCxnSpPr>
        <p:spPr>
          <a:xfrm>
            <a:off x="4117728" y="461787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286652" y="6200681"/>
            <a:ext cx="3409200" cy="0"/>
          </a:xfrm>
          <a:prstGeom prst="line">
            <a:avLst/>
          </a:prstGeom>
          <a:ln w="50800" cap="sq">
            <a:solidFill>
              <a:srgbClr val="27537C"/>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99160"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3" name="文本框 32"/>
          <p:cNvSpPr txBox="1"/>
          <p:nvPr/>
        </p:nvSpPr>
        <p:spPr>
          <a:xfrm>
            <a:off x="990071" y="368739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4" name="文本框 33"/>
          <p:cNvSpPr txBox="1"/>
          <p:nvPr/>
        </p:nvSpPr>
        <p:spPr>
          <a:xfrm>
            <a:off x="4026817"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5" name="文本框 34"/>
          <p:cNvSpPr txBox="1"/>
          <p:nvPr/>
        </p:nvSpPr>
        <p:spPr>
          <a:xfrm>
            <a:off x="4117728" y="368739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6" name="文本框 35"/>
          <p:cNvSpPr txBox="1"/>
          <p:nvPr/>
        </p:nvSpPr>
        <p:spPr>
          <a:xfrm>
            <a:off x="4026817"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7" name="文本框 36"/>
          <p:cNvSpPr txBox="1"/>
          <p:nvPr/>
        </p:nvSpPr>
        <p:spPr>
          <a:xfrm>
            <a:off x="4117728" y="525291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8" name="文本框 37"/>
          <p:cNvSpPr txBox="1"/>
          <p:nvPr/>
        </p:nvSpPr>
        <p:spPr>
          <a:xfrm>
            <a:off x="899160"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9" name="文本框 38"/>
          <p:cNvSpPr txBox="1"/>
          <p:nvPr/>
        </p:nvSpPr>
        <p:spPr>
          <a:xfrm>
            <a:off x="990071" y="525291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40" name="文本框 39"/>
          <p:cNvSpPr txBox="1"/>
          <p:nvPr/>
        </p:nvSpPr>
        <p:spPr>
          <a:xfrm>
            <a:off x="990071" y="1740147"/>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41" name="直接连接符 40"/>
          <p:cNvCxnSpPr/>
          <p:nvPr/>
        </p:nvCxnSpPr>
        <p:spPr>
          <a:xfrm>
            <a:off x="980239"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9192467"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3" name="文本框 42"/>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4" name="文本框 43"/>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2" name="文本框 11"/>
          <p:cNvSpPr txBox="1"/>
          <p:nvPr/>
        </p:nvSpPr>
        <p:spPr>
          <a:xfrm>
            <a:off x="734842" y="2218944"/>
            <a:ext cx="3422629"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endParaRPr lang="en-US" altLang="zh-CN" dirty="0"/>
          </a:p>
        </p:txBody>
      </p:sp>
      <p:sp>
        <p:nvSpPr>
          <p:cNvPr id="13" name="文本框 12"/>
          <p:cNvSpPr txBox="1"/>
          <p:nvPr/>
        </p:nvSpPr>
        <p:spPr>
          <a:xfrm>
            <a:off x="734843" y="4304681"/>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endParaRPr lang="en-US" altLang="zh-CN" dirty="0"/>
          </a:p>
        </p:txBody>
      </p:sp>
      <p:sp>
        <p:nvSpPr>
          <p:cNvPr id="16" name="文本框 15"/>
          <p:cNvSpPr txBox="1"/>
          <p:nvPr/>
        </p:nvSpPr>
        <p:spPr>
          <a:xfrm>
            <a:off x="4441431" y="4328160"/>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endParaRPr lang="en-US" altLang="zh-CN" dirty="0"/>
          </a:p>
        </p:txBody>
      </p:sp>
      <p:sp>
        <p:nvSpPr>
          <p:cNvPr id="17" name="文本框 16"/>
          <p:cNvSpPr txBox="1"/>
          <p:nvPr/>
        </p:nvSpPr>
        <p:spPr>
          <a:xfrm>
            <a:off x="8148019" y="2306998"/>
            <a:ext cx="3422628" cy="1824020"/>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endParaRPr lang="en-US" altLang="zh-CN" dirty="0"/>
          </a:p>
        </p:txBody>
      </p:sp>
      <p:sp>
        <p:nvSpPr>
          <p:cNvPr id="18" name="文本框 17"/>
          <p:cNvSpPr txBox="1"/>
          <p:nvPr/>
        </p:nvSpPr>
        <p:spPr>
          <a:xfrm>
            <a:off x="734842" y="1535195"/>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2021" t="12980" r="2513"/>
          <a:stretch>
            <a:fillRect/>
          </a:stretch>
        </p:blipFill>
        <p:spPr>
          <a:xfrm>
            <a:off x="4515529" y="2259435"/>
            <a:ext cx="3336035" cy="1861027"/>
          </a:xfrm>
          <a:prstGeom prst="rect">
            <a:avLst/>
          </a:prstGeom>
        </p:spPr>
      </p:pic>
      <p:sp>
        <p:nvSpPr>
          <p:cNvPr id="22" name="矩形 21"/>
          <p:cNvSpPr/>
          <p:nvPr/>
        </p:nvSpPr>
        <p:spPr>
          <a:xfrm>
            <a:off x="4503971" y="2259436"/>
            <a:ext cx="3347895" cy="1861027"/>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2">
            <a:extLst>
              <a:ext uri="{28A0092B-C50C-407E-A947-70E740481C1C}">
                <a14:useLocalDpi xmlns:a14="http://schemas.microsoft.com/office/drawing/2010/main" val="0"/>
              </a:ext>
            </a:extLst>
          </a:blip>
          <a:srcRect b="12278"/>
          <a:stretch>
            <a:fillRect/>
          </a:stretch>
        </p:blipFill>
        <p:spPr>
          <a:xfrm>
            <a:off x="8148019" y="4335378"/>
            <a:ext cx="3251502" cy="1901518"/>
          </a:xfrm>
          <a:custGeom>
            <a:avLst/>
            <a:gdLst>
              <a:gd name="connsiteX0" fmla="*/ 0 w 3251502"/>
              <a:gd name="connsiteY0" fmla="*/ 0 h 1901518"/>
              <a:gd name="connsiteX1" fmla="*/ 3251502 w 3251502"/>
              <a:gd name="connsiteY1" fmla="*/ 0 h 1901518"/>
              <a:gd name="connsiteX2" fmla="*/ 3251502 w 3251502"/>
              <a:gd name="connsiteY2" fmla="*/ 1901518 h 1901518"/>
              <a:gd name="connsiteX3" fmla="*/ 0 w 3251502"/>
              <a:gd name="connsiteY3" fmla="*/ 1901518 h 1901518"/>
            </a:gdLst>
            <a:ahLst/>
            <a:cxnLst>
              <a:cxn ang="0">
                <a:pos x="connsiteX0" y="connsiteY0"/>
              </a:cxn>
              <a:cxn ang="0">
                <a:pos x="connsiteX1" y="connsiteY1"/>
              </a:cxn>
              <a:cxn ang="0">
                <a:pos x="connsiteX2" y="connsiteY2"/>
              </a:cxn>
              <a:cxn ang="0">
                <a:pos x="connsiteX3" y="connsiteY3"/>
              </a:cxn>
            </a:cxnLst>
            <a:rect l="l" t="t" r="r" b="b"/>
            <a:pathLst>
              <a:path w="3251502" h="1901518">
                <a:moveTo>
                  <a:pt x="0" y="0"/>
                </a:moveTo>
                <a:lnTo>
                  <a:pt x="3251502" y="0"/>
                </a:lnTo>
                <a:lnTo>
                  <a:pt x="3251502" y="1901518"/>
                </a:lnTo>
                <a:lnTo>
                  <a:pt x="0" y="1901518"/>
                </a:lnTo>
                <a:close/>
              </a:path>
            </a:pathLst>
          </a:custGeom>
        </p:spPr>
      </p:pic>
      <p:sp>
        <p:nvSpPr>
          <p:cNvPr id="27" name="矩形 26"/>
          <p:cNvSpPr/>
          <p:nvPr/>
        </p:nvSpPr>
        <p:spPr>
          <a:xfrm>
            <a:off x="8136508" y="4335378"/>
            <a:ext cx="3262332" cy="1901518"/>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725010"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5" name="文本框 24"/>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6" name="文本框 25"/>
          <p:cNvSpPr txBox="1"/>
          <p:nvPr/>
        </p:nvSpPr>
        <p:spPr>
          <a:xfrm>
            <a:off x="1104643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9" name="文本框 18"/>
          <p:cNvSpPr txBox="1"/>
          <p:nvPr/>
        </p:nvSpPr>
        <p:spPr>
          <a:xfrm>
            <a:off x="5494970" y="2520362"/>
            <a:ext cx="6148870" cy="1022516"/>
          </a:xfrm>
          <a:prstGeom prst="rect">
            <a:avLst/>
          </a:prstGeom>
          <a:noFill/>
        </p:spPr>
        <p:txBody>
          <a:bodyPr wrap="square" rtlCol="0">
            <a:noAutofit/>
          </a:bodyPr>
          <a:lstStyle/>
          <a:p>
            <a:pPr algn="just"/>
            <a:r>
              <a:rPr lang="en-US" altLang="zh-CN" sz="2200" dirty="0"/>
              <a:t>The quick brown fox jumps over the lazy dog. The quick brown fox jumps over the lazy dog. The quick brown fox jumps over the lazy dog. </a:t>
            </a:r>
            <a:endParaRPr lang="en-US" altLang="zh-CN" sz="2200" dirty="0"/>
          </a:p>
        </p:txBody>
      </p:sp>
      <p:grpSp>
        <p:nvGrpSpPr>
          <p:cNvPr id="41" name="组合 40"/>
          <p:cNvGrpSpPr/>
          <p:nvPr/>
        </p:nvGrpSpPr>
        <p:grpSpPr>
          <a:xfrm>
            <a:off x="5583602" y="4262709"/>
            <a:ext cx="1825241" cy="1246547"/>
            <a:chOff x="5934904" y="4094809"/>
            <a:chExt cx="1825241" cy="1246547"/>
          </a:xfrm>
        </p:grpSpPr>
        <p:sp>
          <p:nvSpPr>
            <p:cNvPr id="18" name="空心弧 17"/>
            <p:cNvSpPr>
              <a:spLocks noChangeAspect="1"/>
            </p:cNvSpPr>
            <p:nvPr/>
          </p:nvSpPr>
          <p:spPr>
            <a:xfrm rot="5400000">
              <a:off x="5934904" y="4101903"/>
              <a:ext cx="1239453" cy="1239453"/>
            </a:xfrm>
            <a:prstGeom prst="blockArc">
              <a:avLst>
                <a:gd name="adj1" fmla="val 15975347"/>
                <a:gd name="adj2" fmla="val 15918597"/>
                <a:gd name="adj3" fmla="val 12645"/>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不完整圆 29"/>
            <p:cNvSpPr/>
            <p:nvPr/>
          </p:nvSpPr>
          <p:spPr>
            <a:xfrm rot="4500000">
              <a:off x="5952302" y="4094809"/>
              <a:ext cx="1238400" cy="1238400"/>
            </a:xfrm>
            <a:prstGeom prst="pie">
              <a:avLst>
                <a:gd name="adj1" fmla="val 11776660"/>
                <a:gd name="adj2" fmla="val 190063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chip_107915"/>
            <p:cNvSpPr>
              <a:spLocks noChangeAspect="1"/>
            </p:cNvSpPr>
            <p:nvPr/>
          </p:nvSpPr>
          <p:spPr bwMode="auto">
            <a:xfrm>
              <a:off x="6309736" y="4477105"/>
              <a:ext cx="489788" cy="489049"/>
            </a:xfrm>
            <a:custGeom>
              <a:avLst/>
              <a:gdLst>
                <a:gd name="T0" fmla="*/ 0 w 2827"/>
                <a:gd name="T1" fmla="*/ 1707 h 2827"/>
                <a:gd name="T2" fmla="*/ 0 w 2827"/>
                <a:gd name="T3" fmla="*/ 1987 h 2827"/>
                <a:gd name="T4" fmla="*/ 420 w 2827"/>
                <a:gd name="T5" fmla="*/ 1987 h 2827"/>
                <a:gd name="T6" fmla="*/ 420 w 2827"/>
                <a:gd name="T7" fmla="*/ 2407 h 2827"/>
                <a:gd name="T8" fmla="*/ 840 w 2827"/>
                <a:gd name="T9" fmla="*/ 2407 h 2827"/>
                <a:gd name="T10" fmla="*/ 840 w 2827"/>
                <a:gd name="T11" fmla="*/ 2827 h 2827"/>
                <a:gd name="T12" fmla="*/ 1120 w 2827"/>
                <a:gd name="T13" fmla="*/ 2827 h 2827"/>
                <a:gd name="T14" fmla="*/ 1120 w 2827"/>
                <a:gd name="T15" fmla="*/ 2407 h 2827"/>
                <a:gd name="T16" fmla="*/ 1273 w 2827"/>
                <a:gd name="T17" fmla="*/ 2407 h 2827"/>
                <a:gd name="T18" fmla="*/ 1273 w 2827"/>
                <a:gd name="T19" fmla="*/ 2827 h 2827"/>
                <a:gd name="T20" fmla="*/ 1553 w 2827"/>
                <a:gd name="T21" fmla="*/ 2827 h 2827"/>
                <a:gd name="T22" fmla="*/ 1553 w 2827"/>
                <a:gd name="T23" fmla="*/ 2407 h 2827"/>
                <a:gd name="T24" fmla="*/ 1707 w 2827"/>
                <a:gd name="T25" fmla="*/ 2407 h 2827"/>
                <a:gd name="T26" fmla="*/ 1707 w 2827"/>
                <a:gd name="T27" fmla="*/ 2827 h 2827"/>
                <a:gd name="T28" fmla="*/ 1987 w 2827"/>
                <a:gd name="T29" fmla="*/ 2827 h 2827"/>
                <a:gd name="T30" fmla="*/ 1987 w 2827"/>
                <a:gd name="T31" fmla="*/ 2407 h 2827"/>
                <a:gd name="T32" fmla="*/ 2407 w 2827"/>
                <a:gd name="T33" fmla="*/ 2407 h 2827"/>
                <a:gd name="T34" fmla="*/ 2407 w 2827"/>
                <a:gd name="T35" fmla="*/ 1987 h 2827"/>
                <a:gd name="T36" fmla="*/ 2827 w 2827"/>
                <a:gd name="T37" fmla="*/ 1987 h 2827"/>
                <a:gd name="T38" fmla="*/ 2827 w 2827"/>
                <a:gd name="T39" fmla="*/ 1707 h 2827"/>
                <a:gd name="T40" fmla="*/ 2407 w 2827"/>
                <a:gd name="T41" fmla="*/ 1707 h 2827"/>
                <a:gd name="T42" fmla="*/ 2407 w 2827"/>
                <a:gd name="T43" fmla="*/ 1553 h 2827"/>
                <a:gd name="T44" fmla="*/ 2827 w 2827"/>
                <a:gd name="T45" fmla="*/ 1553 h 2827"/>
                <a:gd name="T46" fmla="*/ 2827 w 2827"/>
                <a:gd name="T47" fmla="*/ 1273 h 2827"/>
                <a:gd name="T48" fmla="*/ 2407 w 2827"/>
                <a:gd name="T49" fmla="*/ 1273 h 2827"/>
                <a:gd name="T50" fmla="*/ 2407 w 2827"/>
                <a:gd name="T51" fmla="*/ 1120 h 2827"/>
                <a:gd name="T52" fmla="*/ 2827 w 2827"/>
                <a:gd name="T53" fmla="*/ 1120 h 2827"/>
                <a:gd name="T54" fmla="*/ 2827 w 2827"/>
                <a:gd name="T55" fmla="*/ 840 h 2827"/>
                <a:gd name="T56" fmla="*/ 2407 w 2827"/>
                <a:gd name="T57" fmla="*/ 840 h 2827"/>
                <a:gd name="T58" fmla="*/ 2407 w 2827"/>
                <a:gd name="T59" fmla="*/ 420 h 2827"/>
                <a:gd name="T60" fmla="*/ 1987 w 2827"/>
                <a:gd name="T61" fmla="*/ 420 h 2827"/>
                <a:gd name="T62" fmla="*/ 1987 w 2827"/>
                <a:gd name="T63" fmla="*/ 0 h 2827"/>
                <a:gd name="T64" fmla="*/ 1707 w 2827"/>
                <a:gd name="T65" fmla="*/ 0 h 2827"/>
                <a:gd name="T66" fmla="*/ 1707 w 2827"/>
                <a:gd name="T67" fmla="*/ 420 h 2827"/>
                <a:gd name="T68" fmla="*/ 1553 w 2827"/>
                <a:gd name="T69" fmla="*/ 420 h 2827"/>
                <a:gd name="T70" fmla="*/ 1553 w 2827"/>
                <a:gd name="T71" fmla="*/ 0 h 2827"/>
                <a:gd name="T72" fmla="*/ 1273 w 2827"/>
                <a:gd name="T73" fmla="*/ 0 h 2827"/>
                <a:gd name="T74" fmla="*/ 1273 w 2827"/>
                <a:gd name="T75" fmla="*/ 420 h 2827"/>
                <a:gd name="T76" fmla="*/ 1120 w 2827"/>
                <a:gd name="T77" fmla="*/ 420 h 2827"/>
                <a:gd name="T78" fmla="*/ 1120 w 2827"/>
                <a:gd name="T79" fmla="*/ 0 h 2827"/>
                <a:gd name="T80" fmla="*/ 840 w 2827"/>
                <a:gd name="T81" fmla="*/ 0 h 2827"/>
                <a:gd name="T82" fmla="*/ 840 w 2827"/>
                <a:gd name="T83" fmla="*/ 420 h 2827"/>
                <a:gd name="T84" fmla="*/ 420 w 2827"/>
                <a:gd name="T85" fmla="*/ 420 h 2827"/>
                <a:gd name="T86" fmla="*/ 420 w 2827"/>
                <a:gd name="T87" fmla="*/ 840 h 2827"/>
                <a:gd name="T88" fmla="*/ 0 w 2827"/>
                <a:gd name="T89" fmla="*/ 840 h 2827"/>
                <a:gd name="T90" fmla="*/ 0 w 2827"/>
                <a:gd name="T91" fmla="*/ 1120 h 2827"/>
                <a:gd name="T92" fmla="*/ 420 w 2827"/>
                <a:gd name="T93" fmla="*/ 1120 h 2827"/>
                <a:gd name="T94" fmla="*/ 420 w 2827"/>
                <a:gd name="T95" fmla="*/ 1273 h 2827"/>
                <a:gd name="T96" fmla="*/ 0 w 2827"/>
                <a:gd name="T97" fmla="*/ 1273 h 2827"/>
                <a:gd name="T98" fmla="*/ 0 w 2827"/>
                <a:gd name="T99" fmla="*/ 1553 h 2827"/>
                <a:gd name="T100" fmla="*/ 420 w 2827"/>
                <a:gd name="T101" fmla="*/ 1553 h 2827"/>
                <a:gd name="T102" fmla="*/ 420 w 2827"/>
                <a:gd name="T103" fmla="*/ 1707 h 2827"/>
                <a:gd name="T104" fmla="*/ 0 w 2827"/>
                <a:gd name="T105" fmla="*/ 1707 h 2827"/>
                <a:gd name="T106" fmla="*/ 886 w 2827"/>
                <a:gd name="T107" fmla="*/ 886 h 2827"/>
                <a:gd name="T108" fmla="*/ 1940 w 2827"/>
                <a:gd name="T109" fmla="*/ 886 h 2827"/>
                <a:gd name="T110" fmla="*/ 1940 w 2827"/>
                <a:gd name="T111" fmla="*/ 1940 h 2827"/>
                <a:gd name="T112" fmla="*/ 886 w 2827"/>
                <a:gd name="T113" fmla="*/ 1940 h 2827"/>
                <a:gd name="T114" fmla="*/ 886 w 2827"/>
                <a:gd name="T115" fmla="*/ 886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7" h="2827">
                  <a:moveTo>
                    <a:pt x="0" y="1707"/>
                  </a:moveTo>
                  <a:lnTo>
                    <a:pt x="0" y="1987"/>
                  </a:lnTo>
                  <a:lnTo>
                    <a:pt x="420" y="1987"/>
                  </a:lnTo>
                  <a:lnTo>
                    <a:pt x="420" y="2407"/>
                  </a:lnTo>
                  <a:lnTo>
                    <a:pt x="840" y="2407"/>
                  </a:lnTo>
                  <a:lnTo>
                    <a:pt x="840" y="2827"/>
                  </a:lnTo>
                  <a:lnTo>
                    <a:pt x="1120" y="2827"/>
                  </a:lnTo>
                  <a:lnTo>
                    <a:pt x="1120" y="2407"/>
                  </a:lnTo>
                  <a:lnTo>
                    <a:pt x="1273" y="2407"/>
                  </a:lnTo>
                  <a:lnTo>
                    <a:pt x="1273" y="2827"/>
                  </a:lnTo>
                  <a:lnTo>
                    <a:pt x="1553" y="2827"/>
                  </a:lnTo>
                  <a:lnTo>
                    <a:pt x="1553" y="2407"/>
                  </a:lnTo>
                  <a:lnTo>
                    <a:pt x="1707" y="2407"/>
                  </a:lnTo>
                  <a:lnTo>
                    <a:pt x="1707" y="2827"/>
                  </a:lnTo>
                  <a:lnTo>
                    <a:pt x="1987" y="2827"/>
                  </a:lnTo>
                  <a:lnTo>
                    <a:pt x="1987" y="2407"/>
                  </a:lnTo>
                  <a:lnTo>
                    <a:pt x="2407" y="2407"/>
                  </a:lnTo>
                  <a:lnTo>
                    <a:pt x="2407" y="1987"/>
                  </a:lnTo>
                  <a:lnTo>
                    <a:pt x="2827" y="1987"/>
                  </a:lnTo>
                  <a:lnTo>
                    <a:pt x="2827" y="1707"/>
                  </a:lnTo>
                  <a:lnTo>
                    <a:pt x="2407" y="1707"/>
                  </a:lnTo>
                  <a:lnTo>
                    <a:pt x="2407" y="1553"/>
                  </a:lnTo>
                  <a:lnTo>
                    <a:pt x="2827" y="1553"/>
                  </a:lnTo>
                  <a:lnTo>
                    <a:pt x="2827" y="1273"/>
                  </a:lnTo>
                  <a:lnTo>
                    <a:pt x="2407" y="1273"/>
                  </a:lnTo>
                  <a:lnTo>
                    <a:pt x="2407" y="1120"/>
                  </a:lnTo>
                  <a:lnTo>
                    <a:pt x="2827" y="1120"/>
                  </a:lnTo>
                  <a:lnTo>
                    <a:pt x="2827" y="840"/>
                  </a:lnTo>
                  <a:lnTo>
                    <a:pt x="2407" y="840"/>
                  </a:lnTo>
                  <a:lnTo>
                    <a:pt x="2407" y="420"/>
                  </a:lnTo>
                  <a:lnTo>
                    <a:pt x="1987" y="420"/>
                  </a:lnTo>
                  <a:lnTo>
                    <a:pt x="1987" y="0"/>
                  </a:lnTo>
                  <a:lnTo>
                    <a:pt x="1707" y="0"/>
                  </a:lnTo>
                  <a:lnTo>
                    <a:pt x="1707" y="420"/>
                  </a:lnTo>
                  <a:lnTo>
                    <a:pt x="1553" y="420"/>
                  </a:lnTo>
                  <a:lnTo>
                    <a:pt x="1553" y="0"/>
                  </a:lnTo>
                  <a:lnTo>
                    <a:pt x="1273" y="0"/>
                  </a:lnTo>
                  <a:lnTo>
                    <a:pt x="1273" y="420"/>
                  </a:lnTo>
                  <a:lnTo>
                    <a:pt x="1120" y="420"/>
                  </a:lnTo>
                  <a:lnTo>
                    <a:pt x="1120" y="0"/>
                  </a:lnTo>
                  <a:lnTo>
                    <a:pt x="840" y="0"/>
                  </a:lnTo>
                  <a:lnTo>
                    <a:pt x="840" y="420"/>
                  </a:lnTo>
                  <a:lnTo>
                    <a:pt x="420" y="420"/>
                  </a:lnTo>
                  <a:lnTo>
                    <a:pt x="420" y="840"/>
                  </a:lnTo>
                  <a:lnTo>
                    <a:pt x="0" y="840"/>
                  </a:lnTo>
                  <a:lnTo>
                    <a:pt x="0" y="1120"/>
                  </a:lnTo>
                  <a:lnTo>
                    <a:pt x="420" y="1120"/>
                  </a:lnTo>
                  <a:lnTo>
                    <a:pt x="420" y="1273"/>
                  </a:lnTo>
                  <a:lnTo>
                    <a:pt x="0" y="1273"/>
                  </a:lnTo>
                  <a:lnTo>
                    <a:pt x="0" y="1553"/>
                  </a:lnTo>
                  <a:lnTo>
                    <a:pt x="420" y="1553"/>
                  </a:lnTo>
                  <a:lnTo>
                    <a:pt x="420" y="1707"/>
                  </a:lnTo>
                  <a:lnTo>
                    <a:pt x="0" y="1707"/>
                  </a:lnTo>
                  <a:close/>
                  <a:moveTo>
                    <a:pt x="886" y="886"/>
                  </a:moveTo>
                  <a:lnTo>
                    <a:pt x="1940" y="886"/>
                  </a:lnTo>
                  <a:lnTo>
                    <a:pt x="1940" y="1940"/>
                  </a:lnTo>
                  <a:lnTo>
                    <a:pt x="886" y="1940"/>
                  </a:lnTo>
                  <a:lnTo>
                    <a:pt x="886" y="886"/>
                  </a:lnTo>
                  <a:close/>
                </a:path>
              </a:pathLst>
            </a:custGeom>
            <a:solidFill>
              <a:srgbClr val="29547B"/>
            </a:solidFill>
            <a:ln>
              <a:noFill/>
            </a:ln>
          </p:spPr>
        </p:sp>
        <p:sp>
          <p:nvSpPr>
            <p:cNvPr id="27" name="文本框 26"/>
            <p:cNvSpPr txBox="1"/>
            <p:nvPr/>
          </p:nvSpPr>
          <p:spPr>
            <a:xfrm>
              <a:off x="6888969"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66.7%</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43" name="组合 42"/>
          <p:cNvGrpSpPr/>
          <p:nvPr/>
        </p:nvGrpSpPr>
        <p:grpSpPr>
          <a:xfrm>
            <a:off x="9975079" y="4252416"/>
            <a:ext cx="1868664" cy="1267132"/>
            <a:chOff x="9669837" y="4090600"/>
            <a:chExt cx="1868664" cy="1267132"/>
          </a:xfrm>
        </p:grpSpPr>
        <p:sp>
          <p:nvSpPr>
            <p:cNvPr id="21" name="空心弧 20"/>
            <p:cNvSpPr>
              <a:spLocks noChangeAspect="1"/>
            </p:cNvSpPr>
            <p:nvPr/>
          </p:nvSpPr>
          <p:spPr>
            <a:xfrm rot="2249951">
              <a:off x="9683678" y="4101903"/>
              <a:ext cx="1239453" cy="1239453"/>
            </a:xfrm>
            <a:prstGeom prst="blockArc">
              <a:avLst>
                <a:gd name="adj1" fmla="val 19689343"/>
                <a:gd name="adj2" fmla="val 19561729"/>
                <a:gd name="adj3" fmla="val 11428"/>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不完整圆 30"/>
            <p:cNvSpPr/>
            <p:nvPr/>
          </p:nvSpPr>
          <p:spPr>
            <a:xfrm rot="7200000">
              <a:off x="9669837" y="4090600"/>
              <a:ext cx="1267132" cy="1267132"/>
            </a:xfrm>
            <a:prstGeom prst="pie">
              <a:avLst>
                <a:gd name="adj1" fmla="val 11776660"/>
                <a:gd name="adj2" fmla="val 170952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chip_107915"/>
            <p:cNvSpPr>
              <a:spLocks noChangeAspect="1"/>
            </p:cNvSpPr>
            <p:nvPr/>
          </p:nvSpPr>
          <p:spPr bwMode="auto">
            <a:xfrm>
              <a:off x="10051551" y="4528855"/>
              <a:ext cx="542593" cy="412165"/>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29547B"/>
            </a:solidFill>
            <a:ln>
              <a:noFill/>
            </a:ln>
          </p:spPr>
          <p:txBody>
            <a:bodyPr/>
            <a:lstStyle/>
            <a:p>
              <a:endParaRPr lang="zh-CN" altLang="en-US"/>
            </a:p>
          </p:txBody>
        </p:sp>
        <p:sp>
          <p:nvSpPr>
            <p:cNvPr id="34" name="文本框 33"/>
            <p:cNvSpPr txBox="1"/>
            <p:nvPr/>
          </p:nvSpPr>
          <p:spPr>
            <a:xfrm>
              <a:off x="10667325"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75.1%</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50" name="组合 49"/>
          <p:cNvGrpSpPr/>
          <p:nvPr/>
        </p:nvGrpSpPr>
        <p:grpSpPr>
          <a:xfrm>
            <a:off x="7786287" y="4233862"/>
            <a:ext cx="1881685" cy="1296093"/>
            <a:chOff x="7786287" y="4233862"/>
            <a:chExt cx="1881685" cy="1296093"/>
          </a:xfrm>
        </p:grpSpPr>
        <p:sp>
          <p:nvSpPr>
            <p:cNvPr id="20" name="空心弧 19"/>
            <p:cNvSpPr>
              <a:spLocks noChangeAspect="1"/>
            </p:cNvSpPr>
            <p:nvPr/>
          </p:nvSpPr>
          <p:spPr>
            <a:xfrm>
              <a:off x="7786287" y="4266256"/>
              <a:ext cx="1239453" cy="1239453"/>
            </a:xfrm>
            <a:prstGeom prst="blockArc">
              <a:avLst>
                <a:gd name="adj1" fmla="val 1641118"/>
                <a:gd name="adj2" fmla="val 19561729"/>
                <a:gd name="adj3" fmla="val 11428"/>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3" name="直接连接符 22"/>
            <p:cNvCxnSpPr>
              <a:stCxn id="20" idx="1"/>
              <a:endCxn id="20" idx="1"/>
            </p:cNvCxnSpPr>
            <p:nvPr/>
          </p:nvCxnSpPr>
          <p:spPr>
            <a:xfrm>
              <a:off x="8861230" y="457926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不完整圆 36"/>
            <p:cNvSpPr/>
            <p:nvPr/>
          </p:nvSpPr>
          <p:spPr>
            <a:xfrm rot="7200000">
              <a:off x="7788129" y="4233862"/>
              <a:ext cx="1296093" cy="1296093"/>
            </a:xfrm>
            <a:prstGeom prst="pie">
              <a:avLst>
                <a:gd name="adj1" fmla="val 8971269"/>
                <a:gd name="adj2" fmla="val 19875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34"/>
            <p:cNvSpPr txBox="1"/>
            <p:nvPr/>
          </p:nvSpPr>
          <p:spPr>
            <a:xfrm>
              <a:off x="8796796" y="4701316"/>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50.0%</a:t>
              </a:r>
              <a:endParaRPr lang="zh-CN" altLang="en-US" dirty="0">
                <a:latin typeface="思源黑体 CN Normal" panose="020B0400000000000000" pitchFamily="34" charset="-122"/>
                <a:ea typeface="思源黑体 CN Normal" panose="020B0400000000000000" pitchFamily="34" charset="-122"/>
              </a:endParaRPr>
            </a:p>
          </p:txBody>
        </p:sp>
        <p:sp>
          <p:nvSpPr>
            <p:cNvPr id="39" name="chip_107915"/>
            <p:cNvSpPr>
              <a:spLocks noChangeAspect="1"/>
            </p:cNvSpPr>
            <p:nvPr/>
          </p:nvSpPr>
          <p:spPr bwMode="auto">
            <a:xfrm>
              <a:off x="8151166" y="4641458"/>
              <a:ext cx="596483" cy="559492"/>
            </a:xfrm>
            <a:custGeom>
              <a:avLst/>
              <a:gdLst>
                <a:gd name="connsiteX0" fmla="*/ 414334 w 607639"/>
                <a:gd name="connsiteY0" fmla="*/ 393413 h 569957"/>
                <a:gd name="connsiteX1" fmla="*/ 375616 w 607639"/>
                <a:gd name="connsiteY1" fmla="*/ 431993 h 569957"/>
                <a:gd name="connsiteX2" fmla="*/ 414334 w 607639"/>
                <a:gd name="connsiteY2" fmla="*/ 470662 h 569957"/>
                <a:gd name="connsiteX3" fmla="*/ 452964 w 607639"/>
                <a:gd name="connsiteY3" fmla="*/ 431993 h 569957"/>
                <a:gd name="connsiteX4" fmla="*/ 414334 w 607639"/>
                <a:gd name="connsiteY4" fmla="*/ 393413 h 569957"/>
                <a:gd name="connsiteX5" fmla="*/ 414334 w 607639"/>
                <a:gd name="connsiteY5" fmla="*/ 294117 h 569957"/>
                <a:gd name="connsiteX6" fmla="*/ 441927 w 607639"/>
                <a:gd name="connsiteY6" fmla="*/ 321675 h 569957"/>
                <a:gd name="connsiteX7" fmla="*/ 441927 w 607639"/>
                <a:gd name="connsiteY7" fmla="*/ 342387 h 569957"/>
                <a:gd name="connsiteX8" fmla="*/ 458215 w 607639"/>
                <a:gd name="connsiteY8" fmla="*/ 349143 h 569957"/>
                <a:gd name="connsiteX9" fmla="*/ 472902 w 607639"/>
                <a:gd name="connsiteY9" fmla="*/ 334475 h 569957"/>
                <a:gd name="connsiteX10" fmla="*/ 511976 w 607639"/>
                <a:gd name="connsiteY10" fmla="*/ 334475 h 569957"/>
                <a:gd name="connsiteX11" fmla="*/ 511976 w 607639"/>
                <a:gd name="connsiteY11" fmla="*/ 373500 h 569957"/>
                <a:gd name="connsiteX12" fmla="*/ 497290 w 607639"/>
                <a:gd name="connsiteY12" fmla="*/ 388168 h 569957"/>
                <a:gd name="connsiteX13" fmla="*/ 504055 w 607639"/>
                <a:gd name="connsiteY13" fmla="*/ 404435 h 569957"/>
                <a:gd name="connsiteX14" fmla="*/ 524794 w 607639"/>
                <a:gd name="connsiteY14" fmla="*/ 404435 h 569957"/>
                <a:gd name="connsiteX15" fmla="*/ 552386 w 607639"/>
                <a:gd name="connsiteY15" fmla="*/ 431993 h 569957"/>
                <a:gd name="connsiteX16" fmla="*/ 524794 w 607639"/>
                <a:gd name="connsiteY16" fmla="*/ 459639 h 569957"/>
                <a:gd name="connsiteX17" fmla="*/ 504055 w 607639"/>
                <a:gd name="connsiteY17" fmla="*/ 459639 h 569957"/>
                <a:gd name="connsiteX18" fmla="*/ 497290 w 607639"/>
                <a:gd name="connsiteY18" fmla="*/ 475907 h 569957"/>
                <a:gd name="connsiteX19" fmla="*/ 511976 w 607639"/>
                <a:gd name="connsiteY19" fmla="*/ 490574 h 569957"/>
                <a:gd name="connsiteX20" fmla="*/ 511976 w 607639"/>
                <a:gd name="connsiteY20" fmla="*/ 529510 h 569957"/>
                <a:gd name="connsiteX21" fmla="*/ 492395 w 607639"/>
                <a:gd name="connsiteY21" fmla="*/ 537600 h 569957"/>
                <a:gd name="connsiteX22" fmla="*/ 472902 w 607639"/>
                <a:gd name="connsiteY22" fmla="*/ 529510 h 569957"/>
                <a:gd name="connsiteX23" fmla="*/ 458215 w 607639"/>
                <a:gd name="connsiteY23" fmla="*/ 514843 h 569957"/>
                <a:gd name="connsiteX24" fmla="*/ 441927 w 607639"/>
                <a:gd name="connsiteY24" fmla="*/ 521687 h 569957"/>
                <a:gd name="connsiteX25" fmla="*/ 441927 w 607639"/>
                <a:gd name="connsiteY25" fmla="*/ 542400 h 569957"/>
                <a:gd name="connsiteX26" fmla="*/ 414334 w 607639"/>
                <a:gd name="connsiteY26" fmla="*/ 569957 h 569957"/>
                <a:gd name="connsiteX27" fmla="*/ 386653 w 607639"/>
                <a:gd name="connsiteY27" fmla="*/ 542400 h 569957"/>
                <a:gd name="connsiteX28" fmla="*/ 386653 w 607639"/>
                <a:gd name="connsiteY28" fmla="*/ 521687 h 569957"/>
                <a:gd name="connsiteX29" fmla="*/ 370364 w 607639"/>
                <a:gd name="connsiteY29" fmla="*/ 514931 h 569957"/>
                <a:gd name="connsiteX30" fmla="*/ 355677 w 607639"/>
                <a:gd name="connsiteY30" fmla="*/ 529510 h 569957"/>
                <a:gd name="connsiteX31" fmla="*/ 336184 w 607639"/>
                <a:gd name="connsiteY31" fmla="*/ 537600 h 569957"/>
                <a:gd name="connsiteX32" fmla="*/ 316603 w 607639"/>
                <a:gd name="connsiteY32" fmla="*/ 529510 h 569957"/>
                <a:gd name="connsiteX33" fmla="*/ 316603 w 607639"/>
                <a:gd name="connsiteY33" fmla="*/ 490574 h 569957"/>
                <a:gd name="connsiteX34" fmla="*/ 331289 w 607639"/>
                <a:gd name="connsiteY34" fmla="*/ 475907 h 569957"/>
                <a:gd name="connsiteX35" fmla="*/ 324524 w 607639"/>
                <a:gd name="connsiteY35" fmla="*/ 459639 h 569957"/>
                <a:gd name="connsiteX36" fmla="*/ 303785 w 607639"/>
                <a:gd name="connsiteY36" fmla="*/ 459639 h 569957"/>
                <a:gd name="connsiteX37" fmla="*/ 276193 w 607639"/>
                <a:gd name="connsiteY37" fmla="*/ 431993 h 569957"/>
                <a:gd name="connsiteX38" fmla="*/ 303785 w 607639"/>
                <a:gd name="connsiteY38" fmla="*/ 404435 h 569957"/>
                <a:gd name="connsiteX39" fmla="*/ 324524 w 607639"/>
                <a:gd name="connsiteY39" fmla="*/ 404435 h 569957"/>
                <a:gd name="connsiteX40" fmla="*/ 331289 w 607639"/>
                <a:gd name="connsiteY40" fmla="*/ 388168 h 569957"/>
                <a:gd name="connsiteX41" fmla="*/ 316603 w 607639"/>
                <a:gd name="connsiteY41" fmla="*/ 373500 h 569957"/>
                <a:gd name="connsiteX42" fmla="*/ 316603 w 607639"/>
                <a:gd name="connsiteY42" fmla="*/ 334475 h 569957"/>
                <a:gd name="connsiteX43" fmla="*/ 355677 w 607639"/>
                <a:gd name="connsiteY43" fmla="*/ 334475 h 569957"/>
                <a:gd name="connsiteX44" fmla="*/ 370364 w 607639"/>
                <a:gd name="connsiteY44" fmla="*/ 349143 h 569957"/>
                <a:gd name="connsiteX45" fmla="*/ 386653 w 607639"/>
                <a:gd name="connsiteY45" fmla="*/ 342387 h 569957"/>
                <a:gd name="connsiteX46" fmla="*/ 386653 w 607639"/>
                <a:gd name="connsiteY46" fmla="*/ 321675 h 569957"/>
                <a:gd name="connsiteX47" fmla="*/ 414334 w 607639"/>
                <a:gd name="connsiteY47" fmla="*/ 294117 h 569957"/>
                <a:gd name="connsiteX48" fmla="*/ 165723 w 607639"/>
                <a:gd name="connsiteY48" fmla="*/ 110288 h 569957"/>
                <a:gd name="connsiteX49" fmla="*/ 110452 w 607639"/>
                <a:gd name="connsiteY49" fmla="*/ 165476 h 569957"/>
                <a:gd name="connsiteX50" fmla="*/ 165723 w 607639"/>
                <a:gd name="connsiteY50" fmla="*/ 220576 h 569957"/>
                <a:gd name="connsiteX51" fmla="*/ 220904 w 607639"/>
                <a:gd name="connsiteY51" fmla="*/ 165476 h 569957"/>
                <a:gd name="connsiteX52" fmla="*/ 165723 w 607639"/>
                <a:gd name="connsiteY52" fmla="*/ 110288 h 569957"/>
                <a:gd name="connsiteX53" fmla="*/ 487925 w 607639"/>
                <a:gd name="connsiteY53" fmla="*/ 91878 h 569957"/>
                <a:gd name="connsiteX54" fmla="*/ 460333 w 607639"/>
                <a:gd name="connsiteY54" fmla="*/ 119512 h 569957"/>
                <a:gd name="connsiteX55" fmla="*/ 487925 w 607639"/>
                <a:gd name="connsiteY55" fmla="*/ 147058 h 569957"/>
                <a:gd name="connsiteX56" fmla="*/ 515517 w 607639"/>
                <a:gd name="connsiteY56" fmla="*/ 119512 h 569957"/>
                <a:gd name="connsiteX57" fmla="*/ 487925 w 607639"/>
                <a:gd name="connsiteY57" fmla="*/ 91878 h 569957"/>
                <a:gd name="connsiteX58" fmla="*/ 487925 w 607639"/>
                <a:gd name="connsiteY58" fmla="*/ 0 h 569957"/>
                <a:gd name="connsiteX59" fmla="*/ 515517 w 607639"/>
                <a:gd name="connsiteY59" fmla="*/ 27546 h 569957"/>
                <a:gd name="connsiteX60" fmla="*/ 515517 w 607639"/>
                <a:gd name="connsiteY60" fmla="*/ 41496 h 569957"/>
                <a:gd name="connsiteX61" fmla="*/ 523617 w 607639"/>
                <a:gd name="connsiteY61" fmla="*/ 44873 h 569957"/>
                <a:gd name="connsiteX62" fmla="*/ 533496 w 607639"/>
                <a:gd name="connsiteY62" fmla="*/ 35010 h 569957"/>
                <a:gd name="connsiteX63" fmla="*/ 572570 w 607639"/>
                <a:gd name="connsiteY63" fmla="*/ 35010 h 569957"/>
                <a:gd name="connsiteX64" fmla="*/ 572570 w 607639"/>
                <a:gd name="connsiteY64" fmla="*/ 74018 h 569957"/>
                <a:gd name="connsiteX65" fmla="*/ 562691 w 607639"/>
                <a:gd name="connsiteY65" fmla="*/ 83792 h 569957"/>
                <a:gd name="connsiteX66" fmla="*/ 566073 w 607639"/>
                <a:gd name="connsiteY66" fmla="*/ 91878 h 569957"/>
                <a:gd name="connsiteX67" fmla="*/ 579958 w 607639"/>
                <a:gd name="connsiteY67" fmla="*/ 91878 h 569957"/>
                <a:gd name="connsiteX68" fmla="*/ 607639 w 607639"/>
                <a:gd name="connsiteY68" fmla="*/ 119512 h 569957"/>
                <a:gd name="connsiteX69" fmla="*/ 579958 w 607639"/>
                <a:gd name="connsiteY69" fmla="*/ 147058 h 569957"/>
                <a:gd name="connsiteX70" fmla="*/ 565984 w 607639"/>
                <a:gd name="connsiteY70" fmla="*/ 147058 h 569957"/>
                <a:gd name="connsiteX71" fmla="*/ 562691 w 607639"/>
                <a:gd name="connsiteY71" fmla="*/ 155144 h 569957"/>
                <a:gd name="connsiteX72" fmla="*/ 572570 w 607639"/>
                <a:gd name="connsiteY72" fmla="*/ 164918 h 569957"/>
                <a:gd name="connsiteX73" fmla="*/ 572570 w 607639"/>
                <a:gd name="connsiteY73" fmla="*/ 203926 h 569957"/>
                <a:gd name="connsiteX74" fmla="*/ 552989 w 607639"/>
                <a:gd name="connsiteY74" fmla="*/ 212012 h 569957"/>
                <a:gd name="connsiteX75" fmla="*/ 533496 w 607639"/>
                <a:gd name="connsiteY75" fmla="*/ 203926 h 569957"/>
                <a:gd name="connsiteX76" fmla="*/ 523617 w 607639"/>
                <a:gd name="connsiteY76" fmla="*/ 194063 h 569957"/>
                <a:gd name="connsiteX77" fmla="*/ 515517 w 607639"/>
                <a:gd name="connsiteY77" fmla="*/ 197439 h 569957"/>
                <a:gd name="connsiteX78" fmla="*/ 515517 w 607639"/>
                <a:gd name="connsiteY78" fmla="*/ 211390 h 569957"/>
                <a:gd name="connsiteX79" fmla="*/ 487925 w 607639"/>
                <a:gd name="connsiteY79" fmla="*/ 238935 h 569957"/>
                <a:gd name="connsiteX80" fmla="*/ 460333 w 607639"/>
                <a:gd name="connsiteY80" fmla="*/ 211390 h 569957"/>
                <a:gd name="connsiteX81" fmla="*/ 460333 w 607639"/>
                <a:gd name="connsiteY81" fmla="*/ 197439 h 569957"/>
                <a:gd name="connsiteX82" fmla="*/ 452233 w 607639"/>
                <a:gd name="connsiteY82" fmla="*/ 194063 h 569957"/>
                <a:gd name="connsiteX83" fmla="*/ 442353 w 607639"/>
                <a:gd name="connsiteY83" fmla="*/ 203926 h 569957"/>
                <a:gd name="connsiteX84" fmla="*/ 422861 w 607639"/>
                <a:gd name="connsiteY84" fmla="*/ 212012 h 569957"/>
                <a:gd name="connsiteX85" fmla="*/ 403279 w 607639"/>
                <a:gd name="connsiteY85" fmla="*/ 203926 h 569957"/>
                <a:gd name="connsiteX86" fmla="*/ 403279 w 607639"/>
                <a:gd name="connsiteY86" fmla="*/ 164918 h 569957"/>
                <a:gd name="connsiteX87" fmla="*/ 413159 w 607639"/>
                <a:gd name="connsiteY87" fmla="*/ 155144 h 569957"/>
                <a:gd name="connsiteX88" fmla="*/ 409777 w 607639"/>
                <a:gd name="connsiteY88" fmla="*/ 147058 h 569957"/>
                <a:gd name="connsiteX89" fmla="*/ 395891 w 607639"/>
                <a:gd name="connsiteY89" fmla="*/ 147058 h 569957"/>
                <a:gd name="connsiteX90" fmla="*/ 368210 w 607639"/>
                <a:gd name="connsiteY90" fmla="*/ 119512 h 569957"/>
                <a:gd name="connsiteX91" fmla="*/ 395891 w 607639"/>
                <a:gd name="connsiteY91" fmla="*/ 91878 h 569957"/>
                <a:gd name="connsiteX92" fmla="*/ 409777 w 607639"/>
                <a:gd name="connsiteY92" fmla="*/ 91878 h 569957"/>
                <a:gd name="connsiteX93" fmla="*/ 413159 w 607639"/>
                <a:gd name="connsiteY93" fmla="*/ 83792 h 569957"/>
                <a:gd name="connsiteX94" fmla="*/ 403279 w 607639"/>
                <a:gd name="connsiteY94" fmla="*/ 74018 h 569957"/>
                <a:gd name="connsiteX95" fmla="*/ 403279 w 607639"/>
                <a:gd name="connsiteY95" fmla="*/ 35010 h 569957"/>
                <a:gd name="connsiteX96" fmla="*/ 442353 w 607639"/>
                <a:gd name="connsiteY96" fmla="*/ 35010 h 569957"/>
                <a:gd name="connsiteX97" fmla="*/ 452233 w 607639"/>
                <a:gd name="connsiteY97" fmla="*/ 44873 h 569957"/>
                <a:gd name="connsiteX98" fmla="*/ 460333 w 607639"/>
                <a:gd name="connsiteY98" fmla="*/ 41496 h 569957"/>
                <a:gd name="connsiteX99" fmla="*/ 460333 w 607639"/>
                <a:gd name="connsiteY99" fmla="*/ 27546 h 569957"/>
                <a:gd name="connsiteX100" fmla="*/ 487925 w 607639"/>
                <a:gd name="connsiteY100" fmla="*/ 0 h 569957"/>
                <a:gd name="connsiteX101" fmla="*/ 165723 w 607639"/>
                <a:gd name="connsiteY101" fmla="*/ 0 h 569957"/>
                <a:gd name="connsiteX102" fmla="*/ 193314 w 607639"/>
                <a:gd name="connsiteY102" fmla="*/ 27550 h 569957"/>
                <a:gd name="connsiteX103" fmla="*/ 193314 w 607639"/>
                <a:gd name="connsiteY103" fmla="*/ 58654 h 569957"/>
                <a:gd name="connsiteX104" fmla="*/ 221794 w 607639"/>
                <a:gd name="connsiteY104" fmla="*/ 70474 h 569957"/>
                <a:gd name="connsiteX105" fmla="*/ 243867 w 607639"/>
                <a:gd name="connsiteY105" fmla="*/ 48434 h 569957"/>
                <a:gd name="connsiteX106" fmla="*/ 282850 w 607639"/>
                <a:gd name="connsiteY106" fmla="*/ 48434 h 569957"/>
                <a:gd name="connsiteX107" fmla="*/ 282850 w 607639"/>
                <a:gd name="connsiteY107" fmla="*/ 87448 h 569957"/>
                <a:gd name="connsiteX108" fmla="*/ 260867 w 607639"/>
                <a:gd name="connsiteY108" fmla="*/ 109488 h 569957"/>
                <a:gd name="connsiteX109" fmla="*/ 272704 w 607639"/>
                <a:gd name="connsiteY109" fmla="*/ 137838 h 569957"/>
                <a:gd name="connsiteX110" fmla="*/ 303766 w 607639"/>
                <a:gd name="connsiteY110" fmla="*/ 137838 h 569957"/>
                <a:gd name="connsiteX111" fmla="*/ 331446 w 607639"/>
                <a:gd name="connsiteY111" fmla="*/ 165476 h 569957"/>
                <a:gd name="connsiteX112" fmla="*/ 303766 w 607639"/>
                <a:gd name="connsiteY112" fmla="*/ 193026 h 569957"/>
                <a:gd name="connsiteX113" fmla="*/ 272704 w 607639"/>
                <a:gd name="connsiteY113" fmla="*/ 193026 h 569957"/>
                <a:gd name="connsiteX114" fmla="*/ 260867 w 607639"/>
                <a:gd name="connsiteY114" fmla="*/ 221464 h 569957"/>
                <a:gd name="connsiteX115" fmla="*/ 282850 w 607639"/>
                <a:gd name="connsiteY115" fmla="*/ 243415 h 569957"/>
                <a:gd name="connsiteX116" fmla="*/ 282850 w 607639"/>
                <a:gd name="connsiteY116" fmla="*/ 282429 h 569957"/>
                <a:gd name="connsiteX117" fmla="*/ 263359 w 607639"/>
                <a:gd name="connsiteY117" fmla="*/ 290516 h 569957"/>
                <a:gd name="connsiteX118" fmla="*/ 243867 w 607639"/>
                <a:gd name="connsiteY118" fmla="*/ 282429 h 569957"/>
                <a:gd name="connsiteX119" fmla="*/ 221794 w 607639"/>
                <a:gd name="connsiteY119" fmla="*/ 260478 h 569957"/>
                <a:gd name="connsiteX120" fmla="*/ 193314 w 607639"/>
                <a:gd name="connsiteY120" fmla="*/ 272298 h 569957"/>
                <a:gd name="connsiteX121" fmla="*/ 193314 w 607639"/>
                <a:gd name="connsiteY121" fmla="*/ 303314 h 569957"/>
                <a:gd name="connsiteX122" fmla="*/ 165723 w 607639"/>
                <a:gd name="connsiteY122" fmla="*/ 330952 h 569957"/>
                <a:gd name="connsiteX123" fmla="*/ 138132 w 607639"/>
                <a:gd name="connsiteY123" fmla="*/ 303314 h 569957"/>
                <a:gd name="connsiteX124" fmla="*/ 138132 w 607639"/>
                <a:gd name="connsiteY124" fmla="*/ 272298 h 569957"/>
                <a:gd name="connsiteX125" fmla="*/ 109651 w 607639"/>
                <a:gd name="connsiteY125" fmla="*/ 260478 h 569957"/>
                <a:gd name="connsiteX126" fmla="*/ 87578 w 607639"/>
                <a:gd name="connsiteY126" fmla="*/ 282429 h 569957"/>
                <a:gd name="connsiteX127" fmla="*/ 68087 w 607639"/>
                <a:gd name="connsiteY127" fmla="*/ 290516 h 569957"/>
                <a:gd name="connsiteX128" fmla="*/ 48506 w 607639"/>
                <a:gd name="connsiteY128" fmla="*/ 282429 h 569957"/>
                <a:gd name="connsiteX129" fmla="*/ 48506 w 607639"/>
                <a:gd name="connsiteY129" fmla="*/ 243415 h 569957"/>
                <a:gd name="connsiteX130" fmla="*/ 70579 w 607639"/>
                <a:gd name="connsiteY130" fmla="*/ 221464 h 569957"/>
                <a:gd name="connsiteX131" fmla="*/ 58742 w 607639"/>
                <a:gd name="connsiteY131" fmla="*/ 193026 h 569957"/>
                <a:gd name="connsiteX132" fmla="*/ 27591 w 607639"/>
                <a:gd name="connsiteY132" fmla="*/ 193026 h 569957"/>
                <a:gd name="connsiteX133" fmla="*/ 0 w 607639"/>
                <a:gd name="connsiteY133" fmla="*/ 165476 h 569957"/>
                <a:gd name="connsiteX134" fmla="*/ 27591 w 607639"/>
                <a:gd name="connsiteY134" fmla="*/ 137838 h 569957"/>
                <a:gd name="connsiteX135" fmla="*/ 58742 w 607639"/>
                <a:gd name="connsiteY135" fmla="*/ 137838 h 569957"/>
                <a:gd name="connsiteX136" fmla="*/ 70579 w 607639"/>
                <a:gd name="connsiteY136" fmla="*/ 109488 h 569957"/>
                <a:gd name="connsiteX137" fmla="*/ 48506 w 607639"/>
                <a:gd name="connsiteY137" fmla="*/ 87448 h 569957"/>
                <a:gd name="connsiteX138" fmla="*/ 48506 w 607639"/>
                <a:gd name="connsiteY138" fmla="*/ 48434 h 569957"/>
                <a:gd name="connsiteX139" fmla="*/ 87578 w 607639"/>
                <a:gd name="connsiteY139" fmla="*/ 48434 h 569957"/>
                <a:gd name="connsiteX140" fmla="*/ 109651 w 607639"/>
                <a:gd name="connsiteY140" fmla="*/ 70474 h 569957"/>
                <a:gd name="connsiteX141" fmla="*/ 138132 w 607639"/>
                <a:gd name="connsiteY141" fmla="*/ 58654 h 569957"/>
                <a:gd name="connsiteX142" fmla="*/ 138132 w 607639"/>
                <a:gd name="connsiteY142" fmla="*/ 27550 h 569957"/>
                <a:gd name="connsiteX143" fmla="*/ 165723 w 607639"/>
                <a:gd name="connsiteY143" fmla="*/ 0 h 56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7639" h="569957">
                  <a:moveTo>
                    <a:pt x="414334" y="393413"/>
                  </a:moveTo>
                  <a:cubicBezTo>
                    <a:pt x="392972" y="393413"/>
                    <a:pt x="375616" y="410747"/>
                    <a:pt x="375616" y="431993"/>
                  </a:cubicBezTo>
                  <a:cubicBezTo>
                    <a:pt x="375616" y="453328"/>
                    <a:pt x="392972" y="470662"/>
                    <a:pt x="414334" y="470662"/>
                  </a:cubicBezTo>
                  <a:cubicBezTo>
                    <a:pt x="435607" y="470662"/>
                    <a:pt x="452964" y="453328"/>
                    <a:pt x="452964" y="431993"/>
                  </a:cubicBezTo>
                  <a:cubicBezTo>
                    <a:pt x="452964" y="410747"/>
                    <a:pt x="435607" y="393413"/>
                    <a:pt x="414334" y="393413"/>
                  </a:cubicBezTo>
                  <a:close/>
                  <a:moveTo>
                    <a:pt x="414334" y="294117"/>
                  </a:moveTo>
                  <a:cubicBezTo>
                    <a:pt x="429555" y="294117"/>
                    <a:pt x="441927" y="306474"/>
                    <a:pt x="441927" y="321675"/>
                  </a:cubicBezTo>
                  <a:lnTo>
                    <a:pt x="441927" y="342387"/>
                  </a:lnTo>
                  <a:cubicBezTo>
                    <a:pt x="447623" y="344165"/>
                    <a:pt x="453053" y="346387"/>
                    <a:pt x="458215" y="349143"/>
                  </a:cubicBezTo>
                  <a:lnTo>
                    <a:pt x="472902" y="334475"/>
                  </a:lnTo>
                  <a:cubicBezTo>
                    <a:pt x="483672" y="323719"/>
                    <a:pt x="501117" y="323719"/>
                    <a:pt x="511976" y="334475"/>
                  </a:cubicBezTo>
                  <a:cubicBezTo>
                    <a:pt x="522746" y="345232"/>
                    <a:pt x="522746" y="362744"/>
                    <a:pt x="511976" y="373500"/>
                  </a:cubicBezTo>
                  <a:lnTo>
                    <a:pt x="497290" y="388168"/>
                  </a:lnTo>
                  <a:cubicBezTo>
                    <a:pt x="500049" y="393324"/>
                    <a:pt x="502275" y="398746"/>
                    <a:pt x="504055" y="404435"/>
                  </a:cubicBezTo>
                  <a:lnTo>
                    <a:pt x="524794" y="404435"/>
                  </a:lnTo>
                  <a:cubicBezTo>
                    <a:pt x="540014" y="404435"/>
                    <a:pt x="552386" y="416792"/>
                    <a:pt x="552386" y="431993"/>
                  </a:cubicBezTo>
                  <a:cubicBezTo>
                    <a:pt x="552386" y="447283"/>
                    <a:pt x="540014" y="459639"/>
                    <a:pt x="524794" y="459639"/>
                  </a:cubicBezTo>
                  <a:lnTo>
                    <a:pt x="504055" y="459639"/>
                  </a:lnTo>
                  <a:cubicBezTo>
                    <a:pt x="502275" y="465239"/>
                    <a:pt x="500049" y="470751"/>
                    <a:pt x="497290" y="475907"/>
                  </a:cubicBezTo>
                  <a:lnTo>
                    <a:pt x="511976" y="490574"/>
                  </a:lnTo>
                  <a:cubicBezTo>
                    <a:pt x="522746" y="501331"/>
                    <a:pt x="522746" y="518754"/>
                    <a:pt x="511976" y="529510"/>
                  </a:cubicBezTo>
                  <a:cubicBezTo>
                    <a:pt x="506547" y="534933"/>
                    <a:pt x="499515" y="537600"/>
                    <a:pt x="492395" y="537600"/>
                  </a:cubicBezTo>
                  <a:cubicBezTo>
                    <a:pt x="485363" y="537600"/>
                    <a:pt x="478242" y="534933"/>
                    <a:pt x="472902" y="529510"/>
                  </a:cubicBezTo>
                  <a:lnTo>
                    <a:pt x="458215" y="514843"/>
                  </a:lnTo>
                  <a:cubicBezTo>
                    <a:pt x="453053" y="517598"/>
                    <a:pt x="447623" y="519910"/>
                    <a:pt x="441927" y="521687"/>
                  </a:cubicBezTo>
                  <a:lnTo>
                    <a:pt x="441927" y="542400"/>
                  </a:lnTo>
                  <a:cubicBezTo>
                    <a:pt x="441927" y="557601"/>
                    <a:pt x="429555" y="569957"/>
                    <a:pt x="414334" y="569957"/>
                  </a:cubicBezTo>
                  <a:cubicBezTo>
                    <a:pt x="399025" y="569957"/>
                    <a:pt x="386653" y="557601"/>
                    <a:pt x="386653" y="542400"/>
                  </a:cubicBezTo>
                  <a:lnTo>
                    <a:pt x="386653" y="521687"/>
                  </a:lnTo>
                  <a:cubicBezTo>
                    <a:pt x="380956" y="519910"/>
                    <a:pt x="375527" y="517598"/>
                    <a:pt x="370364" y="514931"/>
                  </a:cubicBezTo>
                  <a:lnTo>
                    <a:pt x="355677" y="529510"/>
                  </a:lnTo>
                  <a:cubicBezTo>
                    <a:pt x="350337" y="534933"/>
                    <a:pt x="343216" y="537600"/>
                    <a:pt x="336184" y="537600"/>
                  </a:cubicBezTo>
                  <a:cubicBezTo>
                    <a:pt x="329064" y="537600"/>
                    <a:pt x="322032" y="534933"/>
                    <a:pt x="316603" y="529510"/>
                  </a:cubicBezTo>
                  <a:cubicBezTo>
                    <a:pt x="305833" y="518754"/>
                    <a:pt x="305833" y="501331"/>
                    <a:pt x="316603" y="490574"/>
                  </a:cubicBezTo>
                  <a:lnTo>
                    <a:pt x="331289" y="475907"/>
                  </a:lnTo>
                  <a:cubicBezTo>
                    <a:pt x="328619" y="470751"/>
                    <a:pt x="326304" y="465239"/>
                    <a:pt x="324524" y="459639"/>
                  </a:cubicBezTo>
                  <a:lnTo>
                    <a:pt x="303785" y="459639"/>
                  </a:lnTo>
                  <a:cubicBezTo>
                    <a:pt x="288565" y="459639"/>
                    <a:pt x="276193" y="447283"/>
                    <a:pt x="276193" y="431993"/>
                  </a:cubicBezTo>
                  <a:cubicBezTo>
                    <a:pt x="276193" y="416792"/>
                    <a:pt x="288565" y="404435"/>
                    <a:pt x="303785" y="404435"/>
                  </a:cubicBezTo>
                  <a:lnTo>
                    <a:pt x="324524" y="404435"/>
                  </a:lnTo>
                  <a:cubicBezTo>
                    <a:pt x="326304" y="398746"/>
                    <a:pt x="328619" y="393324"/>
                    <a:pt x="331289" y="388168"/>
                  </a:cubicBezTo>
                  <a:lnTo>
                    <a:pt x="316603" y="373500"/>
                  </a:lnTo>
                  <a:cubicBezTo>
                    <a:pt x="305833" y="362744"/>
                    <a:pt x="305833" y="345232"/>
                    <a:pt x="316603" y="334475"/>
                  </a:cubicBezTo>
                  <a:cubicBezTo>
                    <a:pt x="327462" y="323719"/>
                    <a:pt x="344907" y="323719"/>
                    <a:pt x="355677" y="334475"/>
                  </a:cubicBezTo>
                  <a:lnTo>
                    <a:pt x="370364" y="349143"/>
                  </a:lnTo>
                  <a:cubicBezTo>
                    <a:pt x="375527" y="346387"/>
                    <a:pt x="380956" y="344165"/>
                    <a:pt x="386653" y="342387"/>
                  </a:cubicBezTo>
                  <a:lnTo>
                    <a:pt x="386653" y="321675"/>
                  </a:lnTo>
                  <a:cubicBezTo>
                    <a:pt x="386653" y="306474"/>
                    <a:pt x="399025" y="294117"/>
                    <a:pt x="414334" y="294117"/>
                  </a:cubicBezTo>
                  <a:close/>
                  <a:moveTo>
                    <a:pt x="165723" y="110288"/>
                  </a:moveTo>
                  <a:cubicBezTo>
                    <a:pt x="135284" y="110288"/>
                    <a:pt x="110452" y="134994"/>
                    <a:pt x="110452" y="165476"/>
                  </a:cubicBezTo>
                  <a:cubicBezTo>
                    <a:pt x="110452" y="195870"/>
                    <a:pt x="135284" y="220576"/>
                    <a:pt x="165723" y="220576"/>
                  </a:cubicBezTo>
                  <a:cubicBezTo>
                    <a:pt x="196162" y="220576"/>
                    <a:pt x="220904" y="195870"/>
                    <a:pt x="220904" y="165476"/>
                  </a:cubicBezTo>
                  <a:cubicBezTo>
                    <a:pt x="220904" y="134994"/>
                    <a:pt x="196162" y="110288"/>
                    <a:pt x="165723" y="110288"/>
                  </a:cubicBezTo>
                  <a:close/>
                  <a:moveTo>
                    <a:pt x="487925" y="91878"/>
                  </a:moveTo>
                  <a:cubicBezTo>
                    <a:pt x="472705" y="91878"/>
                    <a:pt x="460333" y="104229"/>
                    <a:pt x="460333" y="119512"/>
                  </a:cubicBezTo>
                  <a:cubicBezTo>
                    <a:pt x="460333" y="134707"/>
                    <a:pt x="472705" y="147058"/>
                    <a:pt x="487925" y="147058"/>
                  </a:cubicBezTo>
                  <a:cubicBezTo>
                    <a:pt x="503145" y="147058"/>
                    <a:pt x="515517" y="134707"/>
                    <a:pt x="515517" y="119512"/>
                  </a:cubicBezTo>
                  <a:cubicBezTo>
                    <a:pt x="515517" y="104229"/>
                    <a:pt x="503145" y="91878"/>
                    <a:pt x="487925" y="91878"/>
                  </a:cubicBezTo>
                  <a:close/>
                  <a:moveTo>
                    <a:pt x="487925" y="0"/>
                  </a:moveTo>
                  <a:cubicBezTo>
                    <a:pt x="503145" y="0"/>
                    <a:pt x="515517" y="12351"/>
                    <a:pt x="515517" y="27546"/>
                  </a:cubicBezTo>
                  <a:lnTo>
                    <a:pt x="515517" y="41496"/>
                  </a:lnTo>
                  <a:cubicBezTo>
                    <a:pt x="518276" y="42474"/>
                    <a:pt x="521035" y="43540"/>
                    <a:pt x="523617" y="44873"/>
                  </a:cubicBezTo>
                  <a:lnTo>
                    <a:pt x="533496" y="35010"/>
                  </a:lnTo>
                  <a:cubicBezTo>
                    <a:pt x="544266" y="24258"/>
                    <a:pt x="561801" y="24258"/>
                    <a:pt x="572570" y="35010"/>
                  </a:cubicBezTo>
                  <a:cubicBezTo>
                    <a:pt x="583340" y="45761"/>
                    <a:pt x="583340" y="63177"/>
                    <a:pt x="572570" y="74018"/>
                  </a:cubicBezTo>
                  <a:lnTo>
                    <a:pt x="562691" y="83792"/>
                  </a:lnTo>
                  <a:cubicBezTo>
                    <a:pt x="563937" y="86458"/>
                    <a:pt x="565094" y="89123"/>
                    <a:pt x="566073" y="91878"/>
                  </a:cubicBezTo>
                  <a:lnTo>
                    <a:pt x="579958" y="91878"/>
                  </a:lnTo>
                  <a:cubicBezTo>
                    <a:pt x="595267" y="91878"/>
                    <a:pt x="607639" y="104229"/>
                    <a:pt x="607639" y="119512"/>
                  </a:cubicBezTo>
                  <a:cubicBezTo>
                    <a:pt x="607639" y="134707"/>
                    <a:pt x="595267" y="147058"/>
                    <a:pt x="579958" y="147058"/>
                  </a:cubicBezTo>
                  <a:lnTo>
                    <a:pt x="565984" y="147058"/>
                  </a:lnTo>
                  <a:cubicBezTo>
                    <a:pt x="565005" y="149812"/>
                    <a:pt x="563937" y="152478"/>
                    <a:pt x="562691" y="155144"/>
                  </a:cubicBezTo>
                  <a:lnTo>
                    <a:pt x="572570" y="164918"/>
                  </a:lnTo>
                  <a:cubicBezTo>
                    <a:pt x="583340" y="175758"/>
                    <a:pt x="583340" y="193174"/>
                    <a:pt x="572570" y="203926"/>
                  </a:cubicBezTo>
                  <a:cubicBezTo>
                    <a:pt x="567141" y="209346"/>
                    <a:pt x="560109" y="212012"/>
                    <a:pt x="552989" y="212012"/>
                  </a:cubicBezTo>
                  <a:cubicBezTo>
                    <a:pt x="545957" y="212012"/>
                    <a:pt x="538926" y="209346"/>
                    <a:pt x="533496" y="203926"/>
                  </a:cubicBezTo>
                  <a:lnTo>
                    <a:pt x="523617" y="194063"/>
                  </a:lnTo>
                  <a:cubicBezTo>
                    <a:pt x="521035" y="195396"/>
                    <a:pt x="518276" y="196462"/>
                    <a:pt x="515517" y="197439"/>
                  </a:cubicBezTo>
                  <a:lnTo>
                    <a:pt x="515517" y="211390"/>
                  </a:lnTo>
                  <a:cubicBezTo>
                    <a:pt x="515517" y="226584"/>
                    <a:pt x="503145" y="238935"/>
                    <a:pt x="487925" y="238935"/>
                  </a:cubicBezTo>
                  <a:cubicBezTo>
                    <a:pt x="472705" y="238935"/>
                    <a:pt x="460333" y="226584"/>
                    <a:pt x="460333" y="211390"/>
                  </a:cubicBezTo>
                  <a:lnTo>
                    <a:pt x="460333" y="197439"/>
                  </a:lnTo>
                  <a:cubicBezTo>
                    <a:pt x="457573" y="196462"/>
                    <a:pt x="454814" y="195396"/>
                    <a:pt x="452233" y="194063"/>
                  </a:cubicBezTo>
                  <a:lnTo>
                    <a:pt x="442353" y="203926"/>
                  </a:lnTo>
                  <a:cubicBezTo>
                    <a:pt x="436924" y="209346"/>
                    <a:pt x="429892" y="212012"/>
                    <a:pt x="422861" y="212012"/>
                  </a:cubicBezTo>
                  <a:cubicBezTo>
                    <a:pt x="415740" y="212012"/>
                    <a:pt x="408708" y="209346"/>
                    <a:pt x="403279" y="203926"/>
                  </a:cubicBezTo>
                  <a:cubicBezTo>
                    <a:pt x="392509" y="193174"/>
                    <a:pt x="392509" y="175758"/>
                    <a:pt x="403279" y="164918"/>
                  </a:cubicBezTo>
                  <a:lnTo>
                    <a:pt x="413159" y="155144"/>
                  </a:lnTo>
                  <a:cubicBezTo>
                    <a:pt x="411913" y="152478"/>
                    <a:pt x="410756" y="149812"/>
                    <a:pt x="409777" y="147058"/>
                  </a:cubicBezTo>
                  <a:lnTo>
                    <a:pt x="395891" y="147058"/>
                  </a:lnTo>
                  <a:cubicBezTo>
                    <a:pt x="380582" y="147058"/>
                    <a:pt x="368210" y="134707"/>
                    <a:pt x="368210" y="119512"/>
                  </a:cubicBezTo>
                  <a:cubicBezTo>
                    <a:pt x="368210" y="104229"/>
                    <a:pt x="380582" y="91878"/>
                    <a:pt x="395891" y="91878"/>
                  </a:cubicBezTo>
                  <a:lnTo>
                    <a:pt x="409777" y="91878"/>
                  </a:lnTo>
                  <a:cubicBezTo>
                    <a:pt x="410756" y="89123"/>
                    <a:pt x="411913" y="86458"/>
                    <a:pt x="413159" y="83792"/>
                  </a:cubicBezTo>
                  <a:lnTo>
                    <a:pt x="403279" y="74018"/>
                  </a:lnTo>
                  <a:cubicBezTo>
                    <a:pt x="392509" y="63177"/>
                    <a:pt x="392509" y="45761"/>
                    <a:pt x="403279" y="35010"/>
                  </a:cubicBezTo>
                  <a:cubicBezTo>
                    <a:pt x="414049" y="24258"/>
                    <a:pt x="431583" y="24258"/>
                    <a:pt x="442353" y="35010"/>
                  </a:cubicBezTo>
                  <a:lnTo>
                    <a:pt x="452233" y="44873"/>
                  </a:lnTo>
                  <a:cubicBezTo>
                    <a:pt x="454814" y="43540"/>
                    <a:pt x="457573" y="42474"/>
                    <a:pt x="460333" y="41496"/>
                  </a:cubicBezTo>
                  <a:lnTo>
                    <a:pt x="460333" y="27546"/>
                  </a:lnTo>
                  <a:cubicBezTo>
                    <a:pt x="460333" y="12351"/>
                    <a:pt x="472705" y="0"/>
                    <a:pt x="487925" y="0"/>
                  </a:cubicBezTo>
                  <a:close/>
                  <a:moveTo>
                    <a:pt x="165723" y="0"/>
                  </a:moveTo>
                  <a:cubicBezTo>
                    <a:pt x="180942" y="0"/>
                    <a:pt x="193314" y="12353"/>
                    <a:pt x="193314" y="27550"/>
                  </a:cubicBezTo>
                  <a:lnTo>
                    <a:pt x="193314" y="58654"/>
                  </a:lnTo>
                  <a:cubicBezTo>
                    <a:pt x="203460" y="61232"/>
                    <a:pt x="212983" y="65231"/>
                    <a:pt x="221794" y="70474"/>
                  </a:cubicBezTo>
                  <a:lnTo>
                    <a:pt x="243867" y="48434"/>
                  </a:lnTo>
                  <a:cubicBezTo>
                    <a:pt x="254636" y="37681"/>
                    <a:pt x="272081" y="37681"/>
                    <a:pt x="282850" y="48434"/>
                  </a:cubicBezTo>
                  <a:cubicBezTo>
                    <a:pt x="293620" y="59188"/>
                    <a:pt x="293620" y="76695"/>
                    <a:pt x="282850" y="87448"/>
                  </a:cubicBezTo>
                  <a:lnTo>
                    <a:pt x="260867" y="109488"/>
                  </a:lnTo>
                  <a:cubicBezTo>
                    <a:pt x="266029" y="118197"/>
                    <a:pt x="270034" y="127795"/>
                    <a:pt x="272704" y="137838"/>
                  </a:cubicBezTo>
                  <a:lnTo>
                    <a:pt x="303766" y="137838"/>
                  </a:lnTo>
                  <a:cubicBezTo>
                    <a:pt x="319074" y="137838"/>
                    <a:pt x="331446" y="150191"/>
                    <a:pt x="331446" y="165476"/>
                  </a:cubicBezTo>
                  <a:cubicBezTo>
                    <a:pt x="331446" y="180673"/>
                    <a:pt x="319074" y="193026"/>
                    <a:pt x="303766" y="193026"/>
                  </a:cubicBezTo>
                  <a:lnTo>
                    <a:pt x="272704" y="193026"/>
                  </a:lnTo>
                  <a:cubicBezTo>
                    <a:pt x="270034" y="203157"/>
                    <a:pt x="266029" y="212666"/>
                    <a:pt x="260867" y="221464"/>
                  </a:cubicBezTo>
                  <a:lnTo>
                    <a:pt x="282850" y="243415"/>
                  </a:lnTo>
                  <a:cubicBezTo>
                    <a:pt x="293709" y="254257"/>
                    <a:pt x="293709" y="271676"/>
                    <a:pt x="282850" y="282429"/>
                  </a:cubicBezTo>
                  <a:cubicBezTo>
                    <a:pt x="277510" y="287850"/>
                    <a:pt x="270390" y="290516"/>
                    <a:pt x="263359" y="290516"/>
                  </a:cubicBezTo>
                  <a:cubicBezTo>
                    <a:pt x="256327" y="290516"/>
                    <a:pt x="249207" y="287850"/>
                    <a:pt x="243867" y="282429"/>
                  </a:cubicBezTo>
                  <a:lnTo>
                    <a:pt x="221794" y="260478"/>
                  </a:lnTo>
                  <a:cubicBezTo>
                    <a:pt x="212983" y="265633"/>
                    <a:pt x="203460" y="269632"/>
                    <a:pt x="193314" y="272298"/>
                  </a:cubicBezTo>
                  <a:lnTo>
                    <a:pt x="193314" y="303314"/>
                  </a:lnTo>
                  <a:cubicBezTo>
                    <a:pt x="193314" y="318599"/>
                    <a:pt x="180942" y="330952"/>
                    <a:pt x="165723" y="330952"/>
                  </a:cubicBezTo>
                  <a:cubicBezTo>
                    <a:pt x="150414" y="330952"/>
                    <a:pt x="138132" y="318599"/>
                    <a:pt x="138132" y="303314"/>
                  </a:cubicBezTo>
                  <a:lnTo>
                    <a:pt x="138132" y="272298"/>
                  </a:lnTo>
                  <a:cubicBezTo>
                    <a:pt x="127986" y="269632"/>
                    <a:pt x="118462" y="265633"/>
                    <a:pt x="109651" y="260478"/>
                  </a:cubicBezTo>
                  <a:lnTo>
                    <a:pt x="87578" y="282429"/>
                  </a:lnTo>
                  <a:cubicBezTo>
                    <a:pt x="82238" y="287850"/>
                    <a:pt x="75118" y="290516"/>
                    <a:pt x="68087" y="290516"/>
                  </a:cubicBezTo>
                  <a:cubicBezTo>
                    <a:pt x="60967" y="290516"/>
                    <a:pt x="53935" y="287850"/>
                    <a:pt x="48506" y="282429"/>
                  </a:cubicBezTo>
                  <a:cubicBezTo>
                    <a:pt x="37737" y="271676"/>
                    <a:pt x="37737" y="254257"/>
                    <a:pt x="48506" y="243415"/>
                  </a:cubicBezTo>
                  <a:lnTo>
                    <a:pt x="70579" y="221464"/>
                  </a:lnTo>
                  <a:cubicBezTo>
                    <a:pt x="65417" y="212666"/>
                    <a:pt x="61323" y="203157"/>
                    <a:pt x="58742" y="193026"/>
                  </a:cubicBezTo>
                  <a:lnTo>
                    <a:pt x="27591" y="193026"/>
                  </a:lnTo>
                  <a:cubicBezTo>
                    <a:pt x="12371" y="193026"/>
                    <a:pt x="0" y="180673"/>
                    <a:pt x="0" y="165476"/>
                  </a:cubicBezTo>
                  <a:cubicBezTo>
                    <a:pt x="0" y="150191"/>
                    <a:pt x="12371" y="137838"/>
                    <a:pt x="27591" y="137838"/>
                  </a:cubicBezTo>
                  <a:lnTo>
                    <a:pt x="58742" y="137838"/>
                  </a:lnTo>
                  <a:cubicBezTo>
                    <a:pt x="61323" y="127795"/>
                    <a:pt x="65417" y="118197"/>
                    <a:pt x="70579" y="109488"/>
                  </a:cubicBezTo>
                  <a:lnTo>
                    <a:pt x="48506" y="87448"/>
                  </a:lnTo>
                  <a:cubicBezTo>
                    <a:pt x="37737" y="76695"/>
                    <a:pt x="37737" y="59188"/>
                    <a:pt x="48506" y="48434"/>
                  </a:cubicBezTo>
                  <a:cubicBezTo>
                    <a:pt x="59276" y="37681"/>
                    <a:pt x="76809" y="37681"/>
                    <a:pt x="87578" y="48434"/>
                  </a:cubicBezTo>
                  <a:lnTo>
                    <a:pt x="109651" y="70474"/>
                  </a:lnTo>
                  <a:cubicBezTo>
                    <a:pt x="118462" y="65231"/>
                    <a:pt x="127986" y="61232"/>
                    <a:pt x="138132" y="58654"/>
                  </a:cubicBezTo>
                  <a:lnTo>
                    <a:pt x="138132" y="27550"/>
                  </a:lnTo>
                  <a:cubicBezTo>
                    <a:pt x="138132" y="12353"/>
                    <a:pt x="150414" y="0"/>
                    <a:pt x="165723" y="0"/>
                  </a:cubicBezTo>
                  <a:close/>
                </a:path>
              </a:pathLst>
            </a:custGeom>
            <a:solidFill>
              <a:srgbClr val="D55757"/>
            </a:solidFill>
            <a:ln>
              <a:noFill/>
            </a:ln>
          </p:spPr>
          <p:txBody>
            <a:bodyPr/>
            <a:lstStyle/>
            <a:p>
              <a:endParaRPr lang="zh-CN" altLang="en-US"/>
            </a:p>
          </p:txBody>
        </p:sp>
      </p:grpSp>
      <p:sp>
        <p:nvSpPr>
          <p:cNvPr id="44" name="文本框 43"/>
          <p:cNvSpPr txBox="1"/>
          <p:nvPr/>
        </p:nvSpPr>
        <p:spPr>
          <a:xfrm flipH="1">
            <a:off x="5583602"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endPar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45" name="文本框 44"/>
          <p:cNvSpPr txBox="1"/>
          <p:nvPr/>
        </p:nvSpPr>
        <p:spPr>
          <a:xfrm flipH="1">
            <a:off x="7786287"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endPar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46" name="文本框 45"/>
          <p:cNvSpPr txBox="1"/>
          <p:nvPr/>
        </p:nvSpPr>
        <p:spPr>
          <a:xfrm flipH="1">
            <a:off x="9975079"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endPar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aphicFrame>
        <p:nvGraphicFramePr>
          <p:cNvPr id="53" name="图表 52"/>
          <p:cNvGraphicFramePr/>
          <p:nvPr/>
        </p:nvGraphicFramePr>
        <p:xfrm>
          <a:off x="408356" y="1767840"/>
          <a:ext cx="4651289" cy="4315953"/>
        </p:xfrm>
        <a:graphic>
          <a:graphicData uri="http://schemas.openxmlformats.org/drawingml/2006/chart">
            <c:chart xmlns:c="http://schemas.openxmlformats.org/drawingml/2006/chart" xmlns:r="http://schemas.openxmlformats.org/officeDocument/2006/relationships" r:id="rId1"/>
          </a:graphicData>
        </a:graphic>
      </p:graphicFrame>
      <p:sp>
        <p:nvSpPr>
          <p:cNvPr id="54" name="文本框 53"/>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5" name="文本框 54"/>
          <p:cNvSpPr txBox="1"/>
          <p:nvPr/>
        </p:nvSpPr>
        <p:spPr>
          <a:xfrm>
            <a:off x="10113039"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56" name="文本框 55"/>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3" name="文本框 32"/>
          <p:cNvSpPr txBox="1"/>
          <p:nvPr/>
        </p:nvSpPr>
        <p:spPr>
          <a:xfrm>
            <a:off x="5629475" y="1740147"/>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36" name="直接连接符 35"/>
          <p:cNvCxnSpPr/>
          <p:nvPr/>
        </p:nvCxnSpPr>
        <p:spPr>
          <a:xfrm>
            <a:off x="5619643"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图片 4"/>
          <p:cNvPicPr>
            <a:picLocks noChangeAspect="1"/>
          </p:cNvPicPr>
          <p:nvPr>
            <p:custDataLst>
              <p:tags r:id="rId1"/>
            </p:custDataLst>
          </p:nvPr>
        </p:nvPicPr>
        <p:blipFill rotWithShape="1">
          <a:blip r:embed="rId2">
            <a:extLst>
              <a:ext uri="{BEBA8EAE-BF5A-486C-A8C5-ECC9F3942E4B}">
                <a14:imgProps xmlns:a14="http://schemas.microsoft.com/office/drawing/2010/main">
                  <a14:imgLayer r:embed="rId3">
                    <a14:imgEffect>
                      <a14:brightnessContrast bright="25000"/>
                    </a14:imgEffect>
                    <a14:imgEffect>
                      <a14:colorTemperature colorTemp="7246"/>
                    </a14:imgEffect>
                  </a14:imgLayer>
                </a14:imgProps>
              </a:ext>
              <a:ext uri="{28A0092B-C50C-407E-A947-70E740481C1C}">
                <a14:useLocalDpi xmlns:a14="http://schemas.microsoft.com/office/drawing/2010/main" val="0"/>
              </a:ext>
            </a:extLst>
          </a:blip>
          <a:srcRect t="-1303" r="23589" b="454"/>
          <a:stretch>
            <a:fillRect/>
          </a:stretch>
        </p:blipFill>
        <p:spPr>
          <a:xfrm>
            <a:off x="0" y="-38685"/>
            <a:ext cx="12192000" cy="6896685"/>
          </a:xfrm>
          <a:prstGeom prst="rect">
            <a:avLst/>
          </a:prstGeom>
        </p:spPr>
      </p:pic>
      <p:sp>
        <p:nvSpPr>
          <p:cNvPr id="10" name="矩形 9"/>
          <p:cNvSpPr/>
          <p:nvPr/>
        </p:nvSpPr>
        <p:spPr>
          <a:xfrm>
            <a:off x="0" y="-13869"/>
            <a:ext cx="12192000" cy="6871869"/>
          </a:xfrm>
          <a:prstGeom prst="rect">
            <a:avLst/>
          </a:prstGeom>
          <a:gradFill flip="none" rotWithShape="1">
            <a:gsLst>
              <a:gs pos="0">
                <a:schemeClr val="bg1">
                  <a:alpha val="22000"/>
                </a:schemeClr>
              </a:gs>
              <a:gs pos="100000">
                <a:schemeClr val="accent5">
                  <a:lumMod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3869"/>
            <a:ext cx="12192000" cy="6871869"/>
          </a:xfrm>
          <a:prstGeom prst="rect">
            <a:avLst/>
          </a:prstGeom>
          <a:gradFill flip="none" rotWithShape="1">
            <a:gsLst>
              <a:gs pos="22058">
                <a:srgbClr val="C8D3DE">
                  <a:alpha val="69000"/>
                </a:srgbClr>
              </a:gs>
              <a:gs pos="41000">
                <a:srgbClr val="99AEC2">
                  <a:alpha val="44000"/>
                </a:srgbClr>
              </a:gs>
              <a:gs pos="0">
                <a:schemeClr val="bg1">
                  <a:alpha val="69000"/>
                </a:schemeClr>
              </a:gs>
              <a:gs pos="100000">
                <a:schemeClr val="accent5">
                  <a:lumMod val="50000"/>
                  <a:alpha val="6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0" y="3664390"/>
            <a:ext cx="12192000" cy="1906498"/>
            <a:chOff x="0" y="3664390"/>
            <a:chExt cx="12192000" cy="1906498"/>
          </a:xfrm>
        </p:grpSpPr>
        <p:sp>
          <p:nvSpPr>
            <p:cNvPr id="11" name="矩形 10"/>
            <p:cNvSpPr/>
            <p:nvPr/>
          </p:nvSpPr>
          <p:spPr>
            <a:xfrm>
              <a:off x="0" y="4257676"/>
              <a:ext cx="12192000" cy="1313212"/>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占位符 23"/>
            <p:cNvSpPr txBox="1"/>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14" name="文本框 13"/>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grpSp>
      <p:sp>
        <p:nvSpPr>
          <p:cNvPr id="6" name="矩形 5"/>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941070" y="2479515"/>
            <a:ext cx="5124450" cy="769441"/>
          </a:xfrm>
          <a:prstGeom prst="rect">
            <a:avLst/>
          </a:prstGeom>
          <a:noFill/>
        </p:spPr>
        <p:txBody>
          <a:bodyPr wrap="square" rtlCol="0">
            <a:spAutoFit/>
          </a:bodyPr>
          <a:lstStyle/>
          <a:p>
            <a:r>
              <a:rPr lang="zh-CN" altLang="en-US" sz="4400" dirty="0">
                <a:solidFill>
                  <a:schemeClr val="tx1">
                    <a:lumMod val="85000"/>
                    <a:lumOff val="15000"/>
                  </a:schemeClr>
                </a:solidFill>
                <a:latin typeface="方正粗宋简体" panose="02000000000000000000" pitchFamily="2" charset="-122"/>
                <a:ea typeface="方正粗宋简体" panose="02000000000000000000" pitchFamily="2" charset="-122"/>
              </a:rPr>
              <a:t>感谢您的批评指正</a:t>
            </a:r>
            <a:endParaRPr lang="zh-CN" altLang="en-US" sz="4400" dirty="0">
              <a:solidFill>
                <a:schemeClr val="tx1">
                  <a:lumMod val="85000"/>
                  <a:lumOff val="15000"/>
                </a:schemeClr>
              </a:solidFill>
              <a:latin typeface="方正粗宋简体" panose="02000000000000000000" pitchFamily="2" charset="-122"/>
              <a:ea typeface="方正粗宋简体" panose="02000000000000000000" pitchFamily="2" charset="-122"/>
            </a:endParaRPr>
          </a:p>
        </p:txBody>
      </p:sp>
      <p:sp>
        <p:nvSpPr>
          <p:cNvPr id="22" name="文本框 21"/>
          <p:cNvSpPr txBox="1"/>
          <p:nvPr/>
        </p:nvSpPr>
        <p:spPr>
          <a:xfrm>
            <a:off x="941070" y="4225153"/>
            <a:ext cx="3082895" cy="400110"/>
          </a:xfrm>
          <a:prstGeom prst="rect">
            <a:avLst/>
          </a:prstGeom>
          <a:noFill/>
        </p:spPr>
        <p:txBody>
          <a:bodyPr wrap="none" rtlCol="0">
            <a:spAutoFit/>
          </a:bodyPr>
          <a:lstStyle/>
          <a:p>
            <a:r>
              <a:rPr lang="zh-CN" altLang="en-US" sz="2000" dirty="0">
                <a:solidFill>
                  <a:srgbClr val="035183"/>
                </a:solidFill>
                <a:latin typeface="思源黑体 CN Normal" panose="020B0400000000000000" pitchFamily="34" charset="-122"/>
                <a:ea typeface="思源黑体 CN Normal" panose="020B0400000000000000" pitchFamily="34" charset="-122"/>
              </a:rPr>
              <a:t>答辩日期：</a:t>
            </a:r>
            <a:fld id="{A3D98E48-0BB4-46BB-993C-047436DA17AA}" type="datetime2">
              <a:rPr lang="zh-CN" altLang="en-US" sz="2000" smtClean="0">
                <a:solidFill>
                  <a:srgbClr val="035183"/>
                </a:solidFill>
                <a:latin typeface="思源黑体 CN Normal" panose="020B0400000000000000" pitchFamily="34" charset="-122"/>
                <a:ea typeface="思源黑体 CN Normal" panose="020B0400000000000000" pitchFamily="34" charset="-122"/>
              </a:rPr>
            </a:fld>
            <a:endParaRPr lang="zh-CN" altLang="en-US" sz="2000" dirty="0">
              <a:solidFill>
                <a:srgbClr val="035183"/>
              </a:solidFill>
              <a:latin typeface="思源黑体 CN Normal" panose="020B0400000000000000" pitchFamily="34" charset="-122"/>
              <a:ea typeface="思源黑体 CN Normal" panose="020B0400000000000000" pitchFamily="34" charset="-122"/>
            </a:endParaRPr>
          </a:p>
        </p:txBody>
      </p:sp>
      <p:sp>
        <p:nvSpPr>
          <p:cNvPr id="23" name="文本框 22"/>
          <p:cNvSpPr txBox="1"/>
          <p:nvPr/>
        </p:nvSpPr>
        <p:spPr>
          <a:xfrm>
            <a:off x="941070" y="3367427"/>
            <a:ext cx="1643399" cy="40011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答辩人：</a:t>
            </a:r>
            <a:r>
              <a:rPr lang="en-US" altLang="zh-CN" sz="2000" dirty="0">
                <a:solidFill>
                  <a:srgbClr val="163A5A"/>
                </a:solidFill>
                <a:latin typeface="思源黑体 CN Normal" panose="020B0400000000000000" pitchFamily="34" charset="-122"/>
                <a:ea typeface="思源黑体 CN Normal" panose="020B0400000000000000" pitchFamily="34" charset="-122"/>
              </a:rPr>
              <a:t>XXX</a:t>
            </a:r>
            <a:endParaRPr lang="zh-CN" altLang="en-US" sz="2000" dirty="0">
              <a:solidFill>
                <a:srgbClr val="163A5A"/>
              </a:solidFill>
              <a:latin typeface="思源黑体 CN Normal" panose="020B0400000000000000" pitchFamily="34" charset="-122"/>
              <a:ea typeface="思源黑体 CN Normal" panose="020B0400000000000000" pitchFamily="34" charset="-122"/>
            </a:endParaRPr>
          </a:p>
        </p:txBody>
      </p:sp>
      <p:sp>
        <p:nvSpPr>
          <p:cNvPr id="24" name="文本框 23"/>
          <p:cNvSpPr txBox="1"/>
          <p:nvPr/>
        </p:nvSpPr>
        <p:spPr>
          <a:xfrm>
            <a:off x="941070" y="3796290"/>
            <a:ext cx="1899879" cy="40011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指导老师：</a:t>
            </a:r>
            <a:r>
              <a:rPr lang="en-US" altLang="zh-CN" sz="2000" dirty="0">
                <a:solidFill>
                  <a:srgbClr val="163A5A"/>
                </a:solidFill>
                <a:latin typeface="思源黑体 CN Normal" panose="020B0400000000000000" pitchFamily="34" charset="-122"/>
                <a:ea typeface="思源黑体 CN Normal" panose="020B0400000000000000" pitchFamily="34" charset="-122"/>
              </a:rPr>
              <a:t>XXX</a:t>
            </a:r>
            <a:endParaRPr lang="zh-CN" altLang="en-US" sz="2000" dirty="0">
              <a:solidFill>
                <a:srgbClr val="163A5A"/>
              </a:solidFill>
              <a:latin typeface="思源黑体 CN Normal" panose="020B0400000000000000" pitchFamily="34" charset="-122"/>
              <a:ea typeface="思源黑体 CN Normal" panose="020B0400000000000000" pitchFamily="34" charset="-122"/>
            </a:endParaRPr>
          </a:p>
        </p:txBody>
      </p:sp>
      <p:cxnSp>
        <p:nvCxnSpPr>
          <p:cNvPr id="25" name="直接连接符 24"/>
          <p:cNvCxnSpPr/>
          <p:nvPr/>
        </p:nvCxnSpPr>
        <p:spPr>
          <a:xfrm>
            <a:off x="894915" y="2570586"/>
            <a:ext cx="0" cy="502727"/>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4"/>
            </p:custDataLst>
          </p:nvPr>
        </p:nvGrpSpPr>
        <p:grpSpPr>
          <a:xfrm>
            <a:off x="461710" y="635021"/>
            <a:ext cx="2067426" cy="561036"/>
            <a:chOff x="2647449" y="2492374"/>
            <a:chExt cx="6897103" cy="1871663"/>
          </a:xfrm>
          <a:solidFill>
            <a:srgbClr val="C00000"/>
          </a:solidFill>
        </p:grpSpPr>
        <p:sp>
          <p:nvSpPr>
            <p:cNvPr id="32" name="îṥḷídê"/>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ŝḷidè"/>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Sļîde"/>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85185E-6 L 0 0.18912 " pathEditMode="relative" rAng="0" ptsTypes="AA">
                                      <p:cBhvr>
                                        <p:cTn id="6" dur="2000" fill="hold"/>
                                        <p:tgtEl>
                                          <p:spTgt spid="19"/>
                                        </p:tgtEl>
                                        <p:attrNameLst>
                                          <p:attrName>ppt_x</p:attrName>
                                          <p:attrName>ppt_y</p:attrName>
                                        </p:attrNameLst>
                                      </p:cBhvr>
                                      <p:rCtr x="0" y="9213"/>
                                    </p:animMotion>
                                  </p:childTnLst>
                                </p:cTn>
                              </p:par>
                              <p:par>
                                <p:cTn id="7" presetID="42" presetClass="path" presetSubtype="0" accel="50000" decel="50000" fill="hold" grpId="0" nodeType="withEffect">
                                  <p:stCondLst>
                                    <p:cond delay="0"/>
                                  </p:stCondLst>
                                  <p:childTnLst>
                                    <p:animMotion origin="layout" path="M 0 -3.7037E-7 L 0 0.33542 " pathEditMode="relative" rAng="0" ptsTypes="AA">
                                      <p:cBhvr>
                                        <p:cTn id="8" dur="2000" fill="hold"/>
                                        <p:tgtEl>
                                          <p:spTgt spid="6"/>
                                        </p:tgtEl>
                                        <p:attrNameLst>
                                          <p:attrName>ppt_x</p:attrName>
                                          <p:attrName>ppt_y</p:attrName>
                                        </p:attrNameLst>
                                      </p:cBhvr>
                                      <p:rCtr x="0" y="16991"/>
                                    </p:animMotion>
                                  </p:childTnLst>
                                </p:cTn>
                              </p:par>
                              <p:par>
                                <p:cTn id="9" presetID="10" presetClass="entr" presetSubtype="0" fill="hold" grpId="0" nodeType="withEffect">
                                  <p:stCondLst>
                                    <p:cond delay="9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22" presetClass="entr" presetSubtype="8" fill="hold" grpId="0" nodeType="withEffect">
                                  <p:stCondLst>
                                    <p:cond delay="90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grpId="0" nodeType="withEffect">
                                  <p:stCondLst>
                                    <p:cond delay="90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1" fill="hold" nodeType="withEffect">
                                  <p:stCondLst>
                                    <p:cond delay="90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P spid="21"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669926" y="3943131"/>
            <a:ext cx="5852175" cy="2108806"/>
            <a:chOff x="669926" y="3943131"/>
            <a:chExt cx="5852175" cy="2108806"/>
          </a:xfrm>
        </p:grpSpPr>
        <p:sp>
          <p:nvSpPr>
            <p:cNvPr id="19" name="文本框 18"/>
            <p:cNvSpPr txBox="1"/>
            <p:nvPr/>
          </p:nvSpPr>
          <p:spPr>
            <a:xfrm>
              <a:off x="669927" y="3943131"/>
              <a:ext cx="5852173" cy="338554"/>
            </a:xfrm>
            <a:prstGeom prst="rect">
              <a:avLst/>
            </a:prstGeom>
            <a:noFill/>
          </p:spPr>
          <p:txBody>
            <a:bodyPr wrap="square" rtlCol="0">
              <a:spAutoFit/>
            </a:bodyPr>
            <a:lstStyle/>
            <a:p>
              <a:r>
                <a:rPr lang="zh-CN" altLang="en-US" sz="1600" dirty="0"/>
                <a:t>主题字体 </a:t>
              </a:r>
              <a:r>
                <a:rPr lang="en-US" altLang="zh-CN" sz="1600" dirty="0"/>
                <a:t>THEME FONTS</a:t>
              </a:r>
              <a:endParaRPr lang="zh-CN" altLang="en-US" sz="1600" dirty="0"/>
            </a:p>
          </p:txBody>
        </p:sp>
        <p:cxnSp>
          <p:nvCxnSpPr>
            <p:cNvPr id="20" name="直接连接符 19"/>
            <p:cNvCxnSpPr/>
            <p:nvPr/>
          </p:nvCxnSpPr>
          <p:spPr>
            <a:xfrm>
              <a:off x="669926" y="4273363"/>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01115" y="4724988"/>
              <a:ext cx="5048569" cy="1326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中文字体：方正清刻本悦宋简体（标题） 思源黑体 等线（正文或小标题）</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英文字体：思源黑体 等线</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数字字体：书法坊姿景臣钢笔行书</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字体包下载：链接：</a:t>
              </a:r>
              <a:r>
                <a:rPr lang="en-US" altLang="zh-CN" sz="1200" dirty="0">
                  <a:solidFill>
                    <a:schemeClr val="tx1">
                      <a:lumMod val="50000"/>
                      <a:lumOff val="50000"/>
                    </a:schemeClr>
                  </a:solidFill>
                </a:rPr>
                <a:t>https://pan.baidu.com/s/15aC9qNjIQTXuI6UcsC0f6Q </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提取码：</a:t>
              </a:r>
              <a:r>
                <a:rPr lang="en-US" altLang="zh-CN" sz="1200" dirty="0">
                  <a:solidFill>
                    <a:schemeClr val="tx1">
                      <a:lumMod val="50000"/>
                      <a:lumOff val="50000"/>
                    </a:schemeClr>
                  </a:solidFill>
                </a:rPr>
                <a:t>5v3d</a:t>
              </a:r>
              <a:endParaRPr lang="en-US" altLang="zh-CN" sz="1200" dirty="0">
                <a:solidFill>
                  <a:schemeClr val="tx1">
                    <a:lumMod val="50000"/>
                    <a:lumOff val="50000"/>
                  </a:schemeClr>
                </a:solidFill>
              </a:endParaRPr>
            </a:p>
          </p:txBody>
        </p:sp>
      </p:grpSp>
      <p:sp>
        <p:nvSpPr>
          <p:cNvPr id="40" name="文本框 39"/>
          <p:cNvSpPr txBox="1"/>
          <p:nvPr/>
        </p:nvSpPr>
        <p:spPr>
          <a:xfrm>
            <a:off x="10486595" y="350413"/>
            <a:ext cx="1415772" cy="338554"/>
          </a:xfrm>
          <a:prstGeom prst="rect">
            <a:avLst/>
          </a:prstGeom>
          <a:noFill/>
        </p:spPr>
        <p:txBody>
          <a:bodyPr wrap="none" rtlCol="0">
            <a:spAutoFit/>
          </a:bodyPr>
          <a:lstStyle/>
          <a:p>
            <a:r>
              <a:rPr lang="zh-CN" altLang="en-US" sz="1600" dirty="0">
                <a:solidFill>
                  <a:srgbClr val="C00000"/>
                </a:solidFill>
                <a:latin typeface="方正清刻本悦宋简体" panose="02000000000000000000" pitchFamily="2" charset="-122"/>
                <a:ea typeface="方正清刻本悦宋简体" panose="02000000000000000000" pitchFamily="2" charset="-122"/>
              </a:rPr>
              <a:t>模板使用说明</a:t>
            </a:r>
            <a:endParaRPr lang="zh-CN" altLang="en-US" sz="1600" dirty="0">
              <a:solidFill>
                <a:srgbClr val="C00000"/>
              </a:solidFill>
              <a:latin typeface="方正清刻本悦宋简体" panose="02000000000000000000" pitchFamily="2" charset="-122"/>
              <a:ea typeface="方正清刻本悦宋简体" panose="02000000000000000000" pitchFamily="2" charset="-122"/>
            </a:endParaRPr>
          </a:p>
        </p:txBody>
      </p:sp>
      <p:grpSp>
        <p:nvGrpSpPr>
          <p:cNvPr id="48" name="组合 47"/>
          <p:cNvGrpSpPr/>
          <p:nvPr/>
        </p:nvGrpSpPr>
        <p:grpSpPr>
          <a:xfrm>
            <a:off x="669926" y="1512847"/>
            <a:ext cx="6056552" cy="1453654"/>
            <a:chOff x="669926" y="1512847"/>
            <a:chExt cx="6056552" cy="1453654"/>
          </a:xfrm>
        </p:grpSpPr>
        <p:sp>
          <p:nvSpPr>
            <p:cNvPr id="4" name="椭圆 3"/>
            <p:cNvSpPr/>
            <p:nvPr/>
          </p:nvSpPr>
          <p:spPr>
            <a:xfrm>
              <a:off x="4104549" y="2202365"/>
              <a:ext cx="299978" cy="299978"/>
            </a:xfrm>
            <a:prstGeom prst="ellipse">
              <a:avLst/>
            </a:prstGeom>
            <a:solidFill>
              <a:srgbClr val="035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521909"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60005"/>
                </a:solidFill>
              </a:endParaRPr>
            </a:p>
          </p:txBody>
        </p:sp>
        <p:sp>
          <p:nvSpPr>
            <p:cNvPr id="6" name="椭圆 5"/>
            <p:cNvSpPr/>
            <p:nvPr/>
          </p:nvSpPr>
          <p:spPr>
            <a:xfrm>
              <a:off x="4939270" y="2202365"/>
              <a:ext cx="299978" cy="299978"/>
            </a:xfrm>
            <a:prstGeom prst="ellipse">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56630" y="2202365"/>
              <a:ext cx="299978" cy="299978"/>
            </a:xfrm>
            <a:prstGeom prst="ellipse">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73990" y="2202365"/>
              <a:ext cx="299978" cy="299978"/>
            </a:xfrm>
            <a:prstGeom prst="ellipse">
              <a:avLst/>
            </a:prstGeom>
            <a:solidFill>
              <a:srgbClr val="DF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191350" y="2202365"/>
              <a:ext cx="299978" cy="29997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42048" y="2202365"/>
              <a:ext cx="299978" cy="299978"/>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59408" y="2202365"/>
              <a:ext cx="299978" cy="299978"/>
            </a:xfrm>
            <a:prstGeom prst="ellipse">
              <a:avLst/>
            </a:prstGeom>
            <a:solidFill>
              <a:srgbClr val="F6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76768"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94129" y="2202365"/>
              <a:ext cx="299978" cy="2999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3839351" y="2128458"/>
              <a:ext cx="0" cy="69125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69927" y="1512847"/>
              <a:ext cx="5852173" cy="338554"/>
            </a:xfrm>
            <a:prstGeom prst="rect">
              <a:avLst/>
            </a:prstGeom>
            <a:noFill/>
          </p:spPr>
          <p:txBody>
            <a:bodyPr wrap="square" rtlCol="0">
              <a:spAutoFit/>
            </a:bodyPr>
            <a:lstStyle/>
            <a:p>
              <a:r>
                <a:rPr lang="zh-CN" altLang="en-US" sz="1600" dirty="0"/>
                <a:t>主题色彩 </a:t>
              </a:r>
              <a:r>
                <a:rPr lang="en-US" altLang="zh-CN" sz="1600" dirty="0"/>
                <a:t>THEME COLORS</a:t>
              </a:r>
              <a:endParaRPr lang="zh-CN" altLang="en-US" sz="1600" dirty="0"/>
            </a:p>
          </p:txBody>
        </p:sp>
        <p:cxnSp>
          <p:nvCxnSpPr>
            <p:cNvPr id="16" name="直接连接符 15"/>
            <p:cNvCxnSpPr/>
            <p:nvPr/>
          </p:nvCxnSpPr>
          <p:spPr>
            <a:xfrm>
              <a:off x="669926" y="1843079"/>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69927" y="2689502"/>
              <a:ext cx="2161443" cy="276999"/>
            </a:xfrm>
            <a:prstGeom prst="rect">
              <a:avLst/>
            </a:prstGeom>
            <a:noFill/>
          </p:spPr>
          <p:txBody>
            <a:bodyPr wrap="square" rtlCol="0">
              <a:spAutoFit/>
            </a:bodyPr>
            <a:lstStyle/>
            <a:p>
              <a:pPr algn="ctr"/>
              <a:r>
                <a:rPr lang="zh-CN" altLang="en-US" sz="1200" dirty="0">
                  <a:solidFill>
                    <a:schemeClr val="tx1">
                      <a:lumMod val="50000"/>
                      <a:lumOff val="50000"/>
                    </a:schemeClr>
                  </a:solidFill>
                </a:rPr>
                <a:t>文字</a:t>
              </a:r>
              <a:r>
                <a:rPr lang="en-US" altLang="zh-CN" sz="1200">
                  <a:solidFill>
                    <a:schemeClr val="tx1">
                      <a:lumMod val="50000"/>
                      <a:lumOff val="50000"/>
                    </a:schemeClr>
                  </a:solidFill>
                </a:rPr>
                <a:t>/</a:t>
              </a:r>
              <a:r>
                <a:rPr lang="zh-CN" altLang="en-US" sz="1200">
                  <a:solidFill>
                    <a:schemeClr val="tx1">
                      <a:lumMod val="50000"/>
                      <a:lumOff val="50000"/>
                    </a:schemeClr>
                  </a:solidFill>
                </a:rPr>
                <a:t>背景 </a:t>
              </a:r>
              <a:r>
                <a:rPr lang="en-US" altLang="zh-CN" sz="1200">
                  <a:solidFill>
                    <a:schemeClr val="tx1">
                      <a:lumMod val="50000"/>
                      <a:lumOff val="50000"/>
                    </a:schemeClr>
                  </a:solidFill>
                </a:rPr>
                <a:t>Text/Background</a:t>
              </a:r>
              <a:endParaRPr lang="zh-CN" altLang="en-US" sz="1200" dirty="0">
                <a:solidFill>
                  <a:schemeClr val="tx1">
                    <a:lumMod val="50000"/>
                    <a:lumOff val="50000"/>
                  </a:schemeClr>
                </a:solidFill>
              </a:endParaRPr>
            </a:p>
          </p:txBody>
        </p:sp>
        <p:sp>
          <p:nvSpPr>
            <p:cNvPr id="18" name="文本框 17"/>
            <p:cNvSpPr txBox="1"/>
            <p:nvPr/>
          </p:nvSpPr>
          <p:spPr>
            <a:xfrm>
              <a:off x="3849851" y="2689502"/>
              <a:ext cx="2876627" cy="276999"/>
            </a:xfrm>
            <a:prstGeom prst="rect">
              <a:avLst/>
            </a:prstGeom>
            <a:noFill/>
          </p:spPr>
          <p:txBody>
            <a:bodyPr wrap="square" rtlCol="0">
              <a:spAutoFit/>
            </a:bodyPr>
            <a:lstStyle/>
            <a:p>
              <a:pPr algn="ctr"/>
              <a:r>
                <a:rPr lang="zh-CN" altLang="en-US" sz="1200">
                  <a:solidFill>
                    <a:schemeClr val="tx1">
                      <a:lumMod val="50000"/>
                      <a:lumOff val="50000"/>
                    </a:schemeClr>
                  </a:solidFill>
                </a:rPr>
                <a:t>填充色 </a:t>
              </a:r>
              <a:r>
                <a:rPr lang="en-US" altLang="zh-CN" sz="1200">
                  <a:solidFill>
                    <a:schemeClr val="tx1">
                      <a:lumMod val="50000"/>
                      <a:lumOff val="50000"/>
                    </a:schemeClr>
                  </a:solidFill>
                </a:rPr>
                <a:t>Accents</a:t>
              </a:r>
              <a:endParaRPr lang="zh-CN" altLang="en-US" sz="1200" dirty="0">
                <a:solidFill>
                  <a:schemeClr val="tx1">
                    <a:lumMod val="50000"/>
                    <a:lumOff val="50000"/>
                  </a:schemeClr>
                </a:solidFill>
              </a:endParaRPr>
            </a:p>
          </p:txBody>
        </p:sp>
        <p:sp>
          <p:nvSpPr>
            <p:cNvPr id="41" name="椭圆 40"/>
            <p:cNvSpPr/>
            <p:nvPr/>
          </p:nvSpPr>
          <p:spPr>
            <a:xfrm>
              <a:off x="2511489" y="2202365"/>
              <a:ext cx="299978" cy="29997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928849" y="2202365"/>
              <a:ext cx="299978" cy="29997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346209" y="2202365"/>
              <a:ext cx="299978" cy="299978"/>
            </a:xfrm>
            <a:prstGeom prst="ellipse">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p:cNvSpPr txBox="1"/>
          <p:nvPr/>
        </p:nvSpPr>
        <p:spPr>
          <a:xfrm>
            <a:off x="7560509" y="1512847"/>
            <a:ext cx="3072050" cy="338554"/>
          </a:xfrm>
          <a:prstGeom prst="rect">
            <a:avLst/>
          </a:prstGeom>
          <a:noFill/>
        </p:spPr>
        <p:txBody>
          <a:bodyPr wrap="square" rtlCol="0">
            <a:spAutoFit/>
          </a:bodyPr>
          <a:lstStyle/>
          <a:p>
            <a:r>
              <a:rPr lang="zh-CN" altLang="en-US" sz="1600" dirty="0"/>
              <a:t>版权申明 </a:t>
            </a:r>
            <a:r>
              <a:rPr lang="en-US" altLang="zh-CN" sz="1600" dirty="0"/>
              <a:t>COPYRIGHT NOTICE</a:t>
            </a:r>
            <a:endParaRPr lang="zh-CN" altLang="en-US" sz="1600" dirty="0"/>
          </a:p>
        </p:txBody>
      </p:sp>
      <p:cxnSp>
        <p:nvCxnSpPr>
          <p:cNvPr id="63" name="直接连接符 62"/>
          <p:cNvCxnSpPr/>
          <p:nvPr/>
        </p:nvCxnSpPr>
        <p:spPr>
          <a:xfrm>
            <a:off x="7560507" y="184307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573587" y="1997522"/>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本模板仅作学习交流使用，请勿商用。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素材来源：广东工业大学学生新闻中心摄影部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作者：信鸽     微信公众号：我在广工学个</a:t>
            </a:r>
            <a:r>
              <a:rPr lang="en-US" altLang="zh-CN" sz="1200" dirty="0">
                <a:solidFill>
                  <a:schemeClr val="tx1">
                    <a:lumMod val="50000"/>
                    <a:lumOff val="50000"/>
                  </a:schemeClr>
                </a:solidFill>
              </a:rPr>
              <a:t>P</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p:txBody>
      </p:sp>
      <p:sp>
        <p:nvSpPr>
          <p:cNvPr id="29" name="文本框 28"/>
          <p:cNvSpPr txBox="1"/>
          <p:nvPr/>
        </p:nvSpPr>
        <p:spPr>
          <a:xfrm>
            <a:off x="7560509" y="3975107"/>
            <a:ext cx="3072050" cy="338554"/>
          </a:xfrm>
          <a:prstGeom prst="rect">
            <a:avLst/>
          </a:prstGeom>
          <a:noFill/>
        </p:spPr>
        <p:txBody>
          <a:bodyPr wrap="square" rtlCol="0">
            <a:spAutoFit/>
          </a:bodyPr>
          <a:lstStyle/>
          <a:p>
            <a:r>
              <a:rPr lang="zh-CN" altLang="en-US" sz="1600" dirty="0"/>
              <a:t>使用建议 </a:t>
            </a:r>
            <a:r>
              <a:rPr lang="en-US" altLang="zh-CN" sz="1600" dirty="0"/>
              <a:t>SUGGESTION</a:t>
            </a:r>
            <a:endParaRPr lang="zh-CN" altLang="en-US" sz="1600" dirty="0"/>
          </a:p>
        </p:txBody>
      </p:sp>
      <p:cxnSp>
        <p:nvCxnSpPr>
          <p:cNvPr id="30" name="直接连接符 29"/>
          <p:cNvCxnSpPr/>
          <p:nvPr/>
        </p:nvCxnSpPr>
        <p:spPr>
          <a:xfrm>
            <a:off x="7560507" y="430533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573587" y="4653989"/>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字体大小：参考模板中设置即可，如在大教室使</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用可酌情增大字号</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行距设置：</a:t>
            </a:r>
            <a:r>
              <a:rPr lang="en-US" altLang="zh-CN" sz="1200" dirty="0">
                <a:solidFill>
                  <a:schemeClr val="tx1">
                    <a:lumMod val="50000"/>
                    <a:lumOff val="50000"/>
                  </a:schemeClr>
                </a:solidFill>
              </a:rPr>
              <a:t>1.2-1.5</a:t>
            </a:r>
            <a:r>
              <a:rPr lang="zh-CN" altLang="en-US" sz="1200" dirty="0">
                <a:solidFill>
                  <a:schemeClr val="tx1">
                    <a:lumMod val="50000"/>
                    <a:lumOff val="50000"/>
                  </a:schemeClr>
                </a:solidFill>
              </a:rPr>
              <a:t>为宜</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正文字体：建议使用思源黑体等非衬线字体，可</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有效提高观看者的体验。</a:t>
            </a:r>
            <a:endParaRPr lang="en-US" altLang="zh-CN" sz="1200" dirty="0">
              <a:solidFill>
                <a:schemeClr val="tx1">
                  <a:lumMod val="50000"/>
                  <a:lumOff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6640"/>
            <a:ext cx="4071240" cy="480568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19"/>
          <p:cNvSpPr/>
          <p:nvPr>
            <p:custDataLst>
              <p:tags r:id="rId2"/>
            </p:custDataLst>
          </p:nvPr>
        </p:nvSpPr>
        <p:spPr>
          <a:xfrm>
            <a:off x="4347905" y="1292601"/>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3"/>
            </p:custDataLst>
          </p:nvPr>
        </p:nvSpPr>
        <p:spPr>
          <a:xfrm>
            <a:off x="5873498" y="3436374"/>
            <a:ext cx="5262979" cy="1002647"/>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选题背景和研究意义</a:t>
            </a:r>
            <a:endParaRPr lang="en-US" altLang="zh-CN"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4"/>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5"/>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01 </a:t>
            </a:r>
            <a:endParaRPr lang="en-US" altLang="zh-CN" sz="7200" b="1" dirty="0">
              <a:latin typeface="书体坊安景臣钢笔行书" panose="02010601030101010101" pitchFamily="2" charset="-122"/>
              <a:ea typeface="书体坊安景臣钢笔行书"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22" presetClass="entr" presetSubtype="2"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1100"/>
                                        <p:tgtEl>
                                          <p:spTgt spid="16"/>
                                        </p:tgtEl>
                                      </p:cBhvr>
                                    </p:animEffect>
                                  </p:childTnLst>
                                </p:cTn>
                              </p:par>
                              <p:par>
                                <p:cTn id="11" presetID="35" presetClass="path" presetSubtype="0" accel="50000" decel="50000" fill="hold" grpId="1" nodeType="withEffect">
                                  <p:stCondLst>
                                    <p:cond delay="200"/>
                                  </p:stCondLst>
                                  <p:childTnLst>
                                    <p:animMotion origin="layout" path="M 0 0 L -0.02884996 0 E" pathEditMode="relative" ptsTypes="">
                                      <p:cBhvr>
                                        <p:cTn id="12" dur="2000" fill="hold"/>
                                        <p:tgtEl>
                                          <p:spTgt spid="16"/>
                                        </p:tgtEl>
                                        <p:attrNameLst>
                                          <p:attrName>ppt_x</p:attrName>
                                          <p:attrName>ppt_y</p:attrName>
                                        </p:attrNameLst>
                                      </p:cBhvr>
                                    </p:animMotion>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1100"/>
                                        <p:tgtEl>
                                          <p:spTgt spid="17"/>
                                        </p:tgtEl>
                                      </p:cBhvr>
                                    </p:animEffect>
                                  </p:childTnLst>
                                </p:cTn>
                              </p:par>
                              <p:par>
                                <p:cTn id="16" presetID="35" presetClass="path" presetSubtype="0" accel="50000" decel="50000" fill="hold" nodeType="withEffect">
                                  <p:stCondLst>
                                    <p:cond delay="0"/>
                                  </p:stCondLst>
                                  <p:childTnLst>
                                    <p:animMotion origin="layout" path="M 0 0 L -0.02885002 0 E" pathEditMode="relative" ptsTypes="">
                                      <p:cBhvr>
                                        <p:cTn id="17" dur="2000" fill="hold"/>
                                        <p:tgtEl>
                                          <p:spTgt spid="17"/>
                                        </p:tgtEl>
                                        <p:attrNameLst>
                                          <p:attrName>ppt_x</p:attrName>
                                          <p:attrName>ppt_y</p:attrName>
                                        </p:attrNameLst>
                                      </p:cBhvr>
                                    </p:animMotion>
                                  </p:childTnLst>
                                </p:cTn>
                              </p:par>
                              <p:par>
                                <p:cTn id="18" presetID="2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1100"/>
                                        <p:tgtEl>
                                          <p:spTgt spid="21"/>
                                        </p:tgtEl>
                                      </p:cBhvr>
                                    </p:animEffect>
                                  </p:childTnLst>
                                </p:cTn>
                              </p:par>
                              <p:par>
                                <p:cTn id="21" presetID="35" presetClass="path" presetSubtype="0" accel="50000" decel="50000" fill="hold" grpId="1" nodeType="withEffect">
                                  <p:stCondLst>
                                    <p:cond delay="0"/>
                                  </p:stCondLst>
                                  <p:childTnLst>
                                    <p:animMotion origin="layout" path="M 0 0 L -0.02885002 0 E" pathEditMode="relative" ptsTypes="">
                                      <p:cBhvr>
                                        <p:cTn id="22" dur="2000" fill="hold"/>
                                        <p:tgtEl>
                                          <p:spTgt spid="21"/>
                                        </p:tgtEl>
                                        <p:attrNameLst>
                                          <p:attrName>ppt_x</p:attrName>
                                          <p:attrName>ppt_y</p:attrName>
                                        </p:attrNameLst>
                                      </p:cBhvr>
                                    </p:animMotion>
                                  </p:childTnLst>
                                </p:cTn>
                              </p:par>
                              <p:par>
                                <p:cTn id="23" presetID="63" presetClass="path" presetSubtype="0" accel="50000" decel="50000" fill="hold" grpId="0" nodeType="withEffect">
                                  <p:stCondLst>
                                    <p:cond delay="0"/>
                                  </p:stCondLst>
                                  <p:childTnLst>
                                    <p:animMotion origin="layout" path="M -2.384186E-07 -4.44444E-06 L 0.05380769 -4.44444E-06" pathEditMode="relative" rAng="0" ptsTypes="AA">
                                      <p:cBhvr>
                                        <p:cTn id="24" dur="2000" fill="hold"/>
                                        <p:tgtEl>
                                          <p:spTgt spid="9"/>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6" grpId="0"/>
      <p:bldP spid="16" grpId="1"/>
      <p:bldP spid="21" grpId="0"/>
      <p:bldP spid="2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862315" y="1126767"/>
            <a:ext cx="6171614" cy="5460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62315" y="1640938"/>
            <a:ext cx="6146805" cy="449725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921" y="2312168"/>
            <a:ext cx="5300065" cy="2975103"/>
          </a:xfrm>
          <a:prstGeom prst="rect">
            <a:avLst/>
          </a:prstGeom>
        </p:spPr>
      </p:pic>
      <p:sp>
        <p:nvSpPr>
          <p:cNvPr id="9" name="文本框 8"/>
          <p:cNvSpPr txBox="1"/>
          <p:nvPr/>
        </p:nvSpPr>
        <p:spPr>
          <a:xfrm>
            <a:off x="6538561" y="2225163"/>
            <a:ext cx="5300065" cy="2827697"/>
          </a:xfrm>
          <a:prstGeom prst="rect">
            <a:avLst/>
          </a:prstGeom>
          <a:noFill/>
        </p:spPr>
        <p:txBody>
          <a:bodyPr wrap="square" rtlCol="0">
            <a:spAutoFit/>
          </a:bodyPr>
          <a:lstStyle/>
          <a:p>
            <a:pPr algn="just">
              <a:lnSpc>
                <a:spcPct val="125000"/>
              </a:lnSpc>
            </a:pPr>
            <a:r>
              <a:rPr lang="en-US"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超声波接近传感器用于检测不同材料、外形、颜色或浓度的物体，具有极佳的精确性、灵活性和可靠性，被广泛应用于无人机、自动化生产线等领域。相比其他检测方法，超声波检测可以对各种不同特性的物体进行检测，比如固体、液体、粉末，甚至是透明物体。检测与表面的性质无关，表面可以粗糙或平滑、清洁或脏污、潮湿或干燥。而且其结构非常坚固，对脏物、环境光线或噪声不敏感。</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p:txBody>
      </p:sp>
      <p:sp>
        <p:nvSpPr>
          <p:cNvPr id="20" name="文本框 19"/>
          <p:cNvSpPr txBox="1"/>
          <p:nvPr/>
        </p:nvSpPr>
        <p:spPr>
          <a:xfrm>
            <a:off x="2352083"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选题背景</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21" name="文本框 20"/>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2" name="文本框 21"/>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3" name="文本框 22"/>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sp>
        <p:nvSpPr>
          <p:cNvPr id="15" name="文本框 14"/>
          <p:cNvSpPr txBox="1"/>
          <p:nvPr/>
        </p:nvSpPr>
        <p:spPr>
          <a:xfrm>
            <a:off x="624840" y="1528886"/>
            <a:ext cx="1620957"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选题背景</a:t>
            </a:r>
            <a:endPar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cxnSp>
        <p:nvCxnSpPr>
          <p:cNvPr id="16" name="直接连接符 15"/>
          <p:cNvCxnSpPr/>
          <p:nvPr/>
        </p:nvCxnSpPr>
        <p:spPr>
          <a:xfrm>
            <a:off x="629897"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12921" y="5537033"/>
            <a:ext cx="4108989" cy="337015"/>
          </a:xfrm>
          <a:prstGeom prst="rect">
            <a:avLst/>
          </a:prstGeom>
        </p:spPr>
        <p:txBody>
          <a:bodyPr wrap="square">
            <a:spAutoFit/>
          </a:bodyPr>
          <a:lstStyle/>
          <a:p>
            <a:pPr algn="just">
              <a:lnSpc>
                <a:spcPct val="125000"/>
              </a:lnSpc>
            </a:pPr>
            <a:r>
              <a:rPr lang="en-US" altLang="zh-CN" sz="1400" dirty="0">
                <a:solidFill>
                  <a:schemeClr val="tx1">
                    <a:lumMod val="85000"/>
                    <a:lumOff val="15000"/>
                  </a:schemeClr>
                </a:solidFill>
                <a:latin typeface="思源黑体 CN Light" panose="020B0300000000000000" pitchFamily="34" charset="-122"/>
                <a:ea typeface="思源黑体 CN Light" panose="020B0300000000000000" pitchFamily="34" charset="-122"/>
              </a:rPr>
              <a:t> </a:t>
            </a:r>
            <a:endParaRPr lang="en-US" altLang="zh-CN" sz="14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18" name="文本框 17"/>
          <p:cNvSpPr txBox="1"/>
          <p:nvPr/>
        </p:nvSpPr>
        <p:spPr>
          <a:xfrm>
            <a:off x="3114245"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9" name="文本框 1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9" name="文本框 2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1" name="文本框 3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2"/>
          <p:cNvGrpSpPr/>
          <p:nvPr/>
        </p:nvGrpSpPr>
        <p:grpSpPr>
          <a:xfrm>
            <a:off x="1083588" y="1596935"/>
            <a:ext cx="8777480" cy="4781610"/>
            <a:chOff x="815256" y="742950"/>
            <a:chExt cx="6726508" cy="3688771"/>
          </a:xfrm>
          <a:solidFill>
            <a:schemeClr val="bg1">
              <a:lumMod val="75000"/>
            </a:schemeClr>
          </a:solidFill>
        </p:grpSpPr>
        <p:sp>
          <p:nvSpPr>
            <p:cNvPr id="152" name="Freeform 5"/>
            <p:cNvSpPr>
              <a:spLocks noEditPoints="1"/>
            </p:cNvSpPr>
            <p:nvPr/>
          </p:nvSpPr>
          <p:spPr bwMode="auto">
            <a:xfrm>
              <a:off x="1287450" y="2365392"/>
              <a:ext cx="99071" cy="75912"/>
            </a:xfrm>
            <a:custGeom>
              <a:avLst/>
              <a:gdLst>
                <a:gd name="T0" fmla="*/ 0 w 77"/>
                <a:gd name="T1" fmla="*/ 7 h 59"/>
                <a:gd name="T2" fmla="*/ 3 w 77"/>
                <a:gd name="T3" fmla="*/ 3 h 59"/>
                <a:gd name="T4" fmla="*/ 0 w 77"/>
                <a:gd name="T5" fmla="*/ 3 h 59"/>
                <a:gd name="T6" fmla="*/ 0 w 77"/>
                <a:gd name="T7" fmla="*/ 7 h 59"/>
                <a:gd name="T8" fmla="*/ 0 w 77"/>
                <a:gd name="T9" fmla="*/ 7 h 59"/>
                <a:gd name="T10" fmla="*/ 0 w 77"/>
                <a:gd name="T11" fmla="*/ 7 h 59"/>
                <a:gd name="T12" fmla="*/ 14 w 77"/>
                <a:gd name="T13" fmla="*/ 3 h 59"/>
                <a:gd name="T14" fmla="*/ 14 w 77"/>
                <a:gd name="T15" fmla="*/ 0 h 59"/>
                <a:gd name="T16" fmla="*/ 14 w 77"/>
                <a:gd name="T17" fmla="*/ 0 h 59"/>
                <a:gd name="T18" fmla="*/ 11 w 77"/>
                <a:gd name="T19" fmla="*/ 0 h 59"/>
                <a:gd name="T20" fmla="*/ 11 w 77"/>
                <a:gd name="T21" fmla="*/ 3 h 59"/>
                <a:gd name="T22" fmla="*/ 11 w 77"/>
                <a:gd name="T23" fmla="*/ 3 h 59"/>
                <a:gd name="T24" fmla="*/ 14 w 77"/>
                <a:gd name="T25" fmla="*/ 3 h 59"/>
                <a:gd name="T26" fmla="*/ 14 w 77"/>
                <a:gd name="T27" fmla="*/ 3 h 59"/>
                <a:gd name="T28" fmla="*/ 37 w 77"/>
                <a:gd name="T29" fmla="*/ 15 h 59"/>
                <a:gd name="T30" fmla="*/ 37 w 77"/>
                <a:gd name="T31" fmla="*/ 15 h 59"/>
                <a:gd name="T32" fmla="*/ 33 w 77"/>
                <a:gd name="T33" fmla="*/ 11 h 59"/>
                <a:gd name="T34" fmla="*/ 33 w 77"/>
                <a:gd name="T35" fmla="*/ 11 h 59"/>
                <a:gd name="T36" fmla="*/ 29 w 77"/>
                <a:gd name="T37" fmla="*/ 11 h 59"/>
                <a:gd name="T38" fmla="*/ 33 w 77"/>
                <a:gd name="T39" fmla="*/ 15 h 59"/>
                <a:gd name="T40" fmla="*/ 37 w 77"/>
                <a:gd name="T41" fmla="*/ 15 h 59"/>
                <a:gd name="T42" fmla="*/ 37 w 77"/>
                <a:gd name="T43" fmla="*/ 15 h 59"/>
                <a:gd name="T44" fmla="*/ 37 w 77"/>
                <a:gd name="T45" fmla="*/ 15 h 59"/>
                <a:gd name="T46" fmla="*/ 51 w 77"/>
                <a:gd name="T47" fmla="*/ 18 h 59"/>
                <a:gd name="T48" fmla="*/ 48 w 77"/>
                <a:gd name="T49" fmla="*/ 18 h 59"/>
                <a:gd name="T50" fmla="*/ 48 w 77"/>
                <a:gd name="T51" fmla="*/ 18 h 59"/>
                <a:gd name="T52" fmla="*/ 44 w 77"/>
                <a:gd name="T53" fmla="*/ 18 h 59"/>
                <a:gd name="T54" fmla="*/ 48 w 77"/>
                <a:gd name="T55" fmla="*/ 18 h 59"/>
                <a:gd name="T56" fmla="*/ 51 w 77"/>
                <a:gd name="T57" fmla="*/ 18 h 59"/>
                <a:gd name="T58" fmla="*/ 51 w 77"/>
                <a:gd name="T59" fmla="*/ 18 h 59"/>
                <a:gd name="T60" fmla="*/ 51 w 77"/>
                <a:gd name="T61" fmla="*/ 18 h 59"/>
                <a:gd name="T62" fmla="*/ 55 w 77"/>
                <a:gd name="T63" fmla="*/ 26 h 59"/>
                <a:gd name="T64" fmla="*/ 55 w 77"/>
                <a:gd name="T65" fmla="*/ 26 h 59"/>
                <a:gd name="T66" fmla="*/ 51 w 77"/>
                <a:gd name="T67" fmla="*/ 22 h 59"/>
                <a:gd name="T68" fmla="*/ 51 w 77"/>
                <a:gd name="T69" fmla="*/ 22 h 59"/>
                <a:gd name="T70" fmla="*/ 51 w 77"/>
                <a:gd name="T71" fmla="*/ 22 h 59"/>
                <a:gd name="T72" fmla="*/ 55 w 77"/>
                <a:gd name="T73" fmla="*/ 22 h 59"/>
                <a:gd name="T74" fmla="*/ 59 w 77"/>
                <a:gd name="T75" fmla="*/ 22 h 59"/>
                <a:gd name="T76" fmla="*/ 63 w 77"/>
                <a:gd name="T77" fmla="*/ 26 h 59"/>
                <a:gd name="T78" fmla="*/ 59 w 77"/>
                <a:gd name="T79" fmla="*/ 26 h 59"/>
                <a:gd name="T80" fmla="*/ 55 w 77"/>
                <a:gd name="T81" fmla="*/ 26 h 59"/>
                <a:gd name="T82" fmla="*/ 55 w 77"/>
                <a:gd name="T83" fmla="*/ 26 h 59"/>
                <a:gd name="T84" fmla="*/ 59 w 77"/>
                <a:gd name="T85" fmla="*/ 44 h 59"/>
                <a:gd name="T86" fmla="*/ 63 w 77"/>
                <a:gd name="T87" fmla="*/ 48 h 59"/>
                <a:gd name="T88" fmla="*/ 63 w 77"/>
                <a:gd name="T89" fmla="*/ 55 h 59"/>
                <a:gd name="T90" fmla="*/ 66 w 77"/>
                <a:gd name="T91" fmla="*/ 59 h 59"/>
                <a:gd name="T92" fmla="*/ 70 w 77"/>
                <a:gd name="T93" fmla="*/ 52 h 59"/>
                <a:gd name="T94" fmla="*/ 77 w 77"/>
                <a:gd name="T95" fmla="*/ 48 h 59"/>
                <a:gd name="T96" fmla="*/ 77 w 77"/>
                <a:gd name="T97" fmla="*/ 48 h 59"/>
                <a:gd name="T98" fmla="*/ 74 w 77"/>
                <a:gd name="T99" fmla="*/ 44 h 59"/>
                <a:gd name="T100" fmla="*/ 74 w 77"/>
                <a:gd name="T101" fmla="*/ 44 h 59"/>
                <a:gd name="T102" fmla="*/ 74 w 77"/>
                <a:gd name="T103" fmla="*/ 41 h 59"/>
                <a:gd name="T104" fmla="*/ 74 w 77"/>
                <a:gd name="T105" fmla="*/ 41 h 59"/>
                <a:gd name="T106" fmla="*/ 70 w 77"/>
                <a:gd name="T107" fmla="*/ 41 h 59"/>
                <a:gd name="T108" fmla="*/ 66 w 77"/>
                <a:gd name="T109" fmla="*/ 37 h 59"/>
                <a:gd name="T110" fmla="*/ 63 w 77"/>
                <a:gd name="T111" fmla="*/ 33 h 59"/>
                <a:gd name="T112" fmla="*/ 63 w 77"/>
                <a:gd name="T113" fmla="*/ 37 h 59"/>
                <a:gd name="T114" fmla="*/ 63 w 77"/>
                <a:gd name="T115" fmla="*/ 37 h 59"/>
                <a:gd name="T116" fmla="*/ 63 w 77"/>
                <a:gd name="T117" fmla="*/ 41 h 59"/>
                <a:gd name="T118" fmla="*/ 59 w 77"/>
                <a:gd name="T119" fmla="*/ 44 h 59"/>
                <a:gd name="T120" fmla="*/ 59 w 77"/>
                <a:gd name="T12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59">
                  <a:moveTo>
                    <a:pt x="0" y="7"/>
                  </a:moveTo>
                  <a:lnTo>
                    <a:pt x="3" y="3"/>
                  </a:lnTo>
                  <a:lnTo>
                    <a:pt x="0" y="3"/>
                  </a:lnTo>
                  <a:lnTo>
                    <a:pt x="0" y="7"/>
                  </a:lnTo>
                  <a:lnTo>
                    <a:pt x="0" y="7"/>
                  </a:lnTo>
                  <a:lnTo>
                    <a:pt x="0" y="7"/>
                  </a:lnTo>
                  <a:close/>
                  <a:moveTo>
                    <a:pt x="14" y="3"/>
                  </a:moveTo>
                  <a:lnTo>
                    <a:pt x="14" y="0"/>
                  </a:lnTo>
                  <a:lnTo>
                    <a:pt x="14" y="0"/>
                  </a:lnTo>
                  <a:lnTo>
                    <a:pt x="11" y="0"/>
                  </a:lnTo>
                  <a:lnTo>
                    <a:pt x="11" y="3"/>
                  </a:lnTo>
                  <a:lnTo>
                    <a:pt x="11" y="3"/>
                  </a:lnTo>
                  <a:lnTo>
                    <a:pt x="14" y="3"/>
                  </a:lnTo>
                  <a:lnTo>
                    <a:pt x="14" y="3"/>
                  </a:lnTo>
                  <a:close/>
                  <a:moveTo>
                    <a:pt x="37" y="15"/>
                  </a:moveTo>
                  <a:lnTo>
                    <a:pt x="37" y="15"/>
                  </a:lnTo>
                  <a:lnTo>
                    <a:pt x="33" y="11"/>
                  </a:lnTo>
                  <a:lnTo>
                    <a:pt x="33" y="11"/>
                  </a:lnTo>
                  <a:lnTo>
                    <a:pt x="29" y="11"/>
                  </a:lnTo>
                  <a:lnTo>
                    <a:pt x="33" y="15"/>
                  </a:lnTo>
                  <a:lnTo>
                    <a:pt x="37" y="15"/>
                  </a:lnTo>
                  <a:lnTo>
                    <a:pt x="37" y="15"/>
                  </a:lnTo>
                  <a:lnTo>
                    <a:pt x="37" y="15"/>
                  </a:lnTo>
                  <a:close/>
                  <a:moveTo>
                    <a:pt x="51" y="18"/>
                  </a:moveTo>
                  <a:lnTo>
                    <a:pt x="48" y="18"/>
                  </a:lnTo>
                  <a:lnTo>
                    <a:pt x="48" y="18"/>
                  </a:lnTo>
                  <a:lnTo>
                    <a:pt x="44" y="18"/>
                  </a:lnTo>
                  <a:lnTo>
                    <a:pt x="48" y="18"/>
                  </a:lnTo>
                  <a:lnTo>
                    <a:pt x="51" y="18"/>
                  </a:lnTo>
                  <a:lnTo>
                    <a:pt x="51" y="18"/>
                  </a:lnTo>
                  <a:lnTo>
                    <a:pt x="51" y="18"/>
                  </a:lnTo>
                  <a:close/>
                  <a:moveTo>
                    <a:pt x="55" y="26"/>
                  </a:moveTo>
                  <a:lnTo>
                    <a:pt x="55" y="26"/>
                  </a:lnTo>
                  <a:lnTo>
                    <a:pt x="51" y="22"/>
                  </a:lnTo>
                  <a:lnTo>
                    <a:pt x="51" y="22"/>
                  </a:lnTo>
                  <a:lnTo>
                    <a:pt x="51" y="22"/>
                  </a:lnTo>
                  <a:lnTo>
                    <a:pt x="55" y="22"/>
                  </a:lnTo>
                  <a:lnTo>
                    <a:pt x="59" y="22"/>
                  </a:lnTo>
                  <a:lnTo>
                    <a:pt x="63" y="26"/>
                  </a:lnTo>
                  <a:lnTo>
                    <a:pt x="59" y="26"/>
                  </a:lnTo>
                  <a:lnTo>
                    <a:pt x="55" y="26"/>
                  </a:lnTo>
                  <a:lnTo>
                    <a:pt x="55" y="26"/>
                  </a:lnTo>
                  <a:close/>
                  <a:moveTo>
                    <a:pt x="59" y="44"/>
                  </a:moveTo>
                  <a:lnTo>
                    <a:pt x="63" y="48"/>
                  </a:lnTo>
                  <a:lnTo>
                    <a:pt x="63" y="55"/>
                  </a:lnTo>
                  <a:lnTo>
                    <a:pt x="66" y="59"/>
                  </a:lnTo>
                  <a:lnTo>
                    <a:pt x="70" y="52"/>
                  </a:lnTo>
                  <a:lnTo>
                    <a:pt x="77" y="48"/>
                  </a:lnTo>
                  <a:lnTo>
                    <a:pt x="77" y="48"/>
                  </a:lnTo>
                  <a:lnTo>
                    <a:pt x="74" y="44"/>
                  </a:lnTo>
                  <a:lnTo>
                    <a:pt x="74" y="44"/>
                  </a:lnTo>
                  <a:lnTo>
                    <a:pt x="74" y="41"/>
                  </a:lnTo>
                  <a:lnTo>
                    <a:pt x="74" y="41"/>
                  </a:lnTo>
                  <a:lnTo>
                    <a:pt x="70" y="41"/>
                  </a:lnTo>
                  <a:lnTo>
                    <a:pt x="66" y="37"/>
                  </a:lnTo>
                  <a:lnTo>
                    <a:pt x="63" y="33"/>
                  </a:lnTo>
                  <a:lnTo>
                    <a:pt x="63" y="37"/>
                  </a:lnTo>
                  <a:lnTo>
                    <a:pt x="63" y="37"/>
                  </a:lnTo>
                  <a:lnTo>
                    <a:pt x="63" y="41"/>
                  </a:lnTo>
                  <a:lnTo>
                    <a:pt x="59" y="44"/>
                  </a:lnTo>
                  <a:lnTo>
                    <a:pt x="59" y="44"/>
                  </a:lnTo>
                  <a:close/>
                </a:path>
              </a:pathLst>
            </a:custGeom>
            <a:grpFill/>
            <a:ln>
              <a:noFill/>
            </a:ln>
          </p:spPr>
          <p:txBody>
            <a:bodyPr vert="horz" wrap="square" lIns="91440" tIns="45720" rIns="91440" bIns="45720" numCol="1" anchor="t" anchorCtr="0" compatLnSpc="1"/>
            <a:lstStyle/>
            <a:p>
              <a:endParaRPr lang="en-US"/>
            </a:p>
          </p:txBody>
        </p:sp>
        <p:sp>
          <p:nvSpPr>
            <p:cNvPr id="153" name="Freeform 6"/>
            <p:cNvSpPr/>
            <p:nvPr/>
          </p:nvSpPr>
          <p:spPr bwMode="auto">
            <a:xfrm>
              <a:off x="5241266" y="3424288"/>
              <a:ext cx="5147" cy="10293"/>
            </a:xfrm>
            <a:custGeom>
              <a:avLst/>
              <a:gdLst>
                <a:gd name="T0" fmla="*/ 0 w 4"/>
                <a:gd name="T1" fmla="*/ 4 h 8"/>
                <a:gd name="T2" fmla="*/ 0 w 4"/>
                <a:gd name="T3" fmla="*/ 0 h 8"/>
                <a:gd name="T4" fmla="*/ 0 w 4"/>
                <a:gd name="T5" fmla="*/ 0 h 8"/>
                <a:gd name="T6" fmla="*/ 4 w 4"/>
                <a:gd name="T7" fmla="*/ 0 h 8"/>
                <a:gd name="T8" fmla="*/ 4 w 4"/>
                <a:gd name="T9" fmla="*/ 0 h 8"/>
                <a:gd name="T10" fmla="*/ 4 w 4"/>
                <a:gd name="T11" fmla="*/ 8 h 8"/>
                <a:gd name="T12" fmla="*/ 0 w 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0"/>
                  </a:lnTo>
                  <a:lnTo>
                    <a:pt x="0" y="0"/>
                  </a:lnTo>
                  <a:lnTo>
                    <a:pt x="4" y="0"/>
                  </a:lnTo>
                  <a:lnTo>
                    <a:pt x="4" y="0"/>
                  </a:lnTo>
                  <a:lnTo>
                    <a:pt x="4" y="8"/>
                  </a:lnTo>
                  <a:lnTo>
                    <a:pt x="0" y="4"/>
                  </a:lnTo>
                  <a:close/>
                </a:path>
              </a:pathLst>
            </a:custGeom>
            <a:grpFill/>
            <a:ln>
              <a:noFill/>
            </a:ln>
          </p:spPr>
          <p:txBody>
            <a:bodyPr vert="horz" wrap="square" lIns="91440" tIns="45720" rIns="91440" bIns="45720" numCol="1" anchor="t" anchorCtr="0" compatLnSpc="1"/>
            <a:lstStyle/>
            <a:p>
              <a:endParaRPr lang="en-US"/>
            </a:p>
          </p:txBody>
        </p:sp>
        <p:sp>
          <p:nvSpPr>
            <p:cNvPr id="154" name="Freeform 7"/>
            <p:cNvSpPr>
              <a:spLocks noEditPoints="1"/>
            </p:cNvSpPr>
            <p:nvPr/>
          </p:nvSpPr>
          <p:spPr bwMode="auto">
            <a:xfrm>
              <a:off x="5202669" y="3395983"/>
              <a:ext cx="28306" cy="24446"/>
            </a:xfrm>
            <a:custGeom>
              <a:avLst/>
              <a:gdLst>
                <a:gd name="T0" fmla="*/ 4 w 22"/>
                <a:gd name="T1" fmla="*/ 11 h 19"/>
                <a:gd name="T2" fmla="*/ 4 w 22"/>
                <a:gd name="T3" fmla="*/ 7 h 19"/>
                <a:gd name="T4" fmla="*/ 4 w 22"/>
                <a:gd name="T5" fmla="*/ 4 h 19"/>
                <a:gd name="T6" fmla="*/ 4 w 22"/>
                <a:gd name="T7" fmla="*/ 4 h 19"/>
                <a:gd name="T8" fmla="*/ 4 w 22"/>
                <a:gd name="T9" fmla="*/ 0 h 19"/>
                <a:gd name="T10" fmla="*/ 0 w 22"/>
                <a:gd name="T11" fmla="*/ 0 h 19"/>
                <a:gd name="T12" fmla="*/ 0 w 22"/>
                <a:gd name="T13" fmla="*/ 4 h 19"/>
                <a:gd name="T14" fmla="*/ 0 w 22"/>
                <a:gd name="T15" fmla="*/ 7 h 19"/>
                <a:gd name="T16" fmla="*/ 0 w 22"/>
                <a:gd name="T17" fmla="*/ 7 h 19"/>
                <a:gd name="T18" fmla="*/ 0 w 22"/>
                <a:gd name="T19" fmla="*/ 11 h 19"/>
                <a:gd name="T20" fmla="*/ 4 w 22"/>
                <a:gd name="T21" fmla="*/ 11 h 19"/>
                <a:gd name="T22" fmla="*/ 4 w 22"/>
                <a:gd name="T23" fmla="*/ 11 h 19"/>
                <a:gd name="T24" fmla="*/ 4 w 22"/>
                <a:gd name="T25" fmla="*/ 15 h 19"/>
                <a:gd name="T26" fmla="*/ 8 w 22"/>
                <a:gd name="T27" fmla="*/ 15 h 19"/>
                <a:gd name="T28" fmla="*/ 8 w 22"/>
                <a:gd name="T29" fmla="*/ 19 h 19"/>
                <a:gd name="T30" fmla="*/ 4 w 22"/>
                <a:gd name="T31" fmla="*/ 19 h 19"/>
                <a:gd name="T32" fmla="*/ 4 w 22"/>
                <a:gd name="T33" fmla="*/ 15 h 19"/>
                <a:gd name="T34" fmla="*/ 4 w 22"/>
                <a:gd name="T35" fmla="*/ 15 h 19"/>
                <a:gd name="T36" fmla="*/ 4 w 22"/>
                <a:gd name="T37" fmla="*/ 15 h 19"/>
                <a:gd name="T38" fmla="*/ 22 w 22"/>
                <a:gd name="T39" fmla="*/ 19 h 19"/>
                <a:gd name="T40" fmla="*/ 22 w 22"/>
                <a:gd name="T41" fmla="*/ 15 h 19"/>
                <a:gd name="T42" fmla="*/ 22 w 22"/>
                <a:gd name="T43" fmla="*/ 11 h 19"/>
                <a:gd name="T44" fmla="*/ 22 w 22"/>
                <a:gd name="T45" fmla="*/ 15 h 19"/>
                <a:gd name="T46" fmla="*/ 19 w 22"/>
                <a:gd name="T47" fmla="*/ 15 h 19"/>
                <a:gd name="T48" fmla="*/ 19 w 22"/>
                <a:gd name="T49" fmla="*/ 15 h 19"/>
                <a:gd name="T50" fmla="*/ 22 w 22"/>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9">
                  <a:moveTo>
                    <a:pt x="4" y="11"/>
                  </a:moveTo>
                  <a:lnTo>
                    <a:pt x="4" y="7"/>
                  </a:lnTo>
                  <a:lnTo>
                    <a:pt x="4" y="4"/>
                  </a:lnTo>
                  <a:lnTo>
                    <a:pt x="4" y="4"/>
                  </a:lnTo>
                  <a:lnTo>
                    <a:pt x="4" y="0"/>
                  </a:lnTo>
                  <a:lnTo>
                    <a:pt x="0" y="0"/>
                  </a:lnTo>
                  <a:lnTo>
                    <a:pt x="0" y="4"/>
                  </a:lnTo>
                  <a:lnTo>
                    <a:pt x="0" y="7"/>
                  </a:lnTo>
                  <a:lnTo>
                    <a:pt x="0" y="7"/>
                  </a:lnTo>
                  <a:lnTo>
                    <a:pt x="0" y="11"/>
                  </a:lnTo>
                  <a:lnTo>
                    <a:pt x="4" y="11"/>
                  </a:lnTo>
                  <a:lnTo>
                    <a:pt x="4" y="11"/>
                  </a:lnTo>
                  <a:close/>
                  <a:moveTo>
                    <a:pt x="4" y="15"/>
                  </a:moveTo>
                  <a:lnTo>
                    <a:pt x="8" y="15"/>
                  </a:lnTo>
                  <a:lnTo>
                    <a:pt x="8" y="19"/>
                  </a:lnTo>
                  <a:lnTo>
                    <a:pt x="4" y="19"/>
                  </a:lnTo>
                  <a:lnTo>
                    <a:pt x="4" y="15"/>
                  </a:lnTo>
                  <a:lnTo>
                    <a:pt x="4" y="15"/>
                  </a:lnTo>
                  <a:lnTo>
                    <a:pt x="4" y="15"/>
                  </a:lnTo>
                  <a:close/>
                  <a:moveTo>
                    <a:pt x="22" y="19"/>
                  </a:moveTo>
                  <a:lnTo>
                    <a:pt x="22" y="15"/>
                  </a:lnTo>
                  <a:lnTo>
                    <a:pt x="22" y="11"/>
                  </a:lnTo>
                  <a:lnTo>
                    <a:pt x="22" y="15"/>
                  </a:lnTo>
                  <a:lnTo>
                    <a:pt x="19" y="15"/>
                  </a:lnTo>
                  <a:lnTo>
                    <a:pt x="19" y="15"/>
                  </a:lnTo>
                  <a:lnTo>
                    <a:pt x="22" y="19"/>
                  </a:lnTo>
                  <a:close/>
                </a:path>
              </a:pathLst>
            </a:custGeom>
            <a:grpFill/>
            <a:ln>
              <a:noFill/>
            </a:ln>
          </p:spPr>
          <p:txBody>
            <a:bodyPr vert="horz" wrap="square" lIns="91440" tIns="45720" rIns="91440" bIns="45720" numCol="1" anchor="t" anchorCtr="0" compatLnSpc="1"/>
            <a:lstStyle/>
            <a:p>
              <a:endParaRPr lang="en-US"/>
            </a:p>
          </p:txBody>
        </p:sp>
        <p:sp>
          <p:nvSpPr>
            <p:cNvPr id="155" name="Freeform 8"/>
            <p:cNvSpPr>
              <a:spLocks noEditPoints="1"/>
            </p:cNvSpPr>
            <p:nvPr/>
          </p:nvSpPr>
          <p:spPr bwMode="auto">
            <a:xfrm>
              <a:off x="5269572" y="3267319"/>
              <a:ext cx="200714" cy="100357"/>
            </a:xfrm>
            <a:custGeom>
              <a:avLst/>
              <a:gdLst>
                <a:gd name="T0" fmla="*/ 152 w 156"/>
                <a:gd name="T1" fmla="*/ 4 h 78"/>
                <a:gd name="T2" fmla="*/ 156 w 156"/>
                <a:gd name="T3" fmla="*/ 4 h 78"/>
                <a:gd name="T4" fmla="*/ 156 w 156"/>
                <a:gd name="T5" fmla="*/ 4 h 78"/>
                <a:gd name="T6" fmla="*/ 152 w 156"/>
                <a:gd name="T7" fmla="*/ 0 h 78"/>
                <a:gd name="T8" fmla="*/ 152 w 156"/>
                <a:gd name="T9" fmla="*/ 4 h 78"/>
                <a:gd name="T10" fmla="*/ 152 w 156"/>
                <a:gd name="T11" fmla="*/ 4 h 78"/>
                <a:gd name="T12" fmla="*/ 152 w 156"/>
                <a:gd name="T13" fmla="*/ 4 h 78"/>
                <a:gd name="T14" fmla="*/ 4 w 156"/>
                <a:gd name="T15" fmla="*/ 78 h 78"/>
                <a:gd name="T16" fmla="*/ 7 w 156"/>
                <a:gd name="T17" fmla="*/ 78 h 78"/>
                <a:gd name="T18" fmla="*/ 4 w 156"/>
                <a:gd name="T19" fmla="*/ 78 h 78"/>
                <a:gd name="T20" fmla="*/ 4 w 156"/>
                <a:gd name="T21" fmla="*/ 78 h 78"/>
                <a:gd name="T22" fmla="*/ 4 w 156"/>
                <a:gd name="T23" fmla="*/ 78 h 78"/>
                <a:gd name="T24" fmla="*/ 0 w 156"/>
                <a:gd name="T25" fmla="*/ 70 h 78"/>
                <a:gd name="T26" fmla="*/ 4 w 156"/>
                <a:gd name="T27" fmla="*/ 70 h 78"/>
                <a:gd name="T28" fmla="*/ 4 w 156"/>
                <a:gd name="T29" fmla="*/ 70 h 78"/>
                <a:gd name="T30" fmla="*/ 7 w 156"/>
                <a:gd name="T31" fmla="*/ 70 h 78"/>
                <a:gd name="T32" fmla="*/ 4 w 156"/>
                <a:gd name="T33" fmla="*/ 70 h 78"/>
                <a:gd name="T34" fmla="*/ 4 w 156"/>
                <a:gd name="T35" fmla="*/ 74 h 78"/>
                <a:gd name="T36" fmla="*/ 0 w 156"/>
                <a:gd name="T37"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78">
                  <a:moveTo>
                    <a:pt x="152" y="4"/>
                  </a:moveTo>
                  <a:lnTo>
                    <a:pt x="156" y="4"/>
                  </a:lnTo>
                  <a:lnTo>
                    <a:pt x="156" y="4"/>
                  </a:lnTo>
                  <a:lnTo>
                    <a:pt x="152" y="0"/>
                  </a:lnTo>
                  <a:lnTo>
                    <a:pt x="152" y="4"/>
                  </a:lnTo>
                  <a:lnTo>
                    <a:pt x="152" y="4"/>
                  </a:lnTo>
                  <a:lnTo>
                    <a:pt x="152" y="4"/>
                  </a:lnTo>
                  <a:close/>
                  <a:moveTo>
                    <a:pt x="4" y="78"/>
                  </a:moveTo>
                  <a:lnTo>
                    <a:pt x="7" y="78"/>
                  </a:lnTo>
                  <a:lnTo>
                    <a:pt x="4" y="78"/>
                  </a:lnTo>
                  <a:lnTo>
                    <a:pt x="4" y="78"/>
                  </a:lnTo>
                  <a:lnTo>
                    <a:pt x="4" y="78"/>
                  </a:lnTo>
                  <a:close/>
                  <a:moveTo>
                    <a:pt x="0" y="70"/>
                  </a:moveTo>
                  <a:lnTo>
                    <a:pt x="4" y="70"/>
                  </a:lnTo>
                  <a:lnTo>
                    <a:pt x="4" y="70"/>
                  </a:lnTo>
                  <a:lnTo>
                    <a:pt x="7" y="70"/>
                  </a:lnTo>
                  <a:lnTo>
                    <a:pt x="4" y="70"/>
                  </a:lnTo>
                  <a:lnTo>
                    <a:pt x="4" y="74"/>
                  </a:lnTo>
                  <a:lnTo>
                    <a:pt x="0" y="70"/>
                  </a:lnTo>
                  <a:close/>
                </a:path>
              </a:pathLst>
            </a:custGeom>
            <a:grpFill/>
            <a:ln>
              <a:noFill/>
            </a:ln>
          </p:spPr>
          <p:txBody>
            <a:bodyPr vert="horz" wrap="square" lIns="91440" tIns="45720" rIns="91440" bIns="45720" numCol="1" anchor="t" anchorCtr="0" compatLnSpc="1"/>
            <a:lstStyle/>
            <a:p>
              <a:endParaRPr lang="en-US"/>
            </a:p>
          </p:txBody>
        </p:sp>
        <p:sp>
          <p:nvSpPr>
            <p:cNvPr id="156" name="Freeform 9"/>
            <p:cNvSpPr>
              <a:spLocks noEditPoints="1"/>
            </p:cNvSpPr>
            <p:nvPr/>
          </p:nvSpPr>
          <p:spPr bwMode="auto">
            <a:xfrm>
              <a:off x="6240979" y="2909636"/>
              <a:ext cx="47606" cy="137670"/>
            </a:xfrm>
            <a:custGeom>
              <a:avLst/>
              <a:gdLst>
                <a:gd name="T0" fmla="*/ 4 w 10"/>
                <a:gd name="T1" fmla="*/ 5 h 29"/>
                <a:gd name="T2" fmla="*/ 4 w 10"/>
                <a:gd name="T3" fmla="*/ 3 h 29"/>
                <a:gd name="T4" fmla="*/ 4 w 10"/>
                <a:gd name="T5" fmla="*/ 1 h 29"/>
                <a:gd name="T6" fmla="*/ 4 w 10"/>
                <a:gd name="T7" fmla="*/ 0 h 29"/>
                <a:gd name="T8" fmla="*/ 3 w 10"/>
                <a:gd name="T9" fmla="*/ 1 h 29"/>
                <a:gd name="T10" fmla="*/ 3 w 10"/>
                <a:gd name="T11" fmla="*/ 3 h 29"/>
                <a:gd name="T12" fmla="*/ 3 w 10"/>
                <a:gd name="T13" fmla="*/ 5 h 29"/>
                <a:gd name="T14" fmla="*/ 3 w 10"/>
                <a:gd name="T15" fmla="*/ 10 h 29"/>
                <a:gd name="T16" fmla="*/ 3 w 10"/>
                <a:gd name="T17" fmla="*/ 8 h 29"/>
                <a:gd name="T18" fmla="*/ 3 w 10"/>
                <a:gd name="T19" fmla="*/ 7 h 29"/>
                <a:gd name="T20" fmla="*/ 4 w 10"/>
                <a:gd name="T21" fmla="*/ 6 h 29"/>
                <a:gd name="T22" fmla="*/ 3 w 10"/>
                <a:gd name="T23" fmla="*/ 7 h 29"/>
                <a:gd name="T24" fmla="*/ 3 w 10"/>
                <a:gd name="T25" fmla="*/ 9 h 29"/>
                <a:gd name="T26" fmla="*/ 3 w 10"/>
                <a:gd name="T27" fmla="*/ 10 h 29"/>
                <a:gd name="T28" fmla="*/ 1 w 10"/>
                <a:gd name="T29" fmla="*/ 9 h 29"/>
                <a:gd name="T30" fmla="*/ 0 w 10"/>
                <a:gd name="T31" fmla="*/ 9 h 29"/>
                <a:gd name="T32" fmla="*/ 3 w 10"/>
                <a:gd name="T33" fmla="*/ 14 h 29"/>
                <a:gd name="T34" fmla="*/ 3 w 10"/>
                <a:gd name="T35" fmla="*/ 12 h 29"/>
                <a:gd name="T36" fmla="*/ 2 w 10"/>
                <a:gd name="T37" fmla="*/ 13 h 29"/>
                <a:gd name="T38" fmla="*/ 5 w 10"/>
                <a:gd name="T39" fmla="*/ 19 h 29"/>
                <a:gd name="T40" fmla="*/ 4 w 10"/>
                <a:gd name="T41" fmla="*/ 19 h 29"/>
                <a:gd name="T42" fmla="*/ 6 w 10"/>
                <a:gd name="T43" fmla="*/ 22 h 29"/>
                <a:gd name="T44" fmla="*/ 7 w 10"/>
                <a:gd name="T45" fmla="*/ 23 h 29"/>
                <a:gd name="T46" fmla="*/ 6 w 10"/>
                <a:gd name="T47" fmla="*/ 22 h 29"/>
                <a:gd name="T48" fmla="*/ 8 w 10"/>
                <a:gd name="T49" fmla="*/ 23 h 29"/>
                <a:gd name="T50" fmla="*/ 8 w 10"/>
                <a:gd name="T51" fmla="*/ 23 h 29"/>
                <a:gd name="T52" fmla="*/ 8 w 10"/>
                <a:gd name="T53" fmla="*/ 22 h 29"/>
                <a:gd name="T54" fmla="*/ 7 w 10"/>
                <a:gd name="T55" fmla="*/ 25 h 29"/>
                <a:gd name="T56" fmla="*/ 7 w 10"/>
                <a:gd name="T57" fmla="*/ 24 h 29"/>
                <a:gd name="T58" fmla="*/ 7 w 10"/>
                <a:gd name="T59" fmla="*/ 24 h 29"/>
                <a:gd name="T60" fmla="*/ 9 w 10"/>
                <a:gd name="T61" fmla="*/ 26 h 29"/>
                <a:gd name="T62" fmla="*/ 8 w 10"/>
                <a:gd name="T63" fmla="*/ 26 h 29"/>
                <a:gd name="T64" fmla="*/ 9 w 10"/>
                <a:gd name="T65" fmla="*/ 27 h 29"/>
                <a:gd name="T66" fmla="*/ 9 w 10"/>
                <a:gd name="T67" fmla="*/ 28 h 29"/>
                <a:gd name="T68" fmla="*/ 9 w 10"/>
                <a:gd name="T69" fmla="*/ 29 h 29"/>
                <a:gd name="T70" fmla="*/ 10 w 10"/>
                <a:gd name="T71" fmla="*/ 28 h 29"/>
                <a:gd name="T72" fmla="*/ 9 w 10"/>
                <a:gd name="T7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29">
                  <a:moveTo>
                    <a:pt x="3" y="5"/>
                  </a:moveTo>
                  <a:cubicBezTo>
                    <a:pt x="4" y="5"/>
                    <a:pt x="4" y="5"/>
                    <a:pt x="4" y="5"/>
                  </a:cubicBezTo>
                  <a:cubicBezTo>
                    <a:pt x="4" y="4"/>
                    <a:pt x="4" y="4"/>
                    <a:pt x="4" y="4"/>
                  </a:cubicBezTo>
                  <a:cubicBezTo>
                    <a:pt x="4" y="3"/>
                    <a:pt x="4" y="3"/>
                    <a:pt x="4" y="3"/>
                  </a:cubicBezTo>
                  <a:cubicBezTo>
                    <a:pt x="4" y="2"/>
                    <a:pt x="4" y="2"/>
                    <a:pt x="4" y="2"/>
                  </a:cubicBezTo>
                  <a:cubicBezTo>
                    <a:pt x="4" y="1"/>
                    <a:pt x="4" y="1"/>
                    <a:pt x="4" y="1"/>
                  </a:cubicBezTo>
                  <a:cubicBezTo>
                    <a:pt x="4" y="1"/>
                    <a:pt x="4" y="1"/>
                    <a:pt x="4" y="1"/>
                  </a:cubicBezTo>
                  <a:cubicBezTo>
                    <a:pt x="4" y="0"/>
                    <a:pt x="4" y="0"/>
                    <a:pt x="4" y="0"/>
                  </a:cubicBezTo>
                  <a:cubicBezTo>
                    <a:pt x="4" y="0"/>
                    <a:pt x="4" y="0"/>
                    <a:pt x="4" y="0"/>
                  </a:cubicBezTo>
                  <a:cubicBezTo>
                    <a:pt x="3" y="1"/>
                    <a:pt x="3" y="1"/>
                    <a:pt x="3" y="1"/>
                  </a:cubicBezTo>
                  <a:cubicBezTo>
                    <a:pt x="3" y="2"/>
                    <a:pt x="3" y="2"/>
                    <a:pt x="3" y="2"/>
                  </a:cubicBezTo>
                  <a:cubicBezTo>
                    <a:pt x="3" y="3"/>
                    <a:pt x="3" y="3"/>
                    <a:pt x="3" y="3"/>
                  </a:cubicBezTo>
                  <a:cubicBezTo>
                    <a:pt x="3" y="3"/>
                    <a:pt x="3" y="3"/>
                    <a:pt x="3" y="3"/>
                  </a:cubicBezTo>
                  <a:cubicBezTo>
                    <a:pt x="3" y="5"/>
                    <a:pt x="3" y="5"/>
                    <a:pt x="3" y="5"/>
                  </a:cubicBezTo>
                  <a:cubicBezTo>
                    <a:pt x="3" y="5"/>
                    <a:pt x="3" y="5"/>
                    <a:pt x="3" y="5"/>
                  </a:cubicBezTo>
                  <a:close/>
                  <a:moveTo>
                    <a:pt x="3" y="10"/>
                  </a:moveTo>
                  <a:cubicBezTo>
                    <a:pt x="3" y="9"/>
                    <a:pt x="3" y="9"/>
                    <a:pt x="3" y="9"/>
                  </a:cubicBezTo>
                  <a:cubicBezTo>
                    <a:pt x="3" y="8"/>
                    <a:pt x="3" y="8"/>
                    <a:pt x="3" y="8"/>
                  </a:cubicBezTo>
                  <a:cubicBezTo>
                    <a:pt x="3" y="7"/>
                    <a:pt x="3" y="7"/>
                    <a:pt x="3" y="7"/>
                  </a:cubicBezTo>
                  <a:cubicBezTo>
                    <a:pt x="3" y="7"/>
                    <a:pt x="3" y="7"/>
                    <a:pt x="3" y="7"/>
                  </a:cubicBezTo>
                  <a:cubicBezTo>
                    <a:pt x="4" y="6"/>
                    <a:pt x="4" y="6"/>
                    <a:pt x="4" y="6"/>
                  </a:cubicBezTo>
                  <a:cubicBezTo>
                    <a:pt x="4" y="6"/>
                    <a:pt x="4" y="6"/>
                    <a:pt x="4" y="6"/>
                  </a:cubicBezTo>
                  <a:cubicBezTo>
                    <a:pt x="3" y="6"/>
                    <a:pt x="3" y="6"/>
                    <a:pt x="3" y="6"/>
                  </a:cubicBezTo>
                  <a:cubicBezTo>
                    <a:pt x="3" y="7"/>
                    <a:pt x="3" y="7"/>
                    <a:pt x="3" y="7"/>
                  </a:cubicBezTo>
                  <a:cubicBezTo>
                    <a:pt x="2" y="8"/>
                    <a:pt x="2" y="8"/>
                    <a:pt x="2" y="8"/>
                  </a:cubicBezTo>
                  <a:cubicBezTo>
                    <a:pt x="3" y="9"/>
                    <a:pt x="3" y="9"/>
                    <a:pt x="3" y="9"/>
                  </a:cubicBezTo>
                  <a:cubicBezTo>
                    <a:pt x="3" y="9"/>
                    <a:pt x="3" y="9"/>
                    <a:pt x="3" y="9"/>
                  </a:cubicBezTo>
                  <a:cubicBezTo>
                    <a:pt x="3" y="10"/>
                    <a:pt x="3" y="10"/>
                    <a:pt x="3" y="10"/>
                  </a:cubicBezTo>
                  <a:close/>
                  <a:moveTo>
                    <a:pt x="0" y="9"/>
                  </a:moveTo>
                  <a:cubicBezTo>
                    <a:pt x="1" y="9"/>
                    <a:pt x="1" y="9"/>
                    <a:pt x="1" y="9"/>
                  </a:cubicBezTo>
                  <a:cubicBezTo>
                    <a:pt x="1" y="9"/>
                    <a:pt x="1" y="9"/>
                    <a:pt x="1" y="9"/>
                  </a:cubicBezTo>
                  <a:cubicBezTo>
                    <a:pt x="0" y="9"/>
                    <a:pt x="0" y="9"/>
                    <a:pt x="0" y="9"/>
                  </a:cubicBezTo>
                  <a:close/>
                  <a:moveTo>
                    <a:pt x="2" y="14"/>
                  </a:moveTo>
                  <a:cubicBezTo>
                    <a:pt x="3" y="14"/>
                    <a:pt x="3" y="14"/>
                    <a:pt x="3" y="14"/>
                  </a:cubicBezTo>
                  <a:cubicBezTo>
                    <a:pt x="3" y="13"/>
                    <a:pt x="3" y="13"/>
                    <a:pt x="3" y="13"/>
                  </a:cubicBezTo>
                  <a:cubicBezTo>
                    <a:pt x="3" y="12"/>
                    <a:pt x="3" y="12"/>
                    <a:pt x="3" y="12"/>
                  </a:cubicBezTo>
                  <a:cubicBezTo>
                    <a:pt x="2" y="12"/>
                    <a:pt x="2" y="12"/>
                    <a:pt x="2" y="12"/>
                  </a:cubicBezTo>
                  <a:cubicBezTo>
                    <a:pt x="2" y="13"/>
                    <a:pt x="2" y="13"/>
                    <a:pt x="2" y="13"/>
                  </a:cubicBezTo>
                  <a:cubicBezTo>
                    <a:pt x="2" y="13"/>
                    <a:pt x="2" y="14"/>
                    <a:pt x="2" y="14"/>
                  </a:cubicBezTo>
                  <a:close/>
                  <a:moveTo>
                    <a:pt x="5" y="19"/>
                  </a:moveTo>
                  <a:cubicBezTo>
                    <a:pt x="4" y="19"/>
                    <a:pt x="4" y="19"/>
                    <a:pt x="4" y="19"/>
                  </a:cubicBezTo>
                  <a:cubicBezTo>
                    <a:pt x="4" y="19"/>
                    <a:pt x="4" y="19"/>
                    <a:pt x="4" y="19"/>
                  </a:cubicBezTo>
                  <a:cubicBezTo>
                    <a:pt x="5" y="19"/>
                    <a:pt x="5" y="19"/>
                    <a:pt x="5" y="19"/>
                  </a:cubicBezTo>
                  <a:close/>
                  <a:moveTo>
                    <a:pt x="6" y="22"/>
                  </a:moveTo>
                  <a:cubicBezTo>
                    <a:pt x="6" y="22"/>
                    <a:pt x="6" y="22"/>
                    <a:pt x="6" y="22"/>
                  </a:cubicBezTo>
                  <a:cubicBezTo>
                    <a:pt x="7" y="23"/>
                    <a:pt x="7" y="23"/>
                    <a:pt x="7" y="23"/>
                  </a:cubicBezTo>
                  <a:cubicBezTo>
                    <a:pt x="6" y="22"/>
                    <a:pt x="6" y="22"/>
                    <a:pt x="6" y="22"/>
                  </a:cubicBezTo>
                  <a:cubicBezTo>
                    <a:pt x="6" y="22"/>
                    <a:pt x="6" y="22"/>
                    <a:pt x="6" y="22"/>
                  </a:cubicBezTo>
                  <a:close/>
                  <a:moveTo>
                    <a:pt x="8" y="22"/>
                  </a:moveTo>
                  <a:cubicBezTo>
                    <a:pt x="8" y="23"/>
                    <a:pt x="8" y="23"/>
                    <a:pt x="8" y="23"/>
                  </a:cubicBezTo>
                  <a:cubicBezTo>
                    <a:pt x="8" y="24"/>
                    <a:pt x="8" y="24"/>
                    <a:pt x="8" y="24"/>
                  </a:cubicBezTo>
                  <a:cubicBezTo>
                    <a:pt x="8" y="23"/>
                    <a:pt x="8" y="23"/>
                    <a:pt x="8" y="23"/>
                  </a:cubicBezTo>
                  <a:cubicBezTo>
                    <a:pt x="8" y="23"/>
                    <a:pt x="8" y="23"/>
                    <a:pt x="8" y="23"/>
                  </a:cubicBezTo>
                  <a:cubicBezTo>
                    <a:pt x="8" y="22"/>
                    <a:pt x="8" y="22"/>
                    <a:pt x="8" y="22"/>
                  </a:cubicBezTo>
                  <a:close/>
                  <a:moveTo>
                    <a:pt x="7" y="24"/>
                  </a:moveTo>
                  <a:cubicBezTo>
                    <a:pt x="7" y="25"/>
                    <a:pt x="7" y="25"/>
                    <a:pt x="7" y="25"/>
                  </a:cubicBezTo>
                  <a:cubicBezTo>
                    <a:pt x="8" y="24"/>
                    <a:pt x="8" y="24"/>
                    <a:pt x="8" y="24"/>
                  </a:cubicBezTo>
                  <a:cubicBezTo>
                    <a:pt x="7" y="24"/>
                    <a:pt x="7" y="24"/>
                    <a:pt x="7" y="24"/>
                  </a:cubicBezTo>
                  <a:cubicBezTo>
                    <a:pt x="7" y="24"/>
                    <a:pt x="7" y="24"/>
                    <a:pt x="7" y="24"/>
                  </a:cubicBezTo>
                  <a:cubicBezTo>
                    <a:pt x="7" y="24"/>
                    <a:pt x="7" y="24"/>
                    <a:pt x="7" y="24"/>
                  </a:cubicBezTo>
                  <a:close/>
                  <a:moveTo>
                    <a:pt x="8" y="26"/>
                  </a:moveTo>
                  <a:cubicBezTo>
                    <a:pt x="9" y="26"/>
                    <a:pt x="9" y="26"/>
                    <a:pt x="9" y="26"/>
                  </a:cubicBezTo>
                  <a:cubicBezTo>
                    <a:pt x="9" y="26"/>
                    <a:pt x="9" y="26"/>
                    <a:pt x="9" y="26"/>
                  </a:cubicBezTo>
                  <a:cubicBezTo>
                    <a:pt x="8" y="26"/>
                    <a:pt x="8" y="26"/>
                    <a:pt x="8" y="26"/>
                  </a:cubicBezTo>
                  <a:cubicBezTo>
                    <a:pt x="8" y="26"/>
                    <a:pt x="8" y="26"/>
                    <a:pt x="8" y="26"/>
                  </a:cubicBezTo>
                  <a:close/>
                  <a:moveTo>
                    <a:pt x="9" y="27"/>
                  </a:moveTo>
                  <a:cubicBezTo>
                    <a:pt x="8" y="27"/>
                    <a:pt x="8" y="27"/>
                    <a:pt x="8" y="27"/>
                  </a:cubicBezTo>
                  <a:cubicBezTo>
                    <a:pt x="9" y="28"/>
                    <a:pt x="9" y="28"/>
                    <a:pt x="9" y="28"/>
                  </a:cubicBezTo>
                  <a:cubicBezTo>
                    <a:pt x="9" y="28"/>
                    <a:pt x="9" y="28"/>
                    <a:pt x="9" y="28"/>
                  </a:cubicBezTo>
                  <a:cubicBezTo>
                    <a:pt x="9" y="28"/>
                    <a:pt x="9" y="29"/>
                    <a:pt x="9" y="29"/>
                  </a:cubicBezTo>
                  <a:cubicBezTo>
                    <a:pt x="10" y="29"/>
                    <a:pt x="10" y="29"/>
                    <a:pt x="10" y="29"/>
                  </a:cubicBezTo>
                  <a:cubicBezTo>
                    <a:pt x="10" y="28"/>
                    <a:pt x="10" y="28"/>
                    <a:pt x="10" y="28"/>
                  </a:cubicBezTo>
                  <a:cubicBezTo>
                    <a:pt x="10" y="27"/>
                    <a:pt x="10" y="27"/>
                    <a:pt x="10" y="27"/>
                  </a:cubicBezTo>
                  <a:lnTo>
                    <a:pt x="9" y="27"/>
                  </a:lnTo>
                  <a:close/>
                </a:path>
              </a:pathLst>
            </a:custGeom>
            <a:grpFill/>
            <a:ln>
              <a:noFill/>
            </a:ln>
          </p:spPr>
          <p:txBody>
            <a:bodyPr vert="horz" wrap="square" lIns="91440" tIns="45720" rIns="91440" bIns="45720" numCol="1" anchor="t" anchorCtr="0" compatLnSpc="1"/>
            <a:lstStyle/>
            <a:p>
              <a:endParaRPr lang="en-US"/>
            </a:p>
          </p:txBody>
        </p:sp>
        <p:sp>
          <p:nvSpPr>
            <p:cNvPr id="157" name="Freeform 10"/>
            <p:cNvSpPr>
              <a:spLocks noEditPoints="1"/>
            </p:cNvSpPr>
            <p:nvPr/>
          </p:nvSpPr>
          <p:spPr bwMode="auto">
            <a:xfrm>
              <a:off x="4760068" y="808568"/>
              <a:ext cx="2781696" cy="1523371"/>
            </a:xfrm>
            <a:custGeom>
              <a:avLst/>
              <a:gdLst>
                <a:gd name="T0" fmla="*/ 447 w 584"/>
                <a:gd name="T1" fmla="*/ 261 h 319"/>
                <a:gd name="T2" fmla="*/ 408 w 584"/>
                <a:gd name="T3" fmla="*/ 228 h 319"/>
                <a:gd name="T4" fmla="*/ 364 w 584"/>
                <a:gd name="T5" fmla="*/ 257 h 319"/>
                <a:gd name="T6" fmla="*/ 283 w 584"/>
                <a:gd name="T7" fmla="*/ 258 h 319"/>
                <a:gd name="T8" fmla="*/ 199 w 584"/>
                <a:gd name="T9" fmla="*/ 245 h 319"/>
                <a:gd name="T10" fmla="*/ 147 w 584"/>
                <a:gd name="T11" fmla="*/ 252 h 319"/>
                <a:gd name="T12" fmla="*/ 99 w 584"/>
                <a:gd name="T13" fmla="*/ 272 h 319"/>
                <a:gd name="T14" fmla="*/ 84 w 584"/>
                <a:gd name="T15" fmla="*/ 318 h 319"/>
                <a:gd name="T16" fmla="*/ 49 w 584"/>
                <a:gd name="T17" fmla="*/ 272 h 319"/>
                <a:gd name="T18" fmla="*/ 8 w 584"/>
                <a:gd name="T19" fmla="*/ 214 h 319"/>
                <a:gd name="T20" fmla="*/ 16 w 584"/>
                <a:gd name="T21" fmla="*/ 152 h 319"/>
                <a:gd name="T22" fmla="*/ 21 w 584"/>
                <a:gd name="T23" fmla="*/ 173 h 319"/>
                <a:gd name="T24" fmla="*/ 59 w 584"/>
                <a:gd name="T25" fmla="*/ 168 h 319"/>
                <a:gd name="T26" fmla="*/ 91 w 584"/>
                <a:gd name="T27" fmla="*/ 153 h 319"/>
                <a:gd name="T28" fmla="*/ 144 w 584"/>
                <a:gd name="T29" fmla="*/ 144 h 319"/>
                <a:gd name="T30" fmla="*/ 160 w 584"/>
                <a:gd name="T31" fmla="*/ 145 h 319"/>
                <a:gd name="T32" fmla="*/ 174 w 584"/>
                <a:gd name="T33" fmla="*/ 141 h 319"/>
                <a:gd name="T34" fmla="*/ 168 w 584"/>
                <a:gd name="T35" fmla="*/ 110 h 319"/>
                <a:gd name="T36" fmla="*/ 175 w 584"/>
                <a:gd name="T37" fmla="*/ 92 h 319"/>
                <a:gd name="T38" fmla="*/ 193 w 584"/>
                <a:gd name="T39" fmla="*/ 62 h 319"/>
                <a:gd name="T40" fmla="*/ 220 w 584"/>
                <a:gd name="T41" fmla="*/ 42 h 319"/>
                <a:gd name="T42" fmla="*/ 257 w 584"/>
                <a:gd name="T43" fmla="*/ 61 h 319"/>
                <a:gd name="T44" fmla="*/ 272 w 584"/>
                <a:gd name="T45" fmla="*/ 73 h 319"/>
                <a:gd name="T46" fmla="*/ 329 w 584"/>
                <a:gd name="T47" fmla="*/ 70 h 319"/>
                <a:gd name="T48" fmla="*/ 371 w 584"/>
                <a:gd name="T49" fmla="*/ 66 h 319"/>
                <a:gd name="T50" fmla="*/ 410 w 584"/>
                <a:gd name="T51" fmla="*/ 59 h 319"/>
                <a:gd name="T52" fmla="*/ 497 w 584"/>
                <a:gd name="T53" fmla="*/ 60 h 319"/>
                <a:gd name="T54" fmla="*/ 553 w 584"/>
                <a:gd name="T55" fmla="*/ 50 h 319"/>
                <a:gd name="T56" fmla="*/ 578 w 584"/>
                <a:gd name="T57" fmla="*/ 63 h 319"/>
                <a:gd name="T58" fmla="*/ 562 w 584"/>
                <a:gd name="T59" fmla="*/ 84 h 319"/>
                <a:gd name="T60" fmla="*/ 565 w 584"/>
                <a:gd name="T61" fmla="*/ 120 h 319"/>
                <a:gd name="T62" fmla="*/ 535 w 584"/>
                <a:gd name="T63" fmla="*/ 159 h 319"/>
                <a:gd name="T64" fmla="*/ 545 w 584"/>
                <a:gd name="T65" fmla="*/ 217 h 319"/>
                <a:gd name="T66" fmla="*/ 523 w 584"/>
                <a:gd name="T67" fmla="*/ 132 h 319"/>
                <a:gd name="T68" fmla="*/ 498 w 584"/>
                <a:gd name="T69" fmla="*/ 147 h 319"/>
                <a:gd name="T70" fmla="*/ 467 w 584"/>
                <a:gd name="T71" fmla="*/ 169 h 319"/>
                <a:gd name="T72" fmla="*/ 460 w 584"/>
                <a:gd name="T73" fmla="*/ 213 h 319"/>
                <a:gd name="T74" fmla="*/ 463 w 584"/>
                <a:gd name="T75" fmla="*/ 290 h 319"/>
                <a:gd name="T76" fmla="*/ 39 w 584"/>
                <a:gd name="T77" fmla="*/ 33 h 319"/>
                <a:gd name="T78" fmla="*/ 54 w 584"/>
                <a:gd name="T79" fmla="*/ 20 h 319"/>
                <a:gd name="T80" fmla="*/ 50 w 584"/>
                <a:gd name="T81" fmla="*/ 33 h 319"/>
                <a:gd name="T82" fmla="*/ 52 w 584"/>
                <a:gd name="T83" fmla="*/ 34 h 319"/>
                <a:gd name="T84" fmla="*/ 65 w 584"/>
                <a:gd name="T85" fmla="*/ 29 h 319"/>
                <a:gd name="T86" fmla="*/ 84 w 584"/>
                <a:gd name="T87" fmla="*/ 110 h 319"/>
                <a:gd name="T88" fmla="*/ 102 w 584"/>
                <a:gd name="T89" fmla="*/ 72 h 319"/>
                <a:gd name="T90" fmla="*/ 80 w 584"/>
                <a:gd name="T91" fmla="*/ 102 h 319"/>
                <a:gd name="T92" fmla="*/ 76 w 584"/>
                <a:gd name="T93" fmla="*/ 115 h 319"/>
                <a:gd name="T94" fmla="*/ 96 w 584"/>
                <a:gd name="T95" fmla="*/ 135 h 319"/>
                <a:gd name="T96" fmla="*/ 187 w 584"/>
                <a:gd name="T97" fmla="*/ 122 h 319"/>
                <a:gd name="T98" fmla="*/ 146 w 584"/>
                <a:gd name="T99" fmla="*/ 106 h 319"/>
                <a:gd name="T100" fmla="*/ 158 w 584"/>
                <a:gd name="T101" fmla="*/ 70 h 319"/>
                <a:gd name="T102" fmla="*/ 190 w 584"/>
                <a:gd name="T103" fmla="*/ 51 h 319"/>
                <a:gd name="T104" fmla="*/ 145 w 584"/>
                <a:gd name="T105" fmla="*/ 6 h 319"/>
                <a:gd name="T106" fmla="*/ 166 w 584"/>
                <a:gd name="T107" fmla="*/ 25 h 319"/>
                <a:gd name="T108" fmla="*/ 360 w 584"/>
                <a:gd name="T109" fmla="*/ 17 h 319"/>
                <a:gd name="T110" fmla="*/ 326 w 584"/>
                <a:gd name="T111" fmla="*/ 25 h 319"/>
                <a:gd name="T112" fmla="*/ 195 w 584"/>
                <a:gd name="T113" fmla="*/ 19 h 319"/>
                <a:gd name="T114" fmla="*/ 265 w 584"/>
                <a:gd name="T115" fmla="*/ 66 h 319"/>
                <a:gd name="T116" fmla="*/ 461 w 584"/>
                <a:gd name="T117" fmla="*/ 63 h 319"/>
                <a:gd name="T118" fmla="*/ 494 w 584"/>
                <a:gd name="T119" fmla="*/ 243 h 319"/>
                <a:gd name="T120" fmla="*/ 490 w 584"/>
                <a:gd name="T121" fmla="*/ 257 h 319"/>
                <a:gd name="T122" fmla="*/ 540 w 584"/>
                <a:gd name="T123" fmla="*/ 162 h 319"/>
                <a:gd name="T124" fmla="*/ 537 w 584"/>
                <a:gd name="T125" fmla="*/ 24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 h="319">
                  <a:moveTo>
                    <a:pt x="453" y="293"/>
                  </a:moveTo>
                  <a:cubicBezTo>
                    <a:pt x="453" y="293"/>
                    <a:pt x="453" y="293"/>
                    <a:pt x="453" y="293"/>
                  </a:cubicBezTo>
                  <a:cubicBezTo>
                    <a:pt x="452" y="292"/>
                    <a:pt x="452" y="292"/>
                    <a:pt x="452" y="292"/>
                  </a:cubicBezTo>
                  <a:cubicBezTo>
                    <a:pt x="452" y="292"/>
                    <a:pt x="452" y="292"/>
                    <a:pt x="452" y="292"/>
                  </a:cubicBezTo>
                  <a:cubicBezTo>
                    <a:pt x="452" y="292"/>
                    <a:pt x="452" y="292"/>
                    <a:pt x="452" y="292"/>
                  </a:cubicBezTo>
                  <a:cubicBezTo>
                    <a:pt x="452" y="291"/>
                    <a:pt x="452" y="291"/>
                    <a:pt x="452" y="291"/>
                  </a:cubicBezTo>
                  <a:cubicBezTo>
                    <a:pt x="452" y="291"/>
                    <a:pt x="452" y="291"/>
                    <a:pt x="452" y="291"/>
                  </a:cubicBezTo>
                  <a:cubicBezTo>
                    <a:pt x="452" y="290"/>
                    <a:pt x="452" y="290"/>
                    <a:pt x="452" y="290"/>
                  </a:cubicBezTo>
                  <a:cubicBezTo>
                    <a:pt x="452" y="290"/>
                    <a:pt x="452" y="290"/>
                    <a:pt x="452" y="290"/>
                  </a:cubicBezTo>
                  <a:cubicBezTo>
                    <a:pt x="452" y="290"/>
                    <a:pt x="452" y="290"/>
                    <a:pt x="452" y="290"/>
                  </a:cubicBezTo>
                  <a:cubicBezTo>
                    <a:pt x="453" y="290"/>
                    <a:pt x="453" y="290"/>
                    <a:pt x="453" y="290"/>
                  </a:cubicBezTo>
                  <a:cubicBezTo>
                    <a:pt x="454" y="290"/>
                    <a:pt x="454" y="290"/>
                    <a:pt x="454" y="290"/>
                  </a:cubicBezTo>
                  <a:cubicBezTo>
                    <a:pt x="454" y="289"/>
                    <a:pt x="454" y="289"/>
                    <a:pt x="454" y="289"/>
                  </a:cubicBezTo>
                  <a:cubicBezTo>
                    <a:pt x="454" y="289"/>
                    <a:pt x="454" y="289"/>
                    <a:pt x="454" y="289"/>
                  </a:cubicBezTo>
                  <a:cubicBezTo>
                    <a:pt x="454" y="288"/>
                    <a:pt x="454" y="288"/>
                    <a:pt x="454" y="288"/>
                  </a:cubicBezTo>
                  <a:cubicBezTo>
                    <a:pt x="454" y="288"/>
                    <a:pt x="454" y="288"/>
                    <a:pt x="454" y="288"/>
                  </a:cubicBezTo>
                  <a:cubicBezTo>
                    <a:pt x="454" y="287"/>
                    <a:pt x="454" y="287"/>
                    <a:pt x="454" y="287"/>
                  </a:cubicBezTo>
                  <a:cubicBezTo>
                    <a:pt x="454" y="286"/>
                    <a:pt x="454" y="286"/>
                    <a:pt x="454" y="286"/>
                  </a:cubicBezTo>
                  <a:cubicBezTo>
                    <a:pt x="453" y="286"/>
                    <a:pt x="453" y="286"/>
                    <a:pt x="453" y="286"/>
                  </a:cubicBezTo>
                  <a:cubicBezTo>
                    <a:pt x="453" y="285"/>
                    <a:pt x="453" y="285"/>
                    <a:pt x="453" y="285"/>
                  </a:cubicBezTo>
                  <a:cubicBezTo>
                    <a:pt x="453" y="284"/>
                    <a:pt x="453" y="284"/>
                    <a:pt x="453" y="284"/>
                  </a:cubicBezTo>
                  <a:cubicBezTo>
                    <a:pt x="453" y="283"/>
                    <a:pt x="453" y="283"/>
                    <a:pt x="453" y="283"/>
                  </a:cubicBezTo>
                  <a:cubicBezTo>
                    <a:pt x="453" y="282"/>
                    <a:pt x="453" y="282"/>
                    <a:pt x="453" y="282"/>
                  </a:cubicBezTo>
                  <a:cubicBezTo>
                    <a:pt x="452" y="282"/>
                    <a:pt x="452" y="282"/>
                    <a:pt x="452" y="282"/>
                  </a:cubicBezTo>
                  <a:cubicBezTo>
                    <a:pt x="452" y="281"/>
                    <a:pt x="452" y="281"/>
                    <a:pt x="452" y="281"/>
                  </a:cubicBezTo>
                  <a:cubicBezTo>
                    <a:pt x="452" y="280"/>
                    <a:pt x="452" y="280"/>
                    <a:pt x="452" y="280"/>
                  </a:cubicBezTo>
                  <a:cubicBezTo>
                    <a:pt x="451" y="279"/>
                    <a:pt x="451" y="279"/>
                    <a:pt x="451" y="279"/>
                  </a:cubicBezTo>
                  <a:cubicBezTo>
                    <a:pt x="451" y="278"/>
                    <a:pt x="451" y="278"/>
                    <a:pt x="451" y="278"/>
                  </a:cubicBezTo>
                  <a:cubicBezTo>
                    <a:pt x="451" y="278"/>
                    <a:pt x="451" y="278"/>
                    <a:pt x="451" y="278"/>
                  </a:cubicBezTo>
                  <a:cubicBezTo>
                    <a:pt x="451" y="278"/>
                    <a:pt x="451" y="278"/>
                    <a:pt x="451" y="278"/>
                  </a:cubicBezTo>
                  <a:cubicBezTo>
                    <a:pt x="452" y="278"/>
                    <a:pt x="452" y="278"/>
                    <a:pt x="452" y="278"/>
                  </a:cubicBezTo>
                  <a:cubicBezTo>
                    <a:pt x="452" y="277"/>
                    <a:pt x="452" y="277"/>
                    <a:pt x="452" y="277"/>
                  </a:cubicBezTo>
                  <a:cubicBezTo>
                    <a:pt x="452" y="277"/>
                    <a:pt x="452" y="277"/>
                    <a:pt x="452" y="277"/>
                  </a:cubicBezTo>
                  <a:cubicBezTo>
                    <a:pt x="453" y="275"/>
                    <a:pt x="453" y="275"/>
                    <a:pt x="453" y="275"/>
                  </a:cubicBezTo>
                  <a:cubicBezTo>
                    <a:pt x="454" y="275"/>
                    <a:pt x="454" y="275"/>
                    <a:pt x="454" y="275"/>
                  </a:cubicBezTo>
                  <a:cubicBezTo>
                    <a:pt x="454" y="275"/>
                    <a:pt x="454" y="275"/>
                    <a:pt x="454" y="275"/>
                  </a:cubicBezTo>
                  <a:cubicBezTo>
                    <a:pt x="455" y="276"/>
                    <a:pt x="455" y="276"/>
                    <a:pt x="455" y="276"/>
                  </a:cubicBezTo>
                  <a:cubicBezTo>
                    <a:pt x="458" y="276"/>
                    <a:pt x="458" y="276"/>
                    <a:pt x="458" y="276"/>
                  </a:cubicBezTo>
                  <a:cubicBezTo>
                    <a:pt x="458" y="276"/>
                    <a:pt x="458" y="276"/>
                    <a:pt x="458" y="276"/>
                  </a:cubicBezTo>
                  <a:cubicBezTo>
                    <a:pt x="459" y="276"/>
                    <a:pt x="459" y="276"/>
                    <a:pt x="459" y="276"/>
                  </a:cubicBezTo>
                  <a:cubicBezTo>
                    <a:pt x="459" y="276"/>
                    <a:pt x="459" y="276"/>
                    <a:pt x="459" y="276"/>
                  </a:cubicBezTo>
                  <a:cubicBezTo>
                    <a:pt x="459" y="275"/>
                    <a:pt x="459" y="275"/>
                    <a:pt x="459" y="275"/>
                  </a:cubicBezTo>
                  <a:cubicBezTo>
                    <a:pt x="459" y="275"/>
                    <a:pt x="459" y="275"/>
                    <a:pt x="459" y="275"/>
                  </a:cubicBezTo>
                  <a:cubicBezTo>
                    <a:pt x="459" y="274"/>
                    <a:pt x="459" y="274"/>
                    <a:pt x="459" y="274"/>
                  </a:cubicBezTo>
                  <a:cubicBezTo>
                    <a:pt x="459" y="274"/>
                    <a:pt x="459" y="274"/>
                    <a:pt x="459" y="274"/>
                  </a:cubicBezTo>
                  <a:cubicBezTo>
                    <a:pt x="459" y="274"/>
                    <a:pt x="459" y="274"/>
                    <a:pt x="459" y="274"/>
                  </a:cubicBezTo>
                  <a:cubicBezTo>
                    <a:pt x="458" y="273"/>
                    <a:pt x="458" y="273"/>
                    <a:pt x="458" y="273"/>
                  </a:cubicBezTo>
                  <a:cubicBezTo>
                    <a:pt x="459" y="272"/>
                    <a:pt x="459" y="272"/>
                    <a:pt x="459" y="272"/>
                  </a:cubicBezTo>
                  <a:cubicBezTo>
                    <a:pt x="459" y="272"/>
                    <a:pt x="459" y="272"/>
                    <a:pt x="459" y="272"/>
                  </a:cubicBezTo>
                  <a:cubicBezTo>
                    <a:pt x="459" y="272"/>
                    <a:pt x="459" y="272"/>
                    <a:pt x="459" y="272"/>
                  </a:cubicBezTo>
                  <a:cubicBezTo>
                    <a:pt x="459" y="271"/>
                    <a:pt x="459" y="271"/>
                    <a:pt x="459" y="271"/>
                  </a:cubicBezTo>
                  <a:cubicBezTo>
                    <a:pt x="459" y="271"/>
                    <a:pt x="459" y="271"/>
                    <a:pt x="459" y="271"/>
                  </a:cubicBezTo>
                  <a:cubicBezTo>
                    <a:pt x="459" y="271"/>
                    <a:pt x="459" y="271"/>
                    <a:pt x="459" y="271"/>
                  </a:cubicBezTo>
                  <a:cubicBezTo>
                    <a:pt x="459" y="270"/>
                    <a:pt x="459" y="270"/>
                    <a:pt x="459" y="270"/>
                  </a:cubicBezTo>
                  <a:cubicBezTo>
                    <a:pt x="459" y="270"/>
                    <a:pt x="459" y="270"/>
                    <a:pt x="459" y="270"/>
                  </a:cubicBezTo>
                  <a:cubicBezTo>
                    <a:pt x="459" y="269"/>
                    <a:pt x="459" y="269"/>
                    <a:pt x="459" y="269"/>
                  </a:cubicBezTo>
                  <a:cubicBezTo>
                    <a:pt x="459" y="269"/>
                    <a:pt x="459" y="269"/>
                    <a:pt x="459" y="269"/>
                  </a:cubicBezTo>
                  <a:cubicBezTo>
                    <a:pt x="459" y="269"/>
                    <a:pt x="459" y="269"/>
                    <a:pt x="459" y="269"/>
                  </a:cubicBezTo>
                  <a:cubicBezTo>
                    <a:pt x="459" y="268"/>
                    <a:pt x="459" y="268"/>
                    <a:pt x="459" y="268"/>
                  </a:cubicBezTo>
                  <a:cubicBezTo>
                    <a:pt x="459" y="268"/>
                    <a:pt x="459" y="268"/>
                    <a:pt x="459" y="268"/>
                  </a:cubicBezTo>
                  <a:cubicBezTo>
                    <a:pt x="459" y="267"/>
                    <a:pt x="459" y="267"/>
                    <a:pt x="459" y="267"/>
                  </a:cubicBezTo>
                  <a:cubicBezTo>
                    <a:pt x="459" y="266"/>
                    <a:pt x="459" y="266"/>
                    <a:pt x="459" y="266"/>
                  </a:cubicBezTo>
                  <a:cubicBezTo>
                    <a:pt x="459" y="266"/>
                    <a:pt x="459" y="266"/>
                    <a:pt x="459" y="266"/>
                  </a:cubicBezTo>
                  <a:cubicBezTo>
                    <a:pt x="459" y="266"/>
                    <a:pt x="459" y="266"/>
                    <a:pt x="459" y="266"/>
                  </a:cubicBezTo>
                  <a:cubicBezTo>
                    <a:pt x="459" y="265"/>
                    <a:pt x="459" y="265"/>
                    <a:pt x="459" y="265"/>
                  </a:cubicBezTo>
                  <a:cubicBezTo>
                    <a:pt x="459" y="265"/>
                    <a:pt x="459" y="265"/>
                    <a:pt x="459" y="265"/>
                  </a:cubicBezTo>
                  <a:cubicBezTo>
                    <a:pt x="459" y="265"/>
                    <a:pt x="459" y="265"/>
                    <a:pt x="459" y="265"/>
                  </a:cubicBezTo>
                  <a:cubicBezTo>
                    <a:pt x="459" y="264"/>
                    <a:pt x="459" y="264"/>
                    <a:pt x="459" y="264"/>
                  </a:cubicBezTo>
                  <a:cubicBezTo>
                    <a:pt x="458" y="264"/>
                    <a:pt x="458" y="264"/>
                    <a:pt x="458" y="264"/>
                  </a:cubicBezTo>
                  <a:cubicBezTo>
                    <a:pt x="459" y="264"/>
                    <a:pt x="459" y="264"/>
                    <a:pt x="459" y="264"/>
                  </a:cubicBezTo>
                  <a:cubicBezTo>
                    <a:pt x="459" y="263"/>
                    <a:pt x="459" y="263"/>
                    <a:pt x="459" y="263"/>
                  </a:cubicBezTo>
                  <a:cubicBezTo>
                    <a:pt x="459" y="263"/>
                    <a:pt x="459" y="263"/>
                    <a:pt x="459" y="263"/>
                  </a:cubicBezTo>
                  <a:cubicBezTo>
                    <a:pt x="458" y="262"/>
                    <a:pt x="458" y="262"/>
                    <a:pt x="458" y="262"/>
                  </a:cubicBezTo>
                  <a:cubicBezTo>
                    <a:pt x="458" y="262"/>
                    <a:pt x="458" y="262"/>
                    <a:pt x="458" y="262"/>
                  </a:cubicBezTo>
                  <a:cubicBezTo>
                    <a:pt x="459" y="261"/>
                    <a:pt x="459" y="261"/>
                    <a:pt x="459" y="261"/>
                  </a:cubicBezTo>
                  <a:cubicBezTo>
                    <a:pt x="459" y="261"/>
                    <a:pt x="459" y="261"/>
                    <a:pt x="459" y="261"/>
                  </a:cubicBezTo>
                  <a:cubicBezTo>
                    <a:pt x="460" y="261"/>
                    <a:pt x="460" y="261"/>
                    <a:pt x="460" y="261"/>
                  </a:cubicBezTo>
                  <a:cubicBezTo>
                    <a:pt x="460" y="260"/>
                    <a:pt x="460" y="260"/>
                    <a:pt x="460" y="260"/>
                  </a:cubicBezTo>
                  <a:cubicBezTo>
                    <a:pt x="460" y="259"/>
                    <a:pt x="460" y="259"/>
                    <a:pt x="460" y="259"/>
                  </a:cubicBezTo>
                  <a:cubicBezTo>
                    <a:pt x="459" y="259"/>
                    <a:pt x="459" y="259"/>
                    <a:pt x="459" y="259"/>
                  </a:cubicBezTo>
                  <a:cubicBezTo>
                    <a:pt x="459" y="258"/>
                    <a:pt x="459" y="258"/>
                    <a:pt x="459" y="258"/>
                  </a:cubicBezTo>
                  <a:cubicBezTo>
                    <a:pt x="459" y="258"/>
                    <a:pt x="459" y="258"/>
                    <a:pt x="459" y="258"/>
                  </a:cubicBezTo>
                  <a:cubicBezTo>
                    <a:pt x="458" y="257"/>
                    <a:pt x="458" y="257"/>
                    <a:pt x="458" y="257"/>
                  </a:cubicBezTo>
                  <a:cubicBezTo>
                    <a:pt x="458" y="257"/>
                    <a:pt x="458" y="257"/>
                    <a:pt x="458" y="257"/>
                  </a:cubicBezTo>
                  <a:cubicBezTo>
                    <a:pt x="458" y="256"/>
                    <a:pt x="458" y="256"/>
                    <a:pt x="458" y="256"/>
                  </a:cubicBezTo>
                  <a:cubicBezTo>
                    <a:pt x="458" y="256"/>
                    <a:pt x="458" y="256"/>
                    <a:pt x="458" y="256"/>
                  </a:cubicBezTo>
                  <a:cubicBezTo>
                    <a:pt x="458" y="255"/>
                    <a:pt x="458" y="255"/>
                    <a:pt x="458" y="255"/>
                  </a:cubicBezTo>
                  <a:cubicBezTo>
                    <a:pt x="457" y="255"/>
                    <a:pt x="457" y="255"/>
                    <a:pt x="457" y="255"/>
                  </a:cubicBezTo>
                  <a:cubicBezTo>
                    <a:pt x="456" y="255"/>
                    <a:pt x="456" y="255"/>
                    <a:pt x="456" y="255"/>
                  </a:cubicBezTo>
                  <a:cubicBezTo>
                    <a:pt x="456" y="255"/>
                    <a:pt x="456" y="255"/>
                    <a:pt x="456" y="255"/>
                  </a:cubicBezTo>
                  <a:cubicBezTo>
                    <a:pt x="455" y="255"/>
                    <a:pt x="455" y="255"/>
                    <a:pt x="455" y="255"/>
                  </a:cubicBezTo>
                  <a:cubicBezTo>
                    <a:pt x="454" y="255"/>
                    <a:pt x="454" y="255"/>
                    <a:pt x="454" y="255"/>
                  </a:cubicBezTo>
                  <a:cubicBezTo>
                    <a:pt x="454" y="255"/>
                    <a:pt x="454" y="255"/>
                    <a:pt x="454" y="255"/>
                  </a:cubicBezTo>
                  <a:cubicBezTo>
                    <a:pt x="454" y="256"/>
                    <a:pt x="454" y="256"/>
                    <a:pt x="454" y="256"/>
                  </a:cubicBezTo>
                  <a:cubicBezTo>
                    <a:pt x="453" y="256"/>
                    <a:pt x="453" y="256"/>
                    <a:pt x="453" y="256"/>
                  </a:cubicBezTo>
                  <a:cubicBezTo>
                    <a:pt x="453" y="256"/>
                    <a:pt x="453" y="256"/>
                    <a:pt x="453" y="256"/>
                  </a:cubicBezTo>
                  <a:cubicBezTo>
                    <a:pt x="453" y="257"/>
                    <a:pt x="453" y="257"/>
                    <a:pt x="453" y="257"/>
                  </a:cubicBezTo>
                  <a:cubicBezTo>
                    <a:pt x="452" y="257"/>
                    <a:pt x="452" y="257"/>
                    <a:pt x="452" y="257"/>
                  </a:cubicBezTo>
                  <a:cubicBezTo>
                    <a:pt x="451" y="257"/>
                    <a:pt x="451" y="257"/>
                    <a:pt x="451" y="257"/>
                  </a:cubicBezTo>
                  <a:cubicBezTo>
                    <a:pt x="451" y="258"/>
                    <a:pt x="451" y="258"/>
                    <a:pt x="451" y="258"/>
                  </a:cubicBezTo>
                  <a:cubicBezTo>
                    <a:pt x="451" y="258"/>
                    <a:pt x="451" y="258"/>
                    <a:pt x="451" y="258"/>
                  </a:cubicBezTo>
                  <a:cubicBezTo>
                    <a:pt x="450" y="259"/>
                    <a:pt x="450" y="259"/>
                    <a:pt x="450" y="259"/>
                  </a:cubicBezTo>
                  <a:cubicBezTo>
                    <a:pt x="450" y="259"/>
                    <a:pt x="450" y="259"/>
                    <a:pt x="450" y="259"/>
                  </a:cubicBezTo>
                  <a:cubicBezTo>
                    <a:pt x="450" y="260"/>
                    <a:pt x="450" y="260"/>
                    <a:pt x="450" y="260"/>
                  </a:cubicBezTo>
                  <a:cubicBezTo>
                    <a:pt x="450" y="260"/>
                    <a:pt x="450" y="260"/>
                    <a:pt x="450" y="260"/>
                  </a:cubicBezTo>
                  <a:cubicBezTo>
                    <a:pt x="449" y="260"/>
                    <a:pt x="449" y="260"/>
                    <a:pt x="449" y="260"/>
                  </a:cubicBezTo>
                  <a:cubicBezTo>
                    <a:pt x="448" y="261"/>
                    <a:pt x="448" y="261"/>
                    <a:pt x="448" y="261"/>
                  </a:cubicBezTo>
                  <a:cubicBezTo>
                    <a:pt x="448" y="261"/>
                    <a:pt x="448" y="261"/>
                    <a:pt x="448" y="261"/>
                  </a:cubicBezTo>
                  <a:cubicBezTo>
                    <a:pt x="447" y="261"/>
                    <a:pt x="447" y="261"/>
                    <a:pt x="447" y="261"/>
                  </a:cubicBezTo>
                  <a:cubicBezTo>
                    <a:pt x="447" y="261"/>
                    <a:pt x="447" y="261"/>
                    <a:pt x="447" y="261"/>
                  </a:cubicBezTo>
                  <a:cubicBezTo>
                    <a:pt x="446" y="261"/>
                    <a:pt x="446" y="261"/>
                    <a:pt x="446" y="261"/>
                  </a:cubicBezTo>
                  <a:cubicBezTo>
                    <a:pt x="446" y="261"/>
                    <a:pt x="446" y="261"/>
                    <a:pt x="446" y="261"/>
                  </a:cubicBezTo>
                  <a:cubicBezTo>
                    <a:pt x="445" y="260"/>
                    <a:pt x="445" y="260"/>
                    <a:pt x="445" y="260"/>
                  </a:cubicBezTo>
                  <a:cubicBezTo>
                    <a:pt x="445" y="260"/>
                    <a:pt x="445" y="260"/>
                    <a:pt x="445" y="260"/>
                  </a:cubicBezTo>
                  <a:cubicBezTo>
                    <a:pt x="444" y="261"/>
                    <a:pt x="444" y="261"/>
                    <a:pt x="444" y="261"/>
                  </a:cubicBezTo>
                  <a:cubicBezTo>
                    <a:pt x="443" y="261"/>
                    <a:pt x="443" y="261"/>
                    <a:pt x="443" y="261"/>
                  </a:cubicBezTo>
                  <a:cubicBezTo>
                    <a:pt x="443" y="260"/>
                    <a:pt x="443" y="260"/>
                    <a:pt x="443" y="260"/>
                  </a:cubicBezTo>
                  <a:cubicBezTo>
                    <a:pt x="443" y="260"/>
                    <a:pt x="443" y="260"/>
                    <a:pt x="443" y="260"/>
                  </a:cubicBezTo>
                  <a:cubicBezTo>
                    <a:pt x="442" y="259"/>
                    <a:pt x="442" y="259"/>
                    <a:pt x="442" y="259"/>
                  </a:cubicBezTo>
                  <a:cubicBezTo>
                    <a:pt x="441" y="258"/>
                    <a:pt x="441" y="258"/>
                    <a:pt x="441" y="258"/>
                  </a:cubicBezTo>
                  <a:cubicBezTo>
                    <a:pt x="441" y="258"/>
                    <a:pt x="441" y="258"/>
                    <a:pt x="441" y="258"/>
                  </a:cubicBezTo>
                  <a:cubicBezTo>
                    <a:pt x="442" y="258"/>
                    <a:pt x="442" y="258"/>
                    <a:pt x="442" y="258"/>
                  </a:cubicBezTo>
                  <a:cubicBezTo>
                    <a:pt x="442" y="257"/>
                    <a:pt x="442" y="257"/>
                    <a:pt x="442" y="257"/>
                  </a:cubicBezTo>
                  <a:cubicBezTo>
                    <a:pt x="441" y="256"/>
                    <a:pt x="441" y="256"/>
                    <a:pt x="441" y="256"/>
                  </a:cubicBezTo>
                  <a:cubicBezTo>
                    <a:pt x="441" y="255"/>
                    <a:pt x="441" y="255"/>
                    <a:pt x="441" y="255"/>
                  </a:cubicBezTo>
                  <a:cubicBezTo>
                    <a:pt x="441" y="255"/>
                    <a:pt x="441" y="255"/>
                    <a:pt x="441" y="255"/>
                  </a:cubicBezTo>
                  <a:cubicBezTo>
                    <a:pt x="440" y="255"/>
                    <a:pt x="440" y="255"/>
                    <a:pt x="440" y="255"/>
                  </a:cubicBezTo>
                  <a:cubicBezTo>
                    <a:pt x="440" y="254"/>
                    <a:pt x="440" y="254"/>
                    <a:pt x="440" y="254"/>
                  </a:cubicBezTo>
                  <a:cubicBezTo>
                    <a:pt x="441" y="254"/>
                    <a:pt x="441" y="254"/>
                    <a:pt x="441" y="254"/>
                  </a:cubicBezTo>
                  <a:cubicBezTo>
                    <a:pt x="441" y="253"/>
                    <a:pt x="441" y="253"/>
                    <a:pt x="441" y="253"/>
                  </a:cubicBezTo>
                  <a:cubicBezTo>
                    <a:pt x="441" y="253"/>
                    <a:pt x="441" y="253"/>
                    <a:pt x="441" y="253"/>
                  </a:cubicBezTo>
                  <a:cubicBezTo>
                    <a:pt x="440" y="253"/>
                    <a:pt x="440" y="253"/>
                    <a:pt x="440" y="253"/>
                  </a:cubicBezTo>
                  <a:cubicBezTo>
                    <a:pt x="440" y="254"/>
                    <a:pt x="440" y="254"/>
                    <a:pt x="440" y="254"/>
                  </a:cubicBezTo>
                  <a:cubicBezTo>
                    <a:pt x="439" y="254"/>
                    <a:pt x="439" y="254"/>
                    <a:pt x="439" y="254"/>
                  </a:cubicBezTo>
                  <a:cubicBezTo>
                    <a:pt x="439" y="254"/>
                    <a:pt x="439" y="254"/>
                    <a:pt x="439" y="254"/>
                  </a:cubicBezTo>
                  <a:cubicBezTo>
                    <a:pt x="438" y="254"/>
                    <a:pt x="438" y="254"/>
                    <a:pt x="438" y="254"/>
                  </a:cubicBezTo>
                  <a:cubicBezTo>
                    <a:pt x="438" y="253"/>
                    <a:pt x="438" y="253"/>
                    <a:pt x="438" y="253"/>
                  </a:cubicBezTo>
                  <a:cubicBezTo>
                    <a:pt x="437" y="253"/>
                    <a:pt x="437" y="253"/>
                    <a:pt x="437" y="253"/>
                  </a:cubicBezTo>
                  <a:cubicBezTo>
                    <a:pt x="437" y="253"/>
                    <a:pt x="437" y="253"/>
                    <a:pt x="437" y="253"/>
                  </a:cubicBezTo>
                  <a:cubicBezTo>
                    <a:pt x="436" y="253"/>
                    <a:pt x="436" y="253"/>
                    <a:pt x="436" y="253"/>
                  </a:cubicBezTo>
                  <a:cubicBezTo>
                    <a:pt x="436" y="252"/>
                    <a:pt x="436" y="252"/>
                    <a:pt x="436" y="252"/>
                  </a:cubicBezTo>
                  <a:cubicBezTo>
                    <a:pt x="436" y="252"/>
                    <a:pt x="436" y="252"/>
                    <a:pt x="436" y="252"/>
                  </a:cubicBezTo>
                  <a:cubicBezTo>
                    <a:pt x="435" y="252"/>
                    <a:pt x="435" y="252"/>
                    <a:pt x="435" y="252"/>
                  </a:cubicBezTo>
                  <a:cubicBezTo>
                    <a:pt x="435" y="252"/>
                    <a:pt x="435" y="252"/>
                    <a:pt x="435" y="252"/>
                  </a:cubicBezTo>
                  <a:cubicBezTo>
                    <a:pt x="435" y="251"/>
                    <a:pt x="435" y="251"/>
                    <a:pt x="435" y="251"/>
                  </a:cubicBezTo>
                  <a:cubicBezTo>
                    <a:pt x="434" y="251"/>
                    <a:pt x="434" y="251"/>
                    <a:pt x="434" y="251"/>
                  </a:cubicBezTo>
                  <a:cubicBezTo>
                    <a:pt x="434" y="251"/>
                    <a:pt x="434" y="251"/>
                    <a:pt x="434" y="251"/>
                  </a:cubicBezTo>
                  <a:cubicBezTo>
                    <a:pt x="434" y="250"/>
                    <a:pt x="434" y="250"/>
                    <a:pt x="434" y="250"/>
                  </a:cubicBezTo>
                  <a:cubicBezTo>
                    <a:pt x="433" y="250"/>
                    <a:pt x="433" y="250"/>
                    <a:pt x="433" y="250"/>
                  </a:cubicBezTo>
                  <a:cubicBezTo>
                    <a:pt x="433" y="250"/>
                    <a:pt x="433" y="250"/>
                    <a:pt x="433" y="250"/>
                  </a:cubicBezTo>
                  <a:cubicBezTo>
                    <a:pt x="433" y="251"/>
                    <a:pt x="433" y="251"/>
                    <a:pt x="433" y="251"/>
                  </a:cubicBezTo>
                  <a:cubicBezTo>
                    <a:pt x="432" y="250"/>
                    <a:pt x="432" y="250"/>
                    <a:pt x="432" y="250"/>
                  </a:cubicBezTo>
                  <a:cubicBezTo>
                    <a:pt x="432" y="251"/>
                    <a:pt x="432" y="251"/>
                    <a:pt x="432" y="251"/>
                  </a:cubicBezTo>
                  <a:cubicBezTo>
                    <a:pt x="432" y="251"/>
                    <a:pt x="432" y="251"/>
                    <a:pt x="432" y="251"/>
                  </a:cubicBezTo>
                  <a:cubicBezTo>
                    <a:pt x="431" y="251"/>
                    <a:pt x="431" y="251"/>
                    <a:pt x="431" y="251"/>
                  </a:cubicBezTo>
                  <a:cubicBezTo>
                    <a:pt x="431" y="250"/>
                    <a:pt x="431" y="250"/>
                    <a:pt x="431" y="250"/>
                  </a:cubicBezTo>
                  <a:cubicBezTo>
                    <a:pt x="430" y="250"/>
                    <a:pt x="430" y="250"/>
                    <a:pt x="430" y="250"/>
                  </a:cubicBezTo>
                  <a:cubicBezTo>
                    <a:pt x="429" y="250"/>
                    <a:pt x="429" y="250"/>
                    <a:pt x="429" y="250"/>
                  </a:cubicBezTo>
                  <a:cubicBezTo>
                    <a:pt x="429" y="250"/>
                    <a:pt x="429" y="250"/>
                    <a:pt x="429" y="250"/>
                  </a:cubicBezTo>
                  <a:cubicBezTo>
                    <a:pt x="429" y="249"/>
                    <a:pt x="429" y="249"/>
                    <a:pt x="429" y="249"/>
                  </a:cubicBezTo>
                  <a:cubicBezTo>
                    <a:pt x="429" y="249"/>
                    <a:pt x="429" y="249"/>
                    <a:pt x="429" y="249"/>
                  </a:cubicBezTo>
                  <a:cubicBezTo>
                    <a:pt x="429" y="249"/>
                    <a:pt x="429" y="249"/>
                    <a:pt x="429" y="249"/>
                  </a:cubicBezTo>
                  <a:cubicBezTo>
                    <a:pt x="428" y="250"/>
                    <a:pt x="428" y="250"/>
                    <a:pt x="428" y="250"/>
                  </a:cubicBezTo>
                  <a:cubicBezTo>
                    <a:pt x="427" y="249"/>
                    <a:pt x="427" y="249"/>
                    <a:pt x="427" y="249"/>
                  </a:cubicBezTo>
                  <a:cubicBezTo>
                    <a:pt x="427" y="250"/>
                    <a:pt x="427" y="250"/>
                    <a:pt x="427" y="250"/>
                  </a:cubicBezTo>
                  <a:cubicBezTo>
                    <a:pt x="427" y="249"/>
                    <a:pt x="427" y="249"/>
                    <a:pt x="427" y="249"/>
                  </a:cubicBezTo>
                  <a:cubicBezTo>
                    <a:pt x="426" y="250"/>
                    <a:pt x="426" y="250"/>
                    <a:pt x="426" y="250"/>
                  </a:cubicBezTo>
                  <a:cubicBezTo>
                    <a:pt x="426" y="249"/>
                    <a:pt x="426" y="249"/>
                    <a:pt x="426" y="249"/>
                  </a:cubicBezTo>
                  <a:cubicBezTo>
                    <a:pt x="425" y="249"/>
                    <a:pt x="425" y="249"/>
                    <a:pt x="425" y="249"/>
                  </a:cubicBezTo>
                  <a:cubicBezTo>
                    <a:pt x="425" y="249"/>
                    <a:pt x="425" y="249"/>
                    <a:pt x="425" y="249"/>
                  </a:cubicBezTo>
                  <a:cubicBezTo>
                    <a:pt x="424" y="248"/>
                    <a:pt x="424" y="248"/>
                    <a:pt x="424" y="248"/>
                  </a:cubicBezTo>
                  <a:cubicBezTo>
                    <a:pt x="423" y="247"/>
                    <a:pt x="423" y="247"/>
                    <a:pt x="423" y="247"/>
                  </a:cubicBezTo>
                  <a:cubicBezTo>
                    <a:pt x="423" y="246"/>
                    <a:pt x="423" y="246"/>
                    <a:pt x="423" y="246"/>
                  </a:cubicBezTo>
                  <a:cubicBezTo>
                    <a:pt x="423" y="246"/>
                    <a:pt x="423" y="246"/>
                    <a:pt x="423" y="246"/>
                  </a:cubicBezTo>
                  <a:cubicBezTo>
                    <a:pt x="422" y="246"/>
                    <a:pt x="422" y="246"/>
                    <a:pt x="422" y="246"/>
                  </a:cubicBezTo>
                  <a:cubicBezTo>
                    <a:pt x="422" y="245"/>
                    <a:pt x="422" y="245"/>
                    <a:pt x="422" y="245"/>
                  </a:cubicBezTo>
                  <a:cubicBezTo>
                    <a:pt x="422" y="245"/>
                    <a:pt x="422" y="245"/>
                    <a:pt x="422" y="245"/>
                  </a:cubicBezTo>
                  <a:cubicBezTo>
                    <a:pt x="422" y="244"/>
                    <a:pt x="422" y="244"/>
                    <a:pt x="422" y="244"/>
                  </a:cubicBezTo>
                  <a:cubicBezTo>
                    <a:pt x="421" y="244"/>
                    <a:pt x="421" y="244"/>
                    <a:pt x="421" y="244"/>
                  </a:cubicBezTo>
                  <a:cubicBezTo>
                    <a:pt x="421" y="243"/>
                    <a:pt x="421" y="243"/>
                    <a:pt x="421" y="243"/>
                  </a:cubicBezTo>
                  <a:cubicBezTo>
                    <a:pt x="420" y="242"/>
                    <a:pt x="420" y="242"/>
                    <a:pt x="420" y="242"/>
                  </a:cubicBezTo>
                  <a:cubicBezTo>
                    <a:pt x="419" y="241"/>
                    <a:pt x="419" y="241"/>
                    <a:pt x="419" y="241"/>
                  </a:cubicBezTo>
                  <a:cubicBezTo>
                    <a:pt x="419" y="240"/>
                    <a:pt x="419" y="240"/>
                    <a:pt x="419" y="240"/>
                  </a:cubicBezTo>
                  <a:cubicBezTo>
                    <a:pt x="418" y="240"/>
                    <a:pt x="418" y="240"/>
                    <a:pt x="418" y="240"/>
                  </a:cubicBezTo>
                  <a:cubicBezTo>
                    <a:pt x="418" y="240"/>
                    <a:pt x="418" y="240"/>
                    <a:pt x="418" y="240"/>
                  </a:cubicBezTo>
                  <a:cubicBezTo>
                    <a:pt x="417" y="240"/>
                    <a:pt x="417" y="240"/>
                    <a:pt x="417" y="240"/>
                  </a:cubicBezTo>
                  <a:cubicBezTo>
                    <a:pt x="418" y="239"/>
                    <a:pt x="418" y="239"/>
                    <a:pt x="418" y="239"/>
                  </a:cubicBezTo>
                  <a:cubicBezTo>
                    <a:pt x="418" y="239"/>
                    <a:pt x="418" y="239"/>
                    <a:pt x="418" y="239"/>
                  </a:cubicBezTo>
                  <a:cubicBezTo>
                    <a:pt x="417" y="239"/>
                    <a:pt x="417" y="239"/>
                    <a:pt x="417" y="239"/>
                  </a:cubicBezTo>
                  <a:cubicBezTo>
                    <a:pt x="417" y="238"/>
                    <a:pt x="417" y="238"/>
                    <a:pt x="417" y="238"/>
                  </a:cubicBezTo>
                  <a:cubicBezTo>
                    <a:pt x="416" y="238"/>
                    <a:pt x="416" y="238"/>
                    <a:pt x="416" y="238"/>
                  </a:cubicBezTo>
                  <a:cubicBezTo>
                    <a:pt x="416" y="237"/>
                    <a:pt x="416" y="237"/>
                    <a:pt x="416" y="237"/>
                  </a:cubicBezTo>
                  <a:cubicBezTo>
                    <a:pt x="416" y="237"/>
                    <a:pt x="416" y="237"/>
                    <a:pt x="416" y="237"/>
                  </a:cubicBezTo>
                  <a:cubicBezTo>
                    <a:pt x="415" y="236"/>
                    <a:pt x="415" y="236"/>
                    <a:pt x="415" y="236"/>
                  </a:cubicBezTo>
                  <a:cubicBezTo>
                    <a:pt x="414" y="235"/>
                    <a:pt x="414" y="235"/>
                    <a:pt x="414" y="235"/>
                  </a:cubicBezTo>
                  <a:cubicBezTo>
                    <a:pt x="414" y="235"/>
                    <a:pt x="414" y="235"/>
                    <a:pt x="414" y="235"/>
                  </a:cubicBezTo>
                  <a:cubicBezTo>
                    <a:pt x="414" y="234"/>
                    <a:pt x="414" y="234"/>
                    <a:pt x="414" y="234"/>
                  </a:cubicBezTo>
                  <a:cubicBezTo>
                    <a:pt x="414" y="234"/>
                    <a:pt x="414" y="234"/>
                    <a:pt x="414" y="234"/>
                  </a:cubicBezTo>
                  <a:cubicBezTo>
                    <a:pt x="413" y="234"/>
                    <a:pt x="413" y="234"/>
                    <a:pt x="413" y="234"/>
                  </a:cubicBezTo>
                  <a:cubicBezTo>
                    <a:pt x="413" y="234"/>
                    <a:pt x="413" y="234"/>
                    <a:pt x="413" y="234"/>
                  </a:cubicBezTo>
                  <a:cubicBezTo>
                    <a:pt x="413" y="233"/>
                    <a:pt x="413" y="233"/>
                    <a:pt x="413" y="233"/>
                  </a:cubicBezTo>
                  <a:cubicBezTo>
                    <a:pt x="413" y="233"/>
                    <a:pt x="413" y="233"/>
                    <a:pt x="413" y="233"/>
                  </a:cubicBezTo>
                  <a:cubicBezTo>
                    <a:pt x="413" y="232"/>
                    <a:pt x="413" y="232"/>
                    <a:pt x="413" y="232"/>
                  </a:cubicBezTo>
                  <a:cubicBezTo>
                    <a:pt x="412" y="232"/>
                    <a:pt x="412" y="232"/>
                    <a:pt x="412" y="232"/>
                  </a:cubicBezTo>
                  <a:cubicBezTo>
                    <a:pt x="412" y="231"/>
                    <a:pt x="412" y="231"/>
                    <a:pt x="412" y="231"/>
                  </a:cubicBezTo>
                  <a:cubicBezTo>
                    <a:pt x="412" y="231"/>
                    <a:pt x="412" y="231"/>
                    <a:pt x="412" y="231"/>
                  </a:cubicBezTo>
                  <a:cubicBezTo>
                    <a:pt x="412" y="231"/>
                    <a:pt x="412" y="231"/>
                    <a:pt x="412" y="231"/>
                  </a:cubicBezTo>
                  <a:cubicBezTo>
                    <a:pt x="411" y="231"/>
                    <a:pt x="411" y="231"/>
                    <a:pt x="411" y="231"/>
                  </a:cubicBezTo>
                  <a:cubicBezTo>
                    <a:pt x="410" y="231"/>
                    <a:pt x="410" y="231"/>
                    <a:pt x="410" y="231"/>
                  </a:cubicBezTo>
                  <a:cubicBezTo>
                    <a:pt x="410" y="230"/>
                    <a:pt x="410" y="230"/>
                    <a:pt x="410" y="230"/>
                  </a:cubicBezTo>
                  <a:cubicBezTo>
                    <a:pt x="410" y="230"/>
                    <a:pt x="410" y="230"/>
                    <a:pt x="410" y="230"/>
                  </a:cubicBezTo>
                  <a:cubicBezTo>
                    <a:pt x="410" y="230"/>
                    <a:pt x="410" y="230"/>
                    <a:pt x="410" y="230"/>
                  </a:cubicBezTo>
                  <a:cubicBezTo>
                    <a:pt x="410" y="229"/>
                    <a:pt x="410" y="229"/>
                    <a:pt x="410" y="229"/>
                  </a:cubicBezTo>
                  <a:cubicBezTo>
                    <a:pt x="409" y="230"/>
                    <a:pt x="409" y="230"/>
                    <a:pt x="409" y="230"/>
                  </a:cubicBezTo>
                  <a:cubicBezTo>
                    <a:pt x="409" y="229"/>
                    <a:pt x="409" y="229"/>
                    <a:pt x="409" y="229"/>
                  </a:cubicBezTo>
                  <a:cubicBezTo>
                    <a:pt x="409" y="229"/>
                    <a:pt x="409" y="229"/>
                    <a:pt x="409" y="229"/>
                  </a:cubicBezTo>
                  <a:cubicBezTo>
                    <a:pt x="408" y="229"/>
                    <a:pt x="408" y="229"/>
                    <a:pt x="408" y="229"/>
                  </a:cubicBezTo>
                  <a:cubicBezTo>
                    <a:pt x="409" y="229"/>
                    <a:pt x="409" y="229"/>
                    <a:pt x="409" y="229"/>
                  </a:cubicBezTo>
                  <a:cubicBezTo>
                    <a:pt x="408" y="228"/>
                    <a:pt x="408" y="228"/>
                    <a:pt x="408" y="228"/>
                  </a:cubicBezTo>
                  <a:cubicBezTo>
                    <a:pt x="408" y="228"/>
                    <a:pt x="408" y="228"/>
                    <a:pt x="408" y="228"/>
                  </a:cubicBezTo>
                  <a:cubicBezTo>
                    <a:pt x="407" y="228"/>
                    <a:pt x="407" y="228"/>
                    <a:pt x="407" y="228"/>
                  </a:cubicBezTo>
                  <a:cubicBezTo>
                    <a:pt x="407" y="228"/>
                    <a:pt x="407" y="228"/>
                    <a:pt x="407" y="228"/>
                  </a:cubicBezTo>
                  <a:cubicBezTo>
                    <a:pt x="406" y="228"/>
                    <a:pt x="406" y="228"/>
                    <a:pt x="406" y="228"/>
                  </a:cubicBezTo>
                  <a:cubicBezTo>
                    <a:pt x="406" y="228"/>
                    <a:pt x="406" y="228"/>
                    <a:pt x="406" y="228"/>
                  </a:cubicBezTo>
                  <a:cubicBezTo>
                    <a:pt x="405" y="228"/>
                    <a:pt x="405" y="228"/>
                    <a:pt x="405" y="228"/>
                  </a:cubicBezTo>
                  <a:cubicBezTo>
                    <a:pt x="405" y="228"/>
                    <a:pt x="405" y="228"/>
                    <a:pt x="405" y="228"/>
                  </a:cubicBezTo>
                  <a:cubicBezTo>
                    <a:pt x="405" y="228"/>
                    <a:pt x="405" y="228"/>
                    <a:pt x="405" y="228"/>
                  </a:cubicBezTo>
                  <a:cubicBezTo>
                    <a:pt x="405" y="229"/>
                    <a:pt x="405" y="229"/>
                    <a:pt x="405" y="229"/>
                  </a:cubicBezTo>
                  <a:cubicBezTo>
                    <a:pt x="404" y="228"/>
                    <a:pt x="404" y="228"/>
                    <a:pt x="404" y="228"/>
                  </a:cubicBezTo>
                  <a:cubicBezTo>
                    <a:pt x="404" y="228"/>
                    <a:pt x="404" y="228"/>
                    <a:pt x="404"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0" y="227"/>
                    <a:pt x="400" y="227"/>
                    <a:pt x="400" y="227"/>
                  </a:cubicBezTo>
                  <a:cubicBezTo>
                    <a:pt x="399" y="227"/>
                    <a:pt x="399" y="227"/>
                    <a:pt x="399" y="227"/>
                  </a:cubicBezTo>
                  <a:cubicBezTo>
                    <a:pt x="399" y="227"/>
                    <a:pt x="399" y="227"/>
                    <a:pt x="399" y="227"/>
                  </a:cubicBezTo>
                  <a:cubicBezTo>
                    <a:pt x="398" y="227"/>
                    <a:pt x="398" y="227"/>
                    <a:pt x="398" y="227"/>
                  </a:cubicBezTo>
                  <a:cubicBezTo>
                    <a:pt x="398" y="227"/>
                    <a:pt x="398" y="227"/>
                    <a:pt x="398" y="227"/>
                  </a:cubicBezTo>
                  <a:cubicBezTo>
                    <a:pt x="397" y="227"/>
                    <a:pt x="397" y="227"/>
                    <a:pt x="397" y="227"/>
                  </a:cubicBezTo>
                  <a:cubicBezTo>
                    <a:pt x="396" y="227"/>
                    <a:pt x="396" y="227"/>
                    <a:pt x="396" y="227"/>
                  </a:cubicBezTo>
                  <a:cubicBezTo>
                    <a:pt x="396" y="227"/>
                    <a:pt x="396" y="227"/>
                    <a:pt x="396" y="227"/>
                  </a:cubicBezTo>
                  <a:cubicBezTo>
                    <a:pt x="396" y="228"/>
                    <a:pt x="396" y="228"/>
                    <a:pt x="396" y="228"/>
                  </a:cubicBezTo>
                  <a:cubicBezTo>
                    <a:pt x="395" y="228"/>
                    <a:pt x="395" y="228"/>
                    <a:pt x="395" y="228"/>
                  </a:cubicBezTo>
                  <a:cubicBezTo>
                    <a:pt x="394" y="228"/>
                    <a:pt x="394" y="228"/>
                    <a:pt x="394" y="228"/>
                  </a:cubicBezTo>
                  <a:cubicBezTo>
                    <a:pt x="393" y="228"/>
                    <a:pt x="393" y="228"/>
                    <a:pt x="393" y="228"/>
                  </a:cubicBezTo>
                  <a:cubicBezTo>
                    <a:pt x="393" y="228"/>
                    <a:pt x="393" y="228"/>
                    <a:pt x="393" y="228"/>
                  </a:cubicBezTo>
                  <a:cubicBezTo>
                    <a:pt x="392" y="228"/>
                    <a:pt x="392" y="228"/>
                    <a:pt x="392" y="228"/>
                  </a:cubicBezTo>
                  <a:cubicBezTo>
                    <a:pt x="392" y="229"/>
                    <a:pt x="392" y="229"/>
                    <a:pt x="392" y="229"/>
                  </a:cubicBezTo>
                  <a:cubicBezTo>
                    <a:pt x="391" y="229"/>
                    <a:pt x="391" y="229"/>
                    <a:pt x="391" y="229"/>
                  </a:cubicBezTo>
                  <a:cubicBezTo>
                    <a:pt x="390" y="229"/>
                    <a:pt x="390" y="229"/>
                    <a:pt x="390" y="229"/>
                  </a:cubicBezTo>
                  <a:cubicBezTo>
                    <a:pt x="390" y="229"/>
                    <a:pt x="390" y="229"/>
                    <a:pt x="390" y="229"/>
                  </a:cubicBezTo>
                  <a:cubicBezTo>
                    <a:pt x="390" y="229"/>
                    <a:pt x="390" y="229"/>
                    <a:pt x="390" y="229"/>
                  </a:cubicBezTo>
                  <a:cubicBezTo>
                    <a:pt x="389" y="229"/>
                    <a:pt x="389" y="229"/>
                    <a:pt x="389" y="229"/>
                  </a:cubicBezTo>
                  <a:cubicBezTo>
                    <a:pt x="388" y="230"/>
                    <a:pt x="388" y="230"/>
                    <a:pt x="388" y="230"/>
                  </a:cubicBezTo>
                  <a:cubicBezTo>
                    <a:pt x="387" y="230"/>
                    <a:pt x="387" y="230"/>
                    <a:pt x="387" y="230"/>
                  </a:cubicBezTo>
                  <a:cubicBezTo>
                    <a:pt x="387" y="230"/>
                    <a:pt x="387" y="230"/>
                    <a:pt x="387" y="230"/>
                  </a:cubicBezTo>
                  <a:cubicBezTo>
                    <a:pt x="387" y="231"/>
                    <a:pt x="387" y="231"/>
                    <a:pt x="387" y="231"/>
                  </a:cubicBezTo>
                  <a:cubicBezTo>
                    <a:pt x="386" y="232"/>
                    <a:pt x="386" y="232"/>
                    <a:pt x="386" y="232"/>
                  </a:cubicBezTo>
                  <a:cubicBezTo>
                    <a:pt x="386" y="232"/>
                    <a:pt x="386" y="232"/>
                    <a:pt x="386" y="232"/>
                  </a:cubicBezTo>
                  <a:cubicBezTo>
                    <a:pt x="386" y="233"/>
                    <a:pt x="386" y="233"/>
                    <a:pt x="386" y="233"/>
                  </a:cubicBezTo>
                  <a:cubicBezTo>
                    <a:pt x="386" y="233"/>
                    <a:pt x="386" y="233"/>
                    <a:pt x="386" y="233"/>
                  </a:cubicBezTo>
                  <a:cubicBezTo>
                    <a:pt x="386" y="234"/>
                    <a:pt x="386" y="234"/>
                    <a:pt x="386" y="234"/>
                  </a:cubicBezTo>
                  <a:cubicBezTo>
                    <a:pt x="386" y="234"/>
                    <a:pt x="386" y="234"/>
                    <a:pt x="386" y="234"/>
                  </a:cubicBezTo>
                  <a:cubicBezTo>
                    <a:pt x="387" y="234"/>
                    <a:pt x="387" y="234"/>
                    <a:pt x="387" y="234"/>
                  </a:cubicBezTo>
                  <a:cubicBezTo>
                    <a:pt x="388" y="234"/>
                    <a:pt x="388" y="234"/>
                    <a:pt x="388" y="234"/>
                  </a:cubicBezTo>
                  <a:cubicBezTo>
                    <a:pt x="388" y="234"/>
                    <a:pt x="388" y="234"/>
                    <a:pt x="388" y="234"/>
                  </a:cubicBezTo>
                  <a:cubicBezTo>
                    <a:pt x="389" y="234"/>
                    <a:pt x="389" y="234"/>
                    <a:pt x="389" y="234"/>
                  </a:cubicBezTo>
                  <a:cubicBezTo>
                    <a:pt x="389" y="235"/>
                    <a:pt x="389" y="235"/>
                    <a:pt x="389" y="235"/>
                  </a:cubicBezTo>
                  <a:cubicBezTo>
                    <a:pt x="390" y="235"/>
                    <a:pt x="390" y="235"/>
                    <a:pt x="390" y="235"/>
                  </a:cubicBezTo>
                  <a:cubicBezTo>
                    <a:pt x="390" y="236"/>
                    <a:pt x="390" y="236"/>
                    <a:pt x="390" y="236"/>
                  </a:cubicBezTo>
                  <a:cubicBezTo>
                    <a:pt x="390" y="236"/>
                    <a:pt x="390" y="236"/>
                    <a:pt x="390" y="236"/>
                  </a:cubicBezTo>
                  <a:cubicBezTo>
                    <a:pt x="391" y="237"/>
                    <a:pt x="391" y="237"/>
                    <a:pt x="391" y="237"/>
                  </a:cubicBezTo>
                  <a:cubicBezTo>
                    <a:pt x="390" y="238"/>
                    <a:pt x="390" y="238"/>
                    <a:pt x="390" y="238"/>
                  </a:cubicBezTo>
                  <a:cubicBezTo>
                    <a:pt x="390" y="238"/>
                    <a:pt x="390" y="238"/>
                    <a:pt x="390" y="238"/>
                  </a:cubicBezTo>
                  <a:cubicBezTo>
                    <a:pt x="389" y="239"/>
                    <a:pt x="389" y="239"/>
                    <a:pt x="389" y="239"/>
                  </a:cubicBezTo>
                  <a:cubicBezTo>
                    <a:pt x="389" y="240"/>
                    <a:pt x="389" y="240"/>
                    <a:pt x="389" y="240"/>
                  </a:cubicBezTo>
                  <a:cubicBezTo>
                    <a:pt x="389" y="240"/>
                    <a:pt x="389" y="240"/>
                    <a:pt x="389" y="240"/>
                  </a:cubicBezTo>
                  <a:cubicBezTo>
                    <a:pt x="388" y="241"/>
                    <a:pt x="388" y="241"/>
                    <a:pt x="388" y="241"/>
                  </a:cubicBezTo>
                  <a:cubicBezTo>
                    <a:pt x="388" y="242"/>
                    <a:pt x="388" y="242"/>
                    <a:pt x="388" y="242"/>
                  </a:cubicBezTo>
                  <a:cubicBezTo>
                    <a:pt x="388" y="242"/>
                    <a:pt x="388" y="242"/>
                    <a:pt x="388" y="242"/>
                  </a:cubicBezTo>
                  <a:cubicBezTo>
                    <a:pt x="388" y="243"/>
                    <a:pt x="388" y="243"/>
                    <a:pt x="388" y="243"/>
                  </a:cubicBezTo>
                  <a:cubicBezTo>
                    <a:pt x="388" y="244"/>
                    <a:pt x="388" y="244"/>
                    <a:pt x="388" y="244"/>
                  </a:cubicBezTo>
                  <a:cubicBezTo>
                    <a:pt x="389" y="244"/>
                    <a:pt x="389" y="244"/>
                    <a:pt x="389" y="244"/>
                  </a:cubicBezTo>
                  <a:cubicBezTo>
                    <a:pt x="389" y="245"/>
                    <a:pt x="389" y="245"/>
                    <a:pt x="389" y="245"/>
                  </a:cubicBezTo>
                  <a:cubicBezTo>
                    <a:pt x="388" y="245"/>
                    <a:pt x="388" y="245"/>
                    <a:pt x="388" y="245"/>
                  </a:cubicBezTo>
                  <a:cubicBezTo>
                    <a:pt x="388" y="246"/>
                    <a:pt x="388" y="246"/>
                    <a:pt x="388" y="246"/>
                  </a:cubicBezTo>
                  <a:cubicBezTo>
                    <a:pt x="389" y="246"/>
                    <a:pt x="389" y="246"/>
                    <a:pt x="389" y="246"/>
                  </a:cubicBezTo>
                  <a:cubicBezTo>
                    <a:pt x="389" y="248"/>
                    <a:pt x="389" y="248"/>
                    <a:pt x="389" y="248"/>
                  </a:cubicBezTo>
                  <a:cubicBezTo>
                    <a:pt x="388" y="248"/>
                    <a:pt x="388" y="248"/>
                    <a:pt x="388" y="248"/>
                  </a:cubicBezTo>
                  <a:cubicBezTo>
                    <a:pt x="388" y="249"/>
                    <a:pt x="388" y="249"/>
                    <a:pt x="388" y="249"/>
                  </a:cubicBezTo>
                  <a:cubicBezTo>
                    <a:pt x="389" y="249"/>
                    <a:pt x="389" y="249"/>
                    <a:pt x="389" y="249"/>
                  </a:cubicBezTo>
                  <a:cubicBezTo>
                    <a:pt x="389" y="249"/>
                    <a:pt x="389" y="249"/>
                    <a:pt x="389" y="249"/>
                  </a:cubicBezTo>
                  <a:cubicBezTo>
                    <a:pt x="389" y="249"/>
                    <a:pt x="389" y="249"/>
                    <a:pt x="389" y="249"/>
                  </a:cubicBezTo>
                  <a:cubicBezTo>
                    <a:pt x="390" y="249"/>
                    <a:pt x="390" y="249"/>
                    <a:pt x="390" y="249"/>
                  </a:cubicBezTo>
                  <a:cubicBezTo>
                    <a:pt x="390" y="250"/>
                    <a:pt x="390" y="250"/>
                    <a:pt x="390" y="250"/>
                  </a:cubicBezTo>
                  <a:cubicBezTo>
                    <a:pt x="390" y="251"/>
                    <a:pt x="390" y="251"/>
                    <a:pt x="390" y="251"/>
                  </a:cubicBezTo>
                  <a:cubicBezTo>
                    <a:pt x="389" y="252"/>
                    <a:pt x="389" y="252"/>
                    <a:pt x="389" y="252"/>
                  </a:cubicBezTo>
                  <a:cubicBezTo>
                    <a:pt x="387" y="252"/>
                    <a:pt x="387" y="252"/>
                    <a:pt x="387" y="252"/>
                  </a:cubicBezTo>
                  <a:cubicBezTo>
                    <a:pt x="386" y="252"/>
                    <a:pt x="386" y="252"/>
                    <a:pt x="386" y="252"/>
                  </a:cubicBezTo>
                  <a:cubicBezTo>
                    <a:pt x="384" y="254"/>
                    <a:pt x="384" y="254"/>
                    <a:pt x="384" y="254"/>
                  </a:cubicBezTo>
                  <a:cubicBezTo>
                    <a:pt x="384" y="254"/>
                    <a:pt x="384" y="254"/>
                    <a:pt x="384" y="254"/>
                  </a:cubicBezTo>
                  <a:cubicBezTo>
                    <a:pt x="383" y="254"/>
                    <a:pt x="383" y="254"/>
                    <a:pt x="383" y="254"/>
                  </a:cubicBezTo>
                  <a:cubicBezTo>
                    <a:pt x="382" y="254"/>
                    <a:pt x="382" y="254"/>
                    <a:pt x="382" y="254"/>
                  </a:cubicBezTo>
                  <a:cubicBezTo>
                    <a:pt x="381" y="254"/>
                    <a:pt x="381" y="254"/>
                    <a:pt x="381" y="254"/>
                  </a:cubicBezTo>
                  <a:cubicBezTo>
                    <a:pt x="381" y="254"/>
                    <a:pt x="381" y="254"/>
                    <a:pt x="381" y="254"/>
                  </a:cubicBezTo>
                  <a:cubicBezTo>
                    <a:pt x="380" y="253"/>
                    <a:pt x="380" y="253"/>
                    <a:pt x="380" y="253"/>
                  </a:cubicBezTo>
                  <a:cubicBezTo>
                    <a:pt x="380" y="254"/>
                    <a:pt x="380" y="254"/>
                    <a:pt x="380" y="254"/>
                  </a:cubicBezTo>
                  <a:cubicBezTo>
                    <a:pt x="379" y="253"/>
                    <a:pt x="379" y="253"/>
                    <a:pt x="379" y="253"/>
                  </a:cubicBezTo>
                  <a:cubicBezTo>
                    <a:pt x="378" y="253"/>
                    <a:pt x="378" y="253"/>
                    <a:pt x="378" y="253"/>
                  </a:cubicBezTo>
                  <a:cubicBezTo>
                    <a:pt x="376" y="253"/>
                    <a:pt x="376" y="253"/>
                    <a:pt x="376" y="253"/>
                  </a:cubicBezTo>
                  <a:cubicBezTo>
                    <a:pt x="376" y="253"/>
                    <a:pt x="376" y="253"/>
                    <a:pt x="376" y="253"/>
                  </a:cubicBezTo>
                  <a:cubicBezTo>
                    <a:pt x="375" y="254"/>
                    <a:pt x="375" y="254"/>
                    <a:pt x="375" y="254"/>
                  </a:cubicBezTo>
                  <a:cubicBezTo>
                    <a:pt x="374" y="254"/>
                    <a:pt x="374" y="254"/>
                    <a:pt x="374" y="254"/>
                  </a:cubicBezTo>
                  <a:cubicBezTo>
                    <a:pt x="374" y="254"/>
                    <a:pt x="374" y="254"/>
                    <a:pt x="374" y="254"/>
                  </a:cubicBezTo>
                  <a:cubicBezTo>
                    <a:pt x="373" y="254"/>
                    <a:pt x="373" y="254"/>
                    <a:pt x="373" y="254"/>
                  </a:cubicBezTo>
                  <a:cubicBezTo>
                    <a:pt x="373" y="254"/>
                    <a:pt x="373" y="254"/>
                    <a:pt x="373" y="254"/>
                  </a:cubicBezTo>
                  <a:cubicBezTo>
                    <a:pt x="372" y="253"/>
                    <a:pt x="372" y="253"/>
                    <a:pt x="372" y="253"/>
                  </a:cubicBezTo>
                  <a:cubicBezTo>
                    <a:pt x="371" y="252"/>
                    <a:pt x="371" y="252"/>
                    <a:pt x="371" y="252"/>
                  </a:cubicBezTo>
                  <a:cubicBezTo>
                    <a:pt x="370" y="252"/>
                    <a:pt x="370" y="252"/>
                    <a:pt x="370" y="252"/>
                  </a:cubicBezTo>
                  <a:cubicBezTo>
                    <a:pt x="369" y="253"/>
                    <a:pt x="369" y="253"/>
                    <a:pt x="369" y="253"/>
                  </a:cubicBezTo>
                  <a:cubicBezTo>
                    <a:pt x="369" y="252"/>
                    <a:pt x="369" y="252"/>
                    <a:pt x="369" y="252"/>
                  </a:cubicBezTo>
                  <a:cubicBezTo>
                    <a:pt x="368" y="252"/>
                    <a:pt x="368" y="252"/>
                    <a:pt x="368" y="252"/>
                  </a:cubicBezTo>
                  <a:cubicBezTo>
                    <a:pt x="367" y="253"/>
                    <a:pt x="367" y="253"/>
                    <a:pt x="367" y="253"/>
                  </a:cubicBezTo>
                  <a:cubicBezTo>
                    <a:pt x="367" y="254"/>
                    <a:pt x="367" y="254"/>
                    <a:pt x="367" y="254"/>
                  </a:cubicBezTo>
                  <a:cubicBezTo>
                    <a:pt x="366" y="254"/>
                    <a:pt x="366" y="254"/>
                    <a:pt x="366" y="254"/>
                  </a:cubicBezTo>
                  <a:cubicBezTo>
                    <a:pt x="365" y="255"/>
                    <a:pt x="365" y="255"/>
                    <a:pt x="365" y="255"/>
                  </a:cubicBezTo>
                  <a:cubicBezTo>
                    <a:pt x="365" y="256"/>
                    <a:pt x="365" y="256"/>
                    <a:pt x="365" y="256"/>
                  </a:cubicBezTo>
                  <a:cubicBezTo>
                    <a:pt x="365" y="256"/>
                    <a:pt x="365" y="256"/>
                    <a:pt x="365" y="256"/>
                  </a:cubicBezTo>
                  <a:cubicBezTo>
                    <a:pt x="364" y="257"/>
                    <a:pt x="364" y="257"/>
                    <a:pt x="364" y="257"/>
                  </a:cubicBezTo>
                  <a:cubicBezTo>
                    <a:pt x="363" y="257"/>
                    <a:pt x="363" y="257"/>
                    <a:pt x="363" y="257"/>
                  </a:cubicBezTo>
                  <a:cubicBezTo>
                    <a:pt x="361" y="257"/>
                    <a:pt x="361" y="257"/>
                    <a:pt x="361" y="257"/>
                  </a:cubicBezTo>
                  <a:cubicBezTo>
                    <a:pt x="361" y="258"/>
                    <a:pt x="361" y="258"/>
                    <a:pt x="361" y="258"/>
                  </a:cubicBezTo>
                  <a:cubicBezTo>
                    <a:pt x="360" y="258"/>
                    <a:pt x="360" y="258"/>
                    <a:pt x="360" y="258"/>
                  </a:cubicBezTo>
                  <a:cubicBezTo>
                    <a:pt x="359" y="258"/>
                    <a:pt x="359" y="258"/>
                    <a:pt x="359" y="258"/>
                  </a:cubicBezTo>
                  <a:cubicBezTo>
                    <a:pt x="357" y="259"/>
                    <a:pt x="357" y="259"/>
                    <a:pt x="357" y="259"/>
                  </a:cubicBezTo>
                  <a:cubicBezTo>
                    <a:pt x="357" y="260"/>
                    <a:pt x="357" y="260"/>
                    <a:pt x="357" y="260"/>
                  </a:cubicBezTo>
                  <a:cubicBezTo>
                    <a:pt x="356" y="260"/>
                    <a:pt x="356" y="260"/>
                    <a:pt x="356" y="260"/>
                  </a:cubicBezTo>
                  <a:cubicBezTo>
                    <a:pt x="355" y="260"/>
                    <a:pt x="355" y="260"/>
                    <a:pt x="355" y="260"/>
                  </a:cubicBezTo>
                  <a:cubicBezTo>
                    <a:pt x="354" y="260"/>
                    <a:pt x="354" y="260"/>
                    <a:pt x="354" y="260"/>
                  </a:cubicBezTo>
                  <a:cubicBezTo>
                    <a:pt x="354" y="260"/>
                    <a:pt x="354" y="260"/>
                    <a:pt x="354" y="260"/>
                  </a:cubicBezTo>
                  <a:cubicBezTo>
                    <a:pt x="353" y="260"/>
                    <a:pt x="353" y="260"/>
                    <a:pt x="353" y="260"/>
                  </a:cubicBezTo>
                  <a:cubicBezTo>
                    <a:pt x="350" y="260"/>
                    <a:pt x="350" y="260"/>
                    <a:pt x="350" y="260"/>
                  </a:cubicBezTo>
                  <a:cubicBezTo>
                    <a:pt x="348" y="260"/>
                    <a:pt x="348" y="260"/>
                    <a:pt x="348" y="260"/>
                  </a:cubicBezTo>
                  <a:cubicBezTo>
                    <a:pt x="346" y="260"/>
                    <a:pt x="346" y="260"/>
                    <a:pt x="346" y="260"/>
                  </a:cubicBezTo>
                  <a:cubicBezTo>
                    <a:pt x="346" y="260"/>
                    <a:pt x="346" y="260"/>
                    <a:pt x="346" y="260"/>
                  </a:cubicBezTo>
                  <a:cubicBezTo>
                    <a:pt x="345" y="259"/>
                    <a:pt x="345" y="259"/>
                    <a:pt x="345" y="259"/>
                  </a:cubicBezTo>
                  <a:cubicBezTo>
                    <a:pt x="344" y="259"/>
                    <a:pt x="344" y="259"/>
                    <a:pt x="344" y="259"/>
                  </a:cubicBezTo>
                  <a:cubicBezTo>
                    <a:pt x="344" y="259"/>
                    <a:pt x="344" y="259"/>
                    <a:pt x="344" y="259"/>
                  </a:cubicBezTo>
                  <a:cubicBezTo>
                    <a:pt x="343" y="258"/>
                    <a:pt x="343" y="258"/>
                    <a:pt x="343" y="258"/>
                  </a:cubicBezTo>
                  <a:cubicBezTo>
                    <a:pt x="342" y="257"/>
                    <a:pt x="342" y="257"/>
                    <a:pt x="342" y="257"/>
                  </a:cubicBezTo>
                  <a:cubicBezTo>
                    <a:pt x="342" y="257"/>
                    <a:pt x="342" y="257"/>
                    <a:pt x="342" y="257"/>
                  </a:cubicBezTo>
                  <a:cubicBezTo>
                    <a:pt x="341" y="257"/>
                    <a:pt x="341" y="257"/>
                    <a:pt x="341" y="257"/>
                  </a:cubicBezTo>
                  <a:cubicBezTo>
                    <a:pt x="340" y="257"/>
                    <a:pt x="340" y="257"/>
                    <a:pt x="340" y="257"/>
                  </a:cubicBezTo>
                  <a:cubicBezTo>
                    <a:pt x="338" y="256"/>
                    <a:pt x="338" y="256"/>
                    <a:pt x="338" y="256"/>
                  </a:cubicBezTo>
                  <a:cubicBezTo>
                    <a:pt x="337" y="255"/>
                    <a:pt x="337" y="255"/>
                    <a:pt x="337" y="255"/>
                  </a:cubicBezTo>
                  <a:cubicBezTo>
                    <a:pt x="336" y="255"/>
                    <a:pt x="336" y="255"/>
                    <a:pt x="336" y="255"/>
                  </a:cubicBezTo>
                  <a:cubicBezTo>
                    <a:pt x="334" y="255"/>
                    <a:pt x="334" y="255"/>
                    <a:pt x="334" y="255"/>
                  </a:cubicBezTo>
                  <a:cubicBezTo>
                    <a:pt x="333" y="255"/>
                    <a:pt x="333" y="255"/>
                    <a:pt x="333" y="255"/>
                  </a:cubicBezTo>
                  <a:cubicBezTo>
                    <a:pt x="332" y="255"/>
                    <a:pt x="332" y="255"/>
                    <a:pt x="332" y="255"/>
                  </a:cubicBezTo>
                  <a:cubicBezTo>
                    <a:pt x="331" y="255"/>
                    <a:pt x="331" y="255"/>
                    <a:pt x="331" y="255"/>
                  </a:cubicBezTo>
                  <a:cubicBezTo>
                    <a:pt x="330" y="255"/>
                    <a:pt x="330" y="255"/>
                    <a:pt x="330" y="255"/>
                  </a:cubicBezTo>
                  <a:cubicBezTo>
                    <a:pt x="328" y="255"/>
                    <a:pt x="328" y="255"/>
                    <a:pt x="328" y="255"/>
                  </a:cubicBezTo>
                  <a:cubicBezTo>
                    <a:pt x="327" y="256"/>
                    <a:pt x="327" y="256"/>
                    <a:pt x="327" y="256"/>
                  </a:cubicBezTo>
                  <a:cubicBezTo>
                    <a:pt x="326" y="257"/>
                    <a:pt x="326" y="257"/>
                    <a:pt x="326" y="257"/>
                  </a:cubicBezTo>
                  <a:cubicBezTo>
                    <a:pt x="326" y="257"/>
                    <a:pt x="326" y="257"/>
                    <a:pt x="326" y="257"/>
                  </a:cubicBezTo>
                  <a:cubicBezTo>
                    <a:pt x="325" y="257"/>
                    <a:pt x="325" y="257"/>
                    <a:pt x="325" y="257"/>
                  </a:cubicBezTo>
                  <a:cubicBezTo>
                    <a:pt x="324" y="257"/>
                    <a:pt x="324" y="257"/>
                    <a:pt x="324" y="257"/>
                  </a:cubicBezTo>
                  <a:cubicBezTo>
                    <a:pt x="324" y="257"/>
                    <a:pt x="324" y="257"/>
                    <a:pt x="324" y="257"/>
                  </a:cubicBezTo>
                  <a:cubicBezTo>
                    <a:pt x="323" y="257"/>
                    <a:pt x="323" y="257"/>
                    <a:pt x="323" y="257"/>
                  </a:cubicBezTo>
                  <a:cubicBezTo>
                    <a:pt x="322" y="257"/>
                    <a:pt x="322" y="257"/>
                    <a:pt x="322" y="257"/>
                  </a:cubicBezTo>
                  <a:cubicBezTo>
                    <a:pt x="322" y="257"/>
                    <a:pt x="322" y="257"/>
                    <a:pt x="322" y="257"/>
                  </a:cubicBezTo>
                  <a:cubicBezTo>
                    <a:pt x="320" y="256"/>
                    <a:pt x="320" y="256"/>
                    <a:pt x="320" y="256"/>
                  </a:cubicBezTo>
                  <a:cubicBezTo>
                    <a:pt x="319" y="256"/>
                    <a:pt x="319" y="256"/>
                    <a:pt x="319" y="256"/>
                  </a:cubicBezTo>
                  <a:cubicBezTo>
                    <a:pt x="319" y="256"/>
                    <a:pt x="319" y="256"/>
                    <a:pt x="319" y="256"/>
                  </a:cubicBezTo>
                  <a:cubicBezTo>
                    <a:pt x="318" y="255"/>
                    <a:pt x="318" y="255"/>
                    <a:pt x="318" y="255"/>
                  </a:cubicBezTo>
                  <a:cubicBezTo>
                    <a:pt x="317" y="255"/>
                    <a:pt x="317" y="255"/>
                    <a:pt x="317" y="255"/>
                  </a:cubicBezTo>
                  <a:cubicBezTo>
                    <a:pt x="317" y="255"/>
                    <a:pt x="317" y="255"/>
                    <a:pt x="317" y="255"/>
                  </a:cubicBezTo>
                  <a:cubicBezTo>
                    <a:pt x="317" y="254"/>
                    <a:pt x="317" y="254"/>
                    <a:pt x="317" y="254"/>
                  </a:cubicBezTo>
                  <a:cubicBezTo>
                    <a:pt x="316" y="253"/>
                    <a:pt x="316" y="253"/>
                    <a:pt x="316" y="253"/>
                  </a:cubicBezTo>
                  <a:cubicBezTo>
                    <a:pt x="316" y="253"/>
                    <a:pt x="316" y="253"/>
                    <a:pt x="316" y="253"/>
                  </a:cubicBezTo>
                  <a:cubicBezTo>
                    <a:pt x="316" y="252"/>
                    <a:pt x="316" y="252"/>
                    <a:pt x="316" y="252"/>
                  </a:cubicBezTo>
                  <a:cubicBezTo>
                    <a:pt x="315" y="251"/>
                    <a:pt x="315" y="251"/>
                    <a:pt x="315" y="251"/>
                  </a:cubicBezTo>
                  <a:cubicBezTo>
                    <a:pt x="315" y="251"/>
                    <a:pt x="315" y="251"/>
                    <a:pt x="315" y="251"/>
                  </a:cubicBezTo>
                  <a:cubicBezTo>
                    <a:pt x="315" y="250"/>
                    <a:pt x="315" y="250"/>
                    <a:pt x="315" y="250"/>
                  </a:cubicBezTo>
                  <a:cubicBezTo>
                    <a:pt x="314" y="250"/>
                    <a:pt x="314" y="250"/>
                    <a:pt x="314" y="250"/>
                  </a:cubicBezTo>
                  <a:cubicBezTo>
                    <a:pt x="313" y="250"/>
                    <a:pt x="313" y="250"/>
                    <a:pt x="313" y="250"/>
                  </a:cubicBezTo>
                  <a:cubicBezTo>
                    <a:pt x="312" y="250"/>
                    <a:pt x="312" y="250"/>
                    <a:pt x="312" y="250"/>
                  </a:cubicBezTo>
                  <a:cubicBezTo>
                    <a:pt x="311" y="250"/>
                    <a:pt x="311" y="250"/>
                    <a:pt x="311" y="250"/>
                  </a:cubicBezTo>
                  <a:cubicBezTo>
                    <a:pt x="310" y="250"/>
                    <a:pt x="310" y="250"/>
                    <a:pt x="310" y="250"/>
                  </a:cubicBezTo>
                  <a:cubicBezTo>
                    <a:pt x="310" y="249"/>
                    <a:pt x="310" y="249"/>
                    <a:pt x="310" y="249"/>
                  </a:cubicBezTo>
                  <a:cubicBezTo>
                    <a:pt x="309" y="249"/>
                    <a:pt x="309" y="249"/>
                    <a:pt x="309" y="249"/>
                  </a:cubicBezTo>
                  <a:cubicBezTo>
                    <a:pt x="307" y="249"/>
                    <a:pt x="307" y="249"/>
                    <a:pt x="307" y="249"/>
                  </a:cubicBezTo>
                  <a:cubicBezTo>
                    <a:pt x="306" y="249"/>
                    <a:pt x="306" y="249"/>
                    <a:pt x="306" y="249"/>
                  </a:cubicBezTo>
                  <a:cubicBezTo>
                    <a:pt x="305" y="248"/>
                    <a:pt x="305" y="248"/>
                    <a:pt x="305" y="248"/>
                  </a:cubicBezTo>
                  <a:cubicBezTo>
                    <a:pt x="305" y="248"/>
                    <a:pt x="305" y="248"/>
                    <a:pt x="305" y="248"/>
                  </a:cubicBezTo>
                  <a:cubicBezTo>
                    <a:pt x="304" y="248"/>
                    <a:pt x="304" y="248"/>
                    <a:pt x="304" y="248"/>
                  </a:cubicBezTo>
                  <a:cubicBezTo>
                    <a:pt x="303" y="247"/>
                    <a:pt x="303" y="247"/>
                    <a:pt x="303" y="247"/>
                  </a:cubicBezTo>
                  <a:cubicBezTo>
                    <a:pt x="302" y="247"/>
                    <a:pt x="302" y="247"/>
                    <a:pt x="302" y="247"/>
                  </a:cubicBezTo>
                  <a:cubicBezTo>
                    <a:pt x="301" y="247"/>
                    <a:pt x="301" y="247"/>
                    <a:pt x="301" y="247"/>
                  </a:cubicBezTo>
                  <a:cubicBezTo>
                    <a:pt x="301" y="247"/>
                    <a:pt x="301" y="247"/>
                    <a:pt x="301" y="247"/>
                  </a:cubicBezTo>
                  <a:cubicBezTo>
                    <a:pt x="301" y="248"/>
                    <a:pt x="301" y="248"/>
                    <a:pt x="301" y="248"/>
                  </a:cubicBezTo>
                  <a:cubicBezTo>
                    <a:pt x="301" y="249"/>
                    <a:pt x="301" y="249"/>
                    <a:pt x="301" y="249"/>
                  </a:cubicBezTo>
                  <a:cubicBezTo>
                    <a:pt x="301" y="249"/>
                    <a:pt x="301" y="249"/>
                    <a:pt x="301" y="249"/>
                  </a:cubicBezTo>
                  <a:cubicBezTo>
                    <a:pt x="300" y="249"/>
                    <a:pt x="300" y="249"/>
                    <a:pt x="300" y="249"/>
                  </a:cubicBezTo>
                  <a:cubicBezTo>
                    <a:pt x="299" y="249"/>
                    <a:pt x="299" y="249"/>
                    <a:pt x="299" y="249"/>
                  </a:cubicBezTo>
                  <a:cubicBezTo>
                    <a:pt x="299" y="250"/>
                    <a:pt x="299" y="250"/>
                    <a:pt x="299" y="250"/>
                  </a:cubicBezTo>
                  <a:cubicBezTo>
                    <a:pt x="299" y="251"/>
                    <a:pt x="299" y="251"/>
                    <a:pt x="299" y="251"/>
                  </a:cubicBezTo>
                  <a:cubicBezTo>
                    <a:pt x="298" y="252"/>
                    <a:pt x="298" y="252"/>
                    <a:pt x="298" y="252"/>
                  </a:cubicBezTo>
                  <a:cubicBezTo>
                    <a:pt x="298" y="254"/>
                    <a:pt x="298" y="254"/>
                    <a:pt x="298" y="254"/>
                  </a:cubicBezTo>
                  <a:cubicBezTo>
                    <a:pt x="298" y="255"/>
                    <a:pt x="298" y="255"/>
                    <a:pt x="298" y="255"/>
                  </a:cubicBezTo>
                  <a:cubicBezTo>
                    <a:pt x="300" y="255"/>
                    <a:pt x="300" y="255"/>
                    <a:pt x="300" y="255"/>
                  </a:cubicBezTo>
                  <a:cubicBezTo>
                    <a:pt x="300" y="255"/>
                    <a:pt x="300" y="255"/>
                    <a:pt x="300" y="255"/>
                  </a:cubicBezTo>
                  <a:cubicBezTo>
                    <a:pt x="301" y="256"/>
                    <a:pt x="301" y="256"/>
                    <a:pt x="301" y="256"/>
                  </a:cubicBezTo>
                  <a:cubicBezTo>
                    <a:pt x="301" y="256"/>
                    <a:pt x="301" y="256"/>
                    <a:pt x="301" y="256"/>
                  </a:cubicBezTo>
                  <a:cubicBezTo>
                    <a:pt x="301" y="258"/>
                    <a:pt x="301" y="258"/>
                    <a:pt x="301" y="258"/>
                  </a:cubicBezTo>
                  <a:cubicBezTo>
                    <a:pt x="301" y="259"/>
                    <a:pt x="301" y="259"/>
                    <a:pt x="301" y="259"/>
                  </a:cubicBezTo>
                  <a:cubicBezTo>
                    <a:pt x="302" y="259"/>
                    <a:pt x="302" y="259"/>
                    <a:pt x="302" y="259"/>
                  </a:cubicBezTo>
                  <a:cubicBezTo>
                    <a:pt x="302" y="260"/>
                    <a:pt x="302" y="260"/>
                    <a:pt x="302" y="260"/>
                  </a:cubicBezTo>
                  <a:cubicBezTo>
                    <a:pt x="301" y="261"/>
                    <a:pt x="301" y="261"/>
                    <a:pt x="301" y="261"/>
                  </a:cubicBezTo>
                  <a:cubicBezTo>
                    <a:pt x="300" y="261"/>
                    <a:pt x="300" y="261"/>
                    <a:pt x="300" y="261"/>
                  </a:cubicBezTo>
                  <a:cubicBezTo>
                    <a:pt x="299" y="261"/>
                    <a:pt x="299" y="261"/>
                    <a:pt x="299" y="261"/>
                  </a:cubicBezTo>
                  <a:cubicBezTo>
                    <a:pt x="299" y="261"/>
                    <a:pt x="299" y="261"/>
                    <a:pt x="299" y="261"/>
                  </a:cubicBezTo>
                  <a:cubicBezTo>
                    <a:pt x="298" y="261"/>
                    <a:pt x="298" y="261"/>
                    <a:pt x="298" y="261"/>
                  </a:cubicBezTo>
                  <a:cubicBezTo>
                    <a:pt x="297" y="261"/>
                    <a:pt x="297" y="261"/>
                    <a:pt x="297" y="261"/>
                  </a:cubicBezTo>
                  <a:cubicBezTo>
                    <a:pt x="295" y="261"/>
                    <a:pt x="295" y="261"/>
                    <a:pt x="295" y="261"/>
                  </a:cubicBezTo>
                  <a:cubicBezTo>
                    <a:pt x="295" y="261"/>
                    <a:pt x="295" y="261"/>
                    <a:pt x="295" y="261"/>
                  </a:cubicBezTo>
                  <a:cubicBezTo>
                    <a:pt x="294" y="261"/>
                    <a:pt x="294" y="261"/>
                    <a:pt x="294" y="261"/>
                  </a:cubicBezTo>
                  <a:cubicBezTo>
                    <a:pt x="293" y="261"/>
                    <a:pt x="293" y="261"/>
                    <a:pt x="293" y="261"/>
                  </a:cubicBezTo>
                  <a:cubicBezTo>
                    <a:pt x="292" y="261"/>
                    <a:pt x="292" y="261"/>
                    <a:pt x="292" y="261"/>
                  </a:cubicBezTo>
                  <a:cubicBezTo>
                    <a:pt x="291" y="261"/>
                    <a:pt x="291" y="261"/>
                    <a:pt x="291" y="261"/>
                  </a:cubicBezTo>
                  <a:cubicBezTo>
                    <a:pt x="290" y="262"/>
                    <a:pt x="290" y="262"/>
                    <a:pt x="290" y="262"/>
                  </a:cubicBezTo>
                  <a:cubicBezTo>
                    <a:pt x="290" y="262"/>
                    <a:pt x="290" y="262"/>
                    <a:pt x="290" y="262"/>
                  </a:cubicBezTo>
                  <a:cubicBezTo>
                    <a:pt x="288" y="261"/>
                    <a:pt x="288" y="261"/>
                    <a:pt x="288" y="261"/>
                  </a:cubicBezTo>
                  <a:cubicBezTo>
                    <a:pt x="287" y="261"/>
                    <a:pt x="287" y="261"/>
                    <a:pt x="287" y="261"/>
                  </a:cubicBezTo>
                  <a:cubicBezTo>
                    <a:pt x="285" y="259"/>
                    <a:pt x="285" y="259"/>
                    <a:pt x="285" y="259"/>
                  </a:cubicBezTo>
                  <a:cubicBezTo>
                    <a:pt x="285" y="259"/>
                    <a:pt x="285" y="259"/>
                    <a:pt x="285" y="259"/>
                  </a:cubicBezTo>
                  <a:cubicBezTo>
                    <a:pt x="285" y="258"/>
                    <a:pt x="285" y="258"/>
                    <a:pt x="285" y="258"/>
                  </a:cubicBezTo>
                  <a:cubicBezTo>
                    <a:pt x="285" y="258"/>
                    <a:pt x="285" y="258"/>
                    <a:pt x="285" y="258"/>
                  </a:cubicBezTo>
                  <a:cubicBezTo>
                    <a:pt x="283" y="258"/>
                    <a:pt x="283" y="258"/>
                    <a:pt x="283" y="258"/>
                  </a:cubicBezTo>
                  <a:cubicBezTo>
                    <a:pt x="283" y="258"/>
                    <a:pt x="283" y="258"/>
                    <a:pt x="283" y="258"/>
                  </a:cubicBezTo>
                  <a:cubicBezTo>
                    <a:pt x="282" y="258"/>
                    <a:pt x="282" y="258"/>
                    <a:pt x="282" y="258"/>
                  </a:cubicBezTo>
                  <a:cubicBezTo>
                    <a:pt x="281" y="258"/>
                    <a:pt x="281" y="258"/>
                    <a:pt x="281" y="258"/>
                  </a:cubicBezTo>
                  <a:cubicBezTo>
                    <a:pt x="280" y="258"/>
                    <a:pt x="280" y="258"/>
                    <a:pt x="280" y="258"/>
                  </a:cubicBezTo>
                  <a:cubicBezTo>
                    <a:pt x="280" y="258"/>
                    <a:pt x="280" y="258"/>
                    <a:pt x="280" y="258"/>
                  </a:cubicBezTo>
                  <a:cubicBezTo>
                    <a:pt x="280" y="257"/>
                    <a:pt x="280" y="257"/>
                    <a:pt x="280" y="257"/>
                  </a:cubicBezTo>
                  <a:cubicBezTo>
                    <a:pt x="279" y="257"/>
                    <a:pt x="279" y="257"/>
                    <a:pt x="279" y="257"/>
                  </a:cubicBezTo>
                  <a:cubicBezTo>
                    <a:pt x="279" y="257"/>
                    <a:pt x="279" y="257"/>
                    <a:pt x="279" y="257"/>
                  </a:cubicBezTo>
                  <a:cubicBezTo>
                    <a:pt x="278" y="257"/>
                    <a:pt x="278" y="257"/>
                    <a:pt x="278" y="257"/>
                  </a:cubicBezTo>
                  <a:cubicBezTo>
                    <a:pt x="277" y="257"/>
                    <a:pt x="277" y="257"/>
                    <a:pt x="277" y="257"/>
                  </a:cubicBezTo>
                  <a:cubicBezTo>
                    <a:pt x="277" y="257"/>
                    <a:pt x="277" y="257"/>
                    <a:pt x="277" y="257"/>
                  </a:cubicBezTo>
                  <a:cubicBezTo>
                    <a:pt x="276" y="257"/>
                    <a:pt x="276" y="257"/>
                    <a:pt x="276" y="257"/>
                  </a:cubicBezTo>
                  <a:cubicBezTo>
                    <a:pt x="274" y="257"/>
                    <a:pt x="274" y="257"/>
                    <a:pt x="274" y="257"/>
                  </a:cubicBezTo>
                  <a:cubicBezTo>
                    <a:pt x="273" y="258"/>
                    <a:pt x="273" y="258"/>
                    <a:pt x="273" y="258"/>
                  </a:cubicBezTo>
                  <a:cubicBezTo>
                    <a:pt x="273" y="259"/>
                    <a:pt x="273" y="259"/>
                    <a:pt x="273" y="259"/>
                  </a:cubicBezTo>
                  <a:cubicBezTo>
                    <a:pt x="272" y="259"/>
                    <a:pt x="272" y="259"/>
                    <a:pt x="272" y="259"/>
                  </a:cubicBezTo>
                  <a:cubicBezTo>
                    <a:pt x="271" y="259"/>
                    <a:pt x="271" y="259"/>
                    <a:pt x="271" y="259"/>
                  </a:cubicBezTo>
                  <a:cubicBezTo>
                    <a:pt x="271" y="259"/>
                    <a:pt x="271" y="259"/>
                    <a:pt x="271" y="259"/>
                  </a:cubicBezTo>
                  <a:cubicBezTo>
                    <a:pt x="271" y="259"/>
                    <a:pt x="271" y="259"/>
                    <a:pt x="271" y="259"/>
                  </a:cubicBezTo>
                  <a:cubicBezTo>
                    <a:pt x="271" y="260"/>
                    <a:pt x="271" y="260"/>
                    <a:pt x="271" y="260"/>
                  </a:cubicBezTo>
                  <a:cubicBezTo>
                    <a:pt x="271" y="260"/>
                    <a:pt x="271" y="260"/>
                    <a:pt x="271" y="260"/>
                  </a:cubicBezTo>
                  <a:cubicBezTo>
                    <a:pt x="270" y="261"/>
                    <a:pt x="270" y="261"/>
                    <a:pt x="270" y="261"/>
                  </a:cubicBezTo>
                  <a:cubicBezTo>
                    <a:pt x="269" y="261"/>
                    <a:pt x="269" y="261"/>
                    <a:pt x="269" y="261"/>
                  </a:cubicBezTo>
                  <a:cubicBezTo>
                    <a:pt x="269" y="262"/>
                    <a:pt x="269" y="262"/>
                    <a:pt x="269" y="262"/>
                  </a:cubicBezTo>
                  <a:cubicBezTo>
                    <a:pt x="269" y="262"/>
                    <a:pt x="269" y="262"/>
                    <a:pt x="269" y="262"/>
                  </a:cubicBezTo>
                  <a:cubicBezTo>
                    <a:pt x="267" y="263"/>
                    <a:pt x="267" y="263"/>
                    <a:pt x="267" y="263"/>
                  </a:cubicBezTo>
                  <a:cubicBezTo>
                    <a:pt x="267" y="264"/>
                    <a:pt x="267" y="264"/>
                    <a:pt x="267" y="264"/>
                  </a:cubicBezTo>
                  <a:cubicBezTo>
                    <a:pt x="267" y="264"/>
                    <a:pt x="267" y="264"/>
                    <a:pt x="267" y="264"/>
                  </a:cubicBezTo>
                  <a:cubicBezTo>
                    <a:pt x="266" y="265"/>
                    <a:pt x="266" y="265"/>
                    <a:pt x="266" y="265"/>
                  </a:cubicBezTo>
                  <a:cubicBezTo>
                    <a:pt x="265" y="266"/>
                    <a:pt x="265" y="266"/>
                    <a:pt x="265" y="266"/>
                  </a:cubicBezTo>
                  <a:cubicBezTo>
                    <a:pt x="265" y="266"/>
                    <a:pt x="265" y="266"/>
                    <a:pt x="265" y="266"/>
                  </a:cubicBezTo>
                  <a:cubicBezTo>
                    <a:pt x="263" y="266"/>
                    <a:pt x="263" y="266"/>
                    <a:pt x="263" y="266"/>
                  </a:cubicBezTo>
                  <a:cubicBezTo>
                    <a:pt x="262" y="266"/>
                    <a:pt x="262" y="266"/>
                    <a:pt x="262" y="266"/>
                  </a:cubicBezTo>
                  <a:cubicBezTo>
                    <a:pt x="261" y="268"/>
                    <a:pt x="261" y="268"/>
                    <a:pt x="261" y="268"/>
                  </a:cubicBezTo>
                  <a:cubicBezTo>
                    <a:pt x="261" y="268"/>
                    <a:pt x="261" y="268"/>
                    <a:pt x="261" y="268"/>
                  </a:cubicBezTo>
                  <a:cubicBezTo>
                    <a:pt x="261" y="268"/>
                    <a:pt x="261" y="268"/>
                    <a:pt x="261" y="268"/>
                  </a:cubicBezTo>
                  <a:cubicBezTo>
                    <a:pt x="260" y="268"/>
                    <a:pt x="260" y="268"/>
                    <a:pt x="260" y="268"/>
                  </a:cubicBezTo>
                  <a:cubicBezTo>
                    <a:pt x="259" y="268"/>
                    <a:pt x="259" y="268"/>
                    <a:pt x="259" y="268"/>
                  </a:cubicBezTo>
                  <a:cubicBezTo>
                    <a:pt x="259" y="267"/>
                    <a:pt x="259" y="267"/>
                    <a:pt x="259" y="267"/>
                  </a:cubicBezTo>
                  <a:cubicBezTo>
                    <a:pt x="258" y="267"/>
                    <a:pt x="258" y="267"/>
                    <a:pt x="258" y="267"/>
                  </a:cubicBezTo>
                  <a:cubicBezTo>
                    <a:pt x="257" y="266"/>
                    <a:pt x="257" y="266"/>
                    <a:pt x="257" y="266"/>
                  </a:cubicBezTo>
                  <a:cubicBezTo>
                    <a:pt x="256" y="266"/>
                    <a:pt x="256" y="266"/>
                    <a:pt x="256" y="266"/>
                  </a:cubicBezTo>
                  <a:cubicBezTo>
                    <a:pt x="256" y="265"/>
                    <a:pt x="256" y="265"/>
                    <a:pt x="256" y="265"/>
                  </a:cubicBezTo>
                  <a:cubicBezTo>
                    <a:pt x="256" y="264"/>
                    <a:pt x="256" y="264"/>
                    <a:pt x="256" y="264"/>
                  </a:cubicBezTo>
                  <a:cubicBezTo>
                    <a:pt x="256" y="264"/>
                    <a:pt x="256" y="264"/>
                    <a:pt x="256" y="264"/>
                  </a:cubicBezTo>
                  <a:cubicBezTo>
                    <a:pt x="255" y="265"/>
                    <a:pt x="255" y="265"/>
                    <a:pt x="255" y="265"/>
                  </a:cubicBezTo>
                  <a:cubicBezTo>
                    <a:pt x="254" y="265"/>
                    <a:pt x="254" y="265"/>
                    <a:pt x="254" y="265"/>
                  </a:cubicBezTo>
                  <a:cubicBezTo>
                    <a:pt x="253" y="265"/>
                    <a:pt x="253" y="265"/>
                    <a:pt x="253" y="265"/>
                  </a:cubicBezTo>
                  <a:cubicBezTo>
                    <a:pt x="251" y="266"/>
                    <a:pt x="251" y="266"/>
                    <a:pt x="251" y="266"/>
                  </a:cubicBezTo>
                  <a:cubicBezTo>
                    <a:pt x="251" y="266"/>
                    <a:pt x="251" y="266"/>
                    <a:pt x="251" y="266"/>
                  </a:cubicBezTo>
                  <a:cubicBezTo>
                    <a:pt x="250" y="266"/>
                    <a:pt x="250" y="266"/>
                    <a:pt x="250" y="266"/>
                  </a:cubicBezTo>
                  <a:cubicBezTo>
                    <a:pt x="250" y="266"/>
                    <a:pt x="250" y="266"/>
                    <a:pt x="250" y="266"/>
                  </a:cubicBezTo>
                  <a:cubicBezTo>
                    <a:pt x="249" y="266"/>
                    <a:pt x="249" y="266"/>
                    <a:pt x="249" y="266"/>
                  </a:cubicBezTo>
                  <a:cubicBezTo>
                    <a:pt x="248" y="266"/>
                    <a:pt x="248" y="266"/>
                    <a:pt x="248" y="266"/>
                  </a:cubicBezTo>
                  <a:cubicBezTo>
                    <a:pt x="248" y="266"/>
                    <a:pt x="248" y="266"/>
                    <a:pt x="248" y="266"/>
                  </a:cubicBezTo>
                  <a:cubicBezTo>
                    <a:pt x="248" y="265"/>
                    <a:pt x="248" y="265"/>
                    <a:pt x="248" y="265"/>
                  </a:cubicBezTo>
                  <a:cubicBezTo>
                    <a:pt x="248" y="265"/>
                    <a:pt x="248" y="265"/>
                    <a:pt x="248" y="265"/>
                  </a:cubicBezTo>
                  <a:cubicBezTo>
                    <a:pt x="248" y="264"/>
                    <a:pt x="248" y="264"/>
                    <a:pt x="248" y="264"/>
                  </a:cubicBezTo>
                  <a:cubicBezTo>
                    <a:pt x="248" y="264"/>
                    <a:pt x="248" y="264"/>
                    <a:pt x="248" y="264"/>
                  </a:cubicBezTo>
                  <a:cubicBezTo>
                    <a:pt x="248" y="263"/>
                    <a:pt x="248" y="263"/>
                    <a:pt x="248" y="263"/>
                  </a:cubicBezTo>
                  <a:cubicBezTo>
                    <a:pt x="247" y="263"/>
                    <a:pt x="247" y="263"/>
                    <a:pt x="247" y="263"/>
                  </a:cubicBezTo>
                  <a:cubicBezTo>
                    <a:pt x="247" y="263"/>
                    <a:pt x="247" y="263"/>
                    <a:pt x="247" y="263"/>
                  </a:cubicBezTo>
                  <a:cubicBezTo>
                    <a:pt x="246" y="262"/>
                    <a:pt x="246" y="262"/>
                    <a:pt x="246" y="262"/>
                  </a:cubicBezTo>
                  <a:cubicBezTo>
                    <a:pt x="245" y="262"/>
                    <a:pt x="245" y="262"/>
                    <a:pt x="245" y="262"/>
                  </a:cubicBezTo>
                  <a:cubicBezTo>
                    <a:pt x="244" y="262"/>
                    <a:pt x="244" y="262"/>
                    <a:pt x="244" y="262"/>
                  </a:cubicBezTo>
                  <a:cubicBezTo>
                    <a:pt x="244" y="261"/>
                    <a:pt x="244" y="261"/>
                    <a:pt x="244" y="261"/>
                  </a:cubicBezTo>
                  <a:cubicBezTo>
                    <a:pt x="243" y="260"/>
                    <a:pt x="243" y="260"/>
                    <a:pt x="243" y="260"/>
                  </a:cubicBezTo>
                  <a:cubicBezTo>
                    <a:pt x="242" y="259"/>
                    <a:pt x="242" y="259"/>
                    <a:pt x="242" y="259"/>
                  </a:cubicBezTo>
                  <a:cubicBezTo>
                    <a:pt x="240" y="259"/>
                    <a:pt x="240" y="259"/>
                    <a:pt x="240" y="259"/>
                  </a:cubicBezTo>
                  <a:cubicBezTo>
                    <a:pt x="239" y="259"/>
                    <a:pt x="239" y="259"/>
                    <a:pt x="239" y="259"/>
                  </a:cubicBezTo>
                  <a:cubicBezTo>
                    <a:pt x="237" y="259"/>
                    <a:pt x="237" y="259"/>
                    <a:pt x="237" y="259"/>
                  </a:cubicBezTo>
                  <a:cubicBezTo>
                    <a:pt x="237" y="259"/>
                    <a:pt x="237" y="259"/>
                    <a:pt x="237" y="259"/>
                  </a:cubicBezTo>
                  <a:cubicBezTo>
                    <a:pt x="238" y="260"/>
                    <a:pt x="238" y="260"/>
                    <a:pt x="238" y="260"/>
                  </a:cubicBezTo>
                  <a:cubicBezTo>
                    <a:pt x="237" y="260"/>
                    <a:pt x="237" y="260"/>
                    <a:pt x="237" y="260"/>
                  </a:cubicBezTo>
                  <a:cubicBezTo>
                    <a:pt x="236" y="260"/>
                    <a:pt x="236" y="260"/>
                    <a:pt x="236" y="260"/>
                  </a:cubicBezTo>
                  <a:cubicBezTo>
                    <a:pt x="236" y="260"/>
                    <a:pt x="236" y="260"/>
                    <a:pt x="236" y="260"/>
                  </a:cubicBezTo>
                  <a:cubicBezTo>
                    <a:pt x="235" y="261"/>
                    <a:pt x="235" y="261"/>
                    <a:pt x="235" y="261"/>
                  </a:cubicBezTo>
                  <a:cubicBezTo>
                    <a:pt x="234" y="260"/>
                    <a:pt x="234" y="260"/>
                    <a:pt x="234" y="260"/>
                  </a:cubicBezTo>
                  <a:cubicBezTo>
                    <a:pt x="233" y="260"/>
                    <a:pt x="233" y="260"/>
                    <a:pt x="233" y="260"/>
                  </a:cubicBezTo>
                  <a:cubicBezTo>
                    <a:pt x="232" y="261"/>
                    <a:pt x="232" y="261"/>
                    <a:pt x="232" y="261"/>
                  </a:cubicBezTo>
                  <a:cubicBezTo>
                    <a:pt x="232" y="261"/>
                    <a:pt x="232" y="261"/>
                    <a:pt x="232" y="261"/>
                  </a:cubicBezTo>
                  <a:cubicBezTo>
                    <a:pt x="231" y="260"/>
                    <a:pt x="231" y="260"/>
                    <a:pt x="231" y="260"/>
                  </a:cubicBezTo>
                  <a:cubicBezTo>
                    <a:pt x="230" y="260"/>
                    <a:pt x="230" y="260"/>
                    <a:pt x="230" y="260"/>
                  </a:cubicBezTo>
                  <a:cubicBezTo>
                    <a:pt x="230" y="259"/>
                    <a:pt x="230" y="259"/>
                    <a:pt x="230" y="259"/>
                  </a:cubicBezTo>
                  <a:cubicBezTo>
                    <a:pt x="230" y="259"/>
                    <a:pt x="230" y="259"/>
                    <a:pt x="230" y="259"/>
                  </a:cubicBezTo>
                  <a:cubicBezTo>
                    <a:pt x="229" y="258"/>
                    <a:pt x="229" y="258"/>
                    <a:pt x="229" y="258"/>
                  </a:cubicBezTo>
                  <a:cubicBezTo>
                    <a:pt x="228" y="258"/>
                    <a:pt x="228" y="258"/>
                    <a:pt x="228" y="258"/>
                  </a:cubicBezTo>
                  <a:cubicBezTo>
                    <a:pt x="228" y="259"/>
                    <a:pt x="228" y="259"/>
                    <a:pt x="228" y="259"/>
                  </a:cubicBezTo>
                  <a:cubicBezTo>
                    <a:pt x="228" y="259"/>
                    <a:pt x="228" y="259"/>
                    <a:pt x="228" y="259"/>
                  </a:cubicBezTo>
                  <a:cubicBezTo>
                    <a:pt x="228" y="260"/>
                    <a:pt x="228" y="260"/>
                    <a:pt x="228" y="260"/>
                  </a:cubicBezTo>
                  <a:cubicBezTo>
                    <a:pt x="227" y="260"/>
                    <a:pt x="227" y="260"/>
                    <a:pt x="227" y="260"/>
                  </a:cubicBezTo>
                  <a:cubicBezTo>
                    <a:pt x="226" y="260"/>
                    <a:pt x="226" y="260"/>
                    <a:pt x="226" y="260"/>
                  </a:cubicBezTo>
                  <a:cubicBezTo>
                    <a:pt x="215" y="248"/>
                    <a:pt x="215" y="248"/>
                    <a:pt x="215" y="248"/>
                  </a:cubicBezTo>
                  <a:cubicBezTo>
                    <a:pt x="207" y="243"/>
                    <a:pt x="207" y="243"/>
                    <a:pt x="207" y="243"/>
                  </a:cubicBezTo>
                  <a:cubicBezTo>
                    <a:pt x="207" y="242"/>
                    <a:pt x="207" y="242"/>
                    <a:pt x="207" y="242"/>
                  </a:cubicBezTo>
                  <a:cubicBezTo>
                    <a:pt x="208" y="242"/>
                    <a:pt x="208" y="242"/>
                    <a:pt x="208" y="242"/>
                  </a:cubicBezTo>
                  <a:cubicBezTo>
                    <a:pt x="208" y="241"/>
                    <a:pt x="208" y="241"/>
                    <a:pt x="208" y="241"/>
                  </a:cubicBezTo>
                  <a:cubicBezTo>
                    <a:pt x="208" y="241"/>
                    <a:pt x="208" y="241"/>
                    <a:pt x="208" y="241"/>
                  </a:cubicBezTo>
                  <a:cubicBezTo>
                    <a:pt x="208" y="240"/>
                    <a:pt x="208" y="240"/>
                    <a:pt x="208" y="240"/>
                  </a:cubicBezTo>
                  <a:cubicBezTo>
                    <a:pt x="207" y="241"/>
                    <a:pt x="207" y="241"/>
                    <a:pt x="207" y="241"/>
                  </a:cubicBezTo>
                  <a:cubicBezTo>
                    <a:pt x="206" y="241"/>
                    <a:pt x="206" y="241"/>
                    <a:pt x="206" y="241"/>
                  </a:cubicBezTo>
                  <a:cubicBezTo>
                    <a:pt x="205" y="241"/>
                    <a:pt x="205" y="241"/>
                    <a:pt x="205" y="241"/>
                  </a:cubicBezTo>
                  <a:cubicBezTo>
                    <a:pt x="205" y="242"/>
                    <a:pt x="205" y="242"/>
                    <a:pt x="205" y="242"/>
                  </a:cubicBezTo>
                  <a:cubicBezTo>
                    <a:pt x="204" y="243"/>
                    <a:pt x="204" y="243"/>
                    <a:pt x="204" y="243"/>
                  </a:cubicBezTo>
                  <a:cubicBezTo>
                    <a:pt x="203" y="243"/>
                    <a:pt x="203" y="243"/>
                    <a:pt x="203" y="243"/>
                  </a:cubicBezTo>
                  <a:cubicBezTo>
                    <a:pt x="203" y="244"/>
                    <a:pt x="203" y="244"/>
                    <a:pt x="203" y="244"/>
                  </a:cubicBezTo>
                  <a:cubicBezTo>
                    <a:pt x="202" y="244"/>
                    <a:pt x="202" y="244"/>
                    <a:pt x="202" y="244"/>
                  </a:cubicBezTo>
                  <a:cubicBezTo>
                    <a:pt x="202" y="245"/>
                    <a:pt x="202" y="245"/>
                    <a:pt x="202" y="245"/>
                  </a:cubicBezTo>
                  <a:cubicBezTo>
                    <a:pt x="200" y="245"/>
                    <a:pt x="200" y="245"/>
                    <a:pt x="200" y="245"/>
                  </a:cubicBezTo>
                  <a:cubicBezTo>
                    <a:pt x="199" y="245"/>
                    <a:pt x="199" y="245"/>
                    <a:pt x="199" y="245"/>
                  </a:cubicBezTo>
                  <a:cubicBezTo>
                    <a:pt x="200" y="246"/>
                    <a:pt x="200" y="246"/>
                    <a:pt x="200" y="246"/>
                  </a:cubicBezTo>
                  <a:cubicBezTo>
                    <a:pt x="199" y="247"/>
                    <a:pt x="199" y="247"/>
                    <a:pt x="199" y="247"/>
                  </a:cubicBezTo>
                  <a:cubicBezTo>
                    <a:pt x="199" y="246"/>
                    <a:pt x="199" y="246"/>
                    <a:pt x="199" y="246"/>
                  </a:cubicBezTo>
                  <a:cubicBezTo>
                    <a:pt x="197" y="246"/>
                    <a:pt x="197" y="246"/>
                    <a:pt x="197" y="246"/>
                  </a:cubicBezTo>
                  <a:cubicBezTo>
                    <a:pt x="196" y="246"/>
                    <a:pt x="196" y="246"/>
                    <a:pt x="196" y="246"/>
                  </a:cubicBezTo>
                  <a:cubicBezTo>
                    <a:pt x="195" y="247"/>
                    <a:pt x="195" y="247"/>
                    <a:pt x="195" y="247"/>
                  </a:cubicBezTo>
                  <a:cubicBezTo>
                    <a:pt x="195" y="247"/>
                    <a:pt x="195" y="247"/>
                    <a:pt x="195" y="247"/>
                  </a:cubicBezTo>
                  <a:cubicBezTo>
                    <a:pt x="194" y="246"/>
                    <a:pt x="194" y="246"/>
                    <a:pt x="194" y="246"/>
                  </a:cubicBezTo>
                  <a:cubicBezTo>
                    <a:pt x="194" y="245"/>
                    <a:pt x="194" y="245"/>
                    <a:pt x="194" y="245"/>
                  </a:cubicBezTo>
                  <a:cubicBezTo>
                    <a:pt x="195" y="245"/>
                    <a:pt x="195" y="245"/>
                    <a:pt x="195" y="245"/>
                  </a:cubicBezTo>
                  <a:cubicBezTo>
                    <a:pt x="195" y="244"/>
                    <a:pt x="195" y="244"/>
                    <a:pt x="195" y="244"/>
                  </a:cubicBezTo>
                  <a:cubicBezTo>
                    <a:pt x="195" y="244"/>
                    <a:pt x="195" y="244"/>
                    <a:pt x="195" y="244"/>
                  </a:cubicBezTo>
                  <a:cubicBezTo>
                    <a:pt x="194" y="244"/>
                    <a:pt x="194" y="244"/>
                    <a:pt x="194" y="244"/>
                  </a:cubicBezTo>
                  <a:cubicBezTo>
                    <a:pt x="193" y="244"/>
                    <a:pt x="193" y="244"/>
                    <a:pt x="193" y="244"/>
                  </a:cubicBezTo>
                  <a:cubicBezTo>
                    <a:pt x="192" y="243"/>
                    <a:pt x="192" y="243"/>
                    <a:pt x="192" y="243"/>
                  </a:cubicBezTo>
                  <a:cubicBezTo>
                    <a:pt x="191" y="243"/>
                    <a:pt x="191" y="243"/>
                    <a:pt x="191" y="243"/>
                  </a:cubicBezTo>
                  <a:cubicBezTo>
                    <a:pt x="191" y="244"/>
                    <a:pt x="191" y="244"/>
                    <a:pt x="191" y="244"/>
                  </a:cubicBezTo>
                  <a:cubicBezTo>
                    <a:pt x="191" y="244"/>
                    <a:pt x="191" y="244"/>
                    <a:pt x="191" y="244"/>
                  </a:cubicBezTo>
                  <a:cubicBezTo>
                    <a:pt x="191" y="245"/>
                    <a:pt x="191" y="245"/>
                    <a:pt x="191" y="245"/>
                  </a:cubicBezTo>
                  <a:cubicBezTo>
                    <a:pt x="190" y="245"/>
                    <a:pt x="190" y="245"/>
                    <a:pt x="190" y="245"/>
                  </a:cubicBezTo>
                  <a:cubicBezTo>
                    <a:pt x="190" y="244"/>
                    <a:pt x="190" y="244"/>
                    <a:pt x="190" y="244"/>
                  </a:cubicBezTo>
                  <a:cubicBezTo>
                    <a:pt x="190" y="243"/>
                    <a:pt x="190" y="243"/>
                    <a:pt x="190" y="243"/>
                  </a:cubicBezTo>
                  <a:cubicBezTo>
                    <a:pt x="188" y="242"/>
                    <a:pt x="188" y="242"/>
                    <a:pt x="188" y="242"/>
                  </a:cubicBezTo>
                  <a:cubicBezTo>
                    <a:pt x="188" y="242"/>
                    <a:pt x="188" y="242"/>
                    <a:pt x="188" y="242"/>
                  </a:cubicBezTo>
                  <a:cubicBezTo>
                    <a:pt x="188" y="243"/>
                    <a:pt x="188" y="243"/>
                    <a:pt x="188" y="243"/>
                  </a:cubicBezTo>
                  <a:cubicBezTo>
                    <a:pt x="188" y="243"/>
                    <a:pt x="188" y="243"/>
                    <a:pt x="188" y="243"/>
                  </a:cubicBezTo>
                  <a:cubicBezTo>
                    <a:pt x="187" y="243"/>
                    <a:pt x="187" y="243"/>
                    <a:pt x="187" y="243"/>
                  </a:cubicBezTo>
                  <a:cubicBezTo>
                    <a:pt x="187" y="242"/>
                    <a:pt x="187" y="242"/>
                    <a:pt x="187" y="242"/>
                  </a:cubicBezTo>
                  <a:cubicBezTo>
                    <a:pt x="187" y="243"/>
                    <a:pt x="187" y="243"/>
                    <a:pt x="187" y="243"/>
                  </a:cubicBezTo>
                  <a:cubicBezTo>
                    <a:pt x="186" y="243"/>
                    <a:pt x="186" y="243"/>
                    <a:pt x="186" y="243"/>
                  </a:cubicBezTo>
                  <a:cubicBezTo>
                    <a:pt x="186" y="243"/>
                    <a:pt x="186" y="243"/>
                    <a:pt x="186" y="243"/>
                  </a:cubicBezTo>
                  <a:cubicBezTo>
                    <a:pt x="185" y="243"/>
                    <a:pt x="185" y="243"/>
                    <a:pt x="185" y="243"/>
                  </a:cubicBezTo>
                  <a:cubicBezTo>
                    <a:pt x="184" y="243"/>
                    <a:pt x="184" y="243"/>
                    <a:pt x="184" y="243"/>
                  </a:cubicBezTo>
                  <a:cubicBezTo>
                    <a:pt x="184" y="243"/>
                    <a:pt x="184" y="243"/>
                    <a:pt x="184" y="243"/>
                  </a:cubicBezTo>
                  <a:cubicBezTo>
                    <a:pt x="183" y="242"/>
                    <a:pt x="183" y="242"/>
                    <a:pt x="183" y="242"/>
                  </a:cubicBezTo>
                  <a:cubicBezTo>
                    <a:pt x="184" y="242"/>
                    <a:pt x="184" y="242"/>
                    <a:pt x="184" y="242"/>
                  </a:cubicBezTo>
                  <a:cubicBezTo>
                    <a:pt x="184" y="242"/>
                    <a:pt x="184" y="242"/>
                    <a:pt x="184" y="242"/>
                  </a:cubicBezTo>
                  <a:cubicBezTo>
                    <a:pt x="184" y="241"/>
                    <a:pt x="184" y="241"/>
                    <a:pt x="184" y="241"/>
                  </a:cubicBezTo>
                  <a:cubicBezTo>
                    <a:pt x="184" y="240"/>
                    <a:pt x="184" y="240"/>
                    <a:pt x="184" y="240"/>
                  </a:cubicBezTo>
                  <a:cubicBezTo>
                    <a:pt x="184" y="240"/>
                    <a:pt x="184" y="240"/>
                    <a:pt x="184" y="240"/>
                  </a:cubicBezTo>
                  <a:cubicBezTo>
                    <a:pt x="183" y="240"/>
                    <a:pt x="183" y="240"/>
                    <a:pt x="183" y="240"/>
                  </a:cubicBezTo>
                  <a:cubicBezTo>
                    <a:pt x="183" y="239"/>
                    <a:pt x="183" y="239"/>
                    <a:pt x="183" y="239"/>
                  </a:cubicBezTo>
                  <a:cubicBezTo>
                    <a:pt x="182" y="238"/>
                    <a:pt x="182" y="238"/>
                    <a:pt x="182" y="238"/>
                  </a:cubicBezTo>
                  <a:cubicBezTo>
                    <a:pt x="182" y="238"/>
                    <a:pt x="182" y="238"/>
                    <a:pt x="182" y="238"/>
                  </a:cubicBezTo>
                  <a:cubicBezTo>
                    <a:pt x="182" y="237"/>
                    <a:pt x="182" y="237"/>
                    <a:pt x="182" y="237"/>
                  </a:cubicBezTo>
                  <a:cubicBezTo>
                    <a:pt x="181" y="237"/>
                    <a:pt x="181" y="237"/>
                    <a:pt x="181" y="237"/>
                  </a:cubicBezTo>
                  <a:cubicBezTo>
                    <a:pt x="180" y="237"/>
                    <a:pt x="180" y="237"/>
                    <a:pt x="180" y="237"/>
                  </a:cubicBezTo>
                  <a:cubicBezTo>
                    <a:pt x="179" y="237"/>
                    <a:pt x="179" y="237"/>
                    <a:pt x="179" y="237"/>
                  </a:cubicBezTo>
                  <a:cubicBezTo>
                    <a:pt x="178" y="237"/>
                    <a:pt x="178" y="237"/>
                    <a:pt x="178" y="237"/>
                  </a:cubicBezTo>
                  <a:cubicBezTo>
                    <a:pt x="177" y="237"/>
                    <a:pt x="177" y="237"/>
                    <a:pt x="177" y="237"/>
                  </a:cubicBezTo>
                  <a:cubicBezTo>
                    <a:pt x="175" y="236"/>
                    <a:pt x="175" y="236"/>
                    <a:pt x="175" y="236"/>
                  </a:cubicBezTo>
                  <a:cubicBezTo>
                    <a:pt x="175" y="237"/>
                    <a:pt x="175" y="237"/>
                    <a:pt x="175" y="237"/>
                  </a:cubicBezTo>
                  <a:cubicBezTo>
                    <a:pt x="174" y="236"/>
                    <a:pt x="174" y="236"/>
                    <a:pt x="174" y="236"/>
                  </a:cubicBezTo>
                  <a:cubicBezTo>
                    <a:pt x="173" y="237"/>
                    <a:pt x="173" y="237"/>
                    <a:pt x="173" y="237"/>
                  </a:cubicBezTo>
                  <a:cubicBezTo>
                    <a:pt x="173" y="238"/>
                    <a:pt x="173" y="238"/>
                    <a:pt x="173" y="238"/>
                  </a:cubicBezTo>
                  <a:cubicBezTo>
                    <a:pt x="172" y="238"/>
                    <a:pt x="172" y="238"/>
                    <a:pt x="172" y="238"/>
                  </a:cubicBezTo>
                  <a:cubicBezTo>
                    <a:pt x="172" y="238"/>
                    <a:pt x="172" y="238"/>
                    <a:pt x="172" y="238"/>
                  </a:cubicBezTo>
                  <a:cubicBezTo>
                    <a:pt x="172" y="239"/>
                    <a:pt x="172" y="239"/>
                    <a:pt x="172" y="239"/>
                  </a:cubicBezTo>
                  <a:cubicBezTo>
                    <a:pt x="172" y="239"/>
                    <a:pt x="172" y="239"/>
                    <a:pt x="172" y="239"/>
                  </a:cubicBezTo>
                  <a:cubicBezTo>
                    <a:pt x="171" y="239"/>
                    <a:pt x="171" y="239"/>
                    <a:pt x="171" y="239"/>
                  </a:cubicBezTo>
                  <a:cubicBezTo>
                    <a:pt x="170" y="239"/>
                    <a:pt x="170" y="239"/>
                    <a:pt x="170" y="239"/>
                  </a:cubicBezTo>
                  <a:cubicBezTo>
                    <a:pt x="170" y="240"/>
                    <a:pt x="170" y="240"/>
                    <a:pt x="170" y="240"/>
                  </a:cubicBezTo>
                  <a:cubicBezTo>
                    <a:pt x="169" y="240"/>
                    <a:pt x="169" y="240"/>
                    <a:pt x="169" y="240"/>
                  </a:cubicBezTo>
                  <a:cubicBezTo>
                    <a:pt x="168" y="240"/>
                    <a:pt x="168" y="240"/>
                    <a:pt x="168" y="240"/>
                  </a:cubicBezTo>
                  <a:cubicBezTo>
                    <a:pt x="168" y="240"/>
                    <a:pt x="168" y="240"/>
                    <a:pt x="168" y="240"/>
                  </a:cubicBezTo>
                  <a:cubicBezTo>
                    <a:pt x="166" y="242"/>
                    <a:pt x="166" y="242"/>
                    <a:pt x="166" y="242"/>
                  </a:cubicBezTo>
                  <a:cubicBezTo>
                    <a:pt x="165" y="242"/>
                    <a:pt x="165" y="242"/>
                    <a:pt x="165" y="242"/>
                  </a:cubicBezTo>
                  <a:cubicBezTo>
                    <a:pt x="164" y="242"/>
                    <a:pt x="164" y="242"/>
                    <a:pt x="164" y="242"/>
                  </a:cubicBezTo>
                  <a:cubicBezTo>
                    <a:pt x="163" y="242"/>
                    <a:pt x="163" y="242"/>
                    <a:pt x="163" y="242"/>
                  </a:cubicBezTo>
                  <a:cubicBezTo>
                    <a:pt x="163" y="242"/>
                    <a:pt x="163" y="242"/>
                    <a:pt x="163" y="242"/>
                  </a:cubicBezTo>
                  <a:cubicBezTo>
                    <a:pt x="162" y="242"/>
                    <a:pt x="162" y="242"/>
                    <a:pt x="162" y="242"/>
                  </a:cubicBezTo>
                  <a:cubicBezTo>
                    <a:pt x="162" y="243"/>
                    <a:pt x="162" y="243"/>
                    <a:pt x="162" y="243"/>
                  </a:cubicBezTo>
                  <a:cubicBezTo>
                    <a:pt x="161" y="243"/>
                    <a:pt x="161" y="243"/>
                    <a:pt x="161" y="243"/>
                  </a:cubicBezTo>
                  <a:cubicBezTo>
                    <a:pt x="161" y="243"/>
                    <a:pt x="161" y="243"/>
                    <a:pt x="161" y="243"/>
                  </a:cubicBezTo>
                  <a:cubicBezTo>
                    <a:pt x="161" y="244"/>
                    <a:pt x="161" y="244"/>
                    <a:pt x="161" y="244"/>
                  </a:cubicBezTo>
                  <a:cubicBezTo>
                    <a:pt x="160" y="244"/>
                    <a:pt x="160" y="244"/>
                    <a:pt x="160" y="244"/>
                  </a:cubicBezTo>
                  <a:cubicBezTo>
                    <a:pt x="160" y="244"/>
                    <a:pt x="160" y="244"/>
                    <a:pt x="160" y="244"/>
                  </a:cubicBezTo>
                  <a:cubicBezTo>
                    <a:pt x="159" y="244"/>
                    <a:pt x="159" y="244"/>
                    <a:pt x="159" y="244"/>
                  </a:cubicBezTo>
                  <a:cubicBezTo>
                    <a:pt x="158" y="244"/>
                    <a:pt x="158" y="244"/>
                    <a:pt x="158" y="244"/>
                  </a:cubicBezTo>
                  <a:cubicBezTo>
                    <a:pt x="157" y="245"/>
                    <a:pt x="157" y="245"/>
                    <a:pt x="157" y="245"/>
                  </a:cubicBezTo>
                  <a:cubicBezTo>
                    <a:pt x="156" y="245"/>
                    <a:pt x="156" y="245"/>
                    <a:pt x="156" y="245"/>
                  </a:cubicBezTo>
                  <a:cubicBezTo>
                    <a:pt x="156" y="246"/>
                    <a:pt x="156" y="246"/>
                    <a:pt x="156" y="246"/>
                  </a:cubicBezTo>
                  <a:cubicBezTo>
                    <a:pt x="155" y="246"/>
                    <a:pt x="155" y="246"/>
                    <a:pt x="155" y="246"/>
                  </a:cubicBezTo>
                  <a:cubicBezTo>
                    <a:pt x="154" y="246"/>
                    <a:pt x="154" y="246"/>
                    <a:pt x="154" y="246"/>
                  </a:cubicBezTo>
                  <a:cubicBezTo>
                    <a:pt x="153" y="246"/>
                    <a:pt x="153" y="246"/>
                    <a:pt x="153" y="246"/>
                  </a:cubicBezTo>
                  <a:cubicBezTo>
                    <a:pt x="151" y="247"/>
                    <a:pt x="151" y="247"/>
                    <a:pt x="151" y="247"/>
                  </a:cubicBezTo>
                  <a:cubicBezTo>
                    <a:pt x="151" y="247"/>
                    <a:pt x="151" y="247"/>
                    <a:pt x="151" y="247"/>
                  </a:cubicBezTo>
                  <a:cubicBezTo>
                    <a:pt x="151" y="248"/>
                    <a:pt x="151" y="248"/>
                    <a:pt x="151" y="248"/>
                  </a:cubicBezTo>
                  <a:cubicBezTo>
                    <a:pt x="150" y="247"/>
                    <a:pt x="150" y="247"/>
                    <a:pt x="150" y="247"/>
                  </a:cubicBezTo>
                  <a:cubicBezTo>
                    <a:pt x="149" y="247"/>
                    <a:pt x="149" y="247"/>
                    <a:pt x="149" y="247"/>
                  </a:cubicBezTo>
                  <a:cubicBezTo>
                    <a:pt x="149" y="247"/>
                    <a:pt x="149" y="247"/>
                    <a:pt x="149" y="247"/>
                  </a:cubicBezTo>
                  <a:cubicBezTo>
                    <a:pt x="149" y="248"/>
                    <a:pt x="149" y="248"/>
                    <a:pt x="149" y="248"/>
                  </a:cubicBezTo>
                  <a:cubicBezTo>
                    <a:pt x="148" y="248"/>
                    <a:pt x="148" y="248"/>
                    <a:pt x="148" y="248"/>
                  </a:cubicBezTo>
                  <a:cubicBezTo>
                    <a:pt x="147" y="248"/>
                    <a:pt x="147" y="248"/>
                    <a:pt x="147" y="248"/>
                  </a:cubicBezTo>
                  <a:cubicBezTo>
                    <a:pt x="146" y="248"/>
                    <a:pt x="146" y="248"/>
                    <a:pt x="146" y="248"/>
                  </a:cubicBezTo>
                  <a:cubicBezTo>
                    <a:pt x="146" y="247"/>
                    <a:pt x="146" y="247"/>
                    <a:pt x="146" y="247"/>
                  </a:cubicBezTo>
                  <a:cubicBezTo>
                    <a:pt x="145" y="247"/>
                    <a:pt x="145" y="247"/>
                    <a:pt x="145" y="247"/>
                  </a:cubicBezTo>
                  <a:cubicBezTo>
                    <a:pt x="145" y="248"/>
                    <a:pt x="145" y="248"/>
                    <a:pt x="145" y="248"/>
                  </a:cubicBezTo>
                  <a:cubicBezTo>
                    <a:pt x="144" y="248"/>
                    <a:pt x="144" y="248"/>
                    <a:pt x="144" y="248"/>
                  </a:cubicBezTo>
                  <a:cubicBezTo>
                    <a:pt x="144" y="248"/>
                    <a:pt x="144" y="248"/>
                    <a:pt x="144" y="248"/>
                  </a:cubicBezTo>
                  <a:cubicBezTo>
                    <a:pt x="144" y="249"/>
                    <a:pt x="144" y="249"/>
                    <a:pt x="144" y="249"/>
                  </a:cubicBezTo>
                  <a:cubicBezTo>
                    <a:pt x="144" y="250"/>
                    <a:pt x="144" y="250"/>
                    <a:pt x="144" y="250"/>
                  </a:cubicBezTo>
                  <a:cubicBezTo>
                    <a:pt x="145" y="250"/>
                    <a:pt x="145" y="250"/>
                    <a:pt x="145" y="250"/>
                  </a:cubicBezTo>
                  <a:cubicBezTo>
                    <a:pt x="146" y="250"/>
                    <a:pt x="146" y="250"/>
                    <a:pt x="146" y="250"/>
                  </a:cubicBezTo>
                  <a:cubicBezTo>
                    <a:pt x="146" y="251"/>
                    <a:pt x="146" y="251"/>
                    <a:pt x="146" y="251"/>
                  </a:cubicBezTo>
                  <a:cubicBezTo>
                    <a:pt x="145" y="251"/>
                    <a:pt x="145" y="251"/>
                    <a:pt x="145" y="251"/>
                  </a:cubicBezTo>
                  <a:cubicBezTo>
                    <a:pt x="144" y="251"/>
                    <a:pt x="144" y="251"/>
                    <a:pt x="144" y="251"/>
                  </a:cubicBezTo>
                  <a:cubicBezTo>
                    <a:pt x="145" y="251"/>
                    <a:pt x="145" y="251"/>
                    <a:pt x="145" y="251"/>
                  </a:cubicBezTo>
                  <a:cubicBezTo>
                    <a:pt x="146" y="251"/>
                    <a:pt x="146" y="251"/>
                    <a:pt x="146" y="251"/>
                  </a:cubicBezTo>
                  <a:cubicBezTo>
                    <a:pt x="147" y="252"/>
                    <a:pt x="147" y="252"/>
                    <a:pt x="147" y="252"/>
                  </a:cubicBezTo>
                  <a:cubicBezTo>
                    <a:pt x="147" y="251"/>
                    <a:pt x="147" y="251"/>
                    <a:pt x="147" y="251"/>
                  </a:cubicBezTo>
                  <a:cubicBezTo>
                    <a:pt x="148" y="251"/>
                    <a:pt x="148" y="251"/>
                    <a:pt x="148" y="251"/>
                  </a:cubicBezTo>
                  <a:cubicBezTo>
                    <a:pt x="149" y="252"/>
                    <a:pt x="149" y="252"/>
                    <a:pt x="149" y="252"/>
                  </a:cubicBezTo>
                  <a:cubicBezTo>
                    <a:pt x="149" y="252"/>
                    <a:pt x="149" y="252"/>
                    <a:pt x="149" y="252"/>
                  </a:cubicBezTo>
                  <a:cubicBezTo>
                    <a:pt x="149" y="253"/>
                    <a:pt x="149" y="253"/>
                    <a:pt x="149" y="253"/>
                  </a:cubicBezTo>
                  <a:cubicBezTo>
                    <a:pt x="149" y="253"/>
                    <a:pt x="149" y="253"/>
                    <a:pt x="149" y="253"/>
                  </a:cubicBezTo>
                  <a:cubicBezTo>
                    <a:pt x="148" y="253"/>
                    <a:pt x="148" y="253"/>
                    <a:pt x="148" y="253"/>
                  </a:cubicBezTo>
                  <a:cubicBezTo>
                    <a:pt x="146" y="253"/>
                    <a:pt x="146" y="253"/>
                    <a:pt x="146" y="253"/>
                  </a:cubicBezTo>
                  <a:cubicBezTo>
                    <a:pt x="145" y="254"/>
                    <a:pt x="145" y="254"/>
                    <a:pt x="145" y="254"/>
                  </a:cubicBezTo>
                  <a:cubicBezTo>
                    <a:pt x="144" y="255"/>
                    <a:pt x="144" y="255"/>
                    <a:pt x="144" y="255"/>
                  </a:cubicBezTo>
                  <a:cubicBezTo>
                    <a:pt x="144" y="256"/>
                    <a:pt x="144" y="256"/>
                    <a:pt x="144" y="256"/>
                  </a:cubicBezTo>
                  <a:cubicBezTo>
                    <a:pt x="145" y="256"/>
                    <a:pt x="145" y="256"/>
                    <a:pt x="145" y="256"/>
                  </a:cubicBezTo>
                  <a:cubicBezTo>
                    <a:pt x="145" y="257"/>
                    <a:pt x="145" y="257"/>
                    <a:pt x="145" y="257"/>
                  </a:cubicBezTo>
                  <a:cubicBezTo>
                    <a:pt x="145" y="258"/>
                    <a:pt x="145" y="258"/>
                    <a:pt x="145" y="258"/>
                  </a:cubicBezTo>
                  <a:cubicBezTo>
                    <a:pt x="144" y="259"/>
                    <a:pt x="144" y="259"/>
                    <a:pt x="144" y="259"/>
                  </a:cubicBezTo>
                  <a:cubicBezTo>
                    <a:pt x="144" y="259"/>
                    <a:pt x="144" y="259"/>
                    <a:pt x="144" y="259"/>
                  </a:cubicBezTo>
                  <a:cubicBezTo>
                    <a:pt x="143" y="259"/>
                    <a:pt x="143" y="259"/>
                    <a:pt x="143" y="259"/>
                  </a:cubicBezTo>
                  <a:cubicBezTo>
                    <a:pt x="144" y="260"/>
                    <a:pt x="144" y="260"/>
                    <a:pt x="144" y="260"/>
                  </a:cubicBezTo>
                  <a:cubicBezTo>
                    <a:pt x="144" y="260"/>
                    <a:pt x="144" y="260"/>
                    <a:pt x="144" y="260"/>
                  </a:cubicBezTo>
                  <a:cubicBezTo>
                    <a:pt x="145" y="260"/>
                    <a:pt x="145" y="260"/>
                    <a:pt x="145" y="260"/>
                  </a:cubicBezTo>
                  <a:cubicBezTo>
                    <a:pt x="145" y="261"/>
                    <a:pt x="145" y="261"/>
                    <a:pt x="145" y="261"/>
                  </a:cubicBezTo>
                  <a:cubicBezTo>
                    <a:pt x="146" y="261"/>
                    <a:pt x="146" y="261"/>
                    <a:pt x="146" y="261"/>
                  </a:cubicBezTo>
                  <a:cubicBezTo>
                    <a:pt x="147" y="262"/>
                    <a:pt x="147" y="262"/>
                    <a:pt x="147" y="262"/>
                  </a:cubicBezTo>
                  <a:cubicBezTo>
                    <a:pt x="147" y="262"/>
                    <a:pt x="147" y="262"/>
                    <a:pt x="147" y="262"/>
                  </a:cubicBezTo>
                  <a:cubicBezTo>
                    <a:pt x="149" y="262"/>
                    <a:pt x="149" y="262"/>
                    <a:pt x="149" y="262"/>
                  </a:cubicBezTo>
                  <a:cubicBezTo>
                    <a:pt x="149" y="262"/>
                    <a:pt x="149" y="262"/>
                    <a:pt x="149" y="262"/>
                  </a:cubicBezTo>
                  <a:cubicBezTo>
                    <a:pt x="149" y="266"/>
                    <a:pt x="149" y="266"/>
                    <a:pt x="149" y="266"/>
                  </a:cubicBezTo>
                  <a:cubicBezTo>
                    <a:pt x="149" y="266"/>
                    <a:pt x="149" y="266"/>
                    <a:pt x="149" y="266"/>
                  </a:cubicBezTo>
                  <a:cubicBezTo>
                    <a:pt x="147" y="267"/>
                    <a:pt x="147" y="267"/>
                    <a:pt x="147" y="267"/>
                  </a:cubicBezTo>
                  <a:cubicBezTo>
                    <a:pt x="146" y="267"/>
                    <a:pt x="146" y="267"/>
                    <a:pt x="146" y="267"/>
                  </a:cubicBezTo>
                  <a:cubicBezTo>
                    <a:pt x="145" y="266"/>
                    <a:pt x="145" y="266"/>
                    <a:pt x="145" y="266"/>
                  </a:cubicBezTo>
                  <a:cubicBezTo>
                    <a:pt x="144" y="266"/>
                    <a:pt x="144" y="266"/>
                    <a:pt x="144" y="266"/>
                  </a:cubicBezTo>
                  <a:cubicBezTo>
                    <a:pt x="144" y="267"/>
                    <a:pt x="144" y="267"/>
                    <a:pt x="144" y="267"/>
                  </a:cubicBezTo>
                  <a:cubicBezTo>
                    <a:pt x="144" y="268"/>
                    <a:pt x="144" y="268"/>
                    <a:pt x="144" y="268"/>
                  </a:cubicBezTo>
                  <a:cubicBezTo>
                    <a:pt x="143" y="268"/>
                    <a:pt x="143" y="268"/>
                    <a:pt x="143" y="268"/>
                  </a:cubicBezTo>
                  <a:cubicBezTo>
                    <a:pt x="141" y="267"/>
                    <a:pt x="141" y="267"/>
                    <a:pt x="141" y="267"/>
                  </a:cubicBezTo>
                  <a:cubicBezTo>
                    <a:pt x="140" y="267"/>
                    <a:pt x="140" y="267"/>
                    <a:pt x="140" y="267"/>
                  </a:cubicBezTo>
                  <a:cubicBezTo>
                    <a:pt x="139" y="267"/>
                    <a:pt x="139" y="267"/>
                    <a:pt x="139" y="267"/>
                  </a:cubicBezTo>
                  <a:cubicBezTo>
                    <a:pt x="139" y="267"/>
                    <a:pt x="139" y="267"/>
                    <a:pt x="139" y="267"/>
                  </a:cubicBezTo>
                  <a:cubicBezTo>
                    <a:pt x="138" y="267"/>
                    <a:pt x="138" y="267"/>
                    <a:pt x="138" y="267"/>
                  </a:cubicBezTo>
                  <a:cubicBezTo>
                    <a:pt x="137" y="266"/>
                    <a:pt x="137" y="266"/>
                    <a:pt x="137" y="266"/>
                  </a:cubicBezTo>
                  <a:cubicBezTo>
                    <a:pt x="138" y="266"/>
                    <a:pt x="138" y="266"/>
                    <a:pt x="138" y="266"/>
                  </a:cubicBezTo>
                  <a:cubicBezTo>
                    <a:pt x="138" y="265"/>
                    <a:pt x="138" y="265"/>
                    <a:pt x="138" y="265"/>
                  </a:cubicBezTo>
                  <a:cubicBezTo>
                    <a:pt x="138" y="265"/>
                    <a:pt x="138" y="265"/>
                    <a:pt x="138" y="265"/>
                  </a:cubicBezTo>
                  <a:cubicBezTo>
                    <a:pt x="137" y="264"/>
                    <a:pt x="137" y="264"/>
                    <a:pt x="137" y="264"/>
                  </a:cubicBezTo>
                  <a:cubicBezTo>
                    <a:pt x="136" y="265"/>
                    <a:pt x="136" y="265"/>
                    <a:pt x="136" y="265"/>
                  </a:cubicBezTo>
                  <a:cubicBezTo>
                    <a:pt x="135" y="265"/>
                    <a:pt x="135" y="265"/>
                    <a:pt x="135" y="265"/>
                  </a:cubicBezTo>
                  <a:cubicBezTo>
                    <a:pt x="134" y="265"/>
                    <a:pt x="134" y="265"/>
                    <a:pt x="134" y="265"/>
                  </a:cubicBezTo>
                  <a:cubicBezTo>
                    <a:pt x="135" y="266"/>
                    <a:pt x="135" y="266"/>
                    <a:pt x="135" y="266"/>
                  </a:cubicBezTo>
                  <a:cubicBezTo>
                    <a:pt x="133" y="266"/>
                    <a:pt x="133" y="266"/>
                    <a:pt x="133" y="266"/>
                  </a:cubicBezTo>
                  <a:cubicBezTo>
                    <a:pt x="133" y="266"/>
                    <a:pt x="133" y="266"/>
                    <a:pt x="133" y="266"/>
                  </a:cubicBezTo>
                  <a:cubicBezTo>
                    <a:pt x="132" y="265"/>
                    <a:pt x="132" y="265"/>
                    <a:pt x="132" y="265"/>
                  </a:cubicBezTo>
                  <a:cubicBezTo>
                    <a:pt x="131" y="265"/>
                    <a:pt x="131" y="265"/>
                    <a:pt x="131" y="265"/>
                  </a:cubicBezTo>
                  <a:cubicBezTo>
                    <a:pt x="130" y="265"/>
                    <a:pt x="130" y="265"/>
                    <a:pt x="130" y="265"/>
                  </a:cubicBezTo>
                  <a:cubicBezTo>
                    <a:pt x="130" y="265"/>
                    <a:pt x="130" y="265"/>
                    <a:pt x="130" y="265"/>
                  </a:cubicBezTo>
                  <a:cubicBezTo>
                    <a:pt x="129" y="265"/>
                    <a:pt x="129" y="265"/>
                    <a:pt x="129" y="265"/>
                  </a:cubicBezTo>
                  <a:cubicBezTo>
                    <a:pt x="129" y="266"/>
                    <a:pt x="129" y="266"/>
                    <a:pt x="129" y="266"/>
                  </a:cubicBezTo>
                  <a:cubicBezTo>
                    <a:pt x="128" y="266"/>
                    <a:pt x="128" y="266"/>
                    <a:pt x="128" y="266"/>
                  </a:cubicBezTo>
                  <a:cubicBezTo>
                    <a:pt x="128" y="267"/>
                    <a:pt x="128" y="267"/>
                    <a:pt x="128" y="267"/>
                  </a:cubicBezTo>
                  <a:cubicBezTo>
                    <a:pt x="127" y="268"/>
                    <a:pt x="127" y="268"/>
                    <a:pt x="127" y="268"/>
                  </a:cubicBezTo>
                  <a:cubicBezTo>
                    <a:pt x="126" y="268"/>
                    <a:pt x="126" y="268"/>
                    <a:pt x="126" y="268"/>
                  </a:cubicBezTo>
                  <a:cubicBezTo>
                    <a:pt x="126" y="267"/>
                    <a:pt x="126" y="267"/>
                    <a:pt x="126" y="267"/>
                  </a:cubicBezTo>
                  <a:cubicBezTo>
                    <a:pt x="124" y="267"/>
                    <a:pt x="124" y="267"/>
                    <a:pt x="124" y="267"/>
                  </a:cubicBezTo>
                  <a:cubicBezTo>
                    <a:pt x="124" y="266"/>
                    <a:pt x="124" y="266"/>
                    <a:pt x="124" y="266"/>
                  </a:cubicBezTo>
                  <a:cubicBezTo>
                    <a:pt x="123" y="267"/>
                    <a:pt x="123" y="267"/>
                    <a:pt x="123" y="267"/>
                  </a:cubicBezTo>
                  <a:cubicBezTo>
                    <a:pt x="123" y="268"/>
                    <a:pt x="123" y="268"/>
                    <a:pt x="123" y="268"/>
                  </a:cubicBezTo>
                  <a:cubicBezTo>
                    <a:pt x="122" y="268"/>
                    <a:pt x="122" y="268"/>
                    <a:pt x="122" y="268"/>
                  </a:cubicBezTo>
                  <a:cubicBezTo>
                    <a:pt x="122" y="268"/>
                    <a:pt x="122" y="268"/>
                    <a:pt x="122" y="268"/>
                  </a:cubicBezTo>
                  <a:cubicBezTo>
                    <a:pt x="122" y="267"/>
                    <a:pt x="122" y="267"/>
                    <a:pt x="122" y="267"/>
                  </a:cubicBezTo>
                  <a:cubicBezTo>
                    <a:pt x="121" y="267"/>
                    <a:pt x="121" y="267"/>
                    <a:pt x="121" y="267"/>
                  </a:cubicBezTo>
                  <a:cubicBezTo>
                    <a:pt x="121" y="267"/>
                    <a:pt x="121" y="267"/>
                    <a:pt x="121" y="267"/>
                  </a:cubicBezTo>
                  <a:cubicBezTo>
                    <a:pt x="119" y="266"/>
                    <a:pt x="119" y="266"/>
                    <a:pt x="119" y="266"/>
                  </a:cubicBezTo>
                  <a:cubicBezTo>
                    <a:pt x="119" y="265"/>
                    <a:pt x="119" y="265"/>
                    <a:pt x="119" y="265"/>
                  </a:cubicBezTo>
                  <a:cubicBezTo>
                    <a:pt x="118" y="265"/>
                    <a:pt x="118" y="265"/>
                    <a:pt x="118" y="265"/>
                  </a:cubicBezTo>
                  <a:cubicBezTo>
                    <a:pt x="117" y="264"/>
                    <a:pt x="117" y="264"/>
                    <a:pt x="117" y="264"/>
                  </a:cubicBezTo>
                  <a:cubicBezTo>
                    <a:pt x="116" y="264"/>
                    <a:pt x="116" y="264"/>
                    <a:pt x="116" y="264"/>
                  </a:cubicBezTo>
                  <a:cubicBezTo>
                    <a:pt x="116" y="263"/>
                    <a:pt x="116" y="263"/>
                    <a:pt x="116" y="263"/>
                  </a:cubicBezTo>
                  <a:cubicBezTo>
                    <a:pt x="115" y="263"/>
                    <a:pt x="115" y="263"/>
                    <a:pt x="115" y="263"/>
                  </a:cubicBezTo>
                  <a:cubicBezTo>
                    <a:pt x="113" y="264"/>
                    <a:pt x="113" y="264"/>
                    <a:pt x="113" y="264"/>
                  </a:cubicBezTo>
                  <a:cubicBezTo>
                    <a:pt x="112" y="263"/>
                    <a:pt x="112" y="263"/>
                    <a:pt x="112" y="263"/>
                  </a:cubicBezTo>
                  <a:cubicBezTo>
                    <a:pt x="112" y="262"/>
                    <a:pt x="112" y="262"/>
                    <a:pt x="112" y="262"/>
                  </a:cubicBezTo>
                  <a:cubicBezTo>
                    <a:pt x="111" y="262"/>
                    <a:pt x="111" y="262"/>
                    <a:pt x="111" y="262"/>
                  </a:cubicBezTo>
                  <a:cubicBezTo>
                    <a:pt x="110" y="263"/>
                    <a:pt x="110" y="263"/>
                    <a:pt x="110" y="263"/>
                  </a:cubicBezTo>
                  <a:cubicBezTo>
                    <a:pt x="109" y="263"/>
                    <a:pt x="109" y="263"/>
                    <a:pt x="109" y="263"/>
                  </a:cubicBezTo>
                  <a:cubicBezTo>
                    <a:pt x="109" y="263"/>
                    <a:pt x="109" y="263"/>
                    <a:pt x="109" y="263"/>
                  </a:cubicBezTo>
                  <a:cubicBezTo>
                    <a:pt x="109" y="264"/>
                    <a:pt x="109" y="264"/>
                    <a:pt x="109" y="264"/>
                  </a:cubicBezTo>
                  <a:cubicBezTo>
                    <a:pt x="109" y="263"/>
                    <a:pt x="109" y="263"/>
                    <a:pt x="109" y="263"/>
                  </a:cubicBezTo>
                  <a:cubicBezTo>
                    <a:pt x="108" y="263"/>
                    <a:pt x="108" y="263"/>
                    <a:pt x="108" y="263"/>
                  </a:cubicBezTo>
                  <a:cubicBezTo>
                    <a:pt x="108" y="264"/>
                    <a:pt x="108" y="264"/>
                    <a:pt x="108" y="264"/>
                  </a:cubicBezTo>
                  <a:cubicBezTo>
                    <a:pt x="107" y="265"/>
                    <a:pt x="107" y="265"/>
                    <a:pt x="107" y="265"/>
                  </a:cubicBezTo>
                  <a:cubicBezTo>
                    <a:pt x="107" y="264"/>
                    <a:pt x="107" y="264"/>
                    <a:pt x="107" y="264"/>
                  </a:cubicBezTo>
                  <a:cubicBezTo>
                    <a:pt x="107" y="263"/>
                    <a:pt x="107" y="263"/>
                    <a:pt x="107" y="263"/>
                  </a:cubicBezTo>
                  <a:cubicBezTo>
                    <a:pt x="107" y="263"/>
                    <a:pt x="107" y="263"/>
                    <a:pt x="107" y="263"/>
                  </a:cubicBezTo>
                  <a:cubicBezTo>
                    <a:pt x="106" y="263"/>
                    <a:pt x="106" y="263"/>
                    <a:pt x="106" y="263"/>
                  </a:cubicBezTo>
                  <a:cubicBezTo>
                    <a:pt x="105" y="262"/>
                    <a:pt x="105" y="262"/>
                    <a:pt x="105" y="262"/>
                  </a:cubicBezTo>
                  <a:cubicBezTo>
                    <a:pt x="105" y="262"/>
                    <a:pt x="105" y="262"/>
                    <a:pt x="105" y="262"/>
                  </a:cubicBezTo>
                  <a:cubicBezTo>
                    <a:pt x="105" y="263"/>
                    <a:pt x="105" y="263"/>
                    <a:pt x="105" y="263"/>
                  </a:cubicBezTo>
                  <a:cubicBezTo>
                    <a:pt x="105" y="264"/>
                    <a:pt x="105" y="264"/>
                    <a:pt x="105" y="264"/>
                  </a:cubicBezTo>
                  <a:cubicBezTo>
                    <a:pt x="104" y="264"/>
                    <a:pt x="104" y="264"/>
                    <a:pt x="104" y="264"/>
                  </a:cubicBezTo>
                  <a:cubicBezTo>
                    <a:pt x="103" y="264"/>
                    <a:pt x="103" y="264"/>
                    <a:pt x="103" y="264"/>
                  </a:cubicBezTo>
                  <a:cubicBezTo>
                    <a:pt x="103" y="265"/>
                    <a:pt x="103" y="265"/>
                    <a:pt x="103" y="265"/>
                  </a:cubicBezTo>
                  <a:cubicBezTo>
                    <a:pt x="102" y="265"/>
                    <a:pt x="102" y="265"/>
                    <a:pt x="102" y="265"/>
                  </a:cubicBezTo>
                  <a:cubicBezTo>
                    <a:pt x="101" y="266"/>
                    <a:pt x="101" y="266"/>
                    <a:pt x="101" y="266"/>
                  </a:cubicBezTo>
                  <a:cubicBezTo>
                    <a:pt x="101" y="267"/>
                    <a:pt x="101" y="267"/>
                    <a:pt x="101" y="267"/>
                  </a:cubicBezTo>
                  <a:cubicBezTo>
                    <a:pt x="101" y="268"/>
                    <a:pt x="101" y="268"/>
                    <a:pt x="101" y="268"/>
                  </a:cubicBezTo>
                  <a:cubicBezTo>
                    <a:pt x="101" y="268"/>
                    <a:pt x="101" y="268"/>
                    <a:pt x="101" y="268"/>
                  </a:cubicBezTo>
                  <a:cubicBezTo>
                    <a:pt x="100" y="268"/>
                    <a:pt x="100" y="268"/>
                    <a:pt x="100" y="268"/>
                  </a:cubicBezTo>
                  <a:cubicBezTo>
                    <a:pt x="98" y="269"/>
                    <a:pt x="98" y="269"/>
                    <a:pt x="98" y="269"/>
                  </a:cubicBezTo>
                  <a:cubicBezTo>
                    <a:pt x="99" y="272"/>
                    <a:pt x="99" y="272"/>
                    <a:pt x="99" y="272"/>
                  </a:cubicBezTo>
                  <a:cubicBezTo>
                    <a:pt x="99" y="272"/>
                    <a:pt x="99" y="272"/>
                    <a:pt x="99" y="272"/>
                  </a:cubicBezTo>
                  <a:cubicBezTo>
                    <a:pt x="99" y="273"/>
                    <a:pt x="99" y="273"/>
                    <a:pt x="99" y="273"/>
                  </a:cubicBezTo>
                  <a:cubicBezTo>
                    <a:pt x="98" y="274"/>
                    <a:pt x="98" y="274"/>
                    <a:pt x="98" y="274"/>
                  </a:cubicBezTo>
                  <a:cubicBezTo>
                    <a:pt x="96" y="273"/>
                    <a:pt x="96" y="273"/>
                    <a:pt x="96" y="273"/>
                  </a:cubicBezTo>
                  <a:cubicBezTo>
                    <a:pt x="96" y="272"/>
                    <a:pt x="96" y="272"/>
                    <a:pt x="96" y="272"/>
                  </a:cubicBezTo>
                  <a:cubicBezTo>
                    <a:pt x="94" y="270"/>
                    <a:pt x="94" y="270"/>
                    <a:pt x="94" y="270"/>
                  </a:cubicBezTo>
                  <a:cubicBezTo>
                    <a:pt x="93" y="271"/>
                    <a:pt x="93" y="271"/>
                    <a:pt x="93" y="271"/>
                  </a:cubicBezTo>
                  <a:cubicBezTo>
                    <a:pt x="93" y="272"/>
                    <a:pt x="93" y="272"/>
                    <a:pt x="93" y="272"/>
                  </a:cubicBezTo>
                  <a:cubicBezTo>
                    <a:pt x="92" y="273"/>
                    <a:pt x="92" y="273"/>
                    <a:pt x="92" y="273"/>
                  </a:cubicBezTo>
                  <a:cubicBezTo>
                    <a:pt x="91" y="274"/>
                    <a:pt x="91" y="274"/>
                    <a:pt x="91" y="274"/>
                  </a:cubicBezTo>
                  <a:cubicBezTo>
                    <a:pt x="91" y="276"/>
                    <a:pt x="91" y="276"/>
                    <a:pt x="91" y="276"/>
                  </a:cubicBezTo>
                  <a:cubicBezTo>
                    <a:pt x="92" y="276"/>
                    <a:pt x="92" y="276"/>
                    <a:pt x="92" y="276"/>
                  </a:cubicBezTo>
                  <a:cubicBezTo>
                    <a:pt x="91" y="279"/>
                    <a:pt x="91" y="279"/>
                    <a:pt x="91" y="279"/>
                  </a:cubicBezTo>
                  <a:cubicBezTo>
                    <a:pt x="91" y="280"/>
                    <a:pt x="91" y="280"/>
                    <a:pt x="91" y="280"/>
                  </a:cubicBezTo>
                  <a:cubicBezTo>
                    <a:pt x="93" y="281"/>
                    <a:pt x="93" y="281"/>
                    <a:pt x="93" y="281"/>
                  </a:cubicBezTo>
                  <a:cubicBezTo>
                    <a:pt x="93" y="282"/>
                    <a:pt x="93" y="282"/>
                    <a:pt x="93" y="282"/>
                  </a:cubicBezTo>
                  <a:cubicBezTo>
                    <a:pt x="93" y="282"/>
                    <a:pt x="93" y="282"/>
                    <a:pt x="93" y="282"/>
                  </a:cubicBezTo>
                  <a:cubicBezTo>
                    <a:pt x="95" y="284"/>
                    <a:pt x="95" y="284"/>
                    <a:pt x="95" y="284"/>
                  </a:cubicBezTo>
                  <a:cubicBezTo>
                    <a:pt x="95" y="283"/>
                    <a:pt x="95" y="283"/>
                    <a:pt x="95" y="283"/>
                  </a:cubicBezTo>
                  <a:cubicBezTo>
                    <a:pt x="98" y="284"/>
                    <a:pt x="98" y="284"/>
                    <a:pt x="98" y="284"/>
                  </a:cubicBezTo>
                  <a:cubicBezTo>
                    <a:pt x="100" y="285"/>
                    <a:pt x="100" y="285"/>
                    <a:pt x="100" y="285"/>
                  </a:cubicBezTo>
                  <a:cubicBezTo>
                    <a:pt x="102" y="288"/>
                    <a:pt x="102" y="288"/>
                    <a:pt x="102" y="288"/>
                  </a:cubicBezTo>
                  <a:cubicBezTo>
                    <a:pt x="100" y="288"/>
                    <a:pt x="100" y="288"/>
                    <a:pt x="100" y="288"/>
                  </a:cubicBezTo>
                  <a:cubicBezTo>
                    <a:pt x="100" y="289"/>
                    <a:pt x="100" y="289"/>
                    <a:pt x="100" y="289"/>
                  </a:cubicBezTo>
                  <a:cubicBezTo>
                    <a:pt x="101" y="290"/>
                    <a:pt x="101" y="290"/>
                    <a:pt x="101" y="290"/>
                  </a:cubicBezTo>
                  <a:cubicBezTo>
                    <a:pt x="103" y="289"/>
                    <a:pt x="103" y="289"/>
                    <a:pt x="103" y="289"/>
                  </a:cubicBezTo>
                  <a:cubicBezTo>
                    <a:pt x="104" y="290"/>
                    <a:pt x="104" y="290"/>
                    <a:pt x="104" y="290"/>
                  </a:cubicBezTo>
                  <a:cubicBezTo>
                    <a:pt x="104" y="290"/>
                    <a:pt x="104" y="290"/>
                    <a:pt x="104" y="290"/>
                  </a:cubicBezTo>
                  <a:cubicBezTo>
                    <a:pt x="104" y="290"/>
                    <a:pt x="104" y="290"/>
                    <a:pt x="104" y="290"/>
                  </a:cubicBezTo>
                  <a:cubicBezTo>
                    <a:pt x="104" y="290"/>
                    <a:pt x="104" y="290"/>
                    <a:pt x="104" y="290"/>
                  </a:cubicBezTo>
                  <a:cubicBezTo>
                    <a:pt x="104" y="291"/>
                    <a:pt x="104" y="291"/>
                    <a:pt x="104" y="291"/>
                  </a:cubicBezTo>
                  <a:cubicBezTo>
                    <a:pt x="103" y="291"/>
                    <a:pt x="103" y="291"/>
                    <a:pt x="103" y="291"/>
                  </a:cubicBezTo>
                  <a:cubicBezTo>
                    <a:pt x="103" y="291"/>
                    <a:pt x="103" y="291"/>
                    <a:pt x="103" y="291"/>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2" y="292"/>
                    <a:pt x="102" y="292"/>
                    <a:pt x="102" y="292"/>
                  </a:cubicBezTo>
                  <a:cubicBezTo>
                    <a:pt x="101" y="292"/>
                    <a:pt x="101" y="292"/>
                    <a:pt x="101" y="292"/>
                  </a:cubicBezTo>
                  <a:cubicBezTo>
                    <a:pt x="101" y="292"/>
                    <a:pt x="101" y="292"/>
                    <a:pt x="101" y="292"/>
                  </a:cubicBezTo>
                  <a:cubicBezTo>
                    <a:pt x="102" y="293"/>
                    <a:pt x="102" y="293"/>
                    <a:pt x="102" y="293"/>
                  </a:cubicBezTo>
                  <a:cubicBezTo>
                    <a:pt x="102" y="293"/>
                    <a:pt x="102" y="293"/>
                    <a:pt x="102" y="293"/>
                  </a:cubicBezTo>
                  <a:cubicBezTo>
                    <a:pt x="102" y="294"/>
                    <a:pt x="102" y="294"/>
                    <a:pt x="102" y="294"/>
                  </a:cubicBezTo>
                  <a:cubicBezTo>
                    <a:pt x="102" y="293"/>
                    <a:pt x="102" y="293"/>
                    <a:pt x="102" y="293"/>
                  </a:cubicBezTo>
                  <a:cubicBezTo>
                    <a:pt x="102" y="293"/>
                    <a:pt x="101" y="293"/>
                    <a:pt x="101" y="293"/>
                  </a:cubicBezTo>
                  <a:cubicBezTo>
                    <a:pt x="101" y="293"/>
                    <a:pt x="100" y="293"/>
                    <a:pt x="100" y="293"/>
                  </a:cubicBezTo>
                  <a:cubicBezTo>
                    <a:pt x="100" y="293"/>
                    <a:pt x="100" y="293"/>
                    <a:pt x="100" y="293"/>
                  </a:cubicBezTo>
                  <a:cubicBezTo>
                    <a:pt x="101" y="293"/>
                    <a:pt x="101" y="293"/>
                    <a:pt x="101" y="293"/>
                  </a:cubicBezTo>
                  <a:cubicBezTo>
                    <a:pt x="101" y="294"/>
                    <a:pt x="101" y="294"/>
                    <a:pt x="101" y="294"/>
                  </a:cubicBezTo>
                  <a:cubicBezTo>
                    <a:pt x="100" y="294"/>
                    <a:pt x="100" y="294"/>
                    <a:pt x="100" y="294"/>
                  </a:cubicBezTo>
                  <a:cubicBezTo>
                    <a:pt x="100" y="294"/>
                    <a:pt x="100" y="294"/>
                    <a:pt x="100" y="294"/>
                  </a:cubicBezTo>
                  <a:cubicBezTo>
                    <a:pt x="99" y="295"/>
                    <a:pt x="99" y="295"/>
                    <a:pt x="99" y="295"/>
                  </a:cubicBezTo>
                  <a:cubicBezTo>
                    <a:pt x="99" y="294"/>
                    <a:pt x="99" y="294"/>
                    <a:pt x="99" y="294"/>
                  </a:cubicBezTo>
                  <a:cubicBezTo>
                    <a:pt x="99" y="295"/>
                    <a:pt x="99" y="295"/>
                    <a:pt x="99" y="295"/>
                  </a:cubicBezTo>
                  <a:cubicBezTo>
                    <a:pt x="98" y="295"/>
                    <a:pt x="98" y="295"/>
                    <a:pt x="98" y="295"/>
                  </a:cubicBezTo>
                  <a:cubicBezTo>
                    <a:pt x="98" y="295"/>
                    <a:pt x="98" y="295"/>
                    <a:pt x="98" y="295"/>
                  </a:cubicBezTo>
                  <a:cubicBezTo>
                    <a:pt x="97" y="294"/>
                    <a:pt x="97" y="294"/>
                    <a:pt x="97" y="294"/>
                  </a:cubicBezTo>
                  <a:cubicBezTo>
                    <a:pt x="97" y="295"/>
                    <a:pt x="97" y="295"/>
                    <a:pt x="97" y="295"/>
                  </a:cubicBezTo>
                  <a:cubicBezTo>
                    <a:pt x="97" y="296"/>
                    <a:pt x="97" y="296"/>
                    <a:pt x="97" y="296"/>
                  </a:cubicBezTo>
                  <a:cubicBezTo>
                    <a:pt x="97" y="296"/>
                    <a:pt x="97" y="296"/>
                    <a:pt x="97" y="296"/>
                  </a:cubicBezTo>
                  <a:cubicBezTo>
                    <a:pt x="96" y="297"/>
                    <a:pt x="96" y="297"/>
                    <a:pt x="96" y="297"/>
                  </a:cubicBezTo>
                  <a:cubicBezTo>
                    <a:pt x="96" y="298"/>
                    <a:pt x="96" y="298"/>
                    <a:pt x="96" y="298"/>
                  </a:cubicBezTo>
                  <a:cubicBezTo>
                    <a:pt x="96" y="298"/>
                    <a:pt x="96" y="298"/>
                    <a:pt x="96" y="298"/>
                  </a:cubicBezTo>
                  <a:cubicBezTo>
                    <a:pt x="96" y="300"/>
                    <a:pt x="96" y="300"/>
                    <a:pt x="96" y="300"/>
                  </a:cubicBezTo>
                  <a:cubicBezTo>
                    <a:pt x="95" y="300"/>
                    <a:pt x="95" y="300"/>
                    <a:pt x="95" y="300"/>
                  </a:cubicBezTo>
                  <a:cubicBezTo>
                    <a:pt x="95" y="301"/>
                    <a:pt x="95" y="301"/>
                    <a:pt x="95" y="301"/>
                  </a:cubicBezTo>
                  <a:cubicBezTo>
                    <a:pt x="95" y="302"/>
                    <a:pt x="95" y="302"/>
                    <a:pt x="95" y="302"/>
                  </a:cubicBezTo>
                  <a:cubicBezTo>
                    <a:pt x="96" y="302"/>
                    <a:pt x="96" y="302"/>
                    <a:pt x="96" y="302"/>
                  </a:cubicBezTo>
                  <a:cubicBezTo>
                    <a:pt x="97" y="302"/>
                    <a:pt x="97" y="302"/>
                    <a:pt x="97" y="302"/>
                  </a:cubicBezTo>
                  <a:cubicBezTo>
                    <a:pt x="97" y="303"/>
                    <a:pt x="97" y="303"/>
                    <a:pt x="97" y="303"/>
                  </a:cubicBezTo>
                  <a:cubicBezTo>
                    <a:pt x="98" y="303"/>
                    <a:pt x="98" y="303"/>
                    <a:pt x="98" y="303"/>
                  </a:cubicBezTo>
                  <a:cubicBezTo>
                    <a:pt x="98" y="304"/>
                    <a:pt x="98" y="304"/>
                    <a:pt x="98" y="304"/>
                  </a:cubicBezTo>
                  <a:cubicBezTo>
                    <a:pt x="99" y="305"/>
                    <a:pt x="99" y="305"/>
                    <a:pt x="99" y="305"/>
                  </a:cubicBezTo>
                  <a:cubicBezTo>
                    <a:pt x="99" y="304"/>
                    <a:pt x="99" y="304"/>
                    <a:pt x="99" y="304"/>
                  </a:cubicBezTo>
                  <a:cubicBezTo>
                    <a:pt x="100" y="304"/>
                    <a:pt x="100" y="304"/>
                    <a:pt x="100" y="304"/>
                  </a:cubicBezTo>
                  <a:cubicBezTo>
                    <a:pt x="100" y="305"/>
                    <a:pt x="100" y="305"/>
                    <a:pt x="100" y="305"/>
                  </a:cubicBezTo>
                  <a:cubicBezTo>
                    <a:pt x="99" y="306"/>
                    <a:pt x="99" y="306"/>
                    <a:pt x="99" y="306"/>
                  </a:cubicBezTo>
                  <a:cubicBezTo>
                    <a:pt x="99" y="306"/>
                    <a:pt x="99" y="306"/>
                    <a:pt x="99" y="306"/>
                  </a:cubicBezTo>
                  <a:cubicBezTo>
                    <a:pt x="99" y="306"/>
                    <a:pt x="99" y="306"/>
                    <a:pt x="99" y="306"/>
                  </a:cubicBezTo>
                  <a:cubicBezTo>
                    <a:pt x="99" y="306"/>
                    <a:pt x="99" y="306"/>
                    <a:pt x="99" y="306"/>
                  </a:cubicBezTo>
                  <a:cubicBezTo>
                    <a:pt x="100" y="307"/>
                    <a:pt x="100" y="307"/>
                    <a:pt x="100" y="307"/>
                  </a:cubicBezTo>
                  <a:cubicBezTo>
                    <a:pt x="100" y="307"/>
                    <a:pt x="100" y="307"/>
                    <a:pt x="100" y="307"/>
                  </a:cubicBezTo>
                  <a:cubicBezTo>
                    <a:pt x="100" y="308"/>
                    <a:pt x="100" y="308"/>
                    <a:pt x="100" y="308"/>
                  </a:cubicBezTo>
                  <a:cubicBezTo>
                    <a:pt x="101" y="309"/>
                    <a:pt x="101" y="309"/>
                    <a:pt x="101" y="309"/>
                  </a:cubicBezTo>
                  <a:cubicBezTo>
                    <a:pt x="101" y="310"/>
                    <a:pt x="101" y="310"/>
                    <a:pt x="101" y="310"/>
                  </a:cubicBezTo>
                  <a:cubicBezTo>
                    <a:pt x="103" y="312"/>
                    <a:pt x="103" y="312"/>
                    <a:pt x="103" y="312"/>
                  </a:cubicBezTo>
                  <a:cubicBezTo>
                    <a:pt x="105" y="314"/>
                    <a:pt x="105" y="314"/>
                    <a:pt x="105" y="314"/>
                  </a:cubicBezTo>
                  <a:cubicBezTo>
                    <a:pt x="105" y="314"/>
                    <a:pt x="105" y="314"/>
                    <a:pt x="105" y="314"/>
                  </a:cubicBezTo>
                  <a:cubicBezTo>
                    <a:pt x="105" y="314"/>
                    <a:pt x="105" y="314"/>
                    <a:pt x="105" y="314"/>
                  </a:cubicBezTo>
                  <a:cubicBezTo>
                    <a:pt x="104" y="316"/>
                    <a:pt x="104" y="316"/>
                    <a:pt x="104" y="316"/>
                  </a:cubicBezTo>
                  <a:cubicBezTo>
                    <a:pt x="102" y="316"/>
                    <a:pt x="102" y="316"/>
                    <a:pt x="102" y="316"/>
                  </a:cubicBezTo>
                  <a:cubicBezTo>
                    <a:pt x="102" y="317"/>
                    <a:pt x="102" y="317"/>
                    <a:pt x="102" y="317"/>
                  </a:cubicBezTo>
                  <a:cubicBezTo>
                    <a:pt x="100" y="317"/>
                    <a:pt x="100" y="317"/>
                    <a:pt x="100" y="317"/>
                  </a:cubicBezTo>
                  <a:cubicBezTo>
                    <a:pt x="99" y="316"/>
                    <a:pt x="99" y="316"/>
                    <a:pt x="99" y="316"/>
                  </a:cubicBezTo>
                  <a:cubicBezTo>
                    <a:pt x="97" y="315"/>
                    <a:pt x="97" y="315"/>
                    <a:pt x="97" y="315"/>
                  </a:cubicBezTo>
                  <a:cubicBezTo>
                    <a:pt x="96" y="314"/>
                    <a:pt x="96" y="314"/>
                    <a:pt x="96" y="314"/>
                  </a:cubicBezTo>
                  <a:cubicBezTo>
                    <a:pt x="96" y="316"/>
                    <a:pt x="96" y="316"/>
                    <a:pt x="96" y="316"/>
                  </a:cubicBezTo>
                  <a:cubicBezTo>
                    <a:pt x="97" y="316"/>
                    <a:pt x="97" y="316"/>
                    <a:pt x="97" y="316"/>
                  </a:cubicBezTo>
                  <a:cubicBezTo>
                    <a:pt x="97" y="317"/>
                    <a:pt x="97" y="317"/>
                    <a:pt x="97" y="317"/>
                  </a:cubicBezTo>
                  <a:cubicBezTo>
                    <a:pt x="97" y="319"/>
                    <a:pt x="97" y="319"/>
                    <a:pt x="97" y="319"/>
                  </a:cubicBezTo>
                  <a:cubicBezTo>
                    <a:pt x="96" y="318"/>
                    <a:pt x="96" y="318"/>
                    <a:pt x="96" y="318"/>
                  </a:cubicBezTo>
                  <a:cubicBezTo>
                    <a:pt x="94" y="318"/>
                    <a:pt x="94" y="318"/>
                    <a:pt x="94" y="318"/>
                  </a:cubicBezTo>
                  <a:cubicBezTo>
                    <a:pt x="91" y="317"/>
                    <a:pt x="91" y="317"/>
                    <a:pt x="91" y="317"/>
                  </a:cubicBezTo>
                  <a:cubicBezTo>
                    <a:pt x="90" y="317"/>
                    <a:pt x="90" y="317"/>
                    <a:pt x="90" y="317"/>
                  </a:cubicBezTo>
                  <a:cubicBezTo>
                    <a:pt x="90" y="318"/>
                    <a:pt x="90" y="318"/>
                    <a:pt x="90" y="318"/>
                  </a:cubicBezTo>
                  <a:cubicBezTo>
                    <a:pt x="91" y="319"/>
                    <a:pt x="91" y="319"/>
                    <a:pt x="91" y="319"/>
                  </a:cubicBezTo>
                  <a:cubicBezTo>
                    <a:pt x="90" y="318"/>
                    <a:pt x="90" y="318"/>
                    <a:pt x="90" y="318"/>
                  </a:cubicBezTo>
                  <a:cubicBezTo>
                    <a:pt x="87" y="318"/>
                    <a:pt x="87" y="318"/>
                    <a:pt x="87" y="318"/>
                  </a:cubicBezTo>
                  <a:cubicBezTo>
                    <a:pt x="86" y="318"/>
                    <a:pt x="86" y="318"/>
                    <a:pt x="86" y="318"/>
                  </a:cubicBezTo>
                  <a:cubicBezTo>
                    <a:pt x="84" y="318"/>
                    <a:pt x="84" y="318"/>
                    <a:pt x="84" y="318"/>
                  </a:cubicBezTo>
                  <a:cubicBezTo>
                    <a:pt x="83" y="318"/>
                    <a:pt x="83" y="318"/>
                    <a:pt x="83" y="318"/>
                  </a:cubicBezTo>
                  <a:cubicBezTo>
                    <a:pt x="83" y="318"/>
                    <a:pt x="83" y="318"/>
                    <a:pt x="83" y="318"/>
                  </a:cubicBezTo>
                  <a:cubicBezTo>
                    <a:pt x="82" y="318"/>
                    <a:pt x="82" y="318"/>
                    <a:pt x="82" y="318"/>
                  </a:cubicBezTo>
                  <a:cubicBezTo>
                    <a:pt x="80" y="317"/>
                    <a:pt x="80" y="317"/>
                    <a:pt x="80" y="317"/>
                  </a:cubicBezTo>
                  <a:cubicBezTo>
                    <a:pt x="80" y="317"/>
                    <a:pt x="80" y="317"/>
                    <a:pt x="80" y="317"/>
                  </a:cubicBezTo>
                  <a:cubicBezTo>
                    <a:pt x="79" y="317"/>
                    <a:pt x="79" y="317"/>
                    <a:pt x="79" y="317"/>
                  </a:cubicBezTo>
                  <a:cubicBezTo>
                    <a:pt x="78" y="317"/>
                    <a:pt x="78" y="317"/>
                    <a:pt x="78" y="317"/>
                  </a:cubicBezTo>
                  <a:cubicBezTo>
                    <a:pt x="77" y="317"/>
                    <a:pt x="77" y="317"/>
                    <a:pt x="77" y="317"/>
                  </a:cubicBezTo>
                  <a:cubicBezTo>
                    <a:pt x="77" y="317"/>
                    <a:pt x="77" y="317"/>
                    <a:pt x="77" y="317"/>
                  </a:cubicBezTo>
                  <a:cubicBezTo>
                    <a:pt x="76" y="317"/>
                    <a:pt x="76" y="317"/>
                    <a:pt x="76" y="317"/>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5"/>
                    <a:pt x="76" y="315"/>
                    <a:pt x="76" y="315"/>
                  </a:cubicBezTo>
                  <a:cubicBezTo>
                    <a:pt x="75" y="314"/>
                    <a:pt x="75" y="314"/>
                    <a:pt x="75" y="314"/>
                  </a:cubicBezTo>
                  <a:cubicBezTo>
                    <a:pt x="75" y="312"/>
                    <a:pt x="75" y="312"/>
                    <a:pt x="75" y="312"/>
                  </a:cubicBezTo>
                  <a:cubicBezTo>
                    <a:pt x="74" y="312"/>
                    <a:pt x="74" y="312"/>
                    <a:pt x="74" y="312"/>
                  </a:cubicBezTo>
                  <a:cubicBezTo>
                    <a:pt x="73" y="310"/>
                    <a:pt x="73" y="310"/>
                    <a:pt x="73" y="310"/>
                  </a:cubicBezTo>
                  <a:cubicBezTo>
                    <a:pt x="72" y="310"/>
                    <a:pt x="72" y="310"/>
                    <a:pt x="72" y="310"/>
                  </a:cubicBezTo>
                  <a:cubicBezTo>
                    <a:pt x="72" y="310"/>
                    <a:pt x="72" y="310"/>
                    <a:pt x="72" y="310"/>
                  </a:cubicBezTo>
                  <a:cubicBezTo>
                    <a:pt x="71" y="309"/>
                    <a:pt x="71" y="309"/>
                    <a:pt x="71" y="309"/>
                  </a:cubicBezTo>
                  <a:cubicBezTo>
                    <a:pt x="71" y="309"/>
                    <a:pt x="71" y="309"/>
                    <a:pt x="71" y="309"/>
                  </a:cubicBezTo>
                  <a:cubicBezTo>
                    <a:pt x="70" y="309"/>
                    <a:pt x="70" y="309"/>
                    <a:pt x="70" y="309"/>
                  </a:cubicBezTo>
                  <a:cubicBezTo>
                    <a:pt x="69" y="309"/>
                    <a:pt x="69" y="309"/>
                    <a:pt x="69" y="309"/>
                  </a:cubicBezTo>
                  <a:cubicBezTo>
                    <a:pt x="69" y="308"/>
                    <a:pt x="69" y="308"/>
                    <a:pt x="69" y="308"/>
                  </a:cubicBezTo>
                  <a:cubicBezTo>
                    <a:pt x="68" y="308"/>
                    <a:pt x="68" y="308"/>
                    <a:pt x="68" y="308"/>
                  </a:cubicBezTo>
                  <a:cubicBezTo>
                    <a:pt x="67" y="307"/>
                    <a:pt x="67" y="307"/>
                    <a:pt x="67" y="307"/>
                  </a:cubicBezTo>
                  <a:cubicBezTo>
                    <a:pt x="67" y="307"/>
                    <a:pt x="67" y="307"/>
                    <a:pt x="67" y="307"/>
                  </a:cubicBezTo>
                  <a:cubicBezTo>
                    <a:pt x="66" y="307"/>
                    <a:pt x="66" y="307"/>
                    <a:pt x="66" y="307"/>
                  </a:cubicBezTo>
                  <a:cubicBezTo>
                    <a:pt x="66" y="306"/>
                    <a:pt x="66" y="306"/>
                    <a:pt x="66" y="306"/>
                  </a:cubicBezTo>
                  <a:cubicBezTo>
                    <a:pt x="65" y="306"/>
                    <a:pt x="65" y="306"/>
                    <a:pt x="65" y="306"/>
                  </a:cubicBezTo>
                  <a:cubicBezTo>
                    <a:pt x="65" y="306"/>
                    <a:pt x="65" y="306"/>
                    <a:pt x="65" y="306"/>
                  </a:cubicBezTo>
                  <a:cubicBezTo>
                    <a:pt x="64" y="305"/>
                    <a:pt x="64" y="305"/>
                    <a:pt x="64" y="305"/>
                  </a:cubicBezTo>
                  <a:cubicBezTo>
                    <a:pt x="61" y="303"/>
                    <a:pt x="61" y="303"/>
                    <a:pt x="61" y="303"/>
                  </a:cubicBezTo>
                  <a:cubicBezTo>
                    <a:pt x="60" y="302"/>
                    <a:pt x="60" y="302"/>
                    <a:pt x="60" y="302"/>
                  </a:cubicBezTo>
                  <a:cubicBezTo>
                    <a:pt x="58" y="301"/>
                    <a:pt x="58" y="301"/>
                    <a:pt x="58" y="301"/>
                  </a:cubicBezTo>
                  <a:cubicBezTo>
                    <a:pt x="57" y="302"/>
                    <a:pt x="57" y="302"/>
                    <a:pt x="57" y="302"/>
                  </a:cubicBezTo>
                  <a:cubicBezTo>
                    <a:pt x="56" y="301"/>
                    <a:pt x="56" y="301"/>
                    <a:pt x="56" y="301"/>
                  </a:cubicBezTo>
                  <a:cubicBezTo>
                    <a:pt x="56" y="300"/>
                    <a:pt x="56" y="300"/>
                    <a:pt x="56" y="300"/>
                  </a:cubicBezTo>
                  <a:cubicBezTo>
                    <a:pt x="54" y="299"/>
                    <a:pt x="54" y="299"/>
                    <a:pt x="54" y="299"/>
                  </a:cubicBezTo>
                  <a:cubicBezTo>
                    <a:pt x="54" y="299"/>
                    <a:pt x="54" y="299"/>
                    <a:pt x="54" y="299"/>
                  </a:cubicBezTo>
                  <a:cubicBezTo>
                    <a:pt x="53" y="299"/>
                    <a:pt x="53" y="299"/>
                    <a:pt x="53" y="299"/>
                  </a:cubicBezTo>
                  <a:cubicBezTo>
                    <a:pt x="53" y="299"/>
                    <a:pt x="53" y="299"/>
                    <a:pt x="53" y="299"/>
                  </a:cubicBezTo>
                  <a:cubicBezTo>
                    <a:pt x="54" y="298"/>
                    <a:pt x="54" y="298"/>
                    <a:pt x="54" y="298"/>
                  </a:cubicBezTo>
                  <a:cubicBezTo>
                    <a:pt x="54" y="298"/>
                    <a:pt x="54" y="298"/>
                    <a:pt x="54" y="298"/>
                  </a:cubicBezTo>
                  <a:cubicBezTo>
                    <a:pt x="54" y="297"/>
                    <a:pt x="54" y="297"/>
                    <a:pt x="54" y="297"/>
                  </a:cubicBezTo>
                  <a:cubicBezTo>
                    <a:pt x="55" y="298"/>
                    <a:pt x="55" y="298"/>
                    <a:pt x="55" y="298"/>
                  </a:cubicBezTo>
                  <a:cubicBezTo>
                    <a:pt x="55" y="298"/>
                    <a:pt x="55" y="298"/>
                    <a:pt x="55" y="298"/>
                  </a:cubicBezTo>
                  <a:cubicBezTo>
                    <a:pt x="56" y="298"/>
                    <a:pt x="56" y="298"/>
                    <a:pt x="56" y="298"/>
                  </a:cubicBezTo>
                  <a:cubicBezTo>
                    <a:pt x="57" y="298"/>
                    <a:pt x="57" y="298"/>
                    <a:pt x="57" y="298"/>
                  </a:cubicBezTo>
                  <a:cubicBezTo>
                    <a:pt x="57" y="297"/>
                    <a:pt x="57" y="297"/>
                    <a:pt x="57" y="297"/>
                  </a:cubicBezTo>
                  <a:cubicBezTo>
                    <a:pt x="56" y="297"/>
                    <a:pt x="56" y="297"/>
                    <a:pt x="56" y="297"/>
                  </a:cubicBezTo>
                  <a:cubicBezTo>
                    <a:pt x="56" y="296"/>
                    <a:pt x="56" y="296"/>
                    <a:pt x="56" y="296"/>
                  </a:cubicBezTo>
                  <a:cubicBezTo>
                    <a:pt x="57" y="295"/>
                    <a:pt x="57" y="295"/>
                    <a:pt x="57" y="295"/>
                  </a:cubicBezTo>
                  <a:cubicBezTo>
                    <a:pt x="57" y="295"/>
                    <a:pt x="57" y="295"/>
                    <a:pt x="57" y="295"/>
                  </a:cubicBezTo>
                  <a:cubicBezTo>
                    <a:pt x="58" y="294"/>
                    <a:pt x="58" y="294"/>
                    <a:pt x="58" y="294"/>
                  </a:cubicBezTo>
                  <a:cubicBezTo>
                    <a:pt x="58" y="294"/>
                    <a:pt x="58" y="294"/>
                    <a:pt x="58" y="294"/>
                  </a:cubicBezTo>
                  <a:cubicBezTo>
                    <a:pt x="59" y="294"/>
                    <a:pt x="59" y="294"/>
                    <a:pt x="59" y="294"/>
                  </a:cubicBezTo>
                  <a:cubicBezTo>
                    <a:pt x="59" y="294"/>
                    <a:pt x="59" y="294"/>
                    <a:pt x="59" y="294"/>
                  </a:cubicBezTo>
                  <a:cubicBezTo>
                    <a:pt x="59" y="294"/>
                    <a:pt x="59" y="294"/>
                    <a:pt x="59" y="294"/>
                  </a:cubicBezTo>
                  <a:cubicBezTo>
                    <a:pt x="58" y="293"/>
                    <a:pt x="58" y="293"/>
                    <a:pt x="58" y="293"/>
                  </a:cubicBezTo>
                  <a:cubicBezTo>
                    <a:pt x="58" y="293"/>
                    <a:pt x="58" y="293"/>
                    <a:pt x="58" y="293"/>
                  </a:cubicBezTo>
                  <a:cubicBezTo>
                    <a:pt x="58" y="293"/>
                    <a:pt x="58" y="293"/>
                    <a:pt x="58" y="293"/>
                  </a:cubicBezTo>
                  <a:cubicBezTo>
                    <a:pt x="57" y="293"/>
                    <a:pt x="57" y="293"/>
                    <a:pt x="57" y="293"/>
                  </a:cubicBezTo>
                  <a:cubicBezTo>
                    <a:pt x="56" y="291"/>
                    <a:pt x="56" y="291"/>
                    <a:pt x="56" y="291"/>
                  </a:cubicBezTo>
                  <a:cubicBezTo>
                    <a:pt x="58" y="291"/>
                    <a:pt x="58" y="291"/>
                    <a:pt x="58" y="291"/>
                  </a:cubicBezTo>
                  <a:cubicBezTo>
                    <a:pt x="59" y="291"/>
                    <a:pt x="59" y="291"/>
                    <a:pt x="59" y="291"/>
                  </a:cubicBezTo>
                  <a:cubicBezTo>
                    <a:pt x="59" y="291"/>
                    <a:pt x="59" y="291"/>
                    <a:pt x="59" y="291"/>
                  </a:cubicBezTo>
                  <a:cubicBezTo>
                    <a:pt x="59" y="291"/>
                    <a:pt x="59" y="291"/>
                    <a:pt x="59" y="291"/>
                  </a:cubicBezTo>
                  <a:cubicBezTo>
                    <a:pt x="58" y="291"/>
                    <a:pt x="58" y="291"/>
                    <a:pt x="58" y="291"/>
                  </a:cubicBezTo>
                  <a:cubicBezTo>
                    <a:pt x="59" y="290"/>
                    <a:pt x="59" y="290"/>
                    <a:pt x="59" y="290"/>
                  </a:cubicBezTo>
                  <a:cubicBezTo>
                    <a:pt x="62" y="289"/>
                    <a:pt x="62" y="289"/>
                    <a:pt x="62" y="289"/>
                  </a:cubicBezTo>
                  <a:cubicBezTo>
                    <a:pt x="62" y="288"/>
                    <a:pt x="62" y="288"/>
                    <a:pt x="62" y="288"/>
                  </a:cubicBezTo>
                  <a:cubicBezTo>
                    <a:pt x="62" y="288"/>
                    <a:pt x="62" y="288"/>
                    <a:pt x="62" y="288"/>
                  </a:cubicBezTo>
                  <a:cubicBezTo>
                    <a:pt x="61" y="288"/>
                    <a:pt x="61" y="288"/>
                    <a:pt x="61" y="288"/>
                  </a:cubicBezTo>
                  <a:cubicBezTo>
                    <a:pt x="60" y="288"/>
                    <a:pt x="60" y="288"/>
                    <a:pt x="60" y="288"/>
                  </a:cubicBezTo>
                  <a:cubicBezTo>
                    <a:pt x="59" y="288"/>
                    <a:pt x="59" y="288"/>
                    <a:pt x="59" y="288"/>
                  </a:cubicBezTo>
                  <a:cubicBezTo>
                    <a:pt x="58" y="288"/>
                    <a:pt x="58" y="288"/>
                    <a:pt x="58" y="288"/>
                  </a:cubicBezTo>
                  <a:cubicBezTo>
                    <a:pt x="58" y="288"/>
                    <a:pt x="58" y="288"/>
                    <a:pt x="58" y="288"/>
                  </a:cubicBezTo>
                  <a:cubicBezTo>
                    <a:pt x="59" y="287"/>
                    <a:pt x="59" y="287"/>
                    <a:pt x="59" y="287"/>
                  </a:cubicBezTo>
                  <a:cubicBezTo>
                    <a:pt x="59" y="286"/>
                    <a:pt x="59" y="286"/>
                    <a:pt x="59" y="286"/>
                  </a:cubicBezTo>
                  <a:cubicBezTo>
                    <a:pt x="60" y="285"/>
                    <a:pt x="60" y="285"/>
                    <a:pt x="60" y="285"/>
                  </a:cubicBezTo>
                  <a:cubicBezTo>
                    <a:pt x="62" y="285"/>
                    <a:pt x="62" y="285"/>
                    <a:pt x="62" y="285"/>
                  </a:cubicBezTo>
                  <a:cubicBezTo>
                    <a:pt x="63" y="284"/>
                    <a:pt x="63" y="284"/>
                    <a:pt x="63" y="284"/>
                  </a:cubicBezTo>
                  <a:cubicBezTo>
                    <a:pt x="63" y="283"/>
                    <a:pt x="63" y="283"/>
                    <a:pt x="63" y="283"/>
                  </a:cubicBezTo>
                  <a:cubicBezTo>
                    <a:pt x="64" y="282"/>
                    <a:pt x="64" y="282"/>
                    <a:pt x="64" y="282"/>
                  </a:cubicBezTo>
                  <a:cubicBezTo>
                    <a:pt x="63" y="281"/>
                    <a:pt x="63" y="281"/>
                    <a:pt x="63" y="281"/>
                  </a:cubicBezTo>
                  <a:cubicBezTo>
                    <a:pt x="62" y="280"/>
                    <a:pt x="62" y="280"/>
                    <a:pt x="62" y="280"/>
                  </a:cubicBezTo>
                  <a:cubicBezTo>
                    <a:pt x="62" y="278"/>
                    <a:pt x="62" y="278"/>
                    <a:pt x="62" y="278"/>
                  </a:cubicBezTo>
                  <a:cubicBezTo>
                    <a:pt x="63" y="278"/>
                    <a:pt x="63" y="278"/>
                    <a:pt x="63" y="278"/>
                  </a:cubicBezTo>
                  <a:cubicBezTo>
                    <a:pt x="64" y="277"/>
                    <a:pt x="64" y="277"/>
                    <a:pt x="64" y="277"/>
                  </a:cubicBezTo>
                  <a:cubicBezTo>
                    <a:pt x="64" y="276"/>
                    <a:pt x="64" y="276"/>
                    <a:pt x="64" y="276"/>
                  </a:cubicBezTo>
                  <a:cubicBezTo>
                    <a:pt x="63" y="276"/>
                    <a:pt x="63" y="276"/>
                    <a:pt x="63" y="276"/>
                  </a:cubicBezTo>
                  <a:cubicBezTo>
                    <a:pt x="63" y="275"/>
                    <a:pt x="63" y="275"/>
                    <a:pt x="63" y="275"/>
                  </a:cubicBezTo>
                  <a:cubicBezTo>
                    <a:pt x="62" y="275"/>
                    <a:pt x="62" y="275"/>
                    <a:pt x="62" y="275"/>
                  </a:cubicBezTo>
                  <a:cubicBezTo>
                    <a:pt x="61" y="275"/>
                    <a:pt x="61" y="275"/>
                    <a:pt x="61" y="275"/>
                  </a:cubicBezTo>
                  <a:cubicBezTo>
                    <a:pt x="60" y="274"/>
                    <a:pt x="60" y="274"/>
                    <a:pt x="60" y="274"/>
                  </a:cubicBezTo>
                  <a:cubicBezTo>
                    <a:pt x="59" y="275"/>
                    <a:pt x="59" y="275"/>
                    <a:pt x="59" y="275"/>
                  </a:cubicBezTo>
                  <a:cubicBezTo>
                    <a:pt x="58" y="274"/>
                    <a:pt x="58" y="274"/>
                    <a:pt x="58" y="274"/>
                  </a:cubicBezTo>
                  <a:cubicBezTo>
                    <a:pt x="57" y="274"/>
                    <a:pt x="57" y="274"/>
                    <a:pt x="57" y="274"/>
                  </a:cubicBezTo>
                  <a:cubicBezTo>
                    <a:pt x="55" y="274"/>
                    <a:pt x="55" y="274"/>
                    <a:pt x="55" y="274"/>
                  </a:cubicBezTo>
                  <a:cubicBezTo>
                    <a:pt x="55" y="274"/>
                    <a:pt x="55" y="274"/>
                    <a:pt x="55" y="274"/>
                  </a:cubicBezTo>
                  <a:cubicBezTo>
                    <a:pt x="54" y="274"/>
                    <a:pt x="54" y="274"/>
                    <a:pt x="54" y="274"/>
                  </a:cubicBezTo>
                  <a:cubicBezTo>
                    <a:pt x="53" y="273"/>
                    <a:pt x="53" y="273"/>
                    <a:pt x="53" y="273"/>
                  </a:cubicBezTo>
                  <a:cubicBezTo>
                    <a:pt x="52" y="271"/>
                    <a:pt x="52" y="271"/>
                    <a:pt x="52" y="271"/>
                  </a:cubicBezTo>
                  <a:cubicBezTo>
                    <a:pt x="51" y="271"/>
                    <a:pt x="51" y="271"/>
                    <a:pt x="51" y="271"/>
                  </a:cubicBezTo>
                  <a:cubicBezTo>
                    <a:pt x="50" y="272"/>
                    <a:pt x="50" y="272"/>
                    <a:pt x="50" y="272"/>
                  </a:cubicBezTo>
                  <a:cubicBezTo>
                    <a:pt x="49" y="272"/>
                    <a:pt x="49" y="272"/>
                    <a:pt x="49" y="272"/>
                  </a:cubicBezTo>
                  <a:cubicBezTo>
                    <a:pt x="48" y="272"/>
                    <a:pt x="48" y="272"/>
                    <a:pt x="48" y="272"/>
                  </a:cubicBezTo>
                  <a:cubicBezTo>
                    <a:pt x="46" y="271"/>
                    <a:pt x="46" y="271"/>
                    <a:pt x="46" y="271"/>
                  </a:cubicBezTo>
                  <a:cubicBezTo>
                    <a:pt x="46" y="272"/>
                    <a:pt x="46" y="272"/>
                    <a:pt x="46" y="272"/>
                  </a:cubicBezTo>
                  <a:cubicBezTo>
                    <a:pt x="44" y="270"/>
                    <a:pt x="44" y="270"/>
                    <a:pt x="44" y="270"/>
                  </a:cubicBezTo>
                  <a:cubicBezTo>
                    <a:pt x="43" y="269"/>
                    <a:pt x="43" y="269"/>
                    <a:pt x="43" y="269"/>
                  </a:cubicBezTo>
                  <a:cubicBezTo>
                    <a:pt x="43" y="268"/>
                    <a:pt x="43" y="268"/>
                    <a:pt x="43" y="268"/>
                  </a:cubicBezTo>
                  <a:cubicBezTo>
                    <a:pt x="42" y="268"/>
                    <a:pt x="42" y="268"/>
                    <a:pt x="42" y="268"/>
                  </a:cubicBezTo>
                  <a:cubicBezTo>
                    <a:pt x="42" y="267"/>
                    <a:pt x="42" y="267"/>
                    <a:pt x="42" y="267"/>
                  </a:cubicBezTo>
                  <a:cubicBezTo>
                    <a:pt x="41" y="266"/>
                    <a:pt x="41" y="266"/>
                    <a:pt x="41" y="266"/>
                  </a:cubicBezTo>
                  <a:cubicBezTo>
                    <a:pt x="39" y="267"/>
                    <a:pt x="39" y="267"/>
                    <a:pt x="39" y="267"/>
                  </a:cubicBezTo>
                  <a:cubicBezTo>
                    <a:pt x="38" y="265"/>
                    <a:pt x="38" y="265"/>
                    <a:pt x="38" y="265"/>
                  </a:cubicBezTo>
                  <a:cubicBezTo>
                    <a:pt x="38" y="264"/>
                    <a:pt x="38" y="264"/>
                    <a:pt x="38" y="264"/>
                  </a:cubicBezTo>
                  <a:cubicBezTo>
                    <a:pt x="37" y="264"/>
                    <a:pt x="37" y="264"/>
                    <a:pt x="37" y="264"/>
                  </a:cubicBezTo>
                  <a:cubicBezTo>
                    <a:pt x="37" y="262"/>
                    <a:pt x="37" y="262"/>
                    <a:pt x="37" y="262"/>
                  </a:cubicBezTo>
                  <a:cubicBezTo>
                    <a:pt x="36" y="262"/>
                    <a:pt x="36" y="262"/>
                    <a:pt x="36" y="262"/>
                  </a:cubicBezTo>
                  <a:cubicBezTo>
                    <a:pt x="34" y="262"/>
                    <a:pt x="34" y="262"/>
                    <a:pt x="34" y="262"/>
                  </a:cubicBezTo>
                  <a:cubicBezTo>
                    <a:pt x="32" y="262"/>
                    <a:pt x="32" y="262"/>
                    <a:pt x="32" y="262"/>
                  </a:cubicBezTo>
                  <a:cubicBezTo>
                    <a:pt x="30" y="262"/>
                    <a:pt x="30" y="262"/>
                    <a:pt x="30" y="262"/>
                  </a:cubicBezTo>
                  <a:cubicBezTo>
                    <a:pt x="29" y="262"/>
                    <a:pt x="29" y="262"/>
                    <a:pt x="29" y="262"/>
                  </a:cubicBezTo>
                  <a:cubicBezTo>
                    <a:pt x="29" y="263"/>
                    <a:pt x="29" y="263"/>
                    <a:pt x="29" y="263"/>
                  </a:cubicBezTo>
                  <a:cubicBezTo>
                    <a:pt x="28" y="263"/>
                    <a:pt x="28" y="263"/>
                    <a:pt x="28" y="263"/>
                  </a:cubicBezTo>
                  <a:cubicBezTo>
                    <a:pt x="28" y="263"/>
                    <a:pt x="28" y="263"/>
                    <a:pt x="28" y="263"/>
                  </a:cubicBezTo>
                  <a:cubicBezTo>
                    <a:pt x="28" y="262"/>
                    <a:pt x="28" y="262"/>
                    <a:pt x="28" y="262"/>
                  </a:cubicBezTo>
                  <a:cubicBezTo>
                    <a:pt x="27" y="261"/>
                    <a:pt x="27" y="261"/>
                    <a:pt x="27" y="261"/>
                  </a:cubicBezTo>
                  <a:cubicBezTo>
                    <a:pt x="27" y="260"/>
                    <a:pt x="27" y="260"/>
                    <a:pt x="27" y="260"/>
                  </a:cubicBezTo>
                  <a:cubicBezTo>
                    <a:pt x="26" y="259"/>
                    <a:pt x="26" y="259"/>
                    <a:pt x="26" y="259"/>
                  </a:cubicBezTo>
                  <a:cubicBezTo>
                    <a:pt x="26" y="258"/>
                    <a:pt x="26" y="258"/>
                    <a:pt x="26" y="258"/>
                  </a:cubicBezTo>
                  <a:cubicBezTo>
                    <a:pt x="26" y="257"/>
                    <a:pt x="26" y="257"/>
                    <a:pt x="26" y="257"/>
                  </a:cubicBezTo>
                  <a:cubicBezTo>
                    <a:pt x="27" y="258"/>
                    <a:pt x="27" y="258"/>
                    <a:pt x="27" y="258"/>
                  </a:cubicBezTo>
                  <a:cubicBezTo>
                    <a:pt x="29" y="258"/>
                    <a:pt x="29" y="258"/>
                    <a:pt x="29" y="258"/>
                  </a:cubicBezTo>
                  <a:cubicBezTo>
                    <a:pt x="30" y="256"/>
                    <a:pt x="30" y="256"/>
                    <a:pt x="30" y="256"/>
                  </a:cubicBezTo>
                  <a:cubicBezTo>
                    <a:pt x="31" y="256"/>
                    <a:pt x="31" y="256"/>
                    <a:pt x="31" y="256"/>
                  </a:cubicBezTo>
                  <a:cubicBezTo>
                    <a:pt x="30" y="255"/>
                    <a:pt x="30" y="255"/>
                    <a:pt x="30" y="255"/>
                  </a:cubicBezTo>
                  <a:cubicBezTo>
                    <a:pt x="30" y="254"/>
                    <a:pt x="30" y="254"/>
                    <a:pt x="30" y="254"/>
                  </a:cubicBezTo>
                  <a:cubicBezTo>
                    <a:pt x="28" y="253"/>
                    <a:pt x="28" y="253"/>
                    <a:pt x="28" y="253"/>
                  </a:cubicBezTo>
                  <a:cubicBezTo>
                    <a:pt x="26" y="253"/>
                    <a:pt x="26" y="253"/>
                    <a:pt x="26" y="253"/>
                  </a:cubicBezTo>
                  <a:cubicBezTo>
                    <a:pt x="26" y="251"/>
                    <a:pt x="26" y="251"/>
                    <a:pt x="26" y="251"/>
                  </a:cubicBezTo>
                  <a:cubicBezTo>
                    <a:pt x="25" y="251"/>
                    <a:pt x="25" y="251"/>
                    <a:pt x="25" y="251"/>
                  </a:cubicBezTo>
                  <a:cubicBezTo>
                    <a:pt x="24" y="249"/>
                    <a:pt x="24" y="249"/>
                    <a:pt x="24" y="249"/>
                  </a:cubicBezTo>
                  <a:cubicBezTo>
                    <a:pt x="23" y="248"/>
                    <a:pt x="23" y="248"/>
                    <a:pt x="23" y="248"/>
                  </a:cubicBezTo>
                  <a:cubicBezTo>
                    <a:pt x="22" y="247"/>
                    <a:pt x="22" y="247"/>
                    <a:pt x="22" y="247"/>
                  </a:cubicBezTo>
                  <a:cubicBezTo>
                    <a:pt x="22" y="246"/>
                    <a:pt x="22" y="246"/>
                    <a:pt x="22" y="246"/>
                  </a:cubicBezTo>
                  <a:cubicBezTo>
                    <a:pt x="22" y="245"/>
                    <a:pt x="22" y="245"/>
                    <a:pt x="22" y="245"/>
                  </a:cubicBezTo>
                  <a:cubicBezTo>
                    <a:pt x="22" y="244"/>
                    <a:pt x="22" y="244"/>
                    <a:pt x="22" y="244"/>
                  </a:cubicBezTo>
                  <a:cubicBezTo>
                    <a:pt x="22" y="243"/>
                    <a:pt x="22" y="243"/>
                    <a:pt x="22" y="243"/>
                  </a:cubicBezTo>
                  <a:cubicBezTo>
                    <a:pt x="20" y="243"/>
                    <a:pt x="20" y="243"/>
                    <a:pt x="20" y="243"/>
                  </a:cubicBezTo>
                  <a:cubicBezTo>
                    <a:pt x="19" y="243"/>
                    <a:pt x="19" y="243"/>
                    <a:pt x="19" y="243"/>
                  </a:cubicBezTo>
                  <a:cubicBezTo>
                    <a:pt x="19" y="242"/>
                    <a:pt x="19" y="242"/>
                    <a:pt x="19" y="242"/>
                  </a:cubicBezTo>
                  <a:cubicBezTo>
                    <a:pt x="17" y="242"/>
                    <a:pt x="17" y="242"/>
                    <a:pt x="17" y="242"/>
                  </a:cubicBezTo>
                  <a:cubicBezTo>
                    <a:pt x="16" y="243"/>
                    <a:pt x="16" y="243"/>
                    <a:pt x="16" y="243"/>
                  </a:cubicBezTo>
                  <a:cubicBezTo>
                    <a:pt x="15" y="242"/>
                    <a:pt x="15" y="242"/>
                    <a:pt x="15" y="242"/>
                  </a:cubicBezTo>
                  <a:cubicBezTo>
                    <a:pt x="14" y="242"/>
                    <a:pt x="14" y="242"/>
                    <a:pt x="14" y="242"/>
                  </a:cubicBezTo>
                  <a:cubicBezTo>
                    <a:pt x="13" y="242"/>
                    <a:pt x="13" y="242"/>
                    <a:pt x="13" y="242"/>
                  </a:cubicBezTo>
                  <a:cubicBezTo>
                    <a:pt x="12" y="241"/>
                    <a:pt x="12" y="241"/>
                    <a:pt x="12" y="241"/>
                  </a:cubicBezTo>
                  <a:cubicBezTo>
                    <a:pt x="12" y="242"/>
                    <a:pt x="12" y="242"/>
                    <a:pt x="12" y="242"/>
                  </a:cubicBezTo>
                  <a:cubicBezTo>
                    <a:pt x="11" y="241"/>
                    <a:pt x="11" y="241"/>
                    <a:pt x="11" y="241"/>
                  </a:cubicBezTo>
                  <a:cubicBezTo>
                    <a:pt x="10" y="241"/>
                    <a:pt x="10" y="241"/>
                    <a:pt x="10" y="241"/>
                  </a:cubicBezTo>
                  <a:cubicBezTo>
                    <a:pt x="10" y="240"/>
                    <a:pt x="10" y="240"/>
                    <a:pt x="10" y="240"/>
                  </a:cubicBezTo>
                  <a:cubicBezTo>
                    <a:pt x="10" y="239"/>
                    <a:pt x="10" y="239"/>
                    <a:pt x="10" y="239"/>
                  </a:cubicBezTo>
                  <a:cubicBezTo>
                    <a:pt x="9" y="238"/>
                    <a:pt x="9" y="238"/>
                    <a:pt x="9" y="238"/>
                  </a:cubicBezTo>
                  <a:cubicBezTo>
                    <a:pt x="9" y="238"/>
                    <a:pt x="9" y="238"/>
                    <a:pt x="9" y="238"/>
                  </a:cubicBezTo>
                  <a:cubicBezTo>
                    <a:pt x="8" y="237"/>
                    <a:pt x="8" y="237"/>
                    <a:pt x="8" y="237"/>
                  </a:cubicBezTo>
                  <a:cubicBezTo>
                    <a:pt x="8" y="236"/>
                    <a:pt x="8" y="236"/>
                    <a:pt x="8" y="236"/>
                  </a:cubicBezTo>
                  <a:cubicBezTo>
                    <a:pt x="8" y="236"/>
                    <a:pt x="8" y="236"/>
                    <a:pt x="8" y="236"/>
                  </a:cubicBezTo>
                  <a:cubicBezTo>
                    <a:pt x="8" y="235"/>
                    <a:pt x="8" y="235"/>
                    <a:pt x="8" y="235"/>
                  </a:cubicBezTo>
                  <a:cubicBezTo>
                    <a:pt x="8" y="235"/>
                    <a:pt x="8" y="235"/>
                    <a:pt x="8" y="235"/>
                  </a:cubicBezTo>
                  <a:cubicBezTo>
                    <a:pt x="8" y="234"/>
                    <a:pt x="8" y="234"/>
                    <a:pt x="8" y="234"/>
                  </a:cubicBezTo>
                  <a:cubicBezTo>
                    <a:pt x="7" y="234"/>
                    <a:pt x="7" y="234"/>
                    <a:pt x="7" y="234"/>
                  </a:cubicBezTo>
                  <a:cubicBezTo>
                    <a:pt x="8" y="233"/>
                    <a:pt x="8" y="233"/>
                    <a:pt x="8" y="233"/>
                  </a:cubicBezTo>
                  <a:cubicBezTo>
                    <a:pt x="7" y="232"/>
                    <a:pt x="7" y="232"/>
                    <a:pt x="7" y="232"/>
                  </a:cubicBezTo>
                  <a:cubicBezTo>
                    <a:pt x="8" y="232"/>
                    <a:pt x="8" y="232"/>
                    <a:pt x="8" y="232"/>
                  </a:cubicBezTo>
                  <a:cubicBezTo>
                    <a:pt x="8" y="231"/>
                    <a:pt x="8" y="231"/>
                    <a:pt x="8" y="231"/>
                  </a:cubicBezTo>
                  <a:cubicBezTo>
                    <a:pt x="6" y="228"/>
                    <a:pt x="6" y="228"/>
                    <a:pt x="6" y="228"/>
                  </a:cubicBezTo>
                  <a:cubicBezTo>
                    <a:pt x="6" y="225"/>
                    <a:pt x="6" y="225"/>
                    <a:pt x="6" y="225"/>
                  </a:cubicBezTo>
                  <a:cubicBezTo>
                    <a:pt x="7" y="224"/>
                    <a:pt x="7" y="224"/>
                    <a:pt x="7" y="224"/>
                  </a:cubicBezTo>
                  <a:cubicBezTo>
                    <a:pt x="7" y="223"/>
                    <a:pt x="7" y="223"/>
                    <a:pt x="7" y="223"/>
                  </a:cubicBezTo>
                  <a:cubicBezTo>
                    <a:pt x="8" y="222"/>
                    <a:pt x="8" y="222"/>
                    <a:pt x="8" y="222"/>
                  </a:cubicBezTo>
                  <a:cubicBezTo>
                    <a:pt x="8" y="222"/>
                    <a:pt x="8" y="222"/>
                    <a:pt x="8" y="222"/>
                  </a:cubicBezTo>
                  <a:cubicBezTo>
                    <a:pt x="8" y="222"/>
                    <a:pt x="8" y="222"/>
                    <a:pt x="8" y="222"/>
                  </a:cubicBezTo>
                  <a:cubicBezTo>
                    <a:pt x="8" y="221"/>
                    <a:pt x="8" y="221"/>
                    <a:pt x="8" y="221"/>
                  </a:cubicBezTo>
                  <a:cubicBezTo>
                    <a:pt x="8" y="221"/>
                    <a:pt x="8" y="221"/>
                    <a:pt x="8" y="221"/>
                  </a:cubicBezTo>
                  <a:cubicBezTo>
                    <a:pt x="8" y="220"/>
                    <a:pt x="8" y="220"/>
                    <a:pt x="8" y="220"/>
                  </a:cubicBezTo>
                  <a:cubicBezTo>
                    <a:pt x="7" y="220"/>
                    <a:pt x="7" y="220"/>
                    <a:pt x="7" y="220"/>
                  </a:cubicBezTo>
                  <a:cubicBezTo>
                    <a:pt x="7" y="219"/>
                    <a:pt x="7" y="219"/>
                    <a:pt x="7" y="219"/>
                  </a:cubicBezTo>
                  <a:cubicBezTo>
                    <a:pt x="8" y="219"/>
                    <a:pt x="8" y="219"/>
                    <a:pt x="8" y="219"/>
                  </a:cubicBezTo>
                  <a:cubicBezTo>
                    <a:pt x="8" y="220"/>
                    <a:pt x="8" y="220"/>
                    <a:pt x="8" y="220"/>
                  </a:cubicBezTo>
                  <a:cubicBezTo>
                    <a:pt x="9" y="220"/>
                    <a:pt x="9" y="220"/>
                    <a:pt x="9" y="220"/>
                  </a:cubicBezTo>
                  <a:cubicBezTo>
                    <a:pt x="9" y="219"/>
                    <a:pt x="9" y="219"/>
                    <a:pt x="9" y="219"/>
                  </a:cubicBezTo>
                  <a:cubicBezTo>
                    <a:pt x="10" y="219"/>
                    <a:pt x="10" y="219"/>
                    <a:pt x="10" y="219"/>
                  </a:cubicBezTo>
                  <a:cubicBezTo>
                    <a:pt x="10" y="219"/>
                    <a:pt x="10" y="219"/>
                    <a:pt x="10" y="219"/>
                  </a:cubicBezTo>
                  <a:cubicBezTo>
                    <a:pt x="11" y="218"/>
                    <a:pt x="11" y="218"/>
                    <a:pt x="11" y="218"/>
                  </a:cubicBezTo>
                  <a:cubicBezTo>
                    <a:pt x="12" y="218"/>
                    <a:pt x="12" y="218"/>
                    <a:pt x="12" y="218"/>
                  </a:cubicBezTo>
                  <a:cubicBezTo>
                    <a:pt x="12" y="217"/>
                    <a:pt x="12" y="217"/>
                    <a:pt x="12" y="217"/>
                  </a:cubicBezTo>
                  <a:cubicBezTo>
                    <a:pt x="14" y="218"/>
                    <a:pt x="14" y="218"/>
                    <a:pt x="14" y="218"/>
                  </a:cubicBezTo>
                  <a:cubicBezTo>
                    <a:pt x="14" y="217"/>
                    <a:pt x="14" y="217"/>
                    <a:pt x="14" y="217"/>
                  </a:cubicBezTo>
                  <a:cubicBezTo>
                    <a:pt x="13" y="216"/>
                    <a:pt x="13" y="216"/>
                    <a:pt x="13" y="216"/>
                  </a:cubicBezTo>
                  <a:cubicBezTo>
                    <a:pt x="13" y="216"/>
                    <a:pt x="13" y="216"/>
                    <a:pt x="13" y="216"/>
                  </a:cubicBezTo>
                  <a:cubicBezTo>
                    <a:pt x="12" y="216"/>
                    <a:pt x="12" y="216"/>
                    <a:pt x="12" y="216"/>
                  </a:cubicBezTo>
                  <a:cubicBezTo>
                    <a:pt x="11" y="216"/>
                    <a:pt x="11" y="216"/>
                    <a:pt x="11" y="216"/>
                  </a:cubicBezTo>
                  <a:cubicBezTo>
                    <a:pt x="11" y="216"/>
                    <a:pt x="11" y="216"/>
                    <a:pt x="11" y="216"/>
                  </a:cubicBezTo>
                  <a:cubicBezTo>
                    <a:pt x="10" y="216"/>
                    <a:pt x="10" y="216"/>
                    <a:pt x="10" y="216"/>
                  </a:cubicBezTo>
                  <a:cubicBezTo>
                    <a:pt x="9" y="215"/>
                    <a:pt x="9" y="215"/>
                    <a:pt x="9" y="215"/>
                  </a:cubicBezTo>
                  <a:cubicBezTo>
                    <a:pt x="9" y="214"/>
                    <a:pt x="9" y="214"/>
                    <a:pt x="9" y="214"/>
                  </a:cubicBezTo>
                  <a:cubicBezTo>
                    <a:pt x="10" y="215"/>
                    <a:pt x="10" y="215"/>
                    <a:pt x="10" y="215"/>
                  </a:cubicBezTo>
                  <a:cubicBezTo>
                    <a:pt x="10" y="214"/>
                    <a:pt x="10" y="214"/>
                    <a:pt x="10" y="214"/>
                  </a:cubicBezTo>
                  <a:cubicBezTo>
                    <a:pt x="9" y="214"/>
                    <a:pt x="9" y="214"/>
                    <a:pt x="9" y="214"/>
                  </a:cubicBezTo>
                  <a:cubicBezTo>
                    <a:pt x="10" y="213"/>
                    <a:pt x="10" y="213"/>
                    <a:pt x="10" y="213"/>
                  </a:cubicBezTo>
                  <a:cubicBezTo>
                    <a:pt x="9" y="213"/>
                    <a:pt x="9" y="213"/>
                    <a:pt x="9" y="213"/>
                  </a:cubicBezTo>
                  <a:cubicBezTo>
                    <a:pt x="9" y="213"/>
                    <a:pt x="8" y="214"/>
                    <a:pt x="8" y="214"/>
                  </a:cubicBezTo>
                  <a:cubicBezTo>
                    <a:pt x="8" y="214"/>
                    <a:pt x="8" y="214"/>
                    <a:pt x="8" y="214"/>
                  </a:cubicBezTo>
                  <a:cubicBezTo>
                    <a:pt x="8" y="214"/>
                    <a:pt x="8" y="214"/>
                    <a:pt x="8" y="214"/>
                  </a:cubicBezTo>
                  <a:cubicBezTo>
                    <a:pt x="7" y="213"/>
                    <a:pt x="7" y="213"/>
                    <a:pt x="7" y="213"/>
                  </a:cubicBezTo>
                  <a:cubicBezTo>
                    <a:pt x="9" y="211"/>
                    <a:pt x="9" y="211"/>
                    <a:pt x="9" y="211"/>
                  </a:cubicBezTo>
                  <a:cubicBezTo>
                    <a:pt x="11" y="211"/>
                    <a:pt x="11" y="211"/>
                    <a:pt x="11" y="211"/>
                  </a:cubicBezTo>
                  <a:cubicBezTo>
                    <a:pt x="12" y="209"/>
                    <a:pt x="12" y="209"/>
                    <a:pt x="12" y="209"/>
                  </a:cubicBezTo>
                  <a:cubicBezTo>
                    <a:pt x="13" y="207"/>
                    <a:pt x="13" y="207"/>
                    <a:pt x="13" y="207"/>
                  </a:cubicBezTo>
                  <a:cubicBezTo>
                    <a:pt x="14" y="205"/>
                    <a:pt x="14" y="205"/>
                    <a:pt x="14" y="205"/>
                  </a:cubicBezTo>
                  <a:cubicBezTo>
                    <a:pt x="16" y="202"/>
                    <a:pt x="16" y="202"/>
                    <a:pt x="16" y="202"/>
                  </a:cubicBezTo>
                  <a:cubicBezTo>
                    <a:pt x="17" y="200"/>
                    <a:pt x="17" y="200"/>
                    <a:pt x="17" y="200"/>
                  </a:cubicBezTo>
                  <a:cubicBezTo>
                    <a:pt x="17" y="198"/>
                    <a:pt x="17" y="198"/>
                    <a:pt x="17" y="198"/>
                  </a:cubicBezTo>
                  <a:cubicBezTo>
                    <a:pt x="15" y="196"/>
                    <a:pt x="15" y="196"/>
                    <a:pt x="15" y="196"/>
                  </a:cubicBezTo>
                  <a:cubicBezTo>
                    <a:pt x="14" y="196"/>
                    <a:pt x="14" y="196"/>
                    <a:pt x="14" y="196"/>
                  </a:cubicBezTo>
                  <a:cubicBezTo>
                    <a:pt x="12" y="193"/>
                    <a:pt x="12" y="193"/>
                    <a:pt x="12" y="193"/>
                  </a:cubicBezTo>
                  <a:cubicBezTo>
                    <a:pt x="12" y="192"/>
                    <a:pt x="12" y="192"/>
                    <a:pt x="12" y="192"/>
                  </a:cubicBezTo>
                  <a:cubicBezTo>
                    <a:pt x="13" y="191"/>
                    <a:pt x="13" y="191"/>
                    <a:pt x="13" y="191"/>
                  </a:cubicBezTo>
                  <a:cubicBezTo>
                    <a:pt x="13" y="190"/>
                    <a:pt x="13" y="190"/>
                    <a:pt x="13" y="190"/>
                  </a:cubicBezTo>
                  <a:cubicBezTo>
                    <a:pt x="11" y="189"/>
                    <a:pt x="11" y="189"/>
                    <a:pt x="11" y="189"/>
                  </a:cubicBezTo>
                  <a:cubicBezTo>
                    <a:pt x="11" y="188"/>
                    <a:pt x="11" y="188"/>
                    <a:pt x="11" y="188"/>
                  </a:cubicBezTo>
                  <a:cubicBezTo>
                    <a:pt x="11" y="187"/>
                    <a:pt x="11" y="187"/>
                    <a:pt x="11" y="187"/>
                  </a:cubicBezTo>
                  <a:cubicBezTo>
                    <a:pt x="11" y="186"/>
                    <a:pt x="11" y="186"/>
                    <a:pt x="11" y="186"/>
                  </a:cubicBezTo>
                  <a:cubicBezTo>
                    <a:pt x="11" y="186"/>
                    <a:pt x="11" y="186"/>
                    <a:pt x="11" y="186"/>
                  </a:cubicBezTo>
                  <a:cubicBezTo>
                    <a:pt x="10" y="185"/>
                    <a:pt x="10" y="185"/>
                    <a:pt x="10" y="185"/>
                  </a:cubicBezTo>
                  <a:cubicBezTo>
                    <a:pt x="9" y="185"/>
                    <a:pt x="9" y="185"/>
                    <a:pt x="9" y="185"/>
                  </a:cubicBezTo>
                  <a:cubicBezTo>
                    <a:pt x="9" y="183"/>
                    <a:pt x="9" y="183"/>
                    <a:pt x="9" y="183"/>
                  </a:cubicBezTo>
                  <a:cubicBezTo>
                    <a:pt x="10" y="183"/>
                    <a:pt x="10" y="183"/>
                    <a:pt x="10" y="183"/>
                  </a:cubicBezTo>
                  <a:cubicBezTo>
                    <a:pt x="9" y="183"/>
                    <a:pt x="9" y="183"/>
                    <a:pt x="9" y="183"/>
                  </a:cubicBezTo>
                  <a:cubicBezTo>
                    <a:pt x="9" y="182"/>
                    <a:pt x="9" y="182"/>
                    <a:pt x="9" y="182"/>
                  </a:cubicBezTo>
                  <a:cubicBezTo>
                    <a:pt x="9" y="179"/>
                    <a:pt x="9" y="179"/>
                    <a:pt x="9" y="179"/>
                  </a:cubicBezTo>
                  <a:cubicBezTo>
                    <a:pt x="10" y="179"/>
                    <a:pt x="10" y="179"/>
                    <a:pt x="10" y="179"/>
                  </a:cubicBezTo>
                  <a:cubicBezTo>
                    <a:pt x="8" y="175"/>
                    <a:pt x="8" y="175"/>
                    <a:pt x="8" y="175"/>
                  </a:cubicBezTo>
                  <a:cubicBezTo>
                    <a:pt x="6" y="172"/>
                    <a:pt x="6" y="172"/>
                    <a:pt x="6" y="172"/>
                  </a:cubicBezTo>
                  <a:cubicBezTo>
                    <a:pt x="6" y="171"/>
                    <a:pt x="6" y="171"/>
                    <a:pt x="6" y="171"/>
                  </a:cubicBezTo>
                  <a:cubicBezTo>
                    <a:pt x="5" y="170"/>
                    <a:pt x="5" y="170"/>
                    <a:pt x="5" y="170"/>
                  </a:cubicBezTo>
                  <a:cubicBezTo>
                    <a:pt x="5" y="168"/>
                    <a:pt x="5" y="168"/>
                    <a:pt x="5" y="168"/>
                  </a:cubicBezTo>
                  <a:cubicBezTo>
                    <a:pt x="6" y="166"/>
                    <a:pt x="6" y="166"/>
                    <a:pt x="6" y="166"/>
                  </a:cubicBezTo>
                  <a:cubicBezTo>
                    <a:pt x="7" y="165"/>
                    <a:pt x="7" y="165"/>
                    <a:pt x="7" y="165"/>
                  </a:cubicBezTo>
                  <a:cubicBezTo>
                    <a:pt x="6" y="165"/>
                    <a:pt x="6" y="165"/>
                    <a:pt x="6" y="165"/>
                  </a:cubicBezTo>
                  <a:cubicBezTo>
                    <a:pt x="4" y="164"/>
                    <a:pt x="4" y="164"/>
                    <a:pt x="4" y="164"/>
                  </a:cubicBezTo>
                  <a:cubicBezTo>
                    <a:pt x="4" y="163"/>
                    <a:pt x="4" y="163"/>
                    <a:pt x="4" y="163"/>
                  </a:cubicBezTo>
                  <a:cubicBezTo>
                    <a:pt x="3" y="162"/>
                    <a:pt x="3" y="162"/>
                    <a:pt x="3" y="162"/>
                  </a:cubicBezTo>
                  <a:cubicBezTo>
                    <a:pt x="2" y="161"/>
                    <a:pt x="2" y="161"/>
                    <a:pt x="2" y="161"/>
                  </a:cubicBezTo>
                  <a:cubicBezTo>
                    <a:pt x="1" y="161"/>
                    <a:pt x="1" y="161"/>
                    <a:pt x="1" y="161"/>
                  </a:cubicBezTo>
                  <a:cubicBezTo>
                    <a:pt x="0" y="159"/>
                    <a:pt x="0" y="159"/>
                    <a:pt x="0" y="159"/>
                  </a:cubicBezTo>
                  <a:cubicBezTo>
                    <a:pt x="0" y="159"/>
                    <a:pt x="0" y="159"/>
                    <a:pt x="0" y="159"/>
                  </a:cubicBezTo>
                  <a:cubicBezTo>
                    <a:pt x="0" y="157"/>
                    <a:pt x="0" y="157"/>
                    <a:pt x="0" y="157"/>
                  </a:cubicBezTo>
                  <a:cubicBezTo>
                    <a:pt x="0" y="156"/>
                    <a:pt x="0" y="156"/>
                    <a:pt x="0" y="156"/>
                  </a:cubicBezTo>
                  <a:cubicBezTo>
                    <a:pt x="0" y="156"/>
                    <a:pt x="0" y="156"/>
                    <a:pt x="0" y="156"/>
                  </a:cubicBezTo>
                  <a:cubicBezTo>
                    <a:pt x="0" y="156"/>
                    <a:pt x="0" y="156"/>
                    <a:pt x="0" y="156"/>
                  </a:cubicBezTo>
                  <a:cubicBezTo>
                    <a:pt x="1" y="155"/>
                    <a:pt x="1" y="155"/>
                    <a:pt x="1" y="155"/>
                  </a:cubicBezTo>
                  <a:cubicBezTo>
                    <a:pt x="1" y="155"/>
                    <a:pt x="1" y="155"/>
                    <a:pt x="1" y="155"/>
                  </a:cubicBezTo>
                  <a:cubicBezTo>
                    <a:pt x="2" y="155"/>
                    <a:pt x="2" y="155"/>
                    <a:pt x="2" y="155"/>
                  </a:cubicBezTo>
                  <a:cubicBezTo>
                    <a:pt x="2" y="154"/>
                    <a:pt x="2" y="154"/>
                    <a:pt x="2" y="154"/>
                  </a:cubicBezTo>
                  <a:cubicBezTo>
                    <a:pt x="3" y="153"/>
                    <a:pt x="3" y="153"/>
                    <a:pt x="3" y="153"/>
                  </a:cubicBezTo>
                  <a:cubicBezTo>
                    <a:pt x="4" y="153"/>
                    <a:pt x="4" y="153"/>
                    <a:pt x="4" y="153"/>
                  </a:cubicBezTo>
                  <a:cubicBezTo>
                    <a:pt x="5" y="152"/>
                    <a:pt x="5" y="152"/>
                    <a:pt x="5" y="152"/>
                  </a:cubicBezTo>
                  <a:cubicBezTo>
                    <a:pt x="5" y="151"/>
                    <a:pt x="5" y="151"/>
                    <a:pt x="5" y="151"/>
                  </a:cubicBezTo>
                  <a:cubicBezTo>
                    <a:pt x="6" y="151"/>
                    <a:pt x="6" y="151"/>
                    <a:pt x="6" y="151"/>
                  </a:cubicBezTo>
                  <a:cubicBezTo>
                    <a:pt x="7" y="151"/>
                    <a:pt x="7" y="151"/>
                    <a:pt x="7" y="151"/>
                  </a:cubicBezTo>
                  <a:cubicBezTo>
                    <a:pt x="7" y="150"/>
                    <a:pt x="7" y="150"/>
                    <a:pt x="7" y="150"/>
                  </a:cubicBezTo>
                  <a:cubicBezTo>
                    <a:pt x="7" y="149"/>
                    <a:pt x="7" y="149"/>
                    <a:pt x="7" y="149"/>
                  </a:cubicBezTo>
                  <a:cubicBezTo>
                    <a:pt x="7" y="149"/>
                    <a:pt x="7" y="149"/>
                    <a:pt x="7" y="149"/>
                  </a:cubicBezTo>
                  <a:cubicBezTo>
                    <a:pt x="8" y="150"/>
                    <a:pt x="8" y="150"/>
                    <a:pt x="8" y="150"/>
                  </a:cubicBezTo>
                  <a:cubicBezTo>
                    <a:pt x="8" y="150"/>
                    <a:pt x="8" y="150"/>
                    <a:pt x="8" y="150"/>
                  </a:cubicBezTo>
                  <a:cubicBezTo>
                    <a:pt x="8" y="151"/>
                    <a:pt x="8" y="151"/>
                    <a:pt x="8" y="151"/>
                  </a:cubicBezTo>
                  <a:cubicBezTo>
                    <a:pt x="9" y="151"/>
                    <a:pt x="9" y="151"/>
                    <a:pt x="9" y="151"/>
                  </a:cubicBezTo>
                  <a:cubicBezTo>
                    <a:pt x="9" y="150"/>
                    <a:pt x="9" y="150"/>
                    <a:pt x="9" y="150"/>
                  </a:cubicBezTo>
                  <a:cubicBezTo>
                    <a:pt x="9" y="150"/>
                    <a:pt x="9" y="150"/>
                    <a:pt x="9" y="150"/>
                  </a:cubicBezTo>
                  <a:cubicBezTo>
                    <a:pt x="10" y="150"/>
                    <a:pt x="10" y="150"/>
                    <a:pt x="10" y="150"/>
                  </a:cubicBezTo>
                  <a:cubicBezTo>
                    <a:pt x="10" y="149"/>
                    <a:pt x="10" y="149"/>
                    <a:pt x="10" y="149"/>
                  </a:cubicBezTo>
                  <a:cubicBezTo>
                    <a:pt x="9" y="149"/>
                    <a:pt x="9" y="149"/>
                    <a:pt x="9" y="149"/>
                  </a:cubicBezTo>
                  <a:cubicBezTo>
                    <a:pt x="9" y="149"/>
                    <a:pt x="9" y="149"/>
                    <a:pt x="9" y="149"/>
                  </a:cubicBezTo>
                  <a:cubicBezTo>
                    <a:pt x="10" y="149"/>
                    <a:pt x="10" y="149"/>
                    <a:pt x="10" y="149"/>
                  </a:cubicBezTo>
                  <a:cubicBezTo>
                    <a:pt x="10" y="149"/>
                    <a:pt x="10" y="149"/>
                    <a:pt x="10" y="149"/>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1" y="148"/>
                    <a:pt x="11" y="148"/>
                    <a:pt x="11" y="148"/>
                  </a:cubicBezTo>
                  <a:cubicBezTo>
                    <a:pt x="12" y="148"/>
                    <a:pt x="12" y="148"/>
                    <a:pt x="12" y="148"/>
                  </a:cubicBezTo>
                  <a:cubicBezTo>
                    <a:pt x="12" y="149"/>
                    <a:pt x="12" y="149"/>
                    <a:pt x="12" y="149"/>
                  </a:cubicBezTo>
                  <a:cubicBezTo>
                    <a:pt x="13" y="149"/>
                    <a:pt x="13" y="149"/>
                    <a:pt x="13" y="149"/>
                  </a:cubicBezTo>
                  <a:cubicBezTo>
                    <a:pt x="13" y="149"/>
                    <a:pt x="13" y="149"/>
                    <a:pt x="13" y="149"/>
                  </a:cubicBezTo>
                  <a:cubicBezTo>
                    <a:pt x="14" y="149"/>
                    <a:pt x="14" y="149"/>
                    <a:pt x="14" y="149"/>
                  </a:cubicBezTo>
                  <a:cubicBezTo>
                    <a:pt x="14" y="149"/>
                    <a:pt x="14" y="149"/>
                    <a:pt x="14" y="149"/>
                  </a:cubicBezTo>
                  <a:cubicBezTo>
                    <a:pt x="15" y="150"/>
                    <a:pt x="15" y="150"/>
                    <a:pt x="15" y="150"/>
                  </a:cubicBezTo>
                  <a:cubicBezTo>
                    <a:pt x="15" y="150"/>
                    <a:pt x="15" y="150"/>
                    <a:pt x="15" y="150"/>
                  </a:cubicBezTo>
                  <a:cubicBezTo>
                    <a:pt x="14" y="151"/>
                    <a:pt x="14" y="151"/>
                    <a:pt x="14" y="151"/>
                  </a:cubicBezTo>
                  <a:cubicBezTo>
                    <a:pt x="13" y="150"/>
                    <a:pt x="13" y="150"/>
                    <a:pt x="13" y="150"/>
                  </a:cubicBezTo>
                  <a:cubicBezTo>
                    <a:pt x="12" y="150"/>
                    <a:pt x="12" y="150"/>
                    <a:pt x="12" y="150"/>
                  </a:cubicBezTo>
                  <a:cubicBezTo>
                    <a:pt x="11" y="150"/>
                    <a:pt x="11" y="150"/>
                    <a:pt x="11" y="150"/>
                  </a:cubicBezTo>
                  <a:cubicBezTo>
                    <a:pt x="11" y="149"/>
                    <a:pt x="11" y="149"/>
                    <a:pt x="11" y="149"/>
                  </a:cubicBezTo>
                  <a:cubicBezTo>
                    <a:pt x="11" y="150"/>
                    <a:pt x="11" y="150"/>
                    <a:pt x="11" y="150"/>
                  </a:cubicBezTo>
                  <a:cubicBezTo>
                    <a:pt x="11" y="151"/>
                    <a:pt x="11" y="151"/>
                    <a:pt x="11" y="151"/>
                  </a:cubicBezTo>
                  <a:cubicBezTo>
                    <a:pt x="11" y="151"/>
                    <a:pt x="11" y="151"/>
                    <a:pt x="11" y="151"/>
                  </a:cubicBezTo>
                  <a:cubicBezTo>
                    <a:pt x="12" y="151"/>
                    <a:pt x="12" y="151"/>
                    <a:pt x="12" y="151"/>
                  </a:cubicBezTo>
                  <a:cubicBezTo>
                    <a:pt x="12" y="151"/>
                    <a:pt x="12" y="151"/>
                    <a:pt x="12" y="151"/>
                  </a:cubicBezTo>
                  <a:cubicBezTo>
                    <a:pt x="12" y="152"/>
                    <a:pt x="12" y="152"/>
                    <a:pt x="12" y="152"/>
                  </a:cubicBezTo>
                  <a:cubicBezTo>
                    <a:pt x="13" y="151"/>
                    <a:pt x="13" y="151"/>
                    <a:pt x="13" y="151"/>
                  </a:cubicBezTo>
                  <a:cubicBezTo>
                    <a:pt x="14" y="151"/>
                    <a:pt x="14" y="151"/>
                    <a:pt x="14" y="151"/>
                  </a:cubicBezTo>
                  <a:cubicBezTo>
                    <a:pt x="14" y="152"/>
                    <a:pt x="14" y="152"/>
                    <a:pt x="14" y="152"/>
                  </a:cubicBezTo>
                  <a:cubicBezTo>
                    <a:pt x="14" y="152"/>
                    <a:pt x="14" y="152"/>
                    <a:pt x="14" y="152"/>
                  </a:cubicBezTo>
                  <a:cubicBezTo>
                    <a:pt x="14" y="152"/>
                    <a:pt x="14" y="152"/>
                    <a:pt x="14" y="152"/>
                  </a:cubicBezTo>
                  <a:cubicBezTo>
                    <a:pt x="15" y="152"/>
                    <a:pt x="15" y="152"/>
                    <a:pt x="15" y="152"/>
                  </a:cubicBezTo>
                  <a:cubicBezTo>
                    <a:pt x="15" y="152"/>
                    <a:pt x="15" y="152"/>
                    <a:pt x="15" y="152"/>
                  </a:cubicBezTo>
                  <a:cubicBezTo>
                    <a:pt x="15" y="153"/>
                    <a:pt x="15" y="153"/>
                    <a:pt x="15" y="153"/>
                  </a:cubicBezTo>
                  <a:cubicBezTo>
                    <a:pt x="15" y="152"/>
                    <a:pt x="15" y="152"/>
                    <a:pt x="15" y="152"/>
                  </a:cubicBezTo>
                  <a:cubicBezTo>
                    <a:pt x="16" y="151"/>
                    <a:pt x="16" y="151"/>
                    <a:pt x="16" y="151"/>
                  </a:cubicBezTo>
                  <a:cubicBezTo>
                    <a:pt x="16" y="152"/>
                    <a:pt x="16" y="152"/>
                    <a:pt x="16" y="152"/>
                  </a:cubicBezTo>
                  <a:cubicBezTo>
                    <a:pt x="16" y="152"/>
                    <a:pt x="16" y="152"/>
                    <a:pt x="16" y="152"/>
                  </a:cubicBezTo>
                  <a:cubicBezTo>
                    <a:pt x="16" y="152"/>
                    <a:pt x="16" y="152"/>
                    <a:pt x="16" y="152"/>
                  </a:cubicBezTo>
                  <a:cubicBezTo>
                    <a:pt x="16" y="152"/>
                    <a:pt x="16" y="152"/>
                    <a:pt x="16" y="152"/>
                  </a:cubicBezTo>
                  <a:cubicBezTo>
                    <a:pt x="17" y="153"/>
                    <a:pt x="17" y="153"/>
                    <a:pt x="17" y="153"/>
                  </a:cubicBezTo>
                  <a:cubicBezTo>
                    <a:pt x="16" y="153"/>
                    <a:pt x="16" y="153"/>
                    <a:pt x="16" y="153"/>
                  </a:cubicBezTo>
                  <a:cubicBezTo>
                    <a:pt x="16" y="154"/>
                    <a:pt x="16" y="154"/>
                    <a:pt x="16" y="154"/>
                  </a:cubicBezTo>
                  <a:cubicBezTo>
                    <a:pt x="17" y="154"/>
                    <a:pt x="17" y="154"/>
                    <a:pt x="17" y="154"/>
                  </a:cubicBezTo>
                  <a:cubicBezTo>
                    <a:pt x="17" y="153"/>
                    <a:pt x="17" y="153"/>
                    <a:pt x="17" y="153"/>
                  </a:cubicBezTo>
                  <a:cubicBezTo>
                    <a:pt x="17" y="152"/>
                    <a:pt x="17" y="152"/>
                    <a:pt x="17" y="152"/>
                  </a:cubicBezTo>
                  <a:cubicBezTo>
                    <a:pt x="17" y="152"/>
                    <a:pt x="17" y="152"/>
                    <a:pt x="17" y="152"/>
                  </a:cubicBezTo>
                  <a:cubicBezTo>
                    <a:pt x="18" y="152"/>
                    <a:pt x="18" y="152"/>
                    <a:pt x="18" y="152"/>
                  </a:cubicBezTo>
                  <a:cubicBezTo>
                    <a:pt x="19" y="152"/>
                    <a:pt x="19" y="152"/>
                    <a:pt x="19" y="152"/>
                  </a:cubicBezTo>
                  <a:cubicBezTo>
                    <a:pt x="19" y="152"/>
                    <a:pt x="19" y="152"/>
                    <a:pt x="19" y="152"/>
                  </a:cubicBezTo>
                  <a:cubicBezTo>
                    <a:pt x="18" y="151"/>
                    <a:pt x="18" y="151"/>
                    <a:pt x="18" y="151"/>
                  </a:cubicBezTo>
                  <a:cubicBezTo>
                    <a:pt x="18" y="151"/>
                    <a:pt x="18" y="151"/>
                    <a:pt x="18" y="151"/>
                  </a:cubicBezTo>
                  <a:cubicBezTo>
                    <a:pt x="19" y="151"/>
                    <a:pt x="19" y="151"/>
                    <a:pt x="19" y="151"/>
                  </a:cubicBezTo>
                  <a:cubicBezTo>
                    <a:pt x="20" y="152"/>
                    <a:pt x="20" y="152"/>
                    <a:pt x="20" y="152"/>
                  </a:cubicBezTo>
                  <a:cubicBezTo>
                    <a:pt x="21" y="152"/>
                    <a:pt x="21" y="152"/>
                    <a:pt x="21" y="152"/>
                  </a:cubicBezTo>
                  <a:cubicBezTo>
                    <a:pt x="22" y="152"/>
                    <a:pt x="22" y="152"/>
                    <a:pt x="22" y="152"/>
                  </a:cubicBezTo>
                  <a:cubicBezTo>
                    <a:pt x="23" y="152"/>
                    <a:pt x="23" y="152"/>
                    <a:pt x="23" y="152"/>
                  </a:cubicBezTo>
                  <a:cubicBezTo>
                    <a:pt x="23" y="152"/>
                    <a:pt x="23" y="152"/>
                    <a:pt x="23" y="152"/>
                  </a:cubicBezTo>
                  <a:cubicBezTo>
                    <a:pt x="24" y="152"/>
                    <a:pt x="24" y="152"/>
                    <a:pt x="24" y="152"/>
                  </a:cubicBezTo>
                  <a:cubicBezTo>
                    <a:pt x="25" y="152"/>
                    <a:pt x="25" y="152"/>
                    <a:pt x="25" y="152"/>
                  </a:cubicBezTo>
                  <a:cubicBezTo>
                    <a:pt x="25" y="152"/>
                    <a:pt x="25" y="152"/>
                    <a:pt x="25" y="152"/>
                  </a:cubicBezTo>
                  <a:cubicBezTo>
                    <a:pt x="26" y="152"/>
                    <a:pt x="26" y="152"/>
                    <a:pt x="26" y="152"/>
                  </a:cubicBezTo>
                  <a:cubicBezTo>
                    <a:pt x="30" y="155"/>
                    <a:pt x="30" y="155"/>
                    <a:pt x="30" y="155"/>
                  </a:cubicBezTo>
                  <a:cubicBezTo>
                    <a:pt x="33" y="156"/>
                    <a:pt x="33" y="156"/>
                    <a:pt x="33" y="156"/>
                  </a:cubicBezTo>
                  <a:cubicBezTo>
                    <a:pt x="34" y="157"/>
                    <a:pt x="34" y="157"/>
                    <a:pt x="34" y="157"/>
                  </a:cubicBezTo>
                  <a:cubicBezTo>
                    <a:pt x="35" y="157"/>
                    <a:pt x="35" y="157"/>
                    <a:pt x="35" y="157"/>
                  </a:cubicBezTo>
                  <a:cubicBezTo>
                    <a:pt x="36" y="159"/>
                    <a:pt x="36" y="159"/>
                    <a:pt x="36" y="159"/>
                  </a:cubicBezTo>
                  <a:cubicBezTo>
                    <a:pt x="37" y="159"/>
                    <a:pt x="37" y="159"/>
                    <a:pt x="37" y="159"/>
                  </a:cubicBezTo>
                  <a:cubicBezTo>
                    <a:pt x="36" y="158"/>
                    <a:pt x="36" y="158"/>
                    <a:pt x="36" y="158"/>
                  </a:cubicBezTo>
                  <a:cubicBezTo>
                    <a:pt x="36" y="158"/>
                    <a:pt x="36" y="158"/>
                    <a:pt x="36" y="158"/>
                  </a:cubicBezTo>
                  <a:cubicBezTo>
                    <a:pt x="37" y="158"/>
                    <a:pt x="37" y="158"/>
                    <a:pt x="37" y="158"/>
                  </a:cubicBezTo>
                  <a:cubicBezTo>
                    <a:pt x="38" y="159"/>
                    <a:pt x="38" y="159"/>
                    <a:pt x="38" y="159"/>
                  </a:cubicBezTo>
                  <a:cubicBezTo>
                    <a:pt x="39" y="159"/>
                    <a:pt x="39" y="159"/>
                    <a:pt x="39" y="159"/>
                  </a:cubicBezTo>
                  <a:cubicBezTo>
                    <a:pt x="40" y="160"/>
                    <a:pt x="40" y="160"/>
                    <a:pt x="40" y="160"/>
                  </a:cubicBezTo>
                  <a:cubicBezTo>
                    <a:pt x="41" y="160"/>
                    <a:pt x="41" y="160"/>
                    <a:pt x="41" y="160"/>
                  </a:cubicBezTo>
                  <a:cubicBezTo>
                    <a:pt x="40" y="159"/>
                    <a:pt x="40" y="159"/>
                    <a:pt x="40" y="159"/>
                  </a:cubicBezTo>
                  <a:cubicBezTo>
                    <a:pt x="40" y="159"/>
                    <a:pt x="40" y="159"/>
                    <a:pt x="40" y="159"/>
                  </a:cubicBezTo>
                  <a:cubicBezTo>
                    <a:pt x="40" y="159"/>
                    <a:pt x="40" y="159"/>
                    <a:pt x="40" y="159"/>
                  </a:cubicBezTo>
                  <a:cubicBezTo>
                    <a:pt x="41" y="159"/>
                    <a:pt x="41" y="159"/>
                    <a:pt x="41" y="159"/>
                  </a:cubicBezTo>
                  <a:cubicBezTo>
                    <a:pt x="41" y="160"/>
                    <a:pt x="41" y="160"/>
                    <a:pt x="41" y="160"/>
                  </a:cubicBezTo>
                  <a:cubicBezTo>
                    <a:pt x="43" y="161"/>
                    <a:pt x="43" y="161"/>
                    <a:pt x="43" y="161"/>
                  </a:cubicBezTo>
                  <a:cubicBezTo>
                    <a:pt x="43" y="162"/>
                    <a:pt x="43" y="162"/>
                    <a:pt x="43" y="162"/>
                  </a:cubicBezTo>
                  <a:cubicBezTo>
                    <a:pt x="44" y="162"/>
                    <a:pt x="44" y="162"/>
                    <a:pt x="44" y="162"/>
                  </a:cubicBezTo>
                  <a:cubicBezTo>
                    <a:pt x="44" y="162"/>
                    <a:pt x="44" y="162"/>
                    <a:pt x="44" y="162"/>
                  </a:cubicBezTo>
                  <a:cubicBezTo>
                    <a:pt x="45" y="162"/>
                    <a:pt x="45" y="162"/>
                    <a:pt x="45" y="162"/>
                  </a:cubicBezTo>
                  <a:cubicBezTo>
                    <a:pt x="46" y="163"/>
                    <a:pt x="46" y="163"/>
                    <a:pt x="46" y="163"/>
                  </a:cubicBezTo>
                  <a:cubicBezTo>
                    <a:pt x="46" y="164"/>
                    <a:pt x="46" y="164"/>
                    <a:pt x="46" y="164"/>
                  </a:cubicBezTo>
                  <a:cubicBezTo>
                    <a:pt x="46" y="164"/>
                    <a:pt x="46" y="164"/>
                    <a:pt x="46" y="164"/>
                  </a:cubicBezTo>
                  <a:cubicBezTo>
                    <a:pt x="47" y="165"/>
                    <a:pt x="47" y="165"/>
                    <a:pt x="47" y="165"/>
                  </a:cubicBezTo>
                  <a:cubicBezTo>
                    <a:pt x="47" y="165"/>
                    <a:pt x="47" y="165"/>
                    <a:pt x="47" y="165"/>
                  </a:cubicBezTo>
                  <a:cubicBezTo>
                    <a:pt x="48" y="165"/>
                    <a:pt x="48" y="165"/>
                    <a:pt x="48" y="165"/>
                  </a:cubicBezTo>
                  <a:cubicBezTo>
                    <a:pt x="48" y="166"/>
                    <a:pt x="48" y="166"/>
                    <a:pt x="48" y="166"/>
                  </a:cubicBezTo>
                  <a:cubicBezTo>
                    <a:pt x="48" y="167"/>
                    <a:pt x="48" y="167"/>
                    <a:pt x="48" y="167"/>
                  </a:cubicBezTo>
                  <a:cubicBezTo>
                    <a:pt x="48" y="169"/>
                    <a:pt x="48" y="169"/>
                    <a:pt x="48" y="169"/>
                  </a:cubicBezTo>
                  <a:cubicBezTo>
                    <a:pt x="47" y="169"/>
                    <a:pt x="47" y="169"/>
                    <a:pt x="47" y="169"/>
                  </a:cubicBezTo>
                  <a:cubicBezTo>
                    <a:pt x="47" y="170"/>
                    <a:pt x="47" y="170"/>
                    <a:pt x="47" y="170"/>
                  </a:cubicBezTo>
                  <a:cubicBezTo>
                    <a:pt x="46" y="171"/>
                    <a:pt x="46" y="171"/>
                    <a:pt x="46" y="171"/>
                  </a:cubicBezTo>
                  <a:cubicBezTo>
                    <a:pt x="46" y="171"/>
                    <a:pt x="46" y="171"/>
                    <a:pt x="46" y="171"/>
                  </a:cubicBezTo>
                  <a:cubicBezTo>
                    <a:pt x="45" y="173"/>
                    <a:pt x="45" y="173"/>
                    <a:pt x="45" y="173"/>
                  </a:cubicBezTo>
                  <a:cubicBezTo>
                    <a:pt x="43" y="174"/>
                    <a:pt x="43" y="174"/>
                    <a:pt x="43" y="174"/>
                  </a:cubicBezTo>
                  <a:cubicBezTo>
                    <a:pt x="42" y="174"/>
                    <a:pt x="42" y="174"/>
                    <a:pt x="42" y="174"/>
                  </a:cubicBezTo>
                  <a:cubicBezTo>
                    <a:pt x="41" y="175"/>
                    <a:pt x="41" y="175"/>
                    <a:pt x="41" y="175"/>
                  </a:cubicBezTo>
                  <a:cubicBezTo>
                    <a:pt x="40" y="175"/>
                    <a:pt x="40" y="175"/>
                    <a:pt x="40" y="175"/>
                  </a:cubicBezTo>
                  <a:cubicBezTo>
                    <a:pt x="40" y="175"/>
                    <a:pt x="40" y="175"/>
                    <a:pt x="40" y="175"/>
                  </a:cubicBezTo>
                  <a:cubicBezTo>
                    <a:pt x="38" y="175"/>
                    <a:pt x="38" y="175"/>
                    <a:pt x="38" y="175"/>
                  </a:cubicBezTo>
                  <a:cubicBezTo>
                    <a:pt x="35" y="175"/>
                    <a:pt x="35" y="175"/>
                    <a:pt x="35" y="175"/>
                  </a:cubicBezTo>
                  <a:cubicBezTo>
                    <a:pt x="34" y="175"/>
                    <a:pt x="34" y="175"/>
                    <a:pt x="34" y="175"/>
                  </a:cubicBezTo>
                  <a:cubicBezTo>
                    <a:pt x="33" y="174"/>
                    <a:pt x="33" y="174"/>
                    <a:pt x="33" y="174"/>
                  </a:cubicBezTo>
                  <a:cubicBezTo>
                    <a:pt x="32" y="174"/>
                    <a:pt x="32" y="174"/>
                    <a:pt x="32" y="174"/>
                  </a:cubicBezTo>
                  <a:cubicBezTo>
                    <a:pt x="31" y="174"/>
                    <a:pt x="31" y="174"/>
                    <a:pt x="31" y="174"/>
                  </a:cubicBezTo>
                  <a:cubicBezTo>
                    <a:pt x="30" y="174"/>
                    <a:pt x="30" y="174"/>
                    <a:pt x="30" y="174"/>
                  </a:cubicBezTo>
                  <a:cubicBezTo>
                    <a:pt x="30" y="174"/>
                    <a:pt x="30" y="174"/>
                    <a:pt x="30" y="174"/>
                  </a:cubicBezTo>
                  <a:cubicBezTo>
                    <a:pt x="29" y="174"/>
                    <a:pt x="29" y="174"/>
                    <a:pt x="29" y="174"/>
                  </a:cubicBezTo>
                  <a:cubicBezTo>
                    <a:pt x="28" y="174"/>
                    <a:pt x="28" y="174"/>
                    <a:pt x="28" y="174"/>
                  </a:cubicBezTo>
                  <a:cubicBezTo>
                    <a:pt x="27" y="173"/>
                    <a:pt x="27" y="173"/>
                    <a:pt x="27" y="173"/>
                  </a:cubicBezTo>
                  <a:cubicBezTo>
                    <a:pt x="27" y="173"/>
                    <a:pt x="27" y="173"/>
                    <a:pt x="27" y="173"/>
                  </a:cubicBezTo>
                  <a:cubicBezTo>
                    <a:pt x="26" y="173"/>
                    <a:pt x="26" y="173"/>
                    <a:pt x="26" y="173"/>
                  </a:cubicBezTo>
                  <a:cubicBezTo>
                    <a:pt x="26" y="173"/>
                    <a:pt x="26" y="173"/>
                    <a:pt x="26" y="173"/>
                  </a:cubicBezTo>
                  <a:cubicBezTo>
                    <a:pt x="26" y="172"/>
                    <a:pt x="26" y="172"/>
                    <a:pt x="26" y="172"/>
                  </a:cubicBezTo>
                  <a:cubicBezTo>
                    <a:pt x="25" y="172"/>
                    <a:pt x="25" y="172"/>
                    <a:pt x="25" y="172"/>
                  </a:cubicBezTo>
                  <a:cubicBezTo>
                    <a:pt x="24" y="173"/>
                    <a:pt x="24" y="173"/>
                    <a:pt x="24" y="173"/>
                  </a:cubicBezTo>
                  <a:cubicBezTo>
                    <a:pt x="23" y="173"/>
                    <a:pt x="23" y="173"/>
                    <a:pt x="23" y="173"/>
                  </a:cubicBezTo>
                  <a:cubicBezTo>
                    <a:pt x="23" y="172"/>
                    <a:pt x="23" y="172"/>
                    <a:pt x="23" y="172"/>
                  </a:cubicBezTo>
                  <a:cubicBezTo>
                    <a:pt x="23" y="172"/>
                    <a:pt x="23" y="172"/>
                    <a:pt x="23" y="172"/>
                  </a:cubicBezTo>
                  <a:cubicBezTo>
                    <a:pt x="24" y="172"/>
                    <a:pt x="24" y="172"/>
                    <a:pt x="24" y="172"/>
                  </a:cubicBezTo>
                  <a:cubicBezTo>
                    <a:pt x="23" y="171"/>
                    <a:pt x="23" y="171"/>
                    <a:pt x="23" y="171"/>
                  </a:cubicBezTo>
                  <a:cubicBezTo>
                    <a:pt x="23" y="172"/>
                    <a:pt x="23" y="172"/>
                    <a:pt x="23" y="172"/>
                  </a:cubicBezTo>
                  <a:cubicBezTo>
                    <a:pt x="21" y="172"/>
                    <a:pt x="21" y="172"/>
                    <a:pt x="21" y="172"/>
                  </a:cubicBezTo>
                  <a:cubicBezTo>
                    <a:pt x="21" y="171"/>
                    <a:pt x="21" y="171"/>
                    <a:pt x="21" y="171"/>
                  </a:cubicBezTo>
                  <a:cubicBezTo>
                    <a:pt x="20" y="171"/>
                    <a:pt x="20" y="171"/>
                    <a:pt x="20" y="171"/>
                  </a:cubicBezTo>
                  <a:cubicBezTo>
                    <a:pt x="20" y="171"/>
                    <a:pt x="20" y="171"/>
                    <a:pt x="20" y="171"/>
                  </a:cubicBezTo>
                  <a:cubicBezTo>
                    <a:pt x="18" y="170"/>
                    <a:pt x="18" y="170"/>
                    <a:pt x="18" y="170"/>
                  </a:cubicBezTo>
                  <a:cubicBezTo>
                    <a:pt x="18" y="169"/>
                    <a:pt x="18" y="169"/>
                    <a:pt x="18" y="169"/>
                  </a:cubicBezTo>
                  <a:cubicBezTo>
                    <a:pt x="17" y="169"/>
                    <a:pt x="17" y="169"/>
                    <a:pt x="17" y="169"/>
                  </a:cubicBezTo>
                  <a:cubicBezTo>
                    <a:pt x="16" y="169"/>
                    <a:pt x="16" y="169"/>
                    <a:pt x="16" y="169"/>
                  </a:cubicBezTo>
                  <a:cubicBezTo>
                    <a:pt x="15" y="169"/>
                    <a:pt x="15" y="169"/>
                    <a:pt x="15" y="169"/>
                  </a:cubicBezTo>
                  <a:cubicBezTo>
                    <a:pt x="15" y="169"/>
                    <a:pt x="15" y="169"/>
                    <a:pt x="15" y="169"/>
                  </a:cubicBezTo>
                  <a:cubicBezTo>
                    <a:pt x="16" y="170"/>
                    <a:pt x="16" y="170"/>
                    <a:pt x="16" y="170"/>
                  </a:cubicBezTo>
                  <a:cubicBezTo>
                    <a:pt x="16" y="171"/>
                    <a:pt x="16" y="171"/>
                    <a:pt x="16" y="171"/>
                  </a:cubicBezTo>
                  <a:cubicBezTo>
                    <a:pt x="17" y="171"/>
                    <a:pt x="17" y="171"/>
                    <a:pt x="17" y="171"/>
                  </a:cubicBezTo>
                  <a:cubicBezTo>
                    <a:pt x="18" y="172"/>
                    <a:pt x="18" y="172"/>
                    <a:pt x="18" y="172"/>
                  </a:cubicBezTo>
                  <a:cubicBezTo>
                    <a:pt x="19" y="172"/>
                    <a:pt x="19" y="172"/>
                    <a:pt x="19" y="172"/>
                  </a:cubicBezTo>
                  <a:cubicBezTo>
                    <a:pt x="19" y="172"/>
                    <a:pt x="19" y="172"/>
                    <a:pt x="19" y="172"/>
                  </a:cubicBezTo>
                  <a:cubicBezTo>
                    <a:pt x="18" y="173"/>
                    <a:pt x="18" y="173"/>
                    <a:pt x="18" y="173"/>
                  </a:cubicBezTo>
                  <a:cubicBezTo>
                    <a:pt x="18" y="173"/>
                    <a:pt x="18" y="173"/>
                    <a:pt x="18" y="173"/>
                  </a:cubicBezTo>
                  <a:cubicBezTo>
                    <a:pt x="18" y="174"/>
                    <a:pt x="18" y="174"/>
                    <a:pt x="18" y="174"/>
                  </a:cubicBezTo>
                  <a:cubicBezTo>
                    <a:pt x="20" y="173"/>
                    <a:pt x="20" y="173"/>
                    <a:pt x="20" y="173"/>
                  </a:cubicBezTo>
                  <a:cubicBezTo>
                    <a:pt x="20" y="173"/>
                    <a:pt x="20" y="173"/>
                    <a:pt x="20" y="173"/>
                  </a:cubicBezTo>
                  <a:cubicBezTo>
                    <a:pt x="21" y="173"/>
                    <a:pt x="21" y="173"/>
                    <a:pt x="21" y="173"/>
                  </a:cubicBezTo>
                  <a:cubicBezTo>
                    <a:pt x="20" y="173"/>
                    <a:pt x="20" y="173"/>
                    <a:pt x="20" y="173"/>
                  </a:cubicBezTo>
                  <a:cubicBezTo>
                    <a:pt x="20" y="174"/>
                    <a:pt x="20" y="174"/>
                    <a:pt x="20" y="174"/>
                  </a:cubicBezTo>
                  <a:cubicBezTo>
                    <a:pt x="21" y="174"/>
                    <a:pt x="21" y="174"/>
                    <a:pt x="21" y="174"/>
                  </a:cubicBezTo>
                  <a:cubicBezTo>
                    <a:pt x="21" y="174"/>
                    <a:pt x="21" y="174"/>
                    <a:pt x="21" y="174"/>
                  </a:cubicBezTo>
                  <a:cubicBezTo>
                    <a:pt x="20" y="175"/>
                    <a:pt x="20" y="175"/>
                    <a:pt x="20" y="175"/>
                  </a:cubicBezTo>
                  <a:cubicBezTo>
                    <a:pt x="20" y="175"/>
                    <a:pt x="20" y="175"/>
                    <a:pt x="20" y="175"/>
                  </a:cubicBezTo>
                  <a:cubicBezTo>
                    <a:pt x="21" y="175"/>
                    <a:pt x="21" y="175"/>
                    <a:pt x="21" y="175"/>
                  </a:cubicBezTo>
                  <a:cubicBezTo>
                    <a:pt x="21" y="175"/>
                    <a:pt x="21" y="175"/>
                    <a:pt x="21" y="175"/>
                  </a:cubicBezTo>
                  <a:cubicBezTo>
                    <a:pt x="22" y="175"/>
                    <a:pt x="22" y="175"/>
                    <a:pt x="22" y="175"/>
                  </a:cubicBezTo>
                  <a:cubicBezTo>
                    <a:pt x="22" y="175"/>
                    <a:pt x="22" y="175"/>
                    <a:pt x="22" y="175"/>
                  </a:cubicBezTo>
                  <a:cubicBezTo>
                    <a:pt x="23" y="175"/>
                    <a:pt x="23" y="175"/>
                    <a:pt x="23" y="175"/>
                  </a:cubicBezTo>
                  <a:cubicBezTo>
                    <a:pt x="25" y="176"/>
                    <a:pt x="25" y="176"/>
                    <a:pt x="25" y="176"/>
                  </a:cubicBezTo>
                  <a:cubicBezTo>
                    <a:pt x="26" y="177"/>
                    <a:pt x="26" y="177"/>
                    <a:pt x="26" y="177"/>
                  </a:cubicBezTo>
                  <a:cubicBezTo>
                    <a:pt x="26" y="177"/>
                    <a:pt x="26" y="177"/>
                    <a:pt x="26" y="177"/>
                  </a:cubicBezTo>
                  <a:cubicBezTo>
                    <a:pt x="26" y="177"/>
                    <a:pt x="26" y="177"/>
                    <a:pt x="26" y="177"/>
                  </a:cubicBezTo>
                  <a:cubicBezTo>
                    <a:pt x="26" y="178"/>
                    <a:pt x="26" y="178"/>
                    <a:pt x="26" y="178"/>
                  </a:cubicBezTo>
                  <a:cubicBezTo>
                    <a:pt x="26" y="178"/>
                    <a:pt x="26" y="178"/>
                    <a:pt x="26" y="178"/>
                  </a:cubicBezTo>
                  <a:cubicBezTo>
                    <a:pt x="26" y="179"/>
                    <a:pt x="26" y="179"/>
                    <a:pt x="26" y="179"/>
                  </a:cubicBezTo>
                  <a:cubicBezTo>
                    <a:pt x="26" y="180"/>
                    <a:pt x="26" y="180"/>
                    <a:pt x="26" y="180"/>
                  </a:cubicBezTo>
                  <a:cubicBezTo>
                    <a:pt x="25" y="180"/>
                    <a:pt x="25" y="180"/>
                    <a:pt x="25" y="180"/>
                  </a:cubicBezTo>
                  <a:cubicBezTo>
                    <a:pt x="25" y="181"/>
                    <a:pt x="25" y="181"/>
                    <a:pt x="25" y="181"/>
                  </a:cubicBezTo>
                  <a:cubicBezTo>
                    <a:pt x="26" y="181"/>
                    <a:pt x="26" y="181"/>
                    <a:pt x="26" y="181"/>
                  </a:cubicBezTo>
                  <a:cubicBezTo>
                    <a:pt x="26" y="182"/>
                    <a:pt x="26" y="182"/>
                    <a:pt x="26" y="182"/>
                  </a:cubicBezTo>
                  <a:cubicBezTo>
                    <a:pt x="27" y="183"/>
                    <a:pt x="27" y="183"/>
                    <a:pt x="27" y="183"/>
                  </a:cubicBezTo>
                  <a:cubicBezTo>
                    <a:pt x="27" y="184"/>
                    <a:pt x="27" y="184"/>
                    <a:pt x="27" y="184"/>
                  </a:cubicBezTo>
                  <a:cubicBezTo>
                    <a:pt x="28" y="184"/>
                    <a:pt x="28" y="184"/>
                    <a:pt x="28" y="184"/>
                  </a:cubicBezTo>
                  <a:cubicBezTo>
                    <a:pt x="28" y="185"/>
                    <a:pt x="28" y="185"/>
                    <a:pt x="28" y="185"/>
                  </a:cubicBezTo>
                  <a:cubicBezTo>
                    <a:pt x="28" y="186"/>
                    <a:pt x="28" y="186"/>
                    <a:pt x="28" y="186"/>
                  </a:cubicBezTo>
                  <a:cubicBezTo>
                    <a:pt x="28" y="187"/>
                    <a:pt x="28" y="187"/>
                    <a:pt x="28" y="187"/>
                  </a:cubicBezTo>
                  <a:cubicBezTo>
                    <a:pt x="28" y="187"/>
                    <a:pt x="28" y="187"/>
                    <a:pt x="28" y="187"/>
                  </a:cubicBezTo>
                  <a:cubicBezTo>
                    <a:pt x="29" y="188"/>
                    <a:pt x="29" y="188"/>
                    <a:pt x="29" y="188"/>
                  </a:cubicBezTo>
                  <a:cubicBezTo>
                    <a:pt x="30" y="188"/>
                    <a:pt x="30" y="188"/>
                    <a:pt x="30" y="188"/>
                  </a:cubicBezTo>
                  <a:cubicBezTo>
                    <a:pt x="31" y="188"/>
                    <a:pt x="31" y="188"/>
                    <a:pt x="31" y="188"/>
                  </a:cubicBezTo>
                  <a:cubicBezTo>
                    <a:pt x="32" y="188"/>
                    <a:pt x="32" y="188"/>
                    <a:pt x="32" y="188"/>
                  </a:cubicBezTo>
                  <a:cubicBezTo>
                    <a:pt x="32" y="189"/>
                    <a:pt x="32" y="189"/>
                    <a:pt x="32" y="189"/>
                  </a:cubicBezTo>
                  <a:cubicBezTo>
                    <a:pt x="33" y="189"/>
                    <a:pt x="33" y="189"/>
                    <a:pt x="33" y="189"/>
                  </a:cubicBezTo>
                  <a:cubicBezTo>
                    <a:pt x="33" y="190"/>
                    <a:pt x="33" y="190"/>
                    <a:pt x="33" y="190"/>
                  </a:cubicBezTo>
                  <a:cubicBezTo>
                    <a:pt x="34" y="190"/>
                    <a:pt x="34" y="190"/>
                    <a:pt x="34" y="190"/>
                  </a:cubicBezTo>
                  <a:cubicBezTo>
                    <a:pt x="35" y="190"/>
                    <a:pt x="35" y="190"/>
                    <a:pt x="35" y="190"/>
                  </a:cubicBezTo>
                  <a:cubicBezTo>
                    <a:pt x="35" y="191"/>
                    <a:pt x="35" y="191"/>
                    <a:pt x="35" y="191"/>
                  </a:cubicBezTo>
                  <a:cubicBezTo>
                    <a:pt x="37" y="191"/>
                    <a:pt x="37" y="191"/>
                    <a:pt x="37" y="191"/>
                  </a:cubicBezTo>
                  <a:cubicBezTo>
                    <a:pt x="38" y="191"/>
                    <a:pt x="38" y="191"/>
                    <a:pt x="38" y="191"/>
                  </a:cubicBezTo>
                  <a:cubicBezTo>
                    <a:pt x="38" y="192"/>
                    <a:pt x="38" y="192"/>
                    <a:pt x="38" y="192"/>
                  </a:cubicBezTo>
                  <a:cubicBezTo>
                    <a:pt x="39" y="191"/>
                    <a:pt x="39" y="191"/>
                    <a:pt x="39" y="191"/>
                  </a:cubicBezTo>
                  <a:cubicBezTo>
                    <a:pt x="40" y="191"/>
                    <a:pt x="40" y="191"/>
                    <a:pt x="40" y="191"/>
                  </a:cubicBezTo>
                  <a:cubicBezTo>
                    <a:pt x="40" y="190"/>
                    <a:pt x="40" y="190"/>
                    <a:pt x="40" y="190"/>
                  </a:cubicBezTo>
                  <a:cubicBezTo>
                    <a:pt x="40" y="189"/>
                    <a:pt x="40" y="189"/>
                    <a:pt x="40" y="189"/>
                  </a:cubicBezTo>
                  <a:cubicBezTo>
                    <a:pt x="40" y="189"/>
                    <a:pt x="40" y="189"/>
                    <a:pt x="40" y="189"/>
                  </a:cubicBezTo>
                  <a:cubicBezTo>
                    <a:pt x="40" y="188"/>
                    <a:pt x="40" y="188"/>
                    <a:pt x="40" y="188"/>
                  </a:cubicBezTo>
                  <a:cubicBezTo>
                    <a:pt x="40" y="188"/>
                    <a:pt x="40" y="188"/>
                    <a:pt x="40" y="188"/>
                  </a:cubicBezTo>
                  <a:cubicBezTo>
                    <a:pt x="39" y="187"/>
                    <a:pt x="39" y="187"/>
                    <a:pt x="39" y="187"/>
                  </a:cubicBezTo>
                  <a:cubicBezTo>
                    <a:pt x="39" y="187"/>
                    <a:pt x="39" y="187"/>
                    <a:pt x="39" y="187"/>
                  </a:cubicBezTo>
                  <a:cubicBezTo>
                    <a:pt x="38" y="187"/>
                    <a:pt x="38" y="187"/>
                    <a:pt x="38" y="187"/>
                  </a:cubicBezTo>
                  <a:cubicBezTo>
                    <a:pt x="38" y="187"/>
                    <a:pt x="38" y="187"/>
                    <a:pt x="38" y="187"/>
                  </a:cubicBezTo>
                  <a:cubicBezTo>
                    <a:pt x="37" y="188"/>
                    <a:pt x="37" y="188"/>
                    <a:pt x="37" y="188"/>
                  </a:cubicBezTo>
                  <a:cubicBezTo>
                    <a:pt x="36" y="187"/>
                    <a:pt x="36" y="187"/>
                    <a:pt x="36" y="187"/>
                  </a:cubicBezTo>
                  <a:cubicBezTo>
                    <a:pt x="35" y="186"/>
                    <a:pt x="35" y="186"/>
                    <a:pt x="35" y="186"/>
                  </a:cubicBezTo>
                  <a:cubicBezTo>
                    <a:pt x="34" y="186"/>
                    <a:pt x="34" y="186"/>
                    <a:pt x="34" y="186"/>
                  </a:cubicBezTo>
                  <a:cubicBezTo>
                    <a:pt x="33" y="185"/>
                    <a:pt x="33" y="185"/>
                    <a:pt x="33" y="185"/>
                  </a:cubicBezTo>
                  <a:cubicBezTo>
                    <a:pt x="33" y="184"/>
                    <a:pt x="33" y="184"/>
                    <a:pt x="33" y="184"/>
                  </a:cubicBezTo>
                  <a:cubicBezTo>
                    <a:pt x="34" y="184"/>
                    <a:pt x="34" y="184"/>
                    <a:pt x="34" y="184"/>
                  </a:cubicBezTo>
                  <a:cubicBezTo>
                    <a:pt x="34" y="183"/>
                    <a:pt x="34" y="183"/>
                    <a:pt x="34" y="183"/>
                  </a:cubicBezTo>
                  <a:cubicBezTo>
                    <a:pt x="34" y="183"/>
                    <a:pt x="34" y="183"/>
                    <a:pt x="34" y="183"/>
                  </a:cubicBezTo>
                  <a:cubicBezTo>
                    <a:pt x="34" y="182"/>
                    <a:pt x="34" y="182"/>
                    <a:pt x="34" y="182"/>
                  </a:cubicBezTo>
                  <a:cubicBezTo>
                    <a:pt x="34" y="182"/>
                    <a:pt x="34" y="182"/>
                    <a:pt x="34" y="182"/>
                  </a:cubicBezTo>
                  <a:cubicBezTo>
                    <a:pt x="34" y="181"/>
                    <a:pt x="34" y="181"/>
                    <a:pt x="34" y="181"/>
                  </a:cubicBezTo>
                  <a:cubicBezTo>
                    <a:pt x="35" y="181"/>
                    <a:pt x="35" y="181"/>
                    <a:pt x="35" y="181"/>
                  </a:cubicBezTo>
                  <a:cubicBezTo>
                    <a:pt x="36" y="182"/>
                    <a:pt x="36" y="182"/>
                    <a:pt x="36" y="182"/>
                  </a:cubicBezTo>
                  <a:cubicBezTo>
                    <a:pt x="37" y="182"/>
                    <a:pt x="37" y="182"/>
                    <a:pt x="37" y="182"/>
                  </a:cubicBezTo>
                  <a:cubicBezTo>
                    <a:pt x="38" y="183"/>
                    <a:pt x="38" y="183"/>
                    <a:pt x="38" y="183"/>
                  </a:cubicBezTo>
                  <a:cubicBezTo>
                    <a:pt x="39" y="184"/>
                    <a:pt x="39" y="184"/>
                    <a:pt x="39" y="184"/>
                  </a:cubicBezTo>
                  <a:cubicBezTo>
                    <a:pt x="40" y="184"/>
                    <a:pt x="40" y="184"/>
                    <a:pt x="40" y="184"/>
                  </a:cubicBezTo>
                  <a:cubicBezTo>
                    <a:pt x="41" y="184"/>
                    <a:pt x="41" y="184"/>
                    <a:pt x="41" y="184"/>
                  </a:cubicBezTo>
                  <a:cubicBezTo>
                    <a:pt x="42" y="184"/>
                    <a:pt x="42" y="184"/>
                    <a:pt x="42" y="184"/>
                  </a:cubicBezTo>
                  <a:cubicBezTo>
                    <a:pt x="44" y="185"/>
                    <a:pt x="44" y="185"/>
                    <a:pt x="44" y="185"/>
                  </a:cubicBezTo>
                  <a:cubicBezTo>
                    <a:pt x="46" y="186"/>
                    <a:pt x="46" y="186"/>
                    <a:pt x="46" y="186"/>
                  </a:cubicBezTo>
                  <a:cubicBezTo>
                    <a:pt x="46" y="186"/>
                    <a:pt x="46" y="186"/>
                    <a:pt x="46" y="186"/>
                  </a:cubicBezTo>
                  <a:cubicBezTo>
                    <a:pt x="47" y="185"/>
                    <a:pt x="47" y="185"/>
                    <a:pt x="47" y="185"/>
                  </a:cubicBezTo>
                  <a:cubicBezTo>
                    <a:pt x="47" y="184"/>
                    <a:pt x="47" y="184"/>
                    <a:pt x="47" y="184"/>
                  </a:cubicBezTo>
                  <a:cubicBezTo>
                    <a:pt x="47" y="184"/>
                    <a:pt x="47" y="184"/>
                    <a:pt x="47" y="184"/>
                  </a:cubicBezTo>
                  <a:cubicBezTo>
                    <a:pt x="48" y="184"/>
                    <a:pt x="48" y="184"/>
                    <a:pt x="48" y="184"/>
                  </a:cubicBezTo>
                  <a:cubicBezTo>
                    <a:pt x="47" y="182"/>
                    <a:pt x="47" y="182"/>
                    <a:pt x="47" y="182"/>
                  </a:cubicBezTo>
                  <a:cubicBezTo>
                    <a:pt x="45" y="180"/>
                    <a:pt x="45" y="180"/>
                    <a:pt x="45" y="180"/>
                  </a:cubicBezTo>
                  <a:cubicBezTo>
                    <a:pt x="45" y="179"/>
                    <a:pt x="45" y="179"/>
                    <a:pt x="45" y="179"/>
                  </a:cubicBezTo>
                  <a:cubicBezTo>
                    <a:pt x="45" y="178"/>
                    <a:pt x="45" y="178"/>
                    <a:pt x="45" y="178"/>
                  </a:cubicBezTo>
                  <a:cubicBezTo>
                    <a:pt x="46" y="178"/>
                    <a:pt x="46" y="178"/>
                    <a:pt x="46" y="178"/>
                  </a:cubicBezTo>
                  <a:cubicBezTo>
                    <a:pt x="47" y="176"/>
                    <a:pt x="47" y="176"/>
                    <a:pt x="47" y="176"/>
                  </a:cubicBezTo>
                  <a:cubicBezTo>
                    <a:pt x="47" y="175"/>
                    <a:pt x="47" y="175"/>
                    <a:pt x="47" y="175"/>
                  </a:cubicBezTo>
                  <a:cubicBezTo>
                    <a:pt x="48" y="175"/>
                    <a:pt x="48" y="175"/>
                    <a:pt x="48" y="175"/>
                  </a:cubicBezTo>
                  <a:cubicBezTo>
                    <a:pt x="49" y="174"/>
                    <a:pt x="49" y="174"/>
                    <a:pt x="49" y="174"/>
                  </a:cubicBezTo>
                  <a:cubicBezTo>
                    <a:pt x="50" y="173"/>
                    <a:pt x="50" y="173"/>
                    <a:pt x="50" y="173"/>
                  </a:cubicBezTo>
                  <a:cubicBezTo>
                    <a:pt x="51" y="171"/>
                    <a:pt x="51" y="171"/>
                    <a:pt x="51" y="171"/>
                  </a:cubicBezTo>
                  <a:cubicBezTo>
                    <a:pt x="52" y="171"/>
                    <a:pt x="52" y="171"/>
                    <a:pt x="52" y="171"/>
                  </a:cubicBezTo>
                  <a:cubicBezTo>
                    <a:pt x="53" y="171"/>
                    <a:pt x="53" y="171"/>
                    <a:pt x="53" y="171"/>
                  </a:cubicBezTo>
                  <a:cubicBezTo>
                    <a:pt x="54" y="172"/>
                    <a:pt x="54" y="172"/>
                    <a:pt x="54" y="172"/>
                  </a:cubicBezTo>
                  <a:cubicBezTo>
                    <a:pt x="55" y="172"/>
                    <a:pt x="55" y="172"/>
                    <a:pt x="55" y="172"/>
                  </a:cubicBezTo>
                  <a:cubicBezTo>
                    <a:pt x="57" y="172"/>
                    <a:pt x="57" y="172"/>
                    <a:pt x="57" y="172"/>
                  </a:cubicBezTo>
                  <a:cubicBezTo>
                    <a:pt x="57" y="172"/>
                    <a:pt x="57" y="172"/>
                    <a:pt x="57" y="172"/>
                  </a:cubicBezTo>
                  <a:cubicBezTo>
                    <a:pt x="57" y="173"/>
                    <a:pt x="57" y="173"/>
                    <a:pt x="57" y="173"/>
                  </a:cubicBezTo>
                  <a:cubicBezTo>
                    <a:pt x="58" y="172"/>
                    <a:pt x="58" y="172"/>
                    <a:pt x="58" y="172"/>
                  </a:cubicBezTo>
                  <a:cubicBezTo>
                    <a:pt x="59" y="173"/>
                    <a:pt x="59" y="173"/>
                    <a:pt x="59" y="173"/>
                  </a:cubicBezTo>
                  <a:cubicBezTo>
                    <a:pt x="59" y="174"/>
                    <a:pt x="59" y="174"/>
                    <a:pt x="59" y="174"/>
                  </a:cubicBezTo>
                  <a:cubicBezTo>
                    <a:pt x="60" y="175"/>
                    <a:pt x="60" y="175"/>
                    <a:pt x="60" y="175"/>
                  </a:cubicBezTo>
                  <a:cubicBezTo>
                    <a:pt x="60" y="173"/>
                    <a:pt x="60" y="173"/>
                    <a:pt x="60" y="173"/>
                  </a:cubicBezTo>
                  <a:cubicBezTo>
                    <a:pt x="59" y="172"/>
                    <a:pt x="59" y="172"/>
                    <a:pt x="59" y="172"/>
                  </a:cubicBezTo>
                  <a:cubicBezTo>
                    <a:pt x="60" y="172"/>
                    <a:pt x="60" y="172"/>
                    <a:pt x="60" y="172"/>
                  </a:cubicBezTo>
                  <a:cubicBezTo>
                    <a:pt x="60" y="170"/>
                    <a:pt x="60" y="170"/>
                    <a:pt x="60" y="170"/>
                  </a:cubicBezTo>
                  <a:cubicBezTo>
                    <a:pt x="60" y="169"/>
                    <a:pt x="60" y="169"/>
                    <a:pt x="60" y="169"/>
                  </a:cubicBezTo>
                  <a:cubicBezTo>
                    <a:pt x="59" y="169"/>
                    <a:pt x="59" y="169"/>
                    <a:pt x="59" y="169"/>
                  </a:cubicBezTo>
                  <a:cubicBezTo>
                    <a:pt x="59" y="168"/>
                    <a:pt x="59" y="168"/>
                    <a:pt x="59" y="168"/>
                  </a:cubicBezTo>
                  <a:cubicBezTo>
                    <a:pt x="60" y="168"/>
                    <a:pt x="60" y="168"/>
                    <a:pt x="60" y="168"/>
                  </a:cubicBezTo>
                  <a:cubicBezTo>
                    <a:pt x="59" y="167"/>
                    <a:pt x="59" y="167"/>
                    <a:pt x="59" y="167"/>
                  </a:cubicBezTo>
                  <a:cubicBezTo>
                    <a:pt x="60" y="167"/>
                    <a:pt x="60" y="167"/>
                    <a:pt x="60" y="167"/>
                  </a:cubicBezTo>
                  <a:cubicBezTo>
                    <a:pt x="59" y="166"/>
                    <a:pt x="59" y="166"/>
                    <a:pt x="59" y="166"/>
                  </a:cubicBezTo>
                  <a:cubicBezTo>
                    <a:pt x="58" y="166"/>
                    <a:pt x="58" y="166"/>
                    <a:pt x="58" y="166"/>
                  </a:cubicBezTo>
                  <a:cubicBezTo>
                    <a:pt x="57" y="166"/>
                    <a:pt x="57" y="166"/>
                    <a:pt x="57" y="166"/>
                  </a:cubicBezTo>
                  <a:cubicBezTo>
                    <a:pt x="56" y="165"/>
                    <a:pt x="56" y="165"/>
                    <a:pt x="56" y="165"/>
                  </a:cubicBezTo>
                  <a:cubicBezTo>
                    <a:pt x="57" y="164"/>
                    <a:pt x="57" y="164"/>
                    <a:pt x="57" y="164"/>
                  </a:cubicBezTo>
                  <a:cubicBezTo>
                    <a:pt x="57" y="162"/>
                    <a:pt x="57" y="162"/>
                    <a:pt x="57" y="162"/>
                  </a:cubicBezTo>
                  <a:cubicBezTo>
                    <a:pt x="57" y="162"/>
                    <a:pt x="57" y="162"/>
                    <a:pt x="57" y="162"/>
                  </a:cubicBezTo>
                  <a:cubicBezTo>
                    <a:pt x="57" y="161"/>
                    <a:pt x="57" y="161"/>
                    <a:pt x="57" y="161"/>
                  </a:cubicBezTo>
                  <a:cubicBezTo>
                    <a:pt x="57" y="161"/>
                    <a:pt x="57" y="161"/>
                    <a:pt x="57" y="161"/>
                  </a:cubicBezTo>
                  <a:cubicBezTo>
                    <a:pt x="57" y="160"/>
                    <a:pt x="57" y="160"/>
                    <a:pt x="57" y="160"/>
                  </a:cubicBezTo>
                  <a:cubicBezTo>
                    <a:pt x="57" y="160"/>
                    <a:pt x="57" y="160"/>
                    <a:pt x="57" y="160"/>
                  </a:cubicBezTo>
                  <a:cubicBezTo>
                    <a:pt x="57" y="159"/>
                    <a:pt x="57" y="159"/>
                    <a:pt x="57" y="159"/>
                  </a:cubicBezTo>
                  <a:cubicBezTo>
                    <a:pt x="56" y="157"/>
                    <a:pt x="56" y="157"/>
                    <a:pt x="56" y="157"/>
                  </a:cubicBezTo>
                  <a:cubicBezTo>
                    <a:pt x="55" y="156"/>
                    <a:pt x="55" y="156"/>
                    <a:pt x="55" y="156"/>
                  </a:cubicBezTo>
                  <a:cubicBezTo>
                    <a:pt x="53" y="155"/>
                    <a:pt x="53" y="155"/>
                    <a:pt x="53" y="155"/>
                  </a:cubicBezTo>
                  <a:cubicBezTo>
                    <a:pt x="53" y="154"/>
                    <a:pt x="53" y="154"/>
                    <a:pt x="53" y="154"/>
                  </a:cubicBezTo>
                  <a:cubicBezTo>
                    <a:pt x="54" y="154"/>
                    <a:pt x="54" y="154"/>
                    <a:pt x="54" y="154"/>
                  </a:cubicBezTo>
                  <a:cubicBezTo>
                    <a:pt x="55" y="155"/>
                    <a:pt x="55" y="155"/>
                    <a:pt x="55" y="155"/>
                  </a:cubicBezTo>
                  <a:cubicBezTo>
                    <a:pt x="56" y="155"/>
                    <a:pt x="56" y="155"/>
                    <a:pt x="56" y="155"/>
                  </a:cubicBezTo>
                  <a:cubicBezTo>
                    <a:pt x="57" y="155"/>
                    <a:pt x="57" y="155"/>
                    <a:pt x="57" y="155"/>
                  </a:cubicBezTo>
                  <a:cubicBezTo>
                    <a:pt x="59" y="155"/>
                    <a:pt x="59" y="155"/>
                    <a:pt x="59" y="155"/>
                  </a:cubicBezTo>
                  <a:cubicBezTo>
                    <a:pt x="61" y="155"/>
                    <a:pt x="61" y="155"/>
                    <a:pt x="61" y="155"/>
                  </a:cubicBezTo>
                  <a:cubicBezTo>
                    <a:pt x="62" y="156"/>
                    <a:pt x="62" y="156"/>
                    <a:pt x="62" y="156"/>
                  </a:cubicBezTo>
                  <a:cubicBezTo>
                    <a:pt x="62" y="156"/>
                    <a:pt x="62" y="156"/>
                    <a:pt x="62" y="156"/>
                  </a:cubicBezTo>
                  <a:cubicBezTo>
                    <a:pt x="63" y="157"/>
                    <a:pt x="63" y="157"/>
                    <a:pt x="63" y="157"/>
                  </a:cubicBezTo>
                  <a:cubicBezTo>
                    <a:pt x="64" y="158"/>
                    <a:pt x="64" y="158"/>
                    <a:pt x="64" y="158"/>
                  </a:cubicBezTo>
                  <a:cubicBezTo>
                    <a:pt x="64" y="158"/>
                    <a:pt x="64" y="158"/>
                    <a:pt x="64" y="158"/>
                  </a:cubicBezTo>
                  <a:cubicBezTo>
                    <a:pt x="66" y="160"/>
                    <a:pt x="66" y="160"/>
                    <a:pt x="66" y="160"/>
                  </a:cubicBezTo>
                  <a:cubicBezTo>
                    <a:pt x="65" y="160"/>
                    <a:pt x="65" y="160"/>
                    <a:pt x="65" y="160"/>
                  </a:cubicBezTo>
                  <a:cubicBezTo>
                    <a:pt x="64" y="160"/>
                    <a:pt x="64" y="160"/>
                    <a:pt x="64" y="160"/>
                  </a:cubicBezTo>
                  <a:cubicBezTo>
                    <a:pt x="63" y="161"/>
                    <a:pt x="63" y="161"/>
                    <a:pt x="63" y="161"/>
                  </a:cubicBezTo>
                  <a:cubicBezTo>
                    <a:pt x="62" y="161"/>
                    <a:pt x="62" y="161"/>
                    <a:pt x="62" y="161"/>
                  </a:cubicBezTo>
                  <a:cubicBezTo>
                    <a:pt x="62" y="161"/>
                    <a:pt x="62" y="161"/>
                    <a:pt x="62" y="161"/>
                  </a:cubicBezTo>
                  <a:cubicBezTo>
                    <a:pt x="62" y="162"/>
                    <a:pt x="62" y="162"/>
                    <a:pt x="62" y="162"/>
                  </a:cubicBezTo>
                  <a:cubicBezTo>
                    <a:pt x="61" y="162"/>
                    <a:pt x="61" y="162"/>
                    <a:pt x="61" y="162"/>
                  </a:cubicBezTo>
                  <a:cubicBezTo>
                    <a:pt x="61" y="162"/>
                    <a:pt x="61" y="162"/>
                    <a:pt x="61" y="162"/>
                  </a:cubicBezTo>
                  <a:cubicBezTo>
                    <a:pt x="61" y="162"/>
                    <a:pt x="61" y="162"/>
                    <a:pt x="61" y="162"/>
                  </a:cubicBezTo>
                  <a:cubicBezTo>
                    <a:pt x="61" y="164"/>
                    <a:pt x="61" y="164"/>
                    <a:pt x="61" y="164"/>
                  </a:cubicBezTo>
                  <a:cubicBezTo>
                    <a:pt x="61" y="164"/>
                    <a:pt x="61" y="164"/>
                    <a:pt x="61" y="164"/>
                  </a:cubicBezTo>
                  <a:cubicBezTo>
                    <a:pt x="63" y="165"/>
                    <a:pt x="63" y="165"/>
                    <a:pt x="63" y="165"/>
                  </a:cubicBezTo>
                  <a:cubicBezTo>
                    <a:pt x="65" y="167"/>
                    <a:pt x="65" y="167"/>
                    <a:pt x="65" y="167"/>
                  </a:cubicBezTo>
                  <a:cubicBezTo>
                    <a:pt x="66" y="167"/>
                    <a:pt x="66" y="167"/>
                    <a:pt x="66" y="167"/>
                  </a:cubicBezTo>
                  <a:cubicBezTo>
                    <a:pt x="67" y="167"/>
                    <a:pt x="67" y="167"/>
                    <a:pt x="67" y="167"/>
                  </a:cubicBezTo>
                  <a:cubicBezTo>
                    <a:pt x="67" y="168"/>
                    <a:pt x="67" y="168"/>
                    <a:pt x="67" y="168"/>
                  </a:cubicBezTo>
                  <a:cubicBezTo>
                    <a:pt x="68" y="167"/>
                    <a:pt x="68" y="167"/>
                    <a:pt x="68" y="167"/>
                  </a:cubicBezTo>
                  <a:cubicBezTo>
                    <a:pt x="69" y="167"/>
                    <a:pt x="69" y="167"/>
                    <a:pt x="69" y="167"/>
                  </a:cubicBezTo>
                  <a:cubicBezTo>
                    <a:pt x="69" y="167"/>
                    <a:pt x="69" y="167"/>
                    <a:pt x="69" y="167"/>
                  </a:cubicBezTo>
                  <a:cubicBezTo>
                    <a:pt x="71" y="166"/>
                    <a:pt x="71" y="166"/>
                    <a:pt x="71" y="166"/>
                  </a:cubicBezTo>
                  <a:cubicBezTo>
                    <a:pt x="71" y="165"/>
                    <a:pt x="71" y="165"/>
                    <a:pt x="71" y="165"/>
                  </a:cubicBezTo>
                  <a:cubicBezTo>
                    <a:pt x="70" y="164"/>
                    <a:pt x="70" y="164"/>
                    <a:pt x="70" y="164"/>
                  </a:cubicBezTo>
                  <a:cubicBezTo>
                    <a:pt x="71" y="163"/>
                    <a:pt x="71" y="163"/>
                    <a:pt x="71" y="163"/>
                  </a:cubicBezTo>
                  <a:cubicBezTo>
                    <a:pt x="71" y="162"/>
                    <a:pt x="71" y="162"/>
                    <a:pt x="71" y="162"/>
                  </a:cubicBezTo>
                  <a:cubicBezTo>
                    <a:pt x="70" y="162"/>
                    <a:pt x="70" y="162"/>
                    <a:pt x="70" y="162"/>
                  </a:cubicBezTo>
                  <a:cubicBezTo>
                    <a:pt x="71" y="161"/>
                    <a:pt x="71" y="161"/>
                    <a:pt x="71" y="161"/>
                  </a:cubicBezTo>
                  <a:cubicBezTo>
                    <a:pt x="73" y="161"/>
                    <a:pt x="73" y="161"/>
                    <a:pt x="73" y="161"/>
                  </a:cubicBezTo>
                  <a:cubicBezTo>
                    <a:pt x="74" y="161"/>
                    <a:pt x="74" y="161"/>
                    <a:pt x="74" y="161"/>
                  </a:cubicBezTo>
                  <a:cubicBezTo>
                    <a:pt x="75" y="161"/>
                    <a:pt x="75" y="161"/>
                    <a:pt x="75" y="161"/>
                  </a:cubicBezTo>
                  <a:cubicBezTo>
                    <a:pt x="75" y="160"/>
                    <a:pt x="75" y="160"/>
                    <a:pt x="75" y="160"/>
                  </a:cubicBezTo>
                  <a:cubicBezTo>
                    <a:pt x="74" y="160"/>
                    <a:pt x="74" y="160"/>
                    <a:pt x="74" y="160"/>
                  </a:cubicBezTo>
                  <a:cubicBezTo>
                    <a:pt x="73" y="159"/>
                    <a:pt x="73" y="159"/>
                    <a:pt x="73" y="159"/>
                  </a:cubicBezTo>
                  <a:cubicBezTo>
                    <a:pt x="74" y="159"/>
                    <a:pt x="74" y="159"/>
                    <a:pt x="74" y="159"/>
                  </a:cubicBezTo>
                  <a:cubicBezTo>
                    <a:pt x="74" y="159"/>
                    <a:pt x="74" y="159"/>
                    <a:pt x="74" y="159"/>
                  </a:cubicBezTo>
                  <a:cubicBezTo>
                    <a:pt x="75" y="159"/>
                    <a:pt x="75" y="159"/>
                    <a:pt x="75" y="159"/>
                  </a:cubicBezTo>
                  <a:cubicBezTo>
                    <a:pt x="77" y="157"/>
                    <a:pt x="77" y="157"/>
                    <a:pt x="77" y="157"/>
                  </a:cubicBezTo>
                  <a:cubicBezTo>
                    <a:pt x="77" y="157"/>
                    <a:pt x="77" y="157"/>
                    <a:pt x="77" y="157"/>
                  </a:cubicBezTo>
                  <a:cubicBezTo>
                    <a:pt x="79" y="155"/>
                    <a:pt x="79" y="155"/>
                    <a:pt x="79" y="155"/>
                  </a:cubicBezTo>
                  <a:cubicBezTo>
                    <a:pt x="79" y="155"/>
                    <a:pt x="79" y="155"/>
                    <a:pt x="79" y="155"/>
                  </a:cubicBezTo>
                  <a:cubicBezTo>
                    <a:pt x="80" y="154"/>
                    <a:pt x="80" y="154"/>
                    <a:pt x="80" y="154"/>
                  </a:cubicBezTo>
                  <a:cubicBezTo>
                    <a:pt x="81" y="155"/>
                    <a:pt x="81" y="155"/>
                    <a:pt x="81" y="155"/>
                  </a:cubicBezTo>
                  <a:cubicBezTo>
                    <a:pt x="82" y="154"/>
                    <a:pt x="82" y="154"/>
                    <a:pt x="82" y="154"/>
                  </a:cubicBezTo>
                  <a:cubicBezTo>
                    <a:pt x="82" y="154"/>
                    <a:pt x="82" y="154"/>
                    <a:pt x="82" y="154"/>
                  </a:cubicBezTo>
                  <a:cubicBezTo>
                    <a:pt x="84" y="153"/>
                    <a:pt x="84" y="153"/>
                    <a:pt x="84" y="153"/>
                  </a:cubicBezTo>
                  <a:cubicBezTo>
                    <a:pt x="84" y="154"/>
                    <a:pt x="84" y="154"/>
                    <a:pt x="84" y="154"/>
                  </a:cubicBezTo>
                  <a:cubicBezTo>
                    <a:pt x="84" y="154"/>
                    <a:pt x="84" y="154"/>
                    <a:pt x="84" y="154"/>
                  </a:cubicBezTo>
                  <a:cubicBezTo>
                    <a:pt x="84" y="154"/>
                    <a:pt x="84" y="154"/>
                    <a:pt x="84" y="154"/>
                  </a:cubicBezTo>
                  <a:cubicBezTo>
                    <a:pt x="84" y="155"/>
                    <a:pt x="84" y="155"/>
                    <a:pt x="84" y="155"/>
                  </a:cubicBezTo>
                  <a:cubicBezTo>
                    <a:pt x="84" y="155"/>
                    <a:pt x="84" y="155"/>
                    <a:pt x="84" y="155"/>
                  </a:cubicBezTo>
                  <a:cubicBezTo>
                    <a:pt x="85" y="154"/>
                    <a:pt x="85" y="154"/>
                    <a:pt x="85" y="154"/>
                  </a:cubicBezTo>
                  <a:cubicBezTo>
                    <a:pt x="86" y="154"/>
                    <a:pt x="86" y="154"/>
                    <a:pt x="86" y="154"/>
                  </a:cubicBezTo>
                  <a:cubicBezTo>
                    <a:pt x="85" y="153"/>
                    <a:pt x="85" y="153"/>
                    <a:pt x="85" y="153"/>
                  </a:cubicBezTo>
                  <a:cubicBezTo>
                    <a:pt x="84" y="153"/>
                    <a:pt x="84" y="153"/>
                    <a:pt x="84" y="153"/>
                  </a:cubicBezTo>
                  <a:cubicBezTo>
                    <a:pt x="84" y="152"/>
                    <a:pt x="84" y="152"/>
                    <a:pt x="84" y="152"/>
                  </a:cubicBezTo>
                  <a:cubicBezTo>
                    <a:pt x="86" y="151"/>
                    <a:pt x="86" y="151"/>
                    <a:pt x="86" y="151"/>
                  </a:cubicBezTo>
                  <a:cubicBezTo>
                    <a:pt x="86" y="151"/>
                    <a:pt x="86" y="151"/>
                    <a:pt x="86" y="151"/>
                  </a:cubicBezTo>
                  <a:cubicBezTo>
                    <a:pt x="86" y="151"/>
                    <a:pt x="86" y="151"/>
                    <a:pt x="86" y="151"/>
                  </a:cubicBezTo>
                  <a:cubicBezTo>
                    <a:pt x="86" y="152"/>
                    <a:pt x="86" y="152"/>
                    <a:pt x="86" y="152"/>
                  </a:cubicBezTo>
                  <a:cubicBezTo>
                    <a:pt x="86" y="152"/>
                    <a:pt x="86" y="152"/>
                    <a:pt x="86" y="152"/>
                  </a:cubicBezTo>
                  <a:cubicBezTo>
                    <a:pt x="87" y="153"/>
                    <a:pt x="87" y="153"/>
                    <a:pt x="87" y="153"/>
                  </a:cubicBezTo>
                  <a:cubicBezTo>
                    <a:pt x="87" y="153"/>
                    <a:pt x="87" y="153"/>
                    <a:pt x="87" y="153"/>
                  </a:cubicBezTo>
                  <a:cubicBezTo>
                    <a:pt x="88" y="152"/>
                    <a:pt x="88" y="152"/>
                    <a:pt x="88" y="152"/>
                  </a:cubicBezTo>
                  <a:cubicBezTo>
                    <a:pt x="87" y="152"/>
                    <a:pt x="87" y="152"/>
                    <a:pt x="87" y="152"/>
                  </a:cubicBezTo>
                  <a:cubicBezTo>
                    <a:pt x="87" y="151"/>
                    <a:pt x="87" y="151"/>
                    <a:pt x="87" y="151"/>
                  </a:cubicBezTo>
                  <a:cubicBezTo>
                    <a:pt x="87" y="150"/>
                    <a:pt x="87" y="150"/>
                    <a:pt x="87" y="150"/>
                  </a:cubicBezTo>
                  <a:cubicBezTo>
                    <a:pt x="87" y="150"/>
                    <a:pt x="87" y="150"/>
                    <a:pt x="87" y="150"/>
                  </a:cubicBezTo>
                  <a:cubicBezTo>
                    <a:pt x="90" y="149"/>
                    <a:pt x="90" y="149"/>
                    <a:pt x="90" y="149"/>
                  </a:cubicBezTo>
                  <a:cubicBezTo>
                    <a:pt x="91" y="149"/>
                    <a:pt x="91" y="149"/>
                    <a:pt x="91" y="149"/>
                  </a:cubicBezTo>
                  <a:cubicBezTo>
                    <a:pt x="92" y="149"/>
                    <a:pt x="92" y="149"/>
                    <a:pt x="92" y="149"/>
                  </a:cubicBezTo>
                  <a:cubicBezTo>
                    <a:pt x="91" y="150"/>
                    <a:pt x="91" y="150"/>
                    <a:pt x="91" y="150"/>
                  </a:cubicBezTo>
                  <a:cubicBezTo>
                    <a:pt x="90" y="150"/>
                    <a:pt x="90" y="150"/>
                    <a:pt x="90" y="150"/>
                  </a:cubicBezTo>
                  <a:cubicBezTo>
                    <a:pt x="88" y="150"/>
                    <a:pt x="88" y="150"/>
                    <a:pt x="88" y="150"/>
                  </a:cubicBezTo>
                  <a:cubicBezTo>
                    <a:pt x="89" y="151"/>
                    <a:pt x="89" y="151"/>
                    <a:pt x="89" y="151"/>
                  </a:cubicBezTo>
                  <a:cubicBezTo>
                    <a:pt x="89" y="151"/>
                    <a:pt x="89" y="151"/>
                    <a:pt x="89" y="151"/>
                  </a:cubicBezTo>
                  <a:cubicBezTo>
                    <a:pt x="90" y="151"/>
                    <a:pt x="90" y="151"/>
                    <a:pt x="90" y="151"/>
                  </a:cubicBezTo>
                  <a:cubicBezTo>
                    <a:pt x="91" y="151"/>
                    <a:pt x="91" y="151"/>
                    <a:pt x="91" y="151"/>
                  </a:cubicBezTo>
                  <a:cubicBezTo>
                    <a:pt x="90" y="152"/>
                    <a:pt x="90" y="152"/>
                    <a:pt x="90" y="152"/>
                  </a:cubicBezTo>
                  <a:cubicBezTo>
                    <a:pt x="90" y="152"/>
                    <a:pt x="90" y="152"/>
                    <a:pt x="90" y="152"/>
                  </a:cubicBezTo>
                  <a:cubicBezTo>
                    <a:pt x="91" y="153"/>
                    <a:pt x="91" y="153"/>
                    <a:pt x="91" y="153"/>
                  </a:cubicBezTo>
                  <a:cubicBezTo>
                    <a:pt x="90" y="153"/>
                    <a:pt x="90" y="153"/>
                    <a:pt x="90" y="153"/>
                  </a:cubicBezTo>
                  <a:cubicBezTo>
                    <a:pt x="89" y="153"/>
                    <a:pt x="89" y="153"/>
                    <a:pt x="89" y="153"/>
                  </a:cubicBezTo>
                  <a:cubicBezTo>
                    <a:pt x="88" y="154"/>
                    <a:pt x="88" y="154"/>
                    <a:pt x="88" y="154"/>
                  </a:cubicBezTo>
                  <a:cubicBezTo>
                    <a:pt x="89" y="155"/>
                    <a:pt x="89" y="155"/>
                    <a:pt x="89" y="155"/>
                  </a:cubicBezTo>
                  <a:cubicBezTo>
                    <a:pt x="89" y="155"/>
                    <a:pt x="89" y="155"/>
                    <a:pt x="89" y="155"/>
                  </a:cubicBezTo>
                  <a:cubicBezTo>
                    <a:pt x="90" y="155"/>
                    <a:pt x="90" y="155"/>
                    <a:pt x="90" y="155"/>
                  </a:cubicBezTo>
                  <a:cubicBezTo>
                    <a:pt x="91" y="155"/>
                    <a:pt x="91" y="155"/>
                    <a:pt x="91" y="155"/>
                  </a:cubicBezTo>
                  <a:cubicBezTo>
                    <a:pt x="91" y="155"/>
                    <a:pt x="91" y="155"/>
                    <a:pt x="91" y="155"/>
                  </a:cubicBezTo>
                  <a:cubicBezTo>
                    <a:pt x="92" y="155"/>
                    <a:pt x="92" y="155"/>
                    <a:pt x="92" y="155"/>
                  </a:cubicBezTo>
                  <a:cubicBezTo>
                    <a:pt x="92" y="156"/>
                    <a:pt x="92" y="156"/>
                    <a:pt x="92" y="156"/>
                  </a:cubicBezTo>
                  <a:cubicBezTo>
                    <a:pt x="92" y="155"/>
                    <a:pt x="92" y="155"/>
                    <a:pt x="92" y="155"/>
                  </a:cubicBezTo>
                  <a:cubicBezTo>
                    <a:pt x="93" y="154"/>
                    <a:pt x="93" y="154"/>
                    <a:pt x="93" y="154"/>
                  </a:cubicBezTo>
                  <a:cubicBezTo>
                    <a:pt x="94" y="154"/>
                    <a:pt x="94" y="154"/>
                    <a:pt x="94" y="154"/>
                  </a:cubicBezTo>
                  <a:cubicBezTo>
                    <a:pt x="94" y="154"/>
                    <a:pt x="94" y="154"/>
                    <a:pt x="94" y="154"/>
                  </a:cubicBezTo>
                  <a:cubicBezTo>
                    <a:pt x="95" y="155"/>
                    <a:pt x="95" y="155"/>
                    <a:pt x="95" y="155"/>
                  </a:cubicBezTo>
                  <a:cubicBezTo>
                    <a:pt x="95" y="155"/>
                    <a:pt x="95" y="155"/>
                    <a:pt x="95" y="155"/>
                  </a:cubicBezTo>
                  <a:cubicBezTo>
                    <a:pt x="95" y="154"/>
                    <a:pt x="95" y="154"/>
                    <a:pt x="95" y="154"/>
                  </a:cubicBezTo>
                  <a:cubicBezTo>
                    <a:pt x="95" y="154"/>
                    <a:pt x="95" y="154"/>
                    <a:pt x="95" y="154"/>
                  </a:cubicBezTo>
                  <a:cubicBezTo>
                    <a:pt x="95" y="153"/>
                    <a:pt x="95" y="153"/>
                    <a:pt x="95" y="153"/>
                  </a:cubicBezTo>
                  <a:cubicBezTo>
                    <a:pt x="95" y="153"/>
                    <a:pt x="95" y="153"/>
                    <a:pt x="95" y="153"/>
                  </a:cubicBezTo>
                  <a:cubicBezTo>
                    <a:pt x="95" y="152"/>
                    <a:pt x="95" y="152"/>
                    <a:pt x="95" y="152"/>
                  </a:cubicBezTo>
                  <a:cubicBezTo>
                    <a:pt x="96" y="152"/>
                    <a:pt x="96" y="152"/>
                    <a:pt x="96" y="152"/>
                  </a:cubicBezTo>
                  <a:cubicBezTo>
                    <a:pt x="97" y="151"/>
                    <a:pt x="97" y="151"/>
                    <a:pt x="97" y="151"/>
                  </a:cubicBezTo>
                  <a:cubicBezTo>
                    <a:pt x="98" y="151"/>
                    <a:pt x="98" y="151"/>
                    <a:pt x="98" y="151"/>
                  </a:cubicBezTo>
                  <a:cubicBezTo>
                    <a:pt x="98" y="151"/>
                    <a:pt x="98" y="151"/>
                    <a:pt x="98" y="151"/>
                  </a:cubicBezTo>
                  <a:cubicBezTo>
                    <a:pt x="99" y="151"/>
                    <a:pt x="99" y="151"/>
                    <a:pt x="99" y="151"/>
                  </a:cubicBezTo>
                  <a:cubicBezTo>
                    <a:pt x="99" y="151"/>
                    <a:pt x="99" y="151"/>
                    <a:pt x="99" y="151"/>
                  </a:cubicBezTo>
                  <a:cubicBezTo>
                    <a:pt x="100" y="151"/>
                    <a:pt x="100" y="151"/>
                    <a:pt x="100" y="151"/>
                  </a:cubicBezTo>
                  <a:cubicBezTo>
                    <a:pt x="102" y="151"/>
                    <a:pt x="102" y="151"/>
                    <a:pt x="102" y="151"/>
                  </a:cubicBezTo>
                  <a:cubicBezTo>
                    <a:pt x="102" y="151"/>
                    <a:pt x="102" y="151"/>
                    <a:pt x="102" y="151"/>
                  </a:cubicBezTo>
                  <a:cubicBezTo>
                    <a:pt x="102" y="150"/>
                    <a:pt x="102" y="150"/>
                    <a:pt x="102" y="150"/>
                  </a:cubicBezTo>
                  <a:cubicBezTo>
                    <a:pt x="103" y="150"/>
                    <a:pt x="103" y="150"/>
                    <a:pt x="103" y="150"/>
                  </a:cubicBezTo>
                  <a:cubicBezTo>
                    <a:pt x="104" y="150"/>
                    <a:pt x="104" y="150"/>
                    <a:pt x="104" y="150"/>
                  </a:cubicBezTo>
                  <a:cubicBezTo>
                    <a:pt x="104" y="149"/>
                    <a:pt x="104" y="149"/>
                    <a:pt x="104" y="149"/>
                  </a:cubicBezTo>
                  <a:cubicBezTo>
                    <a:pt x="105" y="149"/>
                    <a:pt x="105" y="149"/>
                    <a:pt x="105" y="149"/>
                  </a:cubicBezTo>
                  <a:cubicBezTo>
                    <a:pt x="106" y="148"/>
                    <a:pt x="106" y="148"/>
                    <a:pt x="106" y="148"/>
                  </a:cubicBezTo>
                  <a:cubicBezTo>
                    <a:pt x="107" y="147"/>
                    <a:pt x="107" y="147"/>
                    <a:pt x="107" y="147"/>
                  </a:cubicBezTo>
                  <a:cubicBezTo>
                    <a:pt x="107" y="147"/>
                    <a:pt x="107" y="147"/>
                    <a:pt x="107" y="147"/>
                  </a:cubicBezTo>
                  <a:cubicBezTo>
                    <a:pt x="108" y="147"/>
                    <a:pt x="108" y="147"/>
                    <a:pt x="108" y="147"/>
                  </a:cubicBezTo>
                  <a:cubicBezTo>
                    <a:pt x="108" y="147"/>
                    <a:pt x="108" y="147"/>
                    <a:pt x="108" y="147"/>
                  </a:cubicBezTo>
                  <a:cubicBezTo>
                    <a:pt x="107" y="148"/>
                    <a:pt x="107" y="148"/>
                    <a:pt x="107" y="148"/>
                  </a:cubicBezTo>
                  <a:cubicBezTo>
                    <a:pt x="108" y="148"/>
                    <a:pt x="108" y="148"/>
                    <a:pt x="108" y="148"/>
                  </a:cubicBezTo>
                  <a:cubicBezTo>
                    <a:pt x="109" y="149"/>
                    <a:pt x="109" y="149"/>
                    <a:pt x="109" y="149"/>
                  </a:cubicBezTo>
                  <a:cubicBezTo>
                    <a:pt x="109" y="150"/>
                    <a:pt x="109" y="150"/>
                    <a:pt x="109" y="150"/>
                  </a:cubicBezTo>
                  <a:cubicBezTo>
                    <a:pt x="108" y="150"/>
                    <a:pt x="108" y="150"/>
                    <a:pt x="108" y="150"/>
                  </a:cubicBezTo>
                  <a:cubicBezTo>
                    <a:pt x="109" y="151"/>
                    <a:pt x="109" y="151"/>
                    <a:pt x="109" y="151"/>
                  </a:cubicBezTo>
                  <a:cubicBezTo>
                    <a:pt x="109" y="152"/>
                    <a:pt x="109" y="152"/>
                    <a:pt x="109" y="152"/>
                  </a:cubicBezTo>
                  <a:cubicBezTo>
                    <a:pt x="109" y="152"/>
                    <a:pt x="109" y="152"/>
                    <a:pt x="109" y="152"/>
                  </a:cubicBezTo>
                  <a:cubicBezTo>
                    <a:pt x="111" y="152"/>
                    <a:pt x="111" y="152"/>
                    <a:pt x="111" y="152"/>
                  </a:cubicBezTo>
                  <a:cubicBezTo>
                    <a:pt x="112" y="152"/>
                    <a:pt x="112" y="152"/>
                    <a:pt x="112" y="152"/>
                  </a:cubicBezTo>
                  <a:cubicBezTo>
                    <a:pt x="112" y="151"/>
                    <a:pt x="112" y="151"/>
                    <a:pt x="112" y="151"/>
                  </a:cubicBezTo>
                  <a:cubicBezTo>
                    <a:pt x="111" y="151"/>
                    <a:pt x="111" y="151"/>
                    <a:pt x="111" y="151"/>
                  </a:cubicBezTo>
                  <a:cubicBezTo>
                    <a:pt x="110" y="150"/>
                    <a:pt x="110" y="150"/>
                    <a:pt x="110" y="150"/>
                  </a:cubicBezTo>
                  <a:cubicBezTo>
                    <a:pt x="111" y="150"/>
                    <a:pt x="111" y="150"/>
                    <a:pt x="111" y="150"/>
                  </a:cubicBezTo>
                  <a:cubicBezTo>
                    <a:pt x="111" y="149"/>
                    <a:pt x="111" y="149"/>
                    <a:pt x="111" y="149"/>
                  </a:cubicBezTo>
                  <a:cubicBezTo>
                    <a:pt x="112" y="150"/>
                    <a:pt x="112" y="150"/>
                    <a:pt x="112" y="150"/>
                  </a:cubicBezTo>
                  <a:cubicBezTo>
                    <a:pt x="113" y="149"/>
                    <a:pt x="113" y="149"/>
                    <a:pt x="113" y="149"/>
                  </a:cubicBezTo>
                  <a:cubicBezTo>
                    <a:pt x="114" y="148"/>
                    <a:pt x="114" y="148"/>
                    <a:pt x="114" y="148"/>
                  </a:cubicBezTo>
                  <a:cubicBezTo>
                    <a:pt x="114" y="148"/>
                    <a:pt x="114" y="148"/>
                    <a:pt x="114" y="148"/>
                  </a:cubicBezTo>
                  <a:cubicBezTo>
                    <a:pt x="115" y="148"/>
                    <a:pt x="115" y="148"/>
                    <a:pt x="115" y="148"/>
                  </a:cubicBezTo>
                  <a:cubicBezTo>
                    <a:pt x="116" y="148"/>
                    <a:pt x="116" y="148"/>
                    <a:pt x="116" y="148"/>
                  </a:cubicBezTo>
                  <a:cubicBezTo>
                    <a:pt x="115" y="147"/>
                    <a:pt x="115" y="147"/>
                    <a:pt x="115" y="147"/>
                  </a:cubicBezTo>
                  <a:cubicBezTo>
                    <a:pt x="114" y="147"/>
                    <a:pt x="114" y="147"/>
                    <a:pt x="114" y="147"/>
                  </a:cubicBezTo>
                  <a:cubicBezTo>
                    <a:pt x="114" y="146"/>
                    <a:pt x="114" y="146"/>
                    <a:pt x="114" y="146"/>
                  </a:cubicBezTo>
                  <a:cubicBezTo>
                    <a:pt x="113" y="145"/>
                    <a:pt x="113" y="145"/>
                    <a:pt x="113" y="145"/>
                  </a:cubicBezTo>
                  <a:cubicBezTo>
                    <a:pt x="112" y="145"/>
                    <a:pt x="112" y="145"/>
                    <a:pt x="112" y="145"/>
                  </a:cubicBezTo>
                  <a:cubicBezTo>
                    <a:pt x="112" y="145"/>
                    <a:pt x="112" y="145"/>
                    <a:pt x="112" y="145"/>
                  </a:cubicBezTo>
                  <a:cubicBezTo>
                    <a:pt x="112" y="145"/>
                    <a:pt x="112" y="145"/>
                    <a:pt x="112" y="145"/>
                  </a:cubicBezTo>
                  <a:cubicBezTo>
                    <a:pt x="111" y="143"/>
                    <a:pt x="111" y="143"/>
                    <a:pt x="111" y="143"/>
                  </a:cubicBezTo>
                  <a:cubicBezTo>
                    <a:pt x="111" y="143"/>
                    <a:pt x="111" y="143"/>
                    <a:pt x="111" y="143"/>
                  </a:cubicBezTo>
                  <a:cubicBezTo>
                    <a:pt x="110" y="142"/>
                    <a:pt x="110" y="142"/>
                    <a:pt x="110" y="142"/>
                  </a:cubicBezTo>
                  <a:cubicBezTo>
                    <a:pt x="110" y="142"/>
                    <a:pt x="110" y="142"/>
                    <a:pt x="110" y="142"/>
                  </a:cubicBezTo>
                  <a:cubicBezTo>
                    <a:pt x="111" y="141"/>
                    <a:pt x="111" y="141"/>
                    <a:pt x="111" y="141"/>
                  </a:cubicBezTo>
                  <a:cubicBezTo>
                    <a:pt x="111" y="141"/>
                    <a:pt x="111" y="141"/>
                    <a:pt x="111" y="141"/>
                  </a:cubicBezTo>
                  <a:cubicBezTo>
                    <a:pt x="110" y="140"/>
                    <a:pt x="110" y="140"/>
                    <a:pt x="110" y="140"/>
                  </a:cubicBezTo>
                  <a:cubicBezTo>
                    <a:pt x="111" y="139"/>
                    <a:pt x="111" y="139"/>
                    <a:pt x="111" y="139"/>
                  </a:cubicBezTo>
                  <a:cubicBezTo>
                    <a:pt x="112" y="140"/>
                    <a:pt x="112" y="140"/>
                    <a:pt x="112" y="140"/>
                  </a:cubicBezTo>
                  <a:cubicBezTo>
                    <a:pt x="112" y="139"/>
                    <a:pt x="112" y="139"/>
                    <a:pt x="112" y="139"/>
                  </a:cubicBezTo>
                  <a:cubicBezTo>
                    <a:pt x="113" y="140"/>
                    <a:pt x="113" y="140"/>
                    <a:pt x="113" y="140"/>
                  </a:cubicBezTo>
                  <a:cubicBezTo>
                    <a:pt x="114" y="140"/>
                    <a:pt x="114" y="140"/>
                    <a:pt x="114" y="140"/>
                  </a:cubicBezTo>
                  <a:cubicBezTo>
                    <a:pt x="115" y="140"/>
                    <a:pt x="115" y="140"/>
                    <a:pt x="115" y="140"/>
                  </a:cubicBezTo>
                  <a:cubicBezTo>
                    <a:pt x="118" y="140"/>
                    <a:pt x="118" y="140"/>
                    <a:pt x="118" y="140"/>
                  </a:cubicBezTo>
                  <a:cubicBezTo>
                    <a:pt x="122" y="140"/>
                    <a:pt x="122" y="140"/>
                    <a:pt x="122" y="140"/>
                  </a:cubicBezTo>
                  <a:cubicBezTo>
                    <a:pt x="123" y="141"/>
                    <a:pt x="123" y="141"/>
                    <a:pt x="123" y="141"/>
                  </a:cubicBezTo>
                  <a:cubicBezTo>
                    <a:pt x="126" y="141"/>
                    <a:pt x="126" y="141"/>
                    <a:pt x="126" y="141"/>
                  </a:cubicBezTo>
                  <a:cubicBezTo>
                    <a:pt x="126" y="142"/>
                    <a:pt x="126" y="142"/>
                    <a:pt x="126" y="142"/>
                  </a:cubicBezTo>
                  <a:cubicBezTo>
                    <a:pt x="126" y="142"/>
                    <a:pt x="126" y="142"/>
                    <a:pt x="126" y="142"/>
                  </a:cubicBezTo>
                  <a:cubicBezTo>
                    <a:pt x="127" y="143"/>
                    <a:pt x="127" y="143"/>
                    <a:pt x="127" y="143"/>
                  </a:cubicBezTo>
                  <a:cubicBezTo>
                    <a:pt x="127" y="143"/>
                    <a:pt x="127" y="143"/>
                    <a:pt x="127" y="143"/>
                  </a:cubicBezTo>
                  <a:cubicBezTo>
                    <a:pt x="129" y="142"/>
                    <a:pt x="129" y="142"/>
                    <a:pt x="129" y="142"/>
                  </a:cubicBezTo>
                  <a:cubicBezTo>
                    <a:pt x="129" y="143"/>
                    <a:pt x="129" y="143"/>
                    <a:pt x="129" y="143"/>
                  </a:cubicBezTo>
                  <a:cubicBezTo>
                    <a:pt x="130" y="143"/>
                    <a:pt x="130" y="143"/>
                    <a:pt x="130" y="143"/>
                  </a:cubicBezTo>
                  <a:cubicBezTo>
                    <a:pt x="130" y="144"/>
                    <a:pt x="130" y="144"/>
                    <a:pt x="130" y="144"/>
                  </a:cubicBezTo>
                  <a:cubicBezTo>
                    <a:pt x="132" y="144"/>
                    <a:pt x="132" y="144"/>
                    <a:pt x="132" y="144"/>
                  </a:cubicBezTo>
                  <a:cubicBezTo>
                    <a:pt x="134" y="145"/>
                    <a:pt x="134" y="145"/>
                    <a:pt x="134" y="145"/>
                  </a:cubicBezTo>
                  <a:cubicBezTo>
                    <a:pt x="137" y="145"/>
                    <a:pt x="137" y="145"/>
                    <a:pt x="137" y="145"/>
                  </a:cubicBezTo>
                  <a:cubicBezTo>
                    <a:pt x="137" y="146"/>
                    <a:pt x="137" y="146"/>
                    <a:pt x="137" y="146"/>
                  </a:cubicBezTo>
                  <a:cubicBezTo>
                    <a:pt x="138" y="147"/>
                    <a:pt x="138" y="147"/>
                    <a:pt x="138" y="147"/>
                  </a:cubicBezTo>
                  <a:cubicBezTo>
                    <a:pt x="139" y="147"/>
                    <a:pt x="139" y="147"/>
                    <a:pt x="139" y="147"/>
                  </a:cubicBezTo>
                  <a:cubicBezTo>
                    <a:pt x="141" y="148"/>
                    <a:pt x="141" y="148"/>
                    <a:pt x="141" y="148"/>
                  </a:cubicBezTo>
                  <a:cubicBezTo>
                    <a:pt x="142" y="150"/>
                    <a:pt x="142" y="150"/>
                    <a:pt x="142" y="150"/>
                  </a:cubicBezTo>
                  <a:cubicBezTo>
                    <a:pt x="143" y="150"/>
                    <a:pt x="143" y="150"/>
                    <a:pt x="143" y="150"/>
                  </a:cubicBezTo>
                  <a:cubicBezTo>
                    <a:pt x="143" y="150"/>
                    <a:pt x="143" y="150"/>
                    <a:pt x="143" y="150"/>
                  </a:cubicBezTo>
                  <a:cubicBezTo>
                    <a:pt x="142" y="149"/>
                    <a:pt x="142" y="149"/>
                    <a:pt x="142" y="149"/>
                  </a:cubicBezTo>
                  <a:cubicBezTo>
                    <a:pt x="143" y="148"/>
                    <a:pt x="143" y="148"/>
                    <a:pt x="143" y="148"/>
                  </a:cubicBezTo>
                  <a:cubicBezTo>
                    <a:pt x="143" y="148"/>
                    <a:pt x="143" y="148"/>
                    <a:pt x="143" y="148"/>
                  </a:cubicBezTo>
                  <a:cubicBezTo>
                    <a:pt x="143" y="147"/>
                    <a:pt x="143" y="147"/>
                    <a:pt x="143" y="147"/>
                  </a:cubicBezTo>
                  <a:cubicBezTo>
                    <a:pt x="143" y="147"/>
                    <a:pt x="143" y="147"/>
                    <a:pt x="143" y="147"/>
                  </a:cubicBezTo>
                  <a:cubicBezTo>
                    <a:pt x="143" y="144"/>
                    <a:pt x="143" y="144"/>
                    <a:pt x="143" y="144"/>
                  </a:cubicBezTo>
                  <a:cubicBezTo>
                    <a:pt x="144" y="144"/>
                    <a:pt x="144" y="144"/>
                    <a:pt x="144" y="144"/>
                  </a:cubicBezTo>
                  <a:cubicBezTo>
                    <a:pt x="143" y="144"/>
                    <a:pt x="143" y="144"/>
                    <a:pt x="143" y="144"/>
                  </a:cubicBezTo>
                  <a:cubicBezTo>
                    <a:pt x="143" y="144"/>
                    <a:pt x="143" y="144"/>
                    <a:pt x="143" y="144"/>
                  </a:cubicBezTo>
                  <a:cubicBezTo>
                    <a:pt x="142" y="144"/>
                    <a:pt x="142" y="144"/>
                    <a:pt x="142" y="144"/>
                  </a:cubicBezTo>
                  <a:cubicBezTo>
                    <a:pt x="141" y="144"/>
                    <a:pt x="141" y="144"/>
                    <a:pt x="141" y="144"/>
                  </a:cubicBezTo>
                  <a:cubicBezTo>
                    <a:pt x="140" y="144"/>
                    <a:pt x="140" y="144"/>
                    <a:pt x="140" y="144"/>
                  </a:cubicBezTo>
                  <a:cubicBezTo>
                    <a:pt x="138" y="142"/>
                    <a:pt x="138" y="142"/>
                    <a:pt x="138" y="142"/>
                  </a:cubicBezTo>
                  <a:cubicBezTo>
                    <a:pt x="138" y="142"/>
                    <a:pt x="138" y="142"/>
                    <a:pt x="138" y="142"/>
                  </a:cubicBezTo>
                  <a:cubicBezTo>
                    <a:pt x="137" y="141"/>
                    <a:pt x="137" y="141"/>
                    <a:pt x="137" y="141"/>
                  </a:cubicBezTo>
                  <a:cubicBezTo>
                    <a:pt x="137" y="140"/>
                    <a:pt x="137" y="140"/>
                    <a:pt x="137" y="140"/>
                  </a:cubicBezTo>
                  <a:cubicBezTo>
                    <a:pt x="137" y="139"/>
                    <a:pt x="137" y="139"/>
                    <a:pt x="137" y="139"/>
                  </a:cubicBezTo>
                  <a:cubicBezTo>
                    <a:pt x="136" y="140"/>
                    <a:pt x="136" y="140"/>
                    <a:pt x="136" y="140"/>
                  </a:cubicBezTo>
                  <a:cubicBezTo>
                    <a:pt x="135" y="140"/>
                    <a:pt x="135" y="140"/>
                    <a:pt x="135" y="140"/>
                  </a:cubicBezTo>
                  <a:cubicBezTo>
                    <a:pt x="134" y="140"/>
                    <a:pt x="134" y="140"/>
                    <a:pt x="134" y="140"/>
                  </a:cubicBezTo>
                  <a:cubicBezTo>
                    <a:pt x="133" y="139"/>
                    <a:pt x="133" y="139"/>
                    <a:pt x="133" y="139"/>
                  </a:cubicBezTo>
                  <a:cubicBezTo>
                    <a:pt x="133" y="140"/>
                    <a:pt x="133" y="140"/>
                    <a:pt x="133" y="140"/>
                  </a:cubicBezTo>
                  <a:cubicBezTo>
                    <a:pt x="132" y="138"/>
                    <a:pt x="132" y="138"/>
                    <a:pt x="132" y="138"/>
                  </a:cubicBezTo>
                  <a:cubicBezTo>
                    <a:pt x="132" y="138"/>
                    <a:pt x="132" y="138"/>
                    <a:pt x="132" y="138"/>
                  </a:cubicBezTo>
                  <a:cubicBezTo>
                    <a:pt x="131" y="136"/>
                    <a:pt x="131" y="136"/>
                    <a:pt x="131" y="136"/>
                  </a:cubicBezTo>
                  <a:cubicBezTo>
                    <a:pt x="131" y="136"/>
                    <a:pt x="131" y="136"/>
                    <a:pt x="131" y="136"/>
                  </a:cubicBezTo>
                  <a:cubicBezTo>
                    <a:pt x="132" y="136"/>
                    <a:pt x="132" y="136"/>
                    <a:pt x="132" y="136"/>
                  </a:cubicBezTo>
                  <a:cubicBezTo>
                    <a:pt x="132" y="135"/>
                    <a:pt x="132" y="135"/>
                    <a:pt x="132" y="135"/>
                  </a:cubicBezTo>
                  <a:cubicBezTo>
                    <a:pt x="132" y="134"/>
                    <a:pt x="132" y="134"/>
                    <a:pt x="132" y="134"/>
                  </a:cubicBezTo>
                  <a:cubicBezTo>
                    <a:pt x="131" y="134"/>
                    <a:pt x="131" y="134"/>
                    <a:pt x="131" y="134"/>
                  </a:cubicBezTo>
                  <a:cubicBezTo>
                    <a:pt x="131" y="133"/>
                    <a:pt x="131" y="133"/>
                    <a:pt x="131" y="133"/>
                  </a:cubicBezTo>
                  <a:cubicBezTo>
                    <a:pt x="132" y="132"/>
                    <a:pt x="132" y="132"/>
                    <a:pt x="132" y="132"/>
                  </a:cubicBezTo>
                  <a:cubicBezTo>
                    <a:pt x="132" y="132"/>
                    <a:pt x="132" y="132"/>
                    <a:pt x="132" y="132"/>
                  </a:cubicBezTo>
                  <a:cubicBezTo>
                    <a:pt x="131" y="131"/>
                    <a:pt x="131" y="131"/>
                    <a:pt x="131" y="131"/>
                  </a:cubicBezTo>
                  <a:cubicBezTo>
                    <a:pt x="130" y="131"/>
                    <a:pt x="130" y="131"/>
                    <a:pt x="130" y="131"/>
                  </a:cubicBezTo>
                  <a:cubicBezTo>
                    <a:pt x="130" y="130"/>
                    <a:pt x="130" y="130"/>
                    <a:pt x="130" y="130"/>
                  </a:cubicBezTo>
                  <a:cubicBezTo>
                    <a:pt x="129" y="129"/>
                    <a:pt x="129" y="129"/>
                    <a:pt x="129" y="129"/>
                  </a:cubicBezTo>
                  <a:cubicBezTo>
                    <a:pt x="129" y="130"/>
                    <a:pt x="129" y="130"/>
                    <a:pt x="129" y="130"/>
                  </a:cubicBezTo>
                  <a:cubicBezTo>
                    <a:pt x="128" y="129"/>
                    <a:pt x="128" y="129"/>
                    <a:pt x="128" y="129"/>
                  </a:cubicBezTo>
                  <a:cubicBezTo>
                    <a:pt x="128" y="127"/>
                    <a:pt x="128" y="127"/>
                    <a:pt x="128" y="127"/>
                  </a:cubicBezTo>
                  <a:cubicBezTo>
                    <a:pt x="128" y="127"/>
                    <a:pt x="128" y="127"/>
                    <a:pt x="128" y="127"/>
                  </a:cubicBezTo>
                  <a:cubicBezTo>
                    <a:pt x="128" y="126"/>
                    <a:pt x="128" y="126"/>
                    <a:pt x="128" y="126"/>
                  </a:cubicBezTo>
                  <a:cubicBezTo>
                    <a:pt x="127" y="125"/>
                    <a:pt x="127" y="125"/>
                    <a:pt x="127" y="125"/>
                  </a:cubicBezTo>
                  <a:cubicBezTo>
                    <a:pt x="128" y="125"/>
                    <a:pt x="128" y="125"/>
                    <a:pt x="128" y="125"/>
                  </a:cubicBezTo>
                  <a:cubicBezTo>
                    <a:pt x="130" y="123"/>
                    <a:pt x="130" y="123"/>
                    <a:pt x="130" y="123"/>
                  </a:cubicBezTo>
                  <a:cubicBezTo>
                    <a:pt x="131" y="122"/>
                    <a:pt x="131" y="122"/>
                    <a:pt x="131" y="122"/>
                  </a:cubicBezTo>
                  <a:cubicBezTo>
                    <a:pt x="131" y="122"/>
                    <a:pt x="131" y="122"/>
                    <a:pt x="131" y="122"/>
                  </a:cubicBezTo>
                  <a:cubicBezTo>
                    <a:pt x="130" y="121"/>
                    <a:pt x="130" y="121"/>
                    <a:pt x="130" y="121"/>
                  </a:cubicBezTo>
                  <a:cubicBezTo>
                    <a:pt x="130" y="120"/>
                    <a:pt x="130" y="120"/>
                    <a:pt x="130" y="120"/>
                  </a:cubicBezTo>
                  <a:cubicBezTo>
                    <a:pt x="131" y="119"/>
                    <a:pt x="131" y="119"/>
                    <a:pt x="131" y="119"/>
                  </a:cubicBezTo>
                  <a:cubicBezTo>
                    <a:pt x="130" y="118"/>
                    <a:pt x="130" y="118"/>
                    <a:pt x="130" y="118"/>
                  </a:cubicBezTo>
                  <a:cubicBezTo>
                    <a:pt x="130" y="117"/>
                    <a:pt x="130" y="117"/>
                    <a:pt x="130" y="117"/>
                  </a:cubicBezTo>
                  <a:cubicBezTo>
                    <a:pt x="130" y="116"/>
                    <a:pt x="130" y="116"/>
                    <a:pt x="130" y="116"/>
                  </a:cubicBezTo>
                  <a:cubicBezTo>
                    <a:pt x="130" y="115"/>
                    <a:pt x="130" y="115"/>
                    <a:pt x="130" y="115"/>
                  </a:cubicBezTo>
                  <a:cubicBezTo>
                    <a:pt x="130" y="115"/>
                    <a:pt x="130" y="115"/>
                    <a:pt x="130" y="115"/>
                  </a:cubicBezTo>
                  <a:cubicBezTo>
                    <a:pt x="130" y="114"/>
                    <a:pt x="130" y="114"/>
                    <a:pt x="130" y="114"/>
                  </a:cubicBezTo>
                  <a:cubicBezTo>
                    <a:pt x="130" y="113"/>
                    <a:pt x="130" y="113"/>
                    <a:pt x="130" y="113"/>
                  </a:cubicBezTo>
                  <a:cubicBezTo>
                    <a:pt x="130" y="112"/>
                    <a:pt x="130" y="112"/>
                    <a:pt x="130" y="112"/>
                  </a:cubicBezTo>
                  <a:cubicBezTo>
                    <a:pt x="130" y="111"/>
                    <a:pt x="130" y="111"/>
                    <a:pt x="130" y="111"/>
                  </a:cubicBezTo>
                  <a:cubicBezTo>
                    <a:pt x="130" y="110"/>
                    <a:pt x="130" y="110"/>
                    <a:pt x="130" y="110"/>
                  </a:cubicBezTo>
                  <a:cubicBezTo>
                    <a:pt x="130" y="108"/>
                    <a:pt x="130" y="108"/>
                    <a:pt x="130" y="108"/>
                  </a:cubicBezTo>
                  <a:cubicBezTo>
                    <a:pt x="130" y="108"/>
                    <a:pt x="130" y="108"/>
                    <a:pt x="130" y="108"/>
                  </a:cubicBezTo>
                  <a:cubicBezTo>
                    <a:pt x="131" y="108"/>
                    <a:pt x="131" y="108"/>
                    <a:pt x="131" y="108"/>
                  </a:cubicBezTo>
                  <a:cubicBezTo>
                    <a:pt x="131" y="109"/>
                    <a:pt x="131" y="109"/>
                    <a:pt x="131" y="109"/>
                  </a:cubicBezTo>
                  <a:cubicBezTo>
                    <a:pt x="131" y="109"/>
                    <a:pt x="131" y="109"/>
                    <a:pt x="131" y="109"/>
                  </a:cubicBezTo>
                  <a:cubicBezTo>
                    <a:pt x="132" y="109"/>
                    <a:pt x="132" y="109"/>
                    <a:pt x="132" y="109"/>
                  </a:cubicBezTo>
                  <a:cubicBezTo>
                    <a:pt x="133" y="109"/>
                    <a:pt x="133" y="109"/>
                    <a:pt x="133" y="109"/>
                  </a:cubicBezTo>
                  <a:cubicBezTo>
                    <a:pt x="135" y="108"/>
                    <a:pt x="135" y="108"/>
                    <a:pt x="135" y="108"/>
                  </a:cubicBezTo>
                  <a:cubicBezTo>
                    <a:pt x="135" y="108"/>
                    <a:pt x="135" y="108"/>
                    <a:pt x="135" y="108"/>
                  </a:cubicBezTo>
                  <a:cubicBezTo>
                    <a:pt x="136" y="109"/>
                    <a:pt x="136" y="109"/>
                    <a:pt x="136" y="109"/>
                  </a:cubicBezTo>
                  <a:cubicBezTo>
                    <a:pt x="137" y="108"/>
                    <a:pt x="137" y="108"/>
                    <a:pt x="137" y="108"/>
                  </a:cubicBezTo>
                  <a:cubicBezTo>
                    <a:pt x="138" y="108"/>
                    <a:pt x="138" y="108"/>
                    <a:pt x="138" y="108"/>
                  </a:cubicBezTo>
                  <a:cubicBezTo>
                    <a:pt x="140" y="109"/>
                    <a:pt x="140" y="109"/>
                    <a:pt x="140" y="109"/>
                  </a:cubicBezTo>
                  <a:cubicBezTo>
                    <a:pt x="142" y="109"/>
                    <a:pt x="142" y="109"/>
                    <a:pt x="142" y="109"/>
                  </a:cubicBezTo>
                  <a:cubicBezTo>
                    <a:pt x="142" y="109"/>
                    <a:pt x="142" y="109"/>
                    <a:pt x="142" y="109"/>
                  </a:cubicBezTo>
                  <a:cubicBezTo>
                    <a:pt x="143" y="110"/>
                    <a:pt x="143" y="110"/>
                    <a:pt x="143" y="110"/>
                  </a:cubicBezTo>
                  <a:cubicBezTo>
                    <a:pt x="142" y="110"/>
                    <a:pt x="142" y="110"/>
                    <a:pt x="142" y="110"/>
                  </a:cubicBezTo>
                  <a:cubicBezTo>
                    <a:pt x="143" y="111"/>
                    <a:pt x="143" y="111"/>
                    <a:pt x="143" y="111"/>
                  </a:cubicBezTo>
                  <a:cubicBezTo>
                    <a:pt x="143" y="112"/>
                    <a:pt x="143" y="112"/>
                    <a:pt x="143" y="112"/>
                  </a:cubicBezTo>
                  <a:cubicBezTo>
                    <a:pt x="143" y="113"/>
                    <a:pt x="143" y="113"/>
                    <a:pt x="143" y="113"/>
                  </a:cubicBezTo>
                  <a:cubicBezTo>
                    <a:pt x="143" y="114"/>
                    <a:pt x="143" y="114"/>
                    <a:pt x="143" y="114"/>
                  </a:cubicBezTo>
                  <a:cubicBezTo>
                    <a:pt x="144" y="115"/>
                    <a:pt x="144" y="115"/>
                    <a:pt x="144" y="115"/>
                  </a:cubicBezTo>
                  <a:cubicBezTo>
                    <a:pt x="143" y="118"/>
                    <a:pt x="143" y="118"/>
                    <a:pt x="143" y="118"/>
                  </a:cubicBezTo>
                  <a:cubicBezTo>
                    <a:pt x="144" y="118"/>
                    <a:pt x="144" y="118"/>
                    <a:pt x="144" y="118"/>
                  </a:cubicBezTo>
                  <a:cubicBezTo>
                    <a:pt x="144" y="119"/>
                    <a:pt x="144" y="119"/>
                    <a:pt x="144" y="119"/>
                  </a:cubicBezTo>
                  <a:cubicBezTo>
                    <a:pt x="144" y="119"/>
                    <a:pt x="144" y="119"/>
                    <a:pt x="144" y="119"/>
                  </a:cubicBezTo>
                  <a:cubicBezTo>
                    <a:pt x="144" y="120"/>
                    <a:pt x="144" y="120"/>
                    <a:pt x="144" y="120"/>
                  </a:cubicBezTo>
                  <a:cubicBezTo>
                    <a:pt x="143" y="120"/>
                    <a:pt x="143" y="120"/>
                    <a:pt x="143" y="120"/>
                  </a:cubicBezTo>
                  <a:cubicBezTo>
                    <a:pt x="144" y="121"/>
                    <a:pt x="144" y="121"/>
                    <a:pt x="144" y="121"/>
                  </a:cubicBezTo>
                  <a:cubicBezTo>
                    <a:pt x="144" y="122"/>
                    <a:pt x="144" y="122"/>
                    <a:pt x="144" y="122"/>
                  </a:cubicBezTo>
                  <a:cubicBezTo>
                    <a:pt x="145" y="123"/>
                    <a:pt x="145" y="123"/>
                    <a:pt x="145" y="123"/>
                  </a:cubicBezTo>
                  <a:cubicBezTo>
                    <a:pt x="146" y="123"/>
                    <a:pt x="146" y="123"/>
                    <a:pt x="146" y="123"/>
                  </a:cubicBezTo>
                  <a:cubicBezTo>
                    <a:pt x="146" y="124"/>
                    <a:pt x="146" y="124"/>
                    <a:pt x="146" y="124"/>
                  </a:cubicBezTo>
                  <a:cubicBezTo>
                    <a:pt x="147" y="123"/>
                    <a:pt x="147" y="123"/>
                    <a:pt x="147" y="123"/>
                  </a:cubicBezTo>
                  <a:cubicBezTo>
                    <a:pt x="147" y="124"/>
                    <a:pt x="147" y="124"/>
                    <a:pt x="147" y="124"/>
                  </a:cubicBezTo>
                  <a:cubicBezTo>
                    <a:pt x="148" y="125"/>
                    <a:pt x="148" y="125"/>
                    <a:pt x="148" y="125"/>
                  </a:cubicBezTo>
                  <a:cubicBezTo>
                    <a:pt x="149" y="126"/>
                    <a:pt x="149" y="126"/>
                    <a:pt x="149" y="126"/>
                  </a:cubicBezTo>
                  <a:cubicBezTo>
                    <a:pt x="149" y="127"/>
                    <a:pt x="149" y="127"/>
                    <a:pt x="149" y="127"/>
                  </a:cubicBezTo>
                  <a:cubicBezTo>
                    <a:pt x="150" y="129"/>
                    <a:pt x="150" y="129"/>
                    <a:pt x="150" y="129"/>
                  </a:cubicBezTo>
                  <a:cubicBezTo>
                    <a:pt x="150" y="130"/>
                    <a:pt x="150" y="130"/>
                    <a:pt x="150" y="130"/>
                  </a:cubicBezTo>
                  <a:cubicBezTo>
                    <a:pt x="150" y="130"/>
                    <a:pt x="150" y="130"/>
                    <a:pt x="150" y="130"/>
                  </a:cubicBezTo>
                  <a:cubicBezTo>
                    <a:pt x="150" y="131"/>
                    <a:pt x="150" y="131"/>
                    <a:pt x="150" y="131"/>
                  </a:cubicBezTo>
                  <a:cubicBezTo>
                    <a:pt x="151" y="132"/>
                    <a:pt x="151" y="132"/>
                    <a:pt x="151" y="132"/>
                  </a:cubicBezTo>
                  <a:cubicBezTo>
                    <a:pt x="151" y="133"/>
                    <a:pt x="151" y="133"/>
                    <a:pt x="151" y="133"/>
                  </a:cubicBezTo>
                  <a:cubicBezTo>
                    <a:pt x="152" y="135"/>
                    <a:pt x="152" y="135"/>
                    <a:pt x="152" y="135"/>
                  </a:cubicBezTo>
                  <a:cubicBezTo>
                    <a:pt x="152" y="136"/>
                    <a:pt x="152" y="136"/>
                    <a:pt x="152" y="136"/>
                  </a:cubicBezTo>
                  <a:cubicBezTo>
                    <a:pt x="153" y="137"/>
                    <a:pt x="153" y="137"/>
                    <a:pt x="153" y="137"/>
                  </a:cubicBezTo>
                  <a:cubicBezTo>
                    <a:pt x="153" y="137"/>
                    <a:pt x="153" y="137"/>
                    <a:pt x="153" y="137"/>
                  </a:cubicBezTo>
                  <a:cubicBezTo>
                    <a:pt x="153" y="138"/>
                    <a:pt x="153" y="138"/>
                    <a:pt x="153" y="138"/>
                  </a:cubicBezTo>
                  <a:cubicBezTo>
                    <a:pt x="154" y="139"/>
                    <a:pt x="154" y="139"/>
                    <a:pt x="154" y="139"/>
                  </a:cubicBezTo>
                  <a:cubicBezTo>
                    <a:pt x="154" y="140"/>
                    <a:pt x="154" y="140"/>
                    <a:pt x="154" y="140"/>
                  </a:cubicBezTo>
                  <a:cubicBezTo>
                    <a:pt x="156" y="142"/>
                    <a:pt x="156" y="142"/>
                    <a:pt x="156" y="142"/>
                  </a:cubicBezTo>
                  <a:cubicBezTo>
                    <a:pt x="157" y="143"/>
                    <a:pt x="157" y="143"/>
                    <a:pt x="157" y="143"/>
                  </a:cubicBezTo>
                  <a:cubicBezTo>
                    <a:pt x="158" y="143"/>
                    <a:pt x="158" y="143"/>
                    <a:pt x="158" y="143"/>
                  </a:cubicBezTo>
                  <a:cubicBezTo>
                    <a:pt x="158" y="144"/>
                    <a:pt x="158" y="144"/>
                    <a:pt x="158" y="144"/>
                  </a:cubicBezTo>
                  <a:cubicBezTo>
                    <a:pt x="160" y="145"/>
                    <a:pt x="160" y="145"/>
                    <a:pt x="160" y="145"/>
                  </a:cubicBezTo>
                  <a:cubicBezTo>
                    <a:pt x="160" y="145"/>
                    <a:pt x="160" y="145"/>
                    <a:pt x="160" y="145"/>
                  </a:cubicBezTo>
                  <a:cubicBezTo>
                    <a:pt x="159" y="145"/>
                    <a:pt x="159" y="145"/>
                    <a:pt x="159" y="145"/>
                  </a:cubicBezTo>
                  <a:cubicBezTo>
                    <a:pt x="159" y="146"/>
                    <a:pt x="159" y="146"/>
                    <a:pt x="159" y="146"/>
                  </a:cubicBezTo>
                  <a:cubicBezTo>
                    <a:pt x="159" y="147"/>
                    <a:pt x="159" y="147"/>
                    <a:pt x="159" y="147"/>
                  </a:cubicBezTo>
                  <a:cubicBezTo>
                    <a:pt x="160" y="149"/>
                    <a:pt x="160" y="149"/>
                    <a:pt x="160" y="149"/>
                  </a:cubicBezTo>
                  <a:cubicBezTo>
                    <a:pt x="161" y="150"/>
                    <a:pt x="161" y="150"/>
                    <a:pt x="161" y="150"/>
                  </a:cubicBezTo>
                  <a:cubicBezTo>
                    <a:pt x="161" y="151"/>
                    <a:pt x="161" y="151"/>
                    <a:pt x="161" y="151"/>
                  </a:cubicBezTo>
                  <a:cubicBezTo>
                    <a:pt x="160" y="152"/>
                    <a:pt x="160" y="152"/>
                    <a:pt x="160" y="152"/>
                  </a:cubicBezTo>
                  <a:cubicBezTo>
                    <a:pt x="160" y="152"/>
                    <a:pt x="160" y="152"/>
                    <a:pt x="160" y="152"/>
                  </a:cubicBezTo>
                  <a:cubicBezTo>
                    <a:pt x="159" y="153"/>
                    <a:pt x="159" y="153"/>
                    <a:pt x="159" y="153"/>
                  </a:cubicBezTo>
                  <a:cubicBezTo>
                    <a:pt x="160" y="153"/>
                    <a:pt x="160" y="153"/>
                    <a:pt x="160" y="153"/>
                  </a:cubicBezTo>
                  <a:cubicBezTo>
                    <a:pt x="160" y="155"/>
                    <a:pt x="160" y="155"/>
                    <a:pt x="160" y="155"/>
                  </a:cubicBezTo>
                  <a:cubicBezTo>
                    <a:pt x="159" y="155"/>
                    <a:pt x="159" y="155"/>
                    <a:pt x="159" y="155"/>
                  </a:cubicBezTo>
                  <a:cubicBezTo>
                    <a:pt x="159" y="156"/>
                    <a:pt x="159" y="156"/>
                    <a:pt x="159" y="156"/>
                  </a:cubicBezTo>
                  <a:cubicBezTo>
                    <a:pt x="160" y="155"/>
                    <a:pt x="160" y="155"/>
                    <a:pt x="160" y="155"/>
                  </a:cubicBezTo>
                  <a:cubicBezTo>
                    <a:pt x="160" y="156"/>
                    <a:pt x="160" y="156"/>
                    <a:pt x="160" y="156"/>
                  </a:cubicBezTo>
                  <a:cubicBezTo>
                    <a:pt x="159" y="156"/>
                    <a:pt x="159" y="156"/>
                    <a:pt x="159" y="156"/>
                  </a:cubicBezTo>
                  <a:cubicBezTo>
                    <a:pt x="159" y="158"/>
                    <a:pt x="159" y="158"/>
                    <a:pt x="159" y="158"/>
                  </a:cubicBezTo>
                  <a:cubicBezTo>
                    <a:pt x="158" y="159"/>
                    <a:pt x="158" y="159"/>
                    <a:pt x="158" y="159"/>
                  </a:cubicBezTo>
                  <a:cubicBezTo>
                    <a:pt x="157" y="158"/>
                    <a:pt x="157" y="158"/>
                    <a:pt x="157" y="158"/>
                  </a:cubicBezTo>
                  <a:cubicBezTo>
                    <a:pt x="157" y="159"/>
                    <a:pt x="157" y="159"/>
                    <a:pt x="157" y="159"/>
                  </a:cubicBezTo>
                  <a:cubicBezTo>
                    <a:pt x="158" y="160"/>
                    <a:pt x="158" y="160"/>
                    <a:pt x="158" y="160"/>
                  </a:cubicBezTo>
                  <a:cubicBezTo>
                    <a:pt x="158" y="160"/>
                    <a:pt x="158" y="160"/>
                    <a:pt x="158" y="160"/>
                  </a:cubicBezTo>
                  <a:cubicBezTo>
                    <a:pt x="157" y="161"/>
                    <a:pt x="157" y="161"/>
                    <a:pt x="157" y="161"/>
                  </a:cubicBezTo>
                  <a:cubicBezTo>
                    <a:pt x="156" y="161"/>
                    <a:pt x="156" y="161"/>
                    <a:pt x="156" y="161"/>
                  </a:cubicBezTo>
                  <a:cubicBezTo>
                    <a:pt x="155" y="161"/>
                    <a:pt x="155" y="161"/>
                    <a:pt x="155" y="161"/>
                  </a:cubicBezTo>
                  <a:cubicBezTo>
                    <a:pt x="154" y="161"/>
                    <a:pt x="154" y="161"/>
                    <a:pt x="154" y="161"/>
                  </a:cubicBezTo>
                  <a:cubicBezTo>
                    <a:pt x="155" y="160"/>
                    <a:pt x="155" y="160"/>
                    <a:pt x="155" y="160"/>
                  </a:cubicBezTo>
                  <a:cubicBezTo>
                    <a:pt x="155" y="160"/>
                    <a:pt x="155" y="160"/>
                    <a:pt x="155" y="160"/>
                  </a:cubicBezTo>
                  <a:cubicBezTo>
                    <a:pt x="154" y="160"/>
                    <a:pt x="154" y="160"/>
                    <a:pt x="154" y="160"/>
                  </a:cubicBezTo>
                  <a:cubicBezTo>
                    <a:pt x="154" y="160"/>
                    <a:pt x="154" y="160"/>
                    <a:pt x="154" y="160"/>
                  </a:cubicBezTo>
                  <a:cubicBezTo>
                    <a:pt x="154" y="160"/>
                    <a:pt x="154" y="160"/>
                    <a:pt x="154" y="160"/>
                  </a:cubicBezTo>
                  <a:cubicBezTo>
                    <a:pt x="152" y="159"/>
                    <a:pt x="152" y="159"/>
                    <a:pt x="152" y="159"/>
                  </a:cubicBezTo>
                  <a:cubicBezTo>
                    <a:pt x="151" y="160"/>
                    <a:pt x="151" y="160"/>
                    <a:pt x="151" y="160"/>
                  </a:cubicBezTo>
                  <a:cubicBezTo>
                    <a:pt x="149" y="160"/>
                    <a:pt x="149" y="160"/>
                    <a:pt x="149" y="160"/>
                  </a:cubicBezTo>
                  <a:cubicBezTo>
                    <a:pt x="147" y="160"/>
                    <a:pt x="147" y="160"/>
                    <a:pt x="147" y="160"/>
                  </a:cubicBezTo>
                  <a:cubicBezTo>
                    <a:pt x="147" y="161"/>
                    <a:pt x="147" y="161"/>
                    <a:pt x="147" y="161"/>
                  </a:cubicBezTo>
                  <a:cubicBezTo>
                    <a:pt x="147" y="161"/>
                    <a:pt x="147" y="161"/>
                    <a:pt x="147" y="161"/>
                  </a:cubicBezTo>
                  <a:cubicBezTo>
                    <a:pt x="148" y="161"/>
                    <a:pt x="148" y="161"/>
                    <a:pt x="148" y="161"/>
                  </a:cubicBezTo>
                  <a:cubicBezTo>
                    <a:pt x="148" y="161"/>
                    <a:pt x="148" y="161"/>
                    <a:pt x="148" y="161"/>
                  </a:cubicBezTo>
                  <a:cubicBezTo>
                    <a:pt x="149" y="160"/>
                    <a:pt x="149" y="160"/>
                    <a:pt x="149" y="160"/>
                  </a:cubicBezTo>
                  <a:cubicBezTo>
                    <a:pt x="150" y="161"/>
                    <a:pt x="150" y="161"/>
                    <a:pt x="150" y="161"/>
                  </a:cubicBezTo>
                  <a:cubicBezTo>
                    <a:pt x="151" y="162"/>
                    <a:pt x="151" y="162"/>
                    <a:pt x="151" y="162"/>
                  </a:cubicBezTo>
                  <a:cubicBezTo>
                    <a:pt x="154" y="163"/>
                    <a:pt x="154" y="163"/>
                    <a:pt x="154" y="163"/>
                  </a:cubicBezTo>
                  <a:cubicBezTo>
                    <a:pt x="156" y="163"/>
                    <a:pt x="156" y="163"/>
                    <a:pt x="156" y="163"/>
                  </a:cubicBezTo>
                  <a:cubicBezTo>
                    <a:pt x="157" y="163"/>
                    <a:pt x="157" y="163"/>
                    <a:pt x="157" y="163"/>
                  </a:cubicBezTo>
                  <a:cubicBezTo>
                    <a:pt x="159" y="163"/>
                    <a:pt x="159" y="163"/>
                    <a:pt x="159" y="163"/>
                  </a:cubicBezTo>
                  <a:cubicBezTo>
                    <a:pt x="159" y="163"/>
                    <a:pt x="159" y="163"/>
                    <a:pt x="159" y="163"/>
                  </a:cubicBezTo>
                  <a:cubicBezTo>
                    <a:pt x="161" y="164"/>
                    <a:pt x="161" y="164"/>
                    <a:pt x="161" y="164"/>
                  </a:cubicBezTo>
                  <a:cubicBezTo>
                    <a:pt x="162" y="163"/>
                    <a:pt x="162" y="163"/>
                    <a:pt x="162" y="163"/>
                  </a:cubicBezTo>
                  <a:cubicBezTo>
                    <a:pt x="162" y="162"/>
                    <a:pt x="162" y="162"/>
                    <a:pt x="162" y="162"/>
                  </a:cubicBezTo>
                  <a:cubicBezTo>
                    <a:pt x="162" y="162"/>
                    <a:pt x="162" y="162"/>
                    <a:pt x="162" y="162"/>
                  </a:cubicBezTo>
                  <a:cubicBezTo>
                    <a:pt x="162" y="161"/>
                    <a:pt x="162" y="161"/>
                    <a:pt x="162" y="161"/>
                  </a:cubicBezTo>
                  <a:cubicBezTo>
                    <a:pt x="162" y="160"/>
                    <a:pt x="162" y="160"/>
                    <a:pt x="162" y="160"/>
                  </a:cubicBezTo>
                  <a:cubicBezTo>
                    <a:pt x="163" y="159"/>
                    <a:pt x="163" y="159"/>
                    <a:pt x="163" y="159"/>
                  </a:cubicBezTo>
                  <a:cubicBezTo>
                    <a:pt x="163" y="159"/>
                    <a:pt x="163" y="159"/>
                    <a:pt x="163" y="159"/>
                  </a:cubicBezTo>
                  <a:cubicBezTo>
                    <a:pt x="164" y="158"/>
                    <a:pt x="164" y="158"/>
                    <a:pt x="164" y="158"/>
                  </a:cubicBezTo>
                  <a:cubicBezTo>
                    <a:pt x="164" y="157"/>
                    <a:pt x="164" y="157"/>
                    <a:pt x="164" y="157"/>
                  </a:cubicBezTo>
                  <a:cubicBezTo>
                    <a:pt x="165" y="155"/>
                    <a:pt x="165" y="155"/>
                    <a:pt x="165" y="155"/>
                  </a:cubicBezTo>
                  <a:cubicBezTo>
                    <a:pt x="164" y="154"/>
                    <a:pt x="164" y="154"/>
                    <a:pt x="164" y="154"/>
                  </a:cubicBezTo>
                  <a:cubicBezTo>
                    <a:pt x="165" y="153"/>
                    <a:pt x="165" y="153"/>
                    <a:pt x="165" y="153"/>
                  </a:cubicBezTo>
                  <a:cubicBezTo>
                    <a:pt x="166" y="150"/>
                    <a:pt x="166" y="150"/>
                    <a:pt x="166" y="150"/>
                  </a:cubicBezTo>
                  <a:cubicBezTo>
                    <a:pt x="166" y="150"/>
                    <a:pt x="166" y="150"/>
                    <a:pt x="166" y="150"/>
                  </a:cubicBezTo>
                  <a:cubicBezTo>
                    <a:pt x="165" y="147"/>
                    <a:pt x="165" y="147"/>
                    <a:pt x="165" y="147"/>
                  </a:cubicBezTo>
                  <a:cubicBezTo>
                    <a:pt x="163" y="146"/>
                    <a:pt x="163" y="146"/>
                    <a:pt x="163" y="146"/>
                  </a:cubicBezTo>
                  <a:cubicBezTo>
                    <a:pt x="163" y="145"/>
                    <a:pt x="163" y="145"/>
                    <a:pt x="163" y="145"/>
                  </a:cubicBezTo>
                  <a:cubicBezTo>
                    <a:pt x="162" y="143"/>
                    <a:pt x="162" y="143"/>
                    <a:pt x="162" y="143"/>
                  </a:cubicBezTo>
                  <a:cubicBezTo>
                    <a:pt x="164" y="142"/>
                    <a:pt x="164" y="142"/>
                    <a:pt x="164" y="142"/>
                  </a:cubicBezTo>
                  <a:cubicBezTo>
                    <a:pt x="164" y="141"/>
                    <a:pt x="164" y="141"/>
                    <a:pt x="164" y="141"/>
                  </a:cubicBezTo>
                  <a:cubicBezTo>
                    <a:pt x="166" y="141"/>
                    <a:pt x="166" y="141"/>
                    <a:pt x="166" y="141"/>
                  </a:cubicBezTo>
                  <a:cubicBezTo>
                    <a:pt x="167" y="139"/>
                    <a:pt x="167" y="139"/>
                    <a:pt x="167" y="139"/>
                  </a:cubicBezTo>
                  <a:cubicBezTo>
                    <a:pt x="169" y="139"/>
                    <a:pt x="169" y="139"/>
                    <a:pt x="169" y="139"/>
                  </a:cubicBezTo>
                  <a:cubicBezTo>
                    <a:pt x="170" y="140"/>
                    <a:pt x="170" y="140"/>
                    <a:pt x="170" y="140"/>
                  </a:cubicBezTo>
                  <a:cubicBezTo>
                    <a:pt x="170" y="141"/>
                    <a:pt x="170" y="141"/>
                    <a:pt x="170" y="141"/>
                  </a:cubicBezTo>
                  <a:cubicBezTo>
                    <a:pt x="171" y="142"/>
                    <a:pt x="171" y="142"/>
                    <a:pt x="171" y="142"/>
                  </a:cubicBezTo>
                  <a:cubicBezTo>
                    <a:pt x="172" y="143"/>
                    <a:pt x="172" y="143"/>
                    <a:pt x="172" y="143"/>
                  </a:cubicBezTo>
                  <a:cubicBezTo>
                    <a:pt x="172" y="143"/>
                    <a:pt x="172" y="143"/>
                    <a:pt x="172" y="143"/>
                  </a:cubicBezTo>
                  <a:cubicBezTo>
                    <a:pt x="173" y="144"/>
                    <a:pt x="173" y="144"/>
                    <a:pt x="173" y="144"/>
                  </a:cubicBezTo>
                  <a:cubicBezTo>
                    <a:pt x="173" y="145"/>
                    <a:pt x="173" y="145"/>
                    <a:pt x="173" y="145"/>
                  </a:cubicBezTo>
                  <a:cubicBezTo>
                    <a:pt x="174" y="145"/>
                    <a:pt x="174" y="145"/>
                    <a:pt x="174" y="145"/>
                  </a:cubicBezTo>
                  <a:cubicBezTo>
                    <a:pt x="174" y="146"/>
                    <a:pt x="174" y="146"/>
                    <a:pt x="174" y="146"/>
                  </a:cubicBezTo>
                  <a:cubicBezTo>
                    <a:pt x="175" y="147"/>
                    <a:pt x="175" y="147"/>
                    <a:pt x="175" y="147"/>
                  </a:cubicBezTo>
                  <a:cubicBezTo>
                    <a:pt x="175" y="148"/>
                    <a:pt x="175" y="148"/>
                    <a:pt x="175" y="148"/>
                  </a:cubicBezTo>
                  <a:cubicBezTo>
                    <a:pt x="175" y="149"/>
                    <a:pt x="175" y="149"/>
                    <a:pt x="175" y="149"/>
                  </a:cubicBezTo>
                  <a:cubicBezTo>
                    <a:pt x="175" y="149"/>
                    <a:pt x="175" y="149"/>
                    <a:pt x="175" y="149"/>
                  </a:cubicBezTo>
                  <a:cubicBezTo>
                    <a:pt x="177" y="150"/>
                    <a:pt x="177" y="150"/>
                    <a:pt x="177" y="150"/>
                  </a:cubicBezTo>
                  <a:cubicBezTo>
                    <a:pt x="178" y="150"/>
                    <a:pt x="178" y="150"/>
                    <a:pt x="178" y="150"/>
                  </a:cubicBezTo>
                  <a:cubicBezTo>
                    <a:pt x="179" y="150"/>
                    <a:pt x="179" y="150"/>
                    <a:pt x="179" y="150"/>
                  </a:cubicBezTo>
                  <a:cubicBezTo>
                    <a:pt x="180" y="150"/>
                    <a:pt x="180" y="150"/>
                    <a:pt x="180" y="150"/>
                  </a:cubicBezTo>
                  <a:cubicBezTo>
                    <a:pt x="181" y="150"/>
                    <a:pt x="181" y="150"/>
                    <a:pt x="181" y="150"/>
                  </a:cubicBezTo>
                  <a:cubicBezTo>
                    <a:pt x="181" y="149"/>
                    <a:pt x="181" y="149"/>
                    <a:pt x="181" y="149"/>
                  </a:cubicBezTo>
                  <a:cubicBezTo>
                    <a:pt x="182" y="149"/>
                    <a:pt x="182" y="149"/>
                    <a:pt x="182" y="149"/>
                  </a:cubicBezTo>
                  <a:cubicBezTo>
                    <a:pt x="181" y="149"/>
                    <a:pt x="181" y="149"/>
                    <a:pt x="181" y="149"/>
                  </a:cubicBezTo>
                  <a:cubicBezTo>
                    <a:pt x="180" y="149"/>
                    <a:pt x="180" y="149"/>
                    <a:pt x="180" y="149"/>
                  </a:cubicBezTo>
                  <a:cubicBezTo>
                    <a:pt x="180" y="148"/>
                    <a:pt x="180" y="148"/>
                    <a:pt x="180" y="148"/>
                  </a:cubicBezTo>
                  <a:cubicBezTo>
                    <a:pt x="179" y="149"/>
                    <a:pt x="179" y="149"/>
                    <a:pt x="179" y="149"/>
                  </a:cubicBezTo>
                  <a:cubicBezTo>
                    <a:pt x="178" y="149"/>
                    <a:pt x="178" y="149"/>
                    <a:pt x="178" y="149"/>
                  </a:cubicBezTo>
                  <a:cubicBezTo>
                    <a:pt x="177" y="149"/>
                    <a:pt x="177" y="149"/>
                    <a:pt x="177" y="149"/>
                  </a:cubicBezTo>
                  <a:cubicBezTo>
                    <a:pt x="176" y="149"/>
                    <a:pt x="176" y="149"/>
                    <a:pt x="176" y="149"/>
                  </a:cubicBezTo>
                  <a:cubicBezTo>
                    <a:pt x="176" y="148"/>
                    <a:pt x="176" y="148"/>
                    <a:pt x="176" y="148"/>
                  </a:cubicBezTo>
                  <a:cubicBezTo>
                    <a:pt x="176" y="147"/>
                    <a:pt x="176" y="147"/>
                    <a:pt x="176" y="147"/>
                  </a:cubicBezTo>
                  <a:cubicBezTo>
                    <a:pt x="176" y="147"/>
                    <a:pt x="176" y="147"/>
                    <a:pt x="176" y="147"/>
                  </a:cubicBezTo>
                  <a:cubicBezTo>
                    <a:pt x="175" y="146"/>
                    <a:pt x="175" y="146"/>
                    <a:pt x="175" y="146"/>
                  </a:cubicBezTo>
                  <a:cubicBezTo>
                    <a:pt x="175" y="145"/>
                    <a:pt x="175" y="145"/>
                    <a:pt x="175" y="145"/>
                  </a:cubicBezTo>
                  <a:cubicBezTo>
                    <a:pt x="176" y="144"/>
                    <a:pt x="176" y="144"/>
                    <a:pt x="176" y="144"/>
                  </a:cubicBezTo>
                  <a:cubicBezTo>
                    <a:pt x="177" y="144"/>
                    <a:pt x="177" y="144"/>
                    <a:pt x="177" y="144"/>
                  </a:cubicBezTo>
                  <a:cubicBezTo>
                    <a:pt x="176" y="143"/>
                    <a:pt x="176" y="143"/>
                    <a:pt x="176" y="143"/>
                  </a:cubicBezTo>
                  <a:cubicBezTo>
                    <a:pt x="176" y="143"/>
                    <a:pt x="176" y="143"/>
                    <a:pt x="176" y="143"/>
                  </a:cubicBezTo>
                  <a:cubicBezTo>
                    <a:pt x="176" y="143"/>
                    <a:pt x="176" y="143"/>
                    <a:pt x="176" y="143"/>
                  </a:cubicBezTo>
                  <a:cubicBezTo>
                    <a:pt x="175" y="142"/>
                    <a:pt x="175" y="142"/>
                    <a:pt x="175" y="142"/>
                  </a:cubicBezTo>
                  <a:cubicBezTo>
                    <a:pt x="174" y="141"/>
                    <a:pt x="174" y="141"/>
                    <a:pt x="174" y="141"/>
                  </a:cubicBezTo>
                  <a:cubicBezTo>
                    <a:pt x="174" y="141"/>
                    <a:pt x="174" y="141"/>
                    <a:pt x="174" y="141"/>
                  </a:cubicBezTo>
                  <a:cubicBezTo>
                    <a:pt x="173" y="139"/>
                    <a:pt x="173" y="139"/>
                    <a:pt x="173" y="139"/>
                  </a:cubicBezTo>
                  <a:cubicBezTo>
                    <a:pt x="171" y="139"/>
                    <a:pt x="171" y="139"/>
                    <a:pt x="171" y="139"/>
                  </a:cubicBezTo>
                  <a:cubicBezTo>
                    <a:pt x="169" y="139"/>
                    <a:pt x="169" y="139"/>
                    <a:pt x="169" y="139"/>
                  </a:cubicBezTo>
                  <a:cubicBezTo>
                    <a:pt x="169" y="138"/>
                    <a:pt x="169" y="138"/>
                    <a:pt x="169" y="138"/>
                  </a:cubicBezTo>
                  <a:cubicBezTo>
                    <a:pt x="168" y="138"/>
                    <a:pt x="168" y="138"/>
                    <a:pt x="168" y="138"/>
                  </a:cubicBezTo>
                  <a:cubicBezTo>
                    <a:pt x="166" y="137"/>
                    <a:pt x="166" y="137"/>
                    <a:pt x="166" y="137"/>
                  </a:cubicBezTo>
                  <a:cubicBezTo>
                    <a:pt x="165" y="137"/>
                    <a:pt x="165" y="137"/>
                    <a:pt x="165" y="137"/>
                  </a:cubicBezTo>
                  <a:cubicBezTo>
                    <a:pt x="164" y="137"/>
                    <a:pt x="164" y="137"/>
                    <a:pt x="164" y="137"/>
                  </a:cubicBezTo>
                  <a:cubicBezTo>
                    <a:pt x="163" y="138"/>
                    <a:pt x="163" y="138"/>
                    <a:pt x="163" y="138"/>
                  </a:cubicBezTo>
                  <a:cubicBezTo>
                    <a:pt x="163" y="139"/>
                    <a:pt x="163" y="139"/>
                    <a:pt x="163" y="139"/>
                  </a:cubicBezTo>
                  <a:cubicBezTo>
                    <a:pt x="162" y="140"/>
                    <a:pt x="162" y="140"/>
                    <a:pt x="162" y="140"/>
                  </a:cubicBezTo>
                  <a:cubicBezTo>
                    <a:pt x="161" y="139"/>
                    <a:pt x="161" y="139"/>
                    <a:pt x="161" y="139"/>
                  </a:cubicBezTo>
                  <a:cubicBezTo>
                    <a:pt x="159" y="140"/>
                    <a:pt x="159" y="140"/>
                    <a:pt x="159" y="140"/>
                  </a:cubicBezTo>
                  <a:cubicBezTo>
                    <a:pt x="158" y="140"/>
                    <a:pt x="158" y="140"/>
                    <a:pt x="158" y="140"/>
                  </a:cubicBezTo>
                  <a:cubicBezTo>
                    <a:pt x="158" y="139"/>
                    <a:pt x="158" y="139"/>
                    <a:pt x="158" y="139"/>
                  </a:cubicBezTo>
                  <a:cubicBezTo>
                    <a:pt x="158" y="138"/>
                    <a:pt x="158" y="138"/>
                    <a:pt x="158" y="138"/>
                  </a:cubicBezTo>
                  <a:cubicBezTo>
                    <a:pt x="158" y="137"/>
                    <a:pt x="158" y="137"/>
                    <a:pt x="158" y="137"/>
                  </a:cubicBezTo>
                  <a:cubicBezTo>
                    <a:pt x="156" y="136"/>
                    <a:pt x="156" y="136"/>
                    <a:pt x="156" y="136"/>
                  </a:cubicBezTo>
                  <a:cubicBezTo>
                    <a:pt x="156" y="135"/>
                    <a:pt x="156" y="135"/>
                    <a:pt x="156" y="135"/>
                  </a:cubicBezTo>
                  <a:cubicBezTo>
                    <a:pt x="156" y="133"/>
                    <a:pt x="156" y="133"/>
                    <a:pt x="156" y="133"/>
                  </a:cubicBezTo>
                  <a:cubicBezTo>
                    <a:pt x="155" y="131"/>
                    <a:pt x="155" y="131"/>
                    <a:pt x="155" y="131"/>
                  </a:cubicBezTo>
                  <a:cubicBezTo>
                    <a:pt x="155" y="130"/>
                    <a:pt x="155" y="130"/>
                    <a:pt x="155" y="130"/>
                  </a:cubicBezTo>
                  <a:cubicBezTo>
                    <a:pt x="155" y="128"/>
                    <a:pt x="155" y="128"/>
                    <a:pt x="155" y="128"/>
                  </a:cubicBezTo>
                  <a:cubicBezTo>
                    <a:pt x="154" y="126"/>
                    <a:pt x="154" y="126"/>
                    <a:pt x="154" y="126"/>
                  </a:cubicBezTo>
                  <a:cubicBezTo>
                    <a:pt x="153" y="125"/>
                    <a:pt x="153" y="125"/>
                    <a:pt x="153" y="125"/>
                  </a:cubicBezTo>
                  <a:cubicBezTo>
                    <a:pt x="152" y="125"/>
                    <a:pt x="152" y="125"/>
                    <a:pt x="152" y="125"/>
                  </a:cubicBezTo>
                  <a:cubicBezTo>
                    <a:pt x="152" y="124"/>
                    <a:pt x="152" y="124"/>
                    <a:pt x="152" y="124"/>
                  </a:cubicBezTo>
                  <a:cubicBezTo>
                    <a:pt x="150" y="123"/>
                    <a:pt x="150" y="123"/>
                    <a:pt x="150" y="123"/>
                  </a:cubicBezTo>
                  <a:cubicBezTo>
                    <a:pt x="148" y="122"/>
                    <a:pt x="148" y="122"/>
                    <a:pt x="148" y="122"/>
                  </a:cubicBezTo>
                  <a:cubicBezTo>
                    <a:pt x="148" y="121"/>
                    <a:pt x="148" y="121"/>
                    <a:pt x="148" y="121"/>
                  </a:cubicBezTo>
                  <a:cubicBezTo>
                    <a:pt x="149" y="119"/>
                    <a:pt x="149" y="119"/>
                    <a:pt x="149" y="119"/>
                  </a:cubicBezTo>
                  <a:cubicBezTo>
                    <a:pt x="148" y="118"/>
                    <a:pt x="148" y="118"/>
                    <a:pt x="148" y="118"/>
                  </a:cubicBezTo>
                  <a:cubicBezTo>
                    <a:pt x="148" y="117"/>
                    <a:pt x="148" y="117"/>
                    <a:pt x="148" y="117"/>
                  </a:cubicBezTo>
                  <a:cubicBezTo>
                    <a:pt x="148" y="117"/>
                    <a:pt x="148" y="117"/>
                    <a:pt x="148" y="117"/>
                  </a:cubicBezTo>
                  <a:cubicBezTo>
                    <a:pt x="149" y="116"/>
                    <a:pt x="149" y="116"/>
                    <a:pt x="149" y="116"/>
                  </a:cubicBezTo>
                  <a:cubicBezTo>
                    <a:pt x="150" y="114"/>
                    <a:pt x="150" y="114"/>
                    <a:pt x="150" y="114"/>
                  </a:cubicBezTo>
                  <a:cubicBezTo>
                    <a:pt x="151" y="113"/>
                    <a:pt x="151" y="113"/>
                    <a:pt x="151" y="113"/>
                  </a:cubicBezTo>
                  <a:cubicBezTo>
                    <a:pt x="150" y="111"/>
                    <a:pt x="150" y="111"/>
                    <a:pt x="150" y="111"/>
                  </a:cubicBezTo>
                  <a:cubicBezTo>
                    <a:pt x="148" y="107"/>
                    <a:pt x="148" y="107"/>
                    <a:pt x="148" y="107"/>
                  </a:cubicBezTo>
                  <a:cubicBezTo>
                    <a:pt x="149" y="107"/>
                    <a:pt x="149" y="107"/>
                    <a:pt x="149" y="107"/>
                  </a:cubicBezTo>
                  <a:cubicBezTo>
                    <a:pt x="150" y="108"/>
                    <a:pt x="150" y="108"/>
                    <a:pt x="150" y="108"/>
                  </a:cubicBezTo>
                  <a:cubicBezTo>
                    <a:pt x="150" y="109"/>
                    <a:pt x="150" y="109"/>
                    <a:pt x="150" y="109"/>
                  </a:cubicBezTo>
                  <a:cubicBezTo>
                    <a:pt x="151" y="109"/>
                    <a:pt x="151" y="109"/>
                    <a:pt x="151" y="109"/>
                  </a:cubicBezTo>
                  <a:cubicBezTo>
                    <a:pt x="151" y="109"/>
                    <a:pt x="151" y="109"/>
                    <a:pt x="151" y="109"/>
                  </a:cubicBezTo>
                  <a:cubicBezTo>
                    <a:pt x="151" y="111"/>
                    <a:pt x="151" y="111"/>
                    <a:pt x="151" y="111"/>
                  </a:cubicBezTo>
                  <a:cubicBezTo>
                    <a:pt x="152" y="112"/>
                    <a:pt x="152" y="112"/>
                    <a:pt x="152" y="112"/>
                  </a:cubicBezTo>
                  <a:cubicBezTo>
                    <a:pt x="152" y="113"/>
                    <a:pt x="152" y="113"/>
                    <a:pt x="152" y="113"/>
                  </a:cubicBezTo>
                  <a:cubicBezTo>
                    <a:pt x="153" y="114"/>
                    <a:pt x="153" y="114"/>
                    <a:pt x="153" y="114"/>
                  </a:cubicBezTo>
                  <a:cubicBezTo>
                    <a:pt x="153" y="115"/>
                    <a:pt x="153" y="115"/>
                    <a:pt x="153" y="115"/>
                  </a:cubicBezTo>
                  <a:cubicBezTo>
                    <a:pt x="153" y="116"/>
                    <a:pt x="153" y="116"/>
                    <a:pt x="153" y="116"/>
                  </a:cubicBezTo>
                  <a:cubicBezTo>
                    <a:pt x="154" y="117"/>
                    <a:pt x="154" y="117"/>
                    <a:pt x="154" y="117"/>
                  </a:cubicBezTo>
                  <a:cubicBezTo>
                    <a:pt x="154" y="118"/>
                    <a:pt x="154" y="118"/>
                    <a:pt x="154" y="118"/>
                  </a:cubicBezTo>
                  <a:cubicBezTo>
                    <a:pt x="155" y="119"/>
                    <a:pt x="155" y="119"/>
                    <a:pt x="155" y="119"/>
                  </a:cubicBezTo>
                  <a:cubicBezTo>
                    <a:pt x="155" y="119"/>
                    <a:pt x="155" y="119"/>
                    <a:pt x="155" y="119"/>
                  </a:cubicBezTo>
                  <a:cubicBezTo>
                    <a:pt x="154" y="120"/>
                    <a:pt x="154" y="120"/>
                    <a:pt x="154" y="120"/>
                  </a:cubicBezTo>
                  <a:cubicBezTo>
                    <a:pt x="155" y="120"/>
                    <a:pt x="155" y="120"/>
                    <a:pt x="155" y="120"/>
                  </a:cubicBezTo>
                  <a:cubicBezTo>
                    <a:pt x="156" y="120"/>
                    <a:pt x="156" y="120"/>
                    <a:pt x="156" y="120"/>
                  </a:cubicBezTo>
                  <a:cubicBezTo>
                    <a:pt x="157" y="121"/>
                    <a:pt x="157" y="121"/>
                    <a:pt x="157" y="121"/>
                  </a:cubicBezTo>
                  <a:cubicBezTo>
                    <a:pt x="159" y="121"/>
                    <a:pt x="159" y="121"/>
                    <a:pt x="159" y="121"/>
                  </a:cubicBezTo>
                  <a:cubicBezTo>
                    <a:pt x="160" y="120"/>
                    <a:pt x="160" y="120"/>
                    <a:pt x="160" y="120"/>
                  </a:cubicBezTo>
                  <a:cubicBezTo>
                    <a:pt x="160" y="121"/>
                    <a:pt x="160" y="121"/>
                    <a:pt x="160" y="121"/>
                  </a:cubicBezTo>
                  <a:cubicBezTo>
                    <a:pt x="161" y="122"/>
                    <a:pt x="161" y="122"/>
                    <a:pt x="161" y="122"/>
                  </a:cubicBezTo>
                  <a:cubicBezTo>
                    <a:pt x="161" y="121"/>
                    <a:pt x="161" y="121"/>
                    <a:pt x="161" y="121"/>
                  </a:cubicBezTo>
                  <a:cubicBezTo>
                    <a:pt x="162" y="121"/>
                    <a:pt x="162" y="121"/>
                    <a:pt x="162" y="121"/>
                  </a:cubicBezTo>
                  <a:cubicBezTo>
                    <a:pt x="163" y="120"/>
                    <a:pt x="163" y="120"/>
                    <a:pt x="163" y="120"/>
                  </a:cubicBezTo>
                  <a:cubicBezTo>
                    <a:pt x="164" y="120"/>
                    <a:pt x="164" y="120"/>
                    <a:pt x="164" y="120"/>
                  </a:cubicBezTo>
                  <a:cubicBezTo>
                    <a:pt x="165" y="122"/>
                    <a:pt x="165" y="122"/>
                    <a:pt x="165" y="122"/>
                  </a:cubicBezTo>
                  <a:cubicBezTo>
                    <a:pt x="166" y="122"/>
                    <a:pt x="166" y="122"/>
                    <a:pt x="166" y="122"/>
                  </a:cubicBezTo>
                  <a:cubicBezTo>
                    <a:pt x="167" y="122"/>
                    <a:pt x="167" y="122"/>
                    <a:pt x="167" y="122"/>
                  </a:cubicBezTo>
                  <a:cubicBezTo>
                    <a:pt x="169" y="122"/>
                    <a:pt x="169" y="122"/>
                    <a:pt x="169" y="122"/>
                  </a:cubicBezTo>
                  <a:cubicBezTo>
                    <a:pt x="170" y="121"/>
                    <a:pt x="170" y="121"/>
                    <a:pt x="170" y="121"/>
                  </a:cubicBezTo>
                  <a:cubicBezTo>
                    <a:pt x="169" y="122"/>
                    <a:pt x="169" y="122"/>
                    <a:pt x="169" y="122"/>
                  </a:cubicBezTo>
                  <a:cubicBezTo>
                    <a:pt x="167" y="122"/>
                    <a:pt x="167" y="122"/>
                    <a:pt x="167" y="122"/>
                  </a:cubicBezTo>
                  <a:cubicBezTo>
                    <a:pt x="167" y="121"/>
                    <a:pt x="167" y="121"/>
                    <a:pt x="167" y="121"/>
                  </a:cubicBezTo>
                  <a:cubicBezTo>
                    <a:pt x="166" y="121"/>
                    <a:pt x="166" y="121"/>
                    <a:pt x="166" y="121"/>
                  </a:cubicBezTo>
                  <a:cubicBezTo>
                    <a:pt x="166" y="120"/>
                    <a:pt x="166" y="120"/>
                    <a:pt x="166" y="120"/>
                  </a:cubicBezTo>
                  <a:cubicBezTo>
                    <a:pt x="164" y="120"/>
                    <a:pt x="164" y="120"/>
                    <a:pt x="164" y="120"/>
                  </a:cubicBezTo>
                  <a:cubicBezTo>
                    <a:pt x="164" y="119"/>
                    <a:pt x="164" y="119"/>
                    <a:pt x="164" y="119"/>
                  </a:cubicBezTo>
                  <a:cubicBezTo>
                    <a:pt x="164" y="119"/>
                    <a:pt x="164" y="119"/>
                    <a:pt x="164" y="119"/>
                  </a:cubicBezTo>
                  <a:cubicBezTo>
                    <a:pt x="163" y="119"/>
                    <a:pt x="163" y="119"/>
                    <a:pt x="163" y="119"/>
                  </a:cubicBezTo>
                  <a:cubicBezTo>
                    <a:pt x="161" y="119"/>
                    <a:pt x="161" y="119"/>
                    <a:pt x="161" y="119"/>
                  </a:cubicBezTo>
                  <a:cubicBezTo>
                    <a:pt x="160" y="119"/>
                    <a:pt x="160" y="119"/>
                    <a:pt x="160" y="119"/>
                  </a:cubicBezTo>
                  <a:cubicBezTo>
                    <a:pt x="159" y="119"/>
                    <a:pt x="159" y="119"/>
                    <a:pt x="159" y="119"/>
                  </a:cubicBezTo>
                  <a:cubicBezTo>
                    <a:pt x="157" y="117"/>
                    <a:pt x="157" y="117"/>
                    <a:pt x="157" y="117"/>
                  </a:cubicBezTo>
                  <a:cubicBezTo>
                    <a:pt x="157" y="116"/>
                    <a:pt x="157" y="116"/>
                    <a:pt x="157" y="116"/>
                  </a:cubicBezTo>
                  <a:cubicBezTo>
                    <a:pt x="156" y="116"/>
                    <a:pt x="156" y="116"/>
                    <a:pt x="156" y="116"/>
                  </a:cubicBezTo>
                  <a:cubicBezTo>
                    <a:pt x="155" y="114"/>
                    <a:pt x="155" y="114"/>
                    <a:pt x="155" y="114"/>
                  </a:cubicBezTo>
                  <a:cubicBezTo>
                    <a:pt x="156" y="114"/>
                    <a:pt x="156" y="114"/>
                    <a:pt x="156" y="114"/>
                  </a:cubicBezTo>
                  <a:cubicBezTo>
                    <a:pt x="156" y="114"/>
                    <a:pt x="156" y="114"/>
                    <a:pt x="156" y="114"/>
                  </a:cubicBezTo>
                  <a:cubicBezTo>
                    <a:pt x="157" y="113"/>
                    <a:pt x="157" y="113"/>
                    <a:pt x="157" y="113"/>
                  </a:cubicBezTo>
                  <a:cubicBezTo>
                    <a:pt x="158" y="113"/>
                    <a:pt x="158" y="113"/>
                    <a:pt x="158" y="113"/>
                  </a:cubicBezTo>
                  <a:cubicBezTo>
                    <a:pt x="159" y="114"/>
                    <a:pt x="159" y="114"/>
                    <a:pt x="159" y="114"/>
                  </a:cubicBezTo>
                  <a:cubicBezTo>
                    <a:pt x="161" y="115"/>
                    <a:pt x="161" y="115"/>
                    <a:pt x="161" y="115"/>
                  </a:cubicBezTo>
                  <a:cubicBezTo>
                    <a:pt x="162" y="115"/>
                    <a:pt x="162" y="115"/>
                    <a:pt x="162" y="115"/>
                  </a:cubicBezTo>
                  <a:cubicBezTo>
                    <a:pt x="163" y="113"/>
                    <a:pt x="163" y="113"/>
                    <a:pt x="163" y="113"/>
                  </a:cubicBezTo>
                  <a:cubicBezTo>
                    <a:pt x="163" y="112"/>
                    <a:pt x="163" y="112"/>
                    <a:pt x="163" y="112"/>
                  </a:cubicBezTo>
                  <a:cubicBezTo>
                    <a:pt x="161" y="111"/>
                    <a:pt x="161" y="111"/>
                    <a:pt x="161" y="111"/>
                  </a:cubicBezTo>
                  <a:cubicBezTo>
                    <a:pt x="159" y="112"/>
                    <a:pt x="159" y="112"/>
                    <a:pt x="159" y="112"/>
                  </a:cubicBezTo>
                  <a:cubicBezTo>
                    <a:pt x="159" y="112"/>
                    <a:pt x="159" y="112"/>
                    <a:pt x="159" y="112"/>
                  </a:cubicBezTo>
                  <a:cubicBezTo>
                    <a:pt x="159" y="111"/>
                    <a:pt x="159" y="111"/>
                    <a:pt x="159" y="111"/>
                  </a:cubicBezTo>
                  <a:cubicBezTo>
                    <a:pt x="160" y="111"/>
                    <a:pt x="160" y="111"/>
                    <a:pt x="160" y="111"/>
                  </a:cubicBezTo>
                  <a:cubicBezTo>
                    <a:pt x="160" y="111"/>
                    <a:pt x="160" y="111"/>
                    <a:pt x="160" y="111"/>
                  </a:cubicBezTo>
                  <a:cubicBezTo>
                    <a:pt x="160" y="110"/>
                    <a:pt x="160" y="110"/>
                    <a:pt x="160" y="110"/>
                  </a:cubicBezTo>
                  <a:cubicBezTo>
                    <a:pt x="161" y="109"/>
                    <a:pt x="161" y="109"/>
                    <a:pt x="161" y="109"/>
                  </a:cubicBezTo>
                  <a:cubicBezTo>
                    <a:pt x="162" y="108"/>
                    <a:pt x="162" y="108"/>
                    <a:pt x="162" y="108"/>
                  </a:cubicBezTo>
                  <a:cubicBezTo>
                    <a:pt x="163" y="108"/>
                    <a:pt x="163" y="108"/>
                    <a:pt x="163" y="108"/>
                  </a:cubicBezTo>
                  <a:cubicBezTo>
                    <a:pt x="166" y="108"/>
                    <a:pt x="166" y="108"/>
                    <a:pt x="166" y="108"/>
                  </a:cubicBezTo>
                  <a:cubicBezTo>
                    <a:pt x="167" y="109"/>
                    <a:pt x="167" y="109"/>
                    <a:pt x="167" y="109"/>
                  </a:cubicBezTo>
                  <a:cubicBezTo>
                    <a:pt x="168" y="110"/>
                    <a:pt x="168" y="110"/>
                    <a:pt x="168" y="110"/>
                  </a:cubicBezTo>
                  <a:cubicBezTo>
                    <a:pt x="171" y="110"/>
                    <a:pt x="171" y="110"/>
                    <a:pt x="171" y="110"/>
                  </a:cubicBezTo>
                  <a:cubicBezTo>
                    <a:pt x="171" y="111"/>
                    <a:pt x="171" y="111"/>
                    <a:pt x="171" y="111"/>
                  </a:cubicBezTo>
                  <a:cubicBezTo>
                    <a:pt x="172" y="112"/>
                    <a:pt x="172" y="112"/>
                    <a:pt x="172" y="112"/>
                  </a:cubicBezTo>
                  <a:cubicBezTo>
                    <a:pt x="174" y="113"/>
                    <a:pt x="174" y="113"/>
                    <a:pt x="174" y="113"/>
                  </a:cubicBezTo>
                  <a:cubicBezTo>
                    <a:pt x="175" y="113"/>
                    <a:pt x="175" y="113"/>
                    <a:pt x="175" y="113"/>
                  </a:cubicBezTo>
                  <a:cubicBezTo>
                    <a:pt x="178" y="113"/>
                    <a:pt x="178" y="113"/>
                    <a:pt x="178" y="113"/>
                  </a:cubicBezTo>
                  <a:cubicBezTo>
                    <a:pt x="180" y="112"/>
                    <a:pt x="180" y="112"/>
                    <a:pt x="180" y="112"/>
                  </a:cubicBezTo>
                  <a:cubicBezTo>
                    <a:pt x="180" y="113"/>
                    <a:pt x="180" y="113"/>
                    <a:pt x="180" y="113"/>
                  </a:cubicBezTo>
                  <a:cubicBezTo>
                    <a:pt x="181" y="113"/>
                    <a:pt x="181" y="113"/>
                    <a:pt x="181" y="113"/>
                  </a:cubicBezTo>
                  <a:cubicBezTo>
                    <a:pt x="182" y="113"/>
                    <a:pt x="182" y="113"/>
                    <a:pt x="182" y="113"/>
                  </a:cubicBezTo>
                  <a:cubicBezTo>
                    <a:pt x="181" y="114"/>
                    <a:pt x="181" y="114"/>
                    <a:pt x="181" y="114"/>
                  </a:cubicBezTo>
                  <a:cubicBezTo>
                    <a:pt x="182" y="115"/>
                    <a:pt x="182" y="115"/>
                    <a:pt x="182" y="115"/>
                  </a:cubicBezTo>
                  <a:cubicBezTo>
                    <a:pt x="181" y="115"/>
                    <a:pt x="181" y="115"/>
                    <a:pt x="181" y="115"/>
                  </a:cubicBezTo>
                  <a:cubicBezTo>
                    <a:pt x="180" y="116"/>
                    <a:pt x="180" y="116"/>
                    <a:pt x="180" y="116"/>
                  </a:cubicBezTo>
                  <a:cubicBezTo>
                    <a:pt x="180" y="117"/>
                    <a:pt x="180" y="117"/>
                    <a:pt x="180" y="117"/>
                  </a:cubicBezTo>
                  <a:cubicBezTo>
                    <a:pt x="181" y="118"/>
                    <a:pt x="181" y="118"/>
                    <a:pt x="181" y="118"/>
                  </a:cubicBezTo>
                  <a:cubicBezTo>
                    <a:pt x="181" y="119"/>
                    <a:pt x="181" y="119"/>
                    <a:pt x="181" y="119"/>
                  </a:cubicBezTo>
                  <a:cubicBezTo>
                    <a:pt x="182" y="121"/>
                    <a:pt x="182" y="121"/>
                    <a:pt x="182" y="121"/>
                  </a:cubicBezTo>
                  <a:cubicBezTo>
                    <a:pt x="182" y="121"/>
                    <a:pt x="182" y="121"/>
                    <a:pt x="182" y="121"/>
                  </a:cubicBezTo>
                  <a:cubicBezTo>
                    <a:pt x="182" y="122"/>
                    <a:pt x="182" y="122"/>
                    <a:pt x="182" y="122"/>
                  </a:cubicBezTo>
                  <a:cubicBezTo>
                    <a:pt x="182" y="125"/>
                    <a:pt x="182" y="125"/>
                    <a:pt x="182" y="125"/>
                  </a:cubicBezTo>
                  <a:cubicBezTo>
                    <a:pt x="183" y="125"/>
                    <a:pt x="183" y="125"/>
                    <a:pt x="183" y="125"/>
                  </a:cubicBezTo>
                  <a:cubicBezTo>
                    <a:pt x="183" y="124"/>
                    <a:pt x="183" y="124"/>
                    <a:pt x="183" y="124"/>
                  </a:cubicBezTo>
                  <a:cubicBezTo>
                    <a:pt x="183" y="123"/>
                    <a:pt x="183" y="123"/>
                    <a:pt x="183" y="123"/>
                  </a:cubicBezTo>
                  <a:cubicBezTo>
                    <a:pt x="183" y="123"/>
                    <a:pt x="183" y="123"/>
                    <a:pt x="183" y="123"/>
                  </a:cubicBezTo>
                  <a:cubicBezTo>
                    <a:pt x="183" y="122"/>
                    <a:pt x="183" y="122"/>
                    <a:pt x="183" y="122"/>
                  </a:cubicBezTo>
                  <a:cubicBezTo>
                    <a:pt x="184" y="121"/>
                    <a:pt x="184" y="121"/>
                    <a:pt x="184" y="121"/>
                  </a:cubicBezTo>
                  <a:cubicBezTo>
                    <a:pt x="184" y="120"/>
                    <a:pt x="184" y="120"/>
                    <a:pt x="184" y="120"/>
                  </a:cubicBezTo>
                  <a:cubicBezTo>
                    <a:pt x="185" y="121"/>
                    <a:pt x="185" y="121"/>
                    <a:pt x="185" y="121"/>
                  </a:cubicBezTo>
                  <a:cubicBezTo>
                    <a:pt x="185" y="122"/>
                    <a:pt x="185" y="122"/>
                    <a:pt x="185" y="122"/>
                  </a:cubicBezTo>
                  <a:cubicBezTo>
                    <a:pt x="186" y="124"/>
                    <a:pt x="186" y="124"/>
                    <a:pt x="186" y="124"/>
                  </a:cubicBezTo>
                  <a:cubicBezTo>
                    <a:pt x="186" y="124"/>
                    <a:pt x="186" y="124"/>
                    <a:pt x="186" y="124"/>
                  </a:cubicBezTo>
                  <a:cubicBezTo>
                    <a:pt x="185" y="125"/>
                    <a:pt x="185" y="125"/>
                    <a:pt x="185" y="125"/>
                  </a:cubicBezTo>
                  <a:cubicBezTo>
                    <a:pt x="185" y="126"/>
                    <a:pt x="185" y="126"/>
                    <a:pt x="185" y="126"/>
                  </a:cubicBezTo>
                  <a:cubicBezTo>
                    <a:pt x="185" y="126"/>
                    <a:pt x="185" y="126"/>
                    <a:pt x="185" y="126"/>
                  </a:cubicBezTo>
                  <a:cubicBezTo>
                    <a:pt x="186" y="127"/>
                    <a:pt x="186" y="127"/>
                    <a:pt x="186" y="127"/>
                  </a:cubicBezTo>
                  <a:cubicBezTo>
                    <a:pt x="188" y="127"/>
                    <a:pt x="188" y="127"/>
                    <a:pt x="188" y="127"/>
                  </a:cubicBezTo>
                  <a:cubicBezTo>
                    <a:pt x="189" y="127"/>
                    <a:pt x="189" y="127"/>
                    <a:pt x="189" y="127"/>
                  </a:cubicBezTo>
                  <a:cubicBezTo>
                    <a:pt x="190" y="128"/>
                    <a:pt x="190" y="128"/>
                    <a:pt x="190" y="128"/>
                  </a:cubicBezTo>
                  <a:cubicBezTo>
                    <a:pt x="190" y="129"/>
                    <a:pt x="190" y="129"/>
                    <a:pt x="190" y="129"/>
                  </a:cubicBezTo>
                  <a:cubicBezTo>
                    <a:pt x="191" y="130"/>
                    <a:pt x="191" y="130"/>
                    <a:pt x="191" y="130"/>
                  </a:cubicBezTo>
                  <a:cubicBezTo>
                    <a:pt x="193" y="130"/>
                    <a:pt x="193" y="130"/>
                    <a:pt x="193" y="130"/>
                  </a:cubicBezTo>
                  <a:cubicBezTo>
                    <a:pt x="195" y="131"/>
                    <a:pt x="195" y="131"/>
                    <a:pt x="195" y="131"/>
                  </a:cubicBezTo>
                  <a:cubicBezTo>
                    <a:pt x="194" y="131"/>
                    <a:pt x="194" y="131"/>
                    <a:pt x="194" y="131"/>
                  </a:cubicBezTo>
                  <a:cubicBezTo>
                    <a:pt x="194" y="130"/>
                    <a:pt x="194" y="130"/>
                    <a:pt x="194" y="130"/>
                  </a:cubicBezTo>
                  <a:cubicBezTo>
                    <a:pt x="196" y="129"/>
                    <a:pt x="196" y="129"/>
                    <a:pt x="196" y="129"/>
                  </a:cubicBezTo>
                  <a:cubicBezTo>
                    <a:pt x="197" y="128"/>
                    <a:pt x="197" y="128"/>
                    <a:pt x="197" y="128"/>
                  </a:cubicBezTo>
                  <a:cubicBezTo>
                    <a:pt x="199" y="130"/>
                    <a:pt x="199" y="130"/>
                    <a:pt x="199" y="130"/>
                  </a:cubicBezTo>
                  <a:cubicBezTo>
                    <a:pt x="200" y="130"/>
                    <a:pt x="200" y="130"/>
                    <a:pt x="200" y="130"/>
                  </a:cubicBezTo>
                  <a:cubicBezTo>
                    <a:pt x="201" y="131"/>
                    <a:pt x="201" y="131"/>
                    <a:pt x="201" y="131"/>
                  </a:cubicBezTo>
                  <a:cubicBezTo>
                    <a:pt x="201" y="132"/>
                    <a:pt x="201" y="132"/>
                    <a:pt x="201" y="132"/>
                  </a:cubicBezTo>
                  <a:cubicBezTo>
                    <a:pt x="201" y="131"/>
                    <a:pt x="201" y="131"/>
                    <a:pt x="201" y="131"/>
                  </a:cubicBezTo>
                  <a:cubicBezTo>
                    <a:pt x="200" y="129"/>
                    <a:pt x="200" y="129"/>
                    <a:pt x="200" y="129"/>
                  </a:cubicBezTo>
                  <a:cubicBezTo>
                    <a:pt x="200" y="129"/>
                    <a:pt x="200" y="129"/>
                    <a:pt x="200" y="129"/>
                  </a:cubicBezTo>
                  <a:cubicBezTo>
                    <a:pt x="198" y="129"/>
                    <a:pt x="198" y="129"/>
                    <a:pt x="198" y="129"/>
                  </a:cubicBezTo>
                  <a:cubicBezTo>
                    <a:pt x="197" y="128"/>
                    <a:pt x="197" y="128"/>
                    <a:pt x="197" y="128"/>
                  </a:cubicBezTo>
                  <a:cubicBezTo>
                    <a:pt x="195" y="128"/>
                    <a:pt x="195" y="128"/>
                    <a:pt x="195" y="128"/>
                  </a:cubicBezTo>
                  <a:cubicBezTo>
                    <a:pt x="194" y="129"/>
                    <a:pt x="194" y="129"/>
                    <a:pt x="194" y="129"/>
                  </a:cubicBezTo>
                  <a:cubicBezTo>
                    <a:pt x="193" y="129"/>
                    <a:pt x="193" y="129"/>
                    <a:pt x="193" y="129"/>
                  </a:cubicBezTo>
                  <a:cubicBezTo>
                    <a:pt x="193" y="129"/>
                    <a:pt x="193" y="129"/>
                    <a:pt x="193" y="129"/>
                  </a:cubicBezTo>
                  <a:cubicBezTo>
                    <a:pt x="191" y="129"/>
                    <a:pt x="191" y="129"/>
                    <a:pt x="191" y="129"/>
                  </a:cubicBezTo>
                  <a:cubicBezTo>
                    <a:pt x="190" y="127"/>
                    <a:pt x="190" y="127"/>
                    <a:pt x="190" y="127"/>
                  </a:cubicBezTo>
                  <a:cubicBezTo>
                    <a:pt x="189" y="127"/>
                    <a:pt x="189" y="127"/>
                    <a:pt x="189" y="127"/>
                  </a:cubicBezTo>
                  <a:cubicBezTo>
                    <a:pt x="187" y="126"/>
                    <a:pt x="187" y="126"/>
                    <a:pt x="187" y="126"/>
                  </a:cubicBezTo>
                  <a:cubicBezTo>
                    <a:pt x="187" y="125"/>
                    <a:pt x="187" y="125"/>
                    <a:pt x="187" y="125"/>
                  </a:cubicBezTo>
                  <a:cubicBezTo>
                    <a:pt x="187" y="125"/>
                    <a:pt x="187" y="125"/>
                    <a:pt x="187" y="125"/>
                  </a:cubicBezTo>
                  <a:cubicBezTo>
                    <a:pt x="188" y="125"/>
                    <a:pt x="188" y="125"/>
                    <a:pt x="188" y="125"/>
                  </a:cubicBezTo>
                  <a:cubicBezTo>
                    <a:pt x="189" y="124"/>
                    <a:pt x="189" y="124"/>
                    <a:pt x="189" y="124"/>
                  </a:cubicBezTo>
                  <a:cubicBezTo>
                    <a:pt x="189" y="123"/>
                    <a:pt x="189" y="123"/>
                    <a:pt x="189" y="123"/>
                  </a:cubicBezTo>
                  <a:cubicBezTo>
                    <a:pt x="187" y="122"/>
                    <a:pt x="187" y="122"/>
                    <a:pt x="187" y="122"/>
                  </a:cubicBezTo>
                  <a:cubicBezTo>
                    <a:pt x="187" y="120"/>
                    <a:pt x="187" y="120"/>
                    <a:pt x="187" y="120"/>
                  </a:cubicBezTo>
                  <a:cubicBezTo>
                    <a:pt x="185" y="118"/>
                    <a:pt x="185" y="118"/>
                    <a:pt x="185" y="118"/>
                  </a:cubicBezTo>
                  <a:cubicBezTo>
                    <a:pt x="184" y="118"/>
                    <a:pt x="184" y="118"/>
                    <a:pt x="184" y="118"/>
                  </a:cubicBezTo>
                  <a:cubicBezTo>
                    <a:pt x="183" y="117"/>
                    <a:pt x="183" y="117"/>
                    <a:pt x="183" y="117"/>
                  </a:cubicBezTo>
                  <a:cubicBezTo>
                    <a:pt x="184" y="116"/>
                    <a:pt x="184" y="116"/>
                    <a:pt x="184" y="116"/>
                  </a:cubicBezTo>
                  <a:cubicBezTo>
                    <a:pt x="183" y="115"/>
                    <a:pt x="183" y="115"/>
                    <a:pt x="183" y="115"/>
                  </a:cubicBezTo>
                  <a:cubicBezTo>
                    <a:pt x="183" y="113"/>
                    <a:pt x="183" y="113"/>
                    <a:pt x="183" y="113"/>
                  </a:cubicBezTo>
                  <a:cubicBezTo>
                    <a:pt x="182" y="112"/>
                    <a:pt x="182" y="112"/>
                    <a:pt x="182" y="112"/>
                  </a:cubicBezTo>
                  <a:cubicBezTo>
                    <a:pt x="182" y="112"/>
                    <a:pt x="182" y="112"/>
                    <a:pt x="182" y="112"/>
                  </a:cubicBezTo>
                  <a:cubicBezTo>
                    <a:pt x="180" y="111"/>
                    <a:pt x="180" y="111"/>
                    <a:pt x="180" y="111"/>
                  </a:cubicBezTo>
                  <a:cubicBezTo>
                    <a:pt x="178" y="111"/>
                    <a:pt x="178" y="111"/>
                    <a:pt x="178" y="111"/>
                  </a:cubicBezTo>
                  <a:cubicBezTo>
                    <a:pt x="177" y="110"/>
                    <a:pt x="177" y="110"/>
                    <a:pt x="177" y="110"/>
                  </a:cubicBezTo>
                  <a:cubicBezTo>
                    <a:pt x="176" y="109"/>
                    <a:pt x="176" y="109"/>
                    <a:pt x="176" y="109"/>
                  </a:cubicBezTo>
                  <a:cubicBezTo>
                    <a:pt x="176" y="108"/>
                    <a:pt x="176" y="108"/>
                    <a:pt x="176" y="108"/>
                  </a:cubicBezTo>
                  <a:cubicBezTo>
                    <a:pt x="175" y="107"/>
                    <a:pt x="175" y="107"/>
                    <a:pt x="175" y="107"/>
                  </a:cubicBezTo>
                  <a:cubicBezTo>
                    <a:pt x="175" y="107"/>
                    <a:pt x="175" y="107"/>
                    <a:pt x="175" y="107"/>
                  </a:cubicBezTo>
                  <a:cubicBezTo>
                    <a:pt x="174" y="107"/>
                    <a:pt x="174" y="107"/>
                    <a:pt x="174" y="107"/>
                  </a:cubicBezTo>
                  <a:cubicBezTo>
                    <a:pt x="171" y="107"/>
                    <a:pt x="171" y="107"/>
                    <a:pt x="171" y="107"/>
                  </a:cubicBezTo>
                  <a:cubicBezTo>
                    <a:pt x="170" y="107"/>
                    <a:pt x="170" y="107"/>
                    <a:pt x="170" y="107"/>
                  </a:cubicBezTo>
                  <a:cubicBezTo>
                    <a:pt x="169" y="107"/>
                    <a:pt x="169" y="107"/>
                    <a:pt x="169" y="107"/>
                  </a:cubicBezTo>
                  <a:cubicBezTo>
                    <a:pt x="169" y="105"/>
                    <a:pt x="169" y="105"/>
                    <a:pt x="169" y="105"/>
                  </a:cubicBezTo>
                  <a:cubicBezTo>
                    <a:pt x="168" y="105"/>
                    <a:pt x="168" y="105"/>
                    <a:pt x="168" y="105"/>
                  </a:cubicBezTo>
                  <a:cubicBezTo>
                    <a:pt x="168" y="105"/>
                    <a:pt x="168" y="105"/>
                    <a:pt x="168" y="105"/>
                  </a:cubicBezTo>
                  <a:cubicBezTo>
                    <a:pt x="168" y="103"/>
                    <a:pt x="168" y="103"/>
                    <a:pt x="168" y="103"/>
                  </a:cubicBezTo>
                  <a:cubicBezTo>
                    <a:pt x="167" y="102"/>
                    <a:pt x="167" y="102"/>
                    <a:pt x="167" y="102"/>
                  </a:cubicBezTo>
                  <a:cubicBezTo>
                    <a:pt x="165" y="101"/>
                    <a:pt x="165" y="101"/>
                    <a:pt x="165" y="101"/>
                  </a:cubicBezTo>
                  <a:cubicBezTo>
                    <a:pt x="166" y="100"/>
                    <a:pt x="166" y="100"/>
                    <a:pt x="166" y="100"/>
                  </a:cubicBezTo>
                  <a:cubicBezTo>
                    <a:pt x="166" y="100"/>
                    <a:pt x="166" y="100"/>
                    <a:pt x="166" y="100"/>
                  </a:cubicBezTo>
                  <a:cubicBezTo>
                    <a:pt x="165" y="100"/>
                    <a:pt x="165" y="100"/>
                    <a:pt x="165" y="100"/>
                  </a:cubicBezTo>
                  <a:cubicBezTo>
                    <a:pt x="164" y="99"/>
                    <a:pt x="164" y="99"/>
                    <a:pt x="164" y="99"/>
                  </a:cubicBezTo>
                  <a:cubicBezTo>
                    <a:pt x="165" y="98"/>
                    <a:pt x="165" y="98"/>
                    <a:pt x="165" y="98"/>
                  </a:cubicBezTo>
                  <a:cubicBezTo>
                    <a:pt x="165" y="97"/>
                    <a:pt x="165" y="97"/>
                    <a:pt x="165" y="97"/>
                  </a:cubicBezTo>
                  <a:cubicBezTo>
                    <a:pt x="164" y="97"/>
                    <a:pt x="164" y="97"/>
                    <a:pt x="164" y="97"/>
                  </a:cubicBezTo>
                  <a:cubicBezTo>
                    <a:pt x="164" y="96"/>
                    <a:pt x="164" y="96"/>
                    <a:pt x="164" y="96"/>
                  </a:cubicBezTo>
                  <a:cubicBezTo>
                    <a:pt x="165" y="96"/>
                    <a:pt x="165" y="96"/>
                    <a:pt x="165" y="96"/>
                  </a:cubicBezTo>
                  <a:cubicBezTo>
                    <a:pt x="167" y="95"/>
                    <a:pt x="167" y="95"/>
                    <a:pt x="167" y="95"/>
                  </a:cubicBezTo>
                  <a:cubicBezTo>
                    <a:pt x="168" y="95"/>
                    <a:pt x="168" y="95"/>
                    <a:pt x="168" y="95"/>
                  </a:cubicBezTo>
                  <a:cubicBezTo>
                    <a:pt x="170" y="95"/>
                    <a:pt x="170" y="95"/>
                    <a:pt x="170" y="95"/>
                  </a:cubicBezTo>
                  <a:cubicBezTo>
                    <a:pt x="173" y="93"/>
                    <a:pt x="173" y="93"/>
                    <a:pt x="173" y="93"/>
                  </a:cubicBezTo>
                  <a:cubicBezTo>
                    <a:pt x="175" y="92"/>
                    <a:pt x="175" y="92"/>
                    <a:pt x="175" y="92"/>
                  </a:cubicBezTo>
                  <a:cubicBezTo>
                    <a:pt x="176" y="92"/>
                    <a:pt x="176" y="92"/>
                    <a:pt x="176" y="92"/>
                  </a:cubicBezTo>
                  <a:cubicBezTo>
                    <a:pt x="177" y="93"/>
                    <a:pt x="177" y="93"/>
                    <a:pt x="177" y="93"/>
                  </a:cubicBezTo>
                  <a:cubicBezTo>
                    <a:pt x="178" y="92"/>
                    <a:pt x="178" y="92"/>
                    <a:pt x="178" y="92"/>
                  </a:cubicBezTo>
                  <a:cubicBezTo>
                    <a:pt x="178" y="91"/>
                    <a:pt x="178" y="91"/>
                    <a:pt x="178" y="91"/>
                  </a:cubicBezTo>
                  <a:cubicBezTo>
                    <a:pt x="180" y="91"/>
                    <a:pt x="180" y="91"/>
                    <a:pt x="180" y="91"/>
                  </a:cubicBezTo>
                  <a:cubicBezTo>
                    <a:pt x="183" y="89"/>
                    <a:pt x="183" y="89"/>
                    <a:pt x="183" y="89"/>
                  </a:cubicBezTo>
                  <a:cubicBezTo>
                    <a:pt x="183" y="90"/>
                    <a:pt x="183" y="90"/>
                    <a:pt x="183" y="90"/>
                  </a:cubicBezTo>
                  <a:cubicBezTo>
                    <a:pt x="183" y="91"/>
                    <a:pt x="183" y="91"/>
                    <a:pt x="183" y="91"/>
                  </a:cubicBezTo>
                  <a:cubicBezTo>
                    <a:pt x="183" y="91"/>
                    <a:pt x="183" y="91"/>
                    <a:pt x="183" y="91"/>
                  </a:cubicBezTo>
                  <a:cubicBezTo>
                    <a:pt x="182" y="92"/>
                    <a:pt x="182" y="92"/>
                    <a:pt x="182" y="92"/>
                  </a:cubicBezTo>
                  <a:cubicBezTo>
                    <a:pt x="181" y="93"/>
                    <a:pt x="181" y="93"/>
                    <a:pt x="181" y="93"/>
                  </a:cubicBezTo>
                  <a:cubicBezTo>
                    <a:pt x="181" y="94"/>
                    <a:pt x="181" y="94"/>
                    <a:pt x="181" y="94"/>
                  </a:cubicBezTo>
                  <a:cubicBezTo>
                    <a:pt x="183" y="96"/>
                    <a:pt x="183" y="96"/>
                    <a:pt x="183" y="96"/>
                  </a:cubicBezTo>
                  <a:cubicBezTo>
                    <a:pt x="185" y="96"/>
                    <a:pt x="185" y="96"/>
                    <a:pt x="185" y="96"/>
                  </a:cubicBezTo>
                  <a:cubicBezTo>
                    <a:pt x="184" y="95"/>
                    <a:pt x="184" y="95"/>
                    <a:pt x="184" y="95"/>
                  </a:cubicBezTo>
                  <a:cubicBezTo>
                    <a:pt x="182" y="94"/>
                    <a:pt x="182" y="94"/>
                    <a:pt x="182" y="94"/>
                  </a:cubicBezTo>
                  <a:cubicBezTo>
                    <a:pt x="182" y="93"/>
                    <a:pt x="182" y="93"/>
                    <a:pt x="182" y="93"/>
                  </a:cubicBezTo>
                  <a:cubicBezTo>
                    <a:pt x="183" y="92"/>
                    <a:pt x="183" y="92"/>
                    <a:pt x="183" y="92"/>
                  </a:cubicBezTo>
                  <a:cubicBezTo>
                    <a:pt x="185" y="91"/>
                    <a:pt x="185" y="91"/>
                    <a:pt x="185" y="91"/>
                  </a:cubicBezTo>
                  <a:cubicBezTo>
                    <a:pt x="185" y="90"/>
                    <a:pt x="185" y="90"/>
                    <a:pt x="185" y="90"/>
                  </a:cubicBezTo>
                  <a:cubicBezTo>
                    <a:pt x="185" y="89"/>
                    <a:pt x="185" y="89"/>
                    <a:pt x="185" y="89"/>
                  </a:cubicBezTo>
                  <a:cubicBezTo>
                    <a:pt x="184" y="89"/>
                    <a:pt x="184" y="89"/>
                    <a:pt x="184" y="89"/>
                  </a:cubicBezTo>
                  <a:cubicBezTo>
                    <a:pt x="182" y="88"/>
                    <a:pt x="182" y="88"/>
                    <a:pt x="182" y="88"/>
                  </a:cubicBezTo>
                  <a:cubicBezTo>
                    <a:pt x="183" y="87"/>
                    <a:pt x="183" y="87"/>
                    <a:pt x="183" y="87"/>
                  </a:cubicBezTo>
                  <a:cubicBezTo>
                    <a:pt x="181" y="87"/>
                    <a:pt x="181" y="87"/>
                    <a:pt x="181" y="87"/>
                  </a:cubicBezTo>
                  <a:cubicBezTo>
                    <a:pt x="181" y="88"/>
                    <a:pt x="181" y="88"/>
                    <a:pt x="181" y="88"/>
                  </a:cubicBezTo>
                  <a:cubicBezTo>
                    <a:pt x="180" y="87"/>
                    <a:pt x="180" y="87"/>
                    <a:pt x="180" y="87"/>
                  </a:cubicBezTo>
                  <a:cubicBezTo>
                    <a:pt x="180" y="86"/>
                    <a:pt x="180" y="86"/>
                    <a:pt x="180" y="86"/>
                  </a:cubicBezTo>
                  <a:cubicBezTo>
                    <a:pt x="178" y="86"/>
                    <a:pt x="178" y="86"/>
                    <a:pt x="178" y="86"/>
                  </a:cubicBezTo>
                  <a:cubicBezTo>
                    <a:pt x="178" y="87"/>
                    <a:pt x="178" y="87"/>
                    <a:pt x="178" y="87"/>
                  </a:cubicBezTo>
                  <a:cubicBezTo>
                    <a:pt x="177" y="85"/>
                    <a:pt x="177" y="85"/>
                    <a:pt x="177" y="85"/>
                  </a:cubicBezTo>
                  <a:cubicBezTo>
                    <a:pt x="177" y="85"/>
                    <a:pt x="177" y="85"/>
                    <a:pt x="177" y="85"/>
                  </a:cubicBezTo>
                  <a:cubicBezTo>
                    <a:pt x="177" y="84"/>
                    <a:pt x="177" y="84"/>
                    <a:pt x="177" y="84"/>
                  </a:cubicBezTo>
                  <a:cubicBezTo>
                    <a:pt x="178" y="84"/>
                    <a:pt x="178" y="84"/>
                    <a:pt x="178" y="84"/>
                  </a:cubicBezTo>
                  <a:cubicBezTo>
                    <a:pt x="179" y="85"/>
                    <a:pt x="179" y="85"/>
                    <a:pt x="179" y="85"/>
                  </a:cubicBezTo>
                  <a:cubicBezTo>
                    <a:pt x="180" y="85"/>
                    <a:pt x="180" y="85"/>
                    <a:pt x="180" y="85"/>
                  </a:cubicBezTo>
                  <a:cubicBezTo>
                    <a:pt x="181" y="84"/>
                    <a:pt x="181" y="84"/>
                    <a:pt x="181" y="84"/>
                  </a:cubicBezTo>
                  <a:cubicBezTo>
                    <a:pt x="180" y="84"/>
                    <a:pt x="180" y="84"/>
                    <a:pt x="180" y="84"/>
                  </a:cubicBezTo>
                  <a:cubicBezTo>
                    <a:pt x="180" y="84"/>
                    <a:pt x="180" y="84"/>
                    <a:pt x="180" y="84"/>
                  </a:cubicBezTo>
                  <a:cubicBezTo>
                    <a:pt x="179" y="84"/>
                    <a:pt x="179" y="84"/>
                    <a:pt x="179" y="84"/>
                  </a:cubicBezTo>
                  <a:cubicBezTo>
                    <a:pt x="178" y="84"/>
                    <a:pt x="178" y="84"/>
                    <a:pt x="178" y="84"/>
                  </a:cubicBezTo>
                  <a:cubicBezTo>
                    <a:pt x="178" y="83"/>
                    <a:pt x="178" y="83"/>
                    <a:pt x="178" y="83"/>
                  </a:cubicBezTo>
                  <a:cubicBezTo>
                    <a:pt x="177" y="83"/>
                    <a:pt x="177" y="83"/>
                    <a:pt x="177" y="83"/>
                  </a:cubicBezTo>
                  <a:cubicBezTo>
                    <a:pt x="175" y="83"/>
                    <a:pt x="175" y="83"/>
                    <a:pt x="175" y="83"/>
                  </a:cubicBezTo>
                  <a:cubicBezTo>
                    <a:pt x="175" y="83"/>
                    <a:pt x="175" y="83"/>
                    <a:pt x="175" y="83"/>
                  </a:cubicBezTo>
                  <a:cubicBezTo>
                    <a:pt x="174" y="82"/>
                    <a:pt x="174" y="82"/>
                    <a:pt x="174" y="82"/>
                  </a:cubicBezTo>
                  <a:cubicBezTo>
                    <a:pt x="175" y="82"/>
                    <a:pt x="175" y="82"/>
                    <a:pt x="175" y="82"/>
                  </a:cubicBezTo>
                  <a:cubicBezTo>
                    <a:pt x="174" y="81"/>
                    <a:pt x="174" y="81"/>
                    <a:pt x="174" y="81"/>
                  </a:cubicBezTo>
                  <a:cubicBezTo>
                    <a:pt x="174" y="80"/>
                    <a:pt x="174" y="80"/>
                    <a:pt x="174" y="80"/>
                  </a:cubicBezTo>
                  <a:cubicBezTo>
                    <a:pt x="174" y="80"/>
                    <a:pt x="174" y="80"/>
                    <a:pt x="174" y="80"/>
                  </a:cubicBezTo>
                  <a:cubicBezTo>
                    <a:pt x="175" y="80"/>
                    <a:pt x="175" y="80"/>
                    <a:pt x="175" y="80"/>
                  </a:cubicBezTo>
                  <a:cubicBezTo>
                    <a:pt x="176" y="81"/>
                    <a:pt x="176" y="81"/>
                    <a:pt x="176" y="81"/>
                  </a:cubicBezTo>
                  <a:cubicBezTo>
                    <a:pt x="176" y="81"/>
                    <a:pt x="176" y="81"/>
                    <a:pt x="176" y="81"/>
                  </a:cubicBezTo>
                  <a:cubicBezTo>
                    <a:pt x="177" y="82"/>
                    <a:pt x="177" y="82"/>
                    <a:pt x="177" y="82"/>
                  </a:cubicBezTo>
                  <a:cubicBezTo>
                    <a:pt x="178" y="82"/>
                    <a:pt x="178" y="82"/>
                    <a:pt x="178" y="82"/>
                  </a:cubicBezTo>
                  <a:cubicBezTo>
                    <a:pt x="177" y="81"/>
                    <a:pt x="177" y="81"/>
                    <a:pt x="177" y="81"/>
                  </a:cubicBezTo>
                  <a:cubicBezTo>
                    <a:pt x="178" y="81"/>
                    <a:pt x="178" y="81"/>
                    <a:pt x="178" y="81"/>
                  </a:cubicBezTo>
                  <a:cubicBezTo>
                    <a:pt x="178" y="79"/>
                    <a:pt x="178" y="79"/>
                    <a:pt x="178" y="79"/>
                  </a:cubicBezTo>
                  <a:cubicBezTo>
                    <a:pt x="178" y="78"/>
                    <a:pt x="178" y="78"/>
                    <a:pt x="178" y="78"/>
                  </a:cubicBezTo>
                  <a:cubicBezTo>
                    <a:pt x="178" y="78"/>
                    <a:pt x="178" y="78"/>
                    <a:pt x="178" y="78"/>
                  </a:cubicBezTo>
                  <a:cubicBezTo>
                    <a:pt x="179" y="78"/>
                    <a:pt x="179" y="78"/>
                    <a:pt x="179" y="78"/>
                  </a:cubicBezTo>
                  <a:cubicBezTo>
                    <a:pt x="179" y="78"/>
                    <a:pt x="179" y="78"/>
                    <a:pt x="179" y="78"/>
                  </a:cubicBezTo>
                  <a:cubicBezTo>
                    <a:pt x="177" y="77"/>
                    <a:pt x="177" y="77"/>
                    <a:pt x="177" y="77"/>
                  </a:cubicBezTo>
                  <a:cubicBezTo>
                    <a:pt x="177" y="78"/>
                    <a:pt x="177" y="78"/>
                    <a:pt x="177" y="78"/>
                  </a:cubicBezTo>
                  <a:cubicBezTo>
                    <a:pt x="176" y="78"/>
                    <a:pt x="176" y="78"/>
                    <a:pt x="176" y="78"/>
                  </a:cubicBezTo>
                  <a:cubicBezTo>
                    <a:pt x="176" y="77"/>
                    <a:pt x="176" y="77"/>
                    <a:pt x="176" y="77"/>
                  </a:cubicBezTo>
                  <a:cubicBezTo>
                    <a:pt x="177" y="76"/>
                    <a:pt x="177" y="76"/>
                    <a:pt x="177" y="76"/>
                  </a:cubicBezTo>
                  <a:cubicBezTo>
                    <a:pt x="179" y="76"/>
                    <a:pt x="179" y="76"/>
                    <a:pt x="179" y="76"/>
                  </a:cubicBezTo>
                  <a:cubicBezTo>
                    <a:pt x="180" y="76"/>
                    <a:pt x="180" y="76"/>
                    <a:pt x="180" y="76"/>
                  </a:cubicBezTo>
                  <a:cubicBezTo>
                    <a:pt x="179" y="75"/>
                    <a:pt x="179" y="75"/>
                    <a:pt x="179" y="75"/>
                  </a:cubicBezTo>
                  <a:cubicBezTo>
                    <a:pt x="180" y="74"/>
                    <a:pt x="180" y="74"/>
                    <a:pt x="180" y="74"/>
                  </a:cubicBezTo>
                  <a:cubicBezTo>
                    <a:pt x="180" y="74"/>
                    <a:pt x="180" y="74"/>
                    <a:pt x="180" y="74"/>
                  </a:cubicBezTo>
                  <a:cubicBezTo>
                    <a:pt x="181" y="73"/>
                    <a:pt x="181" y="73"/>
                    <a:pt x="181" y="73"/>
                  </a:cubicBezTo>
                  <a:cubicBezTo>
                    <a:pt x="181" y="73"/>
                    <a:pt x="181" y="73"/>
                    <a:pt x="181" y="73"/>
                  </a:cubicBezTo>
                  <a:cubicBezTo>
                    <a:pt x="181" y="72"/>
                    <a:pt x="181" y="72"/>
                    <a:pt x="181" y="72"/>
                  </a:cubicBezTo>
                  <a:cubicBezTo>
                    <a:pt x="182" y="72"/>
                    <a:pt x="182" y="72"/>
                    <a:pt x="182" y="72"/>
                  </a:cubicBezTo>
                  <a:cubicBezTo>
                    <a:pt x="182" y="72"/>
                    <a:pt x="182" y="72"/>
                    <a:pt x="182" y="72"/>
                  </a:cubicBezTo>
                  <a:cubicBezTo>
                    <a:pt x="183" y="72"/>
                    <a:pt x="183" y="72"/>
                    <a:pt x="183" y="72"/>
                  </a:cubicBezTo>
                  <a:cubicBezTo>
                    <a:pt x="183" y="71"/>
                    <a:pt x="183" y="71"/>
                    <a:pt x="183" y="71"/>
                  </a:cubicBezTo>
                  <a:cubicBezTo>
                    <a:pt x="183" y="71"/>
                    <a:pt x="183" y="71"/>
                    <a:pt x="183" y="71"/>
                  </a:cubicBezTo>
                  <a:cubicBezTo>
                    <a:pt x="183" y="71"/>
                    <a:pt x="183" y="71"/>
                    <a:pt x="183" y="71"/>
                  </a:cubicBezTo>
                  <a:cubicBezTo>
                    <a:pt x="183" y="70"/>
                    <a:pt x="183" y="70"/>
                    <a:pt x="183" y="70"/>
                  </a:cubicBezTo>
                  <a:cubicBezTo>
                    <a:pt x="184" y="70"/>
                    <a:pt x="184" y="70"/>
                    <a:pt x="184" y="70"/>
                  </a:cubicBezTo>
                  <a:cubicBezTo>
                    <a:pt x="185" y="70"/>
                    <a:pt x="185" y="70"/>
                    <a:pt x="185" y="70"/>
                  </a:cubicBezTo>
                  <a:cubicBezTo>
                    <a:pt x="185" y="69"/>
                    <a:pt x="185" y="69"/>
                    <a:pt x="185" y="69"/>
                  </a:cubicBezTo>
                  <a:cubicBezTo>
                    <a:pt x="185" y="69"/>
                    <a:pt x="185" y="69"/>
                    <a:pt x="185" y="69"/>
                  </a:cubicBezTo>
                  <a:cubicBezTo>
                    <a:pt x="186" y="69"/>
                    <a:pt x="186" y="69"/>
                    <a:pt x="186" y="69"/>
                  </a:cubicBezTo>
                  <a:cubicBezTo>
                    <a:pt x="188" y="69"/>
                    <a:pt x="188" y="69"/>
                    <a:pt x="188" y="69"/>
                  </a:cubicBezTo>
                  <a:cubicBezTo>
                    <a:pt x="187" y="68"/>
                    <a:pt x="187" y="68"/>
                    <a:pt x="187" y="68"/>
                  </a:cubicBezTo>
                  <a:cubicBezTo>
                    <a:pt x="187" y="68"/>
                    <a:pt x="187" y="68"/>
                    <a:pt x="187" y="68"/>
                  </a:cubicBezTo>
                  <a:cubicBezTo>
                    <a:pt x="189" y="67"/>
                    <a:pt x="189" y="67"/>
                    <a:pt x="189" y="67"/>
                  </a:cubicBezTo>
                  <a:cubicBezTo>
                    <a:pt x="190" y="67"/>
                    <a:pt x="190" y="67"/>
                    <a:pt x="190" y="67"/>
                  </a:cubicBezTo>
                  <a:cubicBezTo>
                    <a:pt x="191" y="66"/>
                    <a:pt x="191" y="66"/>
                    <a:pt x="191" y="66"/>
                  </a:cubicBezTo>
                  <a:cubicBezTo>
                    <a:pt x="193" y="65"/>
                    <a:pt x="193" y="65"/>
                    <a:pt x="193" y="65"/>
                  </a:cubicBezTo>
                  <a:cubicBezTo>
                    <a:pt x="194" y="64"/>
                    <a:pt x="194" y="64"/>
                    <a:pt x="194" y="64"/>
                  </a:cubicBezTo>
                  <a:cubicBezTo>
                    <a:pt x="193" y="64"/>
                    <a:pt x="193" y="64"/>
                    <a:pt x="193" y="64"/>
                  </a:cubicBezTo>
                  <a:cubicBezTo>
                    <a:pt x="192" y="65"/>
                    <a:pt x="192" y="65"/>
                    <a:pt x="192" y="65"/>
                  </a:cubicBezTo>
                  <a:cubicBezTo>
                    <a:pt x="191" y="65"/>
                    <a:pt x="191" y="65"/>
                    <a:pt x="191" y="65"/>
                  </a:cubicBezTo>
                  <a:cubicBezTo>
                    <a:pt x="190" y="65"/>
                    <a:pt x="190" y="65"/>
                    <a:pt x="190" y="65"/>
                  </a:cubicBezTo>
                  <a:cubicBezTo>
                    <a:pt x="190" y="65"/>
                    <a:pt x="190" y="65"/>
                    <a:pt x="190" y="65"/>
                  </a:cubicBezTo>
                  <a:cubicBezTo>
                    <a:pt x="190" y="63"/>
                    <a:pt x="190" y="63"/>
                    <a:pt x="190" y="63"/>
                  </a:cubicBezTo>
                  <a:cubicBezTo>
                    <a:pt x="190" y="63"/>
                    <a:pt x="190" y="63"/>
                    <a:pt x="190" y="63"/>
                  </a:cubicBezTo>
                  <a:cubicBezTo>
                    <a:pt x="190" y="62"/>
                    <a:pt x="190" y="62"/>
                    <a:pt x="190" y="62"/>
                  </a:cubicBezTo>
                  <a:cubicBezTo>
                    <a:pt x="191" y="62"/>
                    <a:pt x="191" y="62"/>
                    <a:pt x="191" y="62"/>
                  </a:cubicBezTo>
                  <a:cubicBezTo>
                    <a:pt x="191" y="63"/>
                    <a:pt x="191" y="63"/>
                    <a:pt x="191" y="63"/>
                  </a:cubicBezTo>
                  <a:cubicBezTo>
                    <a:pt x="191" y="63"/>
                    <a:pt x="191" y="63"/>
                    <a:pt x="191" y="63"/>
                  </a:cubicBezTo>
                  <a:cubicBezTo>
                    <a:pt x="192" y="62"/>
                    <a:pt x="192" y="62"/>
                    <a:pt x="192" y="62"/>
                  </a:cubicBezTo>
                  <a:cubicBezTo>
                    <a:pt x="191" y="61"/>
                    <a:pt x="191" y="61"/>
                    <a:pt x="191" y="61"/>
                  </a:cubicBezTo>
                  <a:cubicBezTo>
                    <a:pt x="192" y="61"/>
                    <a:pt x="192" y="61"/>
                    <a:pt x="192" y="61"/>
                  </a:cubicBezTo>
                  <a:cubicBezTo>
                    <a:pt x="193" y="62"/>
                    <a:pt x="193" y="62"/>
                    <a:pt x="193" y="62"/>
                  </a:cubicBezTo>
                  <a:cubicBezTo>
                    <a:pt x="194" y="62"/>
                    <a:pt x="194" y="62"/>
                    <a:pt x="194" y="62"/>
                  </a:cubicBezTo>
                  <a:cubicBezTo>
                    <a:pt x="195" y="61"/>
                    <a:pt x="195" y="61"/>
                    <a:pt x="195" y="61"/>
                  </a:cubicBezTo>
                  <a:cubicBezTo>
                    <a:pt x="196" y="61"/>
                    <a:pt x="196" y="61"/>
                    <a:pt x="196" y="61"/>
                  </a:cubicBezTo>
                  <a:cubicBezTo>
                    <a:pt x="198" y="61"/>
                    <a:pt x="198" y="61"/>
                    <a:pt x="198" y="61"/>
                  </a:cubicBezTo>
                  <a:cubicBezTo>
                    <a:pt x="199" y="61"/>
                    <a:pt x="199" y="61"/>
                    <a:pt x="199" y="61"/>
                  </a:cubicBezTo>
                  <a:cubicBezTo>
                    <a:pt x="199" y="61"/>
                    <a:pt x="199" y="61"/>
                    <a:pt x="199" y="61"/>
                  </a:cubicBezTo>
                  <a:cubicBezTo>
                    <a:pt x="198" y="63"/>
                    <a:pt x="198" y="63"/>
                    <a:pt x="198" y="63"/>
                  </a:cubicBezTo>
                  <a:cubicBezTo>
                    <a:pt x="198" y="64"/>
                    <a:pt x="198" y="64"/>
                    <a:pt x="198" y="64"/>
                  </a:cubicBezTo>
                  <a:cubicBezTo>
                    <a:pt x="199" y="64"/>
                    <a:pt x="199" y="64"/>
                    <a:pt x="199" y="64"/>
                  </a:cubicBezTo>
                  <a:cubicBezTo>
                    <a:pt x="200" y="63"/>
                    <a:pt x="200" y="63"/>
                    <a:pt x="200" y="63"/>
                  </a:cubicBezTo>
                  <a:cubicBezTo>
                    <a:pt x="201" y="62"/>
                    <a:pt x="201" y="62"/>
                    <a:pt x="201" y="62"/>
                  </a:cubicBezTo>
                  <a:cubicBezTo>
                    <a:pt x="200" y="61"/>
                    <a:pt x="200" y="61"/>
                    <a:pt x="200" y="61"/>
                  </a:cubicBezTo>
                  <a:cubicBezTo>
                    <a:pt x="201" y="61"/>
                    <a:pt x="201" y="61"/>
                    <a:pt x="201" y="61"/>
                  </a:cubicBezTo>
                  <a:cubicBezTo>
                    <a:pt x="201" y="62"/>
                    <a:pt x="201" y="62"/>
                    <a:pt x="201" y="62"/>
                  </a:cubicBezTo>
                  <a:cubicBezTo>
                    <a:pt x="201" y="63"/>
                    <a:pt x="201" y="63"/>
                    <a:pt x="201" y="63"/>
                  </a:cubicBezTo>
                  <a:cubicBezTo>
                    <a:pt x="202" y="63"/>
                    <a:pt x="202" y="63"/>
                    <a:pt x="202" y="63"/>
                  </a:cubicBezTo>
                  <a:cubicBezTo>
                    <a:pt x="202" y="62"/>
                    <a:pt x="202" y="62"/>
                    <a:pt x="202" y="62"/>
                  </a:cubicBezTo>
                  <a:cubicBezTo>
                    <a:pt x="202" y="61"/>
                    <a:pt x="202" y="61"/>
                    <a:pt x="202" y="61"/>
                  </a:cubicBezTo>
                  <a:cubicBezTo>
                    <a:pt x="203" y="61"/>
                    <a:pt x="203" y="61"/>
                    <a:pt x="203" y="61"/>
                  </a:cubicBezTo>
                  <a:cubicBezTo>
                    <a:pt x="203" y="61"/>
                    <a:pt x="203" y="61"/>
                    <a:pt x="203" y="61"/>
                  </a:cubicBezTo>
                  <a:cubicBezTo>
                    <a:pt x="203" y="62"/>
                    <a:pt x="203" y="62"/>
                    <a:pt x="203" y="62"/>
                  </a:cubicBezTo>
                  <a:cubicBezTo>
                    <a:pt x="205" y="61"/>
                    <a:pt x="205" y="61"/>
                    <a:pt x="205" y="61"/>
                  </a:cubicBezTo>
                  <a:cubicBezTo>
                    <a:pt x="205" y="60"/>
                    <a:pt x="205" y="60"/>
                    <a:pt x="205" y="60"/>
                  </a:cubicBezTo>
                  <a:cubicBezTo>
                    <a:pt x="204" y="60"/>
                    <a:pt x="204" y="60"/>
                    <a:pt x="204" y="60"/>
                  </a:cubicBezTo>
                  <a:cubicBezTo>
                    <a:pt x="205" y="60"/>
                    <a:pt x="205" y="60"/>
                    <a:pt x="205" y="60"/>
                  </a:cubicBezTo>
                  <a:cubicBezTo>
                    <a:pt x="206" y="59"/>
                    <a:pt x="206" y="59"/>
                    <a:pt x="206" y="59"/>
                  </a:cubicBezTo>
                  <a:cubicBezTo>
                    <a:pt x="205" y="59"/>
                    <a:pt x="205" y="59"/>
                    <a:pt x="205" y="59"/>
                  </a:cubicBezTo>
                  <a:cubicBezTo>
                    <a:pt x="206" y="58"/>
                    <a:pt x="206" y="58"/>
                    <a:pt x="206" y="58"/>
                  </a:cubicBezTo>
                  <a:cubicBezTo>
                    <a:pt x="207" y="58"/>
                    <a:pt x="207" y="58"/>
                    <a:pt x="207" y="58"/>
                  </a:cubicBezTo>
                  <a:cubicBezTo>
                    <a:pt x="208" y="57"/>
                    <a:pt x="208" y="57"/>
                    <a:pt x="208" y="57"/>
                  </a:cubicBezTo>
                  <a:cubicBezTo>
                    <a:pt x="208" y="58"/>
                    <a:pt x="208" y="58"/>
                    <a:pt x="208" y="58"/>
                  </a:cubicBezTo>
                  <a:cubicBezTo>
                    <a:pt x="208" y="58"/>
                    <a:pt x="208" y="58"/>
                    <a:pt x="208" y="58"/>
                  </a:cubicBezTo>
                  <a:cubicBezTo>
                    <a:pt x="209" y="58"/>
                    <a:pt x="209" y="58"/>
                    <a:pt x="209" y="58"/>
                  </a:cubicBezTo>
                  <a:cubicBezTo>
                    <a:pt x="210" y="58"/>
                    <a:pt x="210" y="58"/>
                    <a:pt x="210" y="58"/>
                  </a:cubicBezTo>
                  <a:cubicBezTo>
                    <a:pt x="210" y="60"/>
                    <a:pt x="210" y="60"/>
                    <a:pt x="210" y="60"/>
                  </a:cubicBezTo>
                  <a:cubicBezTo>
                    <a:pt x="210" y="60"/>
                    <a:pt x="210" y="60"/>
                    <a:pt x="210" y="60"/>
                  </a:cubicBezTo>
                  <a:cubicBezTo>
                    <a:pt x="210" y="62"/>
                    <a:pt x="210" y="62"/>
                    <a:pt x="210" y="62"/>
                  </a:cubicBezTo>
                  <a:cubicBezTo>
                    <a:pt x="211" y="61"/>
                    <a:pt x="211" y="61"/>
                    <a:pt x="211" y="61"/>
                  </a:cubicBezTo>
                  <a:cubicBezTo>
                    <a:pt x="212" y="60"/>
                    <a:pt x="212" y="60"/>
                    <a:pt x="212" y="60"/>
                  </a:cubicBezTo>
                  <a:cubicBezTo>
                    <a:pt x="211" y="58"/>
                    <a:pt x="211" y="58"/>
                    <a:pt x="211" y="58"/>
                  </a:cubicBezTo>
                  <a:cubicBezTo>
                    <a:pt x="210" y="57"/>
                    <a:pt x="210" y="57"/>
                    <a:pt x="210" y="57"/>
                  </a:cubicBezTo>
                  <a:cubicBezTo>
                    <a:pt x="209" y="56"/>
                    <a:pt x="209" y="56"/>
                    <a:pt x="209" y="56"/>
                  </a:cubicBezTo>
                  <a:cubicBezTo>
                    <a:pt x="208" y="57"/>
                    <a:pt x="208" y="57"/>
                    <a:pt x="208" y="57"/>
                  </a:cubicBezTo>
                  <a:cubicBezTo>
                    <a:pt x="207" y="57"/>
                    <a:pt x="207" y="57"/>
                    <a:pt x="207" y="57"/>
                  </a:cubicBezTo>
                  <a:cubicBezTo>
                    <a:pt x="206" y="57"/>
                    <a:pt x="206" y="57"/>
                    <a:pt x="206" y="57"/>
                  </a:cubicBezTo>
                  <a:cubicBezTo>
                    <a:pt x="206" y="56"/>
                    <a:pt x="206" y="56"/>
                    <a:pt x="206" y="56"/>
                  </a:cubicBezTo>
                  <a:cubicBezTo>
                    <a:pt x="205" y="56"/>
                    <a:pt x="205" y="56"/>
                    <a:pt x="205" y="56"/>
                  </a:cubicBezTo>
                  <a:cubicBezTo>
                    <a:pt x="205" y="55"/>
                    <a:pt x="205" y="55"/>
                    <a:pt x="205" y="55"/>
                  </a:cubicBezTo>
                  <a:cubicBezTo>
                    <a:pt x="206" y="55"/>
                    <a:pt x="206" y="55"/>
                    <a:pt x="206" y="55"/>
                  </a:cubicBezTo>
                  <a:cubicBezTo>
                    <a:pt x="208" y="55"/>
                    <a:pt x="208" y="55"/>
                    <a:pt x="208" y="55"/>
                  </a:cubicBezTo>
                  <a:cubicBezTo>
                    <a:pt x="208" y="54"/>
                    <a:pt x="208" y="54"/>
                    <a:pt x="208" y="54"/>
                  </a:cubicBezTo>
                  <a:cubicBezTo>
                    <a:pt x="209" y="54"/>
                    <a:pt x="209" y="54"/>
                    <a:pt x="209" y="54"/>
                  </a:cubicBezTo>
                  <a:cubicBezTo>
                    <a:pt x="210" y="54"/>
                    <a:pt x="210" y="54"/>
                    <a:pt x="210" y="54"/>
                  </a:cubicBezTo>
                  <a:cubicBezTo>
                    <a:pt x="211" y="54"/>
                    <a:pt x="211" y="54"/>
                    <a:pt x="211" y="54"/>
                  </a:cubicBezTo>
                  <a:cubicBezTo>
                    <a:pt x="211" y="54"/>
                    <a:pt x="211" y="54"/>
                    <a:pt x="211" y="54"/>
                  </a:cubicBezTo>
                  <a:cubicBezTo>
                    <a:pt x="213" y="54"/>
                    <a:pt x="213" y="54"/>
                    <a:pt x="213" y="54"/>
                  </a:cubicBezTo>
                  <a:cubicBezTo>
                    <a:pt x="214" y="54"/>
                    <a:pt x="214" y="54"/>
                    <a:pt x="214" y="54"/>
                  </a:cubicBezTo>
                  <a:cubicBezTo>
                    <a:pt x="215" y="54"/>
                    <a:pt x="215" y="54"/>
                    <a:pt x="215" y="54"/>
                  </a:cubicBezTo>
                  <a:cubicBezTo>
                    <a:pt x="216" y="54"/>
                    <a:pt x="216" y="54"/>
                    <a:pt x="216" y="54"/>
                  </a:cubicBezTo>
                  <a:cubicBezTo>
                    <a:pt x="217" y="54"/>
                    <a:pt x="217" y="54"/>
                    <a:pt x="217" y="54"/>
                  </a:cubicBezTo>
                  <a:cubicBezTo>
                    <a:pt x="216" y="53"/>
                    <a:pt x="216" y="53"/>
                    <a:pt x="216" y="53"/>
                  </a:cubicBezTo>
                  <a:cubicBezTo>
                    <a:pt x="215" y="53"/>
                    <a:pt x="215" y="53"/>
                    <a:pt x="215" y="53"/>
                  </a:cubicBezTo>
                  <a:cubicBezTo>
                    <a:pt x="213" y="53"/>
                    <a:pt x="213" y="53"/>
                    <a:pt x="213" y="53"/>
                  </a:cubicBezTo>
                  <a:cubicBezTo>
                    <a:pt x="212" y="53"/>
                    <a:pt x="212" y="53"/>
                    <a:pt x="212" y="53"/>
                  </a:cubicBezTo>
                  <a:cubicBezTo>
                    <a:pt x="211" y="53"/>
                    <a:pt x="211" y="53"/>
                    <a:pt x="211" y="53"/>
                  </a:cubicBezTo>
                  <a:cubicBezTo>
                    <a:pt x="211" y="52"/>
                    <a:pt x="211" y="52"/>
                    <a:pt x="211" y="52"/>
                  </a:cubicBezTo>
                  <a:cubicBezTo>
                    <a:pt x="210" y="51"/>
                    <a:pt x="210" y="51"/>
                    <a:pt x="210" y="51"/>
                  </a:cubicBezTo>
                  <a:cubicBezTo>
                    <a:pt x="212" y="51"/>
                    <a:pt x="212" y="51"/>
                    <a:pt x="212" y="51"/>
                  </a:cubicBezTo>
                  <a:cubicBezTo>
                    <a:pt x="210" y="50"/>
                    <a:pt x="210" y="50"/>
                    <a:pt x="210" y="50"/>
                  </a:cubicBezTo>
                  <a:cubicBezTo>
                    <a:pt x="209" y="49"/>
                    <a:pt x="209" y="49"/>
                    <a:pt x="209" y="49"/>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7" y="45"/>
                    <a:pt x="207" y="45"/>
                    <a:pt x="207" y="45"/>
                  </a:cubicBezTo>
                  <a:cubicBezTo>
                    <a:pt x="207" y="42"/>
                    <a:pt x="207" y="42"/>
                    <a:pt x="207" y="42"/>
                  </a:cubicBezTo>
                  <a:cubicBezTo>
                    <a:pt x="208" y="41"/>
                    <a:pt x="208" y="41"/>
                    <a:pt x="208" y="41"/>
                  </a:cubicBezTo>
                  <a:cubicBezTo>
                    <a:pt x="208" y="40"/>
                    <a:pt x="208" y="40"/>
                    <a:pt x="208" y="40"/>
                  </a:cubicBezTo>
                  <a:cubicBezTo>
                    <a:pt x="208" y="38"/>
                    <a:pt x="208" y="38"/>
                    <a:pt x="208" y="38"/>
                  </a:cubicBezTo>
                  <a:cubicBezTo>
                    <a:pt x="209" y="38"/>
                    <a:pt x="209" y="38"/>
                    <a:pt x="209" y="38"/>
                  </a:cubicBezTo>
                  <a:cubicBezTo>
                    <a:pt x="208" y="37"/>
                    <a:pt x="208" y="37"/>
                    <a:pt x="208" y="37"/>
                  </a:cubicBezTo>
                  <a:cubicBezTo>
                    <a:pt x="209" y="37"/>
                    <a:pt x="209" y="37"/>
                    <a:pt x="209" y="37"/>
                  </a:cubicBezTo>
                  <a:cubicBezTo>
                    <a:pt x="209" y="36"/>
                    <a:pt x="209" y="36"/>
                    <a:pt x="209" y="36"/>
                  </a:cubicBezTo>
                  <a:cubicBezTo>
                    <a:pt x="211" y="35"/>
                    <a:pt x="211" y="35"/>
                    <a:pt x="211" y="35"/>
                  </a:cubicBezTo>
                  <a:cubicBezTo>
                    <a:pt x="211" y="35"/>
                    <a:pt x="211" y="35"/>
                    <a:pt x="211" y="35"/>
                  </a:cubicBezTo>
                  <a:cubicBezTo>
                    <a:pt x="212" y="36"/>
                    <a:pt x="212" y="36"/>
                    <a:pt x="212" y="36"/>
                  </a:cubicBezTo>
                  <a:cubicBezTo>
                    <a:pt x="213" y="35"/>
                    <a:pt x="213" y="35"/>
                    <a:pt x="213" y="35"/>
                  </a:cubicBezTo>
                  <a:cubicBezTo>
                    <a:pt x="214" y="35"/>
                    <a:pt x="214" y="35"/>
                    <a:pt x="214" y="35"/>
                  </a:cubicBezTo>
                  <a:cubicBezTo>
                    <a:pt x="214" y="37"/>
                    <a:pt x="214" y="37"/>
                    <a:pt x="214" y="37"/>
                  </a:cubicBezTo>
                  <a:cubicBezTo>
                    <a:pt x="216" y="37"/>
                    <a:pt x="216" y="37"/>
                    <a:pt x="216" y="37"/>
                  </a:cubicBezTo>
                  <a:cubicBezTo>
                    <a:pt x="217" y="36"/>
                    <a:pt x="217" y="36"/>
                    <a:pt x="217" y="36"/>
                  </a:cubicBezTo>
                  <a:cubicBezTo>
                    <a:pt x="217" y="36"/>
                    <a:pt x="217" y="36"/>
                    <a:pt x="217" y="36"/>
                  </a:cubicBezTo>
                  <a:cubicBezTo>
                    <a:pt x="217" y="37"/>
                    <a:pt x="217" y="37"/>
                    <a:pt x="217" y="37"/>
                  </a:cubicBezTo>
                  <a:cubicBezTo>
                    <a:pt x="218" y="37"/>
                    <a:pt x="218" y="37"/>
                    <a:pt x="218" y="37"/>
                  </a:cubicBezTo>
                  <a:cubicBezTo>
                    <a:pt x="219" y="38"/>
                    <a:pt x="219" y="38"/>
                    <a:pt x="219" y="38"/>
                  </a:cubicBezTo>
                  <a:cubicBezTo>
                    <a:pt x="219" y="38"/>
                    <a:pt x="219" y="38"/>
                    <a:pt x="219" y="38"/>
                  </a:cubicBezTo>
                  <a:cubicBezTo>
                    <a:pt x="218" y="39"/>
                    <a:pt x="218" y="39"/>
                    <a:pt x="218" y="39"/>
                  </a:cubicBezTo>
                  <a:cubicBezTo>
                    <a:pt x="218" y="39"/>
                    <a:pt x="218" y="39"/>
                    <a:pt x="218" y="39"/>
                  </a:cubicBezTo>
                  <a:cubicBezTo>
                    <a:pt x="218" y="40"/>
                    <a:pt x="218" y="40"/>
                    <a:pt x="218" y="40"/>
                  </a:cubicBezTo>
                  <a:cubicBezTo>
                    <a:pt x="218" y="41"/>
                    <a:pt x="218" y="41"/>
                    <a:pt x="218" y="41"/>
                  </a:cubicBezTo>
                  <a:cubicBezTo>
                    <a:pt x="217" y="42"/>
                    <a:pt x="217" y="42"/>
                    <a:pt x="217" y="42"/>
                  </a:cubicBezTo>
                  <a:cubicBezTo>
                    <a:pt x="216" y="42"/>
                    <a:pt x="216" y="42"/>
                    <a:pt x="216" y="42"/>
                  </a:cubicBezTo>
                  <a:cubicBezTo>
                    <a:pt x="215" y="43"/>
                    <a:pt x="215" y="43"/>
                    <a:pt x="215" y="43"/>
                  </a:cubicBezTo>
                  <a:cubicBezTo>
                    <a:pt x="216" y="43"/>
                    <a:pt x="216" y="43"/>
                    <a:pt x="216" y="43"/>
                  </a:cubicBezTo>
                  <a:cubicBezTo>
                    <a:pt x="218" y="43"/>
                    <a:pt x="218" y="43"/>
                    <a:pt x="218" y="43"/>
                  </a:cubicBezTo>
                  <a:cubicBezTo>
                    <a:pt x="220" y="41"/>
                    <a:pt x="220" y="41"/>
                    <a:pt x="220" y="41"/>
                  </a:cubicBezTo>
                  <a:cubicBezTo>
                    <a:pt x="220" y="41"/>
                    <a:pt x="220" y="41"/>
                    <a:pt x="220" y="41"/>
                  </a:cubicBezTo>
                  <a:cubicBezTo>
                    <a:pt x="220" y="41"/>
                    <a:pt x="220" y="41"/>
                    <a:pt x="220" y="41"/>
                  </a:cubicBezTo>
                  <a:cubicBezTo>
                    <a:pt x="220" y="42"/>
                    <a:pt x="220" y="42"/>
                    <a:pt x="220" y="42"/>
                  </a:cubicBezTo>
                  <a:cubicBezTo>
                    <a:pt x="220" y="43"/>
                    <a:pt x="220" y="43"/>
                    <a:pt x="220" y="43"/>
                  </a:cubicBezTo>
                  <a:cubicBezTo>
                    <a:pt x="221" y="43"/>
                    <a:pt x="221" y="43"/>
                    <a:pt x="221" y="43"/>
                  </a:cubicBezTo>
                  <a:cubicBezTo>
                    <a:pt x="221" y="42"/>
                    <a:pt x="221" y="42"/>
                    <a:pt x="221" y="42"/>
                  </a:cubicBezTo>
                  <a:cubicBezTo>
                    <a:pt x="222" y="41"/>
                    <a:pt x="222" y="41"/>
                    <a:pt x="222" y="41"/>
                  </a:cubicBezTo>
                  <a:cubicBezTo>
                    <a:pt x="223" y="42"/>
                    <a:pt x="223" y="42"/>
                    <a:pt x="223" y="42"/>
                  </a:cubicBezTo>
                  <a:cubicBezTo>
                    <a:pt x="224" y="41"/>
                    <a:pt x="224" y="41"/>
                    <a:pt x="224" y="41"/>
                  </a:cubicBezTo>
                  <a:cubicBezTo>
                    <a:pt x="224" y="41"/>
                    <a:pt x="224" y="41"/>
                    <a:pt x="224" y="41"/>
                  </a:cubicBezTo>
                  <a:cubicBezTo>
                    <a:pt x="224" y="40"/>
                    <a:pt x="224" y="40"/>
                    <a:pt x="224" y="40"/>
                  </a:cubicBezTo>
                  <a:cubicBezTo>
                    <a:pt x="225" y="41"/>
                    <a:pt x="225" y="41"/>
                    <a:pt x="225" y="41"/>
                  </a:cubicBezTo>
                  <a:cubicBezTo>
                    <a:pt x="226" y="40"/>
                    <a:pt x="226" y="40"/>
                    <a:pt x="226" y="40"/>
                  </a:cubicBezTo>
                  <a:cubicBezTo>
                    <a:pt x="227" y="42"/>
                    <a:pt x="227" y="42"/>
                    <a:pt x="227" y="42"/>
                  </a:cubicBezTo>
                  <a:cubicBezTo>
                    <a:pt x="227" y="42"/>
                    <a:pt x="227" y="42"/>
                    <a:pt x="227" y="42"/>
                  </a:cubicBezTo>
                  <a:cubicBezTo>
                    <a:pt x="227" y="44"/>
                    <a:pt x="227" y="44"/>
                    <a:pt x="227" y="44"/>
                  </a:cubicBezTo>
                  <a:cubicBezTo>
                    <a:pt x="227" y="44"/>
                    <a:pt x="227" y="44"/>
                    <a:pt x="227" y="44"/>
                  </a:cubicBezTo>
                  <a:cubicBezTo>
                    <a:pt x="227" y="45"/>
                    <a:pt x="227" y="45"/>
                    <a:pt x="227" y="45"/>
                  </a:cubicBezTo>
                  <a:cubicBezTo>
                    <a:pt x="226" y="46"/>
                    <a:pt x="226" y="46"/>
                    <a:pt x="226" y="46"/>
                  </a:cubicBezTo>
                  <a:cubicBezTo>
                    <a:pt x="228" y="48"/>
                    <a:pt x="228" y="48"/>
                    <a:pt x="228" y="48"/>
                  </a:cubicBezTo>
                  <a:cubicBezTo>
                    <a:pt x="227" y="48"/>
                    <a:pt x="227" y="48"/>
                    <a:pt x="227" y="48"/>
                  </a:cubicBezTo>
                  <a:cubicBezTo>
                    <a:pt x="227" y="49"/>
                    <a:pt x="227" y="49"/>
                    <a:pt x="227" y="49"/>
                  </a:cubicBezTo>
                  <a:cubicBezTo>
                    <a:pt x="226" y="49"/>
                    <a:pt x="226" y="49"/>
                    <a:pt x="226" y="49"/>
                  </a:cubicBezTo>
                  <a:cubicBezTo>
                    <a:pt x="227" y="49"/>
                    <a:pt x="227" y="49"/>
                    <a:pt x="227" y="49"/>
                  </a:cubicBezTo>
                  <a:cubicBezTo>
                    <a:pt x="228" y="49"/>
                    <a:pt x="228" y="49"/>
                    <a:pt x="228" y="49"/>
                  </a:cubicBezTo>
                  <a:cubicBezTo>
                    <a:pt x="229" y="48"/>
                    <a:pt x="229" y="48"/>
                    <a:pt x="229" y="48"/>
                  </a:cubicBezTo>
                  <a:cubicBezTo>
                    <a:pt x="231" y="48"/>
                    <a:pt x="231" y="48"/>
                    <a:pt x="231" y="48"/>
                  </a:cubicBezTo>
                  <a:cubicBezTo>
                    <a:pt x="231" y="47"/>
                    <a:pt x="231" y="47"/>
                    <a:pt x="231" y="47"/>
                  </a:cubicBezTo>
                  <a:cubicBezTo>
                    <a:pt x="231" y="45"/>
                    <a:pt x="231" y="45"/>
                    <a:pt x="231" y="45"/>
                  </a:cubicBezTo>
                  <a:cubicBezTo>
                    <a:pt x="231" y="44"/>
                    <a:pt x="231" y="44"/>
                    <a:pt x="231" y="44"/>
                  </a:cubicBezTo>
                  <a:cubicBezTo>
                    <a:pt x="230" y="44"/>
                    <a:pt x="230" y="44"/>
                    <a:pt x="230" y="44"/>
                  </a:cubicBezTo>
                  <a:cubicBezTo>
                    <a:pt x="230" y="44"/>
                    <a:pt x="230" y="44"/>
                    <a:pt x="230" y="44"/>
                  </a:cubicBezTo>
                  <a:cubicBezTo>
                    <a:pt x="230" y="43"/>
                    <a:pt x="230" y="43"/>
                    <a:pt x="230" y="43"/>
                  </a:cubicBezTo>
                  <a:cubicBezTo>
                    <a:pt x="230" y="43"/>
                    <a:pt x="230" y="43"/>
                    <a:pt x="230" y="43"/>
                  </a:cubicBezTo>
                  <a:cubicBezTo>
                    <a:pt x="231" y="43"/>
                    <a:pt x="231" y="43"/>
                    <a:pt x="231" y="43"/>
                  </a:cubicBezTo>
                  <a:cubicBezTo>
                    <a:pt x="231" y="43"/>
                    <a:pt x="231" y="43"/>
                    <a:pt x="231" y="43"/>
                  </a:cubicBezTo>
                  <a:cubicBezTo>
                    <a:pt x="232" y="43"/>
                    <a:pt x="232" y="43"/>
                    <a:pt x="232" y="43"/>
                  </a:cubicBezTo>
                  <a:cubicBezTo>
                    <a:pt x="233" y="43"/>
                    <a:pt x="233" y="43"/>
                    <a:pt x="233" y="43"/>
                  </a:cubicBezTo>
                  <a:cubicBezTo>
                    <a:pt x="234" y="42"/>
                    <a:pt x="234" y="42"/>
                    <a:pt x="234" y="42"/>
                  </a:cubicBezTo>
                  <a:cubicBezTo>
                    <a:pt x="235" y="42"/>
                    <a:pt x="235" y="42"/>
                    <a:pt x="235" y="42"/>
                  </a:cubicBezTo>
                  <a:cubicBezTo>
                    <a:pt x="236" y="42"/>
                    <a:pt x="236" y="42"/>
                    <a:pt x="236" y="42"/>
                  </a:cubicBezTo>
                  <a:cubicBezTo>
                    <a:pt x="236" y="41"/>
                    <a:pt x="236" y="41"/>
                    <a:pt x="236" y="41"/>
                  </a:cubicBezTo>
                  <a:cubicBezTo>
                    <a:pt x="237" y="40"/>
                    <a:pt x="237" y="40"/>
                    <a:pt x="237" y="40"/>
                  </a:cubicBezTo>
                  <a:cubicBezTo>
                    <a:pt x="237" y="41"/>
                    <a:pt x="237" y="41"/>
                    <a:pt x="237" y="41"/>
                  </a:cubicBezTo>
                  <a:cubicBezTo>
                    <a:pt x="238" y="40"/>
                    <a:pt x="238" y="40"/>
                    <a:pt x="238" y="40"/>
                  </a:cubicBezTo>
                  <a:cubicBezTo>
                    <a:pt x="239" y="40"/>
                    <a:pt x="239" y="40"/>
                    <a:pt x="239" y="40"/>
                  </a:cubicBezTo>
                  <a:cubicBezTo>
                    <a:pt x="239" y="40"/>
                    <a:pt x="239" y="40"/>
                    <a:pt x="239" y="40"/>
                  </a:cubicBezTo>
                  <a:cubicBezTo>
                    <a:pt x="240" y="40"/>
                    <a:pt x="240" y="40"/>
                    <a:pt x="240" y="40"/>
                  </a:cubicBezTo>
                  <a:cubicBezTo>
                    <a:pt x="240" y="40"/>
                    <a:pt x="240" y="40"/>
                    <a:pt x="240" y="40"/>
                  </a:cubicBezTo>
                  <a:cubicBezTo>
                    <a:pt x="240" y="41"/>
                    <a:pt x="240" y="41"/>
                    <a:pt x="240" y="41"/>
                  </a:cubicBezTo>
                  <a:cubicBezTo>
                    <a:pt x="240" y="42"/>
                    <a:pt x="240" y="42"/>
                    <a:pt x="240" y="42"/>
                  </a:cubicBezTo>
                  <a:cubicBezTo>
                    <a:pt x="242" y="41"/>
                    <a:pt x="242" y="41"/>
                    <a:pt x="242" y="41"/>
                  </a:cubicBezTo>
                  <a:cubicBezTo>
                    <a:pt x="243" y="42"/>
                    <a:pt x="243" y="42"/>
                    <a:pt x="243" y="42"/>
                  </a:cubicBezTo>
                  <a:cubicBezTo>
                    <a:pt x="243" y="42"/>
                    <a:pt x="243" y="42"/>
                    <a:pt x="243" y="42"/>
                  </a:cubicBezTo>
                  <a:cubicBezTo>
                    <a:pt x="247" y="44"/>
                    <a:pt x="247" y="44"/>
                    <a:pt x="247" y="44"/>
                  </a:cubicBezTo>
                  <a:cubicBezTo>
                    <a:pt x="248" y="44"/>
                    <a:pt x="248" y="44"/>
                    <a:pt x="248" y="44"/>
                  </a:cubicBezTo>
                  <a:cubicBezTo>
                    <a:pt x="248" y="45"/>
                    <a:pt x="248" y="45"/>
                    <a:pt x="248" y="45"/>
                  </a:cubicBezTo>
                  <a:cubicBezTo>
                    <a:pt x="248" y="45"/>
                    <a:pt x="248" y="45"/>
                    <a:pt x="248" y="45"/>
                  </a:cubicBezTo>
                  <a:cubicBezTo>
                    <a:pt x="249" y="47"/>
                    <a:pt x="249" y="47"/>
                    <a:pt x="249" y="47"/>
                  </a:cubicBezTo>
                  <a:cubicBezTo>
                    <a:pt x="250" y="47"/>
                    <a:pt x="250" y="47"/>
                    <a:pt x="250" y="47"/>
                  </a:cubicBezTo>
                  <a:cubicBezTo>
                    <a:pt x="250" y="46"/>
                    <a:pt x="250" y="46"/>
                    <a:pt x="250" y="46"/>
                  </a:cubicBezTo>
                  <a:cubicBezTo>
                    <a:pt x="250" y="46"/>
                    <a:pt x="250" y="46"/>
                    <a:pt x="250" y="46"/>
                  </a:cubicBezTo>
                  <a:cubicBezTo>
                    <a:pt x="251" y="45"/>
                    <a:pt x="251" y="45"/>
                    <a:pt x="251" y="45"/>
                  </a:cubicBezTo>
                  <a:cubicBezTo>
                    <a:pt x="250" y="45"/>
                    <a:pt x="250" y="45"/>
                    <a:pt x="250" y="45"/>
                  </a:cubicBezTo>
                  <a:cubicBezTo>
                    <a:pt x="249" y="45"/>
                    <a:pt x="249" y="45"/>
                    <a:pt x="249" y="45"/>
                  </a:cubicBezTo>
                  <a:cubicBezTo>
                    <a:pt x="249" y="44"/>
                    <a:pt x="249" y="44"/>
                    <a:pt x="249" y="44"/>
                  </a:cubicBezTo>
                  <a:cubicBezTo>
                    <a:pt x="250" y="44"/>
                    <a:pt x="250" y="44"/>
                    <a:pt x="250" y="44"/>
                  </a:cubicBezTo>
                  <a:cubicBezTo>
                    <a:pt x="250" y="44"/>
                    <a:pt x="250" y="44"/>
                    <a:pt x="250" y="44"/>
                  </a:cubicBezTo>
                  <a:cubicBezTo>
                    <a:pt x="251" y="44"/>
                    <a:pt x="251" y="44"/>
                    <a:pt x="251" y="44"/>
                  </a:cubicBezTo>
                  <a:cubicBezTo>
                    <a:pt x="252" y="45"/>
                    <a:pt x="252" y="45"/>
                    <a:pt x="252" y="45"/>
                  </a:cubicBezTo>
                  <a:cubicBezTo>
                    <a:pt x="252" y="46"/>
                    <a:pt x="252" y="46"/>
                    <a:pt x="252" y="46"/>
                  </a:cubicBezTo>
                  <a:cubicBezTo>
                    <a:pt x="253" y="47"/>
                    <a:pt x="253" y="47"/>
                    <a:pt x="253" y="47"/>
                  </a:cubicBezTo>
                  <a:cubicBezTo>
                    <a:pt x="253" y="48"/>
                    <a:pt x="253" y="48"/>
                    <a:pt x="253" y="48"/>
                  </a:cubicBezTo>
                  <a:cubicBezTo>
                    <a:pt x="254" y="48"/>
                    <a:pt x="254" y="48"/>
                    <a:pt x="254" y="48"/>
                  </a:cubicBezTo>
                  <a:cubicBezTo>
                    <a:pt x="254" y="48"/>
                    <a:pt x="254" y="48"/>
                    <a:pt x="254" y="48"/>
                  </a:cubicBezTo>
                  <a:cubicBezTo>
                    <a:pt x="254" y="47"/>
                    <a:pt x="254" y="47"/>
                    <a:pt x="254" y="47"/>
                  </a:cubicBezTo>
                  <a:cubicBezTo>
                    <a:pt x="255" y="48"/>
                    <a:pt x="255" y="48"/>
                    <a:pt x="255" y="48"/>
                  </a:cubicBezTo>
                  <a:cubicBezTo>
                    <a:pt x="256" y="49"/>
                    <a:pt x="256" y="49"/>
                    <a:pt x="256" y="49"/>
                  </a:cubicBezTo>
                  <a:cubicBezTo>
                    <a:pt x="256" y="49"/>
                    <a:pt x="256" y="49"/>
                    <a:pt x="256" y="49"/>
                  </a:cubicBezTo>
                  <a:cubicBezTo>
                    <a:pt x="256" y="50"/>
                    <a:pt x="256" y="50"/>
                    <a:pt x="256" y="50"/>
                  </a:cubicBezTo>
                  <a:cubicBezTo>
                    <a:pt x="256" y="51"/>
                    <a:pt x="256" y="51"/>
                    <a:pt x="256" y="51"/>
                  </a:cubicBezTo>
                  <a:cubicBezTo>
                    <a:pt x="256" y="51"/>
                    <a:pt x="256" y="51"/>
                    <a:pt x="256" y="51"/>
                  </a:cubicBezTo>
                  <a:cubicBezTo>
                    <a:pt x="256" y="50"/>
                    <a:pt x="256" y="50"/>
                    <a:pt x="256" y="50"/>
                  </a:cubicBezTo>
                  <a:cubicBezTo>
                    <a:pt x="256" y="50"/>
                    <a:pt x="256" y="50"/>
                    <a:pt x="256" y="50"/>
                  </a:cubicBezTo>
                  <a:cubicBezTo>
                    <a:pt x="255" y="50"/>
                    <a:pt x="255" y="50"/>
                    <a:pt x="255" y="50"/>
                  </a:cubicBezTo>
                  <a:cubicBezTo>
                    <a:pt x="255" y="50"/>
                    <a:pt x="255" y="50"/>
                    <a:pt x="255" y="50"/>
                  </a:cubicBezTo>
                  <a:cubicBezTo>
                    <a:pt x="254" y="50"/>
                    <a:pt x="254" y="50"/>
                    <a:pt x="254" y="50"/>
                  </a:cubicBezTo>
                  <a:cubicBezTo>
                    <a:pt x="253" y="49"/>
                    <a:pt x="253" y="49"/>
                    <a:pt x="253" y="49"/>
                  </a:cubicBezTo>
                  <a:cubicBezTo>
                    <a:pt x="251" y="49"/>
                    <a:pt x="251" y="49"/>
                    <a:pt x="251" y="49"/>
                  </a:cubicBezTo>
                  <a:cubicBezTo>
                    <a:pt x="251" y="49"/>
                    <a:pt x="251" y="49"/>
                    <a:pt x="251" y="49"/>
                  </a:cubicBezTo>
                  <a:cubicBezTo>
                    <a:pt x="252" y="50"/>
                    <a:pt x="252" y="50"/>
                    <a:pt x="252" y="50"/>
                  </a:cubicBezTo>
                  <a:cubicBezTo>
                    <a:pt x="253" y="50"/>
                    <a:pt x="253" y="50"/>
                    <a:pt x="253" y="50"/>
                  </a:cubicBezTo>
                  <a:cubicBezTo>
                    <a:pt x="253" y="51"/>
                    <a:pt x="253" y="51"/>
                    <a:pt x="253" y="51"/>
                  </a:cubicBezTo>
                  <a:cubicBezTo>
                    <a:pt x="253" y="51"/>
                    <a:pt x="253" y="51"/>
                    <a:pt x="253" y="51"/>
                  </a:cubicBezTo>
                  <a:cubicBezTo>
                    <a:pt x="254" y="52"/>
                    <a:pt x="254" y="52"/>
                    <a:pt x="254" y="52"/>
                  </a:cubicBezTo>
                  <a:cubicBezTo>
                    <a:pt x="254" y="52"/>
                    <a:pt x="254" y="52"/>
                    <a:pt x="254" y="52"/>
                  </a:cubicBezTo>
                  <a:cubicBezTo>
                    <a:pt x="255" y="52"/>
                    <a:pt x="255" y="52"/>
                    <a:pt x="255" y="52"/>
                  </a:cubicBezTo>
                  <a:cubicBezTo>
                    <a:pt x="255" y="51"/>
                    <a:pt x="255" y="51"/>
                    <a:pt x="255" y="51"/>
                  </a:cubicBezTo>
                  <a:cubicBezTo>
                    <a:pt x="255" y="51"/>
                    <a:pt x="255" y="51"/>
                    <a:pt x="255" y="51"/>
                  </a:cubicBezTo>
                  <a:cubicBezTo>
                    <a:pt x="256" y="51"/>
                    <a:pt x="256" y="51"/>
                    <a:pt x="256" y="51"/>
                  </a:cubicBezTo>
                  <a:cubicBezTo>
                    <a:pt x="256" y="52"/>
                    <a:pt x="256" y="52"/>
                    <a:pt x="256" y="52"/>
                  </a:cubicBezTo>
                  <a:cubicBezTo>
                    <a:pt x="257" y="52"/>
                    <a:pt x="257" y="52"/>
                    <a:pt x="257" y="52"/>
                  </a:cubicBezTo>
                  <a:cubicBezTo>
                    <a:pt x="257" y="52"/>
                    <a:pt x="257" y="52"/>
                    <a:pt x="257" y="52"/>
                  </a:cubicBezTo>
                  <a:cubicBezTo>
                    <a:pt x="258" y="52"/>
                    <a:pt x="258" y="52"/>
                    <a:pt x="258" y="52"/>
                  </a:cubicBezTo>
                  <a:cubicBezTo>
                    <a:pt x="257" y="53"/>
                    <a:pt x="257" y="53"/>
                    <a:pt x="257" y="53"/>
                  </a:cubicBezTo>
                  <a:cubicBezTo>
                    <a:pt x="258" y="54"/>
                    <a:pt x="258" y="54"/>
                    <a:pt x="258" y="54"/>
                  </a:cubicBezTo>
                  <a:cubicBezTo>
                    <a:pt x="258" y="55"/>
                    <a:pt x="258" y="55"/>
                    <a:pt x="258" y="55"/>
                  </a:cubicBezTo>
                  <a:cubicBezTo>
                    <a:pt x="258" y="57"/>
                    <a:pt x="258" y="57"/>
                    <a:pt x="258" y="57"/>
                  </a:cubicBezTo>
                  <a:cubicBezTo>
                    <a:pt x="258" y="58"/>
                    <a:pt x="258" y="58"/>
                    <a:pt x="258" y="58"/>
                  </a:cubicBezTo>
                  <a:cubicBezTo>
                    <a:pt x="257" y="58"/>
                    <a:pt x="257" y="58"/>
                    <a:pt x="257" y="58"/>
                  </a:cubicBezTo>
                  <a:cubicBezTo>
                    <a:pt x="257" y="59"/>
                    <a:pt x="257" y="59"/>
                    <a:pt x="257" y="59"/>
                  </a:cubicBezTo>
                  <a:cubicBezTo>
                    <a:pt x="257" y="60"/>
                    <a:pt x="257" y="60"/>
                    <a:pt x="257" y="60"/>
                  </a:cubicBezTo>
                  <a:cubicBezTo>
                    <a:pt x="257" y="61"/>
                    <a:pt x="257" y="61"/>
                    <a:pt x="257" y="61"/>
                  </a:cubicBezTo>
                  <a:cubicBezTo>
                    <a:pt x="257" y="61"/>
                    <a:pt x="257" y="61"/>
                    <a:pt x="257" y="61"/>
                  </a:cubicBezTo>
                  <a:cubicBezTo>
                    <a:pt x="257" y="62"/>
                    <a:pt x="257" y="62"/>
                    <a:pt x="257" y="62"/>
                  </a:cubicBezTo>
                  <a:cubicBezTo>
                    <a:pt x="257" y="62"/>
                    <a:pt x="257" y="62"/>
                    <a:pt x="257" y="62"/>
                  </a:cubicBezTo>
                  <a:cubicBezTo>
                    <a:pt x="256" y="63"/>
                    <a:pt x="256" y="63"/>
                    <a:pt x="256" y="63"/>
                  </a:cubicBezTo>
                  <a:cubicBezTo>
                    <a:pt x="256" y="64"/>
                    <a:pt x="256" y="64"/>
                    <a:pt x="256" y="64"/>
                  </a:cubicBezTo>
                  <a:cubicBezTo>
                    <a:pt x="256" y="64"/>
                    <a:pt x="256" y="64"/>
                    <a:pt x="256" y="64"/>
                  </a:cubicBezTo>
                  <a:cubicBezTo>
                    <a:pt x="255" y="65"/>
                    <a:pt x="255" y="65"/>
                    <a:pt x="255" y="65"/>
                  </a:cubicBezTo>
                  <a:cubicBezTo>
                    <a:pt x="255" y="66"/>
                    <a:pt x="255" y="66"/>
                    <a:pt x="255" y="66"/>
                  </a:cubicBezTo>
                  <a:cubicBezTo>
                    <a:pt x="255" y="66"/>
                    <a:pt x="255" y="66"/>
                    <a:pt x="255" y="66"/>
                  </a:cubicBezTo>
                  <a:cubicBezTo>
                    <a:pt x="255" y="67"/>
                    <a:pt x="255" y="67"/>
                    <a:pt x="255" y="67"/>
                  </a:cubicBezTo>
                  <a:cubicBezTo>
                    <a:pt x="254" y="67"/>
                    <a:pt x="254" y="67"/>
                    <a:pt x="254" y="67"/>
                  </a:cubicBezTo>
                  <a:cubicBezTo>
                    <a:pt x="253" y="68"/>
                    <a:pt x="253" y="68"/>
                    <a:pt x="253" y="68"/>
                  </a:cubicBezTo>
                  <a:cubicBezTo>
                    <a:pt x="252" y="68"/>
                    <a:pt x="252" y="68"/>
                    <a:pt x="252" y="68"/>
                  </a:cubicBezTo>
                  <a:cubicBezTo>
                    <a:pt x="253" y="68"/>
                    <a:pt x="253" y="68"/>
                    <a:pt x="253" y="68"/>
                  </a:cubicBezTo>
                  <a:cubicBezTo>
                    <a:pt x="254" y="68"/>
                    <a:pt x="254" y="68"/>
                    <a:pt x="254" y="68"/>
                  </a:cubicBezTo>
                  <a:cubicBezTo>
                    <a:pt x="254" y="68"/>
                    <a:pt x="254" y="68"/>
                    <a:pt x="254" y="68"/>
                  </a:cubicBezTo>
                  <a:cubicBezTo>
                    <a:pt x="254" y="68"/>
                    <a:pt x="254" y="68"/>
                    <a:pt x="254" y="68"/>
                  </a:cubicBezTo>
                  <a:cubicBezTo>
                    <a:pt x="255" y="69"/>
                    <a:pt x="255" y="69"/>
                    <a:pt x="255" y="69"/>
                  </a:cubicBezTo>
                  <a:cubicBezTo>
                    <a:pt x="254" y="70"/>
                    <a:pt x="254" y="70"/>
                    <a:pt x="254" y="70"/>
                  </a:cubicBezTo>
                  <a:cubicBezTo>
                    <a:pt x="253" y="71"/>
                    <a:pt x="253" y="71"/>
                    <a:pt x="253" y="71"/>
                  </a:cubicBezTo>
                  <a:cubicBezTo>
                    <a:pt x="253" y="73"/>
                    <a:pt x="253" y="73"/>
                    <a:pt x="253" y="73"/>
                  </a:cubicBezTo>
                  <a:cubicBezTo>
                    <a:pt x="253" y="74"/>
                    <a:pt x="253" y="74"/>
                    <a:pt x="253" y="74"/>
                  </a:cubicBezTo>
                  <a:cubicBezTo>
                    <a:pt x="253" y="75"/>
                    <a:pt x="253" y="75"/>
                    <a:pt x="253" y="75"/>
                  </a:cubicBezTo>
                  <a:cubicBezTo>
                    <a:pt x="253" y="76"/>
                    <a:pt x="253" y="76"/>
                    <a:pt x="253" y="76"/>
                  </a:cubicBezTo>
                  <a:cubicBezTo>
                    <a:pt x="252" y="77"/>
                    <a:pt x="252" y="77"/>
                    <a:pt x="252" y="77"/>
                  </a:cubicBezTo>
                  <a:cubicBezTo>
                    <a:pt x="251" y="77"/>
                    <a:pt x="251" y="77"/>
                    <a:pt x="251" y="77"/>
                  </a:cubicBezTo>
                  <a:cubicBezTo>
                    <a:pt x="251" y="77"/>
                    <a:pt x="251" y="77"/>
                    <a:pt x="251" y="77"/>
                  </a:cubicBezTo>
                  <a:cubicBezTo>
                    <a:pt x="250" y="77"/>
                    <a:pt x="250" y="77"/>
                    <a:pt x="250" y="77"/>
                  </a:cubicBezTo>
                  <a:cubicBezTo>
                    <a:pt x="251" y="78"/>
                    <a:pt x="251" y="78"/>
                    <a:pt x="251" y="78"/>
                  </a:cubicBezTo>
                  <a:cubicBezTo>
                    <a:pt x="251" y="79"/>
                    <a:pt x="251" y="79"/>
                    <a:pt x="251" y="79"/>
                  </a:cubicBezTo>
                  <a:cubicBezTo>
                    <a:pt x="251" y="80"/>
                    <a:pt x="251" y="80"/>
                    <a:pt x="251" y="80"/>
                  </a:cubicBezTo>
                  <a:cubicBezTo>
                    <a:pt x="250" y="80"/>
                    <a:pt x="250" y="80"/>
                    <a:pt x="250" y="80"/>
                  </a:cubicBezTo>
                  <a:cubicBezTo>
                    <a:pt x="249" y="82"/>
                    <a:pt x="249" y="82"/>
                    <a:pt x="249" y="82"/>
                  </a:cubicBezTo>
                  <a:cubicBezTo>
                    <a:pt x="250" y="83"/>
                    <a:pt x="250" y="83"/>
                    <a:pt x="250" y="83"/>
                  </a:cubicBezTo>
                  <a:cubicBezTo>
                    <a:pt x="250" y="84"/>
                    <a:pt x="250" y="84"/>
                    <a:pt x="250" y="84"/>
                  </a:cubicBezTo>
                  <a:cubicBezTo>
                    <a:pt x="250" y="84"/>
                    <a:pt x="250" y="84"/>
                    <a:pt x="250" y="84"/>
                  </a:cubicBezTo>
                  <a:cubicBezTo>
                    <a:pt x="250" y="85"/>
                    <a:pt x="250" y="85"/>
                    <a:pt x="250" y="85"/>
                  </a:cubicBezTo>
                  <a:cubicBezTo>
                    <a:pt x="250" y="85"/>
                    <a:pt x="250" y="85"/>
                    <a:pt x="250" y="85"/>
                  </a:cubicBezTo>
                  <a:cubicBezTo>
                    <a:pt x="250" y="87"/>
                    <a:pt x="250" y="87"/>
                    <a:pt x="250" y="87"/>
                  </a:cubicBezTo>
                  <a:cubicBezTo>
                    <a:pt x="249" y="88"/>
                    <a:pt x="249" y="88"/>
                    <a:pt x="249" y="88"/>
                  </a:cubicBezTo>
                  <a:cubicBezTo>
                    <a:pt x="249" y="88"/>
                    <a:pt x="249" y="88"/>
                    <a:pt x="249" y="88"/>
                  </a:cubicBezTo>
                  <a:cubicBezTo>
                    <a:pt x="249" y="88"/>
                    <a:pt x="249" y="88"/>
                    <a:pt x="249" y="88"/>
                  </a:cubicBezTo>
                  <a:cubicBezTo>
                    <a:pt x="250" y="88"/>
                    <a:pt x="250" y="88"/>
                    <a:pt x="250" y="88"/>
                  </a:cubicBezTo>
                  <a:cubicBezTo>
                    <a:pt x="251" y="87"/>
                    <a:pt x="251" y="87"/>
                    <a:pt x="251" y="87"/>
                  </a:cubicBezTo>
                  <a:cubicBezTo>
                    <a:pt x="251" y="86"/>
                    <a:pt x="251" y="86"/>
                    <a:pt x="251" y="86"/>
                  </a:cubicBezTo>
                  <a:cubicBezTo>
                    <a:pt x="251" y="86"/>
                    <a:pt x="251" y="86"/>
                    <a:pt x="251" y="86"/>
                  </a:cubicBezTo>
                  <a:cubicBezTo>
                    <a:pt x="251" y="86"/>
                    <a:pt x="251" y="86"/>
                    <a:pt x="251" y="86"/>
                  </a:cubicBezTo>
                  <a:cubicBezTo>
                    <a:pt x="252" y="85"/>
                    <a:pt x="252" y="85"/>
                    <a:pt x="252" y="85"/>
                  </a:cubicBezTo>
                  <a:cubicBezTo>
                    <a:pt x="253" y="85"/>
                    <a:pt x="253" y="85"/>
                    <a:pt x="253" y="85"/>
                  </a:cubicBezTo>
                  <a:cubicBezTo>
                    <a:pt x="252" y="85"/>
                    <a:pt x="252" y="85"/>
                    <a:pt x="252" y="85"/>
                  </a:cubicBezTo>
                  <a:cubicBezTo>
                    <a:pt x="251" y="84"/>
                    <a:pt x="251" y="84"/>
                    <a:pt x="251" y="84"/>
                  </a:cubicBezTo>
                  <a:cubicBezTo>
                    <a:pt x="250" y="83"/>
                    <a:pt x="250" y="83"/>
                    <a:pt x="250" y="83"/>
                  </a:cubicBezTo>
                  <a:cubicBezTo>
                    <a:pt x="251" y="82"/>
                    <a:pt x="251" y="82"/>
                    <a:pt x="251" y="82"/>
                  </a:cubicBezTo>
                  <a:cubicBezTo>
                    <a:pt x="252" y="82"/>
                    <a:pt x="252" y="82"/>
                    <a:pt x="252" y="82"/>
                  </a:cubicBezTo>
                  <a:cubicBezTo>
                    <a:pt x="254" y="81"/>
                    <a:pt x="254" y="81"/>
                    <a:pt x="254" y="81"/>
                  </a:cubicBezTo>
                  <a:cubicBezTo>
                    <a:pt x="255" y="80"/>
                    <a:pt x="255" y="80"/>
                    <a:pt x="255" y="80"/>
                  </a:cubicBezTo>
                  <a:cubicBezTo>
                    <a:pt x="256" y="80"/>
                    <a:pt x="256" y="80"/>
                    <a:pt x="256" y="80"/>
                  </a:cubicBezTo>
                  <a:cubicBezTo>
                    <a:pt x="256" y="80"/>
                    <a:pt x="256" y="80"/>
                    <a:pt x="256" y="80"/>
                  </a:cubicBezTo>
                  <a:cubicBezTo>
                    <a:pt x="256" y="79"/>
                    <a:pt x="256" y="79"/>
                    <a:pt x="256" y="79"/>
                  </a:cubicBezTo>
                  <a:cubicBezTo>
                    <a:pt x="257" y="78"/>
                    <a:pt x="257" y="78"/>
                    <a:pt x="257" y="78"/>
                  </a:cubicBezTo>
                  <a:cubicBezTo>
                    <a:pt x="258" y="77"/>
                    <a:pt x="258" y="77"/>
                    <a:pt x="258" y="77"/>
                  </a:cubicBezTo>
                  <a:cubicBezTo>
                    <a:pt x="257" y="77"/>
                    <a:pt x="257" y="77"/>
                    <a:pt x="257" y="77"/>
                  </a:cubicBezTo>
                  <a:cubicBezTo>
                    <a:pt x="257" y="76"/>
                    <a:pt x="257" y="76"/>
                    <a:pt x="257" y="76"/>
                  </a:cubicBezTo>
                  <a:cubicBezTo>
                    <a:pt x="258" y="77"/>
                    <a:pt x="258" y="77"/>
                    <a:pt x="258" y="77"/>
                  </a:cubicBezTo>
                  <a:cubicBezTo>
                    <a:pt x="259" y="77"/>
                    <a:pt x="259" y="77"/>
                    <a:pt x="259" y="77"/>
                  </a:cubicBezTo>
                  <a:cubicBezTo>
                    <a:pt x="260" y="76"/>
                    <a:pt x="260" y="76"/>
                    <a:pt x="260" y="76"/>
                  </a:cubicBezTo>
                  <a:cubicBezTo>
                    <a:pt x="260" y="75"/>
                    <a:pt x="260" y="75"/>
                    <a:pt x="260" y="75"/>
                  </a:cubicBezTo>
                  <a:cubicBezTo>
                    <a:pt x="261" y="74"/>
                    <a:pt x="261" y="74"/>
                    <a:pt x="261" y="74"/>
                  </a:cubicBezTo>
                  <a:cubicBezTo>
                    <a:pt x="261" y="73"/>
                    <a:pt x="261" y="73"/>
                    <a:pt x="261" y="73"/>
                  </a:cubicBezTo>
                  <a:cubicBezTo>
                    <a:pt x="261" y="72"/>
                    <a:pt x="261" y="72"/>
                    <a:pt x="261" y="72"/>
                  </a:cubicBezTo>
                  <a:cubicBezTo>
                    <a:pt x="259" y="73"/>
                    <a:pt x="259" y="73"/>
                    <a:pt x="259" y="73"/>
                  </a:cubicBezTo>
                  <a:cubicBezTo>
                    <a:pt x="259" y="74"/>
                    <a:pt x="259" y="74"/>
                    <a:pt x="259" y="74"/>
                  </a:cubicBezTo>
                  <a:cubicBezTo>
                    <a:pt x="258" y="75"/>
                    <a:pt x="258" y="75"/>
                    <a:pt x="258" y="75"/>
                  </a:cubicBezTo>
                  <a:cubicBezTo>
                    <a:pt x="257" y="74"/>
                    <a:pt x="257" y="74"/>
                    <a:pt x="257" y="74"/>
                  </a:cubicBezTo>
                  <a:cubicBezTo>
                    <a:pt x="256" y="73"/>
                    <a:pt x="256" y="73"/>
                    <a:pt x="256" y="73"/>
                  </a:cubicBezTo>
                  <a:cubicBezTo>
                    <a:pt x="257" y="72"/>
                    <a:pt x="257" y="72"/>
                    <a:pt x="257" y="72"/>
                  </a:cubicBezTo>
                  <a:cubicBezTo>
                    <a:pt x="257" y="71"/>
                    <a:pt x="257" y="71"/>
                    <a:pt x="257" y="71"/>
                  </a:cubicBezTo>
                  <a:cubicBezTo>
                    <a:pt x="258" y="70"/>
                    <a:pt x="258" y="70"/>
                    <a:pt x="258" y="70"/>
                  </a:cubicBezTo>
                  <a:cubicBezTo>
                    <a:pt x="259" y="70"/>
                    <a:pt x="259" y="70"/>
                    <a:pt x="259" y="70"/>
                  </a:cubicBezTo>
                  <a:cubicBezTo>
                    <a:pt x="260" y="71"/>
                    <a:pt x="260" y="71"/>
                    <a:pt x="260" y="71"/>
                  </a:cubicBezTo>
                  <a:cubicBezTo>
                    <a:pt x="261" y="71"/>
                    <a:pt x="261" y="71"/>
                    <a:pt x="261" y="71"/>
                  </a:cubicBezTo>
                  <a:cubicBezTo>
                    <a:pt x="261" y="70"/>
                    <a:pt x="261" y="70"/>
                    <a:pt x="261" y="70"/>
                  </a:cubicBezTo>
                  <a:cubicBezTo>
                    <a:pt x="262" y="69"/>
                    <a:pt x="262" y="69"/>
                    <a:pt x="262" y="69"/>
                  </a:cubicBezTo>
                  <a:cubicBezTo>
                    <a:pt x="262" y="70"/>
                    <a:pt x="262" y="70"/>
                    <a:pt x="262" y="70"/>
                  </a:cubicBezTo>
                  <a:cubicBezTo>
                    <a:pt x="262" y="70"/>
                    <a:pt x="262" y="70"/>
                    <a:pt x="262" y="70"/>
                  </a:cubicBezTo>
                  <a:cubicBezTo>
                    <a:pt x="262" y="71"/>
                    <a:pt x="262" y="71"/>
                    <a:pt x="262" y="71"/>
                  </a:cubicBezTo>
                  <a:cubicBezTo>
                    <a:pt x="264" y="73"/>
                    <a:pt x="264" y="73"/>
                    <a:pt x="264" y="73"/>
                  </a:cubicBezTo>
                  <a:cubicBezTo>
                    <a:pt x="265" y="73"/>
                    <a:pt x="265" y="73"/>
                    <a:pt x="265" y="73"/>
                  </a:cubicBezTo>
                  <a:cubicBezTo>
                    <a:pt x="266" y="73"/>
                    <a:pt x="266" y="73"/>
                    <a:pt x="266" y="73"/>
                  </a:cubicBezTo>
                  <a:cubicBezTo>
                    <a:pt x="268" y="72"/>
                    <a:pt x="268" y="72"/>
                    <a:pt x="268" y="72"/>
                  </a:cubicBezTo>
                  <a:cubicBezTo>
                    <a:pt x="268" y="72"/>
                    <a:pt x="268" y="72"/>
                    <a:pt x="268" y="72"/>
                  </a:cubicBezTo>
                  <a:cubicBezTo>
                    <a:pt x="268" y="71"/>
                    <a:pt x="268" y="71"/>
                    <a:pt x="268" y="71"/>
                  </a:cubicBezTo>
                  <a:cubicBezTo>
                    <a:pt x="267" y="69"/>
                    <a:pt x="267" y="69"/>
                    <a:pt x="267" y="69"/>
                  </a:cubicBezTo>
                  <a:cubicBezTo>
                    <a:pt x="267" y="69"/>
                    <a:pt x="267" y="69"/>
                    <a:pt x="267" y="69"/>
                  </a:cubicBezTo>
                  <a:cubicBezTo>
                    <a:pt x="267" y="69"/>
                    <a:pt x="267" y="69"/>
                    <a:pt x="267" y="69"/>
                  </a:cubicBezTo>
                  <a:cubicBezTo>
                    <a:pt x="269" y="70"/>
                    <a:pt x="269" y="70"/>
                    <a:pt x="269" y="70"/>
                  </a:cubicBezTo>
                  <a:cubicBezTo>
                    <a:pt x="270" y="71"/>
                    <a:pt x="270" y="71"/>
                    <a:pt x="270" y="71"/>
                  </a:cubicBezTo>
                  <a:cubicBezTo>
                    <a:pt x="271" y="71"/>
                    <a:pt x="271" y="71"/>
                    <a:pt x="271" y="71"/>
                  </a:cubicBezTo>
                  <a:cubicBezTo>
                    <a:pt x="270" y="72"/>
                    <a:pt x="270" y="72"/>
                    <a:pt x="270" y="72"/>
                  </a:cubicBezTo>
                  <a:cubicBezTo>
                    <a:pt x="271" y="72"/>
                    <a:pt x="271" y="72"/>
                    <a:pt x="271" y="72"/>
                  </a:cubicBezTo>
                  <a:cubicBezTo>
                    <a:pt x="272" y="73"/>
                    <a:pt x="272" y="73"/>
                    <a:pt x="272" y="73"/>
                  </a:cubicBezTo>
                  <a:cubicBezTo>
                    <a:pt x="272" y="75"/>
                    <a:pt x="272" y="75"/>
                    <a:pt x="272" y="75"/>
                  </a:cubicBezTo>
                  <a:cubicBezTo>
                    <a:pt x="272" y="75"/>
                    <a:pt x="272" y="75"/>
                    <a:pt x="272" y="75"/>
                  </a:cubicBezTo>
                  <a:cubicBezTo>
                    <a:pt x="272" y="75"/>
                    <a:pt x="272" y="75"/>
                    <a:pt x="272" y="75"/>
                  </a:cubicBezTo>
                  <a:cubicBezTo>
                    <a:pt x="273" y="74"/>
                    <a:pt x="273" y="74"/>
                    <a:pt x="273" y="74"/>
                  </a:cubicBezTo>
                  <a:cubicBezTo>
                    <a:pt x="273" y="74"/>
                    <a:pt x="273" y="74"/>
                    <a:pt x="273" y="74"/>
                  </a:cubicBezTo>
                  <a:cubicBezTo>
                    <a:pt x="274" y="73"/>
                    <a:pt x="274" y="73"/>
                    <a:pt x="274" y="73"/>
                  </a:cubicBezTo>
                  <a:cubicBezTo>
                    <a:pt x="274" y="73"/>
                    <a:pt x="274" y="73"/>
                    <a:pt x="274" y="73"/>
                  </a:cubicBezTo>
                  <a:cubicBezTo>
                    <a:pt x="273" y="73"/>
                    <a:pt x="273" y="73"/>
                    <a:pt x="273" y="73"/>
                  </a:cubicBezTo>
                  <a:cubicBezTo>
                    <a:pt x="272" y="73"/>
                    <a:pt x="272" y="73"/>
                    <a:pt x="272" y="73"/>
                  </a:cubicBezTo>
                  <a:cubicBezTo>
                    <a:pt x="272" y="72"/>
                    <a:pt x="272" y="72"/>
                    <a:pt x="272" y="72"/>
                  </a:cubicBezTo>
                  <a:cubicBezTo>
                    <a:pt x="273" y="71"/>
                    <a:pt x="273" y="71"/>
                    <a:pt x="273" y="71"/>
                  </a:cubicBezTo>
                  <a:cubicBezTo>
                    <a:pt x="274" y="71"/>
                    <a:pt x="274" y="71"/>
                    <a:pt x="274" y="71"/>
                  </a:cubicBezTo>
                  <a:cubicBezTo>
                    <a:pt x="274" y="70"/>
                    <a:pt x="274" y="70"/>
                    <a:pt x="274" y="70"/>
                  </a:cubicBezTo>
                  <a:cubicBezTo>
                    <a:pt x="275" y="70"/>
                    <a:pt x="275" y="70"/>
                    <a:pt x="275" y="70"/>
                  </a:cubicBezTo>
                  <a:cubicBezTo>
                    <a:pt x="275" y="70"/>
                    <a:pt x="275" y="70"/>
                    <a:pt x="275" y="70"/>
                  </a:cubicBezTo>
                  <a:cubicBezTo>
                    <a:pt x="277" y="69"/>
                    <a:pt x="277" y="69"/>
                    <a:pt x="277" y="69"/>
                  </a:cubicBezTo>
                  <a:cubicBezTo>
                    <a:pt x="280" y="69"/>
                    <a:pt x="280" y="69"/>
                    <a:pt x="280" y="69"/>
                  </a:cubicBezTo>
                  <a:cubicBezTo>
                    <a:pt x="283" y="68"/>
                    <a:pt x="283" y="68"/>
                    <a:pt x="283" y="68"/>
                  </a:cubicBezTo>
                  <a:cubicBezTo>
                    <a:pt x="286" y="67"/>
                    <a:pt x="286" y="67"/>
                    <a:pt x="286" y="67"/>
                  </a:cubicBezTo>
                  <a:cubicBezTo>
                    <a:pt x="287" y="67"/>
                    <a:pt x="287" y="67"/>
                    <a:pt x="287" y="67"/>
                  </a:cubicBezTo>
                  <a:cubicBezTo>
                    <a:pt x="289" y="68"/>
                    <a:pt x="289" y="68"/>
                    <a:pt x="289" y="68"/>
                  </a:cubicBezTo>
                  <a:cubicBezTo>
                    <a:pt x="289" y="68"/>
                    <a:pt x="289" y="68"/>
                    <a:pt x="289" y="68"/>
                  </a:cubicBezTo>
                  <a:cubicBezTo>
                    <a:pt x="288" y="69"/>
                    <a:pt x="288" y="69"/>
                    <a:pt x="288" y="69"/>
                  </a:cubicBezTo>
                  <a:cubicBezTo>
                    <a:pt x="288" y="69"/>
                    <a:pt x="288" y="69"/>
                    <a:pt x="288" y="69"/>
                  </a:cubicBezTo>
                  <a:cubicBezTo>
                    <a:pt x="288" y="71"/>
                    <a:pt x="288" y="71"/>
                    <a:pt x="288" y="71"/>
                  </a:cubicBezTo>
                  <a:cubicBezTo>
                    <a:pt x="289" y="72"/>
                    <a:pt x="289" y="72"/>
                    <a:pt x="289" y="72"/>
                  </a:cubicBezTo>
                  <a:cubicBezTo>
                    <a:pt x="293" y="72"/>
                    <a:pt x="293" y="72"/>
                    <a:pt x="293" y="72"/>
                  </a:cubicBezTo>
                  <a:cubicBezTo>
                    <a:pt x="294" y="72"/>
                    <a:pt x="294" y="72"/>
                    <a:pt x="294" y="72"/>
                  </a:cubicBezTo>
                  <a:cubicBezTo>
                    <a:pt x="294" y="72"/>
                    <a:pt x="294" y="72"/>
                    <a:pt x="294" y="72"/>
                  </a:cubicBezTo>
                  <a:cubicBezTo>
                    <a:pt x="296" y="72"/>
                    <a:pt x="296" y="72"/>
                    <a:pt x="296" y="72"/>
                  </a:cubicBezTo>
                  <a:cubicBezTo>
                    <a:pt x="297" y="72"/>
                    <a:pt x="297" y="72"/>
                    <a:pt x="297" y="72"/>
                  </a:cubicBezTo>
                  <a:cubicBezTo>
                    <a:pt x="300" y="72"/>
                    <a:pt x="300" y="72"/>
                    <a:pt x="300" y="72"/>
                  </a:cubicBezTo>
                  <a:cubicBezTo>
                    <a:pt x="302" y="71"/>
                    <a:pt x="302" y="71"/>
                    <a:pt x="302" y="71"/>
                  </a:cubicBezTo>
                  <a:cubicBezTo>
                    <a:pt x="302" y="71"/>
                    <a:pt x="302" y="71"/>
                    <a:pt x="302" y="71"/>
                  </a:cubicBezTo>
                  <a:cubicBezTo>
                    <a:pt x="303" y="71"/>
                    <a:pt x="303" y="71"/>
                    <a:pt x="303" y="71"/>
                  </a:cubicBezTo>
                  <a:cubicBezTo>
                    <a:pt x="304" y="70"/>
                    <a:pt x="304" y="70"/>
                    <a:pt x="304" y="70"/>
                  </a:cubicBezTo>
                  <a:cubicBezTo>
                    <a:pt x="303" y="70"/>
                    <a:pt x="303" y="70"/>
                    <a:pt x="303" y="70"/>
                  </a:cubicBezTo>
                  <a:cubicBezTo>
                    <a:pt x="304" y="70"/>
                    <a:pt x="304" y="70"/>
                    <a:pt x="304" y="70"/>
                  </a:cubicBezTo>
                  <a:cubicBezTo>
                    <a:pt x="305" y="70"/>
                    <a:pt x="305" y="70"/>
                    <a:pt x="305" y="70"/>
                  </a:cubicBezTo>
                  <a:cubicBezTo>
                    <a:pt x="306" y="70"/>
                    <a:pt x="306" y="70"/>
                    <a:pt x="306" y="70"/>
                  </a:cubicBezTo>
                  <a:cubicBezTo>
                    <a:pt x="306" y="70"/>
                    <a:pt x="306" y="70"/>
                    <a:pt x="306" y="70"/>
                  </a:cubicBezTo>
                  <a:cubicBezTo>
                    <a:pt x="307" y="70"/>
                    <a:pt x="307" y="70"/>
                    <a:pt x="307" y="70"/>
                  </a:cubicBezTo>
                  <a:cubicBezTo>
                    <a:pt x="307" y="69"/>
                    <a:pt x="307" y="69"/>
                    <a:pt x="307" y="69"/>
                  </a:cubicBezTo>
                  <a:cubicBezTo>
                    <a:pt x="307" y="69"/>
                    <a:pt x="307" y="69"/>
                    <a:pt x="307" y="69"/>
                  </a:cubicBezTo>
                  <a:cubicBezTo>
                    <a:pt x="306" y="68"/>
                    <a:pt x="306" y="68"/>
                    <a:pt x="306" y="68"/>
                  </a:cubicBezTo>
                  <a:cubicBezTo>
                    <a:pt x="307" y="67"/>
                    <a:pt x="307" y="67"/>
                    <a:pt x="307" y="67"/>
                  </a:cubicBezTo>
                  <a:cubicBezTo>
                    <a:pt x="306" y="67"/>
                    <a:pt x="306" y="67"/>
                    <a:pt x="306" y="67"/>
                  </a:cubicBezTo>
                  <a:cubicBezTo>
                    <a:pt x="305" y="67"/>
                    <a:pt x="305" y="67"/>
                    <a:pt x="305" y="67"/>
                  </a:cubicBezTo>
                  <a:cubicBezTo>
                    <a:pt x="305" y="66"/>
                    <a:pt x="305" y="66"/>
                    <a:pt x="305" y="66"/>
                  </a:cubicBezTo>
                  <a:cubicBezTo>
                    <a:pt x="304" y="65"/>
                    <a:pt x="304" y="65"/>
                    <a:pt x="304" y="65"/>
                  </a:cubicBezTo>
                  <a:cubicBezTo>
                    <a:pt x="304" y="65"/>
                    <a:pt x="304" y="65"/>
                    <a:pt x="304" y="65"/>
                  </a:cubicBezTo>
                  <a:cubicBezTo>
                    <a:pt x="304" y="64"/>
                    <a:pt x="304" y="64"/>
                    <a:pt x="304" y="64"/>
                  </a:cubicBezTo>
                  <a:cubicBezTo>
                    <a:pt x="304" y="63"/>
                    <a:pt x="304" y="63"/>
                    <a:pt x="304" y="63"/>
                  </a:cubicBezTo>
                  <a:cubicBezTo>
                    <a:pt x="304" y="62"/>
                    <a:pt x="304" y="62"/>
                    <a:pt x="304" y="62"/>
                  </a:cubicBezTo>
                  <a:cubicBezTo>
                    <a:pt x="304" y="63"/>
                    <a:pt x="304" y="63"/>
                    <a:pt x="304" y="63"/>
                  </a:cubicBezTo>
                  <a:cubicBezTo>
                    <a:pt x="305" y="63"/>
                    <a:pt x="305" y="63"/>
                    <a:pt x="305" y="63"/>
                  </a:cubicBezTo>
                  <a:cubicBezTo>
                    <a:pt x="306" y="62"/>
                    <a:pt x="306" y="62"/>
                    <a:pt x="306" y="62"/>
                  </a:cubicBezTo>
                  <a:cubicBezTo>
                    <a:pt x="305" y="62"/>
                    <a:pt x="305" y="62"/>
                    <a:pt x="305" y="62"/>
                  </a:cubicBezTo>
                  <a:cubicBezTo>
                    <a:pt x="305" y="61"/>
                    <a:pt x="305" y="61"/>
                    <a:pt x="305" y="61"/>
                  </a:cubicBezTo>
                  <a:cubicBezTo>
                    <a:pt x="306" y="61"/>
                    <a:pt x="306" y="61"/>
                    <a:pt x="306" y="61"/>
                  </a:cubicBezTo>
                  <a:cubicBezTo>
                    <a:pt x="307" y="62"/>
                    <a:pt x="307" y="62"/>
                    <a:pt x="307" y="62"/>
                  </a:cubicBezTo>
                  <a:cubicBezTo>
                    <a:pt x="307" y="62"/>
                    <a:pt x="307" y="62"/>
                    <a:pt x="307" y="62"/>
                  </a:cubicBezTo>
                  <a:cubicBezTo>
                    <a:pt x="308" y="61"/>
                    <a:pt x="308" y="61"/>
                    <a:pt x="308" y="61"/>
                  </a:cubicBezTo>
                  <a:cubicBezTo>
                    <a:pt x="308" y="61"/>
                    <a:pt x="308" y="61"/>
                    <a:pt x="308" y="61"/>
                  </a:cubicBezTo>
                  <a:cubicBezTo>
                    <a:pt x="309" y="61"/>
                    <a:pt x="309" y="61"/>
                    <a:pt x="309" y="61"/>
                  </a:cubicBezTo>
                  <a:cubicBezTo>
                    <a:pt x="310" y="61"/>
                    <a:pt x="310" y="61"/>
                    <a:pt x="310" y="61"/>
                  </a:cubicBezTo>
                  <a:cubicBezTo>
                    <a:pt x="310" y="61"/>
                    <a:pt x="310" y="61"/>
                    <a:pt x="310" y="61"/>
                  </a:cubicBezTo>
                  <a:cubicBezTo>
                    <a:pt x="311" y="61"/>
                    <a:pt x="311" y="61"/>
                    <a:pt x="311" y="61"/>
                  </a:cubicBezTo>
                  <a:cubicBezTo>
                    <a:pt x="312" y="62"/>
                    <a:pt x="312" y="62"/>
                    <a:pt x="312" y="62"/>
                  </a:cubicBezTo>
                  <a:cubicBezTo>
                    <a:pt x="312" y="62"/>
                    <a:pt x="312" y="62"/>
                    <a:pt x="312" y="62"/>
                  </a:cubicBezTo>
                  <a:cubicBezTo>
                    <a:pt x="313" y="62"/>
                    <a:pt x="313" y="62"/>
                    <a:pt x="313" y="62"/>
                  </a:cubicBezTo>
                  <a:cubicBezTo>
                    <a:pt x="313" y="61"/>
                    <a:pt x="313" y="61"/>
                    <a:pt x="313" y="61"/>
                  </a:cubicBezTo>
                  <a:cubicBezTo>
                    <a:pt x="313" y="61"/>
                    <a:pt x="313" y="61"/>
                    <a:pt x="313" y="61"/>
                  </a:cubicBezTo>
                  <a:cubicBezTo>
                    <a:pt x="314" y="62"/>
                    <a:pt x="314" y="62"/>
                    <a:pt x="314" y="62"/>
                  </a:cubicBezTo>
                  <a:cubicBezTo>
                    <a:pt x="313" y="63"/>
                    <a:pt x="313" y="63"/>
                    <a:pt x="313" y="63"/>
                  </a:cubicBezTo>
                  <a:cubicBezTo>
                    <a:pt x="313" y="63"/>
                    <a:pt x="313" y="63"/>
                    <a:pt x="313" y="63"/>
                  </a:cubicBezTo>
                  <a:cubicBezTo>
                    <a:pt x="313" y="63"/>
                    <a:pt x="313" y="63"/>
                    <a:pt x="313" y="63"/>
                  </a:cubicBezTo>
                  <a:cubicBezTo>
                    <a:pt x="314" y="63"/>
                    <a:pt x="314" y="63"/>
                    <a:pt x="314" y="63"/>
                  </a:cubicBezTo>
                  <a:cubicBezTo>
                    <a:pt x="315" y="63"/>
                    <a:pt x="315" y="63"/>
                    <a:pt x="315" y="63"/>
                  </a:cubicBezTo>
                  <a:cubicBezTo>
                    <a:pt x="315" y="63"/>
                    <a:pt x="315" y="63"/>
                    <a:pt x="315" y="63"/>
                  </a:cubicBezTo>
                  <a:cubicBezTo>
                    <a:pt x="315" y="63"/>
                    <a:pt x="315" y="63"/>
                    <a:pt x="315" y="63"/>
                  </a:cubicBezTo>
                  <a:cubicBezTo>
                    <a:pt x="316" y="63"/>
                    <a:pt x="316" y="63"/>
                    <a:pt x="316" y="63"/>
                  </a:cubicBezTo>
                  <a:cubicBezTo>
                    <a:pt x="315" y="62"/>
                    <a:pt x="315" y="62"/>
                    <a:pt x="315" y="62"/>
                  </a:cubicBezTo>
                  <a:cubicBezTo>
                    <a:pt x="315" y="62"/>
                    <a:pt x="315" y="62"/>
                    <a:pt x="315" y="62"/>
                  </a:cubicBezTo>
                  <a:cubicBezTo>
                    <a:pt x="315" y="61"/>
                    <a:pt x="315" y="61"/>
                    <a:pt x="315" y="61"/>
                  </a:cubicBezTo>
                  <a:cubicBezTo>
                    <a:pt x="316" y="61"/>
                    <a:pt x="316" y="61"/>
                    <a:pt x="316" y="61"/>
                  </a:cubicBezTo>
                  <a:cubicBezTo>
                    <a:pt x="317" y="61"/>
                    <a:pt x="317" y="61"/>
                    <a:pt x="317" y="61"/>
                  </a:cubicBezTo>
                  <a:cubicBezTo>
                    <a:pt x="318" y="61"/>
                    <a:pt x="318" y="61"/>
                    <a:pt x="318" y="61"/>
                  </a:cubicBezTo>
                  <a:cubicBezTo>
                    <a:pt x="318" y="61"/>
                    <a:pt x="318" y="61"/>
                    <a:pt x="318" y="61"/>
                  </a:cubicBezTo>
                  <a:cubicBezTo>
                    <a:pt x="319" y="61"/>
                    <a:pt x="319" y="61"/>
                    <a:pt x="319" y="61"/>
                  </a:cubicBezTo>
                  <a:cubicBezTo>
                    <a:pt x="319" y="62"/>
                    <a:pt x="319" y="62"/>
                    <a:pt x="319" y="62"/>
                  </a:cubicBezTo>
                  <a:cubicBezTo>
                    <a:pt x="320" y="63"/>
                    <a:pt x="320" y="63"/>
                    <a:pt x="320" y="63"/>
                  </a:cubicBezTo>
                  <a:cubicBezTo>
                    <a:pt x="320" y="62"/>
                    <a:pt x="320" y="62"/>
                    <a:pt x="320" y="62"/>
                  </a:cubicBezTo>
                  <a:cubicBezTo>
                    <a:pt x="320" y="62"/>
                    <a:pt x="320" y="62"/>
                    <a:pt x="320" y="62"/>
                  </a:cubicBezTo>
                  <a:cubicBezTo>
                    <a:pt x="321" y="61"/>
                    <a:pt x="321" y="61"/>
                    <a:pt x="321" y="61"/>
                  </a:cubicBezTo>
                  <a:cubicBezTo>
                    <a:pt x="321" y="62"/>
                    <a:pt x="321" y="62"/>
                    <a:pt x="321" y="62"/>
                  </a:cubicBezTo>
                  <a:cubicBezTo>
                    <a:pt x="322" y="63"/>
                    <a:pt x="322" y="63"/>
                    <a:pt x="322" y="63"/>
                  </a:cubicBezTo>
                  <a:cubicBezTo>
                    <a:pt x="323" y="62"/>
                    <a:pt x="323" y="62"/>
                    <a:pt x="323" y="62"/>
                  </a:cubicBezTo>
                  <a:cubicBezTo>
                    <a:pt x="323" y="63"/>
                    <a:pt x="323" y="63"/>
                    <a:pt x="323" y="63"/>
                  </a:cubicBezTo>
                  <a:cubicBezTo>
                    <a:pt x="324" y="64"/>
                    <a:pt x="324" y="64"/>
                    <a:pt x="324" y="64"/>
                  </a:cubicBezTo>
                  <a:cubicBezTo>
                    <a:pt x="324" y="63"/>
                    <a:pt x="324" y="63"/>
                    <a:pt x="324" y="63"/>
                  </a:cubicBezTo>
                  <a:cubicBezTo>
                    <a:pt x="325" y="63"/>
                    <a:pt x="325" y="63"/>
                    <a:pt x="325" y="63"/>
                  </a:cubicBezTo>
                  <a:cubicBezTo>
                    <a:pt x="325" y="63"/>
                    <a:pt x="325" y="63"/>
                    <a:pt x="325" y="63"/>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6"/>
                    <a:pt x="327" y="66"/>
                    <a:pt x="327" y="66"/>
                  </a:cubicBezTo>
                  <a:cubicBezTo>
                    <a:pt x="327" y="65"/>
                    <a:pt x="327" y="65"/>
                    <a:pt x="327" y="65"/>
                  </a:cubicBezTo>
                  <a:cubicBezTo>
                    <a:pt x="328" y="65"/>
                    <a:pt x="328" y="65"/>
                    <a:pt x="328" y="65"/>
                  </a:cubicBezTo>
                  <a:cubicBezTo>
                    <a:pt x="328" y="66"/>
                    <a:pt x="328" y="66"/>
                    <a:pt x="328" y="66"/>
                  </a:cubicBezTo>
                  <a:cubicBezTo>
                    <a:pt x="327" y="67"/>
                    <a:pt x="327" y="67"/>
                    <a:pt x="327" y="67"/>
                  </a:cubicBezTo>
                  <a:cubicBezTo>
                    <a:pt x="327" y="68"/>
                    <a:pt x="327" y="68"/>
                    <a:pt x="327" y="68"/>
                  </a:cubicBezTo>
                  <a:cubicBezTo>
                    <a:pt x="328" y="67"/>
                    <a:pt x="328" y="67"/>
                    <a:pt x="328" y="67"/>
                  </a:cubicBezTo>
                  <a:cubicBezTo>
                    <a:pt x="329" y="67"/>
                    <a:pt x="329" y="67"/>
                    <a:pt x="329" y="67"/>
                  </a:cubicBezTo>
                  <a:cubicBezTo>
                    <a:pt x="329" y="67"/>
                    <a:pt x="329" y="67"/>
                    <a:pt x="329" y="67"/>
                  </a:cubicBezTo>
                  <a:cubicBezTo>
                    <a:pt x="328" y="69"/>
                    <a:pt x="328" y="69"/>
                    <a:pt x="328" y="69"/>
                  </a:cubicBezTo>
                  <a:cubicBezTo>
                    <a:pt x="328" y="70"/>
                    <a:pt x="328" y="70"/>
                    <a:pt x="328" y="70"/>
                  </a:cubicBezTo>
                  <a:cubicBezTo>
                    <a:pt x="329" y="70"/>
                    <a:pt x="329" y="70"/>
                    <a:pt x="329" y="70"/>
                  </a:cubicBezTo>
                  <a:cubicBezTo>
                    <a:pt x="330" y="70"/>
                    <a:pt x="330" y="70"/>
                    <a:pt x="330" y="70"/>
                  </a:cubicBezTo>
                  <a:cubicBezTo>
                    <a:pt x="330" y="69"/>
                    <a:pt x="330" y="69"/>
                    <a:pt x="330" y="69"/>
                  </a:cubicBezTo>
                  <a:cubicBezTo>
                    <a:pt x="331" y="69"/>
                    <a:pt x="331" y="69"/>
                    <a:pt x="331" y="69"/>
                  </a:cubicBezTo>
                  <a:cubicBezTo>
                    <a:pt x="331" y="70"/>
                    <a:pt x="331" y="70"/>
                    <a:pt x="331" y="70"/>
                  </a:cubicBezTo>
                  <a:cubicBezTo>
                    <a:pt x="332" y="70"/>
                    <a:pt x="332" y="70"/>
                    <a:pt x="332" y="70"/>
                  </a:cubicBezTo>
                  <a:cubicBezTo>
                    <a:pt x="332" y="71"/>
                    <a:pt x="332" y="71"/>
                    <a:pt x="332" y="71"/>
                  </a:cubicBezTo>
                  <a:cubicBezTo>
                    <a:pt x="332" y="72"/>
                    <a:pt x="332" y="72"/>
                    <a:pt x="332" y="72"/>
                  </a:cubicBezTo>
                  <a:cubicBezTo>
                    <a:pt x="333" y="72"/>
                    <a:pt x="333" y="72"/>
                    <a:pt x="333" y="72"/>
                  </a:cubicBezTo>
                  <a:cubicBezTo>
                    <a:pt x="333" y="72"/>
                    <a:pt x="333" y="72"/>
                    <a:pt x="333" y="72"/>
                  </a:cubicBezTo>
                  <a:cubicBezTo>
                    <a:pt x="334" y="72"/>
                    <a:pt x="334" y="72"/>
                    <a:pt x="334" y="72"/>
                  </a:cubicBezTo>
                  <a:cubicBezTo>
                    <a:pt x="334" y="73"/>
                    <a:pt x="334" y="73"/>
                    <a:pt x="334" y="73"/>
                  </a:cubicBezTo>
                  <a:cubicBezTo>
                    <a:pt x="333" y="74"/>
                    <a:pt x="333" y="74"/>
                    <a:pt x="333" y="74"/>
                  </a:cubicBezTo>
                  <a:cubicBezTo>
                    <a:pt x="332" y="74"/>
                    <a:pt x="332" y="74"/>
                    <a:pt x="332" y="74"/>
                  </a:cubicBezTo>
                  <a:cubicBezTo>
                    <a:pt x="331" y="74"/>
                    <a:pt x="331" y="74"/>
                    <a:pt x="331" y="74"/>
                  </a:cubicBezTo>
                  <a:cubicBezTo>
                    <a:pt x="330" y="73"/>
                    <a:pt x="330" y="73"/>
                    <a:pt x="330" y="73"/>
                  </a:cubicBezTo>
                  <a:cubicBezTo>
                    <a:pt x="328" y="73"/>
                    <a:pt x="328" y="73"/>
                    <a:pt x="328" y="73"/>
                  </a:cubicBezTo>
                  <a:cubicBezTo>
                    <a:pt x="329" y="74"/>
                    <a:pt x="329" y="74"/>
                    <a:pt x="329" y="74"/>
                  </a:cubicBezTo>
                  <a:cubicBezTo>
                    <a:pt x="329" y="75"/>
                    <a:pt x="329" y="75"/>
                    <a:pt x="329" y="75"/>
                  </a:cubicBezTo>
                  <a:cubicBezTo>
                    <a:pt x="331" y="75"/>
                    <a:pt x="331" y="75"/>
                    <a:pt x="331" y="75"/>
                  </a:cubicBezTo>
                  <a:cubicBezTo>
                    <a:pt x="331" y="76"/>
                    <a:pt x="331" y="76"/>
                    <a:pt x="331" y="76"/>
                  </a:cubicBezTo>
                  <a:cubicBezTo>
                    <a:pt x="333" y="77"/>
                    <a:pt x="333" y="77"/>
                    <a:pt x="333" y="77"/>
                  </a:cubicBezTo>
                  <a:cubicBezTo>
                    <a:pt x="334" y="77"/>
                    <a:pt x="334" y="77"/>
                    <a:pt x="334" y="77"/>
                  </a:cubicBezTo>
                  <a:cubicBezTo>
                    <a:pt x="335" y="76"/>
                    <a:pt x="335" y="76"/>
                    <a:pt x="335" y="76"/>
                  </a:cubicBezTo>
                  <a:cubicBezTo>
                    <a:pt x="335" y="76"/>
                    <a:pt x="335" y="76"/>
                    <a:pt x="335" y="76"/>
                  </a:cubicBezTo>
                  <a:cubicBezTo>
                    <a:pt x="335" y="75"/>
                    <a:pt x="335" y="75"/>
                    <a:pt x="335" y="75"/>
                  </a:cubicBezTo>
                  <a:cubicBezTo>
                    <a:pt x="334" y="74"/>
                    <a:pt x="334" y="74"/>
                    <a:pt x="334" y="74"/>
                  </a:cubicBezTo>
                  <a:cubicBezTo>
                    <a:pt x="335" y="74"/>
                    <a:pt x="335" y="74"/>
                    <a:pt x="335" y="74"/>
                  </a:cubicBezTo>
                  <a:cubicBezTo>
                    <a:pt x="336" y="75"/>
                    <a:pt x="336" y="75"/>
                    <a:pt x="336" y="75"/>
                  </a:cubicBezTo>
                  <a:cubicBezTo>
                    <a:pt x="337" y="76"/>
                    <a:pt x="337" y="76"/>
                    <a:pt x="337" y="76"/>
                  </a:cubicBezTo>
                  <a:cubicBezTo>
                    <a:pt x="337" y="76"/>
                    <a:pt x="337" y="76"/>
                    <a:pt x="337" y="76"/>
                  </a:cubicBezTo>
                  <a:cubicBezTo>
                    <a:pt x="336" y="76"/>
                    <a:pt x="336" y="76"/>
                    <a:pt x="336" y="76"/>
                  </a:cubicBezTo>
                  <a:cubicBezTo>
                    <a:pt x="335" y="78"/>
                    <a:pt x="335" y="78"/>
                    <a:pt x="335" y="78"/>
                  </a:cubicBezTo>
                  <a:cubicBezTo>
                    <a:pt x="335" y="78"/>
                    <a:pt x="335" y="78"/>
                    <a:pt x="335" y="78"/>
                  </a:cubicBezTo>
                  <a:cubicBezTo>
                    <a:pt x="336" y="78"/>
                    <a:pt x="336" y="78"/>
                    <a:pt x="336" y="78"/>
                  </a:cubicBezTo>
                  <a:cubicBezTo>
                    <a:pt x="336" y="78"/>
                    <a:pt x="336" y="78"/>
                    <a:pt x="336" y="78"/>
                  </a:cubicBezTo>
                  <a:cubicBezTo>
                    <a:pt x="337" y="78"/>
                    <a:pt x="337" y="78"/>
                    <a:pt x="337" y="78"/>
                  </a:cubicBezTo>
                  <a:cubicBezTo>
                    <a:pt x="340" y="80"/>
                    <a:pt x="340" y="80"/>
                    <a:pt x="340" y="80"/>
                  </a:cubicBezTo>
                  <a:cubicBezTo>
                    <a:pt x="341" y="80"/>
                    <a:pt x="341" y="80"/>
                    <a:pt x="341" y="80"/>
                  </a:cubicBezTo>
                  <a:cubicBezTo>
                    <a:pt x="341" y="81"/>
                    <a:pt x="341" y="81"/>
                    <a:pt x="341" y="81"/>
                  </a:cubicBezTo>
                  <a:cubicBezTo>
                    <a:pt x="344" y="82"/>
                    <a:pt x="344" y="82"/>
                    <a:pt x="344" y="82"/>
                  </a:cubicBezTo>
                  <a:cubicBezTo>
                    <a:pt x="345" y="83"/>
                    <a:pt x="345" y="83"/>
                    <a:pt x="345" y="83"/>
                  </a:cubicBezTo>
                  <a:cubicBezTo>
                    <a:pt x="346" y="83"/>
                    <a:pt x="346" y="83"/>
                    <a:pt x="346" y="83"/>
                  </a:cubicBezTo>
                  <a:cubicBezTo>
                    <a:pt x="346" y="83"/>
                    <a:pt x="346" y="83"/>
                    <a:pt x="346" y="83"/>
                  </a:cubicBezTo>
                  <a:cubicBezTo>
                    <a:pt x="346" y="82"/>
                    <a:pt x="346" y="82"/>
                    <a:pt x="346" y="82"/>
                  </a:cubicBezTo>
                  <a:cubicBezTo>
                    <a:pt x="347" y="82"/>
                    <a:pt x="347" y="82"/>
                    <a:pt x="347" y="82"/>
                  </a:cubicBezTo>
                  <a:cubicBezTo>
                    <a:pt x="347" y="83"/>
                    <a:pt x="347" y="83"/>
                    <a:pt x="347" y="83"/>
                  </a:cubicBezTo>
                  <a:cubicBezTo>
                    <a:pt x="348" y="83"/>
                    <a:pt x="348" y="83"/>
                    <a:pt x="348" y="83"/>
                  </a:cubicBezTo>
                  <a:cubicBezTo>
                    <a:pt x="348" y="84"/>
                    <a:pt x="348" y="84"/>
                    <a:pt x="348" y="84"/>
                  </a:cubicBezTo>
                  <a:cubicBezTo>
                    <a:pt x="349" y="84"/>
                    <a:pt x="349" y="84"/>
                    <a:pt x="349" y="84"/>
                  </a:cubicBezTo>
                  <a:cubicBezTo>
                    <a:pt x="349" y="83"/>
                    <a:pt x="349" y="83"/>
                    <a:pt x="349" y="83"/>
                  </a:cubicBezTo>
                  <a:cubicBezTo>
                    <a:pt x="348" y="79"/>
                    <a:pt x="348" y="79"/>
                    <a:pt x="348" y="79"/>
                  </a:cubicBezTo>
                  <a:cubicBezTo>
                    <a:pt x="347" y="77"/>
                    <a:pt x="347" y="77"/>
                    <a:pt x="347" y="77"/>
                  </a:cubicBezTo>
                  <a:cubicBezTo>
                    <a:pt x="346" y="74"/>
                    <a:pt x="346" y="74"/>
                    <a:pt x="346" y="74"/>
                  </a:cubicBezTo>
                  <a:cubicBezTo>
                    <a:pt x="346" y="72"/>
                    <a:pt x="346" y="72"/>
                    <a:pt x="346" y="72"/>
                  </a:cubicBezTo>
                  <a:cubicBezTo>
                    <a:pt x="345" y="71"/>
                    <a:pt x="345" y="71"/>
                    <a:pt x="345" y="71"/>
                  </a:cubicBezTo>
                  <a:cubicBezTo>
                    <a:pt x="345" y="70"/>
                    <a:pt x="345" y="70"/>
                    <a:pt x="345" y="70"/>
                  </a:cubicBezTo>
                  <a:cubicBezTo>
                    <a:pt x="346" y="71"/>
                    <a:pt x="346" y="71"/>
                    <a:pt x="346" y="71"/>
                  </a:cubicBezTo>
                  <a:cubicBezTo>
                    <a:pt x="346" y="72"/>
                    <a:pt x="346" y="72"/>
                    <a:pt x="346" y="72"/>
                  </a:cubicBezTo>
                  <a:cubicBezTo>
                    <a:pt x="347" y="73"/>
                    <a:pt x="347" y="73"/>
                    <a:pt x="347" y="73"/>
                  </a:cubicBezTo>
                  <a:cubicBezTo>
                    <a:pt x="348" y="73"/>
                    <a:pt x="348" y="73"/>
                    <a:pt x="348" y="73"/>
                  </a:cubicBezTo>
                  <a:cubicBezTo>
                    <a:pt x="349" y="74"/>
                    <a:pt x="349" y="74"/>
                    <a:pt x="349" y="74"/>
                  </a:cubicBezTo>
                  <a:cubicBezTo>
                    <a:pt x="351" y="74"/>
                    <a:pt x="351" y="74"/>
                    <a:pt x="351" y="74"/>
                  </a:cubicBezTo>
                  <a:cubicBezTo>
                    <a:pt x="354" y="74"/>
                    <a:pt x="354" y="74"/>
                    <a:pt x="354" y="74"/>
                  </a:cubicBezTo>
                  <a:cubicBezTo>
                    <a:pt x="355" y="74"/>
                    <a:pt x="355" y="74"/>
                    <a:pt x="355" y="74"/>
                  </a:cubicBezTo>
                  <a:cubicBezTo>
                    <a:pt x="356" y="74"/>
                    <a:pt x="356" y="74"/>
                    <a:pt x="356" y="74"/>
                  </a:cubicBezTo>
                  <a:cubicBezTo>
                    <a:pt x="357" y="74"/>
                    <a:pt x="357" y="74"/>
                    <a:pt x="357" y="74"/>
                  </a:cubicBezTo>
                  <a:cubicBezTo>
                    <a:pt x="357" y="74"/>
                    <a:pt x="357" y="74"/>
                    <a:pt x="357" y="74"/>
                  </a:cubicBezTo>
                  <a:cubicBezTo>
                    <a:pt x="356" y="73"/>
                    <a:pt x="356" y="73"/>
                    <a:pt x="356" y="73"/>
                  </a:cubicBezTo>
                  <a:cubicBezTo>
                    <a:pt x="356" y="73"/>
                    <a:pt x="356" y="73"/>
                    <a:pt x="356" y="73"/>
                  </a:cubicBezTo>
                  <a:cubicBezTo>
                    <a:pt x="356" y="72"/>
                    <a:pt x="356" y="72"/>
                    <a:pt x="356" y="72"/>
                  </a:cubicBezTo>
                  <a:cubicBezTo>
                    <a:pt x="356" y="72"/>
                    <a:pt x="356" y="72"/>
                    <a:pt x="356" y="72"/>
                  </a:cubicBezTo>
                  <a:cubicBezTo>
                    <a:pt x="356" y="71"/>
                    <a:pt x="356" y="71"/>
                    <a:pt x="356" y="71"/>
                  </a:cubicBezTo>
                  <a:cubicBezTo>
                    <a:pt x="359" y="70"/>
                    <a:pt x="359" y="70"/>
                    <a:pt x="359" y="70"/>
                  </a:cubicBezTo>
                  <a:cubicBezTo>
                    <a:pt x="360" y="70"/>
                    <a:pt x="360" y="70"/>
                    <a:pt x="360" y="70"/>
                  </a:cubicBezTo>
                  <a:cubicBezTo>
                    <a:pt x="360" y="70"/>
                    <a:pt x="360" y="70"/>
                    <a:pt x="360" y="70"/>
                  </a:cubicBezTo>
                  <a:cubicBezTo>
                    <a:pt x="361" y="70"/>
                    <a:pt x="361" y="70"/>
                    <a:pt x="361" y="70"/>
                  </a:cubicBezTo>
                  <a:cubicBezTo>
                    <a:pt x="363" y="70"/>
                    <a:pt x="363" y="70"/>
                    <a:pt x="363" y="70"/>
                  </a:cubicBezTo>
                  <a:cubicBezTo>
                    <a:pt x="364" y="71"/>
                    <a:pt x="364" y="71"/>
                    <a:pt x="364" y="71"/>
                  </a:cubicBezTo>
                  <a:cubicBezTo>
                    <a:pt x="365" y="72"/>
                    <a:pt x="365" y="72"/>
                    <a:pt x="365" y="72"/>
                  </a:cubicBezTo>
                  <a:cubicBezTo>
                    <a:pt x="365" y="72"/>
                    <a:pt x="365" y="72"/>
                    <a:pt x="365" y="72"/>
                  </a:cubicBezTo>
                  <a:cubicBezTo>
                    <a:pt x="367" y="73"/>
                    <a:pt x="367" y="73"/>
                    <a:pt x="367" y="73"/>
                  </a:cubicBezTo>
                  <a:cubicBezTo>
                    <a:pt x="367" y="73"/>
                    <a:pt x="367" y="73"/>
                    <a:pt x="367" y="73"/>
                  </a:cubicBezTo>
                  <a:cubicBezTo>
                    <a:pt x="369" y="73"/>
                    <a:pt x="369" y="73"/>
                    <a:pt x="369" y="73"/>
                  </a:cubicBezTo>
                  <a:cubicBezTo>
                    <a:pt x="368" y="73"/>
                    <a:pt x="368" y="73"/>
                    <a:pt x="368" y="73"/>
                  </a:cubicBezTo>
                  <a:cubicBezTo>
                    <a:pt x="368" y="72"/>
                    <a:pt x="368" y="72"/>
                    <a:pt x="368" y="72"/>
                  </a:cubicBezTo>
                  <a:cubicBezTo>
                    <a:pt x="369" y="73"/>
                    <a:pt x="369" y="73"/>
                    <a:pt x="369" y="73"/>
                  </a:cubicBezTo>
                  <a:cubicBezTo>
                    <a:pt x="370" y="72"/>
                    <a:pt x="370" y="72"/>
                    <a:pt x="370" y="72"/>
                  </a:cubicBezTo>
                  <a:cubicBezTo>
                    <a:pt x="369" y="72"/>
                    <a:pt x="369" y="72"/>
                    <a:pt x="369" y="72"/>
                  </a:cubicBezTo>
                  <a:cubicBezTo>
                    <a:pt x="370" y="71"/>
                    <a:pt x="370" y="71"/>
                    <a:pt x="370" y="71"/>
                  </a:cubicBezTo>
                  <a:cubicBezTo>
                    <a:pt x="369" y="70"/>
                    <a:pt x="369" y="70"/>
                    <a:pt x="369" y="70"/>
                  </a:cubicBezTo>
                  <a:cubicBezTo>
                    <a:pt x="368" y="71"/>
                    <a:pt x="368" y="71"/>
                    <a:pt x="368" y="71"/>
                  </a:cubicBezTo>
                  <a:cubicBezTo>
                    <a:pt x="367" y="71"/>
                    <a:pt x="367" y="71"/>
                    <a:pt x="367" y="71"/>
                  </a:cubicBezTo>
                  <a:cubicBezTo>
                    <a:pt x="367" y="69"/>
                    <a:pt x="367" y="69"/>
                    <a:pt x="367" y="69"/>
                  </a:cubicBezTo>
                  <a:cubicBezTo>
                    <a:pt x="366" y="68"/>
                    <a:pt x="366" y="68"/>
                    <a:pt x="366" y="68"/>
                  </a:cubicBezTo>
                  <a:cubicBezTo>
                    <a:pt x="367" y="68"/>
                    <a:pt x="367" y="68"/>
                    <a:pt x="367" y="68"/>
                  </a:cubicBezTo>
                  <a:cubicBezTo>
                    <a:pt x="367" y="68"/>
                    <a:pt x="367" y="68"/>
                    <a:pt x="367" y="68"/>
                  </a:cubicBezTo>
                  <a:cubicBezTo>
                    <a:pt x="368" y="68"/>
                    <a:pt x="368" y="68"/>
                    <a:pt x="368" y="68"/>
                  </a:cubicBezTo>
                  <a:cubicBezTo>
                    <a:pt x="368" y="67"/>
                    <a:pt x="368" y="67"/>
                    <a:pt x="368" y="67"/>
                  </a:cubicBezTo>
                  <a:cubicBezTo>
                    <a:pt x="368" y="67"/>
                    <a:pt x="368" y="67"/>
                    <a:pt x="368" y="67"/>
                  </a:cubicBezTo>
                  <a:cubicBezTo>
                    <a:pt x="370" y="68"/>
                    <a:pt x="370" y="68"/>
                    <a:pt x="370" y="68"/>
                  </a:cubicBezTo>
                  <a:cubicBezTo>
                    <a:pt x="370" y="69"/>
                    <a:pt x="370" y="69"/>
                    <a:pt x="370" y="69"/>
                  </a:cubicBezTo>
                  <a:cubicBezTo>
                    <a:pt x="371" y="69"/>
                    <a:pt x="371" y="69"/>
                    <a:pt x="371" y="69"/>
                  </a:cubicBezTo>
                  <a:cubicBezTo>
                    <a:pt x="371" y="69"/>
                    <a:pt x="371" y="69"/>
                    <a:pt x="371" y="69"/>
                  </a:cubicBezTo>
                  <a:cubicBezTo>
                    <a:pt x="372" y="69"/>
                    <a:pt x="372" y="69"/>
                    <a:pt x="372" y="69"/>
                  </a:cubicBezTo>
                  <a:cubicBezTo>
                    <a:pt x="371" y="68"/>
                    <a:pt x="371" y="68"/>
                    <a:pt x="371" y="68"/>
                  </a:cubicBezTo>
                  <a:cubicBezTo>
                    <a:pt x="372" y="68"/>
                    <a:pt x="372" y="68"/>
                    <a:pt x="372" y="68"/>
                  </a:cubicBezTo>
                  <a:cubicBezTo>
                    <a:pt x="373" y="68"/>
                    <a:pt x="373" y="68"/>
                    <a:pt x="373" y="68"/>
                  </a:cubicBezTo>
                  <a:cubicBezTo>
                    <a:pt x="373" y="67"/>
                    <a:pt x="373" y="67"/>
                    <a:pt x="373" y="67"/>
                  </a:cubicBezTo>
                  <a:cubicBezTo>
                    <a:pt x="372" y="66"/>
                    <a:pt x="372" y="66"/>
                    <a:pt x="372" y="66"/>
                  </a:cubicBezTo>
                  <a:cubicBezTo>
                    <a:pt x="371" y="66"/>
                    <a:pt x="371" y="66"/>
                    <a:pt x="371" y="66"/>
                  </a:cubicBezTo>
                  <a:cubicBezTo>
                    <a:pt x="370" y="65"/>
                    <a:pt x="370" y="65"/>
                    <a:pt x="370" y="65"/>
                  </a:cubicBezTo>
                  <a:cubicBezTo>
                    <a:pt x="370" y="64"/>
                    <a:pt x="370" y="64"/>
                    <a:pt x="370" y="64"/>
                  </a:cubicBezTo>
                  <a:cubicBezTo>
                    <a:pt x="369" y="63"/>
                    <a:pt x="369" y="63"/>
                    <a:pt x="369" y="63"/>
                  </a:cubicBezTo>
                  <a:cubicBezTo>
                    <a:pt x="368" y="64"/>
                    <a:pt x="368" y="64"/>
                    <a:pt x="368" y="64"/>
                  </a:cubicBezTo>
                  <a:cubicBezTo>
                    <a:pt x="367" y="63"/>
                    <a:pt x="367" y="63"/>
                    <a:pt x="367" y="63"/>
                  </a:cubicBezTo>
                  <a:cubicBezTo>
                    <a:pt x="369" y="63"/>
                    <a:pt x="369" y="63"/>
                    <a:pt x="369" y="63"/>
                  </a:cubicBezTo>
                  <a:cubicBezTo>
                    <a:pt x="368" y="62"/>
                    <a:pt x="368" y="62"/>
                    <a:pt x="368" y="62"/>
                  </a:cubicBezTo>
                  <a:cubicBezTo>
                    <a:pt x="368" y="62"/>
                    <a:pt x="368" y="62"/>
                    <a:pt x="368" y="62"/>
                  </a:cubicBezTo>
                  <a:cubicBezTo>
                    <a:pt x="368" y="61"/>
                    <a:pt x="368" y="61"/>
                    <a:pt x="368" y="61"/>
                  </a:cubicBezTo>
                  <a:cubicBezTo>
                    <a:pt x="369" y="61"/>
                    <a:pt x="369" y="61"/>
                    <a:pt x="369" y="61"/>
                  </a:cubicBezTo>
                  <a:cubicBezTo>
                    <a:pt x="369" y="59"/>
                    <a:pt x="369" y="59"/>
                    <a:pt x="369" y="59"/>
                  </a:cubicBezTo>
                  <a:cubicBezTo>
                    <a:pt x="368" y="60"/>
                    <a:pt x="368" y="60"/>
                    <a:pt x="368" y="60"/>
                  </a:cubicBezTo>
                  <a:cubicBezTo>
                    <a:pt x="367" y="61"/>
                    <a:pt x="367" y="61"/>
                    <a:pt x="367" y="61"/>
                  </a:cubicBezTo>
                  <a:cubicBezTo>
                    <a:pt x="367" y="62"/>
                    <a:pt x="367" y="62"/>
                    <a:pt x="367" y="62"/>
                  </a:cubicBezTo>
                  <a:cubicBezTo>
                    <a:pt x="365" y="61"/>
                    <a:pt x="365" y="61"/>
                    <a:pt x="365" y="61"/>
                  </a:cubicBezTo>
                  <a:cubicBezTo>
                    <a:pt x="364" y="60"/>
                    <a:pt x="364" y="60"/>
                    <a:pt x="364" y="60"/>
                  </a:cubicBezTo>
                  <a:cubicBezTo>
                    <a:pt x="365" y="59"/>
                    <a:pt x="365" y="59"/>
                    <a:pt x="365" y="59"/>
                  </a:cubicBezTo>
                  <a:cubicBezTo>
                    <a:pt x="365" y="58"/>
                    <a:pt x="365" y="58"/>
                    <a:pt x="365" y="58"/>
                  </a:cubicBezTo>
                  <a:cubicBezTo>
                    <a:pt x="366" y="57"/>
                    <a:pt x="366" y="57"/>
                    <a:pt x="366" y="57"/>
                  </a:cubicBezTo>
                  <a:cubicBezTo>
                    <a:pt x="367" y="57"/>
                    <a:pt x="367" y="57"/>
                    <a:pt x="367" y="57"/>
                  </a:cubicBezTo>
                  <a:cubicBezTo>
                    <a:pt x="369" y="56"/>
                    <a:pt x="369" y="56"/>
                    <a:pt x="369" y="56"/>
                  </a:cubicBezTo>
                  <a:cubicBezTo>
                    <a:pt x="369" y="56"/>
                    <a:pt x="369" y="56"/>
                    <a:pt x="369" y="56"/>
                  </a:cubicBezTo>
                  <a:cubicBezTo>
                    <a:pt x="368" y="55"/>
                    <a:pt x="368" y="55"/>
                    <a:pt x="368" y="55"/>
                  </a:cubicBezTo>
                  <a:cubicBezTo>
                    <a:pt x="367" y="55"/>
                    <a:pt x="367" y="55"/>
                    <a:pt x="367" y="55"/>
                  </a:cubicBezTo>
                  <a:cubicBezTo>
                    <a:pt x="366" y="54"/>
                    <a:pt x="366" y="54"/>
                    <a:pt x="366" y="54"/>
                  </a:cubicBezTo>
                  <a:cubicBezTo>
                    <a:pt x="365" y="54"/>
                    <a:pt x="365" y="54"/>
                    <a:pt x="365" y="54"/>
                  </a:cubicBezTo>
                  <a:cubicBezTo>
                    <a:pt x="364" y="53"/>
                    <a:pt x="364" y="53"/>
                    <a:pt x="364" y="53"/>
                  </a:cubicBezTo>
                  <a:cubicBezTo>
                    <a:pt x="365" y="53"/>
                    <a:pt x="365" y="53"/>
                    <a:pt x="365" y="53"/>
                  </a:cubicBezTo>
                  <a:cubicBezTo>
                    <a:pt x="367" y="53"/>
                    <a:pt x="367" y="53"/>
                    <a:pt x="367" y="53"/>
                  </a:cubicBezTo>
                  <a:cubicBezTo>
                    <a:pt x="369" y="53"/>
                    <a:pt x="369" y="53"/>
                    <a:pt x="369" y="53"/>
                  </a:cubicBezTo>
                  <a:cubicBezTo>
                    <a:pt x="371" y="53"/>
                    <a:pt x="371" y="53"/>
                    <a:pt x="371" y="53"/>
                  </a:cubicBezTo>
                  <a:cubicBezTo>
                    <a:pt x="374" y="53"/>
                    <a:pt x="374" y="53"/>
                    <a:pt x="374" y="53"/>
                  </a:cubicBezTo>
                  <a:cubicBezTo>
                    <a:pt x="379" y="53"/>
                    <a:pt x="379" y="53"/>
                    <a:pt x="379" y="53"/>
                  </a:cubicBezTo>
                  <a:cubicBezTo>
                    <a:pt x="380" y="52"/>
                    <a:pt x="380" y="52"/>
                    <a:pt x="380" y="52"/>
                  </a:cubicBezTo>
                  <a:cubicBezTo>
                    <a:pt x="383" y="52"/>
                    <a:pt x="383" y="52"/>
                    <a:pt x="383" y="52"/>
                  </a:cubicBezTo>
                  <a:cubicBezTo>
                    <a:pt x="385" y="52"/>
                    <a:pt x="385" y="52"/>
                    <a:pt x="385" y="52"/>
                  </a:cubicBezTo>
                  <a:cubicBezTo>
                    <a:pt x="386" y="52"/>
                    <a:pt x="386" y="52"/>
                    <a:pt x="386" y="52"/>
                  </a:cubicBezTo>
                  <a:cubicBezTo>
                    <a:pt x="389" y="52"/>
                    <a:pt x="389" y="52"/>
                    <a:pt x="389" y="52"/>
                  </a:cubicBezTo>
                  <a:cubicBezTo>
                    <a:pt x="387" y="53"/>
                    <a:pt x="387" y="53"/>
                    <a:pt x="387" y="53"/>
                  </a:cubicBezTo>
                  <a:cubicBezTo>
                    <a:pt x="385" y="54"/>
                    <a:pt x="385" y="54"/>
                    <a:pt x="385" y="54"/>
                  </a:cubicBezTo>
                  <a:cubicBezTo>
                    <a:pt x="384" y="53"/>
                    <a:pt x="384" y="53"/>
                    <a:pt x="384" y="53"/>
                  </a:cubicBezTo>
                  <a:cubicBezTo>
                    <a:pt x="383" y="53"/>
                    <a:pt x="383" y="53"/>
                    <a:pt x="383" y="53"/>
                  </a:cubicBezTo>
                  <a:cubicBezTo>
                    <a:pt x="382" y="53"/>
                    <a:pt x="382" y="53"/>
                    <a:pt x="382" y="53"/>
                  </a:cubicBezTo>
                  <a:cubicBezTo>
                    <a:pt x="382" y="55"/>
                    <a:pt x="382" y="55"/>
                    <a:pt x="382" y="55"/>
                  </a:cubicBezTo>
                  <a:cubicBezTo>
                    <a:pt x="382" y="56"/>
                    <a:pt x="382" y="56"/>
                    <a:pt x="382" y="56"/>
                  </a:cubicBezTo>
                  <a:cubicBezTo>
                    <a:pt x="382" y="56"/>
                    <a:pt x="382" y="56"/>
                    <a:pt x="382" y="56"/>
                  </a:cubicBezTo>
                  <a:cubicBezTo>
                    <a:pt x="382" y="57"/>
                    <a:pt x="382" y="57"/>
                    <a:pt x="382" y="57"/>
                  </a:cubicBezTo>
                  <a:cubicBezTo>
                    <a:pt x="382" y="57"/>
                    <a:pt x="382" y="57"/>
                    <a:pt x="382" y="57"/>
                  </a:cubicBezTo>
                  <a:cubicBezTo>
                    <a:pt x="384" y="56"/>
                    <a:pt x="384" y="56"/>
                    <a:pt x="384" y="56"/>
                  </a:cubicBezTo>
                  <a:cubicBezTo>
                    <a:pt x="384" y="55"/>
                    <a:pt x="384" y="55"/>
                    <a:pt x="384" y="55"/>
                  </a:cubicBezTo>
                  <a:cubicBezTo>
                    <a:pt x="386" y="54"/>
                    <a:pt x="386" y="54"/>
                    <a:pt x="386" y="54"/>
                  </a:cubicBezTo>
                  <a:cubicBezTo>
                    <a:pt x="389" y="53"/>
                    <a:pt x="389" y="53"/>
                    <a:pt x="389" y="53"/>
                  </a:cubicBezTo>
                  <a:cubicBezTo>
                    <a:pt x="390" y="54"/>
                    <a:pt x="390" y="54"/>
                    <a:pt x="390" y="54"/>
                  </a:cubicBezTo>
                  <a:cubicBezTo>
                    <a:pt x="390" y="56"/>
                    <a:pt x="390" y="56"/>
                    <a:pt x="390" y="56"/>
                  </a:cubicBezTo>
                  <a:cubicBezTo>
                    <a:pt x="389" y="57"/>
                    <a:pt x="389" y="57"/>
                    <a:pt x="389" y="57"/>
                  </a:cubicBezTo>
                  <a:cubicBezTo>
                    <a:pt x="389" y="56"/>
                    <a:pt x="389" y="56"/>
                    <a:pt x="389" y="56"/>
                  </a:cubicBezTo>
                  <a:cubicBezTo>
                    <a:pt x="388" y="55"/>
                    <a:pt x="388" y="55"/>
                    <a:pt x="388" y="55"/>
                  </a:cubicBezTo>
                  <a:cubicBezTo>
                    <a:pt x="388" y="54"/>
                    <a:pt x="388" y="54"/>
                    <a:pt x="388" y="54"/>
                  </a:cubicBezTo>
                  <a:cubicBezTo>
                    <a:pt x="387" y="55"/>
                    <a:pt x="387" y="55"/>
                    <a:pt x="387" y="55"/>
                  </a:cubicBezTo>
                  <a:cubicBezTo>
                    <a:pt x="386" y="54"/>
                    <a:pt x="386" y="54"/>
                    <a:pt x="386" y="54"/>
                  </a:cubicBezTo>
                  <a:cubicBezTo>
                    <a:pt x="387" y="56"/>
                    <a:pt x="387" y="56"/>
                    <a:pt x="387" y="56"/>
                  </a:cubicBezTo>
                  <a:cubicBezTo>
                    <a:pt x="388" y="56"/>
                    <a:pt x="388" y="56"/>
                    <a:pt x="388" y="56"/>
                  </a:cubicBezTo>
                  <a:cubicBezTo>
                    <a:pt x="388" y="58"/>
                    <a:pt x="388" y="58"/>
                    <a:pt x="388" y="58"/>
                  </a:cubicBezTo>
                  <a:cubicBezTo>
                    <a:pt x="388" y="59"/>
                    <a:pt x="388" y="59"/>
                    <a:pt x="388" y="59"/>
                  </a:cubicBezTo>
                  <a:cubicBezTo>
                    <a:pt x="387" y="59"/>
                    <a:pt x="387" y="59"/>
                    <a:pt x="387" y="59"/>
                  </a:cubicBezTo>
                  <a:cubicBezTo>
                    <a:pt x="386" y="59"/>
                    <a:pt x="386" y="59"/>
                    <a:pt x="386" y="59"/>
                  </a:cubicBezTo>
                  <a:cubicBezTo>
                    <a:pt x="387" y="60"/>
                    <a:pt x="387" y="60"/>
                    <a:pt x="387" y="60"/>
                  </a:cubicBezTo>
                  <a:cubicBezTo>
                    <a:pt x="387" y="61"/>
                    <a:pt x="387" y="61"/>
                    <a:pt x="387" y="61"/>
                  </a:cubicBezTo>
                  <a:cubicBezTo>
                    <a:pt x="388" y="61"/>
                    <a:pt x="388" y="61"/>
                    <a:pt x="388" y="61"/>
                  </a:cubicBezTo>
                  <a:cubicBezTo>
                    <a:pt x="388" y="61"/>
                    <a:pt x="388" y="61"/>
                    <a:pt x="388" y="61"/>
                  </a:cubicBezTo>
                  <a:cubicBezTo>
                    <a:pt x="390" y="60"/>
                    <a:pt x="390" y="60"/>
                    <a:pt x="390" y="60"/>
                  </a:cubicBezTo>
                  <a:cubicBezTo>
                    <a:pt x="390" y="59"/>
                    <a:pt x="390" y="59"/>
                    <a:pt x="390" y="59"/>
                  </a:cubicBezTo>
                  <a:cubicBezTo>
                    <a:pt x="390" y="58"/>
                    <a:pt x="390" y="58"/>
                    <a:pt x="390" y="58"/>
                  </a:cubicBezTo>
                  <a:cubicBezTo>
                    <a:pt x="390" y="57"/>
                    <a:pt x="390" y="57"/>
                    <a:pt x="390" y="57"/>
                  </a:cubicBezTo>
                  <a:cubicBezTo>
                    <a:pt x="390" y="56"/>
                    <a:pt x="390" y="56"/>
                    <a:pt x="390" y="56"/>
                  </a:cubicBezTo>
                  <a:cubicBezTo>
                    <a:pt x="390" y="52"/>
                    <a:pt x="390" y="52"/>
                    <a:pt x="390" y="52"/>
                  </a:cubicBezTo>
                  <a:cubicBezTo>
                    <a:pt x="391" y="51"/>
                    <a:pt x="391" y="51"/>
                    <a:pt x="391" y="51"/>
                  </a:cubicBezTo>
                  <a:cubicBezTo>
                    <a:pt x="394" y="50"/>
                    <a:pt x="394" y="50"/>
                    <a:pt x="394" y="50"/>
                  </a:cubicBezTo>
                  <a:cubicBezTo>
                    <a:pt x="396" y="50"/>
                    <a:pt x="396" y="50"/>
                    <a:pt x="396" y="50"/>
                  </a:cubicBezTo>
                  <a:cubicBezTo>
                    <a:pt x="399" y="50"/>
                    <a:pt x="399" y="50"/>
                    <a:pt x="399" y="50"/>
                  </a:cubicBezTo>
                  <a:cubicBezTo>
                    <a:pt x="402" y="51"/>
                    <a:pt x="402" y="51"/>
                    <a:pt x="402" y="51"/>
                  </a:cubicBezTo>
                  <a:cubicBezTo>
                    <a:pt x="403" y="53"/>
                    <a:pt x="403" y="53"/>
                    <a:pt x="403" y="53"/>
                  </a:cubicBezTo>
                  <a:cubicBezTo>
                    <a:pt x="403" y="54"/>
                    <a:pt x="403" y="54"/>
                    <a:pt x="403" y="54"/>
                  </a:cubicBezTo>
                  <a:cubicBezTo>
                    <a:pt x="402" y="54"/>
                    <a:pt x="402" y="54"/>
                    <a:pt x="402" y="54"/>
                  </a:cubicBezTo>
                  <a:cubicBezTo>
                    <a:pt x="401" y="53"/>
                    <a:pt x="401" y="53"/>
                    <a:pt x="401" y="53"/>
                  </a:cubicBezTo>
                  <a:cubicBezTo>
                    <a:pt x="401" y="53"/>
                    <a:pt x="401" y="53"/>
                    <a:pt x="401" y="53"/>
                  </a:cubicBezTo>
                  <a:cubicBezTo>
                    <a:pt x="401" y="54"/>
                    <a:pt x="401" y="54"/>
                    <a:pt x="401" y="54"/>
                  </a:cubicBezTo>
                  <a:cubicBezTo>
                    <a:pt x="401" y="55"/>
                    <a:pt x="401" y="55"/>
                    <a:pt x="401" y="55"/>
                  </a:cubicBezTo>
                  <a:cubicBezTo>
                    <a:pt x="401" y="56"/>
                    <a:pt x="401" y="56"/>
                    <a:pt x="401" y="56"/>
                  </a:cubicBezTo>
                  <a:cubicBezTo>
                    <a:pt x="400" y="56"/>
                    <a:pt x="400" y="56"/>
                    <a:pt x="400" y="56"/>
                  </a:cubicBezTo>
                  <a:cubicBezTo>
                    <a:pt x="401" y="56"/>
                    <a:pt x="401" y="56"/>
                    <a:pt x="401" y="56"/>
                  </a:cubicBezTo>
                  <a:cubicBezTo>
                    <a:pt x="402" y="56"/>
                    <a:pt x="402" y="56"/>
                    <a:pt x="402" y="56"/>
                  </a:cubicBezTo>
                  <a:cubicBezTo>
                    <a:pt x="403" y="56"/>
                    <a:pt x="403" y="56"/>
                    <a:pt x="403" y="56"/>
                  </a:cubicBezTo>
                  <a:cubicBezTo>
                    <a:pt x="404" y="55"/>
                    <a:pt x="404" y="55"/>
                    <a:pt x="404" y="55"/>
                  </a:cubicBezTo>
                  <a:cubicBezTo>
                    <a:pt x="405" y="56"/>
                    <a:pt x="405" y="56"/>
                    <a:pt x="405" y="56"/>
                  </a:cubicBezTo>
                  <a:cubicBezTo>
                    <a:pt x="405" y="57"/>
                    <a:pt x="405" y="57"/>
                    <a:pt x="405" y="57"/>
                  </a:cubicBezTo>
                  <a:cubicBezTo>
                    <a:pt x="405" y="58"/>
                    <a:pt x="405" y="58"/>
                    <a:pt x="405" y="58"/>
                  </a:cubicBezTo>
                  <a:cubicBezTo>
                    <a:pt x="406" y="59"/>
                    <a:pt x="406" y="59"/>
                    <a:pt x="406" y="59"/>
                  </a:cubicBezTo>
                  <a:cubicBezTo>
                    <a:pt x="406" y="58"/>
                    <a:pt x="406" y="58"/>
                    <a:pt x="406" y="58"/>
                  </a:cubicBezTo>
                  <a:cubicBezTo>
                    <a:pt x="406" y="57"/>
                    <a:pt x="406" y="57"/>
                    <a:pt x="406" y="57"/>
                  </a:cubicBezTo>
                  <a:cubicBezTo>
                    <a:pt x="407" y="56"/>
                    <a:pt x="407" y="56"/>
                    <a:pt x="407" y="56"/>
                  </a:cubicBezTo>
                  <a:cubicBezTo>
                    <a:pt x="408" y="57"/>
                    <a:pt x="408" y="57"/>
                    <a:pt x="408" y="57"/>
                  </a:cubicBezTo>
                  <a:cubicBezTo>
                    <a:pt x="409" y="58"/>
                    <a:pt x="409" y="58"/>
                    <a:pt x="409" y="58"/>
                  </a:cubicBezTo>
                  <a:cubicBezTo>
                    <a:pt x="408" y="58"/>
                    <a:pt x="408" y="58"/>
                    <a:pt x="408" y="58"/>
                  </a:cubicBezTo>
                  <a:cubicBezTo>
                    <a:pt x="408" y="59"/>
                    <a:pt x="408" y="59"/>
                    <a:pt x="408" y="59"/>
                  </a:cubicBezTo>
                  <a:cubicBezTo>
                    <a:pt x="408" y="60"/>
                    <a:pt x="408" y="60"/>
                    <a:pt x="408" y="60"/>
                  </a:cubicBezTo>
                  <a:cubicBezTo>
                    <a:pt x="409" y="59"/>
                    <a:pt x="409" y="59"/>
                    <a:pt x="409" y="59"/>
                  </a:cubicBezTo>
                  <a:cubicBezTo>
                    <a:pt x="409" y="58"/>
                    <a:pt x="409" y="58"/>
                    <a:pt x="409" y="58"/>
                  </a:cubicBezTo>
                  <a:cubicBezTo>
                    <a:pt x="410" y="58"/>
                    <a:pt x="410" y="58"/>
                    <a:pt x="410" y="58"/>
                  </a:cubicBezTo>
                  <a:cubicBezTo>
                    <a:pt x="410" y="59"/>
                    <a:pt x="410" y="59"/>
                    <a:pt x="410" y="59"/>
                  </a:cubicBezTo>
                  <a:cubicBezTo>
                    <a:pt x="410" y="58"/>
                    <a:pt x="410" y="58"/>
                    <a:pt x="410" y="58"/>
                  </a:cubicBezTo>
                  <a:cubicBezTo>
                    <a:pt x="411" y="56"/>
                    <a:pt x="411" y="56"/>
                    <a:pt x="411" y="56"/>
                  </a:cubicBezTo>
                  <a:cubicBezTo>
                    <a:pt x="411" y="56"/>
                    <a:pt x="411" y="56"/>
                    <a:pt x="411" y="56"/>
                  </a:cubicBezTo>
                  <a:cubicBezTo>
                    <a:pt x="412" y="56"/>
                    <a:pt x="412" y="56"/>
                    <a:pt x="412" y="56"/>
                  </a:cubicBezTo>
                  <a:cubicBezTo>
                    <a:pt x="414" y="58"/>
                    <a:pt x="414" y="58"/>
                    <a:pt x="414" y="58"/>
                  </a:cubicBezTo>
                  <a:cubicBezTo>
                    <a:pt x="416" y="58"/>
                    <a:pt x="416" y="58"/>
                    <a:pt x="416" y="58"/>
                  </a:cubicBezTo>
                  <a:cubicBezTo>
                    <a:pt x="418" y="59"/>
                    <a:pt x="418" y="59"/>
                    <a:pt x="418" y="59"/>
                  </a:cubicBezTo>
                  <a:cubicBezTo>
                    <a:pt x="417" y="60"/>
                    <a:pt x="417" y="60"/>
                    <a:pt x="417" y="60"/>
                  </a:cubicBezTo>
                  <a:cubicBezTo>
                    <a:pt x="416" y="61"/>
                    <a:pt x="416" y="61"/>
                    <a:pt x="416" y="61"/>
                  </a:cubicBezTo>
                  <a:cubicBezTo>
                    <a:pt x="415" y="62"/>
                    <a:pt x="415" y="62"/>
                    <a:pt x="415" y="62"/>
                  </a:cubicBezTo>
                  <a:cubicBezTo>
                    <a:pt x="416" y="61"/>
                    <a:pt x="416" y="61"/>
                    <a:pt x="416" y="61"/>
                  </a:cubicBezTo>
                  <a:cubicBezTo>
                    <a:pt x="418" y="61"/>
                    <a:pt x="418" y="61"/>
                    <a:pt x="418" y="61"/>
                  </a:cubicBezTo>
                  <a:cubicBezTo>
                    <a:pt x="419" y="61"/>
                    <a:pt x="419" y="61"/>
                    <a:pt x="419" y="61"/>
                  </a:cubicBezTo>
                  <a:cubicBezTo>
                    <a:pt x="421" y="61"/>
                    <a:pt x="421" y="61"/>
                    <a:pt x="421" y="61"/>
                  </a:cubicBezTo>
                  <a:cubicBezTo>
                    <a:pt x="422" y="60"/>
                    <a:pt x="422" y="60"/>
                    <a:pt x="422" y="60"/>
                  </a:cubicBezTo>
                  <a:cubicBezTo>
                    <a:pt x="423" y="60"/>
                    <a:pt x="423" y="60"/>
                    <a:pt x="423" y="60"/>
                  </a:cubicBezTo>
                  <a:cubicBezTo>
                    <a:pt x="425" y="58"/>
                    <a:pt x="425" y="58"/>
                    <a:pt x="425" y="58"/>
                  </a:cubicBezTo>
                  <a:cubicBezTo>
                    <a:pt x="426" y="58"/>
                    <a:pt x="426" y="58"/>
                    <a:pt x="426" y="58"/>
                  </a:cubicBezTo>
                  <a:cubicBezTo>
                    <a:pt x="427" y="57"/>
                    <a:pt x="427" y="57"/>
                    <a:pt x="427" y="57"/>
                  </a:cubicBezTo>
                  <a:cubicBezTo>
                    <a:pt x="428" y="56"/>
                    <a:pt x="428" y="56"/>
                    <a:pt x="428" y="56"/>
                  </a:cubicBezTo>
                  <a:cubicBezTo>
                    <a:pt x="432" y="55"/>
                    <a:pt x="432" y="55"/>
                    <a:pt x="432" y="55"/>
                  </a:cubicBezTo>
                  <a:cubicBezTo>
                    <a:pt x="433" y="54"/>
                    <a:pt x="433" y="54"/>
                    <a:pt x="433" y="54"/>
                  </a:cubicBezTo>
                  <a:cubicBezTo>
                    <a:pt x="434" y="55"/>
                    <a:pt x="434" y="55"/>
                    <a:pt x="434" y="55"/>
                  </a:cubicBezTo>
                  <a:cubicBezTo>
                    <a:pt x="434" y="54"/>
                    <a:pt x="434" y="54"/>
                    <a:pt x="434" y="54"/>
                  </a:cubicBezTo>
                  <a:cubicBezTo>
                    <a:pt x="436" y="53"/>
                    <a:pt x="436" y="53"/>
                    <a:pt x="436" y="53"/>
                  </a:cubicBezTo>
                  <a:cubicBezTo>
                    <a:pt x="437" y="53"/>
                    <a:pt x="437" y="53"/>
                    <a:pt x="437" y="53"/>
                  </a:cubicBezTo>
                  <a:cubicBezTo>
                    <a:pt x="440" y="53"/>
                    <a:pt x="440" y="53"/>
                    <a:pt x="440" y="53"/>
                  </a:cubicBezTo>
                  <a:cubicBezTo>
                    <a:pt x="444" y="54"/>
                    <a:pt x="444" y="54"/>
                    <a:pt x="444" y="54"/>
                  </a:cubicBezTo>
                  <a:cubicBezTo>
                    <a:pt x="446" y="56"/>
                    <a:pt x="446" y="56"/>
                    <a:pt x="446" y="56"/>
                  </a:cubicBezTo>
                  <a:cubicBezTo>
                    <a:pt x="448" y="57"/>
                    <a:pt x="448" y="57"/>
                    <a:pt x="448" y="57"/>
                  </a:cubicBezTo>
                  <a:cubicBezTo>
                    <a:pt x="449" y="59"/>
                    <a:pt x="449" y="59"/>
                    <a:pt x="449" y="59"/>
                  </a:cubicBezTo>
                  <a:cubicBezTo>
                    <a:pt x="450" y="60"/>
                    <a:pt x="450" y="60"/>
                    <a:pt x="450" y="60"/>
                  </a:cubicBezTo>
                  <a:cubicBezTo>
                    <a:pt x="450" y="61"/>
                    <a:pt x="450" y="61"/>
                    <a:pt x="450" y="61"/>
                  </a:cubicBezTo>
                  <a:cubicBezTo>
                    <a:pt x="451" y="61"/>
                    <a:pt x="451" y="61"/>
                    <a:pt x="451" y="61"/>
                  </a:cubicBezTo>
                  <a:cubicBezTo>
                    <a:pt x="450" y="62"/>
                    <a:pt x="450" y="62"/>
                    <a:pt x="450" y="62"/>
                  </a:cubicBezTo>
                  <a:cubicBezTo>
                    <a:pt x="451" y="64"/>
                    <a:pt x="451" y="64"/>
                    <a:pt x="451" y="64"/>
                  </a:cubicBezTo>
                  <a:cubicBezTo>
                    <a:pt x="451" y="65"/>
                    <a:pt x="451" y="65"/>
                    <a:pt x="451" y="65"/>
                  </a:cubicBezTo>
                  <a:cubicBezTo>
                    <a:pt x="451" y="65"/>
                    <a:pt x="451" y="65"/>
                    <a:pt x="451" y="65"/>
                  </a:cubicBezTo>
                  <a:cubicBezTo>
                    <a:pt x="452" y="65"/>
                    <a:pt x="452" y="65"/>
                    <a:pt x="452" y="65"/>
                  </a:cubicBezTo>
                  <a:cubicBezTo>
                    <a:pt x="453" y="64"/>
                    <a:pt x="453" y="64"/>
                    <a:pt x="453" y="64"/>
                  </a:cubicBezTo>
                  <a:cubicBezTo>
                    <a:pt x="454" y="64"/>
                    <a:pt x="454" y="64"/>
                    <a:pt x="454" y="64"/>
                  </a:cubicBezTo>
                  <a:cubicBezTo>
                    <a:pt x="455" y="65"/>
                    <a:pt x="455" y="65"/>
                    <a:pt x="455" y="65"/>
                  </a:cubicBezTo>
                  <a:cubicBezTo>
                    <a:pt x="455" y="64"/>
                    <a:pt x="455" y="64"/>
                    <a:pt x="455" y="64"/>
                  </a:cubicBezTo>
                  <a:cubicBezTo>
                    <a:pt x="456" y="64"/>
                    <a:pt x="456" y="64"/>
                    <a:pt x="456" y="64"/>
                  </a:cubicBezTo>
                  <a:cubicBezTo>
                    <a:pt x="457" y="64"/>
                    <a:pt x="457" y="64"/>
                    <a:pt x="457" y="64"/>
                  </a:cubicBezTo>
                  <a:cubicBezTo>
                    <a:pt x="457" y="65"/>
                    <a:pt x="457" y="65"/>
                    <a:pt x="457" y="65"/>
                  </a:cubicBezTo>
                  <a:cubicBezTo>
                    <a:pt x="458" y="65"/>
                    <a:pt x="458" y="65"/>
                    <a:pt x="458" y="65"/>
                  </a:cubicBezTo>
                  <a:cubicBezTo>
                    <a:pt x="457" y="63"/>
                    <a:pt x="457" y="63"/>
                    <a:pt x="457" y="63"/>
                  </a:cubicBezTo>
                  <a:cubicBezTo>
                    <a:pt x="458" y="63"/>
                    <a:pt x="458" y="63"/>
                    <a:pt x="458" y="63"/>
                  </a:cubicBezTo>
                  <a:cubicBezTo>
                    <a:pt x="459" y="64"/>
                    <a:pt x="459" y="64"/>
                    <a:pt x="459" y="64"/>
                  </a:cubicBezTo>
                  <a:cubicBezTo>
                    <a:pt x="460" y="66"/>
                    <a:pt x="460" y="66"/>
                    <a:pt x="460" y="66"/>
                  </a:cubicBezTo>
                  <a:cubicBezTo>
                    <a:pt x="460" y="67"/>
                    <a:pt x="460" y="67"/>
                    <a:pt x="460" y="67"/>
                  </a:cubicBezTo>
                  <a:cubicBezTo>
                    <a:pt x="461" y="67"/>
                    <a:pt x="461" y="67"/>
                    <a:pt x="461" y="67"/>
                  </a:cubicBezTo>
                  <a:cubicBezTo>
                    <a:pt x="462" y="69"/>
                    <a:pt x="462" y="69"/>
                    <a:pt x="462" y="69"/>
                  </a:cubicBezTo>
                  <a:cubicBezTo>
                    <a:pt x="462" y="68"/>
                    <a:pt x="462" y="68"/>
                    <a:pt x="462" y="68"/>
                  </a:cubicBezTo>
                  <a:cubicBezTo>
                    <a:pt x="462" y="67"/>
                    <a:pt x="462" y="67"/>
                    <a:pt x="462" y="67"/>
                  </a:cubicBezTo>
                  <a:cubicBezTo>
                    <a:pt x="461" y="67"/>
                    <a:pt x="461" y="67"/>
                    <a:pt x="461" y="67"/>
                  </a:cubicBezTo>
                  <a:cubicBezTo>
                    <a:pt x="461" y="66"/>
                    <a:pt x="461" y="66"/>
                    <a:pt x="461" y="66"/>
                  </a:cubicBezTo>
                  <a:cubicBezTo>
                    <a:pt x="462" y="66"/>
                    <a:pt x="462" y="66"/>
                    <a:pt x="462" y="66"/>
                  </a:cubicBezTo>
                  <a:cubicBezTo>
                    <a:pt x="463" y="66"/>
                    <a:pt x="463" y="66"/>
                    <a:pt x="463" y="66"/>
                  </a:cubicBezTo>
                  <a:cubicBezTo>
                    <a:pt x="464" y="67"/>
                    <a:pt x="464" y="67"/>
                    <a:pt x="464" y="67"/>
                  </a:cubicBezTo>
                  <a:cubicBezTo>
                    <a:pt x="465" y="69"/>
                    <a:pt x="465" y="69"/>
                    <a:pt x="465" y="69"/>
                  </a:cubicBezTo>
                  <a:cubicBezTo>
                    <a:pt x="464" y="67"/>
                    <a:pt x="464" y="67"/>
                    <a:pt x="464" y="67"/>
                  </a:cubicBezTo>
                  <a:cubicBezTo>
                    <a:pt x="463" y="65"/>
                    <a:pt x="463" y="65"/>
                    <a:pt x="463" y="65"/>
                  </a:cubicBezTo>
                  <a:cubicBezTo>
                    <a:pt x="463" y="63"/>
                    <a:pt x="463" y="63"/>
                    <a:pt x="463" y="63"/>
                  </a:cubicBezTo>
                  <a:cubicBezTo>
                    <a:pt x="463" y="62"/>
                    <a:pt x="463" y="62"/>
                    <a:pt x="463" y="62"/>
                  </a:cubicBezTo>
                  <a:cubicBezTo>
                    <a:pt x="464" y="61"/>
                    <a:pt x="464" y="61"/>
                    <a:pt x="464" y="61"/>
                  </a:cubicBezTo>
                  <a:cubicBezTo>
                    <a:pt x="466" y="61"/>
                    <a:pt x="466" y="61"/>
                    <a:pt x="466" y="61"/>
                  </a:cubicBezTo>
                  <a:cubicBezTo>
                    <a:pt x="467" y="60"/>
                    <a:pt x="467" y="60"/>
                    <a:pt x="467" y="60"/>
                  </a:cubicBezTo>
                  <a:cubicBezTo>
                    <a:pt x="468" y="59"/>
                    <a:pt x="468" y="59"/>
                    <a:pt x="468" y="59"/>
                  </a:cubicBezTo>
                  <a:cubicBezTo>
                    <a:pt x="468" y="59"/>
                    <a:pt x="468" y="59"/>
                    <a:pt x="468" y="59"/>
                  </a:cubicBezTo>
                  <a:cubicBezTo>
                    <a:pt x="468" y="58"/>
                    <a:pt x="468" y="58"/>
                    <a:pt x="468" y="58"/>
                  </a:cubicBezTo>
                  <a:cubicBezTo>
                    <a:pt x="469" y="58"/>
                    <a:pt x="469" y="58"/>
                    <a:pt x="469" y="58"/>
                  </a:cubicBezTo>
                  <a:cubicBezTo>
                    <a:pt x="470" y="59"/>
                    <a:pt x="470" y="59"/>
                    <a:pt x="470" y="59"/>
                  </a:cubicBezTo>
                  <a:cubicBezTo>
                    <a:pt x="471" y="59"/>
                    <a:pt x="471" y="59"/>
                    <a:pt x="471" y="59"/>
                  </a:cubicBezTo>
                  <a:cubicBezTo>
                    <a:pt x="472" y="59"/>
                    <a:pt x="472" y="59"/>
                    <a:pt x="472" y="59"/>
                  </a:cubicBezTo>
                  <a:cubicBezTo>
                    <a:pt x="473" y="58"/>
                    <a:pt x="473" y="58"/>
                    <a:pt x="473" y="58"/>
                  </a:cubicBezTo>
                  <a:cubicBezTo>
                    <a:pt x="474" y="59"/>
                    <a:pt x="474" y="59"/>
                    <a:pt x="474" y="59"/>
                  </a:cubicBezTo>
                  <a:cubicBezTo>
                    <a:pt x="475" y="58"/>
                    <a:pt x="475" y="58"/>
                    <a:pt x="475" y="58"/>
                  </a:cubicBezTo>
                  <a:cubicBezTo>
                    <a:pt x="477" y="58"/>
                    <a:pt x="477" y="58"/>
                    <a:pt x="477" y="58"/>
                  </a:cubicBezTo>
                  <a:cubicBezTo>
                    <a:pt x="478" y="58"/>
                    <a:pt x="478" y="58"/>
                    <a:pt x="478" y="58"/>
                  </a:cubicBezTo>
                  <a:cubicBezTo>
                    <a:pt x="478" y="58"/>
                    <a:pt x="478" y="58"/>
                    <a:pt x="478" y="58"/>
                  </a:cubicBezTo>
                  <a:cubicBezTo>
                    <a:pt x="478" y="58"/>
                    <a:pt x="478" y="58"/>
                    <a:pt x="478" y="58"/>
                  </a:cubicBezTo>
                  <a:cubicBezTo>
                    <a:pt x="479" y="59"/>
                    <a:pt x="479" y="59"/>
                    <a:pt x="479" y="59"/>
                  </a:cubicBezTo>
                  <a:cubicBezTo>
                    <a:pt x="479" y="58"/>
                    <a:pt x="479" y="58"/>
                    <a:pt x="479" y="58"/>
                  </a:cubicBezTo>
                  <a:cubicBezTo>
                    <a:pt x="480" y="57"/>
                    <a:pt x="480" y="57"/>
                    <a:pt x="480" y="57"/>
                  </a:cubicBezTo>
                  <a:cubicBezTo>
                    <a:pt x="480" y="56"/>
                    <a:pt x="480" y="56"/>
                    <a:pt x="480" y="56"/>
                  </a:cubicBezTo>
                  <a:cubicBezTo>
                    <a:pt x="480" y="55"/>
                    <a:pt x="480" y="55"/>
                    <a:pt x="480" y="55"/>
                  </a:cubicBezTo>
                  <a:cubicBezTo>
                    <a:pt x="480" y="54"/>
                    <a:pt x="480" y="54"/>
                    <a:pt x="480" y="54"/>
                  </a:cubicBezTo>
                  <a:cubicBezTo>
                    <a:pt x="481" y="54"/>
                    <a:pt x="481" y="54"/>
                    <a:pt x="481" y="54"/>
                  </a:cubicBezTo>
                  <a:cubicBezTo>
                    <a:pt x="482" y="54"/>
                    <a:pt x="482" y="54"/>
                    <a:pt x="482" y="54"/>
                  </a:cubicBezTo>
                  <a:cubicBezTo>
                    <a:pt x="483" y="55"/>
                    <a:pt x="483" y="55"/>
                    <a:pt x="483" y="55"/>
                  </a:cubicBezTo>
                  <a:cubicBezTo>
                    <a:pt x="483" y="55"/>
                    <a:pt x="483" y="55"/>
                    <a:pt x="483" y="55"/>
                  </a:cubicBezTo>
                  <a:cubicBezTo>
                    <a:pt x="484" y="55"/>
                    <a:pt x="484" y="55"/>
                    <a:pt x="484" y="55"/>
                  </a:cubicBezTo>
                  <a:cubicBezTo>
                    <a:pt x="485" y="56"/>
                    <a:pt x="485" y="56"/>
                    <a:pt x="485" y="56"/>
                  </a:cubicBezTo>
                  <a:cubicBezTo>
                    <a:pt x="485" y="57"/>
                    <a:pt x="485" y="57"/>
                    <a:pt x="485" y="57"/>
                  </a:cubicBezTo>
                  <a:cubicBezTo>
                    <a:pt x="486" y="58"/>
                    <a:pt x="486" y="58"/>
                    <a:pt x="486" y="58"/>
                  </a:cubicBezTo>
                  <a:cubicBezTo>
                    <a:pt x="487" y="59"/>
                    <a:pt x="487" y="59"/>
                    <a:pt x="487" y="59"/>
                  </a:cubicBezTo>
                  <a:cubicBezTo>
                    <a:pt x="488" y="58"/>
                    <a:pt x="488" y="58"/>
                    <a:pt x="488" y="58"/>
                  </a:cubicBezTo>
                  <a:cubicBezTo>
                    <a:pt x="490" y="59"/>
                    <a:pt x="490" y="59"/>
                    <a:pt x="490" y="59"/>
                  </a:cubicBezTo>
                  <a:cubicBezTo>
                    <a:pt x="490" y="59"/>
                    <a:pt x="490" y="59"/>
                    <a:pt x="490" y="59"/>
                  </a:cubicBezTo>
                  <a:cubicBezTo>
                    <a:pt x="491" y="59"/>
                    <a:pt x="491" y="59"/>
                    <a:pt x="491" y="59"/>
                  </a:cubicBezTo>
                  <a:cubicBezTo>
                    <a:pt x="493" y="61"/>
                    <a:pt x="493" y="61"/>
                    <a:pt x="493" y="61"/>
                  </a:cubicBezTo>
                  <a:cubicBezTo>
                    <a:pt x="493" y="61"/>
                    <a:pt x="493" y="61"/>
                    <a:pt x="493" y="61"/>
                  </a:cubicBezTo>
                  <a:cubicBezTo>
                    <a:pt x="493" y="62"/>
                    <a:pt x="493" y="62"/>
                    <a:pt x="493" y="62"/>
                  </a:cubicBezTo>
                  <a:cubicBezTo>
                    <a:pt x="495" y="62"/>
                    <a:pt x="495" y="62"/>
                    <a:pt x="495" y="62"/>
                  </a:cubicBezTo>
                  <a:cubicBezTo>
                    <a:pt x="495" y="62"/>
                    <a:pt x="495" y="62"/>
                    <a:pt x="495" y="62"/>
                  </a:cubicBezTo>
                  <a:cubicBezTo>
                    <a:pt x="496" y="62"/>
                    <a:pt x="496" y="62"/>
                    <a:pt x="496" y="62"/>
                  </a:cubicBezTo>
                  <a:cubicBezTo>
                    <a:pt x="496" y="61"/>
                    <a:pt x="496" y="61"/>
                    <a:pt x="496" y="61"/>
                  </a:cubicBezTo>
                  <a:cubicBezTo>
                    <a:pt x="497" y="60"/>
                    <a:pt x="497" y="60"/>
                    <a:pt x="497" y="60"/>
                  </a:cubicBezTo>
                  <a:cubicBezTo>
                    <a:pt x="498" y="60"/>
                    <a:pt x="498" y="60"/>
                    <a:pt x="498" y="60"/>
                  </a:cubicBezTo>
                  <a:cubicBezTo>
                    <a:pt x="498" y="60"/>
                    <a:pt x="498" y="60"/>
                    <a:pt x="498" y="60"/>
                  </a:cubicBezTo>
                  <a:cubicBezTo>
                    <a:pt x="498" y="59"/>
                    <a:pt x="498" y="59"/>
                    <a:pt x="498" y="59"/>
                  </a:cubicBezTo>
                  <a:cubicBezTo>
                    <a:pt x="498" y="59"/>
                    <a:pt x="498" y="59"/>
                    <a:pt x="498" y="59"/>
                  </a:cubicBezTo>
                  <a:cubicBezTo>
                    <a:pt x="498" y="59"/>
                    <a:pt x="498" y="59"/>
                    <a:pt x="498" y="59"/>
                  </a:cubicBezTo>
                  <a:cubicBezTo>
                    <a:pt x="498" y="58"/>
                    <a:pt x="498" y="58"/>
                    <a:pt x="498" y="58"/>
                  </a:cubicBezTo>
                  <a:cubicBezTo>
                    <a:pt x="497" y="57"/>
                    <a:pt x="497" y="57"/>
                    <a:pt x="497" y="57"/>
                  </a:cubicBezTo>
                  <a:cubicBezTo>
                    <a:pt x="496" y="57"/>
                    <a:pt x="496" y="57"/>
                    <a:pt x="496" y="57"/>
                  </a:cubicBezTo>
                  <a:cubicBezTo>
                    <a:pt x="496" y="55"/>
                    <a:pt x="496" y="55"/>
                    <a:pt x="496" y="55"/>
                  </a:cubicBezTo>
                  <a:cubicBezTo>
                    <a:pt x="494" y="54"/>
                    <a:pt x="494" y="54"/>
                    <a:pt x="494" y="54"/>
                  </a:cubicBezTo>
                  <a:cubicBezTo>
                    <a:pt x="493" y="54"/>
                    <a:pt x="493" y="54"/>
                    <a:pt x="493" y="54"/>
                  </a:cubicBezTo>
                  <a:cubicBezTo>
                    <a:pt x="493" y="53"/>
                    <a:pt x="493" y="53"/>
                    <a:pt x="493" y="53"/>
                  </a:cubicBezTo>
                  <a:cubicBezTo>
                    <a:pt x="491" y="52"/>
                    <a:pt x="491" y="52"/>
                    <a:pt x="491" y="52"/>
                  </a:cubicBezTo>
                  <a:cubicBezTo>
                    <a:pt x="490" y="53"/>
                    <a:pt x="490" y="53"/>
                    <a:pt x="490" y="53"/>
                  </a:cubicBezTo>
                  <a:cubicBezTo>
                    <a:pt x="490" y="53"/>
                    <a:pt x="490" y="53"/>
                    <a:pt x="490" y="53"/>
                  </a:cubicBezTo>
                  <a:cubicBezTo>
                    <a:pt x="490" y="52"/>
                    <a:pt x="490" y="52"/>
                    <a:pt x="490" y="52"/>
                  </a:cubicBezTo>
                  <a:cubicBezTo>
                    <a:pt x="490" y="52"/>
                    <a:pt x="490" y="52"/>
                    <a:pt x="490" y="52"/>
                  </a:cubicBezTo>
                  <a:cubicBezTo>
                    <a:pt x="490" y="50"/>
                    <a:pt x="490" y="50"/>
                    <a:pt x="490" y="50"/>
                  </a:cubicBezTo>
                  <a:cubicBezTo>
                    <a:pt x="489" y="50"/>
                    <a:pt x="489" y="50"/>
                    <a:pt x="489" y="50"/>
                  </a:cubicBezTo>
                  <a:cubicBezTo>
                    <a:pt x="489" y="49"/>
                    <a:pt x="489" y="49"/>
                    <a:pt x="489" y="49"/>
                  </a:cubicBezTo>
                  <a:cubicBezTo>
                    <a:pt x="488" y="48"/>
                    <a:pt x="488" y="48"/>
                    <a:pt x="488" y="48"/>
                  </a:cubicBezTo>
                  <a:cubicBezTo>
                    <a:pt x="487" y="47"/>
                    <a:pt x="487" y="47"/>
                    <a:pt x="487" y="47"/>
                  </a:cubicBezTo>
                  <a:cubicBezTo>
                    <a:pt x="487" y="47"/>
                    <a:pt x="487" y="47"/>
                    <a:pt x="487" y="47"/>
                  </a:cubicBezTo>
                  <a:cubicBezTo>
                    <a:pt x="489" y="47"/>
                    <a:pt x="489" y="47"/>
                    <a:pt x="489" y="47"/>
                  </a:cubicBezTo>
                  <a:cubicBezTo>
                    <a:pt x="490" y="47"/>
                    <a:pt x="490" y="47"/>
                    <a:pt x="490" y="47"/>
                  </a:cubicBezTo>
                  <a:cubicBezTo>
                    <a:pt x="492" y="47"/>
                    <a:pt x="492" y="47"/>
                    <a:pt x="492" y="47"/>
                  </a:cubicBezTo>
                  <a:cubicBezTo>
                    <a:pt x="494" y="47"/>
                    <a:pt x="494" y="47"/>
                    <a:pt x="494" y="47"/>
                  </a:cubicBezTo>
                  <a:cubicBezTo>
                    <a:pt x="494" y="46"/>
                    <a:pt x="494" y="46"/>
                    <a:pt x="494" y="46"/>
                  </a:cubicBezTo>
                  <a:cubicBezTo>
                    <a:pt x="495" y="46"/>
                    <a:pt x="495" y="46"/>
                    <a:pt x="495" y="46"/>
                  </a:cubicBezTo>
                  <a:cubicBezTo>
                    <a:pt x="497" y="46"/>
                    <a:pt x="497" y="46"/>
                    <a:pt x="497" y="46"/>
                  </a:cubicBezTo>
                  <a:cubicBezTo>
                    <a:pt x="497" y="46"/>
                    <a:pt x="497" y="46"/>
                    <a:pt x="497" y="46"/>
                  </a:cubicBezTo>
                  <a:cubicBezTo>
                    <a:pt x="498" y="46"/>
                    <a:pt x="498" y="46"/>
                    <a:pt x="498" y="46"/>
                  </a:cubicBezTo>
                  <a:cubicBezTo>
                    <a:pt x="498" y="45"/>
                    <a:pt x="498" y="45"/>
                    <a:pt x="498" y="45"/>
                  </a:cubicBezTo>
                  <a:cubicBezTo>
                    <a:pt x="499" y="45"/>
                    <a:pt x="499" y="45"/>
                    <a:pt x="499" y="45"/>
                  </a:cubicBezTo>
                  <a:cubicBezTo>
                    <a:pt x="499" y="46"/>
                    <a:pt x="499" y="46"/>
                    <a:pt x="499" y="46"/>
                  </a:cubicBezTo>
                  <a:cubicBezTo>
                    <a:pt x="500" y="46"/>
                    <a:pt x="500" y="46"/>
                    <a:pt x="500" y="46"/>
                  </a:cubicBezTo>
                  <a:cubicBezTo>
                    <a:pt x="500" y="45"/>
                    <a:pt x="500" y="45"/>
                    <a:pt x="500" y="45"/>
                  </a:cubicBezTo>
                  <a:cubicBezTo>
                    <a:pt x="501" y="45"/>
                    <a:pt x="501" y="45"/>
                    <a:pt x="501" y="45"/>
                  </a:cubicBezTo>
                  <a:cubicBezTo>
                    <a:pt x="501" y="44"/>
                    <a:pt x="501" y="44"/>
                    <a:pt x="501" y="44"/>
                  </a:cubicBezTo>
                  <a:cubicBezTo>
                    <a:pt x="505" y="44"/>
                    <a:pt x="505" y="44"/>
                    <a:pt x="505" y="44"/>
                  </a:cubicBezTo>
                  <a:cubicBezTo>
                    <a:pt x="505" y="44"/>
                    <a:pt x="505" y="44"/>
                    <a:pt x="505" y="44"/>
                  </a:cubicBezTo>
                  <a:cubicBezTo>
                    <a:pt x="505" y="44"/>
                    <a:pt x="505" y="44"/>
                    <a:pt x="505" y="44"/>
                  </a:cubicBezTo>
                  <a:cubicBezTo>
                    <a:pt x="506" y="43"/>
                    <a:pt x="506" y="43"/>
                    <a:pt x="506" y="43"/>
                  </a:cubicBezTo>
                  <a:cubicBezTo>
                    <a:pt x="506" y="43"/>
                    <a:pt x="506" y="43"/>
                    <a:pt x="506" y="43"/>
                  </a:cubicBezTo>
                  <a:cubicBezTo>
                    <a:pt x="507" y="43"/>
                    <a:pt x="507" y="43"/>
                    <a:pt x="507" y="43"/>
                  </a:cubicBezTo>
                  <a:cubicBezTo>
                    <a:pt x="508" y="43"/>
                    <a:pt x="508" y="43"/>
                    <a:pt x="508" y="43"/>
                  </a:cubicBezTo>
                  <a:cubicBezTo>
                    <a:pt x="509" y="44"/>
                    <a:pt x="509" y="44"/>
                    <a:pt x="509" y="44"/>
                  </a:cubicBezTo>
                  <a:cubicBezTo>
                    <a:pt x="510" y="44"/>
                    <a:pt x="510" y="44"/>
                    <a:pt x="510" y="44"/>
                  </a:cubicBezTo>
                  <a:cubicBezTo>
                    <a:pt x="511" y="43"/>
                    <a:pt x="511" y="43"/>
                    <a:pt x="511" y="43"/>
                  </a:cubicBezTo>
                  <a:cubicBezTo>
                    <a:pt x="512" y="44"/>
                    <a:pt x="512" y="44"/>
                    <a:pt x="512" y="44"/>
                  </a:cubicBezTo>
                  <a:cubicBezTo>
                    <a:pt x="512" y="44"/>
                    <a:pt x="512" y="44"/>
                    <a:pt x="512" y="44"/>
                  </a:cubicBezTo>
                  <a:cubicBezTo>
                    <a:pt x="513" y="44"/>
                    <a:pt x="513" y="44"/>
                    <a:pt x="513" y="44"/>
                  </a:cubicBezTo>
                  <a:cubicBezTo>
                    <a:pt x="514" y="43"/>
                    <a:pt x="514" y="43"/>
                    <a:pt x="514" y="43"/>
                  </a:cubicBezTo>
                  <a:cubicBezTo>
                    <a:pt x="517" y="44"/>
                    <a:pt x="517" y="44"/>
                    <a:pt x="517" y="44"/>
                  </a:cubicBezTo>
                  <a:cubicBezTo>
                    <a:pt x="518" y="45"/>
                    <a:pt x="518" y="45"/>
                    <a:pt x="518" y="45"/>
                  </a:cubicBezTo>
                  <a:cubicBezTo>
                    <a:pt x="519" y="44"/>
                    <a:pt x="519" y="44"/>
                    <a:pt x="519" y="44"/>
                  </a:cubicBezTo>
                  <a:cubicBezTo>
                    <a:pt x="518" y="44"/>
                    <a:pt x="518" y="44"/>
                    <a:pt x="518" y="44"/>
                  </a:cubicBezTo>
                  <a:cubicBezTo>
                    <a:pt x="519" y="44"/>
                    <a:pt x="519" y="44"/>
                    <a:pt x="519" y="44"/>
                  </a:cubicBezTo>
                  <a:cubicBezTo>
                    <a:pt x="520" y="44"/>
                    <a:pt x="520" y="44"/>
                    <a:pt x="520" y="44"/>
                  </a:cubicBezTo>
                  <a:cubicBezTo>
                    <a:pt x="520" y="45"/>
                    <a:pt x="520" y="45"/>
                    <a:pt x="520" y="45"/>
                  </a:cubicBezTo>
                  <a:cubicBezTo>
                    <a:pt x="520" y="45"/>
                    <a:pt x="520" y="45"/>
                    <a:pt x="520" y="45"/>
                  </a:cubicBezTo>
                  <a:cubicBezTo>
                    <a:pt x="521" y="45"/>
                    <a:pt x="521" y="45"/>
                    <a:pt x="521" y="45"/>
                  </a:cubicBezTo>
                  <a:cubicBezTo>
                    <a:pt x="524" y="45"/>
                    <a:pt x="524" y="45"/>
                    <a:pt x="524" y="45"/>
                  </a:cubicBezTo>
                  <a:cubicBezTo>
                    <a:pt x="527" y="47"/>
                    <a:pt x="527" y="47"/>
                    <a:pt x="527" y="47"/>
                  </a:cubicBezTo>
                  <a:cubicBezTo>
                    <a:pt x="527" y="47"/>
                    <a:pt x="527" y="47"/>
                    <a:pt x="527" y="47"/>
                  </a:cubicBezTo>
                  <a:cubicBezTo>
                    <a:pt x="526" y="47"/>
                    <a:pt x="526" y="47"/>
                    <a:pt x="526" y="47"/>
                  </a:cubicBezTo>
                  <a:cubicBezTo>
                    <a:pt x="524" y="46"/>
                    <a:pt x="524" y="46"/>
                    <a:pt x="524" y="46"/>
                  </a:cubicBezTo>
                  <a:cubicBezTo>
                    <a:pt x="524" y="46"/>
                    <a:pt x="524" y="46"/>
                    <a:pt x="524" y="46"/>
                  </a:cubicBezTo>
                  <a:cubicBezTo>
                    <a:pt x="527" y="47"/>
                    <a:pt x="527" y="47"/>
                    <a:pt x="527" y="47"/>
                  </a:cubicBezTo>
                  <a:cubicBezTo>
                    <a:pt x="528" y="47"/>
                    <a:pt x="528" y="47"/>
                    <a:pt x="528" y="47"/>
                  </a:cubicBezTo>
                  <a:cubicBezTo>
                    <a:pt x="529" y="47"/>
                    <a:pt x="529" y="47"/>
                    <a:pt x="529" y="47"/>
                  </a:cubicBezTo>
                  <a:cubicBezTo>
                    <a:pt x="530" y="47"/>
                    <a:pt x="530" y="47"/>
                    <a:pt x="530" y="47"/>
                  </a:cubicBezTo>
                  <a:cubicBezTo>
                    <a:pt x="531" y="47"/>
                    <a:pt x="531" y="47"/>
                    <a:pt x="531" y="47"/>
                  </a:cubicBezTo>
                  <a:cubicBezTo>
                    <a:pt x="531" y="46"/>
                    <a:pt x="531" y="46"/>
                    <a:pt x="531" y="46"/>
                  </a:cubicBezTo>
                  <a:cubicBezTo>
                    <a:pt x="531" y="46"/>
                    <a:pt x="531" y="46"/>
                    <a:pt x="531" y="46"/>
                  </a:cubicBezTo>
                  <a:cubicBezTo>
                    <a:pt x="532" y="46"/>
                    <a:pt x="532" y="46"/>
                    <a:pt x="532" y="46"/>
                  </a:cubicBezTo>
                  <a:cubicBezTo>
                    <a:pt x="533" y="47"/>
                    <a:pt x="533" y="47"/>
                    <a:pt x="533" y="47"/>
                  </a:cubicBezTo>
                  <a:cubicBezTo>
                    <a:pt x="533" y="47"/>
                    <a:pt x="533" y="47"/>
                    <a:pt x="533" y="47"/>
                  </a:cubicBezTo>
                  <a:cubicBezTo>
                    <a:pt x="534" y="46"/>
                    <a:pt x="534" y="46"/>
                    <a:pt x="534" y="46"/>
                  </a:cubicBezTo>
                  <a:cubicBezTo>
                    <a:pt x="534" y="46"/>
                    <a:pt x="534" y="46"/>
                    <a:pt x="534" y="46"/>
                  </a:cubicBezTo>
                  <a:cubicBezTo>
                    <a:pt x="535" y="47"/>
                    <a:pt x="535" y="47"/>
                    <a:pt x="535" y="47"/>
                  </a:cubicBezTo>
                  <a:cubicBezTo>
                    <a:pt x="535" y="47"/>
                    <a:pt x="535" y="47"/>
                    <a:pt x="535" y="47"/>
                  </a:cubicBezTo>
                  <a:cubicBezTo>
                    <a:pt x="536" y="48"/>
                    <a:pt x="536" y="48"/>
                    <a:pt x="536" y="48"/>
                  </a:cubicBezTo>
                  <a:cubicBezTo>
                    <a:pt x="537" y="47"/>
                    <a:pt x="537" y="47"/>
                    <a:pt x="537" y="47"/>
                  </a:cubicBezTo>
                  <a:cubicBezTo>
                    <a:pt x="541" y="48"/>
                    <a:pt x="541" y="48"/>
                    <a:pt x="541" y="48"/>
                  </a:cubicBezTo>
                  <a:cubicBezTo>
                    <a:pt x="541" y="47"/>
                    <a:pt x="541" y="47"/>
                    <a:pt x="541" y="47"/>
                  </a:cubicBezTo>
                  <a:cubicBezTo>
                    <a:pt x="542" y="47"/>
                    <a:pt x="542" y="47"/>
                    <a:pt x="542" y="47"/>
                  </a:cubicBezTo>
                  <a:cubicBezTo>
                    <a:pt x="543" y="48"/>
                    <a:pt x="543" y="48"/>
                    <a:pt x="543" y="48"/>
                  </a:cubicBezTo>
                  <a:cubicBezTo>
                    <a:pt x="543" y="48"/>
                    <a:pt x="543" y="48"/>
                    <a:pt x="543" y="48"/>
                  </a:cubicBezTo>
                  <a:cubicBezTo>
                    <a:pt x="543" y="47"/>
                    <a:pt x="543" y="47"/>
                    <a:pt x="543" y="47"/>
                  </a:cubicBezTo>
                  <a:cubicBezTo>
                    <a:pt x="543" y="47"/>
                    <a:pt x="543" y="47"/>
                    <a:pt x="543" y="47"/>
                  </a:cubicBezTo>
                  <a:cubicBezTo>
                    <a:pt x="545" y="47"/>
                    <a:pt x="545" y="47"/>
                    <a:pt x="545" y="47"/>
                  </a:cubicBezTo>
                  <a:cubicBezTo>
                    <a:pt x="545" y="48"/>
                    <a:pt x="545" y="48"/>
                    <a:pt x="545" y="48"/>
                  </a:cubicBezTo>
                  <a:cubicBezTo>
                    <a:pt x="545" y="49"/>
                    <a:pt x="545" y="49"/>
                    <a:pt x="545" y="49"/>
                  </a:cubicBezTo>
                  <a:cubicBezTo>
                    <a:pt x="547" y="48"/>
                    <a:pt x="547" y="48"/>
                    <a:pt x="547" y="48"/>
                  </a:cubicBezTo>
                  <a:cubicBezTo>
                    <a:pt x="547" y="48"/>
                    <a:pt x="547" y="48"/>
                    <a:pt x="547" y="48"/>
                  </a:cubicBezTo>
                  <a:cubicBezTo>
                    <a:pt x="546" y="48"/>
                    <a:pt x="546" y="48"/>
                    <a:pt x="546" y="48"/>
                  </a:cubicBezTo>
                  <a:cubicBezTo>
                    <a:pt x="547" y="48"/>
                    <a:pt x="547" y="48"/>
                    <a:pt x="547" y="48"/>
                  </a:cubicBezTo>
                  <a:cubicBezTo>
                    <a:pt x="548" y="48"/>
                    <a:pt x="548" y="48"/>
                    <a:pt x="548" y="48"/>
                  </a:cubicBezTo>
                  <a:cubicBezTo>
                    <a:pt x="548" y="49"/>
                    <a:pt x="548" y="49"/>
                    <a:pt x="548" y="49"/>
                  </a:cubicBezTo>
                  <a:cubicBezTo>
                    <a:pt x="549" y="49"/>
                    <a:pt x="549" y="49"/>
                    <a:pt x="549" y="49"/>
                  </a:cubicBezTo>
                  <a:cubicBezTo>
                    <a:pt x="550" y="50"/>
                    <a:pt x="550" y="50"/>
                    <a:pt x="550" y="50"/>
                  </a:cubicBezTo>
                  <a:cubicBezTo>
                    <a:pt x="551" y="49"/>
                    <a:pt x="551" y="49"/>
                    <a:pt x="551" y="49"/>
                  </a:cubicBezTo>
                  <a:cubicBezTo>
                    <a:pt x="550" y="49"/>
                    <a:pt x="550" y="49"/>
                    <a:pt x="550" y="49"/>
                  </a:cubicBezTo>
                  <a:cubicBezTo>
                    <a:pt x="549" y="48"/>
                    <a:pt x="549" y="48"/>
                    <a:pt x="549" y="48"/>
                  </a:cubicBezTo>
                  <a:cubicBezTo>
                    <a:pt x="549" y="48"/>
                    <a:pt x="549" y="48"/>
                    <a:pt x="549" y="48"/>
                  </a:cubicBezTo>
                  <a:cubicBezTo>
                    <a:pt x="550" y="48"/>
                    <a:pt x="550" y="48"/>
                    <a:pt x="550" y="48"/>
                  </a:cubicBezTo>
                  <a:cubicBezTo>
                    <a:pt x="551" y="48"/>
                    <a:pt x="551" y="48"/>
                    <a:pt x="551" y="48"/>
                  </a:cubicBezTo>
                  <a:cubicBezTo>
                    <a:pt x="552" y="49"/>
                    <a:pt x="552" y="49"/>
                    <a:pt x="552" y="49"/>
                  </a:cubicBezTo>
                  <a:cubicBezTo>
                    <a:pt x="553" y="50"/>
                    <a:pt x="553" y="50"/>
                    <a:pt x="553" y="50"/>
                  </a:cubicBezTo>
                  <a:cubicBezTo>
                    <a:pt x="553" y="50"/>
                    <a:pt x="553" y="50"/>
                    <a:pt x="553" y="50"/>
                  </a:cubicBezTo>
                  <a:cubicBezTo>
                    <a:pt x="553" y="49"/>
                    <a:pt x="553" y="49"/>
                    <a:pt x="553" y="49"/>
                  </a:cubicBezTo>
                  <a:cubicBezTo>
                    <a:pt x="553" y="49"/>
                    <a:pt x="553" y="49"/>
                    <a:pt x="553" y="49"/>
                  </a:cubicBezTo>
                  <a:cubicBezTo>
                    <a:pt x="554" y="49"/>
                    <a:pt x="554" y="49"/>
                    <a:pt x="554" y="49"/>
                  </a:cubicBezTo>
                  <a:cubicBezTo>
                    <a:pt x="554" y="49"/>
                    <a:pt x="554" y="49"/>
                    <a:pt x="554" y="49"/>
                  </a:cubicBezTo>
                  <a:cubicBezTo>
                    <a:pt x="554" y="50"/>
                    <a:pt x="554" y="50"/>
                    <a:pt x="554" y="50"/>
                  </a:cubicBezTo>
                  <a:cubicBezTo>
                    <a:pt x="555" y="51"/>
                    <a:pt x="555" y="51"/>
                    <a:pt x="555" y="51"/>
                  </a:cubicBezTo>
                  <a:cubicBezTo>
                    <a:pt x="557" y="53"/>
                    <a:pt x="557" y="53"/>
                    <a:pt x="557" y="53"/>
                  </a:cubicBezTo>
                  <a:cubicBezTo>
                    <a:pt x="558" y="54"/>
                    <a:pt x="558" y="54"/>
                    <a:pt x="558" y="54"/>
                  </a:cubicBezTo>
                  <a:cubicBezTo>
                    <a:pt x="558" y="54"/>
                    <a:pt x="558" y="54"/>
                    <a:pt x="558" y="54"/>
                  </a:cubicBezTo>
                  <a:cubicBezTo>
                    <a:pt x="559" y="55"/>
                    <a:pt x="559" y="55"/>
                    <a:pt x="559" y="55"/>
                  </a:cubicBezTo>
                  <a:cubicBezTo>
                    <a:pt x="560" y="56"/>
                    <a:pt x="560" y="56"/>
                    <a:pt x="560" y="56"/>
                  </a:cubicBezTo>
                  <a:cubicBezTo>
                    <a:pt x="559" y="56"/>
                    <a:pt x="559" y="56"/>
                    <a:pt x="559" y="56"/>
                  </a:cubicBezTo>
                  <a:cubicBezTo>
                    <a:pt x="560" y="57"/>
                    <a:pt x="560" y="57"/>
                    <a:pt x="560" y="57"/>
                  </a:cubicBezTo>
                  <a:cubicBezTo>
                    <a:pt x="560" y="57"/>
                    <a:pt x="560" y="57"/>
                    <a:pt x="560" y="57"/>
                  </a:cubicBezTo>
                  <a:cubicBezTo>
                    <a:pt x="561" y="57"/>
                    <a:pt x="561" y="57"/>
                    <a:pt x="561" y="57"/>
                  </a:cubicBezTo>
                  <a:cubicBezTo>
                    <a:pt x="562" y="57"/>
                    <a:pt x="562" y="57"/>
                    <a:pt x="562" y="57"/>
                  </a:cubicBezTo>
                  <a:cubicBezTo>
                    <a:pt x="563" y="58"/>
                    <a:pt x="563" y="58"/>
                    <a:pt x="563" y="58"/>
                  </a:cubicBezTo>
                  <a:cubicBezTo>
                    <a:pt x="564" y="58"/>
                    <a:pt x="564" y="58"/>
                    <a:pt x="564" y="58"/>
                  </a:cubicBezTo>
                  <a:cubicBezTo>
                    <a:pt x="564" y="58"/>
                    <a:pt x="564" y="58"/>
                    <a:pt x="564" y="58"/>
                  </a:cubicBezTo>
                  <a:cubicBezTo>
                    <a:pt x="564" y="58"/>
                    <a:pt x="564" y="58"/>
                    <a:pt x="564" y="58"/>
                  </a:cubicBezTo>
                  <a:cubicBezTo>
                    <a:pt x="563" y="57"/>
                    <a:pt x="563" y="57"/>
                    <a:pt x="563" y="57"/>
                  </a:cubicBezTo>
                  <a:cubicBezTo>
                    <a:pt x="564" y="56"/>
                    <a:pt x="564" y="56"/>
                    <a:pt x="564" y="56"/>
                  </a:cubicBezTo>
                  <a:cubicBezTo>
                    <a:pt x="564" y="56"/>
                    <a:pt x="564" y="56"/>
                    <a:pt x="564" y="56"/>
                  </a:cubicBezTo>
                  <a:cubicBezTo>
                    <a:pt x="565" y="57"/>
                    <a:pt x="565" y="57"/>
                    <a:pt x="565" y="57"/>
                  </a:cubicBezTo>
                  <a:cubicBezTo>
                    <a:pt x="566" y="58"/>
                    <a:pt x="566" y="58"/>
                    <a:pt x="566" y="58"/>
                  </a:cubicBezTo>
                  <a:cubicBezTo>
                    <a:pt x="566" y="58"/>
                    <a:pt x="566" y="58"/>
                    <a:pt x="566" y="58"/>
                  </a:cubicBezTo>
                  <a:cubicBezTo>
                    <a:pt x="565" y="57"/>
                    <a:pt x="565" y="57"/>
                    <a:pt x="565" y="57"/>
                  </a:cubicBezTo>
                  <a:cubicBezTo>
                    <a:pt x="565" y="56"/>
                    <a:pt x="565" y="56"/>
                    <a:pt x="565" y="56"/>
                  </a:cubicBezTo>
                  <a:cubicBezTo>
                    <a:pt x="564" y="55"/>
                    <a:pt x="564" y="55"/>
                    <a:pt x="564" y="55"/>
                  </a:cubicBezTo>
                  <a:cubicBezTo>
                    <a:pt x="563" y="56"/>
                    <a:pt x="563" y="56"/>
                    <a:pt x="563" y="56"/>
                  </a:cubicBezTo>
                  <a:cubicBezTo>
                    <a:pt x="562" y="56"/>
                    <a:pt x="562" y="56"/>
                    <a:pt x="562" y="56"/>
                  </a:cubicBezTo>
                  <a:cubicBezTo>
                    <a:pt x="562" y="55"/>
                    <a:pt x="562" y="55"/>
                    <a:pt x="562" y="55"/>
                  </a:cubicBezTo>
                  <a:cubicBezTo>
                    <a:pt x="562" y="55"/>
                    <a:pt x="562" y="55"/>
                    <a:pt x="562" y="55"/>
                  </a:cubicBezTo>
                  <a:cubicBezTo>
                    <a:pt x="562" y="54"/>
                    <a:pt x="562" y="54"/>
                    <a:pt x="562" y="54"/>
                  </a:cubicBezTo>
                  <a:cubicBezTo>
                    <a:pt x="561" y="53"/>
                    <a:pt x="561" y="53"/>
                    <a:pt x="561" y="53"/>
                  </a:cubicBezTo>
                  <a:cubicBezTo>
                    <a:pt x="560" y="52"/>
                    <a:pt x="560" y="52"/>
                    <a:pt x="560" y="52"/>
                  </a:cubicBezTo>
                  <a:cubicBezTo>
                    <a:pt x="559" y="51"/>
                    <a:pt x="559" y="51"/>
                    <a:pt x="559" y="51"/>
                  </a:cubicBezTo>
                  <a:cubicBezTo>
                    <a:pt x="559" y="51"/>
                    <a:pt x="559" y="51"/>
                    <a:pt x="559" y="51"/>
                  </a:cubicBezTo>
                  <a:cubicBezTo>
                    <a:pt x="558" y="52"/>
                    <a:pt x="558" y="52"/>
                    <a:pt x="558" y="52"/>
                  </a:cubicBezTo>
                  <a:cubicBezTo>
                    <a:pt x="558" y="52"/>
                    <a:pt x="558" y="52"/>
                    <a:pt x="558" y="52"/>
                  </a:cubicBezTo>
                  <a:cubicBezTo>
                    <a:pt x="558" y="51"/>
                    <a:pt x="558" y="51"/>
                    <a:pt x="558" y="51"/>
                  </a:cubicBezTo>
                  <a:cubicBezTo>
                    <a:pt x="559" y="50"/>
                    <a:pt x="559" y="50"/>
                    <a:pt x="559" y="50"/>
                  </a:cubicBezTo>
                  <a:cubicBezTo>
                    <a:pt x="560" y="48"/>
                    <a:pt x="560" y="48"/>
                    <a:pt x="560" y="48"/>
                  </a:cubicBezTo>
                  <a:cubicBezTo>
                    <a:pt x="561" y="48"/>
                    <a:pt x="561" y="48"/>
                    <a:pt x="561" y="48"/>
                  </a:cubicBezTo>
                  <a:cubicBezTo>
                    <a:pt x="561" y="49"/>
                    <a:pt x="561" y="49"/>
                    <a:pt x="561" y="49"/>
                  </a:cubicBezTo>
                  <a:cubicBezTo>
                    <a:pt x="561" y="50"/>
                    <a:pt x="561" y="50"/>
                    <a:pt x="561" y="50"/>
                  </a:cubicBezTo>
                  <a:cubicBezTo>
                    <a:pt x="562" y="50"/>
                    <a:pt x="562" y="50"/>
                    <a:pt x="562" y="50"/>
                  </a:cubicBezTo>
                  <a:cubicBezTo>
                    <a:pt x="562" y="50"/>
                    <a:pt x="562" y="50"/>
                    <a:pt x="562" y="50"/>
                  </a:cubicBezTo>
                  <a:cubicBezTo>
                    <a:pt x="562" y="49"/>
                    <a:pt x="562" y="49"/>
                    <a:pt x="562" y="49"/>
                  </a:cubicBezTo>
                  <a:cubicBezTo>
                    <a:pt x="561" y="49"/>
                    <a:pt x="561" y="49"/>
                    <a:pt x="561" y="49"/>
                  </a:cubicBezTo>
                  <a:cubicBezTo>
                    <a:pt x="562" y="49"/>
                    <a:pt x="562" y="49"/>
                    <a:pt x="562" y="49"/>
                  </a:cubicBezTo>
                  <a:cubicBezTo>
                    <a:pt x="563" y="48"/>
                    <a:pt x="563" y="48"/>
                    <a:pt x="563" y="48"/>
                  </a:cubicBezTo>
                  <a:cubicBezTo>
                    <a:pt x="563" y="47"/>
                    <a:pt x="563" y="47"/>
                    <a:pt x="563" y="47"/>
                  </a:cubicBezTo>
                  <a:cubicBezTo>
                    <a:pt x="562" y="47"/>
                    <a:pt x="562" y="47"/>
                    <a:pt x="562" y="47"/>
                  </a:cubicBezTo>
                  <a:cubicBezTo>
                    <a:pt x="563" y="47"/>
                    <a:pt x="563" y="47"/>
                    <a:pt x="563" y="47"/>
                  </a:cubicBezTo>
                  <a:cubicBezTo>
                    <a:pt x="563" y="47"/>
                    <a:pt x="563" y="47"/>
                    <a:pt x="563" y="47"/>
                  </a:cubicBezTo>
                  <a:cubicBezTo>
                    <a:pt x="564" y="47"/>
                    <a:pt x="564" y="47"/>
                    <a:pt x="564" y="47"/>
                  </a:cubicBezTo>
                  <a:cubicBezTo>
                    <a:pt x="565" y="46"/>
                    <a:pt x="565" y="46"/>
                    <a:pt x="565" y="46"/>
                  </a:cubicBezTo>
                  <a:cubicBezTo>
                    <a:pt x="565" y="46"/>
                    <a:pt x="565" y="46"/>
                    <a:pt x="565" y="46"/>
                  </a:cubicBezTo>
                  <a:cubicBezTo>
                    <a:pt x="566" y="46"/>
                    <a:pt x="566" y="46"/>
                    <a:pt x="566" y="46"/>
                  </a:cubicBezTo>
                  <a:cubicBezTo>
                    <a:pt x="566" y="46"/>
                    <a:pt x="566" y="46"/>
                    <a:pt x="566" y="46"/>
                  </a:cubicBezTo>
                  <a:cubicBezTo>
                    <a:pt x="567" y="46"/>
                    <a:pt x="567" y="46"/>
                    <a:pt x="567" y="46"/>
                  </a:cubicBezTo>
                  <a:cubicBezTo>
                    <a:pt x="567" y="47"/>
                    <a:pt x="567" y="47"/>
                    <a:pt x="567" y="47"/>
                  </a:cubicBezTo>
                  <a:cubicBezTo>
                    <a:pt x="568" y="47"/>
                    <a:pt x="568" y="47"/>
                    <a:pt x="568" y="47"/>
                  </a:cubicBezTo>
                  <a:cubicBezTo>
                    <a:pt x="569" y="47"/>
                    <a:pt x="569" y="47"/>
                    <a:pt x="569" y="47"/>
                  </a:cubicBezTo>
                  <a:cubicBezTo>
                    <a:pt x="570" y="47"/>
                    <a:pt x="570" y="47"/>
                    <a:pt x="570" y="47"/>
                  </a:cubicBezTo>
                  <a:cubicBezTo>
                    <a:pt x="572" y="48"/>
                    <a:pt x="572" y="48"/>
                    <a:pt x="572" y="48"/>
                  </a:cubicBezTo>
                  <a:cubicBezTo>
                    <a:pt x="572" y="48"/>
                    <a:pt x="572" y="48"/>
                    <a:pt x="572" y="48"/>
                  </a:cubicBezTo>
                  <a:cubicBezTo>
                    <a:pt x="572" y="49"/>
                    <a:pt x="572" y="49"/>
                    <a:pt x="572" y="49"/>
                  </a:cubicBezTo>
                  <a:cubicBezTo>
                    <a:pt x="573" y="49"/>
                    <a:pt x="573" y="49"/>
                    <a:pt x="573" y="49"/>
                  </a:cubicBezTo>
                  <a:cubicBezTo>
                    <a:pt x="573" y="48"/>
                    <a:pt x="573" y="48"/>
                    <a:pt x="573" y="48"/>
                  </a:cubicBezTo>
                  <a:cubicBezTo>
                    <a:pt x="574" y="48"/>
                    <a:pt x="574" y="48"/>
                    <a:pt x="574" y="48"/>
                  </a:cubicBezTo>
                  <a:cubicBezTo>
                    <a:pt x="574" y="49"/>
                    <a:pt x="574" y="49"/>
                    <a:pt x="574" y="49"/>
                  </a:cubicBezTo>
                  <a:cubicBezTo>
                    <a:pt x="575" y="49"/>
                    <a:pt x="575" y="49"/>
                    <a:pt x="575" y="49"/>
                  </a:cubicBezTo>
                  <a:cubicBezTo>
                    <a:pt x="576" y="48"/>
                    <a:pt x="576" y="48"/>
                    <a:pt x="576" y="48"/>
                  </a:cubicBezTo>
                  <a:cubicBezTo>
                    <a:pt x="576" y="48"/>
                    <a:pt x="576" y="48"/>
                    <a:pt x="576" y="48"/>
                  </a:cubicBezTo>
                  <a:cubicBezTo>
                    <a:pt x="576" y="49"/>
                    <a:pt x="576" y="49"/>
                    <a:pt x="576" y="49"/>
                  </a:cubicBezTo>
                  <a:cubicBezTo>
                    <a:pt x="576" y="49"/>
                    <a:pt x="576" y="49"/>
                    <a:pt x="576" y="49"/>
                  </a:cubicBezTo>
                  <a:cubicBezTo>
                    <a:pt x="576" y="50"/>
                    <a:pt x="576" y="50"/>
                    <a:pt x="576" y="50"/>
                  </a:cubicBezTo>
                  <a:cubicBezTo>
                    <a:pt x="576" y="52"/>
                    <a:pt x="576" y="52"/>
                    <a:pt x="576" y="52"/>
                  </a:cubicBezTo>
                  <a:cubicBezTo>
                    <a:pt x="576" y="53"/>
                    <a:pt x="576" y="53"/>
                    <a:pt x="576" y="53"/>
                  </a:cubicBezTo>
                  <a:cubicBezTo>
                    <a:pt x="576" y="53"/>
                    <a:pt x="576" y="53"/>
                    <a:pt x="576" y="53"/>
                  </a:cubicBezTo>
                  <a:cubicBezTo>
                    <a:pt x="577" y="53"/>
                    <a:pt x="577" y="53"/>
                    <a:pt x="577" y="53"/>
                  </a:cubicBezTo>
                  <a:cubicBezTo>
                    <a:pt x="578" y="54"/>
                    <a:pt x="578" y="54"/>
                    <a:pt x="578" y="54"/>
                  </a:cubicBezTo>
                  <a:cubicBezTo>
                    <a:pt x="579" y="54"/>
                    <a:pt x="579" y="54"/>
                    <a:pt x="579" y="54"/>
                  </a:cubicBezTo>
                  <a:cubicBezTo>
                    <a:pt x="579" y="55"/>
                    <a:pt x="579" y="55"/>
                    <a:pt x="579" y="55"/>
                  </a:cubicBezTo>
                  <a:cubicBezTo>
                    <a:pt x="578" y="56"/>
                    <a:pt x="578" y="56"/>
                    <a:pt x="578" y="56"/>
                  </a:cubicBezTo>
                  <a:cubicBezTo>
                    <a:pt x="577" y="56"/>
                    <a:pt x="577" y="56"/>
                    <a:pt x="577" y="56"/>
                  </a:cubicBezTo>
                  <a:cubicBezTo>
                    <a:pt x="576" y="56"/>
                    <a:pt x="576" y="56"/>
                    <a:pt x="576" y="56"/>
                  </a:cubicBezTo>
                  <a:cubicBezTo>
                    <a:pt x="577" y="56"/>
                    <a:pt x="577" y="56"/>
                    <a:pt x="577" y="56"/>
                  </a:cubicBezTo>
                  <a:cubicBezTo>
                    <a:pt x="578" y="57"/>
                    <a:pt x="578" y="57"/>
                    <a:pt x="578" y="57"/>
                  </a:cubicBezTo>
                  <a:cubicBezTo>
                    <a:pt x="578" y="58"/>
                    <a:pt x="578" y="58"/>
                    <a:pt x="578" y="58"/>
                  </a:cubicBezTo>
                  <a:cubicBezTo>
                    <a:pt x="577" y="58"/>
                    <a:pt x="577" y="58"/>
                    <a:pt x="577" y="58"/>
                  </a:cubicBezTo>
                  <a:cubicBezTo>
                    <a:pt x="576" y="59"/>
                    <a:pt x="576" y="59"/>
                    <a:pt x="576" y="59"/>
                  </a:cubicBezTo>
                  <a:cubicBezTo>
                    <a:pt x="576" y="59"/>
                    <a:pt x="576" y="59"/>
                    <a:pt x="576" y="59"/>
                  </a:cubicBezTo>
                  <a:cubicBezTo>
                    <a:pt x="575" y="60"/>
                    <a:pt x="575" y="60"/>
                    <a:pt x="575" y="60"/>
                  </a:cubicBezTo>
                  <a:cubicBezTo>
                    <a:pt x="573" y="60"/>
                    <a:pt x="573" y="60"/>
                    <a:pt x="573" y="60"/>
                  </a:cubicBezTo>
                  <a:cubicBezTo>
                    <a:pt x="572" y="60"/>
                    <a:pt x="572" y="60"/>
                    <a:pt x="572" y="60"/>
                  </a:cubicBezTo>
                  <a:cubicBezTo>
                    <a:pt x="574" y="60"/>
                    <a:pt x="574" y="60"/>
                    <a:pt x="574" y="60"/>
                  </a:cubicBezTo>
                  <a:cubicBezTo>
                    <a:pt x="574" y="60"/>
                    <a:pt x="574" y="60"/>
                    <a:pt x="574" y="60"/>
                  </a:cubicBezTo>
                  <a:cubicBezTo>
                    <a:pt x="575" y="61"/>
                    <a:pt x="575" y="61"/>
                    <a:pt x="575" y="61"/>
                  </a:cubicBezTo>
                  <a:cubicBezTo>
                    <a:pt x="576" y="60"/>
                    <a:pt x="576" y="60"/>
                    <a:pt x="576" y="60"/>
                  </a:cubicBezTo>
                  <a:cubicBezTo>
                    <a:pt x="576" y="60"/>
                    <a:pt x="576" y="60"/>
                    <a:pt x="576" y="60"/>
                  </a:cubicBezTo>
                  <a:cubicBezTo>
                    <a:pt x="576" y="61"/>
                    <a:pt x="576" y="61"/>
                    <a:pt x="576" y="61"/>
                  </a:cubicBezTo>
                  <a:cubicBezTo>
                    <a:pt x="577" y="62"/>
                    <a:pt x="577" y="62"/>
                    <a:pt x="577" y="62"/>
                  </a:cubicBezTo>
                  <a:cubicBezTo>
                    <a:pt x="576" y="63"/>
                    <a:pt x="576" y="63"/>
                    <a:pt x="576" y="63"/>
                  </a:cubicBezTo>
                  <a:cubicBezTo>
                    <a:pt x="576" y="64"/>
                    <a:pt x="576" y="64"/>
                    <a:pt x="576" y="64"/>
                  </a:cubicBezTo>
                  <a:cubicBezTo>
                    <a:pt x="577" y="63"/>
                    <a:pt x="577" y="63"/>
                    <a:pt x="577" y="63"/>
                  </a:cubicBezTo>
                  <a:cubicBezTo>
                    <a:pt x="578" y="63"/>
                    <a:pt x="578" y="63"/>
                    <a:pt x="578" y="63"/>
                  </a:cubicBezTo>
                  <a:cubicBezTo>
                    <a:pt x="579" y="64"/>
                    <a:pt x="579" y="64"/>
                    <a:pt x="579" y="64"/>
                  </a:cubicBezTo>
                  <a:cubicBezTo>
                    <a:pt x="579" y="64"/>
                    <a:pt x="579" y="64"/>
                    <a:pt x="579" y="64"/>
                  </a:cubicBezTo>
                  <a:cubicBezTo>
                    <a:pt x="580" y="65"/>
                    <a:pt x="580" y="65"/>
                    <a:pt x="580" y="65"/>
                  </a:cubicBezTo>
                  <a:cubicBezTo>
                    <a:pt x="579" y="66"/>
                    <a:pt x="579" y="66"/>
                    <a:pt x="579" y="66"/>
                  </a:cubicBezTo>
                  <a:cubicBezTo>
                    <a:pt x="579" y="66"/>
                    <a:pt x="579" y="66"/>
                    <a:pt x="579" y="66"/>
                  </a:cubicBezTo>
                  <a:cubicBezTo>
                    <a:pt x="580" y="67"/>
                    <a:pt x="580" y="67"/>
                    <a:pt x="580" y="67"/>
                  </a:cubicBezTo>
                  <a:cubicBezTo>
                    <a:pt x="579" y="68"/>
                    <a:pt x="579" y="68"/>
                    <a:pt x="579" y="68"/>
                  </a:cubicBezTo>
                  <a:cubicBezTo>
                    <a:pt x="578" y="68"/>
                    <a:pt x="578" y="68"/>
                    <a:pt x="578" y="68"/>
                  </a:cubicBezTo>
                  <a:cubicBezTo>
                    <a:pt x="579" y="69"/>
                    <a:pt x="579" y="69"/>
                    <a:pt x="579" y="69"/>
                  </a:cubicBezTo>
                  <a:cubicBezTo>
                    <a:pt x="579" y="68"/>
                    <a:pt x="579" y="68"/>
                    <a:pt x="579" y="68"/>
                  </a:cubicBezTo>
                  <a:cubicBezTo>
                    <a:pt x="580" y="68"/>
                    <a:pt x="580" y="68"/>
                    <a:pt x="580" y="68"/>
                  </a:cubicBezTo>
                  <a:cubicBezTo>
                    <a:pt x="580" y="69"/>
                    <a:pt x="580" y="69"/>
                    <a:pt x="580" y="69"/>
                  </a:cubicBezTo>
                  <a:cubicBezTo>
                    <a:pt x="580" y="70"/>
                    <a:pt x="580" y="70"/>
                    <a:pt x="580" y="70"/>
                  </a:cubicBezTo>
                  <a:cubicBezTo>
                    <a:pt x="581" y="69"/>
                    <a:pt x="581" y="69"/>
                    <a:pt x="581" y="69"/>
                  </a:cubicBezTo>
                  <a:cubicBezTo>
                    <a:pt x="581" y="70"/>
                    <a:pt x="581" y="70"/>
                    <a:pt x="581" y="70"/>
                  </a:cubicBezTo>
                  <a:cubicBezTo>
                    <a:pt x="581" y="69"/>
                    <a:pt x="581" y="69"/>
                    <a:pt x="581" y="69"/>
                  </a:cubicBezTo>
                  <a:cubicBezTo>
                    <a:pt x="582" y="69"/>
                    <a:pt x="582" y="69"/>
                    <a:pt x="582" y="69"/>
                  </a:cubicBezTo>
                  <a:cubicBezTo>
                    <a:pt x="583" y="69"/>
                    <a:pt x="583" y="69"/>
                    <a:pt x="583" y="69"/>
                  </a:cubicBezTo>
                  <a:cubicBezTo>
                    <a:pt x="584" y="69"/>
                    <a:pt x="584" y="69"/>
                    <a:pt x="584" y="69"/>
                  </a:cubicBezTo>
                  <a:cubicBezTo>
                    <a:pt x="584" y="70"/>
                    <a:pt x="584" y="70"/>
                    <a:pt x="584" y="70"/>
                  </a:cubicBezTo>
                  <a:cubicBezTo>
                    <a:pt x="583" y="71"/>
                    <a:pt x="583" y="71"/>
                    <a:pt x="583" y="71"/>
                  </a:cubicBezTo>
                  <a:cubicBezTo>
                    <a:pt x="582" y="70"/>
                    <a:pt x="582" y="70"/>
                    <a:pt x="582" y="70"/>
                  </a:cubicBezTo>
                  <a:cubicBezTo>
                    <a:pt x="582" y="71"/>
                    <a:pt x="582" y="71"/>
                    <a:pt x="582" y="71"/>
                  </a:cubicBezTo>
                  <a:cubicBezTo>
                    <a:pt x="583" y="71"/>
                    <a:pt x="583" y="71"/>
                    <a:pt x="583" y="71"/>
                  </a:cubicBezTo>
                  <a:cubicBezTo>
                    <a:pt x="583" y="71"/>
                    <a:pt x="583" y="71"/>
                    <a:pt x="583" y="71"/>
                  </a:cubicBezTo>
                  <a:cubicBezTo>
                    <a:pt x="584" y="72"/>
                    <a:pt x="584" y="72"/>
                    <a:pt x="584" y="72"/>
                  </a:cubicBezTo>
                  <a:cubicBezTo>
                    <a:pt x="584" y="73"/>
                    <a:pt x="584" y="73"/>
                    <a:pt x="584" y="73"/>
                  </a:cubicBezTo>
                  <a:cubicBezTo>
                    <a:pt x="583" y="73"/>
                    <a:pt x="583" y="73"/>
                    <a:pt x="583" y="73"/>
                  </a:cubicBezTo>
                  <a:cubicBezTo>
                    <a:pt x="582" y="72"/>
                    <a:pt x="582" y="72"/>
                    <a:pt x="582" y="72"/>
                  </a:cubicBezTo>
                  <a:cubicBezTo>
                    <a:pt x="581" y="72"/>
                    <a:pt x="581" y="72"/>
                    <a:pt x="581" y="72"/>
                  </a:cubicBezTo>
                  <a:cubicBezTo>
                    <a:pt x="582" y="73"/>
                    <a:pt x="582" y="73"/>
                    <a:pt x="582" y="73"/>
                  </a:cubicBezTo>
                  <a:cubicBezTo>
                    <a:pt x="581" y="74"/>
                    <a:pt x="581" y="74"/>
                    <a:pt x="581" y="74"/>
                  </a:cubicBezTo>
                  <a:cubicBezTo>
                    <a:pt x="581" y="74"/>
                    <a:pt x="581" y="74"/>
                    <a:pt x="581" y="74"/>
                  </a:cubicBezTo>
                  <a:cubicBezTo>
                    <a:pt x="580" y="74"/>
                    <a:pt x="580" y="74"/>
                    <a:pt x="580" y="74"/>
                  </a:cubicBezTo>
                  <a:cubicBezTo>
                    <a:pt x="580" y="74"/>
                    <a:pt x="580" y="74"/>
                    <a:pt x="580" y="74"/>
                  </a:cubicBezTo>
                  <a:cubicBezTo>
                    <a:pt x="579" y="73"/>
                    <a:pt x="579" y="73"/>
                    <a:pt x="579" y="73"/>
                  </a:cubicBezTo>
                  <a:cubicBezTo>
                    <a:pt x="577" y="73"/>
                    <a:pt x="577" y="73"/>
                    <a:pt x="577" y="73"/>
                  </a:cubicBezTo>
                  <a:cubicBezTo>
                    <a:pt x="576" y="74"/>
                    <a:pt x="576" y="74"/>
                    <a:pt x="576" y="74"/>
                  </a:cubicBezTo>
                  <a:cubicBezTo>
                    <a:pt x="576" y="74"/>
                    <a:pt x="576" y="74"/>
                    <a:pt x="576" y="74"/>
                  </a:cubicBezTo>
                  <a:cubicBezTo>
                    <a:pt x="576" y="73"/>
                    <a:pt x="576" y="73"/>
                    <a:pt x="576" y="73"/>
                  </a:cubicBezTo>
                  <a:cubicBezTo>
                    <a:pt x="575" y="72"/>
                    <a:pt x="575" y="72"/>
                    <a:pt x="575" y="72"/>
                  </a:cubicBezTo>
                  <a:cubicBezTo>
                    <a:pt x="575" y="72"/>
                    <a:pt x="575" y="72"/>
                    <a:pt x="575" y="72"/>
                  </a:cubicBezTo>
                  <a:cubicBezTo>
                    <a:pt x="575" y="73"/>
                    <a:pt x="575" y="73"/>
                    <a:pt x="575" y="73"/>
                  </a:cubicBezTo>
                  <a:cubicBezTo>
                    <a:pt x="574" y="73"/>
                    <a:pt x="574" y="73"/>
                    <a:pt x="574" y="73"/>
                  </a:cubicBezTo>
                  <a:cubicBezTo>
                    <a:pt x="574" y="74"/>
                    <a:pt x="574" y="74"/>
                    <a:pt x="574" y="74"/>
                  </a:cubicBezTo>
                  <a:cubicBezTo>
                    <a:pt x="575" y="74"/>
                    <a:pt x="575" y="74"/>
                    <a:pt x="575" y="74"/>
                  </a:cubicBezTo>
                  <a:cubicBezTo>
                    <a:pt x="574" y="75"/>
                    <a:pt x="574" y="75"/>
                    <a:pt x="574" y="75"/>
                  </a:cubicBezTo>
                  <a:cubicBezTo>
                    <a:pt x="574" y="75"/>
                    <a:pt x="574" y="75"/>
                    <a:pt x="574" y="75"/>
                  </a:cubicBezTo>
                  <a:cubicBezTo>
                    <a:pt x="574" y="75"/>
                    <a:pt x="574" y="75"/>
                    <a:pt x="574" y="75"/>
                  </a:cubicBezTo>
                  <a:cubicBezTo>
                    <a:pt x="573" y="74"/>
                    <a:pt x="573" y="74"/>
                    <a:pt x="573" y="74"/>
                  </a:cubicBezTo>
                  <a:cubicBezTo>
                    <a:pt x="571" y="75"/>
                    <a:pt x="571" y="75"/>
                    <a:pt x="571" y="75"/>
                  </a:cubicBezTo>
                  <a:cubicBezTo>
                    <a:pt x="571" y="75"/>
                    <a:pt x="571" y="75"/>
                    <a:pt x="571" y="75"/>
                  </a:cubicBezTo>
                  <a:cubicBezTo>
                    <a:pt x="571" y="74"/>
                    <a:pt x="571" y="74"/>
                    <a:pt x="571" y="74"/>
                  </a:cubicBezTo>
                  <a:cubicBezTo>
                    <a:pt x="571" y="73"/>
                    <a:pt x="571" y="73"/>
                    <a:pt x="571" y="73"/>
                  </a:cubicBezTo>
                  <a:cubicBezTo>
                    <a:pt x="570" y="73"/>
                    <a:pt x="570" y="73"/>
                    <a:pt x="570" y="73"/>
                  </a:cubicBezTo>
                  <a:cubicBezTo>
                    <a:pt x="568" y="72"/>
                    <a:pt x="568" y="72"/>
                    <a:pt x="568" y="72"/>
                  </a:cubicBezTo>
                  <a:cubicBezTo>
                    <a:pt x="568" y="71"/>
                    <a:pt x="568" y="71"/>
                    <a:pt x="568" y="71"/>
                  </a:cubicBezTo>
                  <a:cubicBezTo>
                    <a:pt x="568" y="71"/>
                    <a:pt x="568" y="71"/>
                    <a:pt x="568" y="71"/>
                  </a:cubicBezTo>
                  <a:cubicBezTo>
                    <a:pt x="567" y="70"/>
                    <a:pt x="567" y="70"/>
                    <a:pt x="567" y="70"/>
                  </a:cubicBezTo>
                  <a:cubicBezTo>
                    <a:pt x="566" y="71"/>
                    <a:pt x="566" y="71"/>
                    <a:pt x="566" y="71"/>
                  </a:cubicBezTo>
                  <a:cubicBezTo>
                    <a:pt x="565" y="72"/>
                    <a:pt x="565" y="72"/>
                    <a:pt x="565" y="72"/>
                  </a:cubicBezTo>
                  <a:cubicBezTo>
                    <a:pt x="564" y="72"/>
                    <a:pt x="564" y="72"/>
                    <a:pt x="564" y="72"/>
                  </a:cubicBezTo>
                  <a:cubicBezTo>
                    <a:pt x="564" y="72"/>
                    <a:pt x="564" y="72"/>
                    <a:pt x="564" y="72"/>
                  </a:cubicBezTo>
                  <a:cubicBezTo>
                    <a:pt x="564" y="71"/>
                    <a:pt x="564" y="71"/>
                    <a:pt x="564" y="71"/>
                  </a:cubicBezTo>
                  <a:cubicBezTo>
                    <a:pt x="563" y="71"/>
                    <a:pt x="563" y="71"/>
                    <a:pt x="563" y="71"/>
                  </a:cubicBezTo>
                  <a:cubicBezTo>
                    <a:pt x="563" y="71"/>
                    <a:pt x="563" y="71"/>
                    <a:pt x="563" y="71"/>
                  </a:cubicBezTo>
                  <a:cubicBezTo>
                    <a:pt x="563" y="73"/>
                    <a:pt x="563" y="73"/>
                    <a:pt x="563" y="73"/>
                  </a:cubicBezTo>
                  <a:cubicBezTo>
                    <a:pt x="564" y="74"/>
                    <a:pt x="564" y="74"/>
                    <a:pt x="564" y="74"/>
                  </a:cubicBezTo>
                  <a:cubicBezTo>
                    <a:pt x="563" y="75"/>
                    <a:pt x="563" y="75"/>
                    <a:pt x="563" y="75"/>
                  </a:cubicBezTo>
                  <a:cubicBezTo>
                    <a:pt x="562" y="77"/>
                    <a:pt x="562" y="77"/>
                    <a:pt x="562" y="77"/>
                  </a:cubicBezTo>
                  <a:cubicBezTo>
                    <a:pt x="561" y="77"/>
                    <a:pt x="561" y="77"/>
                    <a:pt x="561" y="77"/>
                  </a:cubicBezTo>
                  <a:cubicBezTo>
                    <a:pt x="561" y="75"/>
                    <a:pt x="561" y="75"/>
                    <a:pt x="561" y="75"/>
                  </a:cubicBezTo>
                  <a:cubicBezTo>
                    <a:pt x="560" y="75"/>
                    <a:pt x="560" y="75"/>
                    <a:pt x="560" y="75"/>
                  </a:cubicBezTo>
                  <a:cubicBezTo>
                    <a:pt x="559" y="76"/>
                    <a:pt x="559" y="76"/>
                    <a:pt x="559" y="76"/>
                  </a:cubicBezTo>
                  <a:cubicBezTo>
                    <a:pt x="557" y="74"/>
                    <a:pt x="557" y="74"/>
                    <a:pt x="557" y="74"/>
                  </a:cubicBezTo>
                  <a:cubicBezTo>
                    <a:pt x="557" y="73"/>
                    <a:pt x="557" y="73"/>
                    <a:pt x="557" y="73"/>
                  </a:cubicBezTo>
                  <a:cubicBezTo>
                    <a:pt x="557" y="71"/>
                    <a:pt x="557" y="71"/>
                    <a:pt x="557" y="71"/>
                  </a:cubicBezTo>
                  <a:cubicBezTo>
                    <a:pt x="556" y="71"/>
                    <a:pt x="556" y="71"/>
                    <a:pt x="556" y="71"/>
                  </a:cubicBezTo>
                  <a:cubicBezTo>
                    <a:pt x="556" y="71"/>
                    <a:pt x="556" y="71"/>
                    <a:pt x="556" y="71"/>
                  </a:cubicBezTo>
                  <a:cubicBezTo>
                    <a:pt x="555" y="70"/>
                    <a:pt x="555" y="70"/>
                    <a:pt x="555" y="70"/>
                  </a:cubicBezTo>
                  <a:cubicBezTo>
                    <a:pt x="555" y="71"/>
                    <a:pt x="555" y="71"/>
                    <a:pt x="555" y="71"/>
                  </a:cubicBezTo>
                  <a:cubicBezTo>
                    <a:pt x="555" y="71"/>
                    <a:pt x="555" y="71"/>
                    <a:pt x="555" y="71"/>
                  </a:cubicBezTo>
                  <a:cubicBezTo>
                    <a:pt x="555" y="72"/>
                    <a:pt x="555" y="72"/>
                    <a:pt x="555" y="72"/>
                  </a:cubicBezTo>
                  <a:cubicBezTo>
                    <a:pt x="555" y="72"/>
                    <a:pt x="555" y="72"/>
                    <a:pt x="555" y="72"/>
                  </a:cubicBezTo>
                  <a:cubicBezTo>
                    <a:pt x="555" y="73"/>
                    <a:pt x="555" y="73"/>
                    <a:pt x="555" y="73"/>
                  </a:cubicBezTo>
                  <a:cubicBezTo>
                    <a:pt x="554" y="72"/>
                    <a:pt x="554" y="72"/>
                    <a:pt x="554" y="72"/>
                  </a:cubicBezTo>
                  <a:cubicBezTo>
                    <a:pt x="553" y="71"/>
                    <a:pt x="553" y="71"/>
                    <a:pt x="553" y="71"/>
                  </a:cubicBezTo>
                  <a:cubicBezTo>
                    <a:pt x="553" y="71"/>
                    <a:pt x="553" y="71"/>
                    <a:pt x="553" y="71"/>
                  </a:cubicBezTo>
                  <a:cubicBezTo>
                    <a:pt x="553" y="72"/>
                    <a:pt x="553" y="72"/>
                    <a:pt x="553" y="72"/>
                  </a:cubicBezTo>
                  <a:cubicBezTo>
                    <a:pt x="553" y="73"/>
                    <a:pt x="553" y="73"/>
                    <a:pt x="553" y="73"/>
                  </a:cubicBezTo>
                  <a:cubicBezTo>
                    <a:pt x="553" y="73"/>
                    <a:pt x="553" y="73"/>
                    <a:pt x="553" y="73"/>
                  </a:cubicBezTo>
                  <a:cubicBezTo>
                    <a:pt x="554" y="73"/>
                    <a:pt x="554" y="73"/>
                    <a:pt x="554" y="73"/>
                  </a:cubicBezTo>
                  <a:cubicBezTo>
                    <a:pt x="555" y="74"/>
                    <a:pt x="555" y="74"/>
                    <a:pt x="555" y="74"/>
                  </a:cubicBezTo>
                  <a:cubicBezTo>
                    <a:pt x="554" y="75"/>
                    <a:pt x="554" y="75"/>
                    <a:pt x="554" y="75"/>
                  </a:cubicBezTo>
                  <a:cubicBezTo>
                    <a:pt x="553" y="75"/>
                    <a:pt x="553" y="75"/>
                    <a:pt x="553" y="75"/>
                  </a:cubicBezTo>
                  <a:cubicBezTo>
                    <a:pt x="553" y="75"/>
                    <a:pt x="553" y="75"/>
                    <a:pt x="553" y="75"/>
                  </a:cubicBezTo>
                  <a:cubicBezTo>
                    <a:pt x="553" y="75"/>
                    <a:pt x="553" y="75"/>
                    <a:pt x="553" y="75"/>
                  </a:cubicBezTo>
                  <a:cubicBezTo>
                    <a:pt x="556" y="78"/>
                    <a:pt x="556" y="78"/>
                    <a:pt x="556" y="78"/>
                  </a:cubicBezTo>
                  <a:cubicBezTo>
                    <a:pt x="558" y="78"/>
                    <a:pt x="558" y="78"/>
                    <a:pt x="558" y="78"/>
                  </a:cubicBezTo>
                  <a:cubicBezTo>
                    <a:pt x="559" y="78"/>
                    <a:pt x="559" y="78"/>
                    <a:pt x="559" y="78"/>
                  </a:cubicBezTo>
                  <a:cubicBezTo>
                    <a:pt x="560" y="79"/>
                    <a:pt x="560" y="79"/>
                    <a:pt x="560" y="79"/>
                  </a:cubicBezTo>
                  <a:cubicBezTo>
                    <a:pt x="560" y="80"/>
                    <a:pt x="560" y="80"/>
                    <a:pt x="560" y="80"/>
                  </a:cubicBezTo>
                  <a:cubicBezTo>
                    <a:pt x="560" y="80"/>
                    <a:pt x="560" y="80"/>
                    <a:pt x="560" y="80"/>
                  </a:cubicBezTo>
                  <a:cubicBezTo>
                    <a:pt x="559" y="79"/>
                    <a:pt x="559" y="79"/>
                    <a:pt x="559" y="79"/>
                  </a:cubicBezTo>
                  <a:cubicBezTo>
                    <a:pt x="559" y="79"/>
                    <a:pt x="559" y="79"/>
                    <a:pt x="559" y="79"/>
                  </a:cubicBezTo>
                  <a:cubicBezTo>
                    <a:pt x="559" y="80"/>
                    <a:pt x="559" y="80"/>
                    <a:pt x="559" y="80"/>
                  </a:cubicBezTo>
                  <a:cubicBezTo>
                    <a:pt x="560" y="81"/>
                    <a:pt x="560" y="81"/>
                    <a:pt x="560" y="81"/>
                  </a:cubicBezTo>
                  <a:cubicBezTo>
                    <a:pt x="561" y="82"/>
                    <a:pt x="561" y="82"/>
                    <a:pt x="561" y="82"/>
                  </a:cubicBezTo>
                  <a:cubicBezTo>
                    <a:pt x="562" y="83"/>
                    <a:pt x="562" y="83"/>
                    <a:pt x="562" y="83"/>
                  </a:cubicBezTo>
                  <a:cubicBezTo>
                    <a:pt x="562" y="84"/>
                    <a:pt x="562" y="84"/>
                    <a:pt x="562" y="84"/>
                  </a:cubicBezTo>
                  <a:cubicBezTo>
                    <a:pt x="561" y="87"/>
                    <a:pt x="561" y="87"/>
                    <a:pt x="561" y="87"/>
                  </a:cubicBezTo>
                  <a:cubicBezTo>
                    <a:pt x="561" y="89"/>
                    <a:pt x="561" y="89"/>
                    <a:pt x="561" y="89"/>
                  </a:cubicBezTo>
                  <a:cubicBezTo>
                    <a:pt x="561" y="90"/>
                    <a:pt x="561" y="90"/>
                    <a:pt x="561" y="90"/>
                  </a:cubicBezTo>
                  <a:cubicBezTo>
                    <a:pt x="562" y="90"/>
                    <a:pt x="562" y="90"/>
                    <a:pt x="562" y="90"/>
                  </a:cubicBezTo>
                  <a:cubicBezTo>
                    <a:pt x="561" y="92"/>
                    <a:pt x="561" y="92"/>
                    <a:pt x="561" y="92"/>
                  </a:cubicBezTo>
                  <a:cubicBezTo>
                    <a:pt x="561" y="93"/>
                    <a:pt x="561" y="93"/>
                    <a:pt x="561" y="93"/>
                  </a:cubicBezTo>
                  <a:cubicBezTo>
                    <a:pt x="560" y="93"/>
                    <a:pt x="560" y="93"/>
                    <a:pt x="560" y="93"/>
                  </a:cubicBezTo>
                  <a:cubicBezTo>
                    <a:pt x="560" y="92"/>
                    <a:pt x="560" y="92"/>
                    <a:pt x="560" y="92"/>
                  </a:cubicBezTo>
                  <a:cubicBezTo>
                    <a:pt x="560" y="92"/>
                    <a:pt x="560" y="92"/>
                    <a:pt x="560" y="92"/>
                  </a:cubicBezTo>
                  <a:cubicBezTo>
                    <a:pt x="558" y="94"/>
                    <a:pt x="558" y="94"/>
                    <a:pt x="558" y="94"/>
                  </a:cubicBezTo>
                  <a:cubicBezTo>
                    <a:pt x="557" y="93"/>
                    <a:pt x="557" y="93"/>
                    <a:pt x="557" y="93"/>
                  </a:cubicBezTo>
                  <a:cubicBezTo>
                    <a:pt x="556" y="94"/>
                    <a:pt x="556" y="94"/>
                    <a:pt x="556" y="94"/>
                  </a:cubicBezTo>
                  <a:cubicBezTo>
                    <a:pt x="556" y="93"/>
                    <a:pt x="556" y="93"/>
                    <a:pt x="556" y="93"/>
                  </a:cubicBezTo>
                  <a:cubicBezTo>
                    <a:pt x="555" y="93"/>
                    <a:pt x="555" y="93"/>
                    <a:pt x="555" y="93"/>
                  </a:cubicBezTo>
                  <a:cubicBezTo>
                    <a:pt x="554" y="93"/>
                    <a:pt x="554" y="93"/>
                    <a:pt x="554" y="93"/>
                  </a:cubicBezTo>
                  <a:cubicBezTo>
                    <a:pt x="553" y="91"/>
                    <a:pt x="553" y="91"/>
                    <a:pt x="553" y="91"/>
                  </a:cubicBezTo>
                  <a:cubicBezTo>
                    <a:pt x="552" y="91"/>
                    <a:pt x="552" y="91"/>
                    <a:pt x="552" y="91"/>
                  </a:cubicBezTo>
                  <a:cubicBezTo>
                    <a:pt x="551" y="91"/>
                    <a:pt x="551" y="91"/>
                    <a:pt x="551" y="91"/>
                  </a:cubicBezTo>
                  <a:cubicBezTo>
                    <a:pt x="550" y="90"/>
                    <a:pt x="550" y="90"/>
                    <a:pt x="550" y="90"/>
                  </a:cubicBezTo>
                  <a:cubicBezTo>
                    <a:pt x="549" y="90"/>
                    <a:pt x="549" y="90"/>
                    <a:pt x="549" y="90"/>
                  </a:cubicBezTo>
                  <a:cubicBezTo>
                    <a:pt x="548" y="91"/>
                    <a:pt x="548" y="91"/>
                    <a:pt x="548" y="91"/>
                  </a:cubicBezTo>
                  <a:cubicBezTo>
                    <a:pt x="547" y="91"/>
                    <a:pt x="547" y="91"/>
                    <a:pt x="547" y="91"/>
                  </a:cubicBezTo>
                  <a:cubicBezTo>
                    <a:pt x="548" y="92"/>
                    <a:pt x="548" y="92"/>
                    <a:pt x="548" y="92"/>
                  </a:cubicBezTo>
                  <a:cubicBezTo>
                    <a:pt x="550" y="92"/>
                    <a:pt x="550" y="92"/>
                    <a:pt x="550" y="92"/>
                  </a:cubicBezTo>
                  <a:cubicBezTo>
                    <a:pt x="550" y="91"/>
                    <a:pt x="550" y="91"/>
                    <a:pt x="550" y="91"/>
                  </a:cubicBezTo>
                  <a:cubicBezTo>
                    <a:pt x="553" y="92"/>
                    <a:pt x="553" y="92"/>
                    <a:pt x="553" y="92"/>
                  </a:cubicBezTo>
                  <a:cubicBezTo>
                    <a:pt x="553" y="93"/>
                    <a:pt x="553" y="93"/>
                    <a:pt x="553" y="93"/>
                  </a:cubicBezTo>
                  <a:cubicBezTo>
                    <a:pt x="552" y="93"/>
                    <a:pt x="552" y="93"/>
                    <a:pt x="552" y="93"/>
                  </a:cubicBezTo>
                  <a:cubicBezTo>
                    <a:pt x="551" y="93"/>
                    <a:pt x="551" y="93"/>
                    <a:pt x="551" y="93"/>
                  </a:cubicBezTo>
                  <a:cubicBezTo>
                    <a:pt x="550" y="93"/>
                    <a:pt x="550" y="93"/>
                    <a:pt x="550" y="93"/>
                  </a:cubicBezTo>
                  <a:cubicBezTo>
                    <a:pt x="550" y="94"/>
                    <a:pt x="550" y="94"/>
                    <a:pt x="550" y="94"/>
                  </a:cubicBezTo>
                  <a:cubicBezTo>
                    <a:pt x="549" y="93"/>
                    <a:pt x="549" y="93"/>
                    <a:pt x="549" y="93"/>
                  </a:cubicBezTo>
                  <a:cubicBezTo>
                    <a:pt x="548" y="93"/>
                    <a:pt x="548" y="93"/>
                    <a:pt x="548" y="93"/>
                  </a:cubicBezTo>
                  <a:cubicBezTo>
                    <a:pt x="549" y="93"/>
                    <a:pt x="549" y="93"/>
                    <a:pt x="549" y="93"/>
                  </a:cubicBezTo>
                  <a:cubicBezTo>
                    <a:pt x="549" y="94"/>
                    <a:pt x="549" y="94"/>
                    <a:pt x="549" y="94"/>
                  </a:cubicBezTo>
                  <a:cubicBezTo>
                    <a:pt x="551" y="95"/>
                    <a:pt x="551" y="95"/>
                    <a:pt x="551" y="95"/>
                  </a:cubicBezTo>
                  <a:cubicBezTo>
                    <a:pt x="550" y="96"/>
                    <a:pt x="550" y="96"/>
                    <a:pt x="550" y="96"/>
                  </a:cubicBezTo>
                  <a:cubicBezTo>
                    <a:pt x="551" y="97"/>
                    <a:pt x="551" y="97"/>
                    <a:pt x="551" y="97"/>
                  </a:cubicBezTo>
                  <a:cubicBezTo>
                    <a:pt x="552" y="98"/>
                    <a:pt x="552" y="98"/>
                    <a:pt x="552" y="98"/>
                  </a:cubicBezTo>
                  <a:cubicBezTo>
                    <a:pt x="551" y="97"/>
                    <a:pt x="551" y="97"/>
                    <a:pt x="551" y="97"/>
                  </a:cubicBezTo>
                  <a:cubicBezTo>
                    <a:pt x="551" y="95"/>
                    <a:pt x="551" y="95"/>
                    <a:pt x="551" y="95"/>
                  </a:cubicBezTo>
                  <a:cubicBezTo>
                    <a:pt x="552" y="95"/>
                    <a:pt x="552" y="95"/>
                    <a:pt x="552" y="95"/>
                  </a:cubicBezTo>
                  <a:cubicBezTo>
                    <a:pt x="553" y="95"/>
                    <a:pt x="553" y="95"/>
                    <a:pt x="553" y="95"/>
                  </a:cubicBezTo>
                  <a:cubicBezTo>
                    <a:pt x="553" y="95"/>
                    <a:pt x="553" y="95"/>
                    <a:pt x="553" y="95"/>
                  </a:cubicBezTo>
                  <a:cubicBezTo>
                    <a:pt x="554" y="94"/>
                    <a:pt x="554" y="94"/>
                    <a:pt x="554" y="94"/>
                  </a:cubicBezTo>
                  <a:cubicBezTo>
                    <a:pt x="555" y="94"/>
                    <a:pt x="555" y="94"/>
                    <a:pt x="555" y="94"/>
                  </a:cubicBezTo>
                  <a:cubicBezTo>
                    <a:pt x="555" y="94"/>
                    <a:pt x="555" y="94"/>
                    <a:pt x="555" y="94"/>
                  </a:cubicBezTo>
                  <a:cubicBezTo>
                    <a:pt x="555" y="95"/>
                    <a:pt x="555" y="95"/>
                    <a:pt x="555" y="95"/>
                  </a:cubicBezTo>
                  <a:cubicBezTo>
                    <a:pt x="556" y="96"/>
                    <a:pt x="556" y="96"/>
                    <a:pt x="556" y="96"/>
                  </a:cubicBezTo>
                  <a:cubicBezTo>
                    <a:pt x="558" y="96"/>
                    <a:pt x="558" y="96"/>
                    <a:pt x="558" y="96"/>
                  </a:cubicBezTo>
                  <a:cubicBezTo>
                    <a:pt x="559" y="97"/>
                    <a:pt x="559" y="97"/>
                    <a:pt x="559" y="97"/>
                  </a:cubicBezTo>
                  <a:cubicBezTo>
                    <a:pt x="560" y="97"/>
                    <a:pt x="560" y="97"/>
                    <a:pt x="560" y="97"/>
                  </a:cubicBezTo>
                  <a:cubicBezTo>
                    <a:pt x="560" y="96"/>
                    <a:pt x="560" y="96"/>
                    <a:pt x="560" y="96"/>
                  </a:cubicBezTo>
                  <a:cubicBezTo>
                    <a:pt x="560" y="96"/>
                    <a:pt x="560" y="96"/>
                    <a:pt x="560" y="96"/>
                  </a:cubicBezTo>
                  <a:cubicBezTo>
                    <a:pt x="560" y="96"/>
                    <a:pt x="560" y="96"/>
                    <a:pt x="560" y="96"/>
                  </a:cubicBezTo>
                  <a:cubicBezTo>
                    <a:pt x="563" y="98"/>
                    <a:pt x="563" y="98"/>
                    <a:pt x="563" y="98"/>
                  </a:cubicBezTo>
                  <a:cubicBezTo>
                    <a:pt x="563" y="98"/>
                    <a:pt x="563" y="98"/>
                    <a:pt x="563" y="98"/>
                  </a:cubicBezTo>
                  <a:cubicBezTo>
                    <a:pt x="562" y="98"/>
                    <a:pt x="562" y="98"/>
                    <a:pt x="562" y="98"/>
                  </a:cubicBezTo>
                  <a:cubicBezTo>
                    <a:pt x="562" y="99"/>
                    <a:pt x="562" y="99"/>
                    <a:pt x="562" y="99"/>
                  </a:cubicBezTo>
                  <a:cubicBezTo>
                    <a:pt x="564" y="100"/>
                    <a:pt x="564" y="100"/>
                    <a:pt x="564" y="100"/>
                  </a:cubicBezTo>
                  <a:cubicBezTo>
                    <a:pt x="564" y="100"/>
                    <a:pt x="564" y="100"/>
                    <a:pt x="564" y="100"/>
                  </a:cubicBezTo>
                  <a:cubicBezTo>
                    <a:pt x="564" y="100"/>
                    <a:pt x="564" y="100"/>
                    <a:pt x="564" y="100"/>
                  </a:cubicBezTo>
                  <a:cubicBezTo>
                    <a:pt x="564" y="99"/>
                    <a:pt x="564" y="99"/>
                    <a:pt x="564" y="99"/>
                  </a:cubicBezTo>
                  <a:cubicBezTo>
                    <a:pt x="566" y="100"/>
                    <a:pt x="566" y="100"/>
                    <a:pt x="566" y="100"/>
                  </a:cubicBezTo>
                  <a:cubicBezTo>
                    <a:pt x="567" y="102"/>
                    <a:pt x="567" y="102"/>
                    <a:pt x="567" y="102"/>
                  </a:cubicBezTo>
                  <a:cubicBezTo>
                    <a:pt x="567" y="102"/>
                    <a:pt x="567" y="102"/>
                    <a:pt x="567" y="102"/>
                  </a:cubicBezTo>
                  <a:cubicBezTo>
                    <a:pt x="566" y="102"/>
                    <a:pt x="566" y="102"/>
                    <a:pt x="566" y="102"/>
                  </a:cubicBezTo>
                  <a:cubicBezTo>
                    <a:pt x="566" y="102"/>
                    <a:pt x="566" y="102"/>
                    <a:pt x="566" y="102"/>
                  </a:cubicBezTo>
                  <a:cubicBezTo>
                    <a:pt x="567" y="103"/>
                    <a:pt x="567" y="103"/>
                    <a:pt x="567" y="103"/>
                  </a:cubicBezTo>
                  <a:cubicBezTo>
                    <a:pt x="566" y="103"/>
                    <a:pt x="566" y="103"/>
                    <a:pt x="566" y="103"/>
                  </a:cubicBezTo>
                  <a:cubicBezTo>
                    <a:pt x="566" y="104"/>
                    <a:pt x="566" y="104"/>
                    <a:pt x="566" y="104"/>
                  </a:cubicBezTo>
                  <a:cubicBezTo>
                    <a:pt x="566" y="105"/>
                    <a:pt x="566" y="105"/>
                    <a:pt x="566" y="105"/>
                  </a:cubicBezTo>
                  <a:cubicBezTo>
                    <a:pt x="567" y="104"/>
                    <a:pt x="567" y="104"/>
                    <a:pt x="567" y="104"/>
                  </a:cubicBezTo>
                  <a:cubicBezTo>
                    <a:pt x="567" y="104"/>
                    <a:pt x="567" y="104"/>
                    <a:pt x="567" y="104"/>
                  </a:cubicBezTo>
                  <a:cubicBezTo>
                    <a:pt x="567" y="103"/>
                    <a:pt x="567" y="103"/>
                    <a:pt x="567" y="103"/>
                  </a:cubicBezTo>
                  <a:cubicBezTo>
                    <a:pt x="568" y="104"/>
                    <a:pt x="568" y="104"/>
                    <a:pt x="568" y="104"/>
                  </a:cubicBezTo>
                  <a:cubicBezTo>
                    <a:pt x="568" y="103"/>
                    <a:pt x="568" y="103"/>
                    <a:pt x="568" y="103"/>
                  </a:cubicBezTo>
                  <a:cubicBezTo>
                    <a:pt x="569" y="104"/>
                    <a:pt x="569" y="104"/>
                    <a:pt x="569" y="104"/>
                  </a:cubicBezTo>
                  <a:cubicBezTo>
                    <a:pt x="571" y="105"/>
                    <a:pt x="571" y="105"/>
                    <a:pt x="571" y="105"/>
                  </a:cubicBezTo>
                  <a:cubicBezTo>
                    <a:pt x="573" y="106"/>
                    <a:pt x="573" y="106"/>
                    <a:pt x="573" y="106"/>
                  </a:cubicBezTo>
                  <a:cubicBezTo>
                    <a:pt x="574" y="107"/>
                    <a:pt x="574" y="107"/>
                    <a:pt x="574" y="107"/>
                  </a:cubicBezTo>
                  <a:cubicBezTo>
                    <a:pt x="573" y="107"/>
                    <a:pt x="573" y="107"/>
                    <a:pt x="573" y="107"/>
                  </a:cubicBezTo>
                  <a:cubicBezTo>
                    <a:pt x="575" y="109"/>
                    <a:pt x="575" y="109"/>
                    <a:pt x="575" y="109"/>
                  </a:cubicBezTo>
                  <a:cubicBezTo>
                    <a:pt x="576" y="109"/>
                    <a:pt x="576" y="109"/>
                    <a:pt x="576" y="109"/>
                  </a:cubicBezTo>
                  <a:cubicBezTo>
                    <a:pt x="577" y="110"/>
                    <a:pt x="577" y="110"/>
                    <a:pt x="577" y="110"/>
                  </a:cubicBezTo>
                  <a:cubicBezTo>
                    <a:pt x="577" y="113"/>
                    <a:pt x="577" y="113"/>
                    <a:pt x="577" y="113"/>
                  </a:cubicBezTo>
                  <a:cubicBezTo>
                    <a:pt x="576" y="113"/>
                    <a:pt x="576" y="113"/>
                    <a:pt x="576" y="113"/>
                  </a:cubicBezTo>
                  <a:cubicBezTo>
                    <a:pt x="576" y="113"/>
                    <a:pt x="576" y="113"/>
                    <a:pt x="576" y="113"/>
                  </a:cubicBezTo>
                  <a:cubicBezTo>
                    <a:pt x="577" y="114"/>
                    <a:pt x="577" y="114"/>
                    <a:pt x="577" y="114"/>
                  </a:cubicBezTo>
                  <a:cubicBezTo>
                    <a:pt x="578" y="115"/>
                    <a:pt x="578" y="115"/>
                    <a:pt x="578" y="115"/>
                  </a:cubicBezTo>
                  <a:cubicBezTo>
                    <a:pt x="577" y="115"/>
                    <a:pt x="577" y="115"/>
                    <a:pt x="577" y="115"/>
                  </a:cubicBezTo>
                  <a:cubicBezTo>
                    <a:pt x="577" y="115"/>
                    <a:pt x="577" y="115"/>
                    <a:pt x="577" y="115"/>
                  </a:cubicBezTo>
                  <a:cubicBezTo>
                    <a:pt x="573" y="115"/>
                    <a:pt x="573" y="115"/>
                    <a:pt x="573" y="115"/>
                  </a:cubicBezTo>
                  <a:cubicBezTo>
                    <a:pt x="572" y="114"/>
                    <a:pt x="572" y="114"/>
                    <a:pt x="572" y="114"/>
                  </a:cubicBezTo>
                  <a:cubicBezTo>
                    <a:pt x="572" y="114"/>
                    <a:pt x="572" y="114"/>
                    <a:pt x="572" y="114"/>
                  </a:cubicBezTo>
                  <a:cubicBezTo>
                    <a:pt x="571" y="114"/>
                    <a:pt x="571" y="114"/>
                    <a:pt x="571" y="114"/>
                  </a:cubicBezTo>
                  <a:cubicBezTo>
                    <a:pt x="571" y="113"/>
                    <a:pt x="571" y="113"/>
                    <a:pt x="571" y="113"/>
                  </a:cubicBezTo>
                  <a:cubicBezTo>
                    <a:pt x="570" y="113"/>
                    <a:pt x="570" y="113"/>
                    <a:pt x="570" y="113"/>
                  </a:cubicBezTo>
                  <a:cubicBezTo>
                    <a:pt x="570" y="114"/>
                    <a:pt x="570" y="114"/>
                    <a:pt x="570" y="114"/>
                  </a:cubicBezTo>
                  <a:cubicBezTo>
                    <a:pt x="570" y="114"/>
                    <a:pt x="570" y="114"/>
                    <a:pt x="570" y="114"/>
                  </a:cubicBezTo>
                  <a:cubicBezTo>
                    <a:pt x="569" y="115"/>
                    <a:pt x="569" y="115"/>
                    <a:pt x="569" y="115"/>
                  </a:cubicBezTo>
                  <a:cubicBezTo>
                    <a:pt x="568" y="115"/>
                    <a:pt x="568" y="115"/>
                    <a:pt x="568" y="115"/>
                  </a:cubicBezTo>
                  <a:cubicBezTo>
                    <a:pt x="568" y="115"/>
                    <a:pt x="568" y="115"/>
                    <a:pt x="568" y="115"/>
                  </a:cubicBezTo>
                  <a:cubicBezTo>
                    <a:pt x="568" y="116"/>
                    <a:pt x="568" y="116"/>
                    <a:pt x="568" y="116"/>
                  </a:cubicBezTo>
                  <a:cubicBezTo>
                    <a:pt x="567" y="117"/>
                    <a:pt x="567" y="117"/>
                    <a:pt x="567" y="117"/>
                  </a:cubicBezTo>
                  <a:cubicBezTo>
                    <a:pt x="566" y="117"/>
                    <a:pt x="566" y="117"/>
                    <a:pt x="566" y="117"/>
                  </a:cubicBezTo>
                  <a:cubicBezTo>
                    <a:pt x="566" y="118"/>
                    <a:pt x="566" y="118"/>
                    <a:pt x="566" y="118"/>
                  </a:cubicBezTo>
                  <a:cubicBezTo>
                    <a:pt x="566" y="118"/>
                    <a:pt x="566" y="118"/>
                    <a:pt x="566" y="118"/>
                  </a:cubicBezTo>
                  <a:cubicBezTo>
                    <a:pt x="565" y="119"/>
                    <a:pt x="565" y="119"/>
                    <a:pt x="565" y="119"/>
                  </a:cubicBezTo>
                  <a:cubicBezTo>
                    <a:pt x="565" y="120"/>
                    <a:pt x="565" y="120"/>
                    <a:pt x="565" y="120"/>
                  </a:cubicBezTo>
                  <a:cubicBezTo>
                    <a:pt x="564" y="120"/>
                    <a:pt x="564" y="120"/>
                    <a:pt x="564" y="120"/>
                  </a:cubicBezTo>
                  <a:cubicBezTo>
                    <a:pt x="564" y="120"/>
                    <a:pt x="564" y="120"/>
                    <a:pt x="564" y="120"/>
                  </a:cubicBezTo>
                  <a:cubicBezTo>
                    <a:pt x="564" y="121"/>
                    <a:pt x="564" y="121"/>
                    <a:pt x="564" y="121"/>
                  </a:cubicBezTo>
                  <a:cubicBezTo>
                    <a:pt x="564" y="122"/>
                    <a:pt x="564" y="122"/>
                    <a:pt x="564" y="122"/>
                  </a:cubicBezTo>
                  <a:cubicBezTo>
                    <a:pt x="563" y="123"/>
                    <a:pt x="563" y="123"/>
                    <a:pt x="563" y="123"/>
                  </a:cubicBezTo>
                  <a:cubicBezTo>
                    <a:pt x="563" y="122"/>
                    <a:pt x="563" y="122"/>
                    <a:pt x="563" y="122"/>
                  </a:cubicBezTo>
                  <a:cubicBezTo>
                    <a:pt x="563" y="123"/>
                    <a:pt x="563" y="123"/>
                    <a:pt x="563" y="123"/>
                  </a:cubicBezTo>
                  <a:cubicBezTo>
                    <a:pt x="563" y="124"/>
                    <a:pt x="563" y="124"/>
                    <a:pt x="563" y="124"/>
                  </a:cubicBezTo>
                  <a:cubicBezTo>
                    <a:pt x="562" y="124"/>
                    <a:pt x="562" y="124"/>
                    <a:pt x="562" y="124"/>
                  </a:cubicBezTo>
                  <a:cubicBezTo>
                    <a:pt x="561" y="125"/>
                    <a:pt x="561" y="125"/>
                    <a:pt x="561" y="125"/>
                  </a:cubicBezTo>
                  <a:cubicBezTo>
                    <a:pt x="562" y="125"/>
                    <a:pt x="562" y="125"/>
                    <a:pt x="562" y="125"/>
                  </a:cubicBezTo>
                  <a:cubicBezTo>
                    <a:pt x="562" y="125"/>
                    <a:pt x="562" y="125"/>
                    <a:pt x="562" y="125"/>
                  </a:cubicBezTo>
                  <a:cubicBezTo>
                    <a:pt x="561" y="126"/>
                    <a:pt x="561" y="126"/>
                    <a:pt x="561" y="126"/>
                  </a:cubicBezTo>
                  <a:cubicBezTo>
                    <a:pt x="561" y="126"/>
                    <a:pt x="561" y="126"/>
                    <a:pt x="561" y="126"/>
                  </a:cubicBezTo>
                  <a:cubicBezTo>
                    <a:pt x="560" y="126"/>
                    <a:pt x="560" y="126"/>
                    <a:pt x="560" y="126"/>
                  </a:cubicBezTo>
                  <a:cubicBezTo>
                    <a:pt x="561" y="127"/>
                    <a:pt x="561" y="127"/>
                    <a:pt x="561" y="127"/>
                  </a:cubicBezTo>
                  <a:cubicBezTo>
                    <a:pt x="561" y="127"/>
                    <a:pt x="561" y="127"/>
                    <a:pt x="561" y="127"/>
                  </a:cubicBezTo>
                  <a:cubicBezTo>
                    <a:pt x="560" y="128"/>
                    <a:pt x="560" y="128"/>
                    <a:pt x="560" y="128"/>
                  </a:cubicBezTo>
                  <a:cubicBezTo>
                    <a:pt x="560" y="129"/>
                    <a:pt x="560" y="129"/>
                    <a:pt x="560" y="129"/>
                  </a:cubicBezTo>
                  <a:cubicBezTo>
                    <a:pt x="560" y="129"/>
                    <a:pt x="560" y="129"/>
                    <a:pt x="560" y="129"/>
                  </a:cubicBezTo>
                  <a:cubicBezTo>
                    <a:pt x="559" y="129"/>
                    <a:pt x="559" y="129"/>
                    <a:pt x="559" y="129"/>
                  </a:cubicBezTo>
                  <a:cubicBezTo>
                    <a:pt x="559" y="129"/>
                    <a:pt x="559" y="129"/>
                    <a:pt x="559" y="129"/>
                  </a:cubicBezTo>
                  <a:cubicBezTo>
                    <a:pt x="558" y="129"/>
                    <a:pt x="558" y="129"/>
                    <a:pt x="558" y="129"/>
                  </a:cubicBezTo>
                  <a:cubicBezTo>
                    <a:pt x="559" y="130"/>
                    <a:pt x="559" y="130"/>
                    <a:pt x="559" y="130"/>
                  </a:cubicBezTo>
                  <a:cubicBezTo>
                    <a:pt x="560" y="130"/>
                    <a:pt x="560" y="130"/>
                    <a:pt x="560" y="130"/>
                  </a:cubicBezTo>
                  <a:cubicBezTo>
                    <a:pt x="560" y="131"/>
                    <a:pt x="560" y="131"/>
                    <a:pt x="560" y="131"/>
                  </a:cubicBezTo>
                  <a:cubicBezTo>
                    <a:pt x="558" y="131"/>
                    <a:pt x="558" y="131"/>
                    <a:pt x="558" y="131"/>
                  </a:cubicBezTo>
                  <a:cubicBezTo>
                    <a:pt x="558" y="132"/>
                    <a:pt x="558" y="132"/>
                    <a:pt x="558" y="132"/>
                  </a:cubicBezTo>
                  <a:cubicBezTo>
                    <a:pt x="559" y="132"/>
                    <a:pt x="559" y="132"/>
                    <a:pt x="559" y="132"/>
                  </a:cubicBezTo>
                  <a:cubicBezTo>
                    <a:pt x="560" y="133"/>
                    <a:pt x="560" y="133"/>
                    <a:pt x="560" y="133"/>
                  </a:cubicBezTo>
                  <a:cubicBezTo>
                    <a:pt x="559" y="134"/>
                    <a:pt x="559" y="134"/>
                    <a:pt x="559" y="134"/>
                  </a:cubicBezTo>
                  <a:cubicBezTo>
                    <a:pt x="560" y="134"/>
                    <a:pt x="560" y="134"/>
                    <a:pt x="560" y="134"/>
                  </a:cubicBezTo>
                  <a:cubicBezTo>
                    <a:pt x="559" y="136"/>
                    <a:pt x="559" y="136"/>
                    <a:pt x="559" y="136"/>
                  </a:cubicBezTo>
                  <a:cubicBezTo>
                    <a:pt x="559" y="136"/>
                    <a:pt x="559" y="136"/>
                    <a:pt x="559" y="136"/>
                  </a:cubicBezTo>
                  <a:cubicBezTo>
                    <a:pt x="558" y="138"/>
                    <a:pt x="558" y="138"/>
                    <a:pt x="558" y="138"/>
                  </a:cubicBezTo>
                  <a:cubicBezTo>
                    <a:pt x="558" y="139"/>
                    <a:pt x="558" y="139"/>
                    <a:pt x="558" y="139"/>
                  </a:cubicBezTo>
                  <a:cubicBezTo>
                    <a:pt x="557" y="140"/>
                    <a:pt x="557" y="140"/>
                    <a:pt x="557" y="140"/>
                  </a:cubicBezTo>
                  <a:cubicBezTo>
                    <a:pt x="557" y="141"/>
                    <a:pt x="557" y="141"/>
                    <a:pt x="557" y="141"/>
                  </a:cubicBezTo>
                  <a:cubicBezTo>
                    <a:pt x="558" y="141"/>
                    <a:pt x="558" y="141"/>
                    <a:pt x="558" y="141"/>
                  </a:cubicBezTo>
                  <a:cubicBezTo>
                    <a:pt x="558" y="142"/>
                    <a:pt x="558" y="142"/>
                    <a:pt x="558" y="142"/>
                  </a:cubicBezTo>
                  <a:cubicBezTo>
                    <a:pt x="558" y="142"/>
                    <a:pt x="558" y="142"/>
                    <a:pt x="558" y="142"/>
                  </a:cubicBezTo>
                  <a:cubicBezTo>
                    <a:pt x="559" y="144"/>
                    <a:pt x="559" y="144"/>
                    <a:pt x="559" y="144"/>
                  </a:cubicBezTo>
                  <a:cubicBezTo>
                    <a:pt x="559" y="144"/>
                    <a:pt x="559" y="144"/>
                    <a:pt x="559" y="144"/>
                  </a:cubicBezTo>
                  <a:cubicBezTo>
                    <a:pt x="558" y="144"/>
                    <a:pt x="558" y="144"/>
                    <a:pt x="558" y="144"/>
                  </a:cubicBezTo>
                  <a:cubicBezTo>
                    <a:pt x="557" y="144"/>
                    <a:pt x="557" y="144"/>
                    <a:pt x="557" y="144"/>
                  </a:cubicBezTo>
                  <a:cubicBezTo>
                    <a:pt x="557" y="143"/>
                    <a:pt x="557" y="143"/>
                    <a:pt x="557" y="143"/>
                  </a:cubicBezTo>
                  <a:cubicBezTo>
                    <a:pt x="556" y="144"/>
                    <a:pt x="556" y="144"/>
                    <a:pt x="556" y="144"/>
                  </a:cubicBezTo>
                  <a:cubicBezTo>
                    <a:pt x="555" y="143"/>
                    <a:pt x="555" y="143"/>
                    <a:pt x="555" y="143"/>
                  </a:cubicBezTo>
                  <a:cubicBezTo>
                    <a:pt x="555" y="142"/>
                    <a:pt x="555" y="142"/>
                    <a:pt x="555" y="142"/>
                  </a:cubicBezTo>
                  <a:cubicBezTo>
                    <a:pt x="555" y="142"/>
                    <a:pt x="555" y="142"/>
                    <a:pt x="555" y="142"/>
                  </a:cubicBezTo>
                  <a:cubicBezTo>
                    <a:pt x="554" y="142"/>
                    <a:pt x="554" y="142"/>
                    <a:pt x="554" y="142"/>
                  </a:cubicBezTo>
                  <a:cubicBezTo>
                    <a:pt x="553" y="142"/>
                    <a:pt x="553" y="142"/>
                    <a:pt x="553" y="142"/>
                  </a:cubicBezTo>
                  <a:cubicBezTo>
                    <a:pt x="553" y="141"/>
                    <a:pt x="553" y="141"/>
                    <a:pt x="553" y="141"/>
                  </a:cubicBezTo>
                  <a:cubicBezTo>
                    <a:pt x="551" y="140"/>
                    <a:pt x="551" y="140"/>
                    <a:pt x="551" y="140"/>
                  </a:cubicBezTo>
                  <a:cubicBezTo>
                    <a:pt x="550" y="140"/>
                    <a:pt x="550" y="140"/>
                    <a:pt x="550" y="140"/>
                  </a:cubicBezTo>
                  <a:cubicBezTo>
                    <a:pt x="548" y="141"/>
                    <a:pt x="548" y="141"/>
                    <a:pt x="548" y="141"/>
                  </a:cubicBezTo>
                  <a:cubicBezTo>
                    <a:pt x="548" y="140"/>
                    <a:pt x="548" y="140"/>
                    <a:pt x="548" y="140"/>
                  </a:cubicBezTo>
                  <a:cubicBezTo>
                    <a:pt x="547" y="141"/>
                    <a:pt x="547" y="141"/>
                    <a:pt x="547" y="141"/>
                  </a:cubicBezTo>
                  <a:cubicBezTo>
                    <a:pt x="546" y="142"/>
                    <a:pt x="546" y="142"/>
                    <a:pt x="546" y="142"/>
                  </a:cubicBezTo>
                  <a:cubicBezTo>
                    <a:pt x="545" y="142"/>
                    <a:pt x="545" y="142"/>
                    <a:pt x="545" y="142"/>
                  </a:cubicBezTo>
                  <a:cubicBezTo>
                    <a:pt x="544" y="143"/>
                    <a:pt x="544" y="143"/>
                    <a:pt x="544" y="143"/>
                  </a:cubicBezTo>
                  <a:cubicBezTo>
                    <a:pt x="544" y="144"/>
                    <a:pt x="544" y="144"/>
                    <a:pt x="544" y="144"/>
                  </a:cubicBezTo>
                  <a:cubicBezTo>
                    <a:pt x="543" y="143"/>
                    <a:pt x="543" y="143"/>
                    <a:pt x="543" y="143"/>
                  </a:cubicBezTo>
                  <a:cubicBezTo>
                    <a:pt x="544" y="145"/>
                    <a:pt x="544" y="145"/>
                    <a:pt x="544" y="145"/>
                  </a:cubicBezTo>
                  <a:cubicBezTo>
                    <a:pt x="543" y="145"/>
                    <a:pt x="543" y="145"/>
                    <a:pt x="543" y="145"/>
                  </a:cubicBezTo>
                  <a:cubicBezTo>
                    <a:pt x="543" y="146"/>
                    <a:pt x="543" y="146"/>
                    <a:pt x="543" y="146"/>
                  </a:cubicBezTo>
                  <a:cubicBezTo>
                    <a:pt x="543" y="147"/>
                    <a:pt x="543" y="147"/>
                    <a:pt x="543" y="147"/>
                  </a:cubicBezTo>
                  <a:cubicBezTo>
                    <a:pt x="543" y="149"/>
                    <a:pt x="543" y="149"/>
                    <a:pt x="543" y="149"/>
                  </a:cubicBezTo>
                  <a:cubicBezTo>
                    <a:pt x="542" y="149"/>
                    <a:pt x="542" y="149"/>
                    <a:pt x="542" y="149"/>
                  </a:cubicBezTo>
                  <a:cubicBezTo>
                    <a:pt x="542" y="149"/>
                    <a:pt x="542" y="149"/>
                    <a:pt x="542" y="149"/>
                  </a:cubicBezTo>
                  <a:cubicBezTo>
                    <a:pt x="541" y="146"/>
                    <a:pt x="541" y="146"/>
                    <a:pt x="541" y="146"/>
                  </a:cubicBezTo>
                  <a:cubicBezTo>
                    <a:pt x="541" y="145"/>
                    <a:pt x="541" y="145"/>
                    <a:pt x="541" y="145"/>
                  </a:cubicBezTo>
                  <a:cubicBezTo>
                    <a:pt x="540" y="145"/>
                    <a:pt x="540" y="145"/>
                    <a:pt x="540" y="145"/>
                  </a:cubicBezTo>
                  <a:cubicBezTo>
                    <a:pt x="539" y="144"/>
                    <a:pt x="539" y="144"/>
                    <a:pt x="539" y="144"/>
                  </a:cubicBezTo>
                  <a:cubicBezTo>
                    <a:pt x="539" y="145"/>
                    <a:pt x="539" y="145"/>
                    <a:pt x="539" y="145"/>
                  </a:cubicBezTo>
                  <a:cubicBezTo>
                    <a:pt x="538" y="147"/>
                    <a:pt x="538" y="147"/>
                    <a:pt x="538" y="147"/>
                  </a:cubicBezTo>
                  <a:cubicBezTo>
                    <a:pt x="537" y="147"/>
                    <a:pt x="537" y="147"/>
                    <a:pt x="537" y="147"/>
                  </a:cubicBezTo>
                  <a:cubicBezTo>
                    <a:pt x="537" y="148"/>
                    <a:pt x="537" y="148"/>
                    <a:pt x="537" y="148"/>
                  </a:cubicBezTo>
                  <a:cubicBezTo>
                    <a:pt x="538" y="148"/>
                    <a:pt x="538" y="148"/>
                    <a:pt x="538" y="148"/>
                  </a:cubicBezTo>
                  <a:cubicBezTo>
                    <a:pt x="537" y="150"/>
                    <a:pt x="537" y="150"/>
                    <a:pt x="537" y="150"/>
                  </a:cubicBezTo>
                  <a:cubicBezTo>
                    <a:pt x="536" y="149"/>
                    <a:pt x="536" y="149"/>
                    <a:pt x="536" y="149"/>
                  </a:cubicBezTo>
                  <a:cubicBezTo>
                    <a:pt x="536" y="149"/>
                    <a:pt x="536" y="149"/>
                    <a:pt x="536" y="149"/>
                  </a:cubicBezTo>
                  <a:cubicBezTo>
                    <a:pt x="536" y="148"/>
                    <a:pt x="536" y="148"/>
                    <a:pt x="536" y="148"/>
                  </a:cubicBezTo>
                  <a:cubicBezTo>
                    <a:pt x="535" y="148"/>
                    <a:pt x="535" y="148"/>
                    <a:pt x="535" y="148"/>
                  </a:cubicBezTo>
                  <a:cubicBezTo>
                    <a:pt x="535" y="150"/>
                    <a:pt x="535" y="150"/>
                    <a:pt x="535" y="150"/>
                  </a:cubicBezTo>
                  <a:cubicBezTo>
                    <a:pt x="534" y="150"/>
                    <a:pt x="534" y="150"/>
                    <a:pt x="534" y="150"/>
                  </a:cubicBezTo>
                  <a:cubicBezTo>
                    <a:pt x="533" y="149"/>
                    <a:pt x="533" y="149"/>
                    <a:pt x="533" y="149"/>
                  </a:cubicBezTo>
                  <a:cubicBezTo>
                    <a:pt x="532" y="149"/>
                    <a:pt x="532" y="149"/>
                    <a:pt x="532" y="149"/>
                  </a:cubicBezTo>
                  <a:cubicBezTo>
                    <a:pt x="532" y="150"/>
                    <a:pt x="532" y="150"/>
                    <a:pt x="532" y="150"/>
                  </a:cubicBezTo>
                  <a:cubicBezTo>
                    <a:pt x="533" y="151"/>
                    <a:pt x="533" y="151"/>
                    <a:pt x="533" y="151"/>
                  </a:cubicBezTo>
                  <a:cubicBezTo>
                    <a:pt x="533" y="151"/>
                    <a:pt x="533" y="151"/>
                    <a:pt x="533" y="151"/>
                  </a:cubicBezTo>
                  <a:cubicBezTo>
                    <a:pt x="532" y="152"/>
                    <a:pt x="532" y="152"/>
                    <a:pt x="532" y="152"/>
                  </a:cubicBezTo>
                  <a:cubicBezTo>
                    <a:pt x="532" y="152"/>
                    <a:pt x="532" y="152"/>
                    <a:pt x="532" y="152"/>
                  </a:cubicBezTo>
                  <a:cubicBezTo>
                    <a:pt x="533" y="153"/>
                    <a:pt x="533" y="153"/>
                    <a:pt x="533" y="153"/>
                  </a:cubicBezTo>
                  <a:cubicBezTo>
                    <a:pt x="533" y="154"/>
                    <a:pt x="533" y="154"/>
                    <a:pt x="533" y="154"/>
                  </a:cubicBezTo>
                  <a:cubicBezTo>
                    <a:pt x="533" y="154"/>
                    <a:pt x="533" y="154"/>
                    <a:pt x="533" y="154"/>
                  </a:cubicBezTo>
                  <a:cubicBezTo>
                    <a:pt x="533" y="155"/>
                    <a:pt x="533" y="155"/>
                    <a:pt x="533" y="155"/>
                  </a:cubicBezTo>
                  <a:cubicBezTo>
                    <a:pt x="534" y="155"/>
                    <a:pt x="534" y="155"/>
                    <a:pt x="534" y="155"/>
                  </a:cubicBezTo>
                  <a:cubicBezTo>
                    <a:pt x="535" y="156"/>
                    <a:pt x="535" y="156"/>
                    <a:pt x="535" y="156"/>
                  </a:cubicBezTo>
                  <a:cubicBezTo>
                    <a:pt x="535" y="156"/>
                    <a:pt x="535" y="156"/>
                    <a:pt x="535" y="156"/>
                  </a:cubicBezTo>
                  <a:cubicBezTo>
                    <a:pt x="534" y="156"/>
                    <a:pt x="534" y="156"/>
                    <a:pt x="534" y="156"/>
                  </a:cubicBezTo>
                  <a:cubicBezTo>
                    <a:pt x="534" y="157"/>
                    <a:pt x="534" y="157"/>
                    <a:pt x="534" y="157"/>
                  </a:cubicBezTo>
                  <a:cubicBezTo>
                    <a:pt x="535" y="157"/>
                    <a:pt x="535" y="157"/>
                    <a:pt x="535" y="157"/>
                  </a:cubicBezTo>
                  <a:cubicBezTo>
                    <a:pt x="535" y="158"/>
                    <a:pt x="535" y="158"/>
                    <a:pt x="535" y="158"/>
                  </a:cubicBezTo>
                  <a:cubicBezTo>
                    <a:pt x="535" y="158"/>
                    <a:pt x="535" y="158"/>
                    <a:pt x="535" y="158"/>
                  </a:cubicBezTo>
                  <a:cubicBezTo>
                    <a:pt x="535" y="158"/>
                    <a:pt x="535" y="158"/>
                    <a:pt x="535" y="158"/>
                  </a:cubicBezTo>
                  <a:cubicBezTo>
                    <a:pt x="534" y="158"/>
                    <a:pt x="534" y="158"/>
                    <a:pt x="534" y="158"/>
                  </a:cubicBezTo>
                  <a:cubicBezTo>
                    <a:pt x="534" y="158"/>
                    <a:pt x="534" y="158"/>
                    <a:pt x="534" y="158"/>
                  </a:cubicBezTo>
                  <a:cubicBezTo>
                    <a:pt x="535" y="159"/>
                    <a:pt x="535" y="159"/>
                    <a:pt x="535" y="159"/>
                  </a:cubicBezTo>
                  <a:cubicBezTo>
                    <a:pt x="535" y="159"/>
                    <a:pt x="535" y="159"/>
                    <a:pt x="535" y="159"/>
                  </a:cubicBezTo>
                  <a:cubicBezTo>
                    <a:pt x="535" y="160"/>
                    <a:pt x="535" y="160"/>
                    <a:pt x="535" y="160"/>
                  </a:cubicBezTo>
                  <a:cubicBezTo>
                    <a:pt x="535" y="161"/>
                    <a:pt x="535" y="161"/>
                    <a:pt x="535" y="161"/>
                  </a:cubicBezTo>
                  <a:cubicBezTo>
                    <a:pt x="535" y="161"/>
                    <a:pt x="535" y="161"/>
                    <a:pt x="535" y="161"/>
                  </a:cubicBezTo>
                  <a:cubicBezTo>
                    <a:pt x="534" y="162"/>
                    <a:pt x="534" y="162"/>
                    <a:pt x="534" y="162"/>
                  </a:cubicBezTo>
                  <a:cubicBezTo>
                    <a:pt x="535" y="163"/>
                    <a:pt x="535" y="163"/>
                    <a:pt x="535" y="163"/>
                  </a:cubicBezTo>
                  <a:cubicBezTo>
                    <a:pt x="535" y="164"/>
                    <a:pt x="535" y="164"/>
                    <a:pt x="535" y="164"/>
                  </a:cubicBezTo>
                  <a:cubicBezTo>
                    <a:pt x="535" y="164"/>
                    <a:pt x="535" y="164"/>
                    <a:pt x="535" y="164"/>
                  </a:cubicBezTo>
                  <a:cubicBezTo>
                    <a:pt x="535" y="165"/>
                    <a:pt x="535" y="165"/>
                    <a:pt x="535" y="165"/>
                  </a:cubicBezTo>
                  <a:cubicBezTo>
                    <a:pt x="535" y="166"/>
                    <a:pt x="535" y="166"/>
                    <a:pt x="535" y="166"/>
                  </a:cubicBezTo>
                  <a:cubicBezTo>
                    <a:pt x="536" y="167"/>
                    <a:pt x="536" y="167"/>
                    <a:pt x="536" y="167"/>
                  </a:cubicBezTo>
                  <a:cubicBezTo>
                    <a:pt x="535" y="168"/>
                    <a:pt x="535" y="168"/>
                    <a:pt x="535" y="168"/>
                  </a:cubicBezTo>
                  <a:cubicBezTo>
                    <a:pt x="536" y="168"/>
                    <a:pt x="536" y="168"/>
                    <a:pt x="536" y="168"/>
                  </a:cubicBezTo>
                  <a:cubicBezTo>
                    <a:pt x="537" y="169"/>
                    <a:pt x="537" y="169"/>
                    <a:pt x="537" y="169"/>
                  </a:cubicBezTo>
                  <a:cubicBezTo>
                    <a:pt x="538" y="170"/>
                    <a:pt x="538" y="170"/>
                    <a:pt x="538" y="170"/>
                  </a:cubicBezTo>
                  <a:cubicBezTo>
                    <a:pt x="539" y="171"/>
                    <a:pt x="539" y="171"/>
                    <a:pt x="539" y="171"/>
                  </a:cubicBezTo>
                  <a:cubicBezTo>
                    <a:pt x="540" y="170"/>
                    <a:pt x="540" y="170"/>
                    <a:pt x="540" y="170"/>
                  </a:cubicBezTo>
                  <a:cubicBezTo>
                    <a:pt x="540" y="170"/>
                    <a:pt x="540" y="170"/>
                    <a:pt x="540" y="170"/>
                  </a:cubicBezTo>
                  <a:cubicBezTo>
                    <a:pt x="539" y="169"/>
                    <a:pt x="539" y="169"/>
                    <a:pt x="539" y="169"/>
                  </a:cubicBezTo>
                  <a:cubicBezTo>
                    <a:pt x="538" y="168"/>
                    <a:pt x="538" y="168"/>
                    <a:pt x="538" y="168"/>
                  </a:cubicBezTo>
                  <a:cubicBezTo>
                    <a:pt x="539" y="168"/>
                    <a:pt x="539" y="168"/>
                    <a:pt x="539" y="168"/>
                  </a:cubicBezTo>
                  <a:cubicBezTo>
                    <a:pt x="540" y="168"/>
                    <a:pt x="540" y="168"/>
                    <a:pt x="540" y="168"/>
                  </a:cubicBezTo>
                  <a:cubicBezTo>
                    <a:pt x="542" y="169"/>
                    <a:pt x="542" y="169"/>
                    <a:pt x="542" y="169"/>
                  </a:cubicBezTo>
                  <a:cubicBezTo>
                    <a:pt x="542" y="168"/>
                    <a:pt x="542" y="168"/>
                    <a:pt x="542" y="168"/>
                  </a:cubicBezTo>
                  <a:cubicBezTo>
                    <a:pt x="543" y="169"/>
                    <a:pt x="543" y="169"/>
                    <a:pt x="543" y="169"/>
                  </a:cubicBezTo>
                  <a:cubicBezTo>
                    <a:pt x="543" y="169"/>
                    <a:pt x="543" y="169"/>
                    <a:pt x="543" y="169"/>
                  </a:cubicBezTo>
                  <a:cubicBezTo>
                    <a:pt x="543" y="170"/>
                    <a:pt x="543" y="170"/>
                    <a:pt x="543" y="170"/>
                  </a:cubicBezTo>
                  <a:cubicBezTo>
                    <a:pt x="543" y="171"/>
                    <a:pt x="543" y="171"/>
                    <a:pt x="543" y="171"/>
                  </a:cubicBezTo>
                  <a:cubicBezTo>
                    <a:pt x="543" y="171"/>
                    <a:pt x="543" y="171"/>
                    <a:pt x="543" y="171"/>
                  </a:cubicBezTo>
                  <a:cubicBezTo>
                    <a:pt x="543" y="172"/>
                    <a:pt x="543" y="172"/>
                    <a:pt x="543" y="172"/>
                  </a:cubicBezTo>
                  <a:cubicBezTo>
                    <a:pt x="543" y="172"/>
                    <a:pt x="543" y="172"/>
                    <a:pt x="543" y="172"/>
                  </a:cubicBezTo>
                  <a:cubicBezTo>
                    <a:pt x="542" y="173"/>
                    <a:pt x="542" y="173"/>
                    <a:pt x="542" y="173"/>
                  </a:cubicBezTo>
                  <a:cubicBezTo>
                    <a:pt x="543" y="174"/>
                    <a:pt x="543" y="174"/>
                    <a:pt x="543" y="174"/>
                  </a:cubicBezTo>
                  <a:cubicBezTo>
                    <a:pt x="543" y="175"/>
                    <a:pt x="543" y="175"/>
                    <a:pt x="543" y="175"/>
                  </a:cubicBezTo>
                  <a:cubicBezTo>
                    <a:pt x="543" y="177"/>
                    <a:pt x="543" y="177"/>
                    <a:pt x="543" y="177"/>
                  </a:cubicBezTo>
                  <a:cubicBezTo>
                    <a:pt x="544" y="177"/>
                    <a:pt x="544" y="177"/>
                    <a:pt x="544" y="177"/>
                  </a:cubicBezTo>
                  <a:cubicBezTo>
                    <a:pt x="545" y="177"/>
                    <a:pt x="545" y="177"/>
                    <a:pt x="545" y="177"/>
                  </a:cubicBezTo>
                  <a:cubicBezTo>
                    <a:pt x="545" y="177"/>
                    <a:pt x="545" y="177"/>
                    <a:pt x="545" y="177"/>
                  </a:cubicBezTo>
                  <a:cubicBezTo>
                    <a:pt x="546" y="176"/>
                    <a:pt x="546" y="176"/>
                    <a:pt x="546" y="176"/>
                  </a:cubicBezTo>
                  <a:cubicBezTo>
                    <a:pt x="546" y="176"/>
                    <a:pt x="546" y="176"/>
                    <a:pt x="546" y="176"/>
                  </a:cubicBezTo>
                  <a:cubicBezTo>
                    <a:pt x="546" y="176"/>
                    <a:pt x="546" y="176"/>
                    <a:pt x="546" y="176"/>
                  </a:cubicBezTo>
                  <a:cubicBezTo>
                    <a:pt x="547" y="176"/>
                    <a:pt x="547" y="176"/>
                    <a:pt x="547" y="176"/>
                  </a:cubicBezTo>
                  <a:cubicBezTo>
                    <a:pt x="547" y="178"/>
                    <a:pt x="547" y="178"/>
                    <a:pt x="547" y="178"/>
                  </a:cubicBezTo>
                  <a:cubicBezTo>
                    <a:pt x="549" y="180"/>
                    <a:pt x="549" y="180"/>
                    <a:pt x="549" y="180"/>
                  </a:cubicBezTo>
                  <a:cubicBezTo>
                    <a:pt x="550" y="181"/>
                    <a:pt x="550" y="181"/>
                    <a:pt x="550" y="181"/>
                  </a:cubicBezTo>
                  <a:cubicBezTo>
                    <a:pt x="549" y="182"/>
                    <a:pt x="549" y="182"/>
                    <a:pt x="549" y="182"/>
                  </a:cubicBezTo>
                  <a:cubicBezTo>
                    <a:pt x="549" y="183"/>
                    <a:pt x="549" y="183"/>
                    <a:pt x="549" y="183"/>
                  </a:cubicBezTo>
                  <a:cubicBezTo>
                    <a:pt x="549" y="183"/>
                    <a:pt x="549" y="183"/>
                    <a:pt x="549" y="183"/>
                  </a:cubicBezTo>
                  <a:cubicBezTo>
                    <a:pt x="547" y="182"/>
                    <a:pt x="547" y="182"/>
                    <a:pt x="547" y="182"/>
                  </a:cubicBezTo>
                  <a:cubicBezTo>
                    <a:pt x="546" y="182"/>
                    <a:pt x="546" y="182"/>
                    <a:pt x="546" y="182"/>
                  </a:cubicBezTo>
                  <a:cubicBezTo>
                    <a:pt x="546" y="181"/>
                    <a:pt x="546" y="181"/>
                    <a:pt x="546" y="181"/>
                  </a:cubicBezTo>
                  <a:cubicBezTo>
                    <a:pt x="546" y="180"/>
                    <a:pt x="546" y="180"/>
                    <a:pt x="546" y="180"/>
                  </a:cubicBezTo>
                  <a:cubicBezTo>
                    <a:pt x="546" y="179"/>
                    <a:pt x="546" y="179"/>
                    <a:pt x="546" y="179"/>
                  </a:cubicBezTo>
                  <a:cubicBezTo>
                    <a:pt x="546" y="178"/>
                    <a:pt x="546" y="178"/>
                    <a:pt x="546" y="178"/>
                  </a:cubicBezTo>
                  <a:cubicBezTo>
                    <a:pt x="546" y="178"/>
                    <a:pt x="546" y="178"/>
                    <a:pt x="546" y="178"/>
                  </a:cubicBezTo>
                  <a:cubicBezTo>
                    <a:pt x="546" y="179"/>
                    <a:pt x="546" y="179"/>
                    <a:pt x="546" y="179"/>
                  </a:cubicBezTo>
                  <a:cubicBezTo>
                    <a:pt x="546" y="179"/>
                    <a:pt x="546" y="179"/>
                    <a:pt x="546" y="179"/>
                  </a:cubicBezTo>
                  <a:cubicBezTo>
                    <a:pt x="545" y="179"/>
                    <a:pt x="545" y="179"/>
                    <a:pt x="545" y="179"/>
                  </a:cubicBezTo>
                  <a:cubicBezTo>
                    <a:pt x="544" y="181"/>
                    <a:pt x="544" y="181"/>
                    <a:pt x="544" y="181"/>
                  </a:cubicBezTo>
                  <a:cubicBezTo>
                    <a:pt x="544" y="181"/>
                    <a:pt x="544" y="181"/>
                    <a:pt x="544" y="181"/>
                  </a:cubicBezTo>
                  <a:cubicBezTo>
                    <a:pt x="546" y="181"/>
                    <a:pt x="546" y="181"/>
                    <a:pt x="546" y="181"/>
                  </a:cubicBezTo>
                  <a:cubicBezTo>
                    <a:pt x="546" y="182"/>
                    <a:pt x="546" y="182"/>
                    <a:pt x="546" y="182"/>
                  </a:cubicBezTo>
                  <a:cubicBezTo>
                    <a:pt x="545" y="183"/>
                    <a:pt x="545" y="183"/>
                    <a:pt x="545" y="183"/>
                  </a:cubicBezTo>
                  <a:cubicBezTo>
                    <a:pt x="545" y="184"/>
                    <a:pt x="545" y="184"/>
                    <a:pt x="545" y="184"/>
                  </a:cubicBezTo>
                  <a:cubicBezTo>
                    <a:pt x="545" y="184"/>
                    <a:pt x="545" y="184"/>
                    <a:pt x="545" y="184"/>
                  </a:cubicBezTo>
                  <a:cubicBezTo>
                    <a:pt x="545" y="187"/>
                    <a:pt x="545" y="187"/>
                    <a:pt x="545" y="187"/>
                  </a:cubicBezTo>
                  <a:cubicBezTo>
                    <a:pt x="546" y="188"/>
                    <a:pt x="546" y="188"/>
                    <a:pt x="546" y="188"/>
                  </a:cubicBezTo>
                  <a:cubicBezTo>
                    <a:pt x="546" y="188"/>
                    <a:pt x="546" y="188"/>
                    <a:pt x="546" y="188"/>
                  </a:cubicBezTo>
                  <a:cubicBezTo>
                    <a:pt x="548" y="191"/>
                    <a:pt x="548" y="191"/>
                    <a:pt x="548" y="191"/>
                  </a:cubicBezTo>
                  <a:cubicBezTo>
                    <a:pt x="549" y="191"/>
                    <a:pt x="549" y="191"/>
                    <a:pt x="549" y="191"/>
                  </a:cubicBezTo>
                  <a:cubicBezTo>
                    <a:pt x="550" y="193"/>
                    <a:pt x="550" y="193"/>
                    <a:pt x="550" y="193"/>
                  </a:cubicBezTo>
                  <a:cubicBezTo>
                    <a:pt x="551" y="194"/>
                    <a:pt x="551" y="194"/>
                    <a:pt x="551" y="194"/>
                  </a:cubicBezTo>
                  <a:cubicBezTo>
                    <a:pt x="551" y="194"/>
                    <a:pt x="551" y="194"/>
                    <a:pt x="551" y="194"/>
                  </a:cubicBezTo>
                  <a:cubicBezTo>
                    <a:pt x="551" y="195"/>
                    <a:pt x="551" y="195"/>
                    <a:pt x="551" y="195"/>
                  </a:cubicBezTo>
                  <a:cubicBezTo>
                    <a:pt x="548" y="196"/>
                    <a:pt x="548" y="196"/>
                    <a:pt x="548" y="196"/>
                  </a:cubicBezTo>
                  <a:cubicBezTo>
                    <a:pt x="548" y="196"/>
                    <a:pt x="548" y="196"/>
                    <a:pt x="548" y="196"/>
                  </a:cubicBezTo>
                  <a:cubicBezTo>
                    <a:pt x="546" y="197"/>
                    <a:pt x="546" y="197"/>
                    <a:pt x="546" y="197"/>
                  </a:cubicBezTo>
                  <a:cubicBezTo>
                    <a:pt x="546" y="197"/>
                    <a:pt x="546" y="197"/>
                    <a:pt x="546" y="197"/>
                  </a:cubicBezTo>
                  <a:cubicBezTo>
                    <a:pt x="546" y="197"/>
                    <a:pt x="546" y="197"/>
                    <a:pt x="546" y="197"/>
                  </a:cubicBezTo>
                  <a:cubicBezTo>
                    <a:pt x="545" y="199"/>
                    <a:pt x="545" y="199"/>
                    <a:pt x="545" y="199"/>
                  </a:cubicBezTo>
                  <a:cubicBezTo>
                    <a:pt x="545" y="200"/>
                    <a:pt x="545" y="200"/>
                    <a:pt x="545" y="200"/>
                  </a:cubicBezTo>
                  <a:cubicBezTo>
                    <a:pt x="545" y="200"/>
                    <a:pt x="545" y="200"/>
                    <a:pt x="545" y="200"/>
                  </a:cubicBezTo>
                  <a:cubicBezTo>
                    <a:pt x="545" y="201"/>
                    <a:pt x="545" y="201"/>
                    <a:pt x="545" y="201"/>
                  </a:cubicBezTo>
                  <a:cubicBezTo>
                    <a:pt x="545" y="203"/>
                    <a:pt x="545" y="203"/>
                    <a:pt x="545" y="203"/>
                  </a:cubicBezTo>
                  <a:cubicBezTo>
                    <a:pt x="546" y="205"/>
                    <a:pt x="546" y="205"/>
                    <a:pt x="546" y="205"/>
                  </a:cubicBezTo>
                  <a:cubicBezTo>
                    <a:pt x="547" y="206"/>
                    <a:pt x="547" y="206"/>
                    <a:pt x="547" y="206"/>
                  </a:cubicBezTo>
                  <a:cubicBezTo>
                    <a:pt x="547" y="207"/>
                    <a:pt x="547" y="207"/>
                    <a:pt x="547" y="207"/>
                  </a:cubicBezTo>
                  <a:cubicBezTo>
                    <a:pt x="548" y="207"/>
                    <a:pt x="548" y="207"/>
                    <a:pt x="548" y="207"/>
                  </a:cubicBezTo>
                  <a:cubicBezTo>
                    <a:pt x="549" y="208"/>
                    <a:pt x="549" y="208"/>
                    <a:pt x="549" y="208"/>
                  </a:cubicBezTo>
                  <a:cubicBezTo>
                    <a:pt x="548" y="208"/>
                    <a:pt x="548" y="208"/>
                    <a:pt x="548" y="208"/>
                  </a:cubicBezTo>
                  <a:cubicBezTo>
                    <a:pt x="547" y="208"/>
                    <a:pt x="547" y="208"/>
                    <a:pt x="547" y="208"/>
                  </a:cubicBezTo>
                  <a:cubicBezTo>
                    <a:pt x="547" y="208"/>
                    <a:pt x="547" y="208"/>
                    <a:pt x="547" y="208"/>
                  </a:cubicBezTo>
                  <a:cubicBezTo>
                    <a:pt x="546" y="209"/>
                    <a:pt x="546" y="209"/>
                    <a:pt x="546" y="209"/>
                  </a:cubicBezTo>
                  <a:cubicBezTo>
                    <a:pt x="545" y="209"/>
                    <a:pt x="545" y="209"/>
                    <a:pt x="545" y="209"/>
                  </a:cubicBezTo>
                  <a:cubicBezTo>
                    <a:pt x="544" y="210"/>
                    <a:pt x="544" y="210"/>
                    <a:pt x="544" y="210"/>
                  </a:cubicBezTo>
                  <a:cubicBezTo>
                    <a:pt x="543" y="209"/>
                    <a:pt x="543" y="209"/>
                    <a:pt x="543" y="209"/>
                  </a:cubicBezTo>
                  <a:cubicBezTo>
                    <a:pt x="542" y="210"/>
                    <a:pt x="542" y="210"/>
                    <a:pt x="542" y="210"/>
                  </a:cubicBezTo>
                  <a:cubicBezTo>
                    <a:pt x="543" y="210"/>
                    <a:pt x="543" y="210"/>
                    <a:pt x="543" y="210"/>
                  </a:cubicBezTo>
                  <a:cubicBezTo>
                    <a:pt x="544" y="210"/>
                    <a:pt x="544" y="210"/>
                    <a:pt x="544" y="210"/>
                  </a:cubicBezTo>
                  <a:cubicBezTo>
                    <a:pt x="544" y="211"/>
                    <a:pt x="544" y="211"/>
                    <a:pt x="544" y="211"/>
                  </a:cubicBezTo>
                  <a:cubicBezTo>
                    <a:pt x="543" y="212"/>
                    <a:pt x="543" y="212"/>
                    <a:pt x="543" y="212"/>
                  </a:cubicBezTo>
                  <a:cubicBezTo>
                    <a:pt x="544" y="213"/>
                    <a:pt x="544" y="213"/>
                    <a:pt x="544" y="213"/>
                  </a:cubicBezTo>
                  <a:cubicBezTo>
                    <a:pt x="544" y="213"/>
                    <a:pt x="544" y="213"/>
                    <a:pt x="544" y="213"/>
                  </a:cubicBezTo>
                  <a:cubicBezTo>
                    <a:pt x="544" y="213"/>
                    <a:pt x="544" y="213"/>
                    <a:pt x="544" y="213"/>
                  </a:cubicBezTo>
                  <a:cubicBezTo>
                    <a:pt x="544" y="214"/>
                    <a:pt x="544" y="214"/>
                    <a:pt x="544" y="214"/>
                  </a:cubicBezTo>
                  <a:cubicBezTo>
                    <a:pt x="544" y="215"/>
                    <a:pt x="544" y="215"/>
                    <a:pt x="544" y="215"/>
                  </a:cubicBezTo>
                  <a:cubicBezTo>
                    <a:pt x="544" y="215"/>
                    <a:pt x="544" y="215"/>
                    <a:pt x="544" y="215"/>
                  </a:cubicBezTo>
                  <a:cubicBezTo>
                    <a:pt x="545" y="214"/>
                    <a:pt x="545" y="214"/>
                    <a:pt x="545" y="214"/>
                  </a:cubicBezTo>
                  <a:cubicBezTo>
                    <a:pt x="546" y="215"/>
                    <a:pt x="546" y="215"/>
                    <a:pt x="546" y="215"/>
                  </a:cubicBezTo>
                  <a:cubicBezTo>
                    <a:pt x="545" y="216"/>
                    <a:pt x="545" y="216"/>
                    <a:pt x="545" y="216"/>
                  </a:cubicBezTo>
                  <a:cubicBezTo>
                    <a:pt x="545" y="217"/>
                    <a:pt x="545" y="217"/>
                    <a:pt x="545" y="217"/>
                  </a:cubicBezTo>
                  <a:cubicBezTo>
                    <a:pt x="545" y="218"/>
                    <a:pt x="545" y="218"/>
                    <a:pt x="545" y="218"/>
                  </a:cubicBezTo>
                  <a:cubicBezTo>
                    <a:pt x="545" y="219"/>
                    <a:pt x="545" y="219"/>
                    <a:pt x="545" y="219"/>
                  </a:cubicBezTo>
                  <a:cubicBezTo>
                    <a:pt x="545" y="220"/>
                    <a:pt x="545" y="220"/>
                    <a:pt x="545" y="220"/>
                  </a:cubicBezTo>
                  <a:cubicBezTo>
                    <a:pt x="545" y="220"/>
                    <a:pt x="545" y="220"/>
                    <a:pt x="545" y="220"/>
                  </a:cubicBezTo>
                  <a:cubicBezTo>
                    <a:pt x="545" y="221"/>
                    <a:pt x="545" y="221"/>
                    <a:pt x="545" y="221"/>
                  </a:cubicBezTo>
                  <a:cubicBezTo>
                    <a:pt x="544" y="222"/>
                    <a:pt x="544" y="222"/>
                    <a:pt x="544" y="222"/>
                  </a:cubicBezTo>
                  <a:cubicBezTo>
                    <a:pt x="544" y="223"/>
                    <a:pt x="544" y="223"/>
                    <a:pt x="544" y="223"/>
                  </a:cubicBezTo>
                  <a:cubicBezTo>
                    <a:pt x="543" y="223"/>
                    <a:pt x="543" y="223"/>
                    <a:pt x="543" y="223"/>
                  </a:cubicBezTo>
                  <a:cubicBezTo>
                    <a:pt x="543" y="225"/>
                    <a:pt x="543" y="225"/>
                    <a:pt x="543" y="225"/>
                  </a:cubicBezTo>
                  <a:cubicBezTo>
                    <a:pt x="542" y="227"/>
                    <a:pt x="542" y="227"/>
                    <a:pt x="542" y="227"/>
                  </a:cubicBezTo>
                  <a:cubicBezTo>
                    <a:pt x="542" y="226"/>
                    <a:pt x="542" y="226"/>
                    <a:pt x="542" y="226"/>
                  </a:cubicBezTo>
                  <a:cubicBezTo>
                    <a:pt x="542" y="225"/>
                    <a:pt x="542" y="225"/>
                    <a:pt x="542" y="225"/>
                  </a:cubicBezTo>
                  <a:cubicBezTo>
                    <a:pt x="542" y="224"/>
                    <a:pt x="542" y="224"/>
                    <a:pt x="542" y="224"/>
                  </a:cubicBezTo>
                  <a:cubicBezTo>
                    <a:pt x="542" y="224"/>
                    <a:pt x="542" y="224"/>
                    <a:pt x="542" y="224"/>
                  </a:cubicBezTo>
                  <a:cubicBezTo>
                    <a:pt x="540" y="224"/>
                    <a:pt x="540" y="224"/>
                    <a:pt x="540" y="224"/>
                  </a:cubicBezTo>
                  <a:cubicBezTo>
                    <a:pt x="539" y="222"/>
                    <a:pt x="539" y="222"/>
                    <a:pt x="539" y="222"/>
                  </a:cubicBezTo>
                  <a:cubicBezTo>
                    <a:pt x="539" y="221"/>
                    <a:pt x="539" y="221"/>
                    <a:pt x="539" y="221"/>
                  </a:cubicBezTo>
                  <a:cubicBezTo>
                    <a:pt x="537" y="217"/>
                    <a:pt x="537" y="217"/>
                    <a:pt x="537" y="217"/>
                  </a:cubicBezTo>
                  <a:cubicBezTo>
                    <a:pt x="536" y="216"/>
                    <a:pt x="536" y="216"/>
                    <a:pt x="536" y="216"/>
                  </a:cubicBezTo>
                  <a:cubicBezTo>
                    <a:pt x="536" y="216"/>
                    <a:pt x="536" y="216"/>
                    <a:pt x="536" y="216"/>
                  </a:cubicBezTo>
                  <a:cubicBezTo>
                    <a:pt x="537" y="216"/>
                    <a:pt x="537" y="216"/>
                    <a:pt x="537" y="216"/>
                  </a:cubicBezTo>
                  <a:cubicBezTo>
                    <a:pt x="538" y="215"/>
                    <a:pt x="538" y="215"/>
                    <a:pt x="538" y="215"/>
                  </a:cubicBezTo>
                  <a:cubicBezTo>
                    <a:pt x="537" y="215"/>
                    <a:pt x="537" y="215"/>
                    <a:pt x="537" y="215"/>
                  </a:cubicBezTo>
                  <a:cubicBezTo>
                    <a:pt x="536" y="215"/>
                    <a:pt x="536" y="215"/>
                    <a:pt x="536" y="215"/>
                  </a:cubicBezTo>
                  <a:cubicBezTo>
                    <a:pt x="534" y="214"/>
                    <a:pt x="534" y="214"/>
                    <a:pt x="534" y="214"/>
                  </a:cubicBezTo>
                  <a:cubicBezTo>
                    <a:pt x="531" y="209"/>
                    <a:pt x="531" y="209"/>
                    <a:pt x="531" y="209"/>
                  </a:cubicBezTo>
                  <a:cubicBezTo>
                    <a:pt x="528" y="206"/>
                    <a:pt x="528" y="206"/>
                    <a:pt x="528" y="206"/>
                  </a:cubicBezTo>
                  <a:cubicBezTo>
                    <a:pt x="527" y="204"/>
                    <a:pt x="527" y="204"/>
                    <a:pt x="527" y="204"/>
                  </a:cubicBezTo>
                  <a:cubicBezTo>
                    <a:pt x="526" y="203"/>
                    <a:pt x="526" y="203"/>
                    <a:pt x="526" y="203"/>
                  </a:cubicBezTo>
                  <a:cubicBezTo>
                    <a:pt x="524" y="200"/>
                    <a:pt x="524" y="200"/>
                    <a:pt x="524" y="200"/>
                  </a:cubicBezTo>
                  <a:cubicBezTo>
                    <a:pt x="522" y="195"/>
                    <a:pt x="522" y="195"/>
                    <a:pt x="522" y="195"/>
                  </a:cubicBezTo>
                  <a:cubicBezTo>
                    <a:pt x="520" y="191"/>
                    <a:pt x="520" y="191"/>
                    <a:pt x="520" y="191"/>
                  </a:cubicBezTo>
                  <a:cubicBezTo>
                    <a:pt x="520" y="190"/>
                    <a:pt x="520" y="190"/>
                    <a:pt x="520" y="190"/>
                  </a:cubicBezTo>
                  <a:cubicBezTo>
                    <a:pt x="518" y="188"/>
                    <a:pt x="518" y="188"/>
                    <a:pt x="518" y="188"/>
                  </a:cubicBezTo>
                  <a:cubicBezTo>
                    <a:pt x="518" y="185"/>
                    <a:pt x="518" y="185"/>
                    <a:pt x="518" y="185"/>
                  </a:cubicBezTo>
                  <a:cubicBezTo>
                    <a:pt x="517" y="184"/>
                    <a:pt x="517" y="184"/>
                    <a:pt x="517" y="184"/>
                  </a:cubicBezTo>
                  <a:cubicBezTo>
                    <a:pt x="517" y="182"/>
                    <a:pt x="517" y="182"/>
                    <a:pt x="517" y="182"/>
                  </a:cubicBezTo>
                  <a:cubicBezTo>
                    <a:pt x="518" y="181"/>
                    <a:pt x="518" y="181"/>
                    <a:pt x="518" y="181"/>
                  </a:cubicBezTo>
                  <a:cubicBezTo>
                    <a:pt x="519" y="180"/>
                    <a:pt x="519" y="180"/>
                    <a:pt x="519" y="180"/>
                  </a:cubicBezTo>
                  <a:cubicBezTo>
                    <a:pt x="519" y="180"/>
                    <a:pt x="519" y="180"/>
                    <a:pt x="519" y="180"/>
                  </a:cubicBezTo>
                  <a:cubicBezTo>
                    <a:pt x="519" y="179"/>
                    <a:pt x="519" y="179"/>
                    <a:pt x="519" y="179"/>
                  </a:cubicBezTo>
                  <a:cubicBezTo>
                    <a:pt x="519" y="179"/>
                    <a:pt x="519" y="179"/>
                    <a:pt x="519" y="179"/>
                  </a:cubicBezTo>
                  <a:cubicBezTo>
                    <a:pt x="519" y="177"/>
                    <a:pt x="519" y="177"/>
                    <a:pt x="519" y="177"/>
                  </a:cubicBezTo>
                  <a:cubicBezTo>
                    <a:pt x="518" y="175"/>
                    <a:pt x="518" y="175"/>
                    <a:pt x="518" y="175"/>
                  </a:cubicBezTo>
                  <a:cubicBezTo>
                    <a:pt x="516" y="175"/>
                    <a:pt x="516" y="175"/>
                    <a:pt x="516" y="175"/>
                  </a:cubicBezTo>
                  <a:cubicBezTo>
                    <a:pt x="516" y="174"/>
                    <a:pt x="516" y="174"/>
                    <a:pt x="516" y="174"/>
                  </a:cubicBezTo>
                  <a:cubicBezTo>
                    <a:pt x="517" y="173"/>
                    <a:pt x="517" y="173"/>
                    <a:pt x="517" y="173"/>
                  </a:cubicBezTo>
                  <a:cubicBezTo>
                    <a:pt x="519" y="174"/>
                    <a:pt x="519" y="174"/>
                    <a:pt x="519" y="174"/>
                  </a:cubicBezTo>
                  <a:cubicBezTo>
                    <a:pt x="520" y="173"/>
                    <a:pt x="520" y="173"/>
                    <a:pt x="520" y="173"/>
                  </a:cubicBezTo>
                  <a:cubicBezTo>
                    <a:pt x="520" y="172"/>
                    <a:pt x="520" y="172"/>
                    <a:pt x="520" y="172"/>
                  </a:cubicBezTo>
                  <a:cubicBezTo>
                    <a:pt x="520" y="171"/>
                    <a:pt x="520" y="171"/>
                    <a:pt x="520" y="171"/>
                  </a:cubicBezTo>
                  <a:cubicBezTo>
                    <a:pt x="521" y="171"/>
                    <a:pt x="521" y="171"/>
                    <a:pt x="521" y="171"/>
                  </a:cubicBezTo>
                  <a:cubicBezTo>
                    <a:pt x="522" y="171"/>
                    <a:pt x="522" y="171"/>
                    <a:pt x="522" y="171"/>
                  </a:cubicBezTo>
                  <a:cubicBezTo>
                    <a:pt x="521" y="170"/>
                    <a:pt x="521" y="170"/>
                    <a:pt x="521" y="170"/>
                  </a:cubicBezTo>
                  <a:cubicBezTo>
                    <a:pt x="523" y="168"/>
                    <a:pt x="523" y="168"/>
                    <a:pt x="523" y="168"/>
                  </a:cubicBezTo>
                  <a:cubicBezTo>
                    <a:pt x="522" y="166"/>
                    <a:pt x="522" y="166"/>
                    <a:pt x="522" y="166"/>
                  </a:cubicBezTo>
                  <a:cubicBezTo>
                    <a:pt x="522" y="165"/>
                    <a:pt x="522" y="165"/>
                    <a:pt x="522" y="165"/>
                  </a:cubicBezTo>
                  <a:cubicBezTo>
                    <a:pt x="522" y="164"/>
                    <a:pt x="522" y="164"/>
                    <a:pt x="522" y="164"/>
                  </a:cubicBezTo>
                  <a:cubicBezTo>
                    <a:pt x="522" y="163"/>
                    <a:pt x="522" y="163"/>
                    <a:pt x="522" y="163"/>
                  </a:cubicBezTo>
                  <a:cubicBezTo>
                    <a:pt x="522" y="162"/>
                    <a:pt x="522" y="162"/>
                    <a:pt x="522" y="162"/>
                  </a:cubicBezTo>
                  <a:cubicBezTo>
                    <a:pt x="522" y="162"/>
                    <a:pt x="522" y="162"/>
                    <a:pt x="522" y="162"/>
                  </a:cubicBezTo>
                  <a:cubicBezTo>
                    <a:pt x="522" y="160"/>
                    <a:pt x="522" y="160"/>
                    <a:pt x="522" y="160"/>
                  </a:cubicBezTo>
                  <a:cubicBezTo>
                    <a:pt x="523" y="160"/>
                    <a:pt x="523" y="160"/>
                    <a:pt x="523" y="160"/>
                  </a:cubicBezTo>
                  <a:cubicBezTo>
                    <a:pt x="522" y="159"/>
                    <a:pt x="522" y="159"/>
                    <a:pt x="522" y="159"/>
                  </a:cubicBezTo>
                  <a:cubicBezTo>
                    <a:pt x="522" y="159"/>
                    <a:pt x="522" y="159"/>
                    <a:pt x="522" y="159"/>
                  </a:cubicBezTo>
                  <a:cubicBezTo>
                    <a:pt x="522" y="158"/>
                    <a:pt x="522" y="158"/>
                    <a:pt x="522" y="158"/>
                  </a:cubicBezTo>
                  <a:cubicBezTo>
                    <a:pt x="523" y="157"/>
                    <a:pt x="523" y="157"/>
                    <a:pt x="523" y="157"/>
                  </a:cubicBezTo>
                  <a:cubicBezTo>
                    <a:pt x="522" y="157"/>
                    <a:pt x="522" y="157"/>
                    <a:pt x="522" y="157"/>
                  </a:cubicBezTo>
                  <a:cubicBezTo>
                    <a:pt x="522" y="156"/>
                    <a:pt x="522" y="156"/>
                    <a:pt x="522" y="156"/>
                  </a:cubicBezTo>
                  <a:cubicBezTo>
                    <a:pt x="523" y="155"/>
                    <a:pt x="523" y="155"/>
                    <a:pt x="523" y="155"/>
                  </a:cubicBezTo>
                  <a:cubicBezTo>
                    <a:pt x="524" y="155"/>
                    <a:pt x="524" y="155"/>
                    <a:pt x="524" y="155"/>
                  </a:cubicBezTo>
                  <a:cubicBezTo>
                    <a:pt x="523" y="154"/>
                    <a:pt x="523" y="154"/>
                    <a:pt x="523" y="154"/>
                  </a:cubicBezTo>
                  <a:cubicBezTo>
                    <a:pt x="524" y="152"/>
                    <a:pt x="524" y="152"/>
                    <a:pt x="524" y="152"/>
                  </a:cubicBezTo>
                  <a:cubicBezTo>
                    <a:pt x="523" y="152"/>
                    <a:pt x="523" y="152"/>
                    <a:pt x="523" y="152"/>
                  </a:cubicBezTo>
                  <a:cubicBezTo>
                    <a:pt x="523" y="151"/>
                    <a:pt x="523" y="151"/>
                    <a:pt x="523" y="151"/>
                  </a:cubicBezTo>
                  <a:cubicBezTo>
                    <a:pt x="524" y="150"/>
                    <a:pt x="524" y="150"/>
                    <a:pt x="524" y="150"/>
                  </a:cubicBezTo>
                  <a:cubicBezTo>
                    <a:pt x="524" y="149"/>
                    <a:pt x="524" y="149"/>
                    <a:pt x="524" y="149"/>
                  </a:cubicBezTo>
                  <a:cubicBezTo>
                    <a:pt x="523" y="149"/>
                    <a:pt x="523" y="149"/>
                    <a:pt x="523" y="149"/>
                  </a:cubicBezTo>
                  <a:cubicBezTo>
                    <a:pt x="523" y="148"/>
                    <a:pt x="523" y="148"/>
                    <a:pt x="523" y="148"/>
                  </a:cubicBezTo>
                  <a:cubicBezTo>
                    <a:pt x="523" y="147"/>
                    <a:pt x="523" y="147"/>
                    <a:pt x="523" y="147"/>
                  </a:cubicBezTo>
                  <a:cubicBezTo>
                    <a:pt x="524" y="147"/>
                    <a:pt x="524" y="147"/>
                    <a:pt x="524" y="147"/>
                  </a:cubicBezTo>
                  <a:cubicBezTo>
                    <a:pt x="524" y="146"/>
                    <a:pt x="524" y="146"/>
                    <a:pt x="524" y="146"/>
                  </a:cubicBezTo>
                  <a:cubicBezTo>
                    <a:pt x="524" y="146"/>
                    <a:pt x="524" y="146"/>
                    <a:pt x="524" y="146"/>
                  </a:cubicBezTo>
                  <a:cubicBezTo>
                    <a:pt x="525" y="145"/>
                    <a:pt x="525" y="145"/>
                    <a:pt x="525" y="145"/>
                  </a:cubicBezTo>
                  <a:cubicBezTo>
                    <a:pt x="526" y="145"/>
                    <a:pt x="526" y="145"/>
                    <a:pt x="526" y="145"/>
                  </a:cubicBezTo>
                  <a:cubicBezTo>
                    <a:pt x="527" y="144"/>
                    <a:pt x="527" y="144"/>
                    <a:pt x="527" y="144"/>
                  </a:cubicBezTo>
                  <a:cubicBezTo>
                    <a:pt x="527" y="144"/>
                    <a:pt x="527" y="144"/>
                    <a:pt x="527" y="144"/>
                  </a:cubicBezTo>
                  <a:cubicBezTo>
                    <a:pt x="528" y="143"/>
                    <a:pt x="528" y="143"/>
                    <a:pt x="528" y="143"/>
                  </a:cubicBezTo>
                  <a:cubicBezTo>
                    <a:pt x="528" y="143"/>
                    <a:pt x="528" y="143"/>
                    <a:pt x="528" y="143"/>
                  </a:cubicBezTo>
                  <a:cubicBezTo>
                    <a:pt x="528" y="143"/>
                    <a:pt x="528" y="143"/>
                    <a:pt x="528" y="143"/>
                  </a:cubicBezTo>
                  <a:cubicBezTo>
                    <a:pt x="528" y="142"/>
                    <a:pt x="528" y="142"/>
                    <a:pt x="528" y="142"/>
                  </a:cubicBezTo>
                  <a:cubicBezTo>
                    <a:pt x="527" y="142"/>
                    <a:pt x="527" y="142"/>
                    <a:pt x="527" y="142"/>
                  </a:cubicBezTo>
                  <a:cubicBezTo>
                    <a:pt x="527" y="143"/>
                    <a:pt x="527" y="143"/>
                    <a:pt x="527" y="143"/>
                  </a:cubicBezTo>
                  <a:cubicBezTo>
                    <a:pt x="526" y="142"/>
                    <a:pt x="526" y="142"/>
                    <a:pt x="526" y="142"/>
                  </a:cubicBezTo>
                  <a:cubicBezTo>
                    <a:pt x="526" y="141"/>
                    <a:pt x="526" y="141"/>
                    <a:pt x="526" y="141"/>
                  </a:cubicBezTo>
                  <a:cubicBezTo>
                    <a:pt x="527" y="139"/>
                    <a:pt x="527" y="139"/>
                    <a:pt x="527" y="139"/>
                  </a:cubicBezTo>
                  <a:cubicBezTo>
                    <a:pt x="526" y="139"/>
                    <a:pt x="526" y="139"/>
                    <a:pt x="526" y="139"/>
                  </a:cubicBezTo>
                  <a:cubicBezTo>
                    <a:pt x="526" y="138"/>
                    <a:pt x="526" y="138"/>
                    <a:pt x="526" y="138"/>
                  </a:cubicBezTo>
                  <a:cubicBezTo>
                    <a:pt x="526" y="138"/>
                    <a:pt x="526" y="138"/>
                    <a:pt x="526" y="138"/>
                  </a:cubicBezTo>
                  <a:cubicBezTo>
                    <a:pt x="525" y="138"/>
                    <a:pt x="525" y="138"/>
                    <a:pt x="525" y="138"/>
                  </a:cubicBezTo>
                  <a:cubicBezTo>
                    <a:pt x="525" y="138"/>
                    <a:pt x="525" y="138"/>
                    <a:pt x="525" y="138"/>
                  </a:cubicBezTo>
                  <a:cubicBezTo>
                    <a:pt x="525" y="136"/>
                    <a:pt x="525" y="136"/>
                    <a:pt x="525" y="136"/>
                  </a:cubicBezTo>
                  <a:cubicBezTo>
                    <a:pt x="525" y="136"/>
                    <a:pt x="525" y="136"/>
                    <a:pt x="525" y="136"/>
                  </a:cubicBezTo>
                  <a:cubicBezTo>
                    <a:pt x="525" y="136"/>
                    <a:pt x="525" y="136"/>
                    <a:pt x="525" y="136"/>
                  </a:cubicBezTo>
                  <a:cubicBezTo>
                    <a:pt x="525" y="135"/>
                    <a:pt x="525" y="135"/>
                    <a:pt x="525" y="135"/>
                  </a:cubicBezTo>
                  <a:cubicBezTo>
                    <a:pt x="524" y="134"/>
                    <a:pt x="524" y="134"/>
                    <a:pt x="524" y="134"/>
                  </a:cubicBezTo>
                  <a:cubicBezTo>
                    <a:pt x="524" y="134"/>
                    <a:pt x="524" y="134"/>
                    <a:pt x="524" y="134"/>
                  </a:cubicBezTo>
                  <a:cubicBezTo>
                    <a:pt x="524" y="134"/>
                    <a:pt x="524" y="134"/>
                    <a:pt x="524" y="134"/>
                  </a:cubicBezTo>
                  <a:cubicBezTo>
                    <a:pt x="524" y="133"/>
                    <a:pt x="524" y="133"/>
                    <a:pt x="524" y="133"/>
                  </a:cubicBezTo>
                  <a:cubicBezTo>
                    <a:pt x="523" y="132"/>
                    <a:pt x="523" y="132"/>
                    <a:pt x="523" y="132"/>
                  </a:cubicBezTo>
                  <a:cubicBezTo>
                    <a:pt x="523" y="132"/>
                    <a:pt x="523" y="132"/>
                    <a:pt x="523" y="132"/>
                  </a:cubicBezTo>
                  <a:cubicBezTo>
                    <a:pt x="522" y="131"/>
                    <a:pt x="522" y="131"/>
                    <a:pt x="522" y="131"/>
                  </a:cubicBezTo>
                  <a:cubicBezTo>
                    <a:pt x="522" y="131"/>
                    <a:pt x="522" y="131"/>
                    <a:pt x="522" y="131"/>
                  </a:cubicBezTo>
                  <a:cubicBezTo>
                    <a:pt x="522" y="130"/>
                    <a:pt x="522" y="130"/>
                    <a:pt x="522" y="130"/>
                  </a:cubicBezTo>
                  <a:cubicBezTo>
                    <a:pt x="522" y="129"/>
                    <a:pt x="522" y="129"/>
                    <a:pt x="522" y="129"/>
                  </a:cubicBezTo>
                  <a:cubicBezTo>
                    <a:pt x="523" y="128"/>
                    <a:pt x="523" y="128"/>
                    <a:pt x="523" y="128"/>
                  </a:cubicBezTo>
                  <a:cubicBezTo>
                    <a:pt x="524" y="128"/>
                    <a:pt x="524" y="128"/>
                    <a:pt x="524" y="128"/>
                  </a:cubicBezTo>
                  <a:cubicBezTo>
                    <a:pt x="525" y="128"/>
                    <a:pt x="525" y="128"/>
                    <a:pt x="525" y="128"/>
                  </a:cubicBezTo>
                  <a:cubicBezTo>
                    <a:pt x="524" y="127"/>
                    <a:pt x="524" y="127"/>
                    <a:pt x="524" y="127"/>
                  </a:cubicBezTo>
                  <a:cubicBezTo>
                    <a:pt x="526" y="127"/>
                    <a:pt x="526" y="127"/>
                    <a:pt x="526" y="127"/>
                  </a:cubicBezTo>
                  <a:cubicBezTo>
                    <a:pt x="525" y="127"/>
                    <a:pt x="525" y="127"/>
                    <a:pt x="525" y="127"/>
                  </a:cubicBezTo>
                  <a:cubicBezTo>
                    <a:pt x="524" y="127"/>
                    <a:pt x="524" y="127"/>
                    <a:pt x="524" y="127"/>
                  </a:cubicBezTo>
                  <a:cubicBezTo>
                    <a:pt x="524" y="127"/>
                    <a:pt x="524" y="127"/>
                    <a:pt x="524" y="127"/>
                  </a:cubicBezTo>
                  <a:cubicBezTo>
                    <a:pt x="522" y="127"/>
                    <a:pt x="522" y="127"/>
                    <a:pt x="522" y="127"/>
                  </a:cubicBezTo>
                  <a:cubicBezTo>
                    <a:pt x="521" y="126"/>
                    <a:pt x="521" y="126"/>
                    <a:pt x="521" y="126"/>
                  </a:cubicBezTo>
                  <a:cubicBezTo>
                    <a:pt x="521" y="126"/>
                    <a:pt x="521" y="126"/>
                    <a:pt x="521" y="126"/>
                  </a:cubicBezTo>
                  <a:cubicBezTo>
                    <a:pt x="520" y="126"/>
                    <a:pt x="520" y="126"/>
                    <a:pt x="520" y="126"/>
                  </a:cubicBezTo>
                  <a:cubicBezTo>
                    <a:pt x="519" y="127"/>
                    <a:pt x="519" y="127"/>
                    <a:pt x="519" y="127"/>
                  </a:cubicBezTo>
                  <a:cubicBezTo>
                    <a:pt x="518" y="127"/>
                    <a:pt x="518" y="127"/>
                    <a:pt x="518" y="127"/>
                  </a:cubicBezTo>
                  <a:cubicBezTo>
                    <a:pt x="517" y="128"/>
                    <a:pt x="517" y="128"/>
                    <a:pt x="517" y="128"/>
                  </a:cubicBezTo>
                  <a:cubicBezTo>
                    <a:pt x="517" y="128"/>
                    <a:pt x="517" y="128"/>
                    <a:pt x="517" y="128"/>
                  </a:cubicBezTo>
                  <a:cubicBezTo>
                    <a:pt x="517" y="129"/>
                    <a:pt x="517" y="129"/>
                    <a:pt x="517" y="129"/>
                  </a:cubicBezTo>
                  <a:cubicBezTo>
                    <a:pt x="518" y="130"/>
                    <a:pt x="518" y="130"/>
                    <a:pt x="518" y="130"/>
                  </a:cubicBezTo>
                  <a:cubicBezTo>
                    <a:pt x="518" y="130"/>
                    <a:pt x="518" y="130"/>
                    <a:pt x="518" y="130"/>
                  </a:cubicBezTo>
                  <a:cubicBezTo>
                    <a:pt x="518" y="131"/>
                    <a:pt x="518" y="131"/>
                    <a:pt x="518" y="131"/>
                  </a:cubicBezTo>
                  <a:cubicBezTo>
                    <a:pt x="518" y="132"/>
                    <a:pt x="518" y="132"/>
                    <a:pt x="518" y="132"/>
                  </a:cubicBezTo>
                  <a:cubicBezTo>
                    <a:pt x="519" y="133"/>
                    <a:pt x="519" y="133"/>
                    <a:pt x="519" y="133"/>
                  </a:cubicBezTo>
                  <a:cubicBezTo>
                    <a:pt x="519" y="133"/>
                    <a:pt x="519" y="133"/>
                    <a:pt x="519" y="133"/>
                  </a:cubicBezTo>
                  <a:cubicBezTo>
                    <a:pt x="520" y="133"/>
                    <a:pt x="520" y="133"/>
                    <a:pt x="520" y="133"/>
                  </a:cubicBezTo>
                  <a:cubicBezTo>
                    <a:pt x="520" y="135"/>
                    <a:pt x="520" y="135"/>
                    <a:pt x="520" y="135"/>
                  </a:cubicBezTo>
                  <a:cubicBezTo>
                    <a:pt x="521" y="135"/>
                    <a:pt x="521" y="135"/>
                    <a:pt x="521" y="135"/>
                  </a:cubicBezTo>
                  <a:cubicBezTo>
                    <a:pt x="521" y="136"/>
                    <a:pt x="521" y="136"/>
                    <a:pt x="521" y="136"/>
                  </a:cubicBezTo>
                  <a:cubicBezTo>
                    <a:pt x="522" y="137"/>
                    <a:pt x="522" y="137"/>
                    <a:pt x="522" y="137"/>
                  </a:cubicBezTo>
                  <a:cubicBezTo>
                    <a:pt x="521" y="137"/>
                    <a:pt x="521" y="137"/>
                    <a:pt x="521" y="137"/>
                  </a:cubicBezTo>
                  <a:cubicBezTo>
                    <a:pt x="521" y="137"/>
                    <a:pt x="521" y="137"/>
                    <a:pt x="521" y="137"/>
                  </a:cubicBezTo>
                  <a:cubicBezTo>
                    <a:pt x="520" y="136"/>
                    <a:pt x="520" y="136"/>
                    <a:pt x="520" y="136"/>
                  </a:cubicBezTo>
                  <a:cubicBezTo>
                    <a:pt x="519" y="136"/>
                    <a:pt x="519" y="136"/>
                    <a:pt x="519" y="136"/>
                  </a:cubicBezTo>
                  <a:cubicBezTo>
                    <a:pt x="519" y="137"/>
                    <a:pt x="519" y="137"/>
                    <a:pt x="519" y="137"/>
                  </a:cubicBezTo>
                  <a:cubicBezTo>
                    <a:pt x="518" y="138"/>
                    <a:pt x="518" y="138"/>
                    <a:pt x="518" y="138"/>
                  </a:cubicBezTo>
                  <a:cubicBezTo>
                    <a:pt x="519" y="139"/>
                    <a:pt x="519" y="139"/>
                    <a:pt x="519" y="139"/>
                  </a:cubicBezTo>
                  <a:cubicBezTo>
                    <a:pt x="518" y="140"/>
                    <a:pt x="518" y="140"/>
                    <a:pt x="518" y="140"/>
                  </a:cubicBezTo>
                  <a:cubicBezTo>
                    <a:pt x="518" y="140"/>
                    <a:pt x="518" y="140"/>
                    <a:pt x="518" y="140"/>
                  </a:cubicBezTo>
                  <a:cubicBezTo>
                    <a:pt x="518" y="140"/>
                    <a:pt x="518" y="140"/>
                    <a:pt x="518" y="140"/>
                  </a:cubicBezTo>
                  <a:cubicBezTo>
                    <a:pt x="518" y="141"/>
                    <a:pt x="518" y="141"/>
                    <a:pt x="518" y="141"/>
                  </a:cubicBezTo>
                  <a:cubicBezTo>
                    <a:pt x="518" y="141"/>
                    <a:pt x="518" y="141"/>
                    <a:pt x="518" y="141"/>
                  </a:cubicBezTo>
                  <a:cubicBezTo>
                    <a:pt x="518" y="142"/>
                    <a:pt x="518" y="142"/>
                    <a:pt x="518" y="142"/>
                  </a:cubicBezTo>
                  <a:cubicBezTo>
                    <a:pt x="518" y="142"/>
                    <a:pt x="518" y="142"/>
                    <a:pt x="518" y="142"/>
                  </a:cubicBezTo>
                  <a:cubicBezTo>
                    <a:pt x="518" y="143"/>
                    <a:pt x="518" y="143"/>
                    <a:pt x="518" y="143"/>
                  </a:cubicBezTo>
                  <a:cubicBezTo>
                    <a:pt x="518" y="145"/>
                    <a:pt x="518" y="145"/>
                    <a:pt x="518" y="145"/>
                  </a:cubicBezTo>
                  <a:cubicBezTo>
                    <a:pt x="517" y="145"/>
                    <a:pt x="517" y="145"/>
                    <a:pt x="517" y="145"/>
                  </a:cubicBezTo>
                  <a:cubicBezTo>
                    <a:pt x="517" y="146"/>
                    <a:pt x="517" y="146"/>
                    <a:pt x="517" y="146"/>
                  </a:cubicBezTo>
                  <a:cubicBezTo>
                    <a:pt x="517" y="146"/>
                    <a:pt x="517" y="146"/>
                    <a:pt x="517" y="146"/>
                  </a:cubicBezTo>
                  <a:cubicBezTo>
                    <a:pt x="516" y="147"/>
                    <a:pt x="516" y="147"/>
                    <a:pt x="516" y="147"/>
                  </a:cubicBezTo>
                  <a:cubicBezTo>
                    <a:pt x="516" y="147"/>
                    <a:pt x="516" y="147"/>
                    <a:pt x="516" y="147"/>
                  </a:cubicBezTo>
                  <a:cubicBezTo>
                    <a:pt x="515" y="146"/>
                    <a:pt x="515" y="146"/>
                    <a:pt x="515" y="146"/>
                  </a:cubicBezTo>
                  <a:cubicBezTo>
                    <a:pt x="516" y="145"/>
                    <a:pt x="516" y="145"/>
                    <a:pt x="516" y="145"/>
                  </a:cubicBezTo>
                  <a:cubicBezTo>
                    <a:pt x="515" y="144"/>
                    <a:pt x="515" y="144"/>
                    <a:pt x="515" y="144"/>
                  </a:cubicBezTo>
                  <a:cubicBezTo>
                    <a:pt x="515" y="144"/>
                    <a:pt x="515" y="144"/>
                    <a:pt x="515" y="144"/>
                  </a:cubicBezTo>
                  <a:cubicBezTo>
                    <a:pt x="514" y="145"/>
                    <a:pt x="514" y="145"/>
                    <a:pt x="514" y="145"/>
                  </a:cubicBezTo>
                  <a:cubicBezTo>
                    <a:pt x="514" y="145"/>
                    <a:pt x="514" y="145"/>
                    <a:pt x="514" y="145"/>
                  </a:cubicBezTo>
                  <a:cubicBezTo>
                    <a:pt x="513" y="146"/>
                    <a:pt x="513" y="146"/>
                    <a:pt x="513" y="146"/>
                  </a:cubicBezTo>
                  <a:cubicBezTo>
                    <a:pt x="513" y="144"/>
                    <a:pt x="513" y="144"/>
                    <a:pt x="513" y="144"/>
                  </a:cubicBezTo>
                  <a:cubicBezTo>
                    <a:pt x="512" y="144"/>
                    <a:pt x="512" y="144"/>
                    <a:pt x="512" y="144"/>
                  </a:cubicBezTo>
                  <a:cubicBezTo>
                    <a:pt x="512" y="144"/>
                    <a:pt x="512" y="144"/>
                    <a:pt x="512" y="144"/>
                  </a:cubicBezTo>
                  <a:cubicBezTo>
                    <a:pt x="511" y="144"/>
                    <a:pt x="511" y="144"/>
                    <a:pt x="511" y="144"/>
                  </a:cubicBezTo>
                  <a:cubicBezTo>
                    <a:pt x="511" y="144"/>
                    <a:pt x="511" y="144"/>
                    <a:pt x="511" y="144"/>
                  </a:cubicBezTo>
                  <a:cubicBezTo>
                    <a:pt x="511" y="144"/>
                    <a:pt x="511" y="144"/>
                    <a:pt x="511" y="144"/>
                  </a:cubicBezTo>
                  <a:cubicBezTo>
                    <a:pt x="512" y="143"/>
                    <a:pt x="512" y="143"/>
                    <a:pt x="512" y="143"/>
                  </a:cubicBezTo>
                  <a:cubicBezTo>
                    <a:pt x="511" y="143"/>
                    <a:pt x="511" y="143"/>
                    <a:pt x="511" y="143"/>
                  </a:cubicBezTo>
                  <a:cubicBezTo>
                    <a:pt x="511" y="142"/>
                    <a:pt x="511" y="142"/>
                    <a:pt x="511" y="142"/>
                  </a:cubicBezTo>
                  <a:cubicBezTo>
                    <a:pt x="512" y="142"/>
                    <a:pt x="512" y="142"/>
                    <a:pt x="512" y="142"/>
                  </a:cubicBezTo>
                  <a:cubicBezTo>
                    <a:pt x="511" y="141"/>
                    <a:pt x="511" y="141"/>
                    <a:pt x="511" y="141"/>
                  </a:cubicBezTo>
                  <a:cubicBezTo>
                    <a:pt x="511" y="141"/>
                    <a:pt x="511" y="141"/>
                    <a:pt x="511" y="141"/>
                  </a:cubicBezTo>
                  <a:cubicBezTo>
                    <a:pt x="512" y="140"/>
                    <a:pt x="512" y="140"/>
                    <a:pt x="512" y="140"/>
                  </a:cubicBezTo>
                  <a:cubicBezTo>
                    <a:pt x="511" y="140"/>
                    <a:pt x="511" y="140"/>
                    <a:pt x="511" y="140"/>
                  </a:cubicBezTo>
                  <a:cubicBezTo>
                    <a:pt x="511" y="139"/>
                    <a:pt x="511" y="139"/>
                    <a:pt x="511" y="139"/>
                  </a:cubicBezTo>
                  <a:cubicBezTo>
                    <a:pt x="511" y="139"/>
                    <a:pt x="511" y="139"/>
                    <a:pt x="511" y="139"/>
                  </a:cubicBezTo>
                  <a:cubicBezTo>
                    <a:pt x="511" y="138"/>
                    <a:pt x="511" y="138"/>
                    <a:pt x="511" y="138"/>
                  </a:cubicBezTo>
                  <a:cubicBezTo>
                    <a:pt x="510" y="137"/>
                    <a:pt x="510" y="137"/>
                    <a:pt x="510" y="137"/>
                  </a:cubicBezTo>
                  <a:cubicBezTo>
                    <a:pt x="510" y="137"/>
                    <a:pt x="510" y="137"/>
                    <a:pt x="510" y="137"/>
                  </a:cubicBezTo>
                  <a:cubicBezTo>
                    <a:pt x="510" y="137"/>
                    <a:pt x="510" y="137"/>
                    <a:pt x="510" y="137"/>
                  </a:cubicBezTo>
                  <a:cubicBezTo>
                    <a:pt x="509" y="138"/>
                    <a:pt x="509" y="138"/>
                    <a:pt x="509" y="138"/>
                  </a:cubicBezTo>
                  <a:cubicBezTo>
                    <a:pt x="509" y="138"/>
                    <a:pt x="509" y="138"/>
                    <a:pt x="509" y="138"/>
                  </a:cubicBezTo>
                  <a:cubicBezTo>
                    <a:pt x="509" y="139"/>
                    <a:pt x="509" y="139"/>
                    <a:pt x="509" y="139"/>
                  </a:cubicBezTo>
                  <a:cubicBezTo>
                    <a:pt x="508" y="140"/>
                    <a:pt x="508" y="140"/>
                    <a:pt x="508" y="140"/>
                  </a:cubicBezTo>
                  <a:cubicBezTo>
                    <a:pt x="508" y="140"/>
                    <a:pt x="508" y="140"/>
                    <a:pt x="508" y="140"/>
                  </a:cubicBezTo>
                  <a:cubicBezTo>
                    <a:pt x="507" y="139"/>
                    <a:pt x="507" y="139"/>
                    <a:pt x="507" y="139"/>
                  </a:cubicBezTo>
                  <a:cubicBezTo>
                    <a:pt x="507" y="139"/>
                    <a:pt x="507" y="139"/>
                    <a:pt x="507" y="139"/>
                  </a:cubicBezTo>
                  <a:cubicBezTo>
                    <a:pt x="507" y="139"/>
                    <a:pt x="507" y="139"/>
                    <a:pt x="507" y="139"/>
                  </a:cubicBezTo>
                  <a:cubicBezTo>
                    <a:pt x="506" y="138"/>
                    <a:pt x="506" y="138"/>
                    <a:pt x="506" y="138"/>
                  </a:cubicBezTo>
                  <a:cubicBezTo>
                    <a:pt x="505" y="138"/>
                    <a:pt x="505" y="138"/>
                    <a:pt x="505" y="138"/>
                  </a:cubicBezTo>
                  <a:cubicBezTo>
                    <a:pt x="505" y="138"/>
                    <a:pt x="505" y="138"/>
                    <a:pt x="505" y="138"/>
                  </a:cubicBezTo>
                  <a:cubicBezTo>
                    <a:pt x="505" y="138"/>
                    <a:pt x="505" y="138"/>
                    <a:pt x="505" y="138"/>
                  </a:cubicBezTo>
                  <a:cubicBezTo>
                    <a:pt x="505" y="139"/>
                    <a:pt x="505" y="139"/>
                    <a:pt x="505" y="139"/>
                  </a:cubicBezTo>
                  <a:cubicBezTo>
                    <a:pt x="504" y="139"/>
                    <a:pt x="504" y="139"/>
                    <a:pt x="504" y="139"/>
                  </a:cubicBezTo>
                  <a:cubicBezTo>
                    <a:pt x="504" y="140"/>
                    <a:pt x="504" y="140"/>
                    <a:pt x="504" y="140"/>
                  </a:cubicBezTo>
                  <a:cubicBezTo>
                    <a:pt x="502" y="140"/>
                    <a:pt x="502" y="140"/>
                    <a:pt x="502" y="140"/>
                  </a:cubicBezTo>
                  <a:cubicBezTo>
                    <a:pt x="502" y="140"/>
                    <a:pt x="502" y="140"/>
                    <a:pt x="502" y="140"/>
                  </a:cubicBezTo>
                  <a:cubicBezTo>
                    <a:pt x="501" y="140"/>
                    <a:pt x="501" y="140"/>
                    <a:pt x="501" y="140"/>
                  </a:cubicBezTo>
                  <a:cubicBezTo>
                    <a:pt x="501" y="141"/>
                    <a:pt x="501" y="141"/>
                    <a:pt x="501" y="141"/>
                  </a:cubicBezTo>
                  <a:cubicBezTo>
                    <a:pt x="499" y="140"/>
                    <a:pt x="499" y="140"/>
                    <a:pt x="499" y="140"/>
                  </a:cubicBezTo>
                  <a:cubicBezTo>
                    <a:pt x="498" y="142"/>
                    <a:pt x="498" y="142"/>
                    <a:pt x="498" y="142"/>
                  </a:cubicBezTo>
                  <a:cubicBezTo>
                    <a:pt x="498" y="142"/>
                    <a:pt x="498" y="142"/>
                    <a:pt x="498" y="142"/>
                  </a:cubicBezTo>
                  <a:cubicBezTo>
                    <a:pt x="498" y="143"/>
                    <a:pt x="498" y="143"/>
                    <a:pt x="498" y="143"/>
                  </a:cubicBezTo>
                  <a:cubicBezTo>
                    <a:pt x="497" y="144"/>
                    <a:pt x="497" y="144"/>
                    <a:pt x="497" y="144"/>
                  </a:cubicBezTo>
                  <a:cubicBezTo>
                    <a:pt x="497" y="144"/>
                    <a:pt x="497" y="144"/>
                    <a:pt x="497" y="144"/>
                  </a:cubicBezTo>
                  <a:cubicBezTo>
                    <a:pt x="498" y="145"/>
                    <a:pt x="498" y="145"/>
                    <a:pt x="498" y="145"/>
                  </a:cubicBezTo>
                  <a:cubicBezTo>
                    <a:pt x="498" y="146"/>
                    <a:pt x="498" y="146"/>
                    <a:pt x="498" y="146"/>
                  </a:cubicBezTo>
                  <a:cubicBezTo>
                    <a:pt x="499" y="147"/>
                    <a:pt x="499" y="147"/>
                    <a:pt x="499" y="147"/>
                  </a:cubicBezTo>
                  <a:cubicBezTo>
                    <a:pt x="498" y="147"/>
                    <a:pt x="498" y="147"/>
                    <a:pt x="498" y="147"/>
                  </a:cubicBezTo>
                  <a:cubicBezTo>
                    <a:pt x="498" y="150"/>
                    <a:pt x="498" y="150"/>
                    <a:pt x="498" y="150"/>
                  </a:cubicBezTo>
                  <a:cubicBezTo>
                    <a:pt x="499" y="151"/>
                    <a:pt x="499" y="151"/>
                    <a:pt x="499" y="151"/>
                  </a:cubicBezTo>
                  <a:cubicBezTo>
                    <a:pt x="498" y="152"/>
                    <a:pt x="498" y="152"/>
                    <a:pt x="498" y="152"/>
                  </a:cubicBezTo>
                  <a:cubicBezTo>
                    <a:pt x="498" y="152"/>
                    <a:pt x="498" y="152"/>
                    <a:pt x="498" y="152"/>
                  </a:cubicBezTo>
                  <a:cubicBezTo>
                    <a:pt x="498" y="153"/>
                    <a:pt x="498" y="153"/>
                    <a:pt x="498" y="153"/>
                  </a:cubicBezTo>
                  <a:cubicBezTo>
                    <a:pt x="497" y="153"/>
                    <a:pt x="497" y="153"/>
                    <a:pt x="497" y="153"/>
                  </a:cubicBezTo>
                  <a:cubicBezTo>
                    <a:pt x="497" y="155"/>
                    <a:pt x="497" y="155"/>
                    <a:pt x="497" y="155"/>
                  </a:cubicBezTo>
                  <a:cubicBezTo>
                    <a:pt x="497" y="155"/>
                    <a:pt x="497" y="155"/>
                    <a:pt x="497" y="155"/>
                  </a:cubicBezTo>
                  <a:cubicBezTo>
                    <a:pt x="497" y="156"/>
                    <a:pt x="497" y="156"/>
                    <a:pt x="497" y="156"/>
                  </a:cubicBezTo>
                  <a:cubicBezTo>
                    <a:pt x="496" y="158"/>
                    <a:pt x="496" y="158"/>
                    <a:pt x="496" y="158"/>
                  </a:cubicBezTo>
                  <a:cubicBezTo>
                    <a:pt x="497" y="159"/>
                    <a:pt x="497" y="159"/>
                    <a:pt x="497" y="159"/>
                  </a:cubicBezTo>
                  <a:cubicBezTo>
                    <a:pt x="496" y="159"/>
                    <a:pt x="496" y="159"/>
                    <a:pt x="496" y="159"/>
                  </a:cubicBezTo>
                  <a:cubicBezTo>
                    <a:pt x="497" y="161"/>
                    <a:pt x="497" y="161"/>
                    <a:pt x="497" y="161"/>
                  </a:cubicBezTo>
                  <a:cubicBezTo>
                    <a:pt x="497" y="161"/>
                    <a:pt x="497" y="161"/>
                    <a:pt x="497" y="161"/>
                  </a:cubicBezTo>
                  <a:cubicBezTo>
                    <a:pt x="497" y="162"/>
                    <a:pt x="497" y="162"/>
                    <a:pt x="497" y="162"/>
                  </a:cubicBezTo>
                  <a:cubicBezTo>
                    <a:pt x="497" y="162"/>
                    <a:pt x="497" y="162"/>
                    <a:pt x="497" y="162"/>
                  </a:cubicBezTo>
                  <a:cubicBezTo>
                    <a:pt x="498" y="162"/>
                    <a:pt x="498" y="162"/>
                    <a:pt x="498" y="162"/>
                  </a:cubicBezTo>
                  <a:cubicBezTo>
                    <a:pt x="499" y="162"/>
                    <a:pt x="499" y="162"/>
                    <a:pt x="499" y="162"/>
                  </a:cubicBezTo>
                  <a:cubicBezTo>
                    <a:pt x="499" y="161"/>
                    <a:pt x="499" y="161"/>
                    <a:pt x="499" y="161"/>
                  </a:cubicBezTo>
                  <a:cubicBezTo>
                    <a:pt x="499" y="161"/>
                    <a:pt x="499" y="161"/>
                    <a:pt x="499" y="161"/>
                  </a:cubicBezTo>
                  <a:cubicBezTo>
                    <a:pt x="500" y="161"/>
                    <a:pt x="500" y="161"/>
                    <a:pt x="500" y="161"/>
                  </a:cubicBezTo>
                  <a:cubicBezTo>
                    <a:pt x="500" y="161"/>
                    <a:pt x="500" y="161"/>
                    <a:pt x="500" y="161"/>
                  </a:cubicBezTo>
                  <a:cubicBezTo>
                    <a:pt x="500" y="161"/>
                    <a:pt x="500" y="161"/>
                    <a:pt x="500" y="161"/>
                  </a:cubicBezTo>
                  <a:cubicBezTo>
                    <a:pt x="500" y="161"/>
                    <a:pt x="500" y="161"/>
                    <a:pt x="500" y="161"/>
                  </a:cubicBezTo>
                  <a:cubicBezTo>
                    <a:pt x="501" y="161"/>
                    <a:pt x="501" y="161"/>
                    <a:pt x="501" y="161"/>
                  </a:cubicBezTo>
                  <a:cubicBezTo>
                    <a:pt x="502" y="162"/>
                    <a:pt x="502" y="162"/>
                    <a:pt x="502" y="162"/>
                  </a:cubicBezTo>
                  <a:cubicBezTo>
                    <a:pt x="502" y="162"/>
                    <a:pt x="502" y="162"/>
                    <a:pt x="502" y="162"/>
                  </a:cubicBezTo>
                  <a:cubicBezTo>
                    <a:pt x="501" y="162"/>
                    <a:pt x="501" y="162"/>
                    <a:pt x="501" y="162"/>
                  </a:cubicBezTo>
                  <a:cubicBezTo>
                    <a:pt x="502" y="163"/>
                    <a:pt x="502" y="163"/>
                    <a:pt x="502" y="163"/>
                  </a:cubicBezTo>
                  <a:cubicBezTo>
                    <a:pt x="502" y="163"/>
                    <a:pt x="502" y="163"/>
                    <a:pt x="502" y="163"/>
                  </a:cubicBezTo>
                  <a:cubicBezTo>
                    <a:pt x="501" y="163"/>
                    <a:pt x="501" y="163"/>
                    <a:pt x="501" y="163"/>
                  </a:cubicBezTo>
                  <a:cubicBezTo>
                    <a:pt x="501" y="164"/>
                    <a:pt x="501" y="164"/>
                    <a:pt x="501" y="164"/>
                  </a:cubicBezTo>
                  <a:cubicBezTo>
                    <a:pt x="500" y="163"/>
                    <a:pt x="500" y="163"/>
                    <a:pt x="500" y="163"/>
                  </a:cubicBezTo>
                  <a:cubicBezTo>
                    <a:pt x="500" y="164"/>
                    <a:pt x="500" y="164"/>
                    <a:pt x="500" y="164"/>
                  </a:cubicBezTo>
                  <a:cubicBezTo>
                    <a:pt x="500" y="164"/>
                    <a:pt x="500" y="164"/>
                    <a:pt x="500" y="164"/>
                  </a:cubicBezTo>
                  <a:cubicBezTo>
                    <a:pt x="500" y="165"/>
                    <a:pt x="500" y="165"/>
                    <a:pt x="500" y="165"/>
                  </a:cubicBezTo>
                  <a:cubicBezTo>
                    <a:pt x="499" y="166"/>
                    <a:pt x="499" y="166"/>
                    <a:pt x="499" y="166"/>
                  </a:cubicBezTo>
                  <a:cubicBezTo>
                    <a:pt x="498" y="165"/>
                    <a:pt x="498" y="165"/>
                    <a:pt x="498" y="165"/>
                  </a:cubicBezTo>
                  <a:cubicBezTo>
                    <a:pt x="498" y="165"/>
                    <a:pt x="498" y="165"/>
                    <a:pt x="498" y="165"/>
                  </a:cubicBezTo>
                  <a:cubicBezTo>
                    <a:pt x="498" y="164"/>
                    <a:pt x="498" y="164"/>
                    <a:pt x="498" y="164"/>
                  </a:cubicBezTo>
                  <a:cubicBezTo>
                    <a:pt x="497" y="165"/>
                    <a:pt x="497" y="165"/>
                    <a:pt x="497" y="165"/>
                  </a:cubicBezTo>
                  <a:cubicBezTo>
                    <a:pt x="497" y="164"/>
                    <a:pt x="497" y="164"/>
                    <a:pt x="497" y="164"/>
                  </a:cubicBezTo>
                  <a:cubicBezTo>
                    <a:pt x="496" y="164"/>
                    <a:pt x="496" y="164"/>
                    <a:pt x="496" y="164"/>
                  </a:cubicBezTo>
                  <a:cubicBezTo>
                    <a:pt x="496" y="165"/>
                    <a:pt x="496" y="165"/>
                    <a:pt x="496" y="165"/>
                  </a:cubicBezTo>
                  <a:cubicBezTo>
                    <a:pt x="496" y="166"/>
                    <a:pt x="496" y="166"/>
                    <a:pt x="496" y="166"/>
                  </a:cubicBezTo>
                  <a:cubicBezTo>
                    <a:pt x="496" y="166"/>
                    <a:pt x="496" y="166"/>
                    <a:pt x="496" y="166"/>
                  </a:cubicBezTo>
                  <a:cubicBezTo>
                    <a:pt x="495" y="166"/>
                    <a:pt x="495" y="166"/>
                    <a:pt x="495" y="166"/>
                  </a:cubicBezTo>
                  <a:cubicBezTo>
                    <a:pt x="495" y="167"/>
                    <a:pt x="495" y="167"/>
                    <a:pt x="495" y="167"/>
                  </a:cubicBezTo>
                  <a:cubicBezTo>
                    <a:pt x="495" y="167"/>
                    <a:pt x="495" y="167"/>
                    <a:pt x="495" y="167"/>
                  </a:cubicBezTo>
                  <a:cubicBezTo>
                    <a:pt x="495" y="168"/>
                    <a:pt x="495" y="168"/>
                    <a:pt x="495" y="168"/>
                  </a:cubicBezTo>
                  <a:cubicBezTo>
                    <a:pt x="494" y="167"/>
                    <a:pt x="494" y="167"/>
                    <a:pt x="494" y="167"/>
                  </a:cubicBezTo>
                  <a:cubicBezTo>
                    <a:pt x="493" y="166"/>
                    <a:pt x="493" y="166"/>
                    <a:pt x="493" y="166"/>
                  </a:cubicBezTo>
                  <a:cubicBezTo>
                    <a:pt x="492" y="166"/>
                    <a:pt x="492" y="166"/>
                    <a:pt x="492" y="166"/>
                  </a:cubicBezTo>
                  <a:cubicBezTo>
                    <a:pt x="493" y="167"/>
                    <a:pt x="493" y="167"/>
                    <a:pt x="493" y="167"/>
                  </a:cubicBezTo>
                  <a:cubicBezTo>
                    <a:pt x="492" y="168"/>
                    <a:pt x="492" y="168"/>
                    <a:pt x="492" y="168"/>
                  </a:cubicBezTo>
                  <a:cubicBezTo>
                    <a:pt x="492" y="168"/>
                    <a:pt x="492" y="168"/>
                    <a:pt x="492" y="168"/>
                  </a:cubicBezTo>
                  <a:cubicBezTo>
                    <a:pt x="492" y="169"/>
                    <a:pt x="492" y="169"/>
                    <a:pt x="492" y="169"/>
                  </a:cubicBezTo>
                  <a:cubicBezTo>
                    <a:pt x="491" y="169"/>
                    <a:pt x="491" y="169"/>
                    <a:pt x="491" y="169"/>
                  </a:cubicBezTo>
                  <a:cubicBezTo>
                    <a:pt x="490" y="169"/>
                    <a:pt x="490" y="169"/>
                    <a:pt x="490" y="169"/>
                  </a:cubicBezTo>
                  <a:cubicBezTo>
                    <a:pt x="489" y="168"/>
                    <a:pt x="489" y="168"/>
                    <a:pt x="489" y="168"/>
                  </a:cubicBezTo>
                  <a:cubicBezTo>
                    <a:pt x="488" y="168"/>
                    <a:pt x="488" y="168"/>
                    <a:pt x="488" y="168"/>
                  </a:cubicBezTo>
                  <a:cubicBezTo>
                    <a:pt x="488" y="168"/>
                    <a:pt x="488" y="168"/>
                    <a:pt x="488" y="168"/>
                  </a:cubicBezTo>
                  <a:cubicBezTo>
                    <a:pt x="488" y="167"/>
                    <a:pt x="488" y="167"/>
                    <a:pt x="488" y="167"/>
                  </a:cubicBezTo>
                  <a:cubicBezTo>
                    <a:pt x="489" y="167"/>
                    <a:pt x="489" y="167"/>
                    <a:pt x="489" y="167"/>
                  </a:cubicBezTo>
                  <a:cubicBezTo>
                    <a:pt x="489" y="166"/>
                    <a:pt x="489" y="166"/>
                    <a:pt x="489" y="166"/>
                  </a:cubicBezTo>
                  <a:cubicBezTo>
                    <a:pt x="489" y="166"/>
                    <a:pt x="489" y="166"/>
                    <a:pt x="489" y="166"/>
                  </a:cubicBezTo>
                  <a:cubicBezTo>
                    <a:pt x="491" y="166"/>
                    <a:pt x="491" y="166"/>
                    <a:pt x="491" y="166"/>
                  </a:cubicBezTo>
                  <a:cubicBezTo>
                    <a:pt x="492" y="165"/>
                    <a:pt x="492" y="165"/>
                    <a:pt x="492" y="165"/>
                  </a:cubicBezTo>
                  <a:cubicBezTo>
                    <a:pt x="492" y="165"/>
                    <a:pt x="492" y="165"/>
                    <a:pt x="492" y="165"/>
                  </a:cubicBezTo>
                  <a:cubicBezTo>
                    <a:pt x="491" y="164"/>
                    <a:pt x="491" y="164"/>
                    <a:pt x="491" y="164"/>
                  </a:cubicBezTo>
                  <a:cubicBezTo>
                    <a:pt x="490" y="165"/>
                    <a:pt x="490" y="165"/>
                    <a:pt x="490" y="165"/>
                  </a:cubicBezTo>
                  <a:cubicBezTo>
                    <a:pt x="489" y="165"/>
                    <a:pt x="489" y="165"/>
                    <a:pt x="489" y="165"/>
                  </a:cubicBezTo>
                  <a:cubicBezTo>
                    <a:pt x="489" y="165"/>
                    <a:pt x="489" y="165"/>
                    <a:pt x="489" y="165"/>
                  </a:cubicBezTo>
                  <a:cubicBezTo>
                    <a:pt x="488" y="164"/>
                    <a:pt x="488" y="164"/>
                    <a:pt x="488" y="164"/>
                  </a:cubicBezTo>
                  <a:cubicBezTo>
                    <a:pt x="488" y="164"/>
                    <a:pt x="488" y="164"/>
                    <a:pt x="488" y="164"/>
                  </a:cubicBezTo>
                  <a:cubicBezTo>
                    <a:pt x="486" y="164"/>
                    <a:pt x="486" y="164"/>
                    <a:pt x="486" y="164"/>
                  </a:cubicBezTo>
                  <a:cubicBezTo>
                    <a:pt x="485" y="164"/>
                    <a:pt x="485" y="164"/>
                    <a:pt x="485" y="164"/>
                  </a:cubicBezTo>
                  <a:cubicBezTo>
                    <a:pt x="485" y="164"/>
                    <a:pt x="485" y="164"/>
                    <a:pt x="485" y="164"/>
                  </a:cubicBezTo>
                  <a:cubicBezTo>
                    <a:pt x="485" y="164"/>
                    <a:pt x="485" y="164"/>
                    <a:pt x="485" y="164"/>
                  </a:cubicBezTo>
                  <a:cubicBezTo>
                    <a:pt x="484" y="164"/>
                    <a:pt x="484" y="164"/>
                    <a:pt x="484" y="164"/>
                  </a:cubicBezTo>
                  <a:cubicBezTo>
                    <a:pt x="484" y="164"/>
                    <a:pt x="484" y="164"/>
                    <a:pt x="484" y="164"/>
                  </a:cubicBezTo>
                  <a:cubicBezTo>
                    <a:pt x="483" y="164"/>
                    <a:pt x="483" y="164"/>
                    <a:pt x="483" y="164"/>
                  </a:cubicBezTo>
                  <a:cubicBezTo>
                    <a:pt x="482" y="163"/>
                    <a:pt x="482" y="163"/>
                    <a:pt x="482" y="163"/>
                  </a:cubicBezTo>
                  <a:cubicBezTo>
                    <a:pt x="481" y="164"/>
                    <a:pt x="481" y="164"/>
                    <a:pt x="481" y="164"/>
                  </a:cubicBezTo>
                  <a:cubicBezTo>
                    <a:pt x="480" y="163"/>
                    <a:pt x="480" y="163"/>
                    <a:pt x="480" y="163"/>
                  </a:cubicBezTo>
                  <a:cubicBezTo>
                    <a:pt x="479" y="163"/>
                    <a:pt x="479" y="163"/>
                    <a:pt x="479" y="163"/>
                  </a:cubicBezTo>
                  <a:cubicBezTo>
                    <a:pt x="478" y="164"/>
                    <a:pt x="478" y="164"/>
                    <a:pt x="478" y="164"/>
                  </a:cubicBezTo>
                  <a:cubicBezTo>
                    <a:pt x="477" y="165"/>
                    <a:pt x="477" y="165"/>
                    <a:pt x="477" y="165"/>
                  </a:cubicBezTo>
                  <a:cubicBezTo>
                    <a:pt x="477" y="165"/>
                    <a:pt x="477" y="165"/>
                    <a:pt x="477" y="165"/>
                  </a:cubicBezTo>
                  <a:cubicBezTo>
                    <a:pt x="478" y="166"/>
                    <a:pt x="478" y="166"/>
                    <a:pt x="478" y="166"/>
                  </a:cubicBezTo>
                  <a:cubicBezTo>
                    <a:pt x="477" y="166"/>
                    <a:pt x="477" y="166"/>
                    <a:pt x="477" y="166"/>
                  </a:cubicBezTo>
                  <a:cubicBezTo>
                    <a:pt x="477" y="166"/>
                    <a:pt x="477" y="166"/>
                    <a:pt x="477" y="166"/>
                  </a:cubicBezTo>
                  <a:cubicBezTo>
                    <a:pt x="476" y="167"/>
                    <a:pt x="476" y="167"/>
                    <a:pt x="476" y="167"/>
                  </a:cubicBezTo>
                  <a:cubicBezTo>
                    <a:pt x="477" y="167"/>
                    <a:pt x="477" y="167"/>
                    <a:pt x="477" y="167"/>
                  </a:cubicBezTo>
                  <a:cubicBezTo>
                    <a:pt x="478" y="167"/>
                    <a:pt x="478" y="167"/>
                    <a:pt x="478" y="167"/>
                  </a:cubicBezTo>
                  <a:cubicBezTo>
                    <a:pt x="478" y="167"/>
                    <a:pt x="478" y="167"/>
                    <a:pt x="478" y="167"/>
                  </a:cubicBezTo>
                  <a:cubicBezTo>
                    <a:pt x="478" y="168"/>
                    <a:pt x="478" y="168"/>
                    <a:pt x="478" y="168"/>
                  </a:cubicBezTo>
                  <a:cubicBezTo>
                    <a:pt x="476" y="168"/>
                    <a:pt x="476" y="168"/>
                    <a:pt x="476" y="168"/>
                  </a:cubicBezTo>
                  <a:cubicBezTo>
                    <a:pt x="476" y="168"/>
                    <a:pt x="476" y="168"/>
                    <a:pt x="476" y="168"/>
                  </a:cubicBezTo>
                  <a:cubicBezTo>
                    <a:pt x="474" y="168"/>
                    <a:pt x="474" y="168"/>
                    <a:pt x="474" y="168"/>
                  </a:cubicBezTo>
                  <a:cubicBezTo>
                    <a:pt x="474" y="168"/>
                    <a:pt x="474" y="168"/>
                    <a:pt x="474" y="168"/>
                  </a:cubicBezTo>
                  <a:cubicBezTo>
                    <a:pt x="474" y="169"/>
                    <a:pt x="474" y="169"/>
                    <a:pt x="474" y="169"/>
                  </a:cubicBezTo>
                  <a:cubicBezTo>
                    <a:pt x="473" y="168"/>
                    <a:pt x="473" y="168"/>
                    <a:pt x="473" y="168"/>
                  </a:cubicBezTo>
                  <a:cubicBezTo>
                    <a:pt x="473" y="169"/>
                    <a:pt x="473" y="169"/>
                    <a:pt x="473" y="169"/>
                  </a:cubicBezTo>
                  <a:cubicBezTo>
                    <a:pt x="472" y="169"/>
                    <a:pt x="472" y="169"/>
                    <a:pt x="472" y="169"/>
                  </a:cubicBezTo>
                  <a:cubicBezTo>
                    <a:pt x="472" y="168"/>
                    <a:pt x="472" y="168"/>
                    <a:pt x="472" y="168"/>
                  </a:cubicBezTo>
                  <a:cubicBezTo>
                    <a:pt x="470" y="168"/>
                    <a:pt x="470" y="168"/>
                    <a:pt x="470" y="168"/>
                  </a:cubicBezTo>
                  <a:cubicBezTo>
                    <a:pt x="470" y="169"/>
                    <a:pt x="470" y="169"/>
                    <a:pt x="470" y="169"/>
                  </a:cubicBezTo>
                  <a:cubicBezTo>
                    <a:pt x="468" y="168"/>
                    <a:pt x="468" y="168"/>
                    <a:pt x="468" y="168"/>
                  </a:cubicBezTo>
                  <a:cubicBezTo>
                    <a:pt x="467" y="169"/>
                    <a:pt x="467" y="169"/>
                    <a:pt x="467" y="169"/>
                  </a:cubicBezTo>
                  <a:cubicBezTo>
                    <a:pt x="467" y="169"/>
                    <a:pt x="467" y="169"/>
                    <a:pt x="467" y="169"/>
                  </a:cubicBezTo>
                  <a:cubicBezTo>
                    <a:pt x="468" y="170"/>
                    <a:pt x="468" y="170"/>
                    <a:pt x="468" y="170"/>
                  </a:cubicBezTo>
                  <a:cubicBezTo>
                    <a:pt x="467" y="171"/>
                    <a:pt x="467" y="171"/>
                    <a:pt x="467" y="171"/>
                  </a:cubicBezTo>
                  <a:cubicBezTo>
                    <a:pt x="467" y="172"/>
                    <a:pt x="467" y="172"/>
                    <a:pt x="467" y="172"/>
                  </a:cubicBezTo>
                  <a:cubicBezTo>
                    <a:pt x="466" y="171"/>
                    <a:pt x="466" y="171"/>
                    <a:pt x="466" y="171"/>
                  </a:cubicBezTo>
                  <a:cubicBezTo>
                    <a:pt x="466" y="171"/>
                    <a:pt x="466" y="171"/>
                    <a:pt x="466" y="171"/>
                  </a:cubicBezTo>
                  <a:cubicBezTo>
                    <a:pt x="466" y="170"/>
                    <a:pt x="466" y="170"/>
                    <a:pt x="466" y="170"/>
                  </a:cubicBezTo>
                  <a:cubicBezTo>
                    <a:pt x="465" y="169"/>
                    <a:pt x="465" y="169"/>
                    <a:pt x="465" y="169"/>
                  </a:cubicBezTo>
                  <a:cubicBezTo>
                    <a:pt x="465" y="170"/>
                    <a:pt x="465" y="170"/>
                    <a:pt x="465" y="170"/>
                  </a:cubicBezTo>
                  <a:cubicBezTo>
                    <a:pt x="464" y="170"/>
                    <a:pt x="464" y="170"/>
                    <a:pt x="464" y="170"/>
                  </a:cubicBezTo>
                  <a:cubicBezTo>
                    <a:pt x="463" y="170"/>
                    <a:pt x="463" y="170"/>
                    <a:pt x="463" y="170"/>
                  </a:cubicBezTo>
                  <a:cubicBezTo>
                    <a:pt x="462" y="171"/>
                    <a:pt x="462" y="171"/>
                    <a:pt x="462" y="171"/>
                  </a:cubicBezTo>
                  <a:cubicBezTo>
                    <a:pt x="461" y="170"/>
                    <a:pt x="461" y="170"/>
                    <a:pt x="461" y="170"/>
                  </a:cubicBezTo>
                  <a:cubicBezTo>
                    <a:pt x="460" y="171"/>
                    <a:pt x="460" y="171"/>
                    <a:pt x="460" y="171"/>
                  </a:cubicBezTo>
                  <a:cubicBezTo>
                    <a:pt x="459" y="171"/>
                    <a:pt x="459" y="171"/>
                    <a:pt x="459" y="171"/>
                  </a:cubicBezTo>
                  <a:cubicBezTo>
                    <a:pt x="457" y="172"/>
                    <a:pt x="457" y="172"/>
                    <a:pt x="457" y="172"/>
                  </a:cubicBezTo>
                  <a:cubicBezTo>
                    <a:pt x="456" y="173"/>
                    <a:pt x="456" y="173"/>
                    <a:pt x="456" y="173"/>
                  </a:cubicBezTo>
                  <a:cubicBezTo>
                    <a:pt x="456" y="172"/>
                    <a:pt x="456" y="172"/>
                    <a:pt x="456" y="172"/>
                  </a:cubicBezTo>
                  <a:cubicBezTo>
                    <a:pt x="455" y="172"/>
                    <a:pt x="455" y="172"/>
                    <a:pt x="455" y="172"/>
                  </a:cubicBezTo>
                  <a:cubicBezTo>
                    <a:pt x="455" y="173"/>
                    <a:pt x="455" y="173"/>
                    <a:pt x="455" y="173"/>
                  </a:cubicBezTo>
                  <a:cubicBezTo>
                    <a:pt x="453" y="174"/>
                    <a:pt x="453" y="174"/>
                    <a:pt x="453" y="174"/>
                  </a:cubicBezTo>
                  <a:cubicBezTo>
                    <a:pt x="453" y="175"/>
                    <a:pt x="453" y="175"/>
                    <a:pt x="453" y="175"/>
                  </a:cubicBezTo>
                  <a:cubicBezTo>
                    <a:pt x="452" y="175"/>
                    <a:pt x="452" y="175"/>
                    <a:pt x="452" y="175"/>
                  </a:cubicBezTo>
                  <a:cubicBezTo>
                    <a:pt x="452" y="176"/>
                    <a:pt x="452" y="176"/>
                    <a:pt x="452" y="176"/>
                  </a:cubicBezTo>
                  <a:cubicBezTo>
                    <a:pt x="453" y="178"/>
                    <a:pt x="453" y="178"/>
                    <a:pt x="453" y="178"/>
                  </a:cubicBezTo>
                  <a:cubicBezTo>
                    <a:pt x="453" y="180"/>
                    <a:pt x="453" y="180"/>
                    <a:pt x="453" y="180"/>
                  </a:cubicBezTo>
                  <a:cubicBezTo>
                    <a:pt x="452" y="181"/>
                    <a:pt x="452" y="181"/>
                    <a:pt x="452" y="181"/>
                  </a:cubicBezTo>
                  <a:cubicBezTo>
                    <a:pt x="451" y="182"/>
                    <a:pt x="451" y="182"/>
                    <a:pt x="451" y="182"/>
                  </a:cubicBezTo>
                  <a:cubicBezTo>
                    <a:pt x="451" y="183"/>
                    <a:pt x="451" y="183"/>
                    <a:pt x="451" y="183"/>
                  </a:cubicBezTo>
                  <a:cubicBezTo>
                    <a:pt x="451" y="185"/>
                    <a:pt x="451" y="185"/>
                    <a:pt x="451" y="185"/>
                  </a:cubicBezTo>
                  <a:cubicBezTo>
                    <a:pt x="452" y="185"/>
                    <a:pt x="452" y="185"/>
                    <a:pt x="452" y="185"/>
                  </a:cubicBezTo>
                  <a:cubicBezTo>
                    <a:pt x="452" y="186"/>
                    <a:pt x="452" y="186"/>
                    <a:pt x="452" y="186"/>
                  </a:cubicBezTo>
                  <a:cubicBezTo>
                    <a:pt x="451" y="186"/>
                    <a:pt x="451" y="186"/>
                    <a:pt x="451" y="186"/>
                  </a:cubicBezTo>
                  <a:cubicBezTo>
                    <a:pt x="451" y="186"/>
                    <a:pt x="451" y="186"/>
                    <a:pt x="451" y="186"/>
                  </a:cubicBezTo>
                  <a:cubicBezTo>
                    <a:pt x="451" y="187"/>
                    <a:pt x="451" y="187"/>
                    <a:pt x="451" y="187"/>
                  </a:cubicBezTo>
                  <a:cubicBezTo>
                    <a:pt x="450" y="188"/>
                    <a:pt x="450" y="188"/>
                    <a:pt x="450" y="188"/>
                  </a:cubicBezTo>
                  <a:cubicBezTo>
                    <a:pt x="451" y="189"/>
                    <a:pt x="451" y="189"/>
                    <a:pt x="451" y="189"/>
                  </a:cubicBezTo>
                  <a:cubicBezTo>
                    <a:pt x="450" y="190"/>
                    <a:pt x="450" y="190"/>
                    <a:pt x="450" y="190"/>
                  </a:cubicBezTo>
                  <a:cubicBezTo>
                    <a:pt x="450" y="191"/>
                    <a:pt x="450" y="191"/>
                    <a:pt x="450" y="191"/>
                  </a:cubicBezTo>
                  <a:cubicBezTo>
                    <a:pt x="448" y="192"/>
                    <a:pt x="448" y="192"/>
                    <a:pt x="448" y="192"/>
                  </a:cubicBezTo>
                  <a:cubicBezTo>
                    <a:pt x="449" y="193"/>
                    <a:pt x="449" y="193"/>
                    <a:pt x="449" y="193"/>
                  </a:cubicBezTo>
                  <a:cubicBezTo>
                    <a:pt x="448" y="193"/>
                    <a:pt x="448" y="193"/>
                    <a:pt x="448" y="193"/>
                  </a:cubicBezTo>
                  <a:cubicBezTo>
                    <a:pt x="448" y="195"/>
                    <a:pt x="448" y="195"/>
                    <a:pt x="448" y="195"/>
                  </a:cubicBezTo>
                  <a:cubicBezTo>
                    <a:pt x="447" y="195"/>
                    <a:pt x="447" y="195"/>
                    <a:pt x="447" y="195"/>
                  </a:cubicBezTo>
                  <a:cubicBezTo>
                    <a:pt x="447" y="197"/>
                    <a:pt x="447" y="197"/>
                    <a:pt x="447" y="197"/>
                  </a:cubicBezTo>
                  <a:cubicBezTo>
                    <a:pt x="447" y="198"/>
                    <a:pt x="447" y="198"/>
                    <a:pt x="447" y="198"/>
                  </a:cubicBezTo>
                  <a:cubicBezTo>
                    <a:pt x="447" y="199"/>
                    <a:pt x="447" y="199"/>
                    <a:pt x="447" y="199"/>
                  </a:cubicBezTo>
                  <a:cubicBezTo>
                    <a:pt x="447" y="200"/>
                    <a:pt x="447" y="200"/>
                    <a:pt x="447" y="200"/>
                  </a:cubicBezTo>
                  <a:cubicBezTo>
                    <a:pt x="446" y="200"/>
                    <a:pt x="446" y="200"/>
                    <a:pt x="446" y="200"/>
                  </a:cubicBezTo>
                  <a:cubicBezTo>
                    <a:pt x="446" y="201"/>
                    <a:pt x="446" y="201"/>
                    <a:pt x="446" y="201"/>
                  </a:cubicBezTo>
                  <a:cubicBezTo>
                    <a:pt x="445" y="202"/>
                    <a:pt x="445" y="202"/>
                    <a:pt x="445" y="202"/>
                  </a:cubicBezTo>
                  <a:cubicBezTo>
                    <a:pt x="445" y="203"/>
                    <a:pt x="445" y="203"/>
                    <a:pt x="445" y="203"/>
                  </a:cubicBezTo>
                  <a:cubicBezTo>
                    <a:pt x="445" y="203"/>
                    <a:pt x="445" y="203"/>
                    <a:pt x="445" y="203"/>
                  </a:cubicBezTo>
                  <a:cubicBezTo>
                    <a:pt x="445" y="204"/>
                    <a:pt x="445" y="204"/>
                    <a:pt x="445" y="204"/>
                  </a:cubicBezTo>
                  <a:cubicBezTo>
                    <a:pt x="444" y="205"/>
                    <a:pt x="444" y="205"/>
                    <a:pt x="444" y="205"/>
                  </a:cubicBezTo>
                  <a:cubicBezTo>
                    <a:pt x="444" y="206"/>
                    <a:pt x="444" y="206"/>
                    <a:pt x="444" y="206"/>
                  </a:cubicBezTo>
                  <a:cubicBezTo>
                    <a:pt x="442" y="207"/>
                    <a:pt x="442" y="207"/>
                    <a:pt x="442" y="207"/>
                  </a:cubicBezTo>
                  <a:cubicBezTo>
                    <a:pt x="442" y="208"/>
                    <a:pt x="442" y="208"/>
                    <a:pt x="442" y="208"/>
                  </a:cubicBezTo>
                  <a:cubicBezTo>
                    <a:pt x="441" y="209"/>
                    <a:pt x="441" y="209"/>
                    <a:pt x="441" y="209"/>
                  </a:cubicBezTo>
                  <a:cubicBezTo>
                    <a:pt x="441" y="210"/>
                    <a:pt x="441" y="210"/>
                    <a:pt x="441" y="210"/>
                  </a:cubicBezTo>
                  <a:cubicBezTo>
                    <a:pt x="441" y="211"/>
                    <a:pt x="441" y="211"/>
                    <a:pt x="441" y="211"/>
                  </a:cubicBezTo>
                  <a:cubicBezTo>
                    <a:pt x="441" y="212"/>
                    <a:pt x="441" y="212"/>
                    <a:pt x="441" y="212"/>
                  </a:cubicBezTo>
                  <a:cubicBezTo>
                    <a:pt x="442" y="212"/>
                    <a:pt x="442" y="212"/>
                    <a:pt x="442" y="212"/>
                  </a:cubicBezTo>
                  <a:cubicBezTo>
                    <a:pt x="443" y="212"/>
                    <a:pt x="443" y="212"/>
                    <a:pt x="443" y="212"/>
                  </a:cubicBezTo>
                  <a:cubicBezTo>
                    <a:pt x="444" y="212"/>
                    <a:pt x="444" y="212"/>
                    <a:pt x="444" y="212"/>
                  </a:cubicBezTo>
                  <a:cubicBezTo>
                    <a:pt x="444" y="212"/>
                    <a:pt x="444" y="212"/>
                    <a:pt x="444" y="212"/>
                  </a:cubicBezTo>
                  <a:cubicBezTo>
                    <a:pt x="446" y="212"/>
                    <a:pt x="446" y="212"/>
                    <a:pt x="446" y="212"/>
                  </a:cubicBezTo>
                  <a:cubicBezTo>
                    <a:pt x="446" y="212"/>
                    <a:pt x="446" y="212"/>
                    <a:pt x="446" y="212"/>
                  </a:cubicBezTo>
                  <a:cubicBezTo>
                    <a:pt x="447" y="211"/>
                    <a:pt x="447" y="211"/>
                    <a:pt x="447" y="211"/>
                  </a:cubicBezTo>
                  <a:cubicBezTo>
                    <a:pt x="447" y="211"/>
                    <a:pt x="447" y="211"/>
                    <a:pt x="447" y="211"/>
                  </a:cubicBezTo>
                  <a:cubicBezTo>
                    <a:pt x="448" y="211"/>
                    <a:pt x="448" y="211"/>
                    <a:pt x="448" y="211"/>
                  </a:cubicBezTo>
                  <a:cubicBezTo>
                    <a:pt x="448" y="213"/>
                    <a:pt x="448" y="213"/>
                    <a:pt x="448" y="213"/>
                  </a:cubicBezTo>
                  <a:cubicBezTo>
                    <a:pt x="449" y="214"/>
                    <a:pt x="449" y="214"/>
                    <a:pt x="449" y="214"/>
                  </a:cubicBezTo>
                  <a:cubicBezTo>
                    <a:pt x="450" y="215"/>
                    <a:pt x="450" y="215"/>
                    <a:pt x="450" y="215"/>
                  </a:cubicBezTo>
                  <a:cubicBezTo>
                    <a:pt x="450" y="216"/>
                    <a:pt x="450" y="216"/>
                    <a:pt x="450" y="216"/>
                  </a:cubicBezTo>
                  <a:cubicBezTo>
                    <a:pt x="451" y="217"/>
                    <a:pt x="451" y="217"/>
                    <a:pt x="451" y="217"/>
                  </a:cubicBezTo>
                  <a:cubicBezTo>
                    <a:pt x="451" y="217"/>
                    <a:pt x="451" y="217"/>
                    <a:pt x="451" y="217"/>
                  </a:cubicBezTo>
                  <a:cubicBezTo>
                    <a:pt x="452" y="217"/>
                    <a:pt x="452" y="217"/>
                    <a:pt x="452" y="217"/>
                  </a:cubicBezTo>
                  <a:cubicBezTo>
                    <a:pt x="452" y="216"/>
                    <a:pt x="452" y="216"/>
                    <a:pt x="452" y="216"/>
                  </a:cubicBezTo>
                  <a:cubicBezTo>
                    <a:pt x="453" y="216"/>
                    <a:pt x="453" y="216"/>
                    <a:pt x="453" y="216"/>
                  </a:cubicBezTo>
                  <a:cubicBezTo>
                    <a:pt x="453" y="215"/>
                    <a:pt x="453" y="215"/>
                    <a:pt x="453" y="215"/>
                  </a:cubicBezTo>
                  <a:cubicBezTo>
                    <a:pt x="453" y="216"/>
                    <a:pt x="453" y="216"/>
                    <a:pt x="453" y="216"/>
                  </a:cubicBezTo>
                  <a:cubicBezTo>
                    <a:pt x="454" y="215"/>
                    <a:pt x="454" y="215"/>
                    <a:pt x="454" y="215"/>
                  </a:cubicBezTo>
                  <a:cubicBezTo>
                    <a:pt x="455" y="216"/>
                    <a:pt x="455" y="216"/>
                    <a:pt x="455" y="216"/>
                  </a:cubicBezTo>
                  <a:cubicBezTo>
                    <a:pt x="455" y="216"/>
                    <a:pt x="455" y="216"/>
                    <a:pt x="455" y="216"/>
                  </a:cubicBezTo>
                  <a:cubicBezTo>
                    <a:pt x="454" y="216"/>
                    <a:pt x="454" y="216"/>
                    <a:pt x="454" y="216"/>
                  </a:cubicBezTo>
                  <a:cubicBezTo>
                    <a:pt x="454" y="218"/>
                    <a:pt x="454" y="218"/>
                    <a:pt x="454" y="218"/>
                  </a:cubicBezTo>
                  <a:cubicBezTo>
                    <a:pt x="454" y="218"/>
                    <a:pt x="454" y="218"/>
                    <a:pt x="454" y="218"/>
                  </a:cubicBezTo>
                  <a:cubicBezTo>
                    <a:pt x="453" y="218"/>
                    <a:pt x="453" y="218"/>
                    <a:pt x="453" y="218"/>
                  </a:cubicBezTo>
                  <a:cubicBezTo>
                    <a:pt x="453" y="219"/>
                    <a:pt x="453" y="219"/>
                    <a:pt x="453" y="219"/>
                  </a:cubicBezTo>
                  <a:cubicBezTo>
                    <a:pt x="455" y="218"/>
                    <a:pt x="455" y="218"/>
                    <a:pt x="455" y="218"/>
                  </a:cubicBezTo>
                  <a:cubicBezTo>
                    <a:pt x="456" y="218"/>
                    <a:pt x="456" y="218"/>
                    <a:pt x="456" y="218"/>
                  </a:cubicBezTo>
                  <a:cubicBezTo>
                    <a:pt x="457" y="217"/>
                    <a:pt x="457" y="217"/>
                    <a:pt x="457" y="217"/>
                  </a:cubicBezTo>
                  <a:cubicBezTo>
                    <a:pt x="457" y="216"/>
                    <a:pt x="457" y="216"/>
                    <a:pt x="457" y="216"/>
                  </a:cubicBezTo>
                  <a:cubicBezTo>
                    <a:pt x="457" y="215"/>
                    <a:pt x="457" y="215"/>
                    <a:pt x="457" y="215"/>
                  </a:cubicBezTo>
                  <a:cubicBezTo>
                    <a:pt x="457" y="216"/>
                    <a:pt x="457" y="216"/>
                    <a:pt x="457" y="216"/>
                  </a:cubicBezTo>
                  <a:cubicBezTo>
                    <a:pt x="457" y="217"/>
                    <a:pt x="457" y="217"/>
                    <a:pt x="457" y="217"/>
                  </a:cubicBezTo>
                  <a:cubicBezTo>
                    <a:pt x="457" y="218"/>
                    <a:pt x="457" y="218"/>
                    <a:pt x="457" y="218"/>
                  </a:cubicBezTo>
                  <a:cubicBezTo>
                    <a:pt x="458" y="218"/>
                    <a:pt x="458" y="218"/>
                    <a:pt x="458" y="218"/>
                  </a:cubicBezTo>
                  <a:cubicBezTo>
                    <a:pt x="458" y="217"/>
                    <a:pt x="458" y="217"/>
                    <a:pt x="458" y="217"/>
                  </a:cubicBezTo>
                  <a:cubicBezTo>
                    <a:pt x="458" y="215"/>
                    <a:pt x="458" y="215"/>
                    <a:pt x="458" y="215"/>
                  </a:cubicBezTo>
                  <a:cubicBezTo>
                    <a:pt x="458" y="215"/>
                    <a:pt x="458" y="215"/>
                    <a:pt x="458" y="215"/>
                  </a:cubicBezTo>
                  <a:cubicBezTo>
                    <a:pt x="457" y="214"/>
                    <a:pt x="457" y="214"/>
                    <a:pt x="457" y="214"/>
                  </a:cubicBezTo>
                  <a:cubicBezTo>
                    <a:pt x="457" y="213"/>
                    <a:pt x="457" y="213"/>
                    <a:pt x="457" y="213"/>
                  </a:cubicBezTo>
                  <a:cubicBezTo>
                    <a:pt x="458" y="213"/>
                    <a:pt x="458" y="213"/>
                    <a:pt x="458" y="213"/>
                  </a:cubicBezTo>
                  <a:cubicBezTo>
                    <a:pt x="459" y="213"/>
                    <a:pt x="459" y="213"/>
                    <a:pt x="459" y="213"/>
                  </a:cubicBezTo>
                  <a:cubicBezTo>
                    <a:pt x="459" y="213"/>
                    <a:pt x="459" y="213"/>
                    <a:pt x="459" y="213"/>
                  </a:cubicBezTo>
                  <a:cubicBezTo>
                    <a:pt x="459" y="214"/>
                    <a:pt x="459" y="214"/>
                    <a:pt x="459" y="214"/>
                  </a:cubicBezTo>
                  <a:cubicBezTo>
                    <a:pt x="459" y="214"/>
                    <a:pt x="459" y="214"/>
                    <a:pt x="459" y="214"/>
                  </a:cubicBezTo>
                  <a:cubicBezTo>
                    <a:pt x="460" y="213"/>
                    <a:pt x="460" y="213"/>
                    <a:pt x="460" y="213"/>
                  </a:cubicBezTo>
                  <a:cubicBezTo>
                    <a:pt x="461" y="213"/>
                    <a:pt x="461" y="213"/>
                    <a:pt x="461" y="213"/>
                  </a:cubicBezTo>
                  <a:cubicBezTo>
                    <a:pt x="462" y="213"/>
                    <a:pt x="462" y="213"/>
                    <a:pt x="462" y="213"/>
                  </a:cubicBezTo>
                  <a:cubicBezTo>
                    <a:pt x="463" y="213"/>
                    <a:pt x="463" y="213"/>
                    <a:pt x="463" y="213"/>
                  </a:cubicBezTo>
                  <a:cubicBezTo>
                    <a:pt x="464" y="213"/>
                    <a:pt x="464" y="213"/>
                    <a:pt x="464" y="213"/>
                  </a:cubicBezTo>
                  <a:cubicBezTo>
                    <a:pt x="464" y="214"/>
                    <a:pt x="464" y="214"/>
                    <a:pt x="464" y="214"/>
                  </a:cubicBezTo>
                  <a:cubicBezTo>
                    <a:pt x="465" y="215"/>
                    <a:pt x="465" y="215"/>
                    <a:pt x="465" y="215"/>
                  </a:cubicBezTo>
                  <a:cubicBezTo>
                    <a:pt x="465" y="215"/>
                    <a:pt x="465" y="215"/>
                    <a:pt x="465" y="215"/>
                  </a:cubicBezTo>
                  <a:cubicBezTo>
                    <a:pt x="467" y="215"/>
                    <a:pt x="467" y="215"/>
                    <a:pt x="467" y="215"/>
                  </a:cubicBezTo>
                  <a:cubicBezTo>
                    <a:pt x="467" y="216"/>
                    <a:pt x="467" y="216"/>
                    <a:pt x="467" y="216"/>
                  </a:cubicBezTo>
                  <a:cubicBezTo>
                    <a:pt x="469" y="216"/>
                    <a:pt x="469" y="216"/>
                    <a:pt x="469" y="216"/>
                  </a:cubicBezTo>
                  <a:cubicBezTo>
                    <a:pt x="469" y="217"/>
                    <a:pt x="469" y="217"/>
                    <a:pt x="469" y="217"/>
                  </a:cubicBezTo>
                  <a:cubicBezTo>
                    <a:pt x="470" y="217"/>
                    <a:pt x="470" y="217"/>
                    <a:pt x="470" y="217"/>
                  </a:cubicBezTo>
                  <a:cubicBezTo>
                    <a:pt x="470" y="218"/>
                    <a:pt x="470" y="218"/>
                    <a:pt x="470" y="218"/>
                  </a:cubicBezTo>
                  <a:cubicBezTo>
                    <a:pt x="471" y="218"/>
                    <a:pt x="471" y="218"/>
                    <a:pt x="471" y="218"/>
                  </a:cubicBezTo>
                  <a:cubicBezTo>
                    <a:pt x="472" y="219"/>
                    <a:pt x="472" y="219"/>
                    <a:pt x="472" y="219"/>
                  </a:cubicBezTo>
                  <a:cubicBezTo>
                    <a:pt x="471" y="220"/>
                    <a:pt x="471" y="220"/>
                    <a:pt x="471" y="220"/>
                  </a:cubicBezTo>
                  <a:cubicBezTo>
                    <a:pt x="471" y="220"/>
                    <a:pt x="471" y="220"/>
                    <a:pt x="471" y="220"/>
                  </a:cubicBezTo>
                  <a:cubicBezTo>
                    <a:pt x="471" y="221"/>
                    <a:pt x="471" y="221"/>
                    <a:pt x="471" y="221"/>
                  </a:cubicBezTo>
                  <a:cubicBezTo>
                    <a:pt x="471" y="222"/>
                    <a:pt x="471" y="222"/>
                    <a:pt x="471" y="222"/>
                  </a:cubicBezTo>
                  <a:cubicBezTo>
                    <a:pt x="472" y="222"/>
                    <a:pt x="472" y="222"/>
                    <a:pt x="472" y="222"/>
                  </a:cubicBezTo>
                  <a:cubicBezTo>
                    <a:pt x="473" y="223"/>
                    <a:pt x="473" y="223"/>
                    <a:pt x="473" y="223"/>
                  </a:cubicBezTo>
                  <a:cubicBezTo>
                    <a:pt x="473" y="224"/>
                    <a:pt x="473" y="224"/>
                    <a:pt x="473" y="224"/>
                  </a:cubicBezTo>
                  <a:cubicBezTo>
                    <a:pt x="473" y="224"/>
                    <a:pt x="473" y="224"/>
                    <a:pt x="473" y="224"/>
                  </a:cubicBezTo>
                  <a:cubicBezTo>
                    <a:pt x="473" y="225"/>
                    <a:pt x="473" y="225"/>
                    <a:pt x="473" y="225"/>
                  </a:cubicBezTo>
                  <a:cubicBezTo>
                    <a:pt x="474" y="226"/>
                    <a:pt x="474" y="226"/>
                    <a:pt x="474" y="226"/>
                  </a:cubicBezTo>
                  <a:cubicBezTo>
                    <a:pt x="474" y="226"/>
                    <a:pt x="474" y="226"/>
                    <a:pt x="474" y="226"/>
                  </a:cubicBezTo>
                  <a:cubicBezTo>
                    <a:pt x="475" y="225"/>
                    <a:pt x="475" y="225"/>
                    <a:pt x="475" y="225"/>
                  </a:cubicBezTo>
                  <a:cubicBezTo>
                    <a:pt x="475" y="226"/>
                    <a:pt x="475" y="226"/>
                    <a:pt x="475" y="226"/>
                  </a:cubicBezTo>
                  <a:cubicBezTo>
                    <a:pt x="475" y="227"/>
                    <a:pt x="475" y="227"/>
                    <a:pt x="475" y="227"/>
                  </a:cubicBezTo>
                  <a:cubicBezTo>
                    <a:pt x="475" y="228"/>
                    <a:pt x="475" y="228"/>
                    <a:pt x="475" y="228"/>
                  </a:cubicBezTo>
                  <a:cubicBezTo>
                    <a:pt x="476" y="228"/>
                    <a:pt x="476" y="228"/>
                    <a:pt x="476" y="228"/>
                  </a:cubicBezTo>
                  <a:cubicBezTo>
                    <a:pt x="475" y="229"/>
                    <a:pt x="475" y="229"/>
                    <a:pt x="475" y="229"/>
                  </a:cubicBezTo>
                  <a:cubicBezTo>
                    <a:pt x="475" y="229"/>
                    <a:pt x="475" y="229"/>
                    <a:pt x="475" y="229"/>
                  </a:cubicBezTo>
                  <a:cubicBezTo>
                    <a:pt x="475" y="230"/>
                    <a:pt x="475" y="230"/>
                    <a:pt x="475" y="230"/>
                  </a:cubicBezTo>
                  <a:cubicBezTo>
                    <a:pt x="475" y="231"/>
                    <a:pt x="475" y="231"/>
                    <a:pt x="475" y="231"/>
                  </a:cubicBezTo>
                  <a:cubicBezTo>
                    <a:pt x="475" y="231"/>
                    <a:pt x="475" y="231"/>
                    <a:pt x="475" y="231"/>
                  </a:cubicBezTo>
                  <a:cubicBezTo>
                    <a:pt x="475" y="231"/>
                    <a:pt x="475" y="231"/>
                    <a:pt x="475" y="231"/>
                  </a:cubicBezTo>
                  <a:cubicBezTo>
                    <a:pt x="475" y="232"/>
                    <a:pt x="475" y="232"/>
                    <a:pt x="475" y="232"/>
                  </a:cubicBezTo>
                  <a:cubicBezTo>
                    <a:pt x="475" y="232"/>
                    <a:pt x="475" y="232"/>
                    <a:pt x="475" y="232"/>
                  </a:cubicBezTo>
                  <a:cubicBezTo>
                    <a:pt x="475" y="233"/>
                    <a:pt x="475" y="233"/>
                    <a:pt x="475" y="233"/>
                  </a:cubicBezTo>
                  <a:cubicBezTo>
                    <a:pt x="476" y="235"/>
                    <a:pt x="476" y="235"/>
                    <a:pt x="476" y="235"/>
                  </a:cubicBezTo>
                  <a:cubicBezTo>
                    <a:pt x="475" y="235"/>
                    <a:pt x="475" y="235"/>
                    <a:pt x="475" y="235"/>
                  </a:cubicBezTo>
                  <a:cubicBezTo>
                    <a:pt x="476" y="237"/>
                    <a:pt x="476" y="237"/>
                    <a:pt x="476" y="237"/>
                  </a:cubicBezTo>
                  <a:cubicBezTo>
                    <a:pt x="476" y="237"/>
                    <a:pt x="476" y="237"/>
                    <a:pt x="476" y="237"/>
                  </a:cubicBezTo>
                  <a:cubicBezTo>
                    <a:pt x="476" y="238"/>
                    <a:pt x="476" y="238"/>
                    <a:pt x="476" y="238"/>
                  </a:cubicBezTo>
                  <a:cubicBezTo>
                    <a:pt x="477" y="241"/>
                    <a:pt x="477" y="241"/>
                    <a:pt x="477" y="241"/>
                  </a:cubicBezTo>
                  <a:cubicBezTo>
                    <a:pt x="477" y="241"/>
                    <a:pt x="477" y="241"/>
                    <a:pt x="477" y="241"/>
                  </a:cubicBezTo>
                  <a:cubicBezTo>
                    <a:pt x="478" y="240"/>
                    <a:pt x="478" y="240"/>
                    <a:pt x="478" y="240"/>
                  </a:cubicBezTo>
                  <a:cubicBezTo>
                    <a:pt x="478" y="241"/>
                    <a:pt x="478" y="241"/>
                    <a:pt x="478" y="241"/>
                  </a:cubicBezTo>
                  <a:cubicBezTo>
                    <a:pt x="477" y="242"/>
                    <a:pt x="477" y="242"/>
                    <a:pt x="477" y="242"/>
                  </a:cubicBezTo>
                  <a:cubicBezTo>
                    <a:pt x="477" y="242"/>
                    <a:pt x="477" y="242"/>
                    <a:pt x="477" y="242"/>
                  </a:cubicBezTo>
                  <a:cubicBezTo>
                    <a:pt x="478" y="243"/>
                    <a:pt x="478" y="243"/>
                    <a:pt x="478" y="243"/>
                  </a:cubicBezTo>
                  <a:cubicBezTo>
                    <a:pt x="478" y="243"/>
                    <a:pt x="478" y="243"/>
                    <a:pt x="478" y="243"/>
                  </a:cubicBezTo>
                  <a:cubicBezTo>
                    <a:pt x="479" y="244"/>
                    <a:pt x="479" y="244"/>
                    <a:pt x="479" y="244"/>
                  </a:cubicBezTo>
                  <a:cubicBezTo>
                    <a:pt x="479" y="245"/>
                    <a:pt x="479" y="245"/>
                    <a:pt x="479" y="245"/>
                  </a:cubicBezTo>
                  <a:cubicBezTo>
                    <a:pt x="479" y="246"/>
                    <a:pt x="479" y="246"/>
                    <a:pt x="479" y="246"/>
                  </a:cubicBezTo>
                  <a:cubicBezTo>
                    <a:pt x="479" y="246"/>
                    <a:pt x="479" y="246"/>
                    <a:pt x="479" y="246"/>
                  </a:cubicBezTo>
                  <a:cubicBezTo>
                    <a:pt x="480" y="248"/>
                    <a:pt x="480" y="248"/>
                    <a:pt x="480" y="248"/>
                  </a:cubicBezTo>
                  <a:cubicBezTo>
                    <a:pt x="480" y="248"/>
                    <a:pt x="480" y="248"/>
                    <a:pt x="480" y="248"/>
                  </a:cubicBezTo>
                  <a:cubicBezTo>
                    <a:pt x="480" y="249"/>
                    <a:pt x="480" y="249"/>
                    <a:pt x="480" y="249"/>
                  </a:cubicBezTo>
                  <a:cubicBezTo>
                    <a:pt x="480" y="250"/>
                    <a:pt x="480" y="250"/>
                    <a:pt x="480" y="250"/>
                  </a:cubicBezTo>
                  <a:cubicBezTo>
                    <a:pt x="480" y="251"/>
                    <a:pt x="480" y="251"/>
                    <a:pt x="480" y="251"/>
                  </a:cubicBezTo>
                  <a:cubicBezTo>
                    <a:pt x="480" y="252"/>
                    <a:pt x="480" y="252"/>
                    <a:pt x="480" y="252"/>
                  </a:cubicBezTo>
                  <a:cubicBezTo>
                    <a:pt x="480" y="253"/>
                    <a:pt x="480" y="253"/>
                    <a:pt x="480" y="253"/>
                  </a:cubicBezTo>
                  <a:cubicBezTo>
                    <a:pt x="479" y="254"/>
                    <a:pt x="479" y="254"/>
                    <a:pt x="479" y="254"/>
                  </a:cubicBezTo>
                  <a:cubicBezTo>
                    <a:pt x="479" y="255"/>
                    <a:pt x="479" y="255"/>
                    <a:pt x="479" y="255"/>
                  </a:cubicBezTo>
                  <a:cubicBezTo>
                    <a:pt x="479" y="256"/>
                    <a:pt x="479" y="256"/>
                    <a:pt x="479" y="256"/>
                  </a:cubicBezTo>
                  <a:cubicBezTo>
                    <a:pt x="479" y="258"/>
                    <a:pt x="479" y="258"/>
                    <a:pt x="479" y="258"/>
                  </a:cubicBezTo>
                  <a:cubicBezTo>
                    <a:pt x="479" y="258"/>
                    <a:pt x="479" y="258"/>
                    <a:pt x="479" y="258"/>
                  </a:cubicBezTo>
                  <a:cubicBezTo>
                    <a:pt x="479" y="259"/>
                    <a:pt x="479" y="259"/>
                    <a:pt x="479" y="259"/>
                  </a:cubicBezTo>
                  <a:cubicBezTo>
                    <a:pt x="478" y="260"/>
                    <a:pt x="478" y="260"/>
                    <a:pt x="478" y="260"/>
                  </a:cubicBezTo>
                  <a:cubicBezTo>
                    <a:pt x="478" y="261"/>
                    <a:pt x="478" y="261"/>
                    <a:pt x="478" y="261"/>
                  </a:cubicBezTo>
                  <a:cubicBezTo>
                    <a:pt x="477" y="262"/>
                    <a:pt x="477" y="262"/>
                    <a:pt x="477" y="262"/>
                  </a:cubicBezTo>
                  <a:cubicBezTo>
                    <a:pt x="478" y="262"/>
                    <a:pt x="478" y="262"/>
                    <a:pt x="478" y="262"/>
                  </a:cubicBezTo>
                  <a:cubicBezTo>
                    <a:pt x="478" y="263"/>
                    <a:pt x="478" y="263"/>
                    <a:pt x="478" y="263"/>
                  </a:cubicBezTo>
                  <a:cubicBezTo>
                    <a:pt x="477" y="263"/>
                    <a:pt x="477" y="263"/>
                    <a:pt x="477" y="263"/>
                  </a:cubicBezTo>
                  <a:cubicBezTo>
                    <a:pt x="478" y="265"/>
                    <a:pt x="478" y="265"/>
                    <a:pt x="478" y="265"/>
                  </a:cubicBezTo>
                  <a:cubicBezTo>
                    <a:pt x="477" y="266"/>
                    <a:pt x="477" y="266"/>
                    <a:pt x="477" y="266"/>
                  </a:cubicBezTo>
                  <a:cubicBezTo>
                    <a:pt x="477" y="267"/>
                    <a:pt x="477" y="267"/>
                    <a:pt x="477" y="267"/>
                  </a:cubicBezTo>
                  <a:cubicBezTo>
                    <a:pt x="477" y="267"/>
                    <a:pt x="477" y="267"/>
                    <a:pt x="477" y="267"/>
                  </a:cubicBezTo>
                  <a:cubicBezTo>
                    <a:pt x="477" y="268"/>
                    <a:pt x="477" y="268"/>
                    <a:pt x="477" y="268"/>
                  </a:cubicBezTo>
                  <a:cubicBezTo>
                    <a:pt x="476" y="269"/>
                    <a:pt x="476" y="269"/>
                    <a:pt x="476" y="269"/>
                  </a:cubicBezTo>
                  <a:cubicBezTo>
                    <a:pt x="476" y="270"/>
                    <a:pt x="476" y="270"/>
                    <a:pt x="476" y="270"/>
                  </a:cubicBezTo>
                  <a:cubicBezTo>
                    <a:pt x="475" y="271"/>
                    <a:pt x="475" y="271"/>
                    <a:pt x="475" y="271"/>
                  </a:cubicBezTo>
                  <a:cubicBezTo>
                    <a:pt x="475" y="272"/>
                    <a:pt x="475" y="272"/>
                    <a:pt x="475" y="272"/>
                  </a:cubicBezTo>
                  <a:cubicBezTo>
                    <a:pt x="474" y="273"/>
                    <a:pt x="474" y="273"/>
                    <a:pt x="474" y="273"/>
                  </a:cubicBezTo>
                  <a:cubicBezTo>
                    <a:pt x="473" y="276"/>
                    <a:pt x="473" y="276"/>
                    <a:pt x="473" y="276"/>
                  </a:cubicBezTo>
                  <a:cubicBezTo>
                    <a:pt x="473" y="276"/>
                    <a:pt x="473" y="276"/>
                    <a:pt x="473" y="276"/>
                  </a:cubicBezTo>
                  <a:cubicBezTo>
                    <a:pt x="473" y="277"/>
                    <a:pt x="473" y="277"/>
                    <a:pt x="473" y="277"/>
                  </a:cubicBezTo>
                  <a:cubicBezTo>
                    <a:pt x="473" y="278"/>
                    <a:pt x="473" y="278"/>
                    <a:pt x="473" y="278"/>
                  </a:cubicBezTo>
                  <a:cubicBezTo>
                    <a:pt x="473" y="278"/>
                    <a:pt x="473" y="278"/>
                    <a:pt x="473" y="278"/>
                  </a:cubicBezTo>
                  <a:cubicBezTo>
                    <a:pt x="472" y="279"/>
                    <a:pt x="472" y="279"/>
                    <a:pt x="472" y="279"/>
                  </a:cubicBezTo>
                  <a:cubicBezTo>
                    <a:pt x="472" y="280"/>
                    <a:pt x="472" y="280"/>
                    <a:pt x="472" y="280"/>
                  </a:cubicBezTo>
                  <a:cubicBezTo>
                    <a:pt x="471" y="280"/>
                    <a:pt x="471" y="280"/>
                    <a:pt x="471" y="280"/>
                  </a:cubicBezTo>
                  <a:cubicBezTo>
                    <a:pt x="471" y="281"/>
                    <a:pt x="471" y="281"/>
                    <a:pt x="471" y="281"/>
                  </a:cubicBezTo>
                  <a:cubicBezTo>
                    <a:pt x="470" y="281"/>
                    <a:pt x="470" y="281"/>
                    <a:pt x="470" y="281"/>
                  </a:cubicBezTo>
                  <a:cubicBezTo>
                    <a:pt x="471" y="282"/>
                    <a:pt x="471" y="282"/>
                    <a:pt x="471" y="282"/>
                  </a:cubicBezTo>
                  <a:cubicBezTo>
                    <a:pt x="470" y="283"/>
                    <a:pt x="470" y="283"/>
                    <a:pt x="470" y="283"/>
                  </a:cubicBezTo>
                  <a:cubicBezTo>
                    <a:pt x="470" y="283"/>
                    <a:pt x="470" y="283"/>
                    <a:pt x="470" y="283"/>
                  </a:cubicBezTo>
                  <a:cubicBezTo>
                    <a:pt x="469" y="283"/>
                    <a:pt x="469" y="283"/>
                    <a:pt x="469" y="283"/>
                  </a:cubicBezTo>
                  <a:cubicBezTo>
                    <a:pt x="469" y="284"/>
                    <a:pt x="469" y="284"/>
                    <a:pt x="469" y="284"/>
                  </a:cubicBezTo>
                  <a:cubicBezTo>
                    <a:pt x="469" y="285"/>
                    <a:pt x="469" y="285"/>
                    <a:pt x="469" y="285"/>
                  </a:cubicBezTo>
                  <a:cubicBezTo>
                    <a:pt x="468" y="285"/>
                    <a:pt x="468" y="285"/>
                    <a:pt x="468" y="285"/>
                  </a:cubicBezTo>
                  <a:cubicBezTo>
                    <a:pt x="469" y="286"/>
                    <a:pt x="469" y="286"/>
                    <a:pt x="469" y="286"/>
                  </a:cubicBezTo>
                  <a:cubicBezTo>
                    <a:pt x="467" y="287"/>
                    <a:pt x="467" y="287"/>
                    <a:pt x="467" y="287"/>
                  </a:cubicBezTo>
                  <a:cubicBezTo>
                    <a:pt x="466" y="288"/>
                    <a:pt x="466" y="288"/>
                    <a:pt x="466" y="288"/>
                  </a:cubicBezTo>
                  <a:cubicBezTo>
                    <a:pt x="466" y="288"/>
                    <a:pt x="466" y="288"/>
                    <a:pt x="466" y="288"/>
                  </a:cubicBezTo>
                  <a:cubicBezTo>
                    <a:pt x="466" y="289"/>
                    <a:pt x="466" y="289"/>
                    <a:pt x="466" y="289"/>
                  </a:cubicBezTo>
                  <a:cubicBezTo>
                    <a:pt x="464" y="289"/>
                    <a:pt x="464" y="289"/>
                    <a:pt x="464" y="289"/>
                  </a:cubicBezTo>
                  <a:cubicBezTo>
                    <a:pt x="463" y="290"/>
                    <a:pt x="463" y="290"/>
                    <a:pt x="463" y="290"/>
                  </a:cubicBezTo>
                  <a:cubicBezTo>
                    <a:pt x="463" y="290"/>
                    <a:pt x="463" y="290"/>
                    <a:pt x="463" y="290"/>
                  </a:cubicBezTo>
                  <a:cubicBezTo>
                    <a:pt x="462" y="290"/>
                    <a:pt x="462" y="290"/>
                    <a:pt x="462" y="290"/>
                  </a:cubicBezTo>
                  <a:cubicBezTo>
                    <a:pt x="461" y="289"/>
                    <a:pt x="461" y="289"/>
                    <a:pt x="461" y="289"/>
                  </a:cubicBezTo>
                  <a:cubicBezTo>
                    <a:pt x="460" y="289"/>
                    <a:pt x="460" y="289"/>
                    <a:pt x="460" y="289"/>
                  </a:cubicBezTo>
                  <a:cubicBezTo>
                    <a:pt x="460" y="287"/>
                    <a:pt x="460" y="287"/>
                    <a:pt x="460" y="287"/>
                  </a:cubicBezTo>
                  <a:cubicBezTo>
                    <a:pt x="459" y="287"/>
                    <a:pt x="459" y="287"/>
                    <a:pt x="459" y="287"/>
                  </a:cubicBezTo>
                  <a:cubicBezTo>
                    <a:pt x="458" y="287"/>
                    <a:pt x="458" y="287"/>
                    <a:pt x="458" y="287"/>
                  </a:cubicBezTo>
                  <a:cubicBezTo>
                    <a:pt x="457" y="287"/>
                    <a:pt x="457" y="287"/>
                    <a:pt x="457" y="287"/>
                  </a:cubicBezTo>
                  <a:cubicBezTo>
                    <a:pt x="457" y="287"/>
                    <a:pt x="457" y="287"/>
                    <a:pt x="457" y="287"/>
                  </a:cubicBezTo>
                  <a:cubicBezTo>
                    <a:pt x="457" y="288"/>
                    <a:pt x="457" y="288"/>
                    <a:pt x="457" y="288"/>
                  </a:cubicBezTo>
                  <a:cubicBezTo>
                    <a:pt x="456" y="289"/>
                    <a:pt x="456" y="289"/>
                    <a:pt x="456" y="289"/>
                  </a:cubicBezTo>
                  <a:cubicBezTo>
                    <a:pt x="456" y="290"/>
                    <a:pt x="456" y="290"/>
                    <a:pt x="456" y="290"/>
                  </a:cubicBezTo>
                  <a:cubicBezTo>
                    <a:pt x="455" y="290"/>
                    <a:pt x="455" y="290"/>
                    <a:pt x="455" y="290"/>
                  </a:cubicBezTo>
                  <a:cubicBezTo>
                    <a:pt x="455" y="292"/>
                    <a:pt x="455" y="292"/>
                    <a:pt x="455" y="292"/>
                  </a:cubicBezTo>
                  <a:cubicBezTo>
                    <a:pt x="455" y="291"/>
                    <a:pt x="455" y="291"/>
                    <a:pt x="455" y="291"/>
                  </a:cubicBezTo>
                  <a:cubicBezTo>
                    <a:pt x="453" y="292"/>
                    <a:pt x="453" y="292"/>
                    <a:pt x="453" y="292"/>
                  </a:cubicBezTo>
                  <a:cubicBezTo>
                    <a:pt x="453" y="293"/>
                    <a:pt x="453" y="293"/>
                    <a:pt x="453" y="293"/>
                  </a:cubicBezTo>
                  <a:cubicBezTo>
                    <a:pt x="453" y="293"/>
                    <a:pt x="453" y="293"/>
                    <a:pt x="453" y="293"/>
                  </a:cubicBezTo>
                  <a:close/>
                  <a:moveTo>
                    <a:pt x="147" y="296"/>
                  </a:moveTo>
                  <a:cubicBezTo>
                    <a:pt x="146" y="295"/>
                    <a:pt x="146" y="295"/>
                    <a:pt x="146" y="295"/>
                  </a:cubicBezTo>
                  <a:cubicBezTo>
                    <a:pt x="140" y="296"/>
                    <a:pt x="140" y="296"/>
                    <a:pt x="140" y="296"/>
                  </a:cubicBezTo>
                  <a:cubicBezTo>
                    <a:pt x="147" y="296"/>
                    <a:pt x="147" y="296"/>
                    <a:pt x="147" y="296"/>
                  </a:cubicBezTo>
                  <a:close/>
                  <a:moveTo>
                    <a:pt x="518" y="279"/>
                  </a:moveTo>
                  <a:cubicBezTo>
                    <a:pt x="519" y="279"/>
                    <a:pt x="519" y="279"/>
                    <a:pt x="519" y="279"/>
                  </a:cubicBezTo>
                  <a:cubicBezTo>
                    <a:pt x="519" y="278"/>
                    <a:pt x="519" y="278"/>
                    <a:pt x="519" y="278"/>
                  </a:cubicBezTo>
                  <a:cubicBezTo>
                    <a:pt x="520" y="278"/>
                    <a:pt x="520" y="278"/>
                    <a:pt x="520" y="278"/>
                  </a:cubicBezTo>
                  <a:cubicBezTo>
                    <a:pt x="519" y="278"/>
                    <a:pt x="519" y="278"/>
                    <a:pt x="519" y="278"/>
                  </a:cubicBezTo>
                  <a:cubicBezTo>
                    <a:pt x="518" y="279"/>
                    <a:pt x="518" y="279"/>
                    <a:pt x="518" y="279"/>
                  </a:cubicBezTo>
                  <a:close/>
                  <a:moveTo>
                    <a:pt x="29" y="41"/>
                  </a:moveTo>
                  <a:cubicBezTo>
                    <a:pt x="28" y="40"/>
                    <a:pt x="28" y="40"/>
                    <a:pt x="28" y="40"/>
                  </a:cubicBezTo>
                  <a:cubicBezTo>
                    <a:pt x="28" y="39"/>
                    <a:pt x="28" y="39"/>
                    <a:pt x="28" y="39"/>
                  </a:cubicBezTo>
                  <a:cubicBezTo>
                    <a:pt x="28" y="39"/>
                    <a:pt x="28" y="39"/>
                    <a:pt x="28" y="39"/>
                  </a:cubicBezTo>
                  <a:cubicBezTo>
                    <a:pt x="27" y="38"/>
                    <a:pt x="27" y="38"/>
                    <a:pt x="27" y="38"/>
                  </a:cubicBezTo>
                  <a:cubicBezTo>
                    <a:pt x="27" y="38"/>
                    <a:pt x="27" y="38"/>
                    <a:pt x="27" y="38"/>
                  </a:cubicBezTo>
                  <a:cubicBezTo>
                    <a:pt x="28" y="37"/>
                    <a:pt x="28" y="37"/>
                    <a:pt x="28" y="37"/>
                  </a:cubicBezTo>
                  <a:cubicBezTo>
                    <a:pt x="28" y="36"/>
                    <a:pt x="28" y="36"/>
                    <a:pt x="28" y="36"/>
                  </a:cubicBezTo>
                  <a:cubicBezTo>
                    <a:pt x="30" y="36"/>
                    <a:pt x="30" y="36"/>
                    <a:pt x="30" y="36"/>
                  </a:cubicBezTo>
                  <a:cubicBezTo>
                    <a:pt x="30" y="36"/>
                    <a:pt x="30" y="36"/>
                    <a:pt x="30" y="36"/>
                  </a:cubicBezTo>
                  <a:cubicBezTo>
                    <a:pt x="31" y="36"/>
                    <a:pt x="31" y="36"/>
                    <a:pt x="31" y="36"/>
                  </a:cubicBezTo>
                  <a:cubicBezTo>
                    <a:pt x="31" y="37"/>
                    <a:pt x="31" y="37"/>
                    <a:pt x="31" y="37"/>
                  </a:cubicBezTo>
                  <a:cubicBezTo>
                    <a:pt x="32" y="37"/>
                    <a:pt x="32" y="37"/>
                    <a:pt x="32" y="37"/>
                  </a:cubicBezTo>
                  <a:cubicBezTo>
                    <a:pt x="33" y="37"/>
                    <a:pt x="33" y="37"/>
                    <a:pt x="33" y="37"/>
                  </a:cubicBezTo>
                  <a:cubicBezTo>
                    <a:pt x="33" y="37"/>
                    <a:pt x="33" y="37"/>
                    <a:pt x="33" y="37"/>
                  </a:cubicBezTo>
                  <a:cubicBezTo>
                    <a:pt x="34" y="36"/>
                    <a:pt x="34" y="36"/>
                    <a:pt x="34" y="36"/>
                  </a:cubicBezTo>
                  <a:cubicBezTo>
                    <a:pt x="33" y="36"/>
                    <a:pt x="33" y="36"/>
                    <a:pt x="33" y="36"/>
                  </a:cubicBezTo>
                  <a:cubicBezTo>
                    <a:pt x="32" y="36"/>
                    <a:pt x="32" y="36"/>
                    <a:pt x="32" y="36"/>
                  </a:cubicBezTo>
                  <a:cubicBezTo>
                    <a:pt x="30" y="34"/>
                    <a:pt x="30" y="34"/>
                    <a:pt x="30" y="34"/>
                  </a:cubicBezTo>
                  <a:cubicBezTo>
                    <a:pt x="28" y="34"/>
                    <a:pt x="28" y="34"/>
                    <a:pt x="28" y="34"/>
                  </a:cubicBezTo>
                  <a:cubicBezTo>
                    <a:pt x="27" y="34"/>
                    <a:pt x="27" y="34"/>
                    <a:pt x="27" y="34"/>
                  </a:cubicBezTo>
                  <a:cubicBezTo>
                    <a:pt x="25" y="36"/>
                    <a:pt x="25" y="36"/>
                    <a:pt x="25" y="36"/>
                  </a:cubicBezTo>
                  <a:cubicBezTo>
                    <a:pt x="25" y="37"/>
                    <a:pt x="25" y="37"/>
                    <a:pt x="25" y="37"/>
                  </a:cubicBezTo>
                  <a:cubicBezTo>
                    <a:pt x="24" y="37"/>
                    <a:pt x="24" y="37"/>
                    <a:pt x="24" y="37"/>
                  </a:cubicBezTo>
                  <a:cubicBezTo>
                    <a:pt x="22" y="38"/>
                    <a:pt x="22" y="38"/>
                    <a:pt x="22" y="38"/>
                  </a:cubicBezTo>
                  <a:cubicBezTo>
                    <a:pt x="22" y="40"/>
                    <a:pt x="22" y="40"/>
                    <a:pt x="22" y="40"/>
                  </a:cubicBezTo>
                  <a:cubicBezTo>
                    <a:pt x="23" y="40"/>
                    <a:pt x="23" y="40"/>
                    <a:pt x="23" y="40"/>
                  </a:cubicBezTo>
                  <a:cubicBezTo>
                    <a:pt x="24" y="40"/>
                    <a:pt x="24" y="40"/>
                    <a:pt x="24" y="40"/>
                  </a:cubicBezTo>
                  <a:cubicBezTo>
                    <a:pt x="25" y="40"/>
                    <a:pt x="25" y="40"/>
                    <a:pt x="25" y="40"/>
                  </a:cubicBezTo>
                  <a:cubicBezTo>
                    <a:pt x="25" y="41"/>
                    <a:pt x="25" y="41"/>
                    <a:pt x="25" y="41"/>
                  </a:cubicBezTo>
                  <a:cubicBezTo>
                    <a:pt x="26" y="41"/>
                    <a:pt x="26" y="41"/>
                    <a:pt x="26" y="41"/>
                  </a:cubicBezTo>
                  <a:cubicBezTo>
                    <a:pt x="26" y="40"/>
                    <a:pt x="26" y="40"/>
                    <a:pt x="26" y="40"/>
                  </a:cubicBezTo>
                  <a:cubicBezTo>
                    <a:pt x="26" y="40"/>
                    <a:pt x="26" y="40"/>
                    <a:pt x="26" y="40"/>
                  </a:cubicBezTo>
                  <a:cubicBezTo>
                    <a:pt x="27" y="40"/>
                    <a:pt x="27" y="40"/>
                    <a:pt x="27" y="40"/>
                  </a:cubicBezTo>
                  <a:cubicBezTo>
                    <a:pt x="27" y="40"/>
                    <a:pt x="27" y="40"/>
                    <a:pt x="27" y="40"/>
                  </a:cubicBezTo>
                  <a:cubicBezTo>
                    <a:pt x="28" y="41"/>
                    <a:pt x="28" y="41"/>
                    <a:pt x="28" y="41"/>
                  </a:cubicBezTo>
                  <a:cubicBezTo>
                    <a:pt x="29" y="42"/>
                    <a:pt x="29" y="42"/>
                    <a:pt x="29" y="42"/>
                  </a:cubicBezTo>
                  <a:cubicBezTo>
                    <a:pt x="29" y="41"/>
                    <a:pt x="29" y="41"/>
                    <a:pt x="29" y="41"/>
                  </a:cubicBezTo>
                  <a:close/>
                  <a:moveTo>
                    <a:pt x="36" y="29"/>
                  </a:moveTo>
                  <a:cubicBezTo>
                    <a:pt x="36" y="29"/>
                    <a:pt x="36" y="29"/>
                    <a:pt x="36" y="29"/>
                  </a:cubicBezTo>
                  <a:cubicBezTo>
                    <a:pt x="37" y="28"/>
                    <a:pt x="37" y="28"/>
                    <a:pt x="37" y="28"/>
                  </a:cubicBezTo>
                  <a:cubicBezTo>
                    <a:pt x="37" y="28"/>
                    <a:pt x="37" y="28"/>
                    <a:pt x="37" y="28"/>
                  </a:cubicBezTo>
                  <a:cubicBezTo>
                    <a:pt x="37" y="29"/>
                    <a:pt x="37" y="29"/>
                    <a:pt x="37" y="29"/>
                  </a:cubicBezTo>
                  <a:cubicBezTo>
                    <a:pt x="37" y="29"/>
                    <a:pt x="37" y="29"/>
                    <a:pt x="37" y="29"/>
                  </a:cubicBezTo>
                  <a:cubicBezTo>
                    <a:pt x="37" y="30"/>
                    <a:pt x="37" y="30"/>
                    <a:pt x="37" y="30"/>
                  </a:cubicBezTo>
                  <a:cubicBezTo>
                    <a:pt x="36" y="30"/>
                    <a:pt x="36" y="30"/>
                    <a:pt x="36" y="30"/>
                  </a:cubicBezTo>
                  <a:cubicBezTo>
                    <a:pt x="36" y="30"/>
                    <a:pt x="36" y="29"/>
                    <a:pt x="36" y="29"/>
                  </a:cubicBezTo>
                  <a:close/>
                  <a:moveTo>
                    <a:pt x="34" y="45"/>
                  </a:moveTo>
                  <a:cubicBezTo>
                    <a:pt x="34" y="45"/>
                    <a:pt x="34" y="45"/>
                    <a:pt x="34" y="45"/>
                  </a:cubicBezTo>
                  <a:cubicBezTo>
                    <a:pt x="35" y="45"/>
                    <a:pt x="35" y="45"/>
                    <a:pt x="35" y="45"/>
                  </a:cubicBezTo>
                  <a:cubicBezTo>
                    <a:pt x="35" y="45"/>
                    <a:pt x="35" y="45"/>
                    <a:pt x="35" y="45"/>
                  </a:cubicBezTo>
                  <a:cubicBezTo>
                    <a:pt x="35" y="44"/>
                    <a:pt x="35" y="44"/>
                    <a:pt x="35" y="44"/>
                  </a:cubicBezTo>
                  <a:cubicBezTo>
                    <a:pt x="35" y="44"/>
                    <a:pt x="35" y="44"/>
                    <a:pt x="35" y="44"/>
                  </a:cubicBezTo>
                  <a:cubicBezTo>
                    <a:pt x="36" y="44"/>
                    <a:pt x="36" y="44"/>
                    <a:pt x="36" y="44"/>
                  </a:cubicBezTo>
                  <a:cubicBezTo>
                    <a:pt x="36" y="43"/>
                    <a:pt x="36" y="43"/>
                    <a:pt x="36" y="43"/>
                  </a:cubicBezTo>
                  <a:cubicBezTo>
                    <a:pt x="37" y="42"/>
                    <a:pt x="37" y="42"/>
                    <a:pt x="37" y="42"/>
                  </a:cubicBezTo>
                  <a:cubicBezTo>
                    <a:pt x="36" y="41"/>
                    <a:pt x="36" y="41"/>
                    <a:pt x="36" y="41"/>
                  </a:cubicBezTo>
                  <a:cubicBezTo>
                    <a:pt x="36" y="41"/>
                    <a:pt x="36" y="41"/>
                    <a:pt x="36" y="41"/>
                  </a:cubicBezTo>
                  <a:cubicBezTo>
                    <a:pt x="36" y="40"/>
                    <a:pt x="36" y="40"/>
                    <a:pt x="36" y="40"/>
                  </a:cubicBezTo>
                  <a:cubicBezTo>
                    <a:pt x="36" y="40"/>
                    <a:pt x="36" y="40"/>
                    <a:pt x="36" y="40"/>
                  </a:cubicBezTo>
                  <a:cubicBezTo>
                    <a:pt x="37" y="40"/>
                    <a:pt x="37" y="40"/>
                    <a:pt x="37" y="40"/>
                  </a:cubicBezTo>
                  <a:cubicBezTo>
                    <a:pt x="39" y="40"/>
                    <a:pt x="39" y="40"/>
                    <a:pt x="39" y="40"/>
                  </a:cubicBezTo>
                  <a:cubicBezTo>
                    <a:pt x="39" y="40"/>
                    <a:pt x="39" y="40"/>
                    <a:pt x="39" y="40"/>
                  </a:cubicBezTo>
                  <a:cubicBezTo>
                    <a:pt x="39" y="39"/>
                    <a:pt x="39" y="39"/>
                    <a:pt x="39" y="39"/>
                  </a:cubicBezTo>
                  <a:cubicBezTo>
                    <a:pt x="39" y="39"/>
                    <a:pt x="39" y="39"/>
                    <a:pt x="39" y="39"/>
                  </a:cubicBezTo>
                  <a:cubicBezTo>
                    <a:pt x="38" y="39"/>
                    <a:pt x="38" y="39"/>
                    <a:pt x="38" y="39"/>
                  </a:cubicBezTo>
                  <a:cubicBezTo>
                    <a:pt x="38" y="38"/>
                    <a:pt x="38" y="38"/>
                    <a:pt x="38" y="38"/>
                  </a:cubicBezTo>
                  <a:cubicBezTo>
                    <a:pt x="38" y="38"/>
                    <a:pt x="38" y="38"/>
                    <a:pt x="38" y="38"/>
                  </a:cubicBezTo>
                  <a:cubicBezTo>
                    <a:pt x="38" y="37"/>
                    <a:pt x="38" y="37"/>
                    <a:pt x="38" y="37"/>
                  </a:cubicBezTo>
                  <a:cubicBezTo>
                    <a:pt x="38" y="37"/>
                    <a:pt x="38" y="37"/>
                    <a:pt x="38" y="37"/>
                  </a:cubicBezTo>
                  <a:cubicBezTo>
                    <a:pt x="38" y="37"/>
                    <a:pt x="38" y="37"/>
                    <a:pt x="38" y="37"/>
                  </a:cubicBezTo>
                  <a:cubicBezTo>
                    <a:pt x="39" y="37"/>
                    <a:pt x="39" y="37"/>
                    <a:pt x="39" y="37"/>
                  </a:cubicBezTo>
                  <a:cubicBezTo>
                    <a:pt x="39" y="38"/>
                    <a:pt x="39" y="38"/>
                    <a:pt x="39" y="38"/>
                  </a:cubicBezTo>
                  <a:cubicBezTo>
                    <a:pt x="40" y="37"/>
                    <a:pt x="40" y="37"/>
                    <a:pt x="40" y="37"/>
                  </a:cubicBezTo>
                  <a:cubicBezTo>
                    <a:pt x="40" y="37"/>
                    <a:pt x="40" y="37"/>
                    <a:pt x="40" y="37"/>
                  </a:cubicBezTo>
                  <a:cubicBezTo>
                    <a:pt x="41" y="36"/>
                    <a:pt x="41" y="36"/>
                    <a:pt x="41" y="36"/>
                  </a:cubicBezTo>
                  <a:cubicBezTo>
                    <a:pt x="41" y="36"/>
                    <a:pt x="41" y="36"/>
                    <a:pt x="41" y="36"/>
                  </a:cubicBezTo>
                  <a:cubicBezTo>
                    <a:pt x="41" y="35"/>
                    <a:pt x="41" y="35"/>
                    <a:pt x="41" y="35"/>
                  </a:cubicBezTo>
                  <a:cubicBezTo>
                    <a:pt x="41" y="35"/>
                    <a:pt x="41" y="35"/>
                    <a:pt x="41" y="35"/>
                  </a:cubicBezTo>
                  <a:cubicBezTo>
                    <a:pt x="40" y="34"/>
                    <a:pt x="40" y="34"/>
                    <a:pt x="40" y="34"/>
                  </a:cubicBezTo>
                  <a:cubicBezTo>
                    <a:pt x="40" y="34"/>
                    <a:pt x="40" y="34"/>
                    <a:pt x="40" y="34"/>
                  </a:cubicBezTo>
                  <a:cubicBezTo>
                    <a:pt x="39" y="33"/>
                    <a:pt x="39" y="33"/>
                    <a:pt x="39" y="33"/>
                  </a:cubicBezTo>
                  <a:cubicBezTo>
                    <a:pt x="38" y="34"/>
                    <a:pt x="38" y="34"/>
                    <a:pt x="38" y="34"/>
                  </a:cubicBezTo>
                  <a:cubicBezTo>
                    <a:pt x="38" y="35"/>
                    <a:pt x="38" y="35"/>
                    <a:pt x="38" y="35"/>
                  </a:cubicBezTo>
                  <a:cubicBezTo>
                    <a:pt x="37" y="35"/>
                    <a:pt x="37" y="35"/>
                    <a:pt x="37" y="35"/>
                  </a:cubicBezTo>
                  <a:cubicBezTo>
                    <a:pt x="37" y="35"/>
                    <a:pt x="37" y="35"/>
                    <a:pt x="37" y="35"/>
                  </a:cubicBezTo>
                  <a:cubicBezTo>
                    <a:pt x="37" y="34"/>
                    <a:pt x="37" y="34"/>
                    <a:pt x="37" y="34"/>
                  </a:cubicBezTo>
                  <a:cubicBezTo>
                    <a:pt x="38" y="33"/>
                    <a:pt x="38" y="33"/>
                    <a:pt x="38" y="33"/>
                  </a:cubicBezTo>
                  <a:cubicBezTo>
                    <a:pt x="38" y="32"/>
                    <a:pt x="38" y="32"/>
                    <a:pt x="38" y="32"/>
                  </a:cubicBezTo>
                  <a:cubicBezTo>
                    <a:pt x="38" y="31"/>
                    <a:pt x="38" y="31"/>
                    <a:pt x="38" y="31"/>
                  </a:cubicBezTo>
                  <a:cubicBezTo>
                    <a:pt x="38" y="31"/>
                    <a:pt x="38" y="31"/>
                    <a:pt x="38" y="31"/>
                  </a:cubicBezTo>
                  <a:cubicBezTo>
                    <a:pt x="37" y="32"/>
                    <a:pt x="37" y="32"/>
                    <a:pt x="37" y="32"/>
                  </a:cubicBezTo>
                  <a:cubicBezTo>
                    <a:pt x="37" y="33"/>
                    <a:pt x="37" y="33"/>
                    <a:pt x="37" y="33"/>
                  </a:cubicBezTo>
                  <a:cubicBezTo>
                    <a:pt x="36" y="33"/>
                    <a:pt x="36" y="33"/>
                    <a:pt x="36" y="33"/>
                  </a:cubicBezTo>
                  <a:cubicBezTo>
                    <a:pt x="36" y="33"/>
                    <a:pt x="36" y="33"/>
                    <a:pt x="36" y="33"/>
                  </a:cubicBezTo>
                  <a:cubicBezTo>
                    <a:pt x="37" y="32"/>
                    <a:pt x="37" y="32"/>
                    <a:pt x="37" y="32"/>
                  </a:cubicBezTo>
                  <a:cubicBezTo>
                    <a:pt x="36" y="32"/>
                    <a:pt x="36" y="32"/>
                    <a:pt x="36" y="32"/>
                  </a:cubicBezTo>
                  <a:cubicBezTo>
                    <a:pt x="36" y="32"/>
                    <a:pt x="36" y="32"/>
                    <a:pt x="36" y="32"/>
                  </a:cubicBezTo>
                  <a:cubicBezTo>
                    <a:pt x="36" y="33"/>
                    <a:pt x="36" y="33"/>
                    <a:pt x="36" y="33"/>
                  </a:cubicBezTo>
                  <a:cubicBezTo>
                    <a:pt x="35" y="33"/>
                    <a:pt x="35" y="33"/>
                    <a:pt x="35" y="33"/>
                  </a:cubicBezTo>
                  <a:cubicBezTo>
                    <a:pt x="35" y="34"/>
                    <a:pt x="35" y="34"/>
                    <a:pt x="35" y="34"/>
                  </a:cubicBezTo>
                  <a:cubicBezTo>
                    <a:pt x="35" y="34"/>
                    <a:pt x="35" y="34"/>
                    <a:pt x="35" y="34"/>
                  </a:cubicBezTo>
                  <a:cubicBezTo>
                    <a:pt x="36" y="34"/>
                    <a:pt x="36" y="34"/>
                    <a:pt x="36" y="34"/>
                  </a:cubicBezTo>
                  <a:cubicBezTo>
                    <a:pt x="36" y="34"/>
                    <a:pt x="36" y="34"/>
                    <a:pt x="36" y="34"/>
                  </a:cubicBezTo>
                  <a:cubicBezTo>
                    <a:pt x="36" y="35"/>
                    <a:pt x="36" y="35"/>
                    <a:pt x="36" y="35"/>
                  </a:cubicBezTo>
                  <a:cubicBezTo>
                    <a:pt x="36" y="35"/>
                    <a:pt x="36" y="35"/>
                    <a:pt x="36" y="35"/>
                  </a:cubicBezTo>
                  <a:cubicBezTo>
                    <a:pt x="35" y="36"/>
                    <a:pt x="35" y="36"/>
                    <a:pt x="35" y="36"/>
                  </a:cubicBezTo>
                  <a:cubicBezTo>
                    <a:pt x="35" y="36"/>
                    <a:pt x="35" y="36"/>
                    <a:pt x="35" y="36"/>
                  </a:cubicBezTo>
                  <a:cubicBezTo>
                    <a:pt x="35" y="37"/>
                    <a:pt x="35" y="37"/>
                    <a:pt x="35" y="37"/>
                  </a:cubicBezTo>
                  <a:cubicBezTo>
                    <a:pt x="34" y="37"/>
                    <a:pt x="34" y="37"/>
                    <a:pt x="34" y="37"/>
                  </a:cubicBezTo>
                  <a:cubicBezTo>
                    <a:pt x="34" y="38"/>
                    <a:pt x="34" y="38"/>
                    <a:pt x="34" y="38"/>
                  </a:cubicBezTo>
                  <a:cubicBezTo>
                    <a:pt x="33" y="38"/>
                    <a:pt x="33" y="38"/>
                    <a:pt x="33" y="38"/>
                  </a:cubicBezTo>
                  <a:cubicBezTo>
                    <a:pt x="32" y="38"/>
                    <a:pt x="32" y="38"/>
                    <a:pt x="32" y="38"/>
                  </a:cubicBezTo>
                  <a:cubicBezTo>
                    <a:pt x="31" y="38"/>
                    <a:pt x="31" y="38"/>
                    <a:pt x="31" y="38"/>
                  </a:cubicBezTo>
                  <a:cubicBezTo>
                    <a:pt x="30" y="38"/>
                    <a:pt x="30" y="38"/>
                    <a:pt x="30" y="38"/>
                  </a:cubicBezTo>
                  <a:cubicBezTo>
                    <a:pt x="30" y="37"/>
                    <a:pt x="30" y="37"/>
                    <a:pt x="30" y="37"/>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39"/>
                    <a:pt x="31" y="39"/>
                    <a:pt x="31" y="39"/>
                  </a:cubicBezTo>
                  <a:cubicBezTo>
                    <a:pt x="31" y="39"/>
                    <a:pt x="31" y="39"/>
                    <a:pt x="31" y="39"/>
                  </a:cubicBezTo>
                  <a:cubicBezTo>
                    <a:pt x="31" y="40"/>
                    <a:pt x="31" y="40"/>
                    <a:pt x="31" y="40"/>
                  </a:cubicBezTo>
                  <a:cubicBezTo>
                    <a:pt x="32" y="40"/>
                    <a:pt x="32" y="40"/>
                    <a:pt x="32" y="40"/>
                  </a:cubicBezTo>
                  <a:cubicBezTo>
                    <a:pt x="32" y="41"/>
                    <a:pt x="32" y="41"/>
                    <a:pt x="32" y="41"/>
                  </a:cubicBezTo>
                  <a:cubicBezTo>
                    <a:pt x="32" y="41"/>
                    <a:pt x="32" y="41"/>
                    <a:pt x="32" y="41"/>
                  </a:cubicBezTo>
                  <a:cubicBezTo>
                    <a:pt x="31" y="41"/>
                    <a:pt x="31" y="41"/>
                    <a:pt x="31" y="41"/>
                  </a:cubicBezTo>
                  <a:cubicBezTo>
                    <a:pt x="30" y="41"/>
                    <a:pt x="30" y="41"/>
                    <a:pt x="30" y="41"/>
                  </a:cubicBezTo>
                  <a:cubicBezTo>
                    <a:pt x="30" y="43"/>
                    <a:pt x="30" y="43"/>
                    <a:pt x="30" y="43"/>
                  </a:cubicBezTo>
                  <a:cubicBezTo>
                    <a:pt x="31" y="44"/>
                    <a:pt x="31" y="44"/>
                    <a:pt x="31" y="44"/>
                  </a:cubicBezTo>
                  <a:cubicBezTo>
                    <a:pt x="31" y="44"/>
                    <a:pt x="31" y="44"/>
                    <a:pt x="31" y="44"/>
                  </a:cubicBezTo>
                  <a:cubicBezTo>
                    <a:pt x="31" y="45"/>
                    <a:pt x="31" y="45"/>
                    <a:pt x="31" y="45"/>
                  </a:cubicBezTo>
                  <a:cubicBezTo>
                    <a:pt x="31" y="45"/>
                    <a:pt x="31" y="45"/>
                    <a:pt x="31" y="45"/>
                  </a:cubicBezTo>
                  <a:cubicBezTo>
                    <a:pt x="32" y="45"/>
                    <a:pt x="32" y="45"/>
                    <a:pt x="32" y="45"/>
                  </a:cubicBezTo>
                  <a:cubicBezTo>
                    <a:pt x="33" y="44"/>
                    <a:pt x="33" y="44"/>
                    <a:pt x="33" y="44"/>
                  </a:cubicBezTo>
                  <a:cubicBezTo>
                    <a:pt x="33" y="43"/>
                    <a:pt x="33" y="43"/>
                    <a:pt x="33" y="43"/>
                  </a:cubicBezTo>
                  <a:cubicBezTo>
                    <a:pt x="33" y="43"/>
                    <a:pt x="33" y="43"/>
                    <a:pt x="33" y="43"/>
                  </a:cubicBezTo>
                  <a:cubicBezTo>
                    <a:pt x="34" y="44"/>
                    <a:pt x="34" y="44"/>
                    <a:pt x="34" y="44"/>
                  </a:cubicBezTo>
                  <a:cubicBezTo>
                    <a:pt x="34" y="45"/>
                    <a:pt x="34" y="45"/>
                    <a:pt x="34" y="45"/>
                  </a:cubicBezTo>
                  <a:close/>
                  <a:moveTo>
                    <a:pt x="40" y="44"/>
                  </a:moveTo>
                  <a:cubicBezTo>
                    <a:pt x="40" y="43"/>
                    <a:pt x="40" y="43"/>
                    <a:pt x="40" y="43"/>
                  </a:cubicBezTo>
                  <a:cubicBezTo>
                    <a:pt x="40" y="43"/>
                    <a:pt x="40" y="43"/>
                    <a:pt x="40" y="43"/>
                  </a:cubicBezTo>
                  <a:cubicBezTo>
                    <a:pt x="40" y="42"/>
                    <a:pt x="40" y="42"/>
                    <a:pt x="40" y="42"/>
                  </a:cubicBezTo>
                  <a:cubicBezTo>
                    <a:pt x="39" y="42"/>
                    <a:pt x="39" y="42"/>
                    <a:pt x="39" y="42"/>
                  </a:cubicBezTo>
                  <a:cubicBezTo>
                    <a:pt x="38" y="41"/>
                    <a:pt x="38" y="41"/>
                    <a:pt x="38" y="41"/>
                  </a:cubicBezTo>
                  <a:cubicBezTo>
                    <a:pt x="38" y="42"/>
                    <a:pt x="38" y="42"/>
                    <a:pt x="38" y="42"/>
                  </a:cubicBezTo>
                  <a:cubicBezTo>
                    <a:pt x="38" y="43"/>
                    <a:pt x="38" y="43"/>
                    <a:pt x="38" y="43"/>
                  </a:cubicBezTo>
                  <a:cubicBezTo>
                    <a:pt x="38" y="43"/>
                    <a:pt x="38" y="43"/>
                    <a:pt x="38" y="43"/>
                  </a:cubicBezTo>
                  <a:cubicBezTo>
                    <a:pt x="40" y="44"/>
                    <a:pt x="40" y="44"/>
                    <a:pt x="40" y="44"/>
                  </a:cubicBezTo>
                  <a:close/>
                  <a:moveTo>
                    <a:pt x="41" y="46"/>
                  </a:moveTo>
                  <a:cubicBezTo>
                    <a:pt x="41" y="46"/>
                    <a:pt x="42" y="46"/>
                    <a:pt x="42" y="46"/>
                  </a:cubicBezTo>
                  <a:cubicBezTo>
                    <a:pt x="42" y="46"/>
                    <a:pt x="42" y="46"/>
                    <a:pt x="42" y="46"/>
                  </a:cubicBezTo>
                  <a:cubicBezTo>
                    <a:pt x="44" y="46"/>
                    <a:pt x="44" y="46"/>
                    <a:pt x="44" y="46"/>
                  </a:cubicBezTo>
                  <a:cubicBezTo>
                    <a:pt x="44" y="45"/>
                    <a:pt x="44" y="45"/>
                    <a:pt x="44" y="45"/>
                  </a:cubicBezTo>
                  <a:cubicBezTo>
                    <a:pt x="44" y="45"/>
                    <a:pt x="44" y="45"/>
                    <a:pt x="44" y="45"/>
                  </a:cubicBezTo>
                  <a:cubicBezTo>
                    <a:pt x="43" y="44"/>
                    <a:pt x="43" y="44"/>
                    <a:pt x="43" y="44"/>
                  </a:cubicBezTo>
                  <a:cubicBezTo>
                    <a:pt x="43" y="44"/>
                    <a:pt x="43" y="44"/>
                    <a:pt x="43" y="44"/>
                  </a:cubicBezTo>
                  <a:cubicBezTo>
                    <a:pt x="42" y="42"/>
                    <a:pt x="42" y="42"/>
                    <a:pt x="42" y="42"/>
                  </a:cubicBezTo>
                  <a:cubicBezTo>
                    <a:pt x="42" y="43"/>
                    <a:pt x="42" y="43"/>
                    <a:pt x="42" y="43"/>
                  </a:cubicBezTo>
                  <a:cubicBezTo>
                    <a:pt x="42" y="44"/>
                    <a:pt x="42" y="44"/>
                    <a:pt x="42" y="44"/>
                  </a:cubicBezTo>
                  <a:cubicBezTo>
                    <a:pt x="41" y="45"/>
                    <a:pt x="41" y="45"/>
                    <a:pt x="41" y="45"/>
                  </a:cubicBezTo>
                  <a:cubicBezTo>
                    <a:pt x="40" y="45"/>
                    <a:pt x="40" y="45"/>
                    <a:pt x="40" y="45"/>
                  </a:cubicBezTo>
                  <a:cubicBezTo>
                    <a:pt x="40" y="45"/>
                    <a:pt x="40" y="45"/>
                    <a:pt x="40" y="45"/>
                  </a:cubicBezTo>
                  <a:cubicBezTo>
                    <a:pt x="41" y="45"/>
                    <a:pt x="41" y="45"/>
                    <a:pt x="41" y="45"/>
                  </a:cubicBezTo>
                  <a:cubicBezTo>
                    <a:pt x="41" y="46"/>
                    <a:pt x="41" y="46"/>
                    <a:pt x="41" y="46"/>
                  </a:cubicBezTo>
                  <a:close/>
                  <a:moveTo>
                    <a:pt x="52" y="18"/>
                  </a:moveTo>
                  <a:cubicBezTo>
                    <a:pt x="53" y="17"/>
                    <a:pt x="53" y="17"/>
                    <a:pt x="53" y="17"/>
                  </a:cubicBezTo>
                  <a:cubicBezTo>
                    <a:pt x="54" y="17"/>
                    <a:pt x="54" y="17"/>
                    <a:pt x="54" y="17"/>
                  </a:cubicBezTo>
                  <a:cubicBezTo>
                    <a:pt x="54" y="17"/>
                    <a:pt x="54" y="17"/>
                    <a:pt x="54" y="17"/>
                  </a:cubicBezTo>
                  <a:cubicBezTo>
                    <a:pt x="55" y="16"/>
                    <a:pt x="55" y="16"/>
                    <a:pt x="55" y="16"/>
                  </a:cubicBezTo>
                  <a:cubicBezTo>
                    <a:pt x="54" y="16"/>
                    <a:pt x="54" y="16"/>
                    <a:pt x="54" y="16"/>
                  </a:cubicBezTo>
                  <a:cubicBezTo>
                    <a:pt x="54" y="15"/>
                    <a:pt x="54" y="15"/>
                    <a:pt x="54" y="15"/>
                  </a:cubicBezTo>
                  <a:cubicBezTo>
                    <a:pt x="54" y="15"/>
                    <a:pt x="54" y="15"/>
                    <a:pt x="54" y="15"/>
                  </a:cubicBezTo>
                  <a:cubicBezTo>
                    <a:pt x="53" y="15"/>
                    <a:pt x="53" y="15"/>
                    <a:pt x="53" y="15"/>
                  </a:cubicBezTo>
                  <a:cubicBezTo>
                    <a:pt x="52" y="15"/>
                    <a:pt x="52" y="15"/>
                    <a:pt x="52" y="15"/>
                  </a:cubicBezTo>
                  <a:cubicBezTo>
                    <a:pt x="51" y="16"/>
                    <a:pt x="51" y="16"/>
                    <a:pt x="51" y="16"/>
                  </a:cubicBezTo>
                  <a:cubicBezTo>
                    <a:pt x="51" y="16"/>
                    <a:pt x="51" y="16"/>
                    <a:pt x="51" y="16"/>
                  </a:cubicBezTo>
                  <a:cubicBezTo>
                    <a:pt x="52" y="17"/>
                    <a:pt x="52" y="17"/>
                    <a:pt x="52" y="17"/>
                  </a:cubicBezTo>
                  <a:cubicBezTo>
                    <a:pt x="52" y="17"/>
                    <a:pt x="52" y="17"/>
                    <a:pt x="52" y="17"/>
                  </a:cubicBezTo>
                  <a:cubicBezTo>
                    <a:pt x="52" y="17"/>
                    <a:pt x="52" y="18"/>
                    <a:pt x="52" y="18"/>
                  </a:cubicBezTo>
                  <a:close/>
                  <a:moveTo>
                    <a:pt x="53" y="19"/>
                  </a:moveTo>
                  <a:cubicBezTo>
                    <a:pt x="53" y="19"/>
                    <a:pt x="53" y="19"/>
                    <a:pt x="53" y="19"/>
                  </a:cubicBezTo>
                  <a:cubicBezTo>
                    <a:pt x="54" y="18"/>
                    <a:pt x="54" y="18"/>
                    <a:pt x="54" y="18"/>
                  </a:cubicBezTo>
                  <a:cubicBezTo>
                    <a:pt x="54" y="19"/>
                    <a:pt x="54" y="19"/>
                    <a:pt x="54" y="19"/>
                  </a:cubicBezTo>
                  <a:cubicBezTo>
                    <a:pt x="53" y="19"/>
                    <a:pt x="53" y="19"/>
                    <a:pt x="53" y="19"/>
                  </a:cubicBezTo>
                  <a:close/>
                  <a:moveTo>
                    <a:pt x="54" y="22"/>
                  </a:moveTo>
                  <a:cubicBezTo>
                    <a:pt x="54" y="21"/>
                    <a:pt x="54" y="21"/>
                    <a:pt x="54" y="21"/>
                  </a:cubicBezTo>
                  <a:cubicBezTo>
                    <a:pt x="54" y="21"/>
                    <a:pt x="54" y="21"/>
                    <a:pt x="54" y="21"/>
                  </a:cubicBezTo>
                  <a:cubicBezTo>
                    <a:pt x="55" y="20"/>
                    <a:pt x="55" y="20"/>
                    <a:pt x="55" y="20"/>
                  </a:cubicBezTo>
                  <a:cubicBezTo>
                    <a:pt x="54" y="20"/>
                    <a:pt x="54" y="20"/>
                    <a:pt x="54" y="20"/>
                  </a:cubicBezTo>
                  <a:cubicBezTo>
                    <a:pt x="54" y="20"/>
                    <a:pt x="54" y="20"/>
                    <a:pt x="54" y="20"/>
                  </a:cubicBezTo>
                  <a:cubicBezTo>
                    <a:pt x="53" y="20"/>
                    <a:pt x="53" y="20"/>
                    <a:pt x="53" y="20"/>
                  </a:cubicBezTo>
                  <a:cubicBezTo>
                    <a:pt x="53" y="20"/>
                    <a:pt x="53" y="20"/>
                    <a:pt x="53" y="20"/>
                  </a:cubicBezTo>
                  <a:cubicBezTo>
                    <a:pt x="52" y="20"/>
                    <a:pt x="52" y="20"/>
                    <a:pt x="52" y="20"/>
                  </a:cubicBezTo>
                  <a:cubicBezTo>
                    <a:pt x="51" y="20"/>
                    <a:pt x="51" y="20"/>
                    <a:pt x="51" y="20"/>
                  </a:cubicBezTo>
                  <a:cubicBezTo>
                    <a:pt x="50" y="21"/>
                    <a:pt x="50" y="21"/>
                    <a:pt x="50" y="21"/>
                  </a:cubicBezTo>
                  <a:cubicBezTo>
                    <a:pt x="50" y="21"/>
                    <a:pt x="50" y="21"/>
                    <a:pt x="50" y="21"/>
                  </a:cubicBezTo>
                  <a:cubicBezTo>
                    <a:pt x="50" y="22"/>
                    <a:pt x="50" y="22"/>
                    <a:pt x="50" y="22"/>
                  </a:cubicBezTo>
                  <a:cubicBezTo>
                    <a:pt x="51" y="22"/>
                    <a:pt x="51" y="22"/>
                    <a:pt x="51" y="22"/>
                  </a:cubicBezTo>
                  <a:cubicBezTo>
                    <a:pt x="52" y="22"/>
                    <a:pt x="52" y="22"/>
                    <a:pt x="52" y="22"/>
                  </a:cubicBezTo>
                  <a:cubicBezTo>
                    <a:pt x="53" y="22"/>
                    <a:pt x="53" y="22"/>
                    <a:pt x="53" y="22"/>
                  </a:cubicBezTo>
                  <a:cubicBezTo>
                    <a:pt x="53" y="22"/>
                    <a:pt x="53" y="22"/>
                    <a:pt x="53" y="22"/>
                  </a:cubicBezTo>
                  <a:cubicBezTo>
                    <a:pt x="54" y="22"/>
                    <a:pt x="54" y="22"/>
                    <a:pt x="54" y="22"/>
                  </a:cubicBezTo>
                  <a:close/>
                  <a:moveTo>
                    <a:pt x="56" y="22"/>
                  </a:moveTo>
                  <a:cubicBezTo>
                    <a:pt x="55" y="21"/>
                    <a:pt x="55" y="21"/>
                    <a:pt x="55" y="21"/>
                  </a:cubicBezTo>
                  <a:cubicBezTo>
                    <a:pt x="56" y="20"/>
                    <a:pt x="56" y="20"/>
                    <a:pt x="56" y="20"/>
                  </a:cubicBezTo>
                  <a:cubicBezTo>
                    <a:pt x="56" y="20"/>
                    <a:pt x="56" y="20"/>
                    <a:pt x="56" y="20"/>
                  </a:cubicBezTo>
                  <a:cubicBezTo>
                    <a:pt x="57" y="21"/>
                    <a:pt x="57" y="21"/>
                    <a:pt x="57" y="21"/>
                  </a:cubicBezTo>
                  <a:cubicBezTo>
                    <a:pt x="57" y="21"/>
                    <a:pt x="57" y="21"/>
                    <a:pt x="57" y="21"/>
                  </a:cubicBezTo>
                  <a:cubicBezTo>
                    <a:pt x="57" y="22"/>
                    <a:pt x="57" y="22"/>
                    <a:pt x="57" y="22"/>
                  </a:cubicBezTo>
                  <a:cubicBezTo>
                    <a:pt x="56" y="22"/>
                    <a:pt x="56" y="22"/>
                    <a:pt x="56" y="22"/>
                  </a:cubicBezTo>
                  <a:cubicBezTo>
                    <a:pt x="56" y="22"/>
                    <a:pt x="56" y="22"/>
                    <a:pt x="56" y="22"/>
                  </a:cubicBezTo>
                  <a:close/>
                  <a:moveTo>
                    <a:pt x="52" y="26"/>
                  </a:moveTo>
                  <a:cubicBezTo>
                    <a:pt x="53" y="25"/>
                    <a:pt x="53" y="25"/>
                    <a:pt x="53" y="25"/>
                  </a:cubicBezTo>
                  <a:cubicBezTo>
                    <a:pt x="53" y="24"/>
                    <a:pt x="53" y="24"/>
                    <a:pt x="53" y="24"/>
                  </a:cubicBezTo>
                  <a:cubicBezTo>
                    <a:pt x="54" y="23"/>
                    <a:pt x="54" y="23"/>
                    <a:pt x="54" y="23"/>
                  </a:cubicBezTo>
                  <a:cubicBezTo>
                    <a:pt x="54" y="23"/>
                    <a:pt x="54" y="23"/>
                    <a:pt x="54" y="23"/>
                  </a:cubicBezTo>
                  <a:cubicBezTo>
                    <a:pt x="54" y="22"/>
                    <a:pt x="54" y="22"/>
                    <a:pt x="54" y="22"/>
                  </a:cubicBezTo>
                  <a:cubicBezTo>
                    <a:pt x="53" y="23"/>
                    <a:pt x="53" y="23"/>
                    <a:pt x="53" y="23"/>
                  </a:cubicBezTo>
                  <a:cubicBezTo>
                    <a:pt x="52" y="23"/>
                    <a:pt x="52" y="23"/>
                    <a:pt x="52" y="23"/>
                  </a:cubicBezTo>
                  <a:cubicBezTo>
                    <a:pt x="51" y="23"/>
                    <a:pt x="51" y="23"/>
                    <a:pt x="51" y="23"/>
                  </a:cubicBezTo>
                  <a:cubicBezTo>
                    <a:pt x="50" y="23"/>
                    <a:pt x="50" y="23"/>
                    <a:pt x="50" y="23"/>
                  </a:cubicBezTo>
                  <a:cubicBezTo>
                    <a:pt x="50" y="24"/>
                    <a:pt x="50" y="24"/>
                    <a:pt x="50" y="24"/>
                  </a:cubicBezTo>
                  <a:cubicBezTo>
                    <a:pt x="50" y="24"/>
                    <a:pt x="50" y="24"/>
                    <a:pt x="50" y="24"/>
                  </a:cubicBezTo>
                  <a:cubicBezTo>
                    <a:pt x="51" y="24"/>
                    <a:pt x="51" y="24"/>
                    <a:pt x="51" y="24"/>
                  </a:cubicBezTo>
                  <a:cubicBezTo>
                    <a:pt x="51" y="25"/>
                    <a:pt x="51" y="25"/>
                    <a:pt x="51" y="25"/>
                  </a:cubicBezTo>
                  <a:cubicBezTo>
                    <a:pt x="51" y="25"/>
                    <a:pt x="51" y="25"/>
                    <a:pt x="51" y="25"/>
                  </a:cubicBezTo>
                  <a:cubicBezTo>
                    <a:pt x="50" y="25"/>
                    <a:pt x="50" y="25"/>
                    <a:pt x="50" y="25"/>
                  </a:cubicBezTo>
                  <a:cubicBezTo>
                    <a:pt x="49" y="26"/>
                    <a:pt x="49" y="26"/>
                    <a:pt x="49" y="26"/>
                  </a:cubicBezTo>
                  <a:cubicBezTo>
                    <a:pt x="49" y="26"/>
                    <a:pt x="49" y="26"/>
                    <a:pt x="49" y="26"/>
                  </a:cubicBezTo>
                  <a:cubicBezTo>
                    <a:pt x="49" y="27"/>
                    <a:pt x="49" y="27"/>
                    <a:pt x="49" y="27"/>
                  </a:cubicBezTo>
                  <a:cubicBezTo>
                    <a:pt x="50" y="27"/>
                    <a:pt x="50" y="27"/>
                    <a:pt x="50" y="27"/>
                  </a:cubicBezTo>
                  <a:cubicBezTo>
                    <a:pt x="51" y="26"/>
                    <a:pt x="51" y="26"/>
                    <a:pt x="51" y="26"/>
                  </a:cubicBezTo>
                  <a:cubicBezTo>
                    <a:pt x="51" y="26"/>
                    <a:pt x="52" y="26"/>
                    <a:pt x="52" y="26"/>
                  </a:cubicBezTo>
                  <a:close/>
                  <a:moveTo>
                    <a:pt x="55" y="26"/>
                  </a:moveTo>
                  <a:cubicBezTo>
                    <a:pt x="54" y="26"/>
                    <a:pt x="54" y="26"/>
                    <a:pt x="54" y="26"/>
                  </a:cubicBezTo>
                  <a:cubicBezTo>
                    <a:pt x="53" y="26"/>
                    <a:pt x="53" y="26"/>
                    <a:pt x="53" y="26"/>
                  </a:cubicBezTo>
                  <a:cubicBezTo>
                    <a:pt x="53" y="26"/>
                    <a:pt x="53" y="26"/>
                    <a:pt x="53" y="26"/>
                  </a:cubicBezTo>
                  <a:cubicBezTo>
                    <a:pt x="53" y="25"/>
                    <a:pt x="53" y="25"/>
                    <a:pt x="53" y="25"/>
                  </a:cubicBezTo>
                  <a:cubicBezTo>
                    <a:pt x="54" y="25"/>
                    <a:pt x="54" y="25"/>
                    <a:pt x="54" y="25"/>
                  </a:cubicBezTo>
                  <a:cubicBezTo>
                    <a:pt x="54" y="24"/>
                    <a:pt x="54" y="24"/>
                    <a:pt x="54" y="24"/>
                  </a:cubicBezTo>
                  <a:cubicBezTo>
                    <a:pt x="55" y="25"/>
                    <a:pt x="55" y="25"/>
                    <a:pt x="55" y="25"/>
                  </a:cubicBezTo>
                  <a:cubicBezTo>
                    <a:pt x="55" y="25"/>
                    <a:pt x="55" y="25"/>
                    <a:pt x="55" y="25"/>
                  </a:cubicBezTo>
                  <a:cubicBezTo>
                    <a:pt x="55" y="26"/>
                    <a:pt x="55" y="26"/>
                    <a:pt x="55" y="26"/>
                  </a:cubicBezTo>
                  <a:close/>
                  <a:moveTo>
                    <a:pt x="57" y="28"/>
                  </a:moveTo>
                  <a:cubicBezTo>
                    <a:pt x="56" y="27"/>
                    <a:pt x="56" y="27"/>
                    <a:pt x="56" y="27"/>
                  </a:cubicBezTo>
                  <a:cubicBezTo>
                    <a:pt x="56" y="26"/>
                    <a:pt x="56" y="26"/>
                    <a:pt x="56" y="26"/>
                  </a:cubicBezTo>
                  <a:cubicBezTo>
                    <a:pt x="56" y="26"/>
                    <a:pt x="56" y="26"/>
                    <a:pt x="56" y="26"/>
                  </a:cubicBezTo>
                  <a:cubicBezTo>
                    <a:pt x="56" y="26"/>
                    <a:pt x="56" y="26"/>
                    <a:pt x="56" y="26"/>
                  </a:cubicBezTo>
                  <a:cubicBezTo>
                    <a:pt x="57" y="26"/>
                    <a:pt x="57" y="26"/>
                    <a:pt x="57" y="26"/>
                  </a:cubicBezTo>
                  <a:cubicBezTo>
                    <a:pt x="58" y="26"/>
                    <a:pt x="58" y="26"/>
                    <a:pt x="58" y="26"/>
                  </a:cubicBezTo>
                  <a:cubicBezTo>
                    <a:pt x="58" y="27"/>
                    <a:pt x="58" y="27"/>
                    <a:pt x="58" y="27"/>
                  </a:cubicBezTo>
                  <a:cubicBezTo>
                    <a:pt x="58" y="27"/>
                    <a:pt x="58" y="27"/>
                    <a:pt x="58" y="27"/>
                  </a:cubicBezTo>
                  <a:cubicBezTo>
                    <a:pt x="57" y="28"/>
                    <a:pt x="57" y="28"/>
                    <a:pt x="57" y="28"/>
                  </a:cubicBezTo>
                  <a:close/>
                  <a:moveTo>
                    <a:pt x="56" y="30"/>
                  </a:moveTo>
                  <a:cubicBezTo>
                    <a:pt x="55" y="29"/>
                    <a:pt x="55" y="29"/>
                    <a:pt x="55" y="29"/>
                  </a:cubicBezTo>
                  <a:cubicBezTo>
                    <a:pt x="54" y="28"/>
                    <a:pt x="54" y="28"/>
                    <a:pt x="54" y="28"/>
                  </a:cubicBezTo>
                  <a:cubicBezTo>
                    <a:pt x="52" y="27"/>
                    <a:pt x="52" y="27"/>
                    <a:pt x="52" y="27"/>
                  </a:cubicBezTo>
                  <a:cubicBezTo>
                    <a:pt x="51" y="27"/>
                    <a:pt x="51" y="27"/>
                    <a:pt x="51" y="27"/>
                  </a:cubicBezTo>
                  <a:cubicBezTo>
                    <a:pt x="51" y="27"/>
                    <a:pt x="51" y="27"/>
                    <a:pt x="51" y="27"/>
                  </a:cubicBezTo>
                  <a:cubicBezTo>
                    <a:pt x="51" y="27"/>
                    <a:pt x="51" y="27"/>
                    <a:pt x="51" y="27"/>
                  </a:cubicBezTo>
                  <a:cubicBezTo>
                    <a:pt x="52" y="27"/>
                    <a:pt x="52" y="27"/>
                    <a:pt x="52" y="27"/>
                  </a:cubicBezTo>
                  <a:cubicBezTo>
                    <a:pt x="53" y="27"/>
                    <a:pt x="53" y="27"/>
                    <a:pt x="53" y="27"/>
                  </a:cubicBezTo>
                  <a:cubicBezTo>
                    <a:pt x="54" y="27"/>
                    <a:pt x="54" y="27"/>
                    <a:pt x="54" y="27"/>
                  </a:cubicBezTo>
                  <a:cubicBezTo>
                    <a:pt x="56" y="28"/>
                    <a:pt x="56" y="28"/>
                    <a:pt x="56" y="28"/>
                  </a:cubicBezTo>
                  <a:cubicBezTo>
                    <a:pt x="56" y="28"/>
                    <a:pt x="56" y="28"/>
                    <a:pt x="56" y="28"/>
                  </a:cubicBezTo>
                  <a:cubicBezTo>
                    <a:pt x="57" y="28"/>
                    <a:pt x="57" y="28"/>
                    <a:pt x="57" y="28"/>
                  </a:cubicBezTo>
                  <a:cubicBezTo>
                    <a:pt x="57" y="28"/>
                    <a:pt x="57" y="28"/>
                    <a:pt x="57" y="28"/>
                  </a:cubicBezTo>
                  <a:cubicBezTo>
                    <a:pt x="57" y="29"/>
                    <a:pt x="57" y="29"/>
                    <a:pt x="57" y="29"/>
                  </a:cubicBezTo>
                  <a:cubicBezTo>
                    <a:pt x="57" y="30"/>
                    <a:pt x="57" y="30"/>
                    <a:pt x="57" y="30"/>
                  </a:cubicBezTo>
                  <a:cubicBezTo>
                    <a:pt x="56" y="30"/>
                    <a:pt x="56" y="30"/>
                    <a:pt x="56" y="30"/>
                  </a:cubicBezTo>
                  <a:close/>
                  <a:moveTo>
                    <a:pt x="57" y="32"/>
                  </a:moveTo>
                  <a:cubicBezTo>
                    <a:pt x="57" y="31"/>
                    <a:pt x="57" y="31"/>
                    <a:pt x="57" y="31"/>
                  </a:cubicBezTo>
                  <a:cubicBezTo>
                    <a:pt x="56" y="30"/>
                    <a:pt x="56" y="30"/>
                    <a:pt x="56" y="30"/>
                  </a:cubicBezTo>
                  <a:cubicBezTo>
                    <a:pt x="55" y="30"/>
                    <a:pt x="55" y="30"/>
                    <a:pt x="55" y="30"/>
                  </a:cubicBezTo>
                  <a:cubicBezTo>
                    <a:pt x="54" y="30"/>
                    <a:pt x="54" y="30"/>
                    <a:pt x="54" y="30"/>
                  </a:cubicBezTo>
                  <a:cubicBezTo>
                    <a:pt x="53" y="29"/>
                    <a:pt x="53" y="29"/>
                    <a:pt x="53" y="29"/>
                  </a:cubicBezTo>
                  <a:cubicBezTo>
                    <a:pt x="52" y="29"/>
                    <a:pt x="52" y="29"/>
                    <a:pt x="52" y="29"/>
                  </a:cubicBezTo>
                  <a:cubicBezTo>
                    <a:pt x="52" y="28"/>
                    <a:pt x="52" y="28"/>
                    <a:pt x="52" y="28"/>
                  </a:cubicBezTo>
                  <a:cubicBezTo>
                    <a:pt x="51" y="28"/>
                    <a:pt x="51" y="28"/>
                    <a:pt x="51" y="28"/>
                  </a:cubicBezTo>
                  <a:cubicBezTo>
                    <a:pt x="50" y="28"/>
                    <a:pt x="50" y="28"/>
                    <a:pt x="50" y="28"/>
                  </a:cubicBezTo>
                  <a:cubicBezTo>
                    <a:pt x="48" y="28"/>
                    <a:pt x="48" y="28"/>
                    <a:pt x="48" y="28"/>
                  </a:cubicBezTo>
                  <a:cubicBezTo>
                    <a:pt x="47" y="28"/>
                    <a:pt x="47" y="28"/>
                    <a:pt x="47" y="28"/>
                  </a:cubicBezTo>
                  <a:cubicBezTo>
                    <a:pt x="47" y="29"/>
                    <a:pt x="47" y="29"/>
                    <a:pt x="47" y="29"/>
                  </a:cubicBezTo>
                  <a:cubicBezTo>
                    <a:pt x="47" y="29"/>
                    <a:pt x="47" y="29"/>
                    <a:pt x="47" y="29"/>
                  </a:cubicBezTo>
                  <a:cubicBezTo>
                    <a:pt x="47" y="30"/>
                    <a:pt x="47" y="30"/>
                    <a:pt x="47" y="30"/>
                  </a:cubicBezTo>
                  <a:cubicBezTo>
                    <a:pt x="49" y="30"/>
                    <a:pt x="49" y="30"/>
                    <a:pt x="49" y="30"/>
                  </a:cubicBezTo>
                  <a:cubicBezTo>
                    <a:pt x="49" y="30"/>
                    <a:pt x="49" y="30"/>
                    <a:pt x="49" y="30"/>
                  </a:cubicBezTo>
                  <a:cubicBezTo>
                    <a:pt x="50" y="30"/>
                    <a:pt x="50" y="30"/>
                    <a:pt x="50" y="30"/>
                  </a:cubicBezTo>
                  <a:cubicBezTo>
                    <a:pt x="50" y="30"/>
                    <a:pt x="50" y="30"/>
                    <a:pt x="50" y="30"/>
                  </a:cubicBezTo>
                  <a:cubicBezTo>
                    <a:pt x="51" y="31"/>
                    <a:pt x="51" y="31"/>
                    <a:pt x="51" y="31"/>
                  </a:cubicBezTo>
                  <a:cubicBezTo>
                    <a:pt x="51" y="31"/>
                    <a:pt x="51" y="31"/>
                    <a:pt x="51" y="31"/>
                  </a:cubicBezTo>
                  <a:cubicBezTo>
                    <a:pt x="52" y="31"/>
                    <a:pt x="52" y="31"/>
                    <a:pt x="52" y="31"/>
                  </a:cubicBezTo>
                  <a:cubicBezTo>
                    <a:pt x="52" y="31"/>
                    <a:pt x="52" y="31"/>
                    <a:pt x="52" y="31"/>
                  </a:cubicBezTo>
                  <a:cubicBezTo>
                    <a:pt x="53" y="32"/>
                    <a:pt x="53" y="32"/>
                    <a:pt x="53" y="32"/>
                  </a:cubicBezTo>
                  <a:cubicBezTo>
                    <a:pt x="54" y="32"/>
                    <a:pt x="54" y="32"/>
                    <a:pt x="54" y="32"/>
                  </a:cubicBezTo>
                  <a:cubicBezTo>
                    <a:pt x="55" y="32"/>
                    <a:pt x="55" y="32"/>
                    <a:pt x="55" y="32"/>
                  </a:cubicBezTo>
                  <a:cubicBezTo>
                    <a:pt x="56" y="32"/>
                    <a:pt x="56" y="32"/>
                    <a:pt x="56" y="32"/>
                  </a:cubicBezTo>
                  <a:cubicBezTo>
                    <a:pt x="57" y="32"/>
                    <a:pt x="57" y="32"/>
                    <a:pt x="57" y="32"/>
                  </a:cubicBezTo>
                  <a:close/>
                  <a:moveTo>
                    <a:pt x="50" y="33"/>
                  </a:moveTo>
                  <a:cubicBezTo>
                    <a:pt x="50" y="33"/>
                    <a:pt x="50" y="33"/>
                    <a:pt x="50" y="33"/>
                  </a:cubicBezTo>
                  <a:cubicBezTo>
                    <a:pt x="49" y="33"/>
                    <a:pt x="49" y="33"/>
                    <a:pt x="49" y="33"/>
                  </a:cubicBezTo>
                  <a:cubicBezTo>
                    <a:pt x="48" y="33"/>
                    <a:pt x="48" y="33"/>
                    <a:pt x="48" y="33"/>
                  </a:cubicBezTo>
                  <a:cubicBezTo>
                    <a:pt x="48" y="32"/>
                    <a:pt x="48" y="32"/>
                    <a:pt x="48" y="32"/>
                  </a:cubicBezTo>
                  <a:cubicBezTo>
                    <a:pt x="47" y="32"/>
                    <a:pt x="47" y="32"/>
                    <a:pt x="47" y="32"/>
                  </a:cubicBezTo>
                  <a:cubicBezTo>
                    <a:pt x="48" y="32"/>
                    <a:pt x="48" y="32"/>
                    <a:pt x="48" y="32"/>
                  </a:cubicBezTo>
                  <a:cubicBezTo>
                    <a:pt x="49" y="31"/>
                    <a:pt x="49" y="31"/>
                    <a:pt x="49" y="31"/>
                  </a:cubicBezTo>
                  <a:cubicBezTo>
                    <a:pt x="50" y="32"/>
                    <a:pt x="50" y="32"/>
                    <a:pt x="50" y="32"/>
                  </a:cubicBezTo>
                  <a:cubicBezTo>
                    <a:pt x="50" y="31"/>
                    <a:pt x="50" y="31"/>
                    <a:pt x="50" y="31"/>
                  </a:cubicBezTo>
                  <a:cubicBezTo>
                    <a:pt x="51" y="32"/>
                    <a:pt x="51" y="32"/>
                    <a:pt x="51" y="32"/>
                  </a:cubicBezTo>
                  <a:cubicBezTo>
                    <a:pt x="51" y="32"/>
                    <a:pt x="51" y="32"/>
                    <a:pt x="51" y="32"/>
                  </a:cubicBezTo>
                  <a:cubicBezTo>
                    <a:pt x="51" y="32"/>
                    <a:pt x="51" y="32"/>
                    <a:pt x="51" y="32"/>
                  </a:cubicBezTo>
                  <a:cubicBezTo>
                    <a:pt x="52" y="32"/>
                    <a:pt x="52" y="32"/>
                    <a:pt x="52" y="32"/>
                  </a:cubicBezTo>
                  <a:cubicBezTo>
                    <a:pt x="52" y="32"/>
                    <a:pt x="52" y="32"/>
                    <a:pt x="52" y="32"/>
                  </a:cubicBezTo>
                  <a:cubicBezTo>
                    <a:pt x="52" y="33"/>
                    <a:pt x="52" y="33"/>
                    <a:pt x="52" y="33"/>
                  </a:cubicBezTo>
                  <a:cubicBezTo>
                    <a:pt x="50" y="33"/>
                    <a:pt x="50" y="33"/>
                    <a:pt x="50" y="33"/>
                  </a:cubicBezTo>
                  <a:close/>
                  <a:moveTo>
                    <a:pt x="48" y="38"/>
                  </a:moveTo>
                  <a:cubicBezTo>
                    <a:pt x="48" y="37"/>
                    <a:pt x="48" y="37"/>
                    <a:pt x="48" y="37"/>
                  </a:cubicBezTo>
                  <a:cubicBezTo>
                    <a:pt x="48" y="36"/>
                    <a:pt x="48" y="36"/>
                    <a:pt x="48" y="36"/>
                  </a:cubicBezTo>
                  <a:cubicBezTo>
                    <a:pt x="47" y="36"/>
                    <a:pt x="47" y="36"/>
                    <a:pt x="47" y="36"/>
                  </a:cubicBezTo>
                  <a:cubicBezTo>
                    <a:pt x="47" y="37"/>
                    <a:pt x="47" y="37"/>
                    <a:pt x="47" y="37"/>
                  </a:cubicBezTo>
                  <a:cubicBezTo>
                    <a:pt x="47" y="37"/>
                    <a:pt x="47" y="37"/>
                    <a:pt x="47" y="37"/>
                  </a:cubicBezTo>
                  <a:cubicBezTo>
                    <a:pt x="47" y="38"/>
                    <a:pt x="47" y="38"/>
                    <a:pt x="47" y="38"/>
                  </a:cubicBezTo>
                  <a:cubicBezTo>
                    <a:pt x="48" y="38"/>
                    <a:pt x="48" y="38"/>
                    <a:pt x="48" y="38"/>
                  </a:cubicBezTo>
                  <a:cubicBezTo>
                    <a:pt x="48" y="38"/>
                    <a:pt x="48" y="38"/>
                    <a:pt x="48" y="38"/>
                  </a:cubicBezTo>
                  <a:close/>
                  <a:moveTo>
                    <a:pt x="49" y="37"/>
                  </a:moveTo>
                  <a:cubicBezTo>
                    <a:pt x="49" y="37"/>
                    <a:pt x="49" y="37"/>
                    <a:pt x="49" y="37"/>
                  </a:cubicBezTo>
                  <a:cubicBezTo>
                    <a:pt x="50" y="37"/>
                    <a:pt x="50" y="37"/>
                    <a:pt x="50" y="37"/>
                  </a:cubicBezTo>
                  <a:cubicBezTo>
                    <a:pt x="49" y="36"/>
                    <a:pt x="49" y="36"/>
                    <a:pt x="49" y="36"/>
                  </a:cubicBezTo>
                  <a:cubicBezTo>
                    <a:pt x="49" y="35"/>
                    <a:pt x="49" y="35"/>
                    <a:pt x="49" y="35"/>
                  </a:cubicBezTo>
                  <a:cubicBezTo>
                    <a:pt x="48" y="36"/>
                    <a:pt x="48" y="36"/>
                    <a:pt x="48" y="36"/>
                  </a:cubicBezTo>
                  <a:cubicBezTo>
                    <a:pt x="48" y="36"/>
                    <a:pt x="48" y="36"/>
                    <a:pt x="48" y="36"/>
                  </a:cubicBezTo>
                  <a:cubicBezTo>
                    <a:pt x="49" y="37"/>
                    <a:pt x="49" y="37"/>
                    <a:pt x="49" y="37"/>
                  </a:cubicBezTo>
                  <a:close/>
                  <a:moveTo>
                    <a:pt x="51" y="37"/>
                  </a:moveTo>
                  <a:cubicBezTo>
                    <a:pt x="51" y="37"/>
                    <a:pt x="52" y="37"/>
                    <a:pt x="52" y="37"/>
                  </a:cubicBezTo>
                  <a:cubicBezTo>
                    <a:pt x="52" y="36"/>
                    <a:pt x="52" y="36"/>
                    <a:pt x="52" y="36"/>
                  </a:cubicBezTo>
                  <a:cubicBezTo>
                    <a:pt x="51" y="36"/>
                    <a:pt x="51" y="36"/>
                    <a:pt x="51" y="36"/>
                  </a:cubicBezTo>
                  <a:cubicBezTo>
                    <a:pt x="50" y="36"/>
                    <a:pt x="50" y="36"/>
                    <a:pt x="50" y="36"/>
                  </a:cubicBezTo>
                  <a:cubicBezTo>
                    <a:pt x="50" y="36"/>
                    <a:pt x="50" y="36"/>
                    <a:pt x="50" y="36"/>
                  </a:cubicBezTo>
                  <a:cubicBezTo>
                    <a:pt x="51" y="37"/>
                    <a:pt x="51" y="37"/>
                    <a:pt x="51" y="37"/>
                  </a:cubicBezTo>
                  <a:close/>
                  <a:moveTo>
                    <a:pt x="51" y="39"/>
                  </a:moveTo>
                  <a:cubicBezTo>
                    <a:pt x="51" y="38"/>
                    <a:pt x="51" y="38"/>
                    <a:pt x="51" y="38"/>
                  </a:cubicBezTo>
                  <a:cubicBezTo>
                    <a:pt x="51" y="38"/>
                    <a:pt x="51" y="38"/>
                    <a:pt x="51" y="38"/>
                  </a:cubicBezTo>
                  <a:cubicBezTo>
                    <a:pt x="51" y="37"/>
                    <a:pt x="51" y="37"/>
                    <a:pt x="51" y="37"/>
                  </a:cubicBezTo>
                  <a:cubicBezTo>
                    <a:pt x="50" y="37"/>
                    <a:pt x="50" y="37"/>
                    <a:pt x="50" y="37"/>
                  </a:cubicBezTo>
                  <a:cubicBezTo>
                    <a:pt x="50" y="37"/>
                    <a:pt x="50" y="37"/>
                    <a:pt x="50" y="37"/>
                  </a:cubicBezTo>
                  <a:cubicBezTo>
                    <a:pt x="50" y="38"/>
                    <a:pt x="50" y="38"/>
                    <a:pt x="50" y="38"/>
                  </a:cubicBezTo>
                  <a:cubicBezTo>
                    <a:pt x="50" y="38"/>
                    <a:pt x="50" y="38"/>
                    <a:pt x="50" y="38"/>
                  </a:cubicBezTo>
                  <a:cubicBezTo>
                    <a:pt x="51" y="39"/>
                    <a:pt x="51" y="39"/>
                    <a:pt x="51" y="39"/>
                  </a:cubicBezTo>
                  <a:close/>
                  <a:moveTo>
                    <a:pt x="49" y="41"/>
                  </a:moveTo>
                  <a:cubicBezTo>
                    <a:pt x="49" y="40"/>
                    <a:pt x="49" y="40"/>
                    <a:pt x="49" y="40"/>
                  </a:cubicBezTo>
                  <a:cubicBezTo>
                    <a:pt x="49" y="40"/>
                    <a:pt x="49" y="40"/>
                    <a:pt x="49" y="40"/>
                  </a:cubicBezTo>
                  <a:cubicBezTo>
                    <a:pt x="48" y="39"/>
                    <a:pt x="48" y="39"/>
                    <a:pt x="48" y="39"/>
                  </a:cubicBezTo>
                  <a:cubicBezTo>
                    <a:pt x="47" y="39"/>
                    <a:pt x="47" y="39"/>
                    <a:pt x="47" y="39"/>
                  </a:cubicBezTo>
                  <a:cubicBezTo>
                    <a:pt x="47" y="40"/>
                    <a:pt x="47" y="40"/>
                    <a:pt x="47" y="40"/>
                  </a:cubicBezTo>
                  <a:cubicBezTo>
                    <a:pt x="47" y="40"/>
                    <a:pt x="47" y="40"/>
                    <a:pt x="47" y="40"/>
                  </a:cubicBezTo>
                  <a:cubicBezTo>
                    <a:pt x="47" y="41"/>
                    <a:pt x="47" y="41"/>
                    <a:pt x="47" y="41"/>
                  </a:cubicBezTo>
                  <a:cubicBezTo>
                    <a:pt x="46" y="41"/>
                    <a:pt x="46" y="41"/>
                    <a:pt x="46" y="41"/>
                  </a:cubicBezTo>
                  <a:cubicBezTo>
                    <a:pt x="47" y="42"/>
                    <a:pt x="47" y="42"/>
                    <a:pt x="47" y="42"/>
                  </a:cubicBezTo>
                  <a:cubicBezTo>
                    <a:pt x="48" y="42"/>
                    <a:pt x="48" y="42"/>
                    <a:pt x="48" y="42"/>
                  </a:cubicBezTo>
                  <a:cubicBezTo>
                    <a:pt x="49" y="42"/>
                    <a:pt x="49" y="42"/>
                    <a:pt x="49" y="42"/>
                  </a:cubicBezTo>
                  <a:cubicBezTo>
                    <a:pt x="49" y="41"/>
                    <a:pt x="49" y="41"/>
                    <a:pt x="49" y="41"/>
                  </a:cubicBezTo>
                  <a:close/>
                  <a:moveTo>
                    <a:pt x="50" y="39"/>
                  </a:moveTo>
                  <a:cubicBezTo>
                    <a:pt x="50" y="40"/>
                    <a:pt x="50" y="40"/>
                    <a:pt x="50" y="40"/>
                  </a:cubicBezTo>
                  <a:cubicBezTo>
                    <a:pt x="50" y="41"/>
                    <a:pt x="50" y="41"/>
                    <a:pt x="50" y="41"/>
                  </a:cubicBezTo>
                  <a:cubicBezTo>
                    <a:pt x="51" y="41"/>
                    <a:pt x="51" y="41"/>
                    <a:pt x="51" y="41"/>
                  </a:cubicBezTo>
                  <a:cubicBezTo>
                    <a:pt x="51" y="40"/>
                    <a:pt x="51" y="40"/>
                    <a:pt x="51" y="40"/>
                  </a:cubicBezTo>
                  <a:cubicBezTo>
                    <a:pt x="51" y="40"/>
                    <a:pt x="51" y="40"/>
                    <a:pt x="51" y="40"/>
                  </a:cubicBezTo>
                  <a:cubicBezTo>
                    <a:pt x="50" y="39"/>
                    <a:pt x="50" y="39"/>
                    <a:pt x="50" y="39"/>
                  </a:cubicBezTo>
                  <a:close/>
                  <a:moveTo>
                    <a:pt x="57" y="30"/>
                  </a:moveTo>
                  <a:cubicBezTo>
                    <a:pt x="57" y="30"/>
                    <a:pt x="57" y="30"/>
                    <a:pt x="57" y="30"/>
                  </a:cubicBezTo>
                  <a:cubicBezTo>
                    <a:pt x="58" y="30"/>
                    <a:pt x="58" y="30"/>
                    <a:pt x="58" y="30"/>
                  </a:cubicBezTo>
                  <a:cubicBezTo>
                    <a:pt x="58" y="29"/>
                    <a:pt x="58" y="29"/>
                    <a:pt x="58" y="29"/>
                  </a:cubicBezTo>
                  <a:cubicBezTo>
                    <a:pt x="58" y="28"/>
                    <a:pt x="58" y="28"/>
                    <a:pt x="58" y="28"/>
                  </a:cubicBezTo>
                  <a:cubicBezTo>
                    <a:pt x="59" y="28"/>
                    <a:pt x="59" y="28"/>
                    <a:pt x="59" y="28"/>
                  </a:cubicBezTo>
                  <a:cubicBezTo>
                    <a:pt x="59" y="29"/>
                    <a:pt x="59" y="29"/>
                    <a:pt x="59" y="29"/>
                  </a:cubicBezTo>
                  <a:cubicBezTo>
                    <a:pt x="59" y="30"/>
                    <a:pt x="59" y="30"/>
                    <a:pt x="59" y="30"/>
                  </a:cubicBezTo>
                  <a:cubicBezTo>
                    <a:pt x="59" y="30"/>
                    <a:pt x="59" y="30"/>
                    <a:pt x="59" y="30"/>
                  </a:cubicBezTo>
                  <a:cubicBezTo>
                    <a:pt x="59" y="30"/>
                    <a:pt x="59" y="30"/>
                    <a:pt x="59" y="30"/>
                  </a:cubicBezTo>
                  <a:cubicBezTo>
                    <a:pt x="58" y="31"/>
                    <a:pt x="58" y="31"/>
                    <a:pt x="58" y="31"/>
                  </a:cubicBezTo>
                  <a:cubicBezTo>
                    <a:pt x="57" y="31"/>
                    <a:pt x="57" y="31"/>
                    <a:pt x="57" y="31"/>
                  </a:cubicBezTo>
                  <a:cubicBezTo>
                    <a:pt x="57" y="30"/>
                    <a:pt x="57" y="30"/>
                    <a:pt x="57" y="30"/>
                  </a:cubicBezTo>
                  <a:close/>
                  <a:moveTo>
                    <a:pt x="52" y="39"/>
                  </a:moveTo>
                  <a:cubicBezTo>
                    <a:pt x="52" y="40"/>
                    <a:pt x="52" y="40"/>
                    <a:pt x="52" y="40"/>
                  </a:cubicBezTo>
                  <a:cubicBezTo>
                    <a:pt x="53" y="40"/>
                    <a:pt x="53" y="40"/>
                    <a:pt x="53" y="40"/>
                  </a:cubicBezTo>
                  <a:cubicBezTo>
                    <a:pt x="54" y="40"/>
                    <a:pt x="54" y="40"/>
                    <a:pt x="54" y="40"/>
                  </a:cubicBezTo>
                  <a:cubicBezTo>
                    <a:pt x="54" y="39"/>
                    <a:pt x="54" y="39"/>
                    <a:pt x="54" y="39"/>
                  </a:cubicBezTo>
                  <a:cubicBezTo>
                    <a:pt x="54" y="39"/>
                    <a:pt x="54" y="39"/>
                    <a:pt x="54" y="39"/>
                  </a:cubicBezTo>
                  <a:cubicBezTo>
                    <a:pt x="53" y="38"/>
                    <a:pt x="53" y="38"/>
                    <a:pt x="53" y="38"/>
                  </a:cubicBezTo>
                  <a:cubicBezTo>
                    <a:pt x="53" y="38"/>
                    <a:pt x="53" y="38"/>
                    <a:pt x="53" y="38"/>
                  </a:cubicBezTo>
                  <a:cubicBezTo>
                    <a:pt x="52" y="39"/>
                    <a:pt x="52" y="39"/>
                    <a:pt x="52" y="39"/>
                  </a:cubicBezTo>
                  <a:cubicBezTo>
                    <a:pt x="52" y="39"/>
                    <a:pt x="52" y="39"/>
                    <a:pt x="52" y="39"/>
                  </a:cubicBezTo>
                  <a:close/>
                  <a:moveTo>
                    <a:pt x="52" y="38"/>
                  </a:moveTo>
                  <a:cubicBezTo>
                    <a:pt x="53" y="38"/>
                    <a:pt x="53" y="38"/>
                    <a:pt x="53" y="38"/>
                  </a:cubicBezTo>
                  <a:cubicBezTo>
                    <a:pt x="53" y="37"/>
                    <a:pt x="53" y="37"/>
                    <a:pt x="53" y="37"/>
                  </a:cubicBezTo>
                  <a:cubicBezTo>
                    <a:pt x="53" y="37"/>
                    <a:pt x="53" y="37"/>
                    <a:pt x="53" y="37"/>
                  </a:cubicBezTo>
                  <a:cubicBezTo>
                    <a:pt x="53" y="37"/>
                    <a:pt x="53" y="37"/>
                    <a:pt x="53" y="37"/>
                  </a:cubicBezTo>
                  <a:cubicBezTo>
                    <a:pt x="52" y="38"/>
                    <a:pt x="52" y="38"/>
                    <a:pt x="52" y="38"/>
                  </a:cubicBezTo>
                  <a:close/>
                  <a:moveTo>
                    <a:pt x="54" y="37"/>
                  </a:moveTo>
                  <a:cubicBezTo>
                    <a:pt x="54" y="37"/>
                    <a:pt x="54" y="37"/>
                    <a:pt x="54" y="37"/>
                  </a:cubicBezTo>
                  <a:cubicBezTo>
                    <a:pt x="54" y="37"/>
                    <a:pt x="54" y="37"/>
                    <a:pt x="54" y="37"/>
                  </a:cubicBezTo>
                  <a:cubicBezTo>
                    <a:pt x="55" y="37"/>
                    <a:pt x="55" y="37"/>
                    <a:pt x="55" y="37"/>
                  </a:cubicBezTo>
                  <a:cubicBezTo>
                    <a:pt x="55" y="37"/>
                    <a:pt x="55" y="37"/>
                    <a:pt x="55" y="37"/>
                  </a:cubicBezTo>
                  <a:cubicBezTo>
                    <a:pt x="55" y="37"/>
                    <a:pt x="55" y="37"/>
                    <a:pt x="55" y="37"/>
                  </a:cubicBezTo>
                  <a:cubicBezTo>
                    <a:pt x="54" y="37"/>
                    <a:pt x="54" y="37"/>
                    <a:pt x="54" y="37"/>
                  </a:cubicBezTo>
                  <a:cubicBezTo>
                    <a:pt x="54" y="37"/>
                    <a:pt x="54" y="37"/>
                    <a:pt x="54" y="37"/>
                  </a:cubicBezTo>
                  <a:cubicBezTo>
                    <a:pt x="54" y="37"/>
                    <a:pt x="54" y="37"/>
                    <a:pt x="54" y="37"/>
                  </a:cubicBezTo>
                  <a:close/>
                  <a:moveTo>
                    <a:pt x="54" y="34"/>
                  </a:moveTo>
                  <a:cubicBezTo>
                    <a:pt x="53" y="34"/>
                    <a:pt x="53" y="34"/>
                    <a:pt x="53" y="34"/>
                  </a:cubicBezTo>
                  <a:cubicBezTo>
                    <a:pt x="53" y="34"/>
                    <a:pt x="53" y="34"/>
                    <a:pt x="53" y="34"/>
                  </a:cubicBezTo>
                  <a:cubicBezTo>
                    <a:pt x="52" y="34"/>
                    <a:pt x="52" y="34"/>
                    <a:pt x="52" y="34"/>
                  </a:cubicBezTo>
                  <a:cubicBezTo>
                    <a:pt x="52" y="33"/>
                    <a:pt x="52" y="33"/>
                    <a:pt x="52" y="33"/>
                  </a:cubicBezTo>
                  <a:cubicBezTo>
                    <a:pt x="53" y="32"/>
                    <a:pt x="53" y="32"/>
                    <a:pt x="53" y="32"/>
                  </a:cubicBezTo>
                  <a:cubicBezTo>
                    <a:pt x="54" y="32"/>
                    <a:pt x="54" y="32"/>
                    <a:pt x="54" y="32"/>
                  </a:cubicBezTo>
                  <a:cubicBezTo>
                    <a:pt x="55" y="32"/>
                    <a:pt x="55" y="32"/>
                    <a:pt x="55" y="32"/>
                  </a:cubicBezTo>
                  <a:cubicBezTo>
                    <a:pt x="55" y="33"/>
                    <a:pt x="55" y="33"/>
                    <a:pt x="55" y="33"/>
                  </a:cubicBezTo>
                  <a:cubicBezTo>
                    <a:pt x="56" y="33"/>
                    <a:pt x="56" y="33"/>
                    <a:pt x="56" y="33"/>
                  </a:cubicBezTo>
                  <a:cubicBezTo>
                    <a:pt x="56" y="34"/>
                    <a:pt x="56" y="34"/>
                    <a:pt x="56" y="34"/>
                  </a:cubicBezTo>
                  <a:cubicBezTo>
                    <a:pt x="55" y="34"/>
                    <a:pt x="55" y="34"/>
                    <a:pt x="55" y="34"/>
                  </a:cubicBezTo>
                  <a:cubicBezTo>
                    <a:pt x="54" y="34"/>
                    <a:pt x="54" y="34"/>
                    <a:pt x="54" y="34"/>
                  </a:cubicBezTo>
                  <a:cubicBezTo>
                    <a:pt x="54" y="34"/>
                    <a:pt x="54" y="34"/>
                    <a:pt x="54" y="34"/>
                  </a:cubicBezTo>
                  <a:close/>
                  <a:moveTo>
                    <a:pt x="57" y="33"/>
                  </a:moveTo>
                  <a:cubicBezTo>
                    <a:pt x="58" y="34"/>
                    <a:pt x="58" y="34"/>
                    <a:pt x="58" y="34"/>
                  </a:cubicBezTo>
                  <a:cubicBezTo>
                    <a:pt x="58" y="34"/>
                    <a:pt x="58" y="34"/>
                    <a:pt x="58" y="34"/>
                  </a:cubicBezTo>
                  <a:cubicBezTo>
                    <a:pt x="59" y="34"/>
                    <a:pt x="59" y="34"/>
                    <a:pt x="59" y="34"/>
                  </a:cubicBezTo>
                  <a:cubicBezTo>
                    <a:pt x="59" y="33"/>
                    <a:pt x="59" y="33"/>
                    <a:pt x="59" y="33"/>
                  </a:cubicBezTo>
                  <a:cubicBezTo>
                    <a:pt x="59" y="33"/>
                    <a:pt x="59" y="33"/>
                    <a:pt x="59" y="33"/>
                  </a:cubicBezTo>
                  <a:cubicBezTo>
                    <a:pt x="58" y="33"/>
                    <a:pt x="58" y="33"/>
                    <a:pt x="58" y="33"/>
                  </a:cubicBezTo>
                  <a:cubicBezTo>
                    <a:pt x="58" y="33"/>
                    <a:pt x="58" y="33"/>
                    <a:pt x="58" y="33"/>
                  </a:cubicBezTo>
                  <a:cubicBezTo>
                    <a:pt x="57" y="33"/>
                    <a:pt x="57" y="33"/>
                    <a:pt x="57" y="33"/>
                  </a:cubicBezTo>
                  <a:close/>
                  <a:moveTo>
                    <a:pt x="59" y="41"/>
                  </a:moveTo>
                  <a:cubicBezTo>
                    <a:pt x="59" y="41"/>
                    <a:pt x="59" y="41"/>
                    <a:pt x="59" y="41"/>
                  </a:cubicBezTo>
                  <a:cubicBezTo>
                    <a:pt x="59" y="40"/>
                    <a:pt x="59" y="40"/>
                    <a:pt x="59" y="40"/>
                  </a:cubicBezTo>
                  <a:cubicBezTo>
                    <a:pt x="59" y="39"/>
                    <a:pt x="59" y="39"/>
                    <a:pt x="59" y="39"/>
                  </a:cubicBezTo>
                  <a:cubicBezTo>
                    <a:pt x="59" y="38"/>
                    <a:pt x="59" y="38"/>
                    <a:pt x="59" y="38"/>
                  </a:cubicBezTo>
                  <a:cubicBezTo>
                    <a:pt x="58" y="37"/>
                    <a:pt x="58" y="37"/>
                    <a:pt x="58" y="37"/>
                  </a:cubicBezTo>
                  <a:cubicBezTo>
                    <a:pt x="57" y="37"/>
                    <a:pt x="57" y="37"/>
                    <a:pt x="57" y="37"/>
                  </a:cubicBezTo>
                  <a:cubicBezTo>
                    <a:pt x="57" y="37"/>
                    <a:pt x="57" y="37"/>
                    <a:pt x="57" y="37"/>
                  </a:cubicBezTo>
                  <a:cubicBezTo>
                    <a:pt x="56" y="37"/>
                    <a:pt x="56" y="37"/>
                    <a:pt x="56" y="37"/>
                  </a:cubicBezTo>
                  <a:cubicBezTo>
                    <a:pt x="55" y="38"/>
                    <a:pt x="55" y="38"/>
                    <a:pt x="55" y="38"/>
                  </a:cubicBezTo>
                  <a:cubicBezTo>
                    <a:pt x="55" y="38"/>
                    <a:pt x="55" y="38"/>
                    <a:pt x="55" y="38"/>
                  </a:cubicBezTo>
                  <a:cubicBezTo>
                    <a:pt x="55" y="39"/>
                    <a:pt x="55" y="39"/>
                    <a:pt x="55" y="39"/>
                  </a:cubicBezTo>
                  <a:cubicBezTo>
                    <a:pt x="56" y="41"/>
                    <a:pt x="56" y="41"/>
                    <a:pt x="56" y="41"/>
                  </a:cubicBezTo>
                  <a:cubicBezTo>
                    <a:pt x="56" y="41"/>
                    <a:pt x="56" y="41"/>
                    <a:pt x="56" y="41"/>
                  </a:cubicBezTo>
                  <a:cubicBezTo>
                    <a:pt x="57" y="41"/>
                    <a:pt x="57" y="41"/>
                    <a:pt x="57" y="41"/>
                  </a:cubicBezTo>
                  <a:cubicBezTo>
                    <a:pt x="58" y="41"/>
                    <a:pt x="58" y="41"/>
                    <a:pt x="58" y="41"/>
                  </a:cubicBezTo>
                  <a:cubicBezTo>
                    <a:pt x="59" y="41"/>
                    <a:pt x="59" y="41"/>
                    <a:pt x="59" y="41"/>
                  </a:cubicBezTo>
                  <a:close/>
                  <a:moveTo>
                    <a:pt x="61" y="40"/>
                  </a:moveTo>
                  <a:cubicBezTo>
                    <a:pt x="61" y="40"/>
                    <a:pt x="61" y="40"/>
                    <a:pt x="61" y="40"/>
                  </a:cubicBezTo>
                  <a:cubicBezTo>
                    <a:pt x="61" y="39"/>
                    <a:pt x="61" y="39"/>
                    <a:pt x="61" y="39"/>
                  </a:cubicBezTo>
                  <a:cubicBezTo>
                    <a:pt x="61" y="39"/>
                    <a:pt x="61" y="39"/>
                    <a:pt x="61" y="39"/>
                  </a:cubicBezTo>
                  <a:cubicBezTo>
                    <a:pt x="61" y="39"/>
                    <a:pt x="61" y="39"/>
                    <a:pt x="61" y="39"/>
                  </a:cubicBezTo>
                  <a:cubicBezTo>
                    <a:pt x="62" y="38"/>
                    <a:pt x="62" y="38"/>
                    <a:pt x="62" y="38"/>
                  </a:cubicBezTo>
                  <a:cubicBezTo>
                    <a:pt x="62" y="37"/>
                    <a:pt x="62" y="37"/>
                    <a:pt x="62" y="37"/>
                  </a:cubicBezTo>
                  <a:cubicBezTo>
                    <a:pt x="63" y="37"/>
                    <a:pt x="63" y="37"/>
                    <a:pt x="63" y="37"/>
                  </a:cubicBezTo>
                  <a:cubicBezTo>
                    <a:pt x="64" y="37"/>
                    <a:pt x="64" y="37"/>
                    <a:pt x="64" y="37"/>
                  </a:cubicBezTo>
                  <a:cubicBezTo>
                    <a:pt x="64" y="36"/>
                    <a:pt x="64" y="36"/>
                    <a:pt x="64" y="36"/>
                  </a:cubicBezTo>
                  <a:cubicBezTo>
                    <a:pt x="63" y="36"/>
                    <a:pt x="63" y="36"/>
                    <a:pt x="63" y="36"/>
                  </a:cubicBezTo>
                  <a:cubicBezTo>
                    <a:pt x="62" y="36"/>
                    <a:pt x="62" y="36"/>
                    <a:pt x="62" y="36"/>
                  </a:cubicBezTo>
                  <a:cubicBezTo>
                    <a:pt x="61" y="36"/>
                    <a:pt x="61" y="36"/>
                    <a:pt x="61" y="36"/>
                  </a:cubicBezTo>
                  <a:cubicBezTo>
                    <a:pt x="60" y="35"/>
                    <a:pt x="60" y="35"/>
                    <a:pt x="60" y="35"/>
                  </a:cubicBezTo>
                  <a:cubicBezTo>
                    <a:pt x="59" y="35"/>
                    <a:pt x="59" y="35"/>
                    <a:pt x="59" y="35"/>
                  </a:cubicBezTo>
                  <a:cubicBezTo>
                    <a:pt x="58" y="35"/>
                    <a:pt x="58" y="35"/>
                    <a:pt x="58" y="35"/>
                  </a:cubicBezTo>
                  <a:cubicBezTo>
                    <a:pt x="58" y="35"/>
                    <a:pt x="58" y="35"/>
                    <a:pt x="58" y="35"/>
                  </a:cubicBezTo>
                  <a:cubicBezTo>
                    <a:pt x="58" y="36"/>
                    <a:pt x="58" y="36"/>
                    <a:pt x="58" y="36"/>
                  </a:cubicBezTo>
                  <a:cubicBezTo>
                    <a:pt x="59" y="37"/>
                    <a:pt x="59" y="37"/>
                    <a:pt x="59" y="37"/>
                  </a:cubicBezTo>
                  <a:cubicBezTo>
                    <a:pt x="59" y="39"/>
                    <a:pt x="59" y="39"/>
                    <a:pt x="59" y="39"/>
                  </a:cubicBezTo>
                  <a:cubicBezTo>
                    <a:pt x="60" y="40"/>
                    <a:pt x="60" y="40"/>
                    <a:pt x="60" y="40"/>
                  </a:cubicBezTo>
                  <a:cubicBezTo>
                    <a:pt x="61" y="40"/>
                    <a:pt x="61" y="40"/>
                    <a:pt x="61" y="40"/>
                  </a:cubicBezTo>
                  <a:cubicBezTo>
                    <a:pt x="61" y="40"/>
                    <a:pt x="61" y="40"/>
                    <a:pt x="61" y="40"/>
                  </a:cubicBezTo>
                  <a:close/>
                  <a:moveTo>
                    <a:pt x="64" y="40"/>
                  </a:moveTo>
                  <a:cubicBezTo>
                    <a:pt x="64" y="41"/>
                    <a:pt x="64" y="41"/>
                    <a:pt x="64" y="41"/>
                  </a:cubicBezTo>
                  <a:cubicBezTo>
                    <a:pt x="65" y="41"/>
                    <a:pt x="65" y="41"/>
                    <a:pt x="65" y="41"/>
                  </a:cubicBezTo>
                  <a:cubicBezTo>
                    <a:pt x="66" y="42"/>
                    <a:pt x="66" y="42"/>
                    <a:pt x="66" y="42"/>
                  </a:cubicBezTo>
                  <a:cubicBezTo>
                    <a:pt x="67" y="42"/>
                    <a:pt x="67" y="42"/>
                    <a:pt x="67" y="42"/>
                  </a:cubicBezTo>
                  <a:cubicBezTo>
                    <a:pt x="68" y="41"/>
                    <a:pt x="68" y="41"/>
                    <a:pt x="68" y="41"/>
                  </a:cubicBezTo>
                  <a:cubicBezTo>
                    <a:pt x="67" y="40"/>
                    <a:pt x="67" y="40"/>
                    <a:pt x="67" y="40"/>
                  </a:cubicBezTo>
                  <a:cubicBezTo>
                    <a:pt x="67" y="39"/>
                    <a:pt x="67" y="39"/>
                    <a:pt x="67" y="39"/>
                  </a:cubicBezTo>
                  <a:cubicBezTo>
                    <a:pt x="65" y="40"/>
                    <a:pt x="65" y="40"/>
                    <a:pt x="65" y="40"/>
                  </a:cubicBezTo>
                  <a:cubicBezTo>
                    <a:pt x="64" y="40"/>
                    <a:pt x="64" y="40"/>
                    <a:pt x="64" y="40"/>
                  </a:cubicBezTo>
                  <a:close/>
                  <a:moveTo>
                    <a:pt x="64" y="42"/>
                  </a:moveTo>
                  <a:cubicBezTo>
                    <a:pt x="64" y="43"/>
                    <a:pt x="64" y="43"/>
                    <a:pt x="64" y="43"/>
                  </a:cubicBezTo>
                  <a:cubicBezTo>
                    <a:pt x="65" y="43"/>
                    <a:pt x="65" y="43"/>
                    <a:pt x="65" y="43"/>
                  </a:cubicBezTo>
                  <a:cubicBezTo>
                    <a:pt x="65" y="43"/>
                    <a:pt x="65" y="43"/>
                    <a:pt x="65" y="43"/>
                  </a:cubicBezTo>
                  <a:cubicBezTo>
                    <a:pt x="66" y="43"/>
                    <a:pt x="66" y="43"/>
                    <a:pt x="66" y="43"/>
                  </a:cubicBezTo>
                  <a:cubicBezTo>
                    <a:pt x="65" y="42"/>
                    <a:pt x="65" y="42"/>
                    <a:pt x="65" y="42"/>
                  </a:cubicBezTo>
                  <a:cubicBezTo>
                    <a:pt x="64" y="42"/>
                    <a:pt x="64" y="42"/>
                    <a:pt x="64" y="42"/>
                  </a:cubicBezTo>
                  <a:close/>
                  <a:moveTo>
                    <a:pt x="64" y="16"/>
                  </a:moveTo>
                  <a:cubicBezTo>
                    <a:pt x="65" y="16"/>
                    <a:pt x="65" y="16"/>
                    <a:pt x="65" y="16"/>
                  </a:cubicBezTo>
                  <a:cubicBezTo>
                    <a:pt x="65" y="16"/>
                    <a:pt x="65" y="16"/>
                    <a:pt x="65" y="16"/>
                  </a:cubicBezTo>
                  <a:cubicBezTo>
                    <a:pt x="66" y="15"/>
                    <a:pt x="66" y="15"/>
                    <a:pt x="66" y="15"/>
                  </a:cubicBezTo>
                  <a:cubicBezTo>
                    <a:pt x="66" y="16"/>
                    <a:pt x="66" y="16"/>
                    <a:pt x="66" y="16"/>
                  </a:cubicBezTo>
                  <a:cubicBezTo>
                    <a:pt x="67" y="16"/>
                    <a:pt x="67" y="16"/>
                    <a:pt x="67" y="16"/>
                  </a:cubicBezTo>
                  <a:cubicBezTo>
                    <a:pt x="67" y="16"/>
                    <a:pt x="67" y="16"/>
                    <a:pt x="67" y="16"/>
                  </a:cubicBezTo>
                  <a:cubicBezTo>
                    <a:pt x="68" y="16"/>
                    <a:pt x="68" y="16"/>
                    <a:pt x="68" y="16"/>
                  </a:cubicBezTo>
                  <a:cubicBezTo>
                    <a:pt x="67" y="17"/>
                    <a:pt x="67" y="17"/>
                    <a:pt x="67" y="17"/>
                  </a:cubicBezTo>
                  <a:cubicBezTo>
                    <a:pt x="66" y="17"/>
                    <a:pt x="66" y="17"/>
                    <a:pt x="66" y="17"/>
                  </a:cubicBezTo>
                  <a:cubicBezTo>
                    <a:pt x="66" y="17"/>
                    <a:pt x="66" y="17"/>
                    <a:pt x="66" y="17"/>
                  </a:cubicBezTo>
                  <a:cubicBezTo>
                    <a:pt x="64" y="17"/>
                    <a:pt x="64" y="17"/>
                    <a:pt x="64" y="17"/>
                  </a:cubicBezTo>
                  <a:cubicBezTo>
                    <a:pt x="64" y="16"/>
                    <a:pt x="64" y="16"/>
                    <a:pt x="64" y="16"/>
                  </a:cubicBezTo>
                  <a:close/>
                  <a:moveTo>
                    <a:pt x="66" y="28"/>
                  </a:moveTo>
                  <a:cubicBezTo>
                    <a:pt x="66" y="27"/>
                    <a:pt x="66" y="27"/>
                    <a:pt x="66" y="27"/>
                  </a:cubicBezTo>
                  <a:cubicBezTo>
                    <a:pt x="67" y="26"/>
                    <a:pt x="67" y="26"/>
                    <a:pt x="67" y="26"/>
                  </a:cubicBezTo>
                  <a:cubicBezTo>
                    <a:pt x="67" y="26"/>
                    <a:pt x="67" y="26"/>
                    <a:pt x="67" y="26"/>
                  </a:cubicBezTo>
                  <a:cubicBezTo>
                    <a:pt x="66" y="25"/>
                    <a:pt x="66" y="25"/>
                    <a:pt x="66" y="25"/>
                  </a:cubicBezTo>
                  <a:cubicBezTo>
                    <a:pt x="66" y="25"/>
                    <a:pt x="66" y="25"/>
                    <a:pt x="66" y="25"/>
                  </a:cubicBezTo>
                  <a:cubicBezTo>
                    <a:pt x="65" y="25"/>
                    <a:pt x="65" y="25"/>
                    <a:pt x="65" y="25"/>
                  </a:cubicBezTo>
                  <a:cubicBezTo>
                    <a:pt x="64" y="25"/>
                    <a:pt x="64" y="25"/>
                    <a:pt x="64" y="25"/>
                  </a:cubicBezTo>
                  <a:cubicBezTo>
                    <a:pt x="63" y="26"/>
                    <a:pt x="63" y="26"/>
                    <a:pt x="63" y="26"/>
                  </a:cubicBezTo>
                  <a:cubicBezTo>
                    <a:pt x="62" y="26"/>
                    <a:pt x="62" y="26"/>
                    <a:pt x="62" y="26"/>
                  </a:cubicBezTo>
                  <a:cubicBezTo>
                    <a:pt x="62" y="27"/>
                    <a:pt x="62" y="27"/>
                    <a:pt x="62" y="27"/>
                  </a:cubicBezTo>
                  <a:cubicBezTo>
                    <a:pt x="64" y="28"/>
                    <a:pt x="64" y="28"/>
                    <a:pt x="64" y="28"/>
                  </a:cubicBezTo>
                  <a:cubicBezTo>
                    <a:pt x="65" y="28"/>
                    <a:pt x="65" y="28"/>
                    <a:pt x="65" y="28"/>
                  </a:cubicBezTo>
                  <a:cubicBezTo>
                    <a:pt x="66" y="28"/>
                    <a:pt x="66" y="28"/>
                    <a:pt x="66" y="28"/>
                  </a:cubicBezTo>
                  <a:close/>
                  <a:moveTo>
                    <a:pt x="68" y="26"/>
                  </a:moveTo>
                  <a:cubicBezTo>
                    <a:pt x="68" y="27"/>
                    <a:pt x="68" y="27"/>
                    <a:pt x="68" y="27"/>
                  </a:cubicBezTo>
                  <a:cubicBezTo>
                    <a:pt x="68" y="28"/>
                    <a:pt x="68" y="28"/>
                    <a:pt x="68" y="28"/>
                  </a:cubicBezTo>
                  <a:cubicBezTo>
                    <a:pt x="67" y="28"/>
                    <a:pt x="67" y="28"/>
                    <a:pt x="67" y="28"/>
                  </a:cubicBezTo>
                  <a:cubicBezTo>
                    <a:pt x="67" y="28"/>
                    <a:pt x="67" y="28"/>
                    <a:pt x="67" y="28"/>
                  </a:cubicBezTo>
                  <a:cubicBezTo>
                    <a:pt x="66" y="28"/>
                    <a:pt x="66" y="28"/>
                    <a:pt x="66" y="28"/>
                  </a:cubicBezTo>
                  <a:cubicBezTo>
                    <a:pt x="65" y="29"/>
                    <a:pt x="65" y="29"/>
                    <a:pt x="65" y="29"/>
                  </a:cubicBezTo>
                  <a:cubicBezTo>
                    <a:pt x="64" y="29"/>
                    <a:pt x="64" y="29"/>
                    <a:pt x="64" y="29"/>
                  </a:cubicBezTo>
                  <a:cubicBezTo>
                    <a:pt x="63" y="29"/>
                    <a:pt x="63" y="29"/>
                    <a:pt x="63" y="29"/>
                  </a:cubicBezTo>
                  <a:cubicBezTo>
                    <a:pt x="63" y="29"/>
                    <a:pt x="63" y="29"/>
                    <a:pt x="63" y="29"/>
                  </a:cubicBezTo>
                  <a:cubicBezTo>
                    <a:pt x="63" y="30"/>
                    <a:pt x="63" y="30"/>
                    <a:pt x="63" y="30"/>
                  </a:cubicBezTo>
                  <a:cubicBezTo>
                    <a:pt x="63" y="30"/>
                    <a:pt x="63" y="30"/>
                    <a:pt x="63" y="30"/>
                  </a:cubicBezTo>
                  <a:cubicBezTo>
                    <a:pt x="63" y="33"/>
                    <a:pt x="63" y="33"/>
                    <a:pt x="63" y="33"/>
                  </a:cubicBezTo>
                  <a:cubicBezTo>
                    <a:pt x="64" y="34"/>
                    <a:pt x="64" y="34"/>
                    <a:pt x="64" y="34"/>
                  </a:cubicBezTo>
                  <a:cubicBezTo>
                    <a:pt x="65" y="35"/>
                    <a:pt x="65" y="35"/>
                    <a:pt x="65" y="35"/>
                  </a:cubicBezTo>
                  <a:cubicBezTo>
                    <a:pt x="66" y="35"/>
                    <a:pt x="66" y="35"/>
                    <a:pt x="66" y="35"/>
                  </a:cubicBezTo>
                  <a:cubicBezTo>
                    <a:pt x="67" y="35"/>
                    <a:pt x="67" y="35"/>
                    <a:pt x="67" y="35"/>
                  </a:cubicBezTo>
                  <a:cubicBezTo>
                    <a:pt x="68" y="35"/>
                    <a:pt x="68" y="35"/>
                    <a:pt x="68" y="35"/>
                  </a:cubicBezTo>
                  <a:cubicBezTo>
                    <a:pt x="69" y="34"/>
                    <a:pt x="69" y="34"/>
                    <a:pt x="69" y="34"/>
                  </a:cubicBezTo>
                  <a:cubicBezTo>
                    <a:pt x="70" y="34"/>
                    <a:pt x="70" y="34"/>
                    <a:pt x="70" y="34"/>
                  </a:cubicBezTo>
                  <a:cubicBezTo>
                    <a:pt x="70" y="33"/>
                    <a:pt x="70" y="33"/>
                    <a:pt x="70" y="33"/>
                  </a:cubicBezTo>
                  <a:cubicBezTo>
                    <a:pt x="69" y="33"/>
                    <a:pt x="69" y="33"/>
                    <a:pt x="69" y="33"/>
                  </a:cubicBezTo>
                  <a:cubicBezTo>
                    <a:pt x="69" y="32"/>
                    <a:pt x="69" y="32"/>
                    <a:pt x="69" y="32"/>
                  </a:cubicBezTo>
                  <a:cubicBezTo>
                    <a:pt x="68" y="32"/>
                    <a:pt x="68" y="32"/>
                    <a:pt x="68" y="32"/>
                  </a:cubicBezTo>
                  <a:cubicBezTo>
                    <a:pt x="67" y="31"/>
                    <a:pt x="67" y="31"/>
                    <a:pt x="67" y="31"/>
                  </a:cubicBezTo>
                  <a:cubicBezTo>
                    <a:pt x="67" y="30"/>
                    <a:pt x="67" y="30"/>
                    <a:pt x="67" y="30"/>
                  </a:cubicBezTo>
                  <a:cubicBezTo>
                    <a:pt x="68" y="30"/>
                    <a:pt x="68" y="30"/>
                    <a:pt x="68" y="30"/>
                  </a:cubicBezTo>
                  <a:cubicBezTo>
                    <a:pt x="69" y="30"/>
                    <a:pt x="69" y="30"/>
                    <a:pt x="69" y="30"/>
                  </a:cubicBezTo>
                  <a:cubicBezTo>
                    <a:pt x="70" y="29"/>
                    <a:pt x="70" y="29"/>
                    <a:pt x="70" y="29"/>
                  </a:cubicBezTo>
                  <a:cubicBezTo>
                    <a:pt x="70" y="29"/>
                    <a:pt x="70" y="29"/>
                    <a:pt x="70" y="29"/>
                  </a:cubicBezTo>
                  <a:cubicBezTo>
                    <a:pt x="69" y="28"/>
                    <a:pt x="69" y="28"/>
                    <a:pt x="69" y="28"/>
                  </a:cubicBezTo>
                  <a:cubicBezTo>
                    <a:pt x="68" y="27"/>
                    <a:pt x="68" y="27"/>
                    <a:pt x="68" y="27"/>
                  </a:cubicBezTo>
                  <a:cubicBezTo>
                    <a:pt x="68" y="26"/>
                    <a:pt x="68" y="26"/>
                    <a:pt x="68" y="26"/>
                  </a:cubicBezTo>
                  <a:close/>
                  <a:moveTo>
                    <a:pt x="72" y="28"/>
                  </a:moveTo>
                  <a:cubicBezTo>
                    <a:pt x="71" y="27"/>
                    <a:pt x="71" y="27"/>
                    <a:pt x="71" y="27"/>
                  </a:cubicBezTo>
                  <a:cubicBezTo>
                    <a:pt x="71" y="27"/>
                    <a:pt x="71" y="27"/>
                    <a:pt x="71" y="27"/>
                  </a:cubicBezTo>
                  <a:cubicBezTo>
                    <a:pt x="71" y="26"/>
                    <a:pt x="71" y="26"/>
                    <a:pt x="71" y="26"/>
                  </a:cubicBezTo>
                  <a:cubicBezTo>
                    <a:pt x="70" y="26"/>
                    <a:pt x="70" y="26"/>
                    <a:pt x="70" y="26"/>
                  </a:cubicBezTo>
                  <a:cubicBezTo>
                    <a:pt x="69" y="26"/>
                    <a:pt x="69" y="26"/>
                    <a:pt x="69" y="26"/>
                  </a:cubicBezTo>
                  <a:cubicBezTo>
                    <a:pt x="69" y="25"/>
                    <a:pt x="69" y="25"/>
                    <a:pt x="69" y="25"/>
                  </a:cubicBezTo>
                  <a:cubicBezTo>
                    <a:pt x="69" y="25"/>
                    <a:pt x="69" y="25"/>
                    <a:pt x="69" y="25"/>
                  </a:cubicBezTo>
                  <a:cubicBezTo>
                    <a:pt x="69" y="23"/>
                    <a:pt x="69" y="23"/>
                    <a:pt x="69" y="23"/>
                  </a:cubicBezTo>
                  <a:cubicBezTo>
                    <a:pt x="69" y="23"/>
                    <a:pt x="69" y="23"/>
                    <a:pt x="69" y="23"/>
                  </a:cubicBezTo>
                  <a:cubicBezTo>
                    <a:pt x="69" y="21"/>
                    <a:pt x="69" y="21"/>
                    <a:pt x="69" y="21"/>
                  </a:cubicBezTo>
                  <a:cubicBezTo>
                    <a:pt x="70" y="21"/>
                    <a:pt x="70" y="21"/>
                    <a:pt x="70" y="21"/>
                  </a:cubicBezTo>
                  <a:cubicBezTo>
                    <a:pt x="71" y="20"/>
                    <a:pt x="71" y="20"/>
                    <a:pt x="71" y="20"/>
                  </a:cubicBezTo>
                  <a:cubicBezTo>
                    <a:pt x="71" y="20"/>
                    <a:pt x="71" y="20"/>
                    <a:pt x="71" y="20"/>
                  </a:cubicBezTo>
                  <a:cubicBezTo>
                    <a:pt x="71" y="19"/>
                    <a:pt x="71" y="19"/>
                    <a:pt x="71" y="19"/>
                  </a:cubicBezTo>
                  <a:cubicBezTo>
                    <a:pt x="71" y="19"/>
                    <a:pt x="71" y="19"/>
                    <a:pt x="71" y="19"/>
                  </a:cubicBezTo>
                  <a:cubicBezTo>
                    <a:pt x="72" y="19"/>
                    <a:pt x="72" y="19"/>
                    <a:pt x="72" y="19"/>
                  </a:cubicBezTo>
                  <a:cubicBezTo>
                    <a:pt x="73" y="19"/>
                    <a:pt x="73" y="19"/>
                    <a:pt x="73" y="19"/>
                  </a:cubicBezTo>
                  <a:cubicBezTo>
                    <a:pt x="73" y="20"/>
                    <a:pt x="73" y="20"/>
                    <a:pt x="73" y="20"/>
                  </a:cubicBezTo>
                  <a:cubicBezTo>
                    <a:pt x="73" y="21"/>
                    <a:pt x="73" y="21"/>
                    <a:pt x="73" y="21"/>
                  </a:cubicBezTo>
                  <a:cubicBezTo>
                    <a:pt x="73" y="22"/>
                    <a:pt x="73" y="22"/>
                    <a:pt x="73" y="22"/>
                  </a:cubicBezTo>
                  <a:cubicBezTo>
                    <a:pt x="74" y="22"/>
                    <a:pt x="74" y="22"/>
                    <a:pt x="74" y="22"/>
                  </a:cubicBezTo>
                  <a:cubicBezTo>
                    <a:pt x="75" y="23"/>
                    <a:pt x="75" y="23"/>
                    <a:pt x="75" y="23"/>
                  </a:cubicBezTo>
                  <a:cubicBezTo>
                    <a:pt x="76" y="23"/>
                    <a:pt x="76" y="23"/>
                    <a:pt x="76" y="23"/>
                  </a:cubicBezTo>
                  <a:cubicBezTo>
                    <a:pt x="76" y="24"/>
                    <a:pt x="76" y="24"/>
                    <a:pt x="76" y="24"/>
                  </a:cubicBezTo>
                  <a:cubicBezTo>
                    <a:pt x="74" y="24"/>
                    <a:pt x="74" y="24"/>
                    <a:pt x="74" y="24"/>
                  </a:cubicBezTo>
                  <a:cubicBezTo>
                    <a:pt x="73" y="25"/>
                    <a:pt x="73" y="25"/>
                    <a:pt x="73" y="25"/>
                  </a:cubicBezTo>
                  <a:cubicBezTo>
                    <a:pt x="73" y="25"/>
                    <a:pt x="73" y="25"/>
                    <a:pt x="73" y="25"/>
                  </a:cubicBezTo>
                  <a:cubicBezTo>
                    <a:pt x="73" y="26"/>
                    <a:pt x="73" y="26"/>
                    <a:pt x="73" y="26"/>
                  </a:cubicBezTo>
                  <a:cubicBezTo>
                    <a:pt x="73" y="27"/>
                    <a:pt x="73" y="27"/>
                    <a:pt x="73" y="27"/>
                  </a:cubicBezTo>
                  <a:cubicBezTo>
                    <a:pt x="72" y="28"/>
                    <a:pt x="72" y="28"/>
                    <a:pt x="72" y="28"/>
                  </a:cubicBezTo>
                  <a:close/>
                  <a:moveTo>
                    <a:pt x="453" y="50"/>
                  </a:moveTo>
                  <a:cubicBezTo>
                    <a:pt x="453" y="50"/>
                    <a:pt x="453" y="50"/>
                    <a:pt x="453" y="50"/>
                  </a:cubicBezTo>
                  <a:cubicBezTo>
                    <a:pt x="453" y="50"/>
                    <a:pt x="453" y="50"/>
                    <a:pt x="453" y="50"/>
                  </a:cubicBezTo>
                  <a:cubicBezTo>
                    <a:pt x="453" y="50"/>
                    <a:pt x="453" y="50"/>
                    <a:pt x="453" y="50"/>
                  </a:cubicBezTo>
                  <a:cubicBezTo>
                    <a:pt x="452" y="50"/>
                    <a:pt x="452" y="50"/>
                    <a:pt x="452" y="50"/>
                  </a:cubicBezTo>
                  <a:cubicBezTo>
                    <a:pt x="453" y="50"/>
                    <a:pt x="453" y="50"/>
                    <a:pt x="453" y="50"/>
                  </a:cubicBezTo>
                  <a:close/>
                  <a:moveTo>
                    <a:pt x="449" y="50"/>
                  </a:moveTo>
                  <a:cubicBezTo>
                    <a:pt x="450" y="50"/>
                    <a:pt x="450" y="50"/>
                    <a:pt x="450" y="50"/>
                  </a:cubicBezTo>
                  <a:cubicBezTo>
                    <a:pt x="450" y="49"/>
                    <a:pt x="450" y="49"/>
                    <a:pt x="450" y="49"/>
                  </a:cubicBezTo>
                  <a:cubicBezTo>
                    <a:pt x="449" y="49"/>
                    <a:pt x="449" y="49"/>
                    <a:pt x="449" y="49"/>
                  </a:cubicBezTo>
                  <a:cubicBezTo>
                    <a:pt x="449" y="49"/>
                    <a:pt x="449" y="49"/>
                    <a:pt x="449" y="49"/>
                  </a:cubicBezTo>
                  <a:cubicBezTo>
                    <a:pt x="449" y="50"/>
                    <a:pt x="449" y="50"/>
                    <a:pt x="449" y="50"/>
                  </a:cubicBezTo>
                  <a:close/>
                  <a:moveTo>
                    <a:pt x="446" y="51"/>
                  </a:moveTo>
                  <a:cubicBezTo>
                    <a:pt x="446" y="51"/>
                    <a:pt x="446" y="51"/>
                    <a:pt x="446" y="51"/>
                  </a:cubicBezTo>
                  <a:cubicBezTo>
                    <a:pt x="446" y="51"/>
                    <a:pt x="446" y="51"/>
                    <a:pt x="446" y="51"/>
                  </a:cubicBezTo>
                  <a:cubicBezTo>
                    <a:pt x="446" y="50"/>
                    <a:pt x="446" y="50"/>
                    <a:pt x="446" y="50"/>
                  </a:cubicBezTo>
                  <a:cubicBezTo>
                    <a:pt x="446" y="50"/>
                    <a:pt x="446" y="50"/>
                    <a:pt x="446" y="50"/>
                  </a:cubicBezTo>
                  <a:cubicBezTo>
                    <a:pt x="445" y="50"/>
                    <a:pt x="445" y="50"/>
                    <a:pt x="445" y="50"/>
                  </a:cubicBezTo>
                  <a:cubicBezTo>
                    <a:pt x="446" y="51"/>
                    <a:pt x="446" y="51"/>
                    <a:pt x="446" y="51"/>
                  </a:cubicBezTo>
                  <a:close/>
                  <a:moveTo>
                    <a:pt x="523" y="136"/>
                  </a:moveTo>
                  <a:cubicBezTo>
                    <a:pt x="522" y="136"/>
                    <a:pt x="522" y="136"/>
                    <a:pt x="522" y="136"/>
                  </a:cubicBezTo>
                  <a:cubicBezTo>
                    <a:pt x="523" y="137"/>
                    <a:pt x="523" y="137"/>
                    <a:pt x="523" y="137"/>
                  </a:cubicBezTo>
                  <a:cubicBezTo>
                    <a:pt x="523" y="137"/>
                    <a:pt x="523" y="137"/>
                    <a:pt x="523" y="137"/>
                  </a:cubicBezTo>
                  <a:cubicBezTo>
                    <a:pt x="523" y="136"/>
                    <a:pt x="523" y="136"/>
                    <a:pt x="523" y="136"/>
                  </a:cubicBezTo>
                  <a:cubicBezTo>
                    <a:pt x="523" y="136"/>
                    <a:pt x="523" y="136"/>
                    <a:pt x="523" y="136"/>
                  </a:cubicBezTo>
                  <a:cubicBezTo>
                    <a:pt x="523" y="136"/>
                    <a:pt x="523" y="136"/>
                    <a:pt x="523" y="136"/>
                  </a:cubicBezTo>
                  <a:close/>
                  <a:moveTo>
                    <a:pt x="522" y="134"/>
                  </a:moveTo>
                  <a:cubicBezTo>
                    <a:pt x="522" y="135"/>
                    <a:pt x="522" y="135"/>
                    <a:pt x="522" y="135"/>
                  </a:cubicBezTo>
                  <a:cubicBezTo>
                    <a:pt x="523" y="135"/>
                    <a:pt x="523" y="135"/>
                    <a:pt x="523" y="135"/>
                  </a:cubicBezTo>
                  <a:cubicBezTo>
                    <a:pt x="523" y="135"/>
                    <a:pt x="523" y="135"/>
                    <a:pt x="523" y="135"/>
                  </a:cubicBezTo>
                  <a:cubicBezTo>
                    <a:pt x="522" y="134"/>
                    <a:pt x="522" y="134"/>
                    <a:pt x="522" y="134"/>
                  </a:cubicBezTo>
                  <a:cubicBezTo>
                    <a:pt x="522" y="134"/>
                    <a:pt x="522" y="134"/>
                    <a:pt x="522" y="134"/>
                  </a:cubicBezTo>
                  <a:cubicBezTo>
                    <a:pt x="522" y="134"/>
                    <a:pt x="522" y="134"/>
                    <a:pt x="522" y="134"/>
                  </a:cubicBezTo>
                  <a:close/>
                  <a:moveTo>
                    <a:pt x="83" y="86"/>
                  </a:moveTo>
                  <a:cubicBezTo>
                    <a:pt x="83" y="86"/>
                    <a:pt x="83" y="86"/>
                    <a:pt x="83" y="86"/>
                  </a:cubicBezTo>
                  <a:cubicBezTo>
                    <a:pt x="83" y="85"/>
                    <a:pt x="83" y="85"/>
                    <a:pt x="83" y="85"/>
                  </a:cubicBezTo>
                  <a:cubicBezTo>
                    <a:pt x="85" y="85"/>
                    <a:pt x="85" y="85"/>
                    <a:pt x="85" y="85"/>
                  </a:cubicBezTo>
                  <a:cubicBezTo>
                    <a:pt x="85" y="84"/>
                    <a:pt x="85" y="84"/>
                    <a:pt x="85" y="84"/>
                  </a:cubicBezTo>
                  <a:cubicBezTo>
                    <a:pt x="84" y="84"/>
                    <a:pt x="84" y="84"/>
                    <a:pt x="84" y="84"/>
                  </a:cubicBezTo>
                  <a:cubicBezTo>
                    <a:pt x="83" y="85"/>
                    <a:pt x="83" y="85"/>
                    <a:pt x="83" y="85"/>
                  </a:cubicBezTo>
                  <a:cubicBezTo>
                    <a:pt x="83" y="85"/>
                    <a:pt x="83" y="85"/>
                    <a:pt x="83" y="85"/>
                  </a:cubicBezTo>
                  <a:cubicBezTo>
                    <a:pt x="82" y="85"/>
                    <a:pt x="82" y="85"/>
                    <a:pt x="82" y="85"/>
                  </a:cubicBezTo>
                  <a:cubicBezTo>
                    <a:pt x="83" y="86"/>
                    <a:pt x="83" y="86"/>
                    <a:pt x="83" y="86"/>
                  </a:cubicBezTo>
                  <a:close/>
                  <a:moveTo>
                    <a:pt x="77" y="111"/>
                  </a:moveTo>
                  <a:cubicBezTo>
                    <a:pt x="79" y="112"/>
                    <a:pt x="79" y="112"/>
                    <a:pt x="79" y="112"/>
                  </a:cubicBezTo>
                  <a:cubicBezTo>
                    <a:pt x="80" y="111"/>
                    <a:pt x="80" y="111"/>
                    <a:pt x="80" y="111"/>
                  </a:cubicBezTo>
                  <a:cubicBezTo>
                    <a:pt x="81" y="111"/>
                    <a:pt x="81" y="111"/>
                    <a:pt x="81" y="111"/>
                  </a:cubicBezTo>
                  <a:cubicBezTo>
                    <a:pt x="82" y="111"/>
                    <a:pt x="82" y="111"/>
                    <a:pt x="82" y="111"/>
                  </a:cubicBezTo>
                  <a:cubicBezTo>
                    <a:pt x="82" y="111"/>
                    <a:pt x="82" y="111"/>
                    <a:pt x="82" y="111"/>
                  </a:cubicBezTo>
                  <a:cubicBezTo>
                    <a:pt x="83" y="111"/>
                    <a:pt x="83" y="111"/>
                    <a:pt x="83" y="111"/>
                  </a:cubicBezTo>
                  <a:cubicBezTo>
                    <a:pt x="84" y="111"/>
                    <a:pt x="84" y="111"/>
                    <a:pt x="84" y="111"/>
                  </a:cubicBezTo>
                  <a:cubicBezTo>
                    <a:pt x="84" y="111"/>
                    <a:pt x="84" y="111"/>
                    <a:pt x="84" y="111"/>
                  </a:cubicBezTo>
                  <a:cubicBezTo>
                    <a:pt x="84" y="110"/>
                    <a:pt x="84" y="110"/>
                    <a:pt x="84" y="110"/>
                  </a:cubicBezTo>
                  <a:cubicBezTo>
                    <a:pt x="84" y="110"/>
                    <a:pt x="84" y="110"/>
                    <a:pt x="84" y="110"/>
                  </a:cubicBezTo>
                  <a:cubicBezTo>
                    <a:pt x="84" y="111"/>
                    <a:pt x="84" y="111"/>
                    <a:pt x="84" y="111"/>
                  </a:cubicBezTo>
                  <a:cubicBezTo>
                    <a:pt x="85" y="111"/>
                    <a:pt x="85" y="111"/>
                    <a:pt x="85" y="111"/>
                  </a:cubicBezTo>
                  <a:cubicBezTo>
                    <a:pt x="86" y="111"/>
                    <a:pt x="86" y="111"/>
                    <a:pt x="86" y="111"/>
                  </a:cubicBezTo>
                  <a:cubicBezTo>
                    <a:pt x="87" y="111"/>
                    <a:pt x="87" y="111"/>
                    <a:pt x="87" y="111"/>
                  </a:cubicBezTo>
                  <a:cubicBezTo>
                    <a:pt x="87" y="111"/>
                    <a:pt x="87" y="111"/>
                    <a:pt x="87" y="111"/>
                  </a:cubicBezTo>
                  <a:cubicBezTo>
                    <a:pt x="88" y="110"/>
                    <a:pt x="88" y="110"/>
                    <a:pt x="88" y="110"/>
                  </a:cubicBezTo>
                  <a:cubicBezTo>
                    <a:pt x="88" y="109"/>
                    <a:pt x="88" y="109"/>
                    <a:pt x="88" y="109"/>
                  </a:cubicBezTo>
                  <a:cubicBezTo>
                    <a:pt x="88" y="108"/>
                    <a:pt x="88" y="108"/>
                    <a:pt x="88" y="108"/>
                  </a:cubicBezTo>
                  <a:cubicBezTo>
                    <a:pt x="88" y="107"/>
                    <a:pt x="88" y="107"/>
                    <a:pt x="88" y="107"/>
                  </a:cubicBezTo>
                  <a:cubicBezTo>
                    <a:pt x="88" y="107"/>
                    <a:pt x="88" y="107"/>
                    <a:pt x="88" y="107"/>
                  </a:cubicBezTo>
                  <a:cubicBezTo>
                    <a:pt x="87" y="106"/>
                    <a:pt x="87" y="106"/>
                    <a:pt x="87" y="106"/>
                  </a:cubicBezTo>
                  <a:cubicBezTo>
                    <a:pt x="86" y="106"/>
                    <a:pt x="86" y="106"/>
                    <a:pt x="86" y="106"/>
                  </a:cubicBezTo>
                  <a:cubicBezTo>
                    <a:pt x="86" y="106"/>
                    <a:pt x="86" y="106"/>
                    <a:pt x="86" y="106"/>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8" y="106"/>
                    <a:pt x="88" y="106"/>
                    <a:pt x="88" y="106"/>
                  </a:cubicBezTo>
                  <a:cubicBezTo>
                    <a:pt x="88" y="106"/>
                    <a:pt x="88" y="106"/>
                    <a:pt x="88" y="106"/>
                  </a:cubicBezTo>
                  <a:cubicBezTo>
                    <a:pt x="88" y="106"/>
                    <a:pt x="88" y="106"/>
                    <a:pt x="88" y="106"/>
                  </a:cubicBezTo>
                  <a:cubicBezTo>
                    <a:pt x="89" y="106"/>
                    <a:pt x="89" y="106"/>
                    <a:pt x="89" y="106"/>
                  </a:cubicBezTo>
                  <a:cubicBezTo>
                    <a:pt x="88" y="105"/>
                    <a:pt x="88" y="105"/>
                    <a:pt x="88" y="105"/>
                  </a:cubicBezTo>
                  <a:cubicBezTo>
                    <a:pt x="87" y="103"/>
                    <a:pt x="87" y="103"/>
                    <a:pt x="87" y="103"/>
                  </a:cubicBezTo>
                  <a:cubicBezTo>
                    <a:pt x="87" y="102"/>
                    <a:pt x="87" y="102"/>
                    <a:pt x="87" y="102"/>
                  </a:cubicBezTo>
                  <a:cubicBezTo>
                    <a:pt x="87" y="102"/>
                    <a:pt x="87" y="102"/>
                    <a:pt x="87" y="102"/>
                  </a:cubicBezTo>
                  <a:cubicBezTo>
                    <a:pt x="87" y="103"/>
                    <a:pt x="87" y="103"/>
                    <a:pt x="87" y="103"/>
                  </a:cubicBezTo>
                  <a:cubicBezTo>
                    <a:pt x="88" y="103"/>
                    <a:pt x="88" y="103"/>
                    <a:pt x="88" y="103"/>
                  </a:cubicBezTo>
                  <a:cubicBezTo>
                    <a:pt x="88" y="104"/>
                    <a:pt x="88" y="104"/>
                    <a:pt x="88" y="104"/>
                  </a:cubicBezTo>
                  <a:cubicBezTo>
                    <a:pt x="89" y="104"/>
                    <a:pt x="89" y="104"/>
                    <a:pt x="89" y="104"/>
                  </a:cubicBezTo>
                  <a:cubicBezTo>
                    <a:pt x="89" y="103"/>
                    <a:pt x="89" y="103"/>
                    <a:pt x="89" y="103"/>
                  </a:cubicBezTo>
                  <a:cubicBezTo>
                    <a:pt x="89" y="103"/>
                    <a:pt x="89" y="103"/>
                    <a:pt x="89" y="103"/>
                  </a:cubicBezTo>
                  <a:cubicBezTo>
                    <a:pt x="89" y="102"/>
                    <a:pt x="89" y="102"/>
                    <a:pt x="89" y="102"/>
                  </a:cubicBezTo>
                  <a:cubicBezTo>
                    <a:pt x="89" y="102"/>
                    <a:pt x="89" y="102"/>
                    <a:pt x="89" y="102"/>
                  </a:cubicBezTo>
                  <a:cubicBezTo>
                    <a:pt x="89" y="101"/>
                    <a:pt x="89" y="101"/>
                    <a:pt x="89" y="101"/>
                  </a:cubicBezTo>
                  <a:cubicBezTo>
                    <a:pt x="89" y="100"/>
                    <a:pt x="89" y="100"/>
                    <a:pt x="89" y="100"/>
                  </a:cubicBezTo>
                  <a:cubicBezTo>
                    <a:pt x="89" y="100"/>
                    <a:pt x="89" y="100"/>
                    <a:pt x="89" y="100"/>
                  </a:cubicBezTo>
                  <a:cubicBezTo>
                    <a:pt x="88" y="99"/>
                    <a:pt x="88" y="99"/>
                    <a:pt x="88" y="99"/>
                  </a:cubicBezTo>
                  <a:cubicBezTo>
                    <a:pt x="88" y="98"/>
                    <a:pt x="88" y="98"/>
                    <a:pt x="88" y="98"/>
                  </a:cubicBezTo>
                  <a:cubicBezTo>
                    <a:pt x="89" y="99"/>
                    <a:pt x="89" y="99"/>
                    <a:pt x="89" y="99"/>
                  </a:cubicBezTo>
                  <a:cubicBezTo>
                    <a:pt x="90" y="99"/>
                    <a:pt x="90" y="99"/>
                    <a:pt x="90" y="99"/>
                  </a:cubicBezTo>
                  <a:cubicBezTo>
                    <a:pt x="90" y="98"/>
                    <a:pt x="90" y="98"/>
                    <a:pt x="90" y="98"/>
                  </a:cubicBezTo>
                  <a:cubicBezTo>
                    <a:pt x="90" y="98"/>
                    <a:pt x="90" y="98"/>
                    <a:pt x="90" y="98"/>
                  </a:cubicBezTo>
                  <a:cubicBezTo>
                    <a:pt x="89" y="98"/>
                    <a:pt x="89" y="98"/>
                    <a:pt x="89" y="98"/>
                  </a:cubicBezTo>
                  <a:cubicBezTo>
                    <a:pt x="89" y="97"/>
                    <a:pt x="89" y="97"/>
                    <a:pt x="89" y="97"/>
                  </a:cubicBezTo>
                  <a:cubicBezTo>
                    <a:pt x="90" y="97"/>
                    <a:pt x="90" y="97"/>
                    <a:pt x="90" y="97"/>
                  </a:cubicBezTo>
                  <a:cubicBezTo>
                    <a:pt x="91" y="97"/>
                    <a:pt x="91" y="97"/>
                    <a:pt x="91" y="97"/>
                  </a:cubicBezTo>
                  <a:cubicBezTo>
                    <a:pt x="92" y="98"/>
                    <a:pt x="92" y="98"/>
                    <a:pt x="92" y="98"/>
                  </a:cubicBezTo>
                  <a:cubicBezTo>
                    <a:pt x="92" y="97"/>
                    <a:pt x="92" y="97"/>
                    <a:pt x="92" y="97"/>
                  </a:cubicBezTo>
                  <a:cubicBezTo>
                    <a:pt x="92" y="97"/>
                    <a:pt x="92" y="97"/>
                    <a:pt x="92" y="97"/>
                  </a:cubicBezTo>
                  <a:cubicBezTo>
                    <a:pt x="91" y="96"/>
                    <a:pt x="91" y="96"/>
                    <a:pt x="91" y="96"/>
                  </a:cubicBezTo>
                  <a:cubicBezTo>
                    <a:pt x="92" y="96"/>
                    <a:pt x="92" y="96"/>
                    <a:pt x="92" y="96"/>
                  </a:cubicBezTo>
                  <a:cubicBezTo>
                    <a:pt x="93" y="97"/>
                    <a:pt x="93" y="97"/>
                    <a:pt x="93" y="97"/>
                  </a:cubicBezTo>
                  <a:cubicBezTo>
                    <a:pt x="93" y="96"/>
                    <a:pt x="93" y="96"/>
                    <a:pt x="93" y="96"/>
                  </a:cubicBezTo>
                  <a:cubicBezTo>
                    <a:pt x="93" y="95"/>
                    <a:pt x="93" y="95"/>
                    <a:pt x="93" y="95"/>
                  </a:cubicBezTo>
                  <a:cubicBezTo>
                    <a:pt x="93" y="95"/>
                    <a:pt x="93" y="95"/>
                    <a:pt x="93" y="95"/>
                  </a:cubicBezTo>
                  <a:cubicBezTo>
                    <a:pt x="93" y="95"/>
                    <a:pt x="93" y="95"/>
                    <a:pt x="93" y="95"/>
                  </a:cubicBezTo>
                  <a:cubicBezTo>
                    <a:pt x="94" y="94"/>
                    <a:pt x="94" y="94"/>
                    <a:pt x="94" y="94"/>
                  </a:cubicBezTo>
                  <a:cubicBezTo>
                    <a:pt x="95" y="94"/>
                    <a:pt x="95" y="94"/>
                    <a:pt x="95" y="94"/>
                  </a:cubicBezTo>
                  <a:cubicBezTo>
                    <a:pt x="94" y="93"/>
                    <a:pt x="94" y="93"/>
                    <a:pt x="94" y="93"/>
                  </a:cubicBezTo>
                  <a:cubicBezTo>
                    <a:pt x="94" y="93"/>
                    <a:pt x="94" y="93"/>
                    <a:pt x="94" y="93"/>
                  </a:cubicBezTo>
                  <a:cubicBezTo>
                    <a:pt x="94" y="92"/>
                    <a:pt x="94" y="92"/>
                    <a:pt x="94" y="92"/>
                  </a:cubicBezTo>
                  <a:cubicBezTo>
                    <a:pt x="94" y="93"/>
                    <a:pt x="94" y="93"/>
                    <a:pt x="94" y="93"/>
                  </a:cubicBezTo>
                  <a:cubicBezTo>
                    <a:pt x="95" y="92"/>
                    <a:pt x="95" y="92"/>
                    <a:pt x="95" y="92"/>
                  </a:cubicBezTo>
                  <a:cubicBezTo>
                    <a:pt x="96" y="91"/>
                    <a:pt x="96" y="91"/>
                    <a:pt x="96" y="91"/>
                  </a:cubicBezTo>
                  <a:cubicBezTo>
                    <a:pt x="96" y="90"/>
                    <a:pt x="96" y="90"/>
                    <a:pt x="96" y="90"/>
                  </a:cubicBezTo>
                  <a:cubicBezTo>
                    <a:pt x="97" y="89"/>
                    <a:pt x="97" y="89"/>
                    <a:pt x="97" y="89"/>
                  </a:cubicBezTo>
                  <a:cubicBezTo>
                    <a:pt x="97" y="88"/>
                    <a:pt x="97" y="88"/>
                    <a:pt x="97" y="88"/>
                  </a:cubicBezTo>
                  <a:cubicBezTo>
                    <a:pt x="98" y="88"/>
                    <a:pt x="98" y="88"/>
                    <a:pt x="98" y="88"/>
                  </a:cubicBezTo>
                  <a:cubicBezTo>
                    <a:pt x="99" y="87"/>
                    <a:pt x="99" y="87"/>
                    <a:pt x="99" y="87"/>
                  </a:cubicBezTo>
                  <a:cubicBezTo>
                    <a:pt x="100" y="85"/>
                    <a:pt x="100" y="85"/>
                    <a:pt x="100" y="85"/>
                  </a:cubicBezTo>
                  <a:cubicBezTo>
                    <a:pt x="100" y="85"/>
                    <a:pt x="100" y="85"/>
                    <a:pt x="100" y="85"/>
                  </a:cubicBezTo>
                  <a:cubicBezTo>
                    <a:pt x="102" y="84"/>
                    <a:pt x="102" y="84"/>
                    <a:pt x="102" y="84"/>
                  </a:cubicBezTo>
                  <a:cubicBezTo>
                    <a:pt x="104" y="82"/>
                    <a:pt x="104" y="82"/>
                    <a:pt x="104" y="82"/>
                  </a:cubicBezTo>
                  <a:cubicBezTo>
                    <a:pt x="105" y="81"/>
                    <a:pt x="105" y="81"/>
                    <a:pt x="105" y="81"/>
                  </a:cubicBezTo>
                  <a:cubicBezTo>
                    <a:pt x="106" y="81"/>
                    <a:pt x="106" y="81"/>
                    <a:pt x="106" y="81"/>
                  </a:cubicBezTo>
                  <a:cubicBezTo>
                    <a:pt x="107" y="80"/>
                    <a:pt x="107" y="80"/>
                    <a:pt x="107" y="80"/>
                  </a:cubicBezTo>
                  <a:cubicBezTo>
                    <a:pt x="108" y="80"/>
                    <a:pt x="108" y="80"/>
                    <a:pt x="108" y="80"/>
                  </a:cubicBezTo>
                  <a:cubicBezTo>
                    <a:pt x="109" y="79"/>
                    <a:pt x="109" y="79"/>
                    <a:pt x="109" y="79"/>
                  </a:cubicBezTo>
                  <a:cubicBezTo>
                    <a:pt x="110" y="78"/>
                    <a:pt x="110" y="78"/>
                    <a:pt x="110" y="78"/>
                  </a:cubicBezTo>
                  <a:cubicBezTo>
                    <a:pt x="111" y="77"/>
                    <a:pt x="111" y="77"/>
                    <a:pt x="111" y="77"/>
                  </a:cubicBezTo>
                  <a:cubicBezTo>
                    <a:pt x="112" y="77"/>
                    <a:pt x="112" y="77"/>
                    <a:pt x="112" y="77"/>
                  </a:cubicBezTo>
                  <a:cubicBezTo>
                    <a:pt x="112" y="77"/>
                    <a:pt x="112" y="77"/>
                    <a:pt x="112" y="77"/>
                  </a:cubicBezTo>
                  <a:cubicBezTo>
                    <a:pt x="112" y="77"/>
                    <a:pt x="112" y="77"/>
                    <a:pt x="112" y="77"/>
                  </a:cubicBezTo>
                  <a:cubicBezTo>
                    <a:pt x="112" y="76"/>
                    <a:pt x="112" y="76"/>
                    <a:pt x="112" y="76"/>
                  </a:cubicBezTo>
                  <a:cubicBezTo>
                    <a:pt x="112" y="75"/>
                    <a:pt x="112" y="75"/>
                    <a:pt x="112" y="75"/>
                  </a:cubicBezTo>
                  <a:cubicBezTo>
                    <a:pt x="112" y="75"/>
                    <a:pt x="112" y="75"/>
                    <a:pt x="112" y="75"/>
                  </a:cubicBezTo>
                  <a:cubicBezTo>
                    <a:pt x="112" y="74"/>
                    <a:pt x="112" y="74"/>
                    <a:pt x="112" y="74"/>
                  </a:cubicBezTo>
                  <a:cubicBezTo>
                    <a:pt x="112" y="73"/>
                    <a:pt x="112" y="73"/>
                    <a:pt x="112" y="73"/>
                  </a:cubicBezTo>
                  <a:cubicBezTo>
                    <a:pt x="111" y="73"/>
                    <a:pt x="111" y="73"/>
                    <a:pt x="111" y="73"/>
                  </a:cubicBezTo>
                  <a:cubicBezTo>
                    <a:pt x="111" y="72"/>
                    <a:pt x="111" y="72"/>
                    <a:pt x="111" y="72"/>
                  </a:cubicBezTo>
                  <a:cubicBezTo>
                    <a:pt x="112" y="71"/>
                    <a:pt x="112" y="71"/>
                    <a:pt x="112" y="71"/>
                  </a:cubicBezTo>
                  <a:cubicBezTo>
                    <a:pt x="112" y="71"/>
                    <a:pt x="112" y="71"/>
                    <a:pt x="112" y="71"/>
                  </a:cubicBezTo>
                  <a:cubicBezTo>
                    <a:pt x="111" y="71"/>
                    <a:pt x="111" y="71"/>
                    <a:pt x="111" y="71"/>
                  </a:cubicBezTo>
                  <a:cubicBezTo>
                    <a:pt x="110" y="70"/>
                    <a:pt x="110" y="70"/>
                    <a:pt x="110" y="70"/>
                  </a:cubicBezTo>
                  <a:cubicBezTo>
                    <a:pt x="109" y="70"/>
                    <a:pt x="109" y="70"/>
                    <a:pt x="109" y="70"/>
                  </a:cubicBezTo>
                  <a:cubicBezTo>
                    <a:pt x="109" y="70"/>
                    <a:pt x="109" y="70"/>
                    <a:pt x="109" y="70"/>
                  </a:cubicBezTo>
                  <a:cubicBezTo>
                    <a:pt x="109" y="69"/>
                    <a:pt x="109" y="69"/>
                    <a:pt x="109" y="69"/>
                  </a:cubicBezTo>
                  <a:cubicBezTo>
                    <a:pt x="108" y="69"/>
                    <a:pt x="108" y="69"/>
                    <a:pt x="108" y="69"/>
                  </a:cubicBezTo>
                  <a:cubicBezTo>
                    <a:pt x="107" y="69"/>
                    <a:pt x="107" y="69"/>
                    <a:pt x="107" y="69"/>
                  </a:cubicBezTo>
                  <a:cubicBezTo>
                    <a:pt x="107" y="70"/>
                    <a:pt x="107" y="70"/>
                    <a:pt x="107" y="70"/>
                  </a:cubicBezTo>
                  <a:cubicBezTo>
                    <a:pt x="107" y="70"/>
                    <a:pt x="107" y="70"/>
                    <a:pt x="107" y="70"/>
                  </a:cubicBezTo>
                  <a:cubicBezTo>
                    <a:pt x="106" y="69"/>
                    <a:pt x="106" y="69"/>
                    <a:pt x="106" y="69"/>
                  </a:cubicBezTo>
                  <a:cubicBezTo>
                    <a:pt x="105" y="69"/>
                    <a:pt x="105" y="69"/>
                    <a:pt x="105" y="69"/>
                  </a:cubicBezTo>
                  <a:cubicBezTo>
                    <a:pt x="104" y="70"/>
                    <a:pt x="104" y="70"/>
                    <a:pt x="104" y="70"/>
                  </a:cubicBezTo>
                  <a:cubicBezTo>
                    <a:pt x="104" y="71"/>
                    <a:pt x="104" y="71"/>
                    <a:pt x="104" y="71"/>
                  </a:cubicBezTo>
                  <a:cubicBezTo>
                    <a:pt x="103" y="71"/>
                    <a:pt x="103" y="71"/>
                    <a:pt x="103" y="71"/>
                  </a:cubicBezTo>
                  <a:cubicBezTo>
                    <a:pt x="103" y="71"/>
                    <a:pt x="103" y="71"/>
                    <a:pt x="103" y="71"/>
                  </a:cubicBezTo>
                  <a:cubicBezTo>
                    <a:pt x="102" y="72"/>
                    <a:pt x="102" y="72"/>
                    <a:pt x="102" y="72"/>
                  </a:cubicBezTo>
                  <a:cubicBezTo>
                    <a:pt x="102" y="72"/>
                    <a:pt x="102" y="72"/>
                    <a:pt x="102" y="72"/>
                  </a:cubicBezTo>
                  <a:cubicBezTo>
                    <a:pt x="102" y="73"/>
                    <a:pt x="102" y="73"/>
                    <a:pt x="102" y="73"/>
                  </a:cubicBezTo>
                  <a:cubicBezTo>
                    <a:pt x="101" y="73"/>
                    <a:pt x="101" y="73"/>
                    <a:pt x="101" y="73"/>
                  </a:cubicBezTo>
                  <a:cubicBezTo>
                    <a:pt x="102" y="74"/>
                    <a:pt x="102" y="74"/>
                    <a:pt x="102" y="74"/>
                  </a:cubicBezTo>
                  <a:cubicBezTo>
                    <a:pt x="102" y="75"/>
                    <a:pt x="102" y="75"/>
                    <a:pt x="102" y="75"/>
                  </a:cubicBezTo>
                  <a:cubicBezTo>
                    <a:pt x="101" y="75"/>
                    <a:pt x="101" y="75"/>
                    <a:pt x="101" y="75"/>
                  </a:cubicBezTo>
                  <a:cubicBezTo>
                    <a:pt x="101" y="75"/>
                    <a:pt x="101" y="75"/>
                    <a:pt x="101" y="75"/>
                  </a:cubicBezTo>
                  <a:cubicBezTo>
                    <a:pt x="101" y="76"/>
                    <a:pt x="101" y="76"/>
                    <a:pt x="101" y="76"/>
                  </a:cubicBezTo>
                  <a:cubicBezTo>
                    <a:pt x="100" y="76"/>
                    <a:pt x="100" y="76"/>
                    <a:pt x="100" y="76"/>
                  </a:cubicBezTo>
                  <a:cubicBezTo>
                    <a:pt x="100" y="77"/>
                    <a:pt x="100" y="77"/>
                    <a:pt x="100" y="77"/>
                  </a:cubicBezTo>
                  <a:cubicBezTo>
                    <a:pt x="98" y="77"/>
                    <a:pt x="98" y="77"/>
                    <a:pt x="98" y="77"/>
                  </a:cubicBezTo>
                  <a:cubicBezTo>
                    <a:pt x="98" y="78"/>
                    <a:pt x="98" y="78"/>
                    <a:pt x="98" y="78"/>
                  </a:cubicBezTo>
                  <a:cubicBezTo>
                    <a:pt x="98" y="78"/>
                    <a:pt x="98" y="78"/>
                    <a:pt x="98" y="78"/>
                  </a:cubicBezTo>
                  <a:cubicBezTo>
                    <a:pt x="97" y="78"/>
                    <a:pt x="97" y="78"/>
                    <a:pt x="97" y="78"/>
                  </a:cubicBezTo>
                  <a:cubicBezTo>
                    <a:pt x="96" y="78"/>
                    <a:pt x="96" y="78"/>
                    <a:pt x="96" y="78"/>
                  </a:cubicBezTo>
                  <a:cubicBezTo>
                    <a:pt x="95" y="79"/>
                    <a:pt x="95" y="79"/>
                    <a:pt x="95" y="79"/>
                  </a:cubicBezTo>
                  <a:cubicBezTo>
                    <a:pt x="95" y="80"/>
                    <a:pt x="95" y="80"/>
                    <a:pt x="95" y="80"/>
                  </a:cubicBezTo>
                  <a:cubicBezTo>
                    <a:pt x="94" y="79"/>
                    <a:pt x="94" y="79"/>
                    <a:pt x="94" y="79"/>
                  </a:cubicBezTo>
                  <a:cubicBezTo>
                    <a:pt x="94" y="79"/>
                    <a:pt x="94" y="79"/>
                    <a:pt x="94" y="79"/>
                  </a:cubicBezTo>
                  <a:cubicBezTo>
                    <a:pt x="94" y="79"/>
                    <a:pt x="94" y="79"/>
                    <a:pt x="94" y="79"/>
                  </a:cubicBezTo>
                  <a:cubicBezTo>
                    <a:pt x="94" y="79"/>
                    <a:pt x="94" y="79"/>
                    <a:pt x="94" y="79"/>
                  </a:cubicBezTo>
                  <a:cubicBezTo>
                    <a:pt x="94" y="80"/>
                    <a:pt x="94" y="80"/>
                    <a:pt x="94" y="80"/>
                  </a:cubicBezTo>
                  <a:cubicBezTo>
                    <a:pt x="93" y="80"/>
                    <a:pt x="93" y="80"/>
                    <a:pt x="93" y="80"/>
                  </a:cubicBezTo>
                  <a:cubicBezTo>
                    <a:pt x="93" y="80"/>
                    <a:pt x="93" y="80"/>
                    <a:pt x="93" y="80"/>
                  </a:cubicBezTo>
                  <a:cubicBezTo>
                    <a:pt x="93" y="79"/>
                    <a:pt x="93" y="79"/>
                    <a:pt x="93" y="79"/>
                  </a:cubicBezTo>
                  <a:cubicBezTo>
                    <a:pt x="91" y="79"/>
                    <a:pt x="91" y="79"/>
                    <a:pt x="91" y="79"/>
                  </a:cubicBezTo>
                  <a:cubicBezTo>
                    <a:pt x="90" y="80"/>
                    <a:pt x="90" y="80"/>
                    <a:pt x="90" y="80"/>
                  </a:cubicBezTo>
                  <a:cubicBezTo>
                    <a:pt x="89" y="80"/>
                    <a:pt x="89" y="80"/>
                    <a:pt x="89" y="80"/>
                  </a:cubicBezTo>
                  <a:cubicBezTo>
                    <a:pt x="89" y="80"/>
                    <a:pt x="89" y="80"/>
                    <a:pt x="89" y="80"/>
                  </a:cubicBezTo>
                  <a:cubicBezTo>
                    <a:pt x="89" y="80"/>
                    <a:pt x="89" y="80"/>
                    <a:pt x="89" y="80"/>
                  </a:cubicBezTo>
                  <a:cubicBezTo>
                    <a:pt x="89" y="81"/>
                    <a:pt x="89" y="81"/>
                    <a:pt x="89" y="81"/>
                  </a:cubicBezTo>
                  <a:cubicBezTo>
                    <a:pt x="89" y="82"/>
                    <a:pt x="89" y="82"/>
                    <a:pt x="89" y="82"/>
                  </a:cubicBezTo>
                  <a:cubicBezTo>
                    <a:pt x="89" y="82"/>
                    <a:pt x="89" y="82"/>
                    <a:pt x="89" y="82"/>
                  </a:cubicBezTo>
                  <a:cubicBezTo>
                    <a:pt x="89" y="82"/>
                    <a:pt x="89" y="82"/>
                    <a:pt x="89" y="82"/>
                  </a:cubicBezTo>
                  <a:cubicBezTo>
                    <a:pt x="88" y="83"/>
                    <a:pt x="88" y="83"/>
                    <a:pt x="88" y="83"/>
                  </a:cubicBezTo>
                  <a:cubicBezTo>
                    <a:pt x="88" y="83"/>
                    <a:pt x="88" y="83"/>
                    <a:pt x="88" y="83"/>
                  </a:cubicBezTo>
                  <a:cubicBezTo>
                    <a:pt x="88" y="82"/>
                    <a:pt x="88" y="82"/>
                    <a:pt x="88" y="82"/>
                  </a:cubicBezTo>
                  <a:cubicBezTo>
                    <a:pt x="88" y="82"/>
                    <a:pt x="88" y="82"/>
                    <a:pt x="88" y="82"/>
                  </a:cubicBezTo>
                  <a:cubicBezTo>
                    <a:pt x="88" y="82"/>
                    <a:pt x="88" y="82"/>
                    <a:pt x="88" y="82"/>
                  </a:cubicBezTo>
                  <a:cubicBezTo>
                    <a:pt x="88" y="82"/>
                    <a:pt x="88" y="82"/>
                    <a:pt x="88" y="82"/>
                  </a:cubicBezTo>
                  <a:cubicBezTo>
                    <a:pt x="87" y="82"/>
                    <a:pt x="87" y="82"/>
                    <a:pt x="87" y="82"/>
                  </a:cubicBezTo>
                  <a:cubicBezTo>
                    <a:pt x="86" y="83"/>
                    <a:pt x="86" y="83"/>
                    <a:pt x="86" y="83"/>
                  </a:cubicBezTo>
                  <a:cubicBezTo>
                    <a:pt x="86" y="83"/>
                    <a:pt x="86" y="83"/>
                    <a:pt x="86" y="83"/>
                  </a:cubicBezTo>
                  <a:cubicBezTo>
                    <a:pt x="87" y="84"/>
                    <a:pt x="87" y="84"/>
                    <a:pt x="87" y="84"/>
                  </a:cubicBezTo>
                  <a:cubicBezTo>
                    <a:pt x="87" y="84"/>
                    <a:pt x="87" y="84"/>
                    <a:pt x="87" y="84"/>
                  </a:cubicBezTo>
                  <a:cubicBezTo>
                    <a:pt x="86" y="85"/>
                    <a:pt x="86" y="85"/>
                    <a:pt x="86" y="85"/>
                  </a:cubicBezTo>
                  <a:cubicBezTo>
                    <a:pt x="85" y="85"/>
                    <a:pt x="85" y="85"/>
                    <a:pt x="85" y="85"/>
                  </a:cubicBezTo>
                  <a:cubicBezTo>
                    <a:pt x="85" y="85"/>
                    <a:pt x="85" y="85"/>
                    <a:pt x="85" y="85"/>
                  </a:cubicBezTo>
                  <a:cubicBezTo>
                    <a:pt x="85" y="86"/>
                    <a:pt x="85" y="86"/>
                    <a:pt x="85" y="86"/>
                  </a:cubicBezTo>
                  <a:cubicBezTo>
                    <a:pt x="84" y="86"/>
                    <a:pt x="84" y="86"/>
                    <a:pt x="84" y="86"/>
                  </a:cubicBezTo>
                  <a:cubicBezTo>
                    <a:pt x="83" y="86"/>
                    <a:pt x="83" y="86"/>
                    <a:pt x="83" y="86"/>
                  </a:cubicBezTo>
                  <a:cubicBezTo>
                    <a:pt x="83" y="87"/>
                    <a:pt x="83" y="87"/>
                    <a:pt x="83" y="87"/>
                  </a:cubicBezTo>
                  <a:cubicBezTo>
                    <a:pt x="83" y="88"/>
                    <a:pt x="83" y="88"/>
                    <a:pt x="83" y="88"/>
                  </a:cubicBezTo>
                  <a:cubicBezTo>
                    <a:pt x="84" y="88"/>
                    <a:pt x="84" y="88"/>
                    <a:pt x="84" y="88"/>
                  </a:cubicBezTo>
                  <a:cubicBezTo>
                    <a:pt x="83" y="88"/>
                    <a:pt x="83" y="88"/>
                    <a:pt x="83" y="88"/>
                  </a:cubicBezTo>
                  <a:cubicBezTo>
                    <a:pt x="82" y="88"/>
                    <a:pt x="82" y="88"/>
                    <a:pt x="82" y="88"/>
                  </a:cubicBezTo>
                  <a:cubicBezTo>
                    <a:pt x="81" y="89"/>
                    <a:pt x="81" y="89"/>
                    <a:pt x="81" y="89"/>
                  </a:cubicBezTo>
                  <a:cubicBezTo>
                    <a:pt x="81" y="90"/>
                    <a:pt x="81" y="90"/>
                    <a:pt x="81" y="90"/>
                  </a:cubicBezTo>
                  <a:cubicBezTo>
                    <a:pt x="81" y="90"/>
                    <a:pt x="81" y="90"/>
                    <a:pt x="81" y="90"/>
                  </a:cubicBezTo>
                  <a:cubicBezTo>
                    <a:pt x="82" y="90"/>
                    <a:pt x="82" y="90"/>
                    <a:pt x="82" y="90"/>
                  </a:cubicBezTo>
                  <a:cubicBezTo>
                    <a:pt x="82" y="90"/>
                    <a:pt x="82" y="90"/>
                    <a:pt x="82" y="90"/>
                  </a:cubicBezTo>
                  <a:cubicBezTo>
                    <a:pt x="83" y="91"/>
                    <a:pt x="83" y="91"/>
                    <a:pt x="83" y="91"/>
                  </a:cubicBezTo>
                  <a:cubicBezTo>
                    <a:pt x="83" y="91"/>
                    <a:pt x="83" y="91"/>
                    <a:pt x="83" y="91"/>
                  </a:cubicBezTo>
                  <a:cubicBezTo>
                    <a:pt x="83" y="92"/>
                    <a:pt x="83" y="92"/>
                    <a:pt x="83" y="92"/>
                  </a:cubicBezTo>
                  <a:cubicBezTo>
                    <a:pt x="82" y="92"/>
                    <a:pt x="82" y="92"/>
                    <a:pt x="82" y="92"/>
                  </a:cubicBezTo>
                  <a:cubicBezTo>
                    <a:pt x="82" y="92"/>
                    <a:pt x="82" y="92"/>
                    <a:pt x="82" y="92"/>
                  </a:cubicBezTo>
                  <a:cubicBezTo>
                    <a:pt x="81" y="92"/>
                    <a:pt x="81" y="92"/>
                    <a:pt x="81" y="92"/>
                  </a:cubicBezTo>
                  <a:cubicBezTo>
                    <a:pt x="80" y="92"/>
                    <a:pt x="80" y="92"/>
                    <a:pt x="80" y="92"/>
                  </a:cubicBezTo>
                  <a:cubicBezTo>
                    <a:pt x="79" y="93"/>
                    <a:pt x="79" y="93"/>
                    <a:pt x="79" y="93"/>
                  </a:cubicBezTo>
                  <a:cubicBezTo>
                    <a:pt x="79" y="93"/>
                    <a:pt x="79" y="93"/>
                    <a:pt x="79" y="93"/>
                  </a:cubicBezTo>
                  <a:cubicBezTo>
                    <a:pt x="79" y="94"/>
                    <a:pt x="79" y="94"/>
                    <a:pt x="79" y="94"/>
                  </a:cubicBezTo>
                  <a:cubicBezTo>
                    <a:pt x="78" y="94"/>
                    <a:pt x="78" y="94"/>
                    <a:pt x="78" y="94"/>
                  </a:cubicBezTo>
                  <a:cubicBezTo>
                    <a:pt x="78" y="94"/>
                    <a:pt x="78" y="94"/>
                    <a:pt x="78" y="94"/>
                  </a:cubicBezTo>
                  <a:cubicBezTo>
                    <a:pt x="77" y="94"/>
                    <a:pt x="77" y="94"/>
                    <a:pt x="77" y="94"/>
                  </a:cubicBezTo>
                  <a:cubicBezTo>
                    <a:pt x="77" y="93"/>
                    <a:pt x="77" y="93"/>
                    <a:pt x="77" y="93"/>
                  </a:cubicBezTo>
                  <a:cubicBezTo>
                    <a:pt x="77" y="93"/>
                    <a:pt x="77" y="93"/>
                    <a:pt x="77" y="93"/>
                  </a:cubicBezTo>
                  <a:cubicBezTo>
                    <a:pt x="76" y="94"/>
                    <a:pt x="76" y="94"/>
                    <a:pt x="76" y="94"/>
                  </a:cubicBezTo>
                  <a:cubicBezTo>
                    <a:pt x="76" y="95"/>
                    <a:pt x="76" y="95"/>
                    <a:pt x="76" y="95"/>
                  </a:cubicBezTo>
                  <a:cubicBezTo>
                    <a:pt x="77" y="96"/>
                    <a:pt x="77" y="96"/>
                    <a:pt x="77" y="96"/>
                  </a:cubicBezTo>
                  <a:cubicBezTo>
                    <a:pt x="78" y="96"/>
                    <a:pt x="78" y="96"/>
                    <a:pt x="78" y="96"/>
                  </a:cubicBezTo>
                  <a:cubicBezTo>
                    <a:pt x="78" y="96"/>
                    <a:pt x="78" y="96"/>
                    <a:pt x="78" y="96"/>
                  </a:cubicBezTo>
                  <a:cubicBezTo>
                    <a:pt x="78" y="96"/>
                    <a:pt x="78" y="96"/>
                    <a:pt x="78" y="96"/>
                  </a:cubicBezTo>
                  <a:cubicBezTo>
                    <a:pt x="78" y="97"/>
                    <a:pt x="78" y="97"/>
                    <a:pt x="78" y="97"/>
                  </a:cubicBezTo>
                  <a:cubicBezTo>
                    <a:pt x="78" y="97"/>
                    <a:pt x="78" y="97"/>
                    <a:pt x="78" y="97"/>
                  </a:cubicBezTo>
                  <a:cubicBezTo>
                    <a:pt x="78" y="98"/>
                    <a:pt x="78" y="98"/>
                    <a:pt x="78" y="98"/>
                  </a:cubicBezTo>
                  <a:cubicBezTo>
                    <a:pt x="79" y="97"/>
                    <a:pt x="79" y="97"/>
                    <a:pt x="79" y="97"/>
                  </a:cubicBezTo>
                  <a:cubicBezTo>
                    <a:pt x="79" y="97"/>
                    <a:pt x="79" y="97"/>
                    <a:pt x="79" y="97"/>
                  </a:cubicBezTo>
                  <a:cubicBezTo>
                    <a:pt x="80" y="97"/>
                    <a:pt x="80" y="97"/>
                    <a:pt x="80" y="97"/>
                  </a:cubicBezTo>
                  <a:cubicBezTo>
                    <a:pt x="80" y="97"/>
                    <a:pt x="80" y="97"/>
                    <a:pt x="80" y="97"/>
                  </a:cubicBezTo>
                  <a:cubicBezTo>
                    <a:pt x="81" y="97"/>
                    <a:pt x="81" y="97"/>
                    <a:pt x="81" y="97"/>
                  </a:cubicBezTo>
                  <a:cubicBezTo>
                    <a:pt x="81" y="97"/>
                    <a:pt x="81" y="97"/>
                    <a:pt x="81" y="97"/>
                  </a:cubicBezTo>
                  <a:cubicBezTo>
                    <a:pt x="81" y="98"/>
                    <a:pt x="81" y="98"/>
                    <a:pt x="81" y="98"/>
                  </a:cubicBezTo>
                  <a:cubicBezTo>
                    <a:pt x="80" y="98"/>
                    <a:pt x="80" y="98"/>
                    <a:pt x="80" y="98"/>
                  </a:cubicBezTo>
                  <a:cubicBezTo>
                    <a:pt x="79" y="98"/>
                    <a:pt x="79" y="98"/>
                    <a:pt x="79" y="98"/>
                  </a:cubicBezTo>
                  <a:cubicBezTo>
                    <a:pt x="79" y="98"/>
                    <a:pt x="79" y="98"/>
                    <a:pt x="79" y="98"/>
                  </a:cubicBezTo>
                  <a:cubicBezTo>
                    <a:pt x="78" y="98"/>
                    <a:pt x="78" y="98"/>
                    <a:pt x="78" y="98"/>
                  </a:cubicBezTo>
                  <a:cubicBezTo>
                    <a:pt x="78" y="99"/>
                    <a:pt x="78" y="99"/>
                    <a:pt x="78" y="99"/>
                  </a:cubicBezTo>
                  <a:cubicBezTo>
                    <a:pt x="78" y="100"/>
                    <a:pt x="78" y="100"/>
                    <a:pt x="78" y="100"/>
                  </a:cubicBezTo>
                  <a:cubicBezTo>
                    <a:pt x="79" y="100"/>
                    <a:pt x="79" y="100"/>
                    <a:pt x="79" y="100"/>
                  </a:cubicBezTo>
                  <a:cubicBezTo>
                    <a:pt x="80" y="100"/>
                    <a:pt x="80" y="100"/>
                    <a:pt x="80" y="100"/>
                  </a:cubicBezTo>
                  <a:cubicBezTo>
                    <a:pt x="80" y="100"/>
                    <a:pt x="80" y="100"/>
                    <a:pt x="80" y="100"/>
                  </a:cubicBezTo>
                  <a:cubicBezTo>
                    <a:pt x="80" y="100"/>
                    <a:pt x="80" y="100"/>
                    <a:pt x="80" y="100"/>
                  </a:cubicBezTo>
                  <a:cubicBezTo>
                    <a:pt x="80" y="100"/>
                    <a:pt x="80" y="100"/>
                    <a:pt x="80" y="100"/>
                  </a:cubicBezTo>
                  <a:cubicBezTo>
                    <a:pt x="79" y="101"/>
                    <a:pt x="79" y="101"/>
                    <a:pt x="79" y="101"/>
                  </a:cubicBezTo>
                  <a:cubicBezTo>
                    <a:pt x="78" y="101"/>
                    <a:pt x="78" y="101"/>
                    <a:pt x="78" y="101"/>
                  </a:cubicBezTo>
                  <a:cubicBezTo>
                    <a:pt x="78" y="101"/>
                    <a:pt x="78" y="101"/>
                    <a:pt x="78" y="101"/>
                  </a:cubicBezTo>
                  <a:cubicBezTo>
                    <a:pt x="78" y="102"/>
                    <a:pt x="78" y="102"/>
                    <a:pt x="78" y="102"/>
                  </a:cubicBezTo>
                  <a:cubicBezTo>
                    <a:pt x="78" y="102"/>
                    <a:pt x="78" y="102"/>
                    <a:pt x="78" y="102"/>
                  </a:cubicBezTo>
                  <a:cubicBezTo>
                    <a:pt x="79" y="102"/>
                    <a:pt x="79" y="102"/>
                    <a:pt x="79" y="102"/>
                  </a:cubicBezTo>
                  <a:cubicBezTo>
                    <a:pt x="80" y="102"/>
                    <a:pt x="80" y="102"/>
                    <a:pt x="80" y="102"/>
                  </a:cubicBezTo>
                  <a:cubicBezTo>
                    <a:pt x="80" y="102"/>
                    <a:pt x="80" y="102"/>
                    <a:pt x="80" y="102"/>
                  </a:cubicBezTo>
                  <a:cubicBezTo>
                    <a:pt x="79" y="102"/>
                    <a:pt x="79" y="102"/>
                    <a:pt x="79" y="102"/>
                  </a:cubicBezTo>
                  <a:cubicBezTo>
                    <a:pt x="78" y="102"/>
                    <a:pt x="78" y="102"/>
                    <a:pt x="78" y="102"/>
                  </a:cubicBezTo>
                  <a:cubicBezTo>
                    <a:pt x="78" y="103"/>
                    <a:pt x="78" y="103"/>
                    <a:pt x="78" y="103"/>
                  </a:cubicBezTo>
                  <a:cubicBezTo>
                    <a:pt x="79" y="103"/>
                    <a:pt x="79" y="103"/>
                    <a:pt x="79" y="103"/>
                  </a:cubicBezTo>
                  <a:cubicBezTo>
                    <a:pt x="80" y="103"/>
                    <a:pt x="80" y="103"/>
                    <a:pt x="80" y="103"/>
                  </a:cubicBezTo>
                  <a:cubicBezTo>
                    <a:pt x="81" y="104"/>
                    <a:pt x="81" y="104"/>
                    <a:pt x="81" y="104"/>
                  </a:cubicBezTo>
                  <a:cubicBezTo>
                    <a:pt x="82" y="104"/>
                    <a:pt x="82" y="104"/>
                    <a:pt x="82" y="104"/>
                  </a:cubicBezTo>
                  <a:cubicBezTo>
                    <a:pt x="82" y="104"/>
                    <a:pt x="82" y="104"/>
                    <a:pt x="82" y="104"/>
                  </a:cubicBezTo>
                  <a:cubicBezTo>
                    <a:pt x="82" y="105"/>
                    <a:pt x="82" y="105"/>
                    <a:pt x="82" y="105"/>
                  </a:cubicBezTo>
                  <a:cubicBezTo>
                    <a:pt x="81" y="104"/>
                    <a:pt x="81" y="104"/>
                    <a:pt x="81" y="104"/>
                  </a:cubicBezTo>
                  <a:cubicBezTo>
                    <a:pt x="80" y="104"/>
                    <a:pt x="80" y="104"/>
                    <a:pt x="80" y="104"/>
                  </a:cubicBezTo>
                  <a:cubicBezTo>
                    <a:pt x="79" y="104"/>
                    <a:pt x="79" y="104"/>
                    <a:pt x="79" y="104"/>
                  </a:cubicBezTo>
                  <a:cubicBezTo>
                    <a:pt x="79" y="103"/>
                    <a:pt x="79" y="103"/>
                    <a:pt x="79" y="103"/>
                  </a:cubicBezTo>
                  <a:cubicBezTo>
                    <a:pt x="78" y="103"/>
                    <a:pt x="78" y="103"/>
                    <a:pt x="78" y="103"/>
                  </a:cubicBezTo>
                  <a:cubicBezTo>
                    <a:pt x="77" y="104"/>
                    <a:pt x="77" y="104"/>
                    <a:pt x="77" y="104"/>
                  </a:cubicBezTo>
                  <a:cubicBezTo>
                    <a:pt x="77" y="104"/>
                    <a:pt x="77" y="104"/>
                    <a:pt x="77" y="104"/>
                  </a:cubicBezTo>
                  <a:cubicBezTo>
                    <a:pt x="77" y="105"/>
                    <a:pt x="77" y="105"/>
                    <a:pt x="77" y="105"/>
                  </a:cubicBezTo>
                  <a:cubicBezTo>
                    <a:pt x="77" y="105"/>
                    <a:pt x="77" y="105"/>
                    <a:pt x="77" y="105"/>
                  </a:cubicBezTo>
                  <a:cubicBezTo>
                    <a:pt x="77" y="105"/>
                    <a:pt x="77" y="105"/>
                    <a:pt x="77" y="105"/>
                  </a:cubicBezTo>
                  <a:cubicBezTo>
                    <a:pt x="77" y="106"/>
                    <a:pt x="77" y="106"/>
                    <a:pt x="77" y="106"/>
                  </a:cubicBezTo>
                  <a:cubicBezTo>
                    <a:pt x="77" y="106"/>
                    <a:pt x="77" y="106"/>
                    <a:pt x="77" y="106"/>
                  </a:cubicBezTo>
                  <a:cubicBezTo>
                    <a:pt x="76" y="106"/>
                    <a:pt x="76" y="106"/>
                    <a:pt x="76" y="106"/>
                  </a:cubicBezTo>
                  <a:cubicBezTo>
                    <a:pt x="76" y="106"/>
                    <a:pt x="76" y="106"/>
                    <a:pt x="76" y="106"/>
                  </a:cubicBezTo>
                  <a:cubicBezTo>
                    <a:pt x="76" y="107"/>
                    <a:pt x="76" y="107"/>
                    <a:pt x="76" y="107"/>
                  </a:cubicBezTo>
                  <a:cubicBezTo>
                    <a:pt x="76" y="107"/>
                    <a:pt x="76" y="107"/>
                    <a:pt x="76" y="107"/>
                  </a:cubicBezTo>
                  <a:cubicBezTo>
                    <a:pt x="75" y="108"/>
                    <a:pt x="75" y="108"/>
                    <a:pt x="75" y="108"/>
                  </a:cubicBezTo>
                  <a:cubicBezTo>
                    <a:pt x="75" y="108"/>
                    <a:pt x="75" y="108"/>
                    <a:pt x="75" y="108"/>
                  </a:cubicBezTo>
                  <a:cubicBezTo>
                    <a:pt x="75" y="108"/>
                    <a:pt x="75" y="108"/>
                    <a:pt x="75" y="108"/>
                  </a:cubicBezTo>
                  <a:cubicBezTo>
                    <a:pt x="76" y="109"/>
                    <a:pt x="76" y="109"/>
                    <a:pt x="76" y="109"/>
                  </a:cubicBezTo>
                  <a:cubicBezTo>
                    <a:pt x="76" y="109"/>
                    <a:pt x="76" y="109"/>
                    <a:pt x="76" y="109"/>
                  </a:cubicBezTo>
                  <a:cubicBezTo>
                    <a:pt x="77" y="109"/>
                    <a:pt x="77" y="109"/>
                    <a:pt x="77" y="109"/>
                  </a:cubicBezTo>
                  <a:cubicBezTo>
                    <a:pt x="77" y="109"/>
                    <a:pt x="77" y="109"/>
                    <a:pt x="77" y="109"/>
                  </a:cubicBezTo>
                  <a:cubicBezTo>
                    <a:pt x="78" y="108"/>
                    <a:pt x="78" y="108"/>
                    <a:pt x="78" y="108"/>
                  </a:cubicBezTo>
                  <a:cubicBezTo>
                    <a:pt x="79" y="108"/>
                    <a:pt x="79" y="108"/>
                    <a:pt x="79" y="108"/>
                  </a:cubicBezTo>
                  <a:cubicBezTo>
                    <a:pt x="80" y="107"/>
                    <a:pt x="80" y="107"/>
                    <a:pt x="80" y="107"/>
                  </a:cubicBezTo>
                  <a:cubicBezTo>
                    <a:pt x="81" y="107"/>
                    <a:pt x="81" y="107"/>
                    <a:pt x="81" y="107"/>
                  </a:cubicBezTo>
                  <a:cubicBezTo>
                    <a:pt x="81" y="108"/>
                    <a:pt x="81" y="108"/>
                    <a:pt x="81" y="108"/>
                  </a:cubicBezTo>
                  <a:cubicBezTo>
                    <a:pt x="81" y="108"/>
                    <a:pt x="81" y="108"/>
                    <a:pt x="81" y="108"/>
                  </a:cubicBezTo>
                  <a:cubicBezTo>
                    <a:pt x="81" y="108"/>
                    <a:pt x="81" y="108"/>
                    <a:pt x="81" y="108"/>
                  </a:cubicBezTo>
                  <a:cubicBezTo>
                    <a:pt x="80" y="108"/>
                    <a:pt x="80" y="108"/>
                    <a:pt x="80" y="108"/>
                  </a:cubicBezTo>
                  <a:cubicBezTo>
                    <a:pt x="80" y="108"/>
                    <a:pt x="80" y="108"/>
                    <a:pt x="80" y="108"/>
                  </a:cubicBezTo>
                  <a:cubicBezTo>
                    <a:pt x="79" y="108"/>
                    <a:pt x="79" y="108"/>
                    <a:pt x="79" y="108"/>
                  </a:cubicBezTo>
                  <a:cubicBezTo>
                    <a:pt x="78" y="109"/>
                    <a:pt x="78" y="109"/>
                    <a:pt x="78" y="109"/>
                  </a:cubicBezTo>
                  <a:cubicBezTo>
                    <a:pt x="78" y="109"/>
                    <a:pt x="78" y="109"/>
                    <a:pt x="78" y="109"/>
                  </a:cubicBezTo>
                  <a:cubicBezTo>
                    <a:pt x="77" y="110"/>
                    <a:pt x="77" y="110"/>
                    <a:pt x="77" y="110"/>
                  </a:cubicBezTo>
                  <a:cubicBezTo>
                    <a:pt x="78" y="111"/>
                    <a:pt x="78" y="111"/>
                    <a:pt x="78" y="111"/>
                  </a:cubicBezTo>
                  <a:cubicBezTo>
                    <a:pt x="77" y="111"/>
                    <a:pt x="77" y="111"/>
                    <a:pt x="77" y="111"/>
                  </a:cubicBezTo>
                  <a:cubicBezTo>
                    <a:pt x="77" y="111"/>
                    <a:pt x="77" y="112"/>
                    <a:pt x="77" y="111"/>
                  </a:cubicBezTo>
                  <a:close/>
                  <a:moveTo>
                    <a:pt x="81" y="133"/>
                  </a:moveTo>
                  <a:cubicBezTo>
                    <a:pt x="82" y="133"/>
                    <a:pt x="82" y="133"/>
                    <a:pt x="82" y="133"/>
                  </a:cubicBezTo>
                  <a:cubicBezTo>
                    <a:pt x="82" y="133"/>
                    <a:pt x="82" y="133"/>
                    <a:pt x="82" y="133"/>
                  </a:cubicBezTo>
                  <a:cubicBezTo>
                    <a:pt x="81" y="132"/>
                    <a:pt x="81" y="132"/>
                    <a:pt x="81" y="132"/>
                  </a:cubicBezTo>
                  <a:cubicBezTo>
                    <a:pt x="82" y="132"/>
                    <a:pt x="82" y="132"/>
                    <a:pt x="82" y="132"/>
                  </a:cubicBezTo>
                  <a:cubicBezTo>
                    <a:pt x="81" y="131"/>
                    <a:pt x="81" y="131"/>
                    <a:pt x="81" y="131"/>
                  </a:cubicBezTo>
                  <a:cubicBezTo>
                    <a:pt x="80" y="131"/>
                    <a:pt x="80" y="131"/>
                    <a:pt x="80" y="131"/>
                  </a:cubicBezTo>
                  <a:cubicBezTo>
                    <a:pt x="80" y="130"/>
                    <a:pt x="80" y="130"/>
                    <a:pt x="80" y="130"/>
                  </a:cubicBezTo>
                  <a:cubicBezTo>
                    <a:pt x="80" y="130"/>
                    <a:pt x="80" y="130"/>
                    <a:pt x="80" y="130"/>
                  </a:cubicBezTo>
                  <a:cubicBezTo>
                    <a:pt x="79" y="130"/>
                    <a:pt x="79" y="130"/>
                    <a:pt x="79" y="130"/>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80" y="131"/>
                    <a:pt x="80" y="131"/>
                    <a:pt x="80" y="131"/>
                  </a:cubicBezTo>
                  <a:cubicBezTo>
                    <a:pt x="80" y="132"/>
                    <a:pt x="80" y="132"/>
                    <a:pt x="80" y="132"/>
                  </a:cubicBezTo>
                  <a:cubicBezTo>
                    <a:pt x="81" y="132"/>
                    <a:pt x="81" y="132"/>
                    <a:pt x="81" y="132"/>
                  </a:cubicBezTo>
                  <a:cubicBezTo>
                    <a:pt x="81" y="133"/>
                    <a:pt x="81" y="133"/>
                    <a:pt x="81" y="133"/>
                  </a:cubicBezTo>
                  <a:close/>
                  <a:moveTo>
                    <a:pt x="97" y="133"/>
                  </a:moveTo>
                  <a:cubicBezTo>
                    <a:pt x="96" y="132"/>
                    <a:pt x="96" y="132"/>
                    <a:pt x="96" y="132"/>
                  </a:cubicBezTo>
                  <a:cubicBezTo>
                    <a:pt x="96" y="133"/>
                    <a:pt x="96" y="133"/>
                    <a:pt x="96" y="133"/>
                  </a:cubicBezTo>
                  <a:cubicBezTo>
                    <a:pt x="95" y="133"/>
                    <a:pt x="95" y="133"/>
                    <a:pt x="95" y="133"/>
                  </a:cubicBezTo>
                  <a:cubicBezTo>
                    <a:pt x="94" y="131"/>
                    <a:pt x="94" y="131"/>
                    <a:pt x="94" y="131"/>
                  </a:cubicBezTo>
                  <a:cubicBezTo>
                    <a:pt x="94" y="131"/>
                    <a:pt x="94" y="131"/>
                    <a:pt x="94" y="131"/>
                  </a:cubicBezTo>
                  <a:cubicBezTo>
                    <a:pt x="92" y="130"/>
                    <a:pt x="92" y="130"/>
                    <a:pt x="92" y="130"/>
                  </a:cubicBezTo>
                  <a:cubicBezTo>
                    <a:pt x="92" y="130"/>
                    <a:pt x="92" y="130"/>
                    <a:pt x="92" y="130"/>
                  </a:cubicBezTo>
                  <a:cubicBezTo>
                    <a:pt x="91" y="130"/>
                    <a:pt x="91" y="130"/>
                    <a:pt x="91" y="130"/>
                  </a:cubicBezTo>
                  <a:cubicBezTo>
                    <a:pt x="90" y="128"/>
                    <a:pt x="90" y="128"/>
                    <a:pt x="90" y="128"/>
                  </a:cubicBezTo>
                  <a:cubicBezTo>
                    <a:pt x="88" y="126"/>
                    <a:pt x="88" y="126"/>
                    <a:pt x="88" y="126"/>
                  </a:cubicBezTo>
                  <a:cubicBezTo>
                    <a:pt x="87" y="124"/>
                    <a:pt x="87" y="124"/>
                    <a:pt x="87" y="124"/>
                  </a:cubicBezTo>
                  <a:cubicBezTo>
                    <a:pt x="87" y="123"/>
                    <a:pt x="87" y="123"/>
                    <a:pt x="87" y="123"/>
                  </a:cubicBezTo>
                  <a:cubicBezTo>
                    <a:pt x="87" y="121"/>
                    <a:pt x="87" y="121"/>
                    <a:pt x="87" y="121"/>
                  </a:cubicBezTo>
                  <a:cubicBezTo>
                    <a:pt x="86" y="120"/>
                    <a:pt x="86" y="120"/>
                    <a:pt x="86" y="120"/>
                  </a:cubicBezTo>
                  <a:cubicBezTo>
                    <a:pt x="85" y="118"/>
                    <a:pt x="85" y="118"/>
                    <a:pt x="85" y="118"/>
                  </a:cubicBezTo>
                  <a:cubicBezTo>
                    <a:pt x="85" y="117"/>
                    <a:pt x="85" y="117"/>
                    <a:pt x="85" y="117"/>
                  </a:cubicBezTo>
                  <a:cubicBezTo>
                    <a:pt x="86" y="117"/>
                    <a:pt x="86" y="117"/>
                    <a:pt x="86" y="117"/>
                  </a:cubicBezTo>
                  <a:cubicBezTo>
                    <a:pt x="86" y="116"/>
                    <a:pt x="86" y="116"/>
                    <a:pt x="86" y="116"/>
                  </a:cubicBezTo>
                  <a:cubicBezTo>
                    <a:pt x="85" y="116"/>
                    <a:pt x="85" y="116"/>
                    <a:pt x="85" y="116"/>
                  </a:cubicBezTo>
                  <a:cubicBezTo>
                    <a:pt x="84" y="116"/>
                    <a:pt x="84" y="116"/>
                    <a:pt x="84" y="116"/>
                  </a:cubicBezTo>
                  <a:cubicBezTo>
                    <a:pt x="84" y="116"/>
                    <a:pt x="84" y="116"/>
                    <a:pt x="84" y="116"/>
                  </a:cubicBezTo>
                  <a:cubicBezTo>
                    <a:pt x="84" y="116"/>
                    <a:pt x="84" y="116"/>
                    <a:pt x="84" y="116"/>
                  </a:cubicBezTo>
                  <a:cubicBezTo>
                    <a:pt x="85" y="116"/>
                    <a:pt x="85" y="116"/>
                    <a:pt x="85" y="116"/>
                  </a:cubicBezTo>
                  <a:cubicBezTo>
                    <a:pt x="86" y="115"/>
                    <a:pt x="86" y="115"/>
                    <a:pt x="86" y="115"/>
                  </a:cubicBezTo>
                  <a:cubicBezTo>
                    <a:pt x="86" y="114"/>
                    <a:pt x="86" y="114"/>
                    <a:pt x="86" y="114"/>
                  </a:cubicBezTo>
                  <a:cubicBezTo>
                    <a:pt x="86" y="113"/>
                    <a:pt x="86" y="113"/>
                    <a:pt x="86" y="113"/>
                  </a:cubicBezTo>
                  <a:cubicBezTo>
                    <a:pt x="85" y="113"/>
                    <a:pt x="85" y="113"/>
                    <a:pt x="85" y="113"/>
                  </a:cubicBezTo>
                  <a:cubicBezTo>
                    <a:pt x="84" y="113"/>
                    <a:pt x="84" y="113"/>
                    <a:pt x="84" y="113"/>
                  </a:cubicBezTo>
                  <a:cubicBezTo>
                    <a:pt x="85" y="113"/>
                    <a:pt x="85" y="113"/>
                    <a:pt x="85" y="113"/>
                  </a:cubicBezTo>
                  <a:cubicBezTo>
                    <a:pt x="86" y="113"/>
                    <a:pt x="86" y="113"/>
                    <a:pt x="86" y="113"/>
                  </a:cubicBezTo>
                  <a:cubicBezTo>
                    <a:pt x="86" y="112"/>
                    <a:pt x="86" y="112"/>
                    <a:pt x="86" y="112"/>
                  </a:cubicBezTo>
                  <a:cubicBezTo>
                    <a:pt x="86" y="112"/>
                    <a:pt x="86" y="112"/>
                    <a:pt x="86" y="112"/>
                  </a:cubicBezTo>
                  <a:cubicBezTo>
                    <a:pt x="84" y="112"/>
                    <a:pt x="84" y="112"/>
                    <a:pt x="84" y="112"/>
                  </a:cubicBezTo>
                  <a:cubicBezTo>
                    <a:pt x="82" y="111"/>
                    <a:pt x="82" y="111"/>
                    <a:pt x="82" y="111"/>
                  </a:cubicBezTo>
                  <a:cubicBezTo>
                    <a:pt x="81" y="111"/>
                    <a:pt x="81" y="111"/>
                    <a:pt x="81" y="111"/>
                  </a:cubicBezTo>
                  <a:cubicBezTo>
                    <a:pt x="80" y="111"/>
                    <a:pt x="80" y="111"/>
                    <a:pt x="80" y="111"/>
                  </a:cubicBezTo>
                  <a:cubicBezTo>
                    <a:pt x="79" y="112"/>
                    <a:pt x="79" y="112"/>
                    <a:pt x="79" y="112"/>
                  </a:cubicBezTo>
                  <a:cubicBezTo>
                    <a:pt x="77" y="112"/>
                    <a:pt x="77" y="112"/>
                    <a:pt x="77" y="112"/>
                  </a:cubicBezTo>
                  <a:cubicBezTo>
                    <a:pt x="77" y="112"/>
                    <a:pt x="77" y="112"/>
                    <a:pt x="77" y="112"/>
                  </a:cubicBezTo>
                  <a:cubicBezTo>
                    <a:pt x="76" y="113"/>
                    <a:pt x="76" y="113"/>
                    <a:pt x="76" y="113"/>
                  </a:cubicBezTo>
                  <a:cubicBezTo>
                    <a:pt x="76" y="114"/>
                    <a:pt x="76" y="114"/>
                    <a:pt x="76" y="114"/>
                  </a:cubicBezTo>
                  <a:cubicBezTo>
                    <a:pt x="75" y="114"/>
                    <a:pt x="75" y="114"/>
                    <a:pt x="75" y="114"/>
                  </a:cubicBezTo>
                  <a:cubicBezTo>
                    <a:pt x="76" y="115"/>
                    <a:pt x="76" y="115"/>
                    <a:pt x="76" y="115"/>
                  </a:cubicBezTo>
                  <a:cubicBezTo>
                    <a:pt x="76" y="115"/>
                    <a:pt x="76" y="115"/>
                    <a:pt x="76" y="115"/>
                  </a:cubicBezTo>
                  <a:cubicBezTo>
                    <a:pt x="77" y="116"/>
                    <a:pt x="77" y="116"/>
                    <a:pt x="77" y="116"/>
                  </a:cubicBezTo>
                  <a:cubicBezTo>
                    <a:pt x="76" y="116"/>
                    <a:pt x="76" y="116"/>
                    <a:pt x="76" y="116"/>
                  </a:cubicBezTo>
                  <a:cubicBezTo>
                    <a:pt x="76" y="116"/>
                    <a:pt x="76" y="116"/>
                    <a:pt x="76" y="116"/>
                  </a:cubicBezTo>
                  <a:cubicBezTo>
                    <a:pt x="75" y="116"/>
                    <a:pt x="75" y="116"/>
                    <a:pt x="75" y="116"/>
                  </a:cubicBezTo>
                  <a:cubicBezTo>
                    <a:pt x="74" y="117"/>
                    <a:pt x="74" y="117"/>
                    <a:pt x="74" y="117"/>
                  </a:cubicBezTo>
                  <a:cubicBezTo>
                    <a:pt x="74" y="118"/>
                    <a:pt x="74" y="118"/>
                    <a:pt x="74" y="118"/>
                  </a:cubicBezTo>
                  <a:cubicBezTo>
                    <a:pt x="74" y="119"/>
                    <a:pt x="74" y="119"/>
                    <a:pt x="74" y="119"/>
                  </a:cubicBezTo>
                  <a:cubicBezTo>
                    <a:pt x="75" y="119"/>
                    <a:pt x="75" y="119"/>
                    <a:pt x="75" y="119"/>
                  </a:cubicBezTo>
                  <a:cubicBezTo>
                    <a:pt x="76" y="118"/>
                    <a:pt x="76" y="118"/>
                    <a:pt x="76" y="118"/>
                  </a:cubicBezTo>
                  <a:cubicBezTo>
                    <a:pt x="76" y="118"/>
                    <a:pt x="76" y="118"/>
                    <a:pt x="76" y="118"/>
                  </a:cubicBezTo>
                  <a:cubicBezTo>
                    <a:pt x="76" y="119"/>
                    <a:pt x="76" y="119"/>
                    <a:pt x="76" y="119"/>
                  </a:cubicBezTo>
                  <a:cubicBezTo>
                    <a:pt x="75" y="120"/>
                    <a:pt x="75" y="120"/>
                    <a:pt x="75" y="120"/>
                  </a:cubicBezTo>
                  <a:cubicBezTo>
                    <a:pt x="76" y="120"/>
                    <a:pt x="76" y="120"/>
                    <a:pt x="76" y="120"/>
                  </a:cubicBezTo>
                  <a:cubicBezTo>
                    <a:pt x="76" y="119"/>
                    <a:pt x="76" y="119"/>
                    <a:pt x="76" y="119"/>
                  </a:cubicBezTo>
                  <a:cubicBezTo>
                    <a:pt x="77" y="119"/>
                    <a:pt x="77" y="119"/>
                    <a:pt x="77" y="119"/>
                  </a:cubicBezTo>
                  <a:cubicBezTo>
                    <a:pt x="77" y="119"/>
                    <a:pt x="77" y="119"/>
                    <a:pt x="77" y="119"/>
                  </a:cubicBezTo>
                  <a:cubicBezTo>
                    <a:pt x="77" y="120"/>
                    <a:pt x="77" y="120"/>
                    <a:pt x="77" y="120"/>
                  </a:cubicBezTo>
                  <a:cubicBezTo>
                    <a:pt x="76" y="120"/>
                    <a:pt x="76" y="120"/>
                    <a:pt x="76" y="120"/>
                  </a:cubicBezTo>
                  <a:cubicBezTo>
                    <a:pt x="77" y="121"/>
                    <a:pt x="77" y="121"/>
                    <a:pt x="77" y="121"/>
                  </a:cubicBezTo>
                  <a:cubicBezTo>
                    <a:pt x="78" y="121"/>
                    <a:pt x="78" y="121"/>
                    <a:pt x="78" y="121"/>
                  </a:cubicBezTo>
                  <a:cubicBezTo>
                    <a:pt x="77" y="121"/>
                    <a:pt x="77" y="121"/>
                    <a:pt x="77" y="121"/>
                  </a:cubicBezTo>
                  <a:cubicBezTo>
                    <a:pt x="77" y="121"/>
                    <a:pt x="77" y="121"/>
                    <a:pt x="77" y="121"/>
                  </a:cubicBezTo>
                  <a:cubicBezTo>
                    <a:pt x="76" y="122"/>
                    <a:pt x="76" y="122"/>
                    <a:pt x="76" y="122"/>
                  </a:cubicBezTo>
                  <a:cubicBezTo>
                    <a:pt x="76" y="122"/>
                    <a:pt x="76" y="122"/>
                    <a:pt x="76" y="122"/>
                  </a:cubicBezTo>
                  <a:cubicBezTo>
                    <a:pt x="77" y="123"/>
                    <a:pt x="77" y="123"/>
                    <a:pt x="77" y="123"/>
                  </a:cubicBezTo>
                  <a:cubicBezTo>
                    <a:pt x="76" y="123"/>
                    <a:pt x="76" y="123"/>
                    <a:pt x="76" y="123"/>
                  </a:cubicBezTo>
                  <a:cubicBezTo>
                    <a:pt x="76" y="123"/>
                    <a:pt x="76" y="123"/>
                    <a:pt x="76" y="123"/>
                  </a:cubicBezTo>
                  <a:cubicBezTo>
                    <a:pt x="75" y="123"/>
                    <a:pt x="75" y="123"/>
                    <a:pt x="75" y="123"/>
                  </a:cubicBezTo>
                  <a:cubicBezTo>
                    <a:pt x="74" y="123"/>
                    <a:pt x="74" y="123"/>
                    <a:pt x="74" y="123"/>
                  </a:cubicBezTo>
                  <a:cubicBezTo>
                    <a:pt x="74" y="123"/>
                    <a:pt x="74" y="123"/>
                    <a:pt x="74" y="123"/>
                  </a:cubicBezTo>
                  <a:cubicBezTo>
                    <a:pt x="73" y="124"/>
                    <a:pt x="73" y="124"/>
                    <a:pt x="73" y="124"/>
                  </a:cubicBezTo>
                  <a:cubicBezTo>
                    <a:pt x="73" y="125"/>
                    <a:pt x="73" y="125"/>
                    <a:pt x="73" y="125"/>
                  </a:cubicBezTo>
                  <a:cubicBezTo>
                    <a:pt x="73" y="126"/>
                    <a:pt x="73" y="126"/>
                    <a:pt x="73" y="126"/>
                  </a:cubicBezTo>
                  <a:cubicBezTo>
                    <a:pt x="73" y="127"/>
                    <a:pt x="73" y="127"/>
                    <a:pt x="73" y="127"/>
                  </a:cubicBezTo>
                  <a:cubicBezTo>
                    <a:pt x="73" y="128"/>
                    <a:pt x="73" y="128"/>
                    <a:pt x="73" y="128"/>
                  </a:cubicBezTo>
                  <a:cubicBezTo>
                    <a:pt x="75" y="128"/>
                    <a:pt x="75" y="128"/>
                    <a:pt x="75" y="128"/>
                  </a:cubicBezTo>
                  <a:cubicBezTo>
                    <a:pt x="75" y="129"/>
                    <a:pt x="75" y="129"/>
                    <a:pt x="75" y="129"/>
                  </a:cubicBezTo>
                  <a:cubicBezTo>
                    <a:pt x="76" y="130"/>
                    <a:pt x="76" y="130"/>
                    <a:pt x="76" y="130"/>
                  </a:cubicBezTo>
                  <a:cubicBezTo>
                    <a:pt x="77" y="130"/>
                    <a:pt x="77" y="130"/>
                    <a:pt x="77" y="130"/>
                  </a:cubicBezTo>
                  <a:cubicBezTo>
                    <a:pt x="77" y="130"/>
                    <a:pt x="77" y="130"/>
                    <a:pt x="77" y="130"/>
                  </a:cubicBezTo>
                  <a:cubicBezTo>
                    <a:pt x="78" y="130"/>
                    <a:pt x="78" y="130"/>
                    <a:pt x="78" y="130"/>
                  </a:cubicBezTo>
                  <a:cubicBezTo>
                    <a:pt x="79" y="129"/>
                    <a:pt x="79" y="129"/>
                    <a:pt x="79" y="129"/>
                  </a:cubicBezTo>
                  <a:cubicBezTo>
                    <a:pt x="78" y="128"/>
                    <a:pt x="78" y="128"/>
                    <a:pt x="78" y="128"/>
                  </a:cubicBezTo>
                  <a:cubicBezTo>
                    <a:pt x="78" y="127"/>
                    <a:pt x="78" y="127"/>
                    <a:pt x="78" y="127"/>
                  </a:cubicBezTo>
                  <a:cubicBezTo>
                    <a:pt x="79" y="126"/>
                    <a:pt x="79" y="126"/>
                    <a:pt x="79" y="126"/>
                  </a:cubicBezTo>
                  <a:cubicBezTo>
                    <a:pt x="79" y="127"/>
                    <a:pt x="79" y="127"/>
                    <a:pt x="79" y="127"/>
                  </a:cubicBezTo>
                  <a:cubicBezTo>
                    <a:pt x="79" y="128"/>
                    <a:pt x="79" y="128"/>
                    <a:pt x="79" y="128"/>
                  </a:cubicBezTo>
                  <a:cubicBezTo>
                    <a:pt x="79" y="128"/>
                    <a:pt x="79" y="128"/>
                    <a:pt x="79" y="128"/>
                  </a:cubicBezTo>
                  <a:cubicBezTo>
                    <a:pt x="79" y="129"/>
                    <a:pt x="79" y="129"/>
                    <a:pt x="79" y="129"/>
                  </a:cubicBezTo>
                  <a:cubicBezTo>
                    <a:pt x="80" y="129"/>
                    <a:pt x="80" y="129"/>
                    <a:pt x="80" y="129"/>
                  </a:cubicBezTo>
                  <a:cubicBezTo>
                    <a:pt x="80" y="129"/>
                    <a:pt x="80" y="129"/>
                    <a:pt x="80" y="129"/>
                  </a:cubicBezTo>
                  <a:cubicBezTo>
                    <a:pt x="80" y="128"/>
                    <a:pt x="80" y="128"/>
                    <a:pt x="80" y="128"/>
                  </a:cubicBezTo>
                  <a:cubicBezTo>
                    <a:pt x="81" y="128"/>
                    <a:pt x="81" y="128"/>
                    <a:pt x="81" y="128"/>
                  </a:cubicBezTo>
                  <a:cubicBezTo>
                    <a:pt x="81" y="128"/>
                    <a:pt x="81" y="128"/>
                    <a:pt x="81" y="128"/>
                  </a:cubicBezTo>
                  <a:cubicBezTo>
                    <a:pt x="81" y="128"/>
                    <a:pt x="81" y="128"/>
                    <a:pt x="81" y="128"/>
                  </a:cubicBezTo>
                  <a:cubicBezTo>
                    <a:pt x="81" y="129"/>
                    <a:pt x="81" y="129"/>
                    <a:pt x="81" y="129"/>
                  </a:cubicBezTo>
                  <a:cubicBezTo>
                    <a:pt x="82" y="130"/>
                    <a:pt x="82" y="130"/>
                    <a:pt x="82" y="130"/>
                  </a:cubicBezTo>
                  <a:cubicBezTo>
                    <a:pt x="83" y="131"/>
                    <a:pt x="83" y="131"/>
                    <a:pt x="83" y="131"/>
                  </a:cubicBezTo>
                  <a:cubicBezTo>
                    <a:pt x="84" y="131"/>
                    <a:pt x="84" y="131"/>
                    <a:pt x="84" y="131"/>
                  </a:cubicBezTo>
                  <a:cubicBezTo>
                    <a:pt x="84" y="130"/>
                    <a:pt x="84" y="130"/>
                    <a:pt x="84" y="130"/>
                  </a:cubicBezTo>
                  <a:cubicBezTo>
                    <a:pt x="85" y="131"/>
                    <a:pt x="85" y="131"/>
                    <a:pt x="85" y="131"/>
                  </a:cubicBezTo>
                  <a:cubicBezTo>
                    <a:pt x="84" y="131"/>
                    <a:pt x="84" y="131"/>
                    <a:pt x="84" y="131"/>
                  </a:cubicBezTo>
                  <a:cubicBezTo>
                    <a:pt x="84" y="131"/>
                    <a:pt x="84" y="131"/>
                    <a:pt x="84" y="131"/>
                  </a:cubicBezTo>
                  <a:cubicBezTo>
                    <a:pt x="84" y="131"/>
                    <a:pt x="84" y="131"/>
                    <a:pt x="84" y="131"/>
                  </a:cubicBezTo>
                  <a:cubicBezTo>
                    <a:pt x="83" y="132"/>
                    <a:pt x="83" y="132"/>
                    <a:pt x="83" y="132"/>
                  </a:cubicBezTo>
                  <a:cubicBezTo>
                    <a:pt x="83" y="132"/>
                    <a:pt x="83" y="132"/>
                    <a:pt x="83" y="132"/>
                  </a:cubicBezTo>
                  <a:cubicBezTo>
                    <a:pt x="84" y="133"/>
                    <a:pt x="84" y="133"/>
                    <a:pt x="84" y="133"/>
                  </a:cubicBezTo>
                  <a:cubicBezTo>
                    <a:pt x="84" y="133"/>
                    <a:pt x="84" y="133"/>
                    <a:pt x="84" y="133"/>
                  </a:cubicBezTo>
                  <a:cubicBezTo>
                    <a:pt x="83" y="133"/>
                    <a:pt x="83" y="133"/>
                    <a:pt x="83" y="133"/>
                  </a:cubicBezTo>
                  <a:cubicBezTo>
                    <a:pt x="83" y="133"/>
                    <a:pt x="83" y="133"/>
                    <a:pt x="83" y="133"/>
                  </a:cubicBezTo>
                  <a:cubicBezTo>
                    <a:pt x="83" y="134"/>
                    <a:pt x="83" y="134"/>
                    <a:pt x="83" y="134"/>
                  </a:cubicBezTo>
                  <a:cubicBezTo>
                    <a:pt x="83" y="134"/>
                    <a:pt x="83" y="134"/>
                    <a:pt x="83" y="134"/>
                  </a:cubicBezTo>
                  <a:cubicBezTo>
                    <a:pt x="84" y="134"/>
                    <a:pt x="84" y="134"/>
                    <a:pt x="84" y="134"/>
                  </a:cubicBezTo>
                  <a:cubicBezTo>
                    <a:pt x="85" y="135"/>
                    <a:pt x="85" y="135"/>
                    <a:pt x="85" y="135"/>
                  </a:cubicBezTo>
                  <a:cubicBezTo>
                    <a:pt x="86" y="135"/>
                    <a:pt x="86" y="135"/>
                    <a:pt x="86" y="135"/>
                  </a:cubicBezTo>
                  <a:cubicBezTo>
                    <a:pt x="87" y="135"/>
                    <a:pt x="87" y="135"/>
                    <a:pt x="87" y="135"/>
                  </a:cubicBezTo>
                  <a:cubicBezTo>
                    <a:pt x="87" y="134"/>
                    <a:pt x="87" y="134"/>
                    <a:pt x="87" y="134"/>
                  </a:cubicBezTo>
                  <a:cubicBezTo>
                    <a:pt x="88" y="134"/>
                    <a:pt x="88" y="134"/>
                    <a:pt x="88" y="134"/>
                  </a:cubicBezTo>
                  <a:cubicBezTo>
                    <a:pt x="88" y="135"/>
                    <a:pt x="88" y="135"/>
                    <a:pt x="88" y="135"/>
                  </a:cubicBezTo>
                  <a:cubicBezTo>
                    <a:pt x="88" y="136"/>
                    <a:pt x="88" y="136"/>
                    <a:pt x="88" y="136"/>
                  </a:cubicBezTo>
                  <a:cubicBezTo>
                    <a:pt x="89" y="136"/>
                    <a:pt x="89" y="136"/>
                    <a:pt x="89" y="136"/>
                  </a:cubicBezTo>
                  <a:cubicBezTo>
                    <a:pt x="90" y="136"/>
                    <a:pt x="90" y="136"/>
                    <a:pt x="90" y="136"/>
                  </a:cubicBezTo>
                  <a:cubicBezTo>
                    <a:pt x="90" y="136"/>
                    <a:pt x="90" y="136"/>
                    <a:pt x="90" y="136"/>
                  </a:cubicBezTo>
                  <a:cubicBezTo>
                    <a:pt x="90" y="135"/>
                    <a:pt x="90" y="135"/>
                    <a:pt x="90" y="135"/>
                  </a:cubicBezTo>
                  <a:cubicBezTo>
                    <a:pt x="89" y="134"/>
                    <a:pt x="89" y="134"/>
                    <a:pt x="89" y="134"/>
                  </a:cubicBezTo>
                  <a:cubicBezTo>
                    <a:pt x="89" y="134"/>
                    <a:pt x="89" y="134"/>
                    <a:pt x="89" y="134"/>
                  </a:cubicBezTo>
                  <a:cubicBezTo>
                    <a:pt x="89" y="134"/>
                    <a:pt x="89" y="134"/>
                    <a:pt x="89" y="134"/>
                  </a:cubicBezTo>
                  <a:cubicBezTo>
                    <a:pt x="90" y="134"/>
                    <a:pt x="90" y="134"/>
                    <a:pt x="90" y="134"/>
                  </a:cubicBezTo>
                  <a:cubicBezTo>
                    <a:pt x="90" y="135"/>
                    <a:pt x="90" y="135"/>
                    <a:pt x="90" y="135"/>
                  </a:cubicBezTo>
                  <a:cubicBezTo>
                    <a:pt x="91" y="135"/>
                    <a:pt x="91" y="135"/>
                    <a:pt x="91" y="135"/>
                  </a:cubicBezTo>
                  <a:cubicBezTo>
                    <a:pt x="91" y="136"/>
                    <a:pt x="91" y="136"/>
                    <a:pt x="91" y="136"/>
                  </a:cubicBezTo>
                  <a:cubicBezTo>
                    <a:pt x="92" y="136"/>
                    <a:pt x="92" y="136"/>
                    <a:pt x="92" y="136"/>
                  </a:cubicBezTo>
                  <a:cubicBezTo>
                    <a:pt x="92" y="135"/>
                    <a:pt x="92" y="135"/>
                    <a:pt x="92" y="135"/>
                  </a:cubicBezTo>
                  <a:cubicBezTo>
                    <a:pt x="92" y="135"/>
                    <a:pt x="92" y="135"/>
                    <a:pt x="92" y="135"/>
                  </a:cubicBezTo>
                  <a:cubicBezTo>
                    <a:pt x="93" y="136"/>
                    <a:pt x="93" y="136"/>
                    <a:pt x="93" y="136"/>
                  </a:cubicBezTo>
                  <a:cubicBezTo>
                    <a:pt x="94" y="136"/>
                    <a:pt x="94" y="136"/>
                    <a:pt x="94" y="136"/>
                  </a:cubicBezTo>
                  <a:cubicBezTo>
                    <a:pt x="94" y="136"/>
                    <a:pt x="94" y="136"/>
                    <a:pt x="94" y="136"/>
                  </a:cubicBezTo>
                  <a:cubicBezTo>
                    <a:pt x="94" y="136"/>
                    <a:pt x="94" y="136"/>
                    <a:pt x="94" y="136"/>
                  </a:cubicBezTo>
                  <a:cubicBezTo>
                    <a:pt x="94" y="135"/>
                    <a:pt x="94" y="135"/>
                    <a:pt x="94" y="135"/>
                  </a:cubicBezTo>
                  <a:cubicBezTo>
                    <a:pt x="94" y="135"/>
                    <a:pt x="94" y="135"/>
                    <a:pt x="94" y="135"/>
                  </a:cubicBezTo>
                  <a:cubicBezTo>
                    <a:pt x="94" y="135"/>
                    <a:pt x="94" y="135"/>
                    <a:pt x="94" y="135"/>
                  </a:cubicBezTo>
                  <a:cubicBezTo>
                    <a:pt x="95" y="135"/>
                    <a:pt x="95" y="135"/>
                    <a:pt x="95" y="135"/>
                  </a:cubicBezTo>
                  <a:cubicBezTo>
                    <a:pt x="95" y="135"/>
                    <a:pt x="95" y="135"/>
                    <a:pt x="95" y="135"/>
                  </a:cubicBezTo>
                  <a:cubicBezTo>
                    <a:pt x="95" y="135"/>
                    <a:pt x="95" y="135"/>
                    <a:pt x="95" y="135"/>
                  </a:cubicBezTo>
                  <a:cubicBezTo>
                    <a:pt x="96" y="136"/>
                    <a:pt x="96" y="136"/>
                    <a:pt x="96" y="136"/>
                  </a:cubicBezTo>
                  <a:cubicBezTo>
                    <a:pt x="96" y="137"/>
                    <a:pt x="96" y="137"/>
                    <a:pt x="96" y="137"/>
                  </a:cubicBezTo>
                  <a:cubicBezTo>
                    <a:pt x="97" y="136"/>
                    <a:pt x="97" y="136"/>
                    <a:pt x="97" y="136"/>
                  </a:cubicBezTo>
                  <a:cubicBezTo>
                    <a:pt x="97" y="136"/>
                    <a:pt x="97" y="136"/>
                    <a:pt x="97" y="136"/>
                  </a:cubicBezTo>
                  <a:cubicBezTo>
                    <a:pt x="96" y="135"/>
                    <a:pt x="96" y="135"/>
                    <a:pt x="96" y="135"/>
                  </a:cubicBezTo>
                  <a:cubicBezTo>
                    <a:pt x="96" y="135"/>
                    <a:pt x="96" y="135"/>
                    <a:pt x="96" y="135"/>
                  </a:cubicBezTo>
                  <a:cubicBezTo>
                    <a:pt x="95" y="135"/>
                    <a:pt x="95" y="135"/>
                    <a:pt x="95" y="135"/>
                  </a:cubicBezTo>
                  <a:cubicBezTo>
                    <a:pt x="96" y="135"/>
                    <a:pt x="96" y="135"/>
                    <a:pt x="96" y="135"/>
                  </a:cubicBezTo>
                  <a:cubicBezTo>
                    <a:pt x="96" y="135"/>
                    <a:pt x="96" y="135"/>
                    <a:pt x="96" y="135"/>
                  </a:cubicBezTo>
                  <a:cubicBezTo>
                    <a:pt x="96" y="135"/>
                    <a:pt x="96" y="135"/>
                    <a:pt x="96" y="135"/>
                  </a:cubicBezTo>
                  <a:cubicBezTo>
                    <a:pt x="97" y="134"/>
                    <a:pt x="97" y="134"/>
                    <a:pt x="97" y="134"/>
                  </a:cubicBezTo>
                  <a:cubicBezTo>
                    <a:pt x="97" y="134"/>
                    <a:pt x="97" y="134"/>
                    <a:pt x="97" y="134"/>
                  </a:cubicBezTo>
                  <a:cubicBezTo>
                    <a:pt x="97" y="133"/>
                    <a:pt x="97" y="133"/>
                    <a:pt x="97" y="133"/>
                  </a:cubicBezTo>
                  <a:close/>
                  <a:moveTo>
                    <a:pt x="31" y="183"/>
                  </a:moveTo>
                  <a:cubicBezTo>
                    <a:pt x="30" y="183"/>
                    <a:pt x="30" y="183"/>
                    <a:pt x="30" y="183"/>
                  </a:cubicBezTo>
                  <a:cubicBezTo>
                    <a:pt x="31" y="182"/>
                    <a:pt x="31" y="182"/>
                    <a:pt x="31" y="182"/>
                  </a:cubicBezTo>
                  <a:cubicBezTo>
                    <a:pt x="30" y="182"/>
                    <a:pt x="30" y="182"/>
                    <a:pt x="30" y="182"/>
                  </a:cubicBezTo>
                  <a:cubicBezTo>
                    <a:pt x="30" y="182"/>
                    <a:pt x="30" y="182"/>
                    <a:pt x="30" y="182"/>
                  </a:cubicBezTo>
                  <a:cubicBezTo>
                    <a:pt x="29" y="182"/>
                    <a:pt x="29" y="182"/>
                    <a:pt x="29" y="182"/>
                  </a:cubicBezTo>
                  <a:cubicBezTo>
                    <a:pt x="29" y="183"/>
                    <a:pt x="29" y="183"/>
                    <a:pt x="29" y="183"/>
                  </a:cubicBezTo>
                  <a:cubicBezTo>
                    <a:pt x="30" y="183"/>
                    <a:pt x="30" y="183"/>
                    <a:pt x="30" y="183"/>
                  </a:cubicBezTo>
                  <a:cubicBezTo>
                    <a:pt x="30" y="184"/>
                    <a:pt x="30" y="184"/>
                    <a:pt x="30" y="184"/>
                  </a:cubicBezTo>
                  <a:cubicBezTo>
                    <a:pt x="31" y="184"/>
                    <a:pt x="31" y="184"/>
                    <a:pt x="31" y="184"/>
                  </a:cubicBezTo>
                  <a:cubicBezTo>
                    <a:pt x="31" y="183"/>
                    <a:pt x="31" y="183"/>
                    <a:pt x="31" y="183"/>
                  </a:cubicBezTo>
                  <a:close/>
                  <a:moveTo>
                    <a:pt x="54" y="170"/>
                  </a:moveTo>
                  <a:cubicBezTo>
                    <a:pt x="54" y="170"/>
                    <a:pt x="54" y="170"/>
                    <a:pt x="54" y="170"/>
                  </a:cubicBezTo>
                  <a:cubicBezTo>
                    <a:pt x="54" y="170"/>
                    <a:pt x="54" y="170"/>
                    <a:pt x="54" y="170"/>
                  </a:cubicBezTo>
                  <a:cubicBezTo>
                    <a:pt x="53" y="169"/>
                    <a:pt x="53" y="169"/>
                    <a:pt x="53" y="169"/>
                  </a:cubicBezTo>
                  <a:cubicBezTo>
                    <a:pt x="53" y="169"/>
                    <a:pt x="53" y="169"/>
                    <a:pt x="53" y="169"/>
                  </a:cubicBezTo>
                  <a:cubicBezTo>
                    <a:pt x="53" y="170"/>
                    <a:pt x="53" y="170"/>
                    <a:pt x="53" y="170"/>
                  </a:cubicBezTo>
                  <a:cubicBezTo>
                    <a:pt x="54" y="170"/>
                    <a:pt x="54" y="170"/>
                    <a:pt x="54" y="170"/>
                  </a:cubicBezTo>
                  <a:close/>
                  <a:moveTo>
                    <a:pt x="71" y="153"/>
                  </a:moveTo>
                  <a:cubicBezTo>
                    <a:pt x="72" y="153"/>
                    <a:pt x="72" y="153"/>
                    <a:pt x="72" y="153"/>
                  </a:cubicBezTo>
                  <a:cubicBezTo>
                    <a:pt x="74" y="152"/>
                    <a:pt x="74" y="152"/>
                    <a:pt x="74" y="152"/>
                  </a:cubicBezTo>
                  <a:cubicBezTo>
                    <a:pt x="74" y="151"/>
                    <a:pt x="74" y="151"/>
                    <a:pt x="74" y="151"/>
                  </a:cubicBezTo>
                  <a:cubicBezTo>
                    <a:pt x="74" y="149"/>
                    <a:pt x="74" y="149"/>
                    <a:pt x="74" y="149"/>
                  </a:cubicBezTo>
                  <a:cubicBezTo>
                    <a:pt x="75" y="149"/>
                    <a:pt x="75" y="149"/>
                    <a:pt x="75" y="149"/>
                  </a:cubicBezTo>
                  <a:cubicBezTo>
                    <a:pt x="75" y="150"/>
                    <a:pt x="75" y="150"/>
                    <a:pt x="75" y="150"/>
                  </a:cubicBezTo>
                  <a:cubicBezTo>
                    <a:pt x="75" y="151"/>
                    <a:pt x="75" y="151"/>
                    <a:pt x="75" y="151"/>
                  </a:cubicBezTo>
                  <a:cubicBezTo>
                    <a:pt x="76" y="150"/>
                    <a:pt x="76" y="150"/>
                    <a:pt x="76" y="150"/>
                  </a:cubicBezTo>
                  <a:cubicBezTo>
                    <a:pt x="76" y="149"/>
                    <a:pt x="76" y="149"/>
                    <a:pt x="76" y="149"/>
                  </a:cubicBezTo>
                  <a:cubicBezTo>
                    <a:pt x="75" y="148"/>
                    <a:pt x="75" y="148"/>
                    <a:pt x="75" y="148"/>
                  </a:cubicBezTo>
                  <a:cubicBezTo>
                    <a:pt x="72" y="147"/>
                    <a:pt x="72" y="147"/>
                    <a:pt x="72" y="147"/>
                  </a:cubicBezTo>
                  <a:cubicBezTo>
                    <a:pt x="70" y="146"/>
                    <a:pt x="70" y="146"/>
                    <a:pt x="70" y="146"/>
                  </a:cubicBezTo>
                  <a:cubicBezTo>
                    <a:pt x="69" y="147"/>
                    <a:pt x="69" y="147"/>
                    <a:pt x="69" y="147"/>
                  </a:cubicBezTo>
                  <a:cubicBezTo>
                    <a:pt x="69" y="149"/>
                    <a:pt x="69" y="149"/>
                    <a:pt x="69" y="149"/>
                  </a:cubicBezTo>
                  <a:cubicBezTo>
                    <a:pt x="69" y="151"/>
                    <a:pt x="69" y="151"/>
                    <a:pt x="69" y="151"/>
                  </a:cubicBezTo>
                  <a:cubicBezTo>
                    <a:pt x="69" y="151"/>
                    <a:pt x="69" y="151"/>
                    <a:pt x="69" y="151"/>
                  </a:cubicBezTo>
                  <a:cubicBezTo>
                    <a:pt x="69" y="153"/>
                    <a:pt x="69" y="153"/>
                    <a:pt x="69" y="153"/>
                  </a:cubicBezTo>
                  <a:cubicBezTo>
                    <a:pt x="70" y="152"/>
                    <a:pt x="70" y="152"/>
                    <a:pt x="70" y="152"/>
                  </a:cubicBezTo>
                  <a:cubicBezTo>
                    <a:pt x="70" y="153"/>
                    <a:pt x="70" y="153"/>
                    <a:pt x="70" y="153"/>
                  </a:cubicBezTo>
                  <a:cubicBezTo>
                    <a:pt x="70" y="153"/>
                    <a:pt x="70" y="153"/>
                    <a:pt x="70" y="153"/>
                  </a:cubicBezTo>
                  <a:cubicBezTo>
                    <a:pt x="71" y="153"/>
                    <a:pt x="71" y="153"/>
                    <a:pt x="71" y="153"/>
                  </a:cubicBezTo>
                  <a:cubicBezTo>
                    <a:pt x="71" y="153"/>
                    <a:pt x="71" y="153"/>
                    <a:pt x="71" y="153"/>
                  </a:cubicBezTo>
                  <a:close/>
                  <a:moveTo>
                    <a:pt x="79" y="154"/>
                  </a:moveTo>
                  <a:cubicBezTo>
                    <a:pt x="80" y="154"/>
                    <a:pt x="80" y="154"/>
                    <a:pt x="80" y="154"/>
                  </a:cubicBezTo>
                  <a:cubicBezTo>
                    <a:pt x="80" y="154"/>
                    <a:pt x="80" y="154"/>
                    <a:pt x="80" y="154"/>
                  </a:cubicBezTo>
                  <a:cubicBezTo>
                    <a:pt x="81" y="154"/>
                    <a:pt x="81" y="154"/>
                    <a:pt x="81" y="154"/>
                  </a:cubicBezTo>
                  <a:cubicBezTo>
                    <a:pt x="81" y="153"/>
                    <a:pt x="81" y="153"/>
                    <a:pt x="81" y="153"/>
                  </a:cubicBezTo>
                  <a:cubicBezTo>
                    <a:pt x="80" y="153"/>
                    <a:pt x="80" y="153"/>
                    <a:pt x="80" y="153"/>
                  </a:cubicBezTo>
                  <a:cubicBezTo>
                    <a:pt x="79" y="154"/>
                    <a:pt x="79" y="154"/>
                    <a:pt x="79" y="154"/>
                  </a:cubicBezTo>
                  <a:cubicBezTo>
                    <a:pt x="79" y="154"/>
                    <a:pt x="79" y="154"/>
                    <a:pt x="79" y="154"/>
                  </a:cubicBezTo>
                  <a:close/>
                  <a:moveTo>
                    <a:pt x="92" y="154"/>
                  </a:moveTo>
                  <a:cubicBezTo>
                    <a:pt x="92" y="154"/>
                    <a:pt x="92" y="154"/>
                    <a:pt x="92" y="154"/>
                  </a:cubicBezTo>
                  <a:cubicBezTo>
                    <a:pt x="93" y="153"/>
                    <a:pt x="93" y="153"/>
                    <a:pt x="93" y="153"/>
                  </a:cubicBezTo>
                  <a:cubicBezTo>
                    <a:pt x="93" y="153"/>
                    <a:pt x="93" y="153"/>
                    <a:pt x="93" y="153"/>
                  </a:cubicBezTo>
                  <a:cubicBezTo>
                    <a:pt x="92" y="153"/>
                    <a:pt x="92" y="153"/>
                    <a:pt x="92" y="153"/>
                  </a:cubicBezTo>
                  <a:cubicBezTo>
                    <a:pt x="92" y="154"/>
                    <a:pt x="92" y="154"/>
                    <a:pt x="92" y="154"/>
                  </a:cubicBezTo>
                  <a:cubicBezTo>
                    <a:pt x="92" y="154"/>
                    <a:pt x="92" y="154"/>
                    <a:pt x="92" y="154"/>
                  </a:cubicBezTo>
                  <a:close/>
                  <a:moveTo>
                    <a:pt x="90" y="154"/>
                  </a:moveTo>
                  <a:cubicBezTo>
                    <a:pt x="91" y="154"/>
                    <a:pt x="91" y="154"/>
                    <a:pt x="91" y="154"/>
                  </a:cubicBezTo>
                  <a:cubicBezTo>
                    <a:pt x="92" y="154"/>
                    <a:pt x="92" y="154"/>
                    <a:pt x="92" y="154"/>
                  </a:cubicBezTo>
                  <a:cubicBezTo>
                    <a:pt x="91" y="153"/>
                    <a:pt x="91" y="153"/>
                    <a:pt x="91" y="153"/>
                  </a:cubicBezTo>
                  <a:cubicBezTo>
                    <a:pt x="91" y="153"/>
                    <a:pt x="91" y="153"/>
                    <a:pt x="91" y="153"/>
                  </a:cubicBezTo>
                  <a:cubicBezTo>
                    <a:pt x="90" y="154"/>
                    <a:pt x="90" y="154"/>
                    <a:pt x="90" y="154"/>
                  </a:cubicBezTo>
                  <a:close/>
                  <a:moveTo>
                    <a:pt x="101" y="150"/>
                  </a:moveTo>
                  <a:cubicBezTo>
                    <a:pt x="101" y="150"/>
                    <a:pt x="101" y="150"/>
                    <a:pt x="101" y="150"/>
                  </a:cubicBezTo>
                  <a:cubicBezTo>
                    <a:pt x="102" y="150"/>
                    <a:pt x="102" y="150"/>
                    <a:pt x="102" y="150"/>
                  </a:cubicBezTo>
                  <a:cubicBezTo>
                    <a:pt x="103" y="149"/>
                    <a:pt x="103" y="149"/>
                    <a:pt x="103" y="149"/>
                  </a:cubicBezTo>
                  <a:cubicBezTo>
                    <a:pt x="103" y="149"/>
                    <a:pt x="103" y="149"/>
                    <a:pt x="103" y="149"/>
                  </a:cubicBezTo>
                  <a:cubicBezTo>
                    <a:pt x="103" y="149"/>
                    <a:pt x="103" y="149"/>
                    <a:pt x="103" y="149"/>
                  </a:cubicBezTo>
                  <a:cubicBezTo>
                    <a:pt x="101" y="149"/>
                    <a:pt x="101" y="149"/>
                    <a:pt x="101" y="149"/>
                  </a:cubicBezTo>
                  <a:cubicBezTo>
                    <a:pt x="101" y="150"/>
                    <a:pt x="101" y="150"/>
                    <a:pt x="101" y="150"/>
                  </a:cubicBezTo>
                  <a:close/>
                  <a:moveTo>
                    <a:pt x="97" y="149"/>
                  </a:moveTo>
                  <a:cubicBezTo>
                    <a:pt x="97" y="150"/>
                    <a:pt x="97" y="150"/>
                    <a:pt x="97" y="150"/>
                  </a:cubicBezTo>
                  <a:cubicBezTo>
                    <a:pt x="98" y="150"/>
                    <a:pt x="98" y="150"/>
                    <a:pt x="98" y="150"/>
                  </a:cubicBezTo>
                  <a:cubicBezTo>
                    <a:pt x="98" y="149"/>
                    <a:pt x="98" y="149"/>
                    <a:pt x="98" y="149"/>
                  </a:cubicBezTo>
                  <a:cubicBezTo>
                    <a:pt x="97" y="149"/>
                    <a:pt x="97" y="149"/>
                    <a:pt x="97" y="149"/>
                  </a:cubicBezTo>
                  <a:cubicBezTo>
                    <a:pt x="97" y="149"/>
                    <a:pt x="97" y="149"/>
                    <a:pt x="97" y="149"/>
                  </a:cubicBezTo>
                  <a:close/>
                  <a:moveTo>
                    <a:pt x="94" y="149"/>
                  </a:moveTo>
                  <a:cubicBezTo>
                    <a:pt x="95" y="149"/>
                    <a:pt x="95" y="149"/>
                    <a:pt x="95" y="149"/>
                  </a:cubicBezTo>
                  <a:cubicBezTo>
                    <a:pt x="95" y="150"/>
                    <a:pt x="95" y="150"/>
                    <a:pt x="95" y="150"/>
                  </a:cubicBezTo>
                  <a:cubicBezTo>
                    <a:pt x="96" y="150"/>
                    <a:pt x="96" y="150"/>
                    <a:pt x="96" y="150"/>
                  </a:cubicBezTo>
                  <a:cubicBezTo>
                    <a:pt x="96" y="149"/>
                    <a:pt x="96" y="149"/>
                    <a:pt x="96" y="149"/>
                  </a:cubicBezTo>
                  <a:cubicBezTo>
                    <a:pt x="95" y="149"/>
                    <a:pt x="95" y="149"/>
                    <a:pt x="95" y="149"/>
                  </a:cubicBezTo>
                  <a:cubicBezTo>
                    <a:pt x="94" y="149"/>
                    <a:pt x="94" y="149"/>
                    <a:pt x="94" y="149"/>
                  </a:cubicBezTo>
                  <a:close/>
                  <a:moveTo>
                    <a:pt x="93" y="149"/>
                  </a:moveTo>
                  <a:cubicBezTo>
                    <a:pt x="93" y="149"/>
                    <a:pt x="93" y="149"/>
                    <a:pt x="93" y="149"/>
                  </a:cubicBezTo>
                  <a:cubicBezTo>
                    <a:pt x="93" y="149"/>
                    <a:pt x="93" y="149"/>
                    <a:pt x="93" y="149"/>
                  </a:cubicBezTo>
                  <a:cubicBezTo>
                    <a:pt x="94" y="149"/>
                    <a:pt x="94" y="149"/>
                    <a:pt x="94" y="149"/>
                  </a:cubicBezTo>
                  <a:cubicBezTo>
                    <a:pt x="93" y="149"/>
                    <a:pt x="93" y="149"/>
                    <a:pt x="93" y="149"/>
                  </a:cubicBezTo>
                  <a:cubicBezTo>
                    <a:pt x="93" y="149"/>
                    <a:pt x="93" y="149"/>
                    <a:pt x="93" y="149"/>
                  </a:cubicBezTo>
                  <a:close/>
                  <a:moveTo>
                    <a:pt x="188" y="123"/>
                  </a:moveTo>
                  <a:cubicBezTo>
                    <a:pt x="188" y="124"/>
                    <a:pt x="188" y="124"/>
                    <a:pt x="188" y="124"/>
                  </a:cubicBezTo>
                  <a:cubicBezTo>
                    <a:pt x="188" y="124"/>
                    <a:pt x="188" y="124"/>
                    <a:pt x="188" y="124"/>
                  </a:cubicBezTo>
                  <a:cubicBezTo>
                    <a:pt x="188" y="124"/>
                    <a:pt x="188" y="124"/>
                    <a:pt x="188" y="124"/>
                  </a:cubicBezTo>
                  <a:cubicBezTo>
                    <a:pt x="188" y="123"/>
                    <a:pt x="188" y="123"/>
                    <a:pt x="188" y="123"/>
                  </a:cubicBezTo>
                  <a:cubicBezTo>
                    <a:pt x="188" y="123"/>
                    <a:pt x="188" y="123"/>
                    <a:pt x="188" y="123"/>
                  </a:cubicBezTo>
                  <a:close/>
                  <a:moveTo>
                    <a:pt x="186" y="121"/>
                  </a:moveTo>
                  <a:cubicBezTo>
                    <a:pt x="186" y="122"/>
                    <a:pt x="186" y="122"/>
                    <a:pt x="186" y="122"/>
                  </a:cubicBezTo>
                  <a:cubicBezTo>
                    <a:pt x="186" y="123"/>
                    <a:pt x="186" y="123"/>
                    <a:pt x="186" y="123"/>
                  </a:cubicBezTo>
                  <a:cubicBezTo>
                    <a:pt x="186" y="124"/>
                    <a:pt x="186" y="124"/>
                    <a:pt x="186" y="124"/>
                  </a:cubicBezTo>
                  <a:cubicBezTo>
                    <a:pt x="186" y="124"/>
                    <a:pt x="186" y="124"/>
                    <a:pt x="186" y="124"/>
                  </a:cubicBezTo>
                  <a:cubicBezTo>
                    <a:pt x="187" y="124"/>
                    <a:pt x="187" y="124"/>
                    <a:pt x="187" y="124"/>
                  </a:cubicBezTo>
                  <a:cubicBezTo>
                    <a:pt x="187" y="122"/>
                    <a:pt x="187" y="122"/>
                    <a:pt x="187" y="122"/>
                  </a:cubicBezTo>
                  <a:cubicBezTo>
                    <a:pt x="186" y="121"/>
                    <a:pt x="186" y="121"/>
                    <a:pt x="186" y="121"/>
                  </a:cubicBezTo>
                  <a:cubicBezTo>
                    <a:pt x="186" y="121"/>
                    <a:pt x="186" y="121"/>
                    <a:pt x="186" y="121"/>
                  </a:cubicBezTo>
                  <a:close/>
                  <a:moveTo>
                    <a:pt x="185" y="119"/>
                  </a:moveTo>
                  <a:cubicBezTo>
                    <a:pt x="185" y="120"/>
                    <a:pt x="185" y="120"/>
                    <a:pt x="185" y="120"/>
                  </a:cubicBezTo>
                  <a:cubicBezTo>
                    <a:pt x="185" y="120"/>
                    <a:pt x="185" y="120"/>
                    <a:pt x="185" y="120"/>
                  </a:cubicBezTo>
                  <a:cubicBezTo>
                    <a:pt x="186" y="119"/>
                    <a:pt x="186" y="119"/>
                    <a:pt x="186" y="119"/>
                  </a:cubicBezTo>
                  <a:cubicBezTo>
                    <a:pt x="185" y="119"/>
                    <a:pt x="185" y="119"/>
                    <a:pt x="185" y="119"/>
                  </a:cubicBezTo>
                  <a:cubicBezTo>
                    <a:pt x="185" y="119"/>
                    <a:pt x="185" y="119"/>
                    <a:pt x="185" y="119"/>
                  </a:cubicBezTo>
                  <a:close/>
                  <a:moveTo>
                    <a:pt x="104" y="143"/>
                  </a:moveTo>
                  <a:cubicBezTo>
                    <a:pt x="104" y="143"/>
                    <a:pt x="104" y="143"/>
                    <a:pt x="104" y="143"/>
                  </a:cubicBezTo>
                  <a:cubicBezTo>
                    <a:pt x="104" y="142"/>
                    <a:pt x="104" y="142"/>
                    <a:pt x="104" y="142"/>
                  </a:cubicBezTo>
                  <a:cubicBezTo>
                    <a:pt x="104" y="142"/>
                    <a:pt x="104" y="142"/>
                    <a:pt x="104" y="142"/>
                  </a:cubicBezTo>
                  <a:cubicBezTo>
                    <a:pt x="104" y="143"/>
                    <a:pt x="104" y="143"/>
                    <a:pt x="104" y="143"/>
                  </a:cubicBezTo>
                  <a:close/>
                  <a:moveTo>
                    <a:pt x="108" y="146"/>
                  </a:moveTo>
                  <a:cubicBezTo>
                    <a:pt x="108" y="146"/>
                    <a:pt x="109" y="146"/>
                    <a:pt x="109" y="146"/>
                  </a:cubicBezTo>
                  <a:cubicBezTo>
                    <a:pt x="108" y="146"/>
                    <a:pt x="108" y="146"/>
                    <a:pt x="108" y="146"/>
                  </a:cubicBezTo>
                  <a:cubicBezTo>
                    <a:pt x="108" y="146"/>
                    <a:pt x="108" y="146"/>
                    <a:pt x="108" y="146"/>
                  </a:cubicBezTo>
                  <a:close/>
                  <a:moveTo>
                    <a:pt x="107" y="145"/>
                  </a:moveTo>
                  <a:cubicBezTo>
                    <a:pt x="107" y="144"/>
                    <a:pt x="107" y="144"/>
                    <a:pt x="107" y="144"/>
                  </a:cubicBezTo>
                  <a:cubicBezTo>
                    <a:pt x="106" y="144"/>
                    <a:pt x="106" y="144"/>
                    <a:pt x="106" y="144"/>
                  </a:cubicBezTo>
                  <a:cubicBezTo>
                    <a:pt x="105" y="143"/>
                    <a:pt x="105" y="143"/>
                    <a:pt x="105" y="143"/>
                  </a:cubicBezTo>
                  <a:cubicBezTo>
                    <a:pt x="105" y="144"/>
                    <a:pt x="105" y="144"/>
                    <a:pt x="105" y="144"/>
                  </a:cubicBezTo>
                  <a:cubicBezTo>
                    <a:pt x="106" y="144"/>
                    <a:pt x="106" y="144"/>
                    <a:pt x="106" y="144"/>
                  </a:cubicBezTo>
                  <a:cubicBezTo>
                    <a:pt x="107" y="145"/>
                    <a:pt x="107" y="145"/>
                    <a:pt x="107" y="145"/>
                  </a:cubicBezTo>
                  <a:close/>
                  <a:moveTo>
                    <a:pt x="110" y="141"/>
                  </a:moveTo>
                  <a:cubicBezTo>
                    <a:pt x="110" y="141"/>
                    <a:pt x="110" y="141"/>
                    <a:pt x="110" y="141"/>
                  </a:cubicBezTo>
                  <a:cubicBezTo>
                    <a:pt x="110" y="139"/>
                    <a:pt x="110" y="139"/>
                    <a:pt x="110" y="139"/>
                  </a:cubicBezTo>
                  <a:cubicBezTo>
                    <a:pt x="108" y="138"/>
                    <a:pt x="108" y="138"/>
                    <a:pt x="108" y="138"/>
                  </a:cubicBezTo>
                  <a:cubicBezTo>
                    <a:pt x="107" y="137"/>
                    <a:pt x="107" y="137"/>
                    <a:pt x="107" y="137"/>
                  </a:cubicBezTo>
                  <a:cubicBezTo>
                    <a:pt x="106" y="137"/>
                    <a:pt x="106" y="137"/>
                    <a:pt x="106" y="137"/>
                  </a:cubicBezTo>
                  <a:cubicBezTo>
                    <a:pt x="105" y="136"/>
                    <a:pt x="105" y="136"/>
                    <a:pt x="105" y="136"/>
                  </a:cubicBezTo>
                  <a:cubicBezTo>
                    <a:pt x="104" y="136"/>
                    <a:pt x="104" y="136"/>
                    <a:pt x="104" y="136"/>
                  </a:cubicBezTo>
                  <a:cubicBezTo>
                    <a:pt x="104" y="135"/>
                    <a:pt x="104" y="135"/>
                    <a:pt x="104" y="135"/>
                  </a:cubicBezTo>
                  <a:cubicBezTo>
                    <a:pt x="103" y="135"/>
                    <a:pt x="103" y="135"/>
                    <a:pt x="103" y="135"/>
                  </a:cubicBezTo>
                  <a:cubicBezTo>
                    <a:pt x="102" y="135"/>
                    <a:pt x="102" y="135"/>
                    <a:pt x="102" y="135"/>
                  </a:cubicBezTo>
                  <a:cubicBezTo>
                    <a:pt x="102" y="135"/>
                    <a:pt x="102" y="135"/>
                    <a:pt x="102" y="135"/>
                  </a:cubicBezTo>
                  <a:cubicBezTo>
                    <a:pt x="102" y="135"/>
                    <a:pt x="102" y="135"/>
                    <a:pt x="102" y="135"/>
                  </a:cubicBezTo>
                  <a:cubicBezTo>
                    <a:pt x="101" y="136"/>
                    <a:pt x="101" y="136"/>
                    <a:pt x="101" y="136"/>
                  </a:cubicBezTo>
                  <a:cubicBezTo>
                    <a:pt x="102" y="137"/>
                    <a:pt x="102" y="137"/>
                    <a:pt x="102" y="137"/>
                  </a:cubicBezTo>
                  <a:cubicBezTo>
                    <a:pt x="103" y="137"/>
                    <a:pt x="103" y="137"/>
                    <a:pt x="103" y="137"/>
                  </a:cubicBezTo>
                  <a:cubicBezTo>
                    <a:pt x="103" y="137"/>
                    <a:pt x="103" y="137"/>
                    <a:pt x="103"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3" y="139"/>
                    <a:pt x="103" y="139"/>
                    <a:pt x="103" y="139"/>
                  </a:cubicBezTo>
                  <a:cubicBezTo>
                    <a:pt x="104" y="139"/>
                    <a:pt x="104" y="139"/>
                    <a:pt x="104" y="139"/>
                  </a:cubicBezTo>
                  <a:cubicBezTo>
                    <a:pt x="104" y="140"/>
                    <a:pt x="104" y="140"/>
                    <a:pt x="104" y="140"/>
                  </a:cubicBezTo>
                  <a:cubicBezTo>
                    <a:pt x="105" y="140"/>
                    <a:pt x="105" y="140"/>
                    <a:pt x="105" y="140"/>
                  </a:cubicBezTo>
                  <a:cubicBezTo>
                    <a:pt x="105" y="139"/>
                    <a:pt x="105" y="139"/>
                    <a:pt x="105" y="139"/>
                  </a:cubicBezTo>
                  <a:cubicBezTo>
                    <a:pt x="106" y="140"/>
                    <a:pt x="106" y="140"/>
                    <a:pt x="106" y="140"/>
                  </a:cubicBezTo>
                  <a:cubicBezTo>
                    <a:pt x="106" y="139"/>
                    <a:pt x="106" y="139"/>
                    <a:pt x="106" y="139"/>
                  </a:cubicBezTo>
                  <a:cubicBezTo>
                    <a:pt x="107" y="140"/>
                    <a:pt x="107" y="140"/>
                    <a:pt x="107" y="140"/>
                  </a:cubicBezTo>
                  <a:cubicBezTo>
                    <a:pt x="107" y="141"/>
                    <a:pt x="107" y="141"/>
                    <a:pt x="107" y="141"/>
                  </a:cubicBezTo>
                  <a:cubicBezTo>
                    <a:pt x="107" y="141"/>
                    <a:pt x="107" y="141"/>
                    <a:pt x="107" y="141"/>
                  </a:cubicBezTo>
                  <a:cubicBezTo>
                    <a:pt x="107" y="142"/>
                    <a:pt x="107" y="142"/>
                    <a:pt x="107" y="142"/>
                  </a:cubicBezTo>
                  <a:cubicBezTo>
                    <a:pt x="108" y="142"/>
                    <a:pt x="108" y="142"/>
                    <a:pt x="108" y="142"/>
                  </a:cubicBezTo>
                  <a:cubicBezTo>
                    <a:pt x="109" y="141"/>
                    <a:pt x="109" y="141"/>
                    <a:pt x="109" y="141"/>
                  </a:cubicBezTo>
                  <a:cubicBezTo>
                    <a:pt x="110" y="141"/>
                    <a:pt x="110" y="141"/>
                    <a:pt x="110" y="141"/>
                  </a:cubicBezTo>
                  <a:close/>
                  <a:moveTo>
                    <a:pt x="131" y="107"/>
                  </a:moveTo>
                  <a:cubicBezTo>
                    <a:pt x="131" y="107"/>
                    <a:pt x="131" y="107"/>
                    <a:pt x="131" y="107"/>
                  </a:cubicBezTo>
                  <a:cubicBezTo>
                    <a:pt x="131" y="107"/>
                    <a:pt x="131" y="107"/>
                    <a:pt x="131" y="107"/>
                  </a:cubicBezTo>
                  <a:cubicBezTo>
                    <a:pt x="131" y="106"/>
                    <a:pt x="131" y="106"/>
                    <a:pt x="131" y="106"/>
                  </a:cubicBezTo>
                  <a:cubicBezTo>
                    <a:pt x="131" y="106"/>
                    <a:pt x="131" y="106"/>
                    <a:pt x="131" y="106"/>
                  </a:cubicBezTo>
                  <a:cubicBezTo>
                    <a:pt x="132" y="107"/>
                    <a:pt x="132" y="107"/>
                    <a:pt x="132" y="107"/>
                  </a:cubicBezTo>
                  <a:cubicBezTo>
                    <a:pt x="132" y="107"/>
                    <a:pt x="132" y="107"/>
                    <a:pt x="132" y="107"/>
                  </a:cubicBezTo>
                  <a:cubicBezTo>
                    <a:pt x="133" y="107"/>
                    <a:pt x="133" y="107"/>
                    <a:pt x="133" y="107"/>
                  </a:cubicBezTo>
                  <a:cubicBezTo>
                    <a:pt x="133" y="107"/>
                    <a:pt x="133" y="107"/>
                    <a:pt x="133" y="107"/>
                  </a:cubicBezTo>
                  <a:cubicBezTo>
                    <a:pt x="134" y="106"/>
                    <a:pt x="134" y="106"/>
                    <a:pt x="134" y="106"/>
                  </a:cubicBezTo>
                  <a:cubicBezTo>
                    <a:pt x="134" y="106"/>
                    <a:pt x="134" y="106"/>
                    <a:pt x="134" y="106"/>
                  </a:cubicBezTo>
                  <a:cubicBezTo>
                    <a:pt x="135" y="105"/>
                    <a:pt x="135" y="105"/>
                    <a:pt x="135" y="105"/>
                  </a:cubicBezTo>
                  <a:cubicBezTo>
                    <a:pt x="135" y="105"/>
                    <a:pt x="135" y="105"/>
                    <a:pt x="135" y="105"/>
                  </a:cubicBezTo>
                  <a:cubicBezTo>
                    <a:pt x="135" y="104"/>
                    <a:pt x="135" y="104"/>
                    <a:pt x="135" y="104"/>
                  </a:cubicBezTo>
                  <a:cubicBezTo>
                    <a:pt x="134" y="104"/>
                    <a:pt x="134" y="104"/>
                    <a:pt x="134" y="104"/>
                  </a:cubicBezTo>
                  <a:cubicBezTo>
                    <a:pt x="134" y="103"/>
                    <a:pt x="134" y="103"/>
                    <a:pt x="134" y="103"/>
                  </a:cubicBezTo>
                  <a:cubicBezTo>
                    <a:pt x="133" y="102"/>
                    <a:pt x="133" y="102"/>
                    <a:pt x="133" y="102"/>
                  </a:cubicBezTo>
                  <a:cubicBezTo>
                    <a:pt x="132" y="102"/>
                    <a:pt x="132" y="102"/>
                    <a:pt x="132" y="102"/>
                  </a:cubicBezTo>
                  <a:cubicBezTo>
                    <a:pt x="132" y="102"/>
                    <a:pt x="132" y="102"/>
                    <a:pt x="132" y="102"/>
                  </a:cubicBezTo>
                  <a:cubicBezTo>
                    <a:pt x="131" y="103"/>
                    <a:pt x="131" y="103"/>
                    <a:pt x="131" y="103"/>
                  </a:cubicBezTo>
                  <a:cubicBezTo>
                    <a:pt x="130" y="103"/>
                    <a:pt x="130" y="103"/>
                    <a:pt x="130" y="103"/>
                  </a:cubicBezTo>
                  <a:cubicBezTo>
                    <a:pt x="129" y="104"/>
                    <a:pt x="129" y="104"/>
                    <a:pt x="129" y="104"/>
                  </a:cubicBezTo>
                  <a:cubicBezTo>
                    <a:pt x="129" y="104"/>
                    <a:pt x="129" y="104"/>
                    <a:pt x="129" y="104"/>
                  </a:cubicBezTo>
                  <a:cubicBezTo>
                    <a:pt x="130" y="105"/>
                    <a:pt x="130" y="105"/>
                    <a:pt x="130" y="105"/>
                  </a:cubicBezTo>
                  <a:cubicBezTo>
                    <a:pt x="130" y="106"/>
                    <a:pt x="130" y="106"/>
                    <a:pt x="130" y="106"/>
                  </a:cubicBezTo>
                  <a:cubicBezTo>
                    <a:pt x="130" y="107"/>
                    <a:pt x="130" y="107"/>
                    <a:pt x="130" y="107"/>
                  </a:cubicBezTo>
                  <a:cubicBezTo>
                    <a:pt x="131" y="107"/>
                    <a:pt x="131" y="107"/>
                    <a:pt x="131" y="107"/>
                  </a:cubicBezTo>
                  <a:close/>
                  <a:moveTo>
                    <a:pt x="133" y="141"/>
                  </a:moveTo>
                  <a:cubicBezTo>
                    <a:pt x="133" y="141"/>
                    <a:pt x="134" y="141"/>
                    <a:pt x="134" y="141"/>
                  </a:cubicBezTo>
                  <a:cubicBezTo>
                    <a:pt x="134" y="142"/>
                    <a:pt x="134" y="142"/>
                    <a:pt x="134" y="142"/>
                  </a:cubicBezTo>
                  <a:cubicBezTo>
                    <a:pt x="135" y="141"/>
                    <a:pt x="135" y="141"/>
                    <a:pt x="135" y="141"/>
                  </a:cubicBezTo>
                  <a:cubicBezTo>
                    <a:pt x="135" y="140"/>
                    <a:pt x="135" y="140"/>
                    <a:pt x="135" y="140"/>
                  </a:cubicBezTo>
                  <a:cubicBezTo>
                    <a:pt x="134" y="140"/>
                    <a:pt x="134" y="140"/>
                    <a:pt x="134" y="140"/>
                  </a:cubicBezTo>
                  <a:cubicBezTo>
                    <a:pt x="134" y="140"/>
                    <a:pt x="134" y="140"/>
                    <a:pt x="134" y="140"/>
                  </a:cubicBezTo>
                  <a:cubicBezTo>
                    <a:pt x="134" y="141"/>
                    <a:pt x="134" y="141"/>
                    <a:pt x="134" y="141"/>
                  </a:cubicBezTo>
                  <a:cubicBezTo>
                    <a:pt x="133" y="141"/>
                    <a:pt x="133" y="141"/>
                    <a:pt x="133" y="141"/>
                  </a:cubicBezTo>
                  <a:close/>
                  <a:moveTo>
                    <a:pt x="150" y="160"/>
                  </a:moveTo>
                  <a:cubicBezTo>
                    <a:pt x="150" y="161"/>
                    <a:pt x="150" y="161"/>
                    <a:pt x="150" y="161"/>
                  </a:cubicBezTo>
                  <a:cubicBezTo>
                    <a:pt x="151" y="161"/>
                    <a:pt x="151" y="161"/>
                    <a:pt x="151" y="161"/>
                  </a:cubicBezTo>
                  <a:cubicBezTo>
                    <a:pt x="151" y="161"/>
                    <a:pt x="151" y="161"/>
                    <a:pt x="151" y="161"/>
                  </a:cubicBezTo>
                  <a:cubicBezTo>
                    <a:pt x="152" y="162"/>
                    <a:pt x="152" y="162"/>
                    <a:pt x="152" y="162"/>
                  </a:cubicBezTo>
                  <a:cubicBezTo>
                    <a:pt x="153" y="161"/>
                    <a:pt x="153" y="161"/>
                    <a:pt x="153" y="161"/>
                  </a:cubicBezTo>
                  <a:cubicBezTo>
                    <a:pt x="153" y="161"/>
                    <a:pt x="153" y="161"/>
                    <a:pt x="153" y="161"/>
                  </a:cubicBezTo>
                  <a:cubicBezTo>
                    <a:pt x="153" y="160"/>
                    <a:pt x="153" y="160"/>
                    <a:pt x="153" y="160"/>
                  </a:cubicBezTo>
                  <a:cubicBezTo>
                    <a:pt x="152" y="160"/>
                    <a:pt x="152" y="160"/>
                    <a:pt x="152" y="160"/>
                  </a:cubicBezTo>
                  <a:cubicBezTo>
                    <a:pt x="151" y="160"/>
                    <a:pt x="151" y="160"/>
                    <a:pt x="151" y="160"/>
                  </a:cubicBezTo>
                  <a:cubicBezTo>
                    <a:pt x="151" y="160"/>
                    <a:pt x="151" y="160"/>
                    <a:pt x="151" y="160"/>
                  </a:cubicBezTo>
                  <a:cubicBezTo>
                    <a:pt x="150" y="160"/>
                    <a:pt x="150" y="160"/>
                    <a:pt x="150" y="160"/>
                  </a:cubicBezTo>
                  <a:close/>
                  <a:moveTo>
                    <a:pt x="147" y="107"/>
                  </a:moveTo>
                  <a:cubicBezTo>
                    <a:pt x="147" y="106"/>
                    <a:pt x="147" y="106"/>
                    <a:pt x="147" y="106"/>
                  </a:cubicBezTo>
                  <a:cubicBezTo>
                    <a:pt x="146" y="106"/>
                    <a:pt x="146" y="106"/>
                    <a:pt x="146" y="106"/>
                  </a:cubicBezTo>
                  <a:cubicBezTo>
                    <a:pt x="146" y="105"/>
                    <a:pt x="146" y="105"/>
                    <a:pt x="146" y="105"/>
                  </a:cubicBezTo>
                  <a:cubicBezTo>
                    <a:pt x="147" y="105"/>
                    <a:pt x="147" y="105"/>
                    <a:pt x="147" y="105"/>
                  </a:cubicBezTo>
                  <a:cubicBezTo>
                    <a:pt x="147" y="104"/>
                    <a:pt x="147" y="104"/>
                    <a:pt x="147" y="104"/>
                  </a:cubicBezTo>
                  <a:cubicBezTo>
                    <a:pt x="146" y="104"/>
                    <a:pt x="146" y="104"/>
                    <a:pt x="146" y="104"/>
                  </a:cubicBezTo>
                  <a:cubicBezTo>
                    <a:pt x="145" y="104"/>
                    <a:pt x="145" y="104"/>
                    <a:pt x="145" y="104"/>
                  </a:cubicBezTo>
                  <a:cubicBezTo>
                    <a:pt x="145" y="106"/>
                    <a:pt x="145" y="106"/>
                    <a:pt x="145" y="106"/>
                  </a:cubicBezTo>
                  <a:cubicBezTo>
                    <a:pt x="145" y="106"/>
                    <a:pt x="145" y="106"/>
                    <a:pt x="145" y="106"/>
                  </a:cubicBezTo>
                  <a:cubicBezTo>
                    <a:pt x="146" y="106"/>
                    <a:pt x="146" y="106"/>
                    <a:pt x="146" y="106"/>
                  </a:cubicBezTo>
                  <a:cubicBezTo>
                    <a:pt x="146" y="107"/>
                    <a:pt x="146" y="107"/>
                    <a:pt x="146" y="107"/>
                  </a:cubicBezTo>
                  <a:cubicBezTo>
                    <a:pt x="147" y="107"/>
                    <a:pt x="147" y="107"/>
                    <a:pt x="147" y="107"/>
                  </a:cubicBezTo>
                  <a:close/>
                  <a:moveTo>
                    <a:pt x="146" y="101"/>
                  </a:moveTo>
                  <a:cubicBezTo>
                    <a:pt x="146" y="100"/>
                    <a:pt x="146" y="100"/>
                    <a:pt x="146" y="100"/>
                  </a:cubicBezTo>
                  <a:cubicBezTo>
                    <a:pt x="147" y="101"/>
                    <a:pt x="147" y="101"/>
                    <a:pt x="147" y="101"/>
                  </a:cubicBezTo>
                  <a:cubicBezTo>
                    <a:pt x="148" y="100"/>
                    <a:pt x="148" y="100"/>
                    <a:pt x="148" y="100"/>
                  </a:cubicBezTo>
                  <a:cubicBezTo>
                    <a:pt x="147" y="100"/>
                    <a:pt x="147" y="100"/>
                    <a:pt x="147" y="100"/>
                  </a:cubicBezTo>
                  <a:cubicBezTo>
                    <a:pt x="148" y="99"/>
                    <a:pt x="148" y="99"/>
                    <a:pt x="148" y="99"/>
                  </a:cubicBezTo>
                  <a:cubicBezTo>
                    <a:pt x="148" y="99"/>
                    <a:pt x="148" y="99"/>
                    <a:pt x="148" y="99"/>
                  </a:cubicBezTo>
                  <a:cubicBezTo>
                    <a:pt x="148" y="99"/>
                    <a:pt x="148" y="99"/>
                    <a:pt x="148" y="99"/>
                  </a:cubicBezTo>
                  <a:cubicBezTo>
                    <a:pt x="147" y="99"/>
                    <a:pt x="147" y="99"/>
                    <a:pt x="147" y="99"/>
                  </a:cubicBezTo>
                  <a:cubicBezTo>
                    <a:pt x="146" y="100"/>
                    <a:pt x="146" y="100"/>
                    <a:pt x="146" y="100"/>
                  </a:cubicBezTo>
                  <a:cubicBezTo>
                    <a:pt x="146" y="100"/>
                    <a:pt x="146" y="100"/>
                    <a:pt x="146" y="100"/>
                  </a:cubicBezTo>
                  <a:cubicBezTo>
                    <a:pt x="146" y="101"/>
                    <a:pt x="146" y="101"/>
                    <a:pt x="146" y="101"/>
                  </a:cubicBezTo>
                  <a:close/>
                  <a:moveTo>
                    <a:pt x="149" y="102"/>
                  </a:moveTo>
                  <a:cubicBezTo>
                    <a:pt x="150" y="103"/>
                    <a:pt x="150" y="103"/>
                    <a:pt x="150" y="103"/>
                  </a:cubicBezTo>
                  <a:cubicBezTo>
                    <a:pt x="151" y="103"/>
                    <a:pt x="151" y="103"/>
                    <a:pt x="151" y="103"/>
                  </a:cubicBezTo>
                  <a:cubicBezTo>
                    <a:pt x="152" y="103"/>
                    <a:pt x="152" y="103"/>
                    <a:pt x="152" y="103"/>
                  </a:cubicBezTo>
                  <a:cubicBezTo>
                    <a:pt x="152" y="102"/>
                    <a:pt x="152" y="102"/>
                    <a:pt x="152" y="102"/>
                  </a:cubicBezTo>
                  <a:cubicBezTo>
                    <a:pt x="151" y="102"/>
                    <a:pt x="151" y="102"/>
                    <a:pt x="151" y="102"/>
                  </a:cubicBezTo>
                  <a:cubicBezTo>
                    <a:pt x="150" y="102"/>
                    <a:pt x="150" y="102"/>
                    <a:pt x="150" y="102"/>
                  </a:cubicBezTo>
                  <a:cubicBezTo>
                    <a:pt x="149" y="102"/>
                    <a:pt x="149" y="102"/>
                    <a:pt x="149" y="102"/>
                  </a:cubicBezTo>
                  <a:close/>
                  <a:moveTo>
                    <a:pt x="158" y="108"/>
                  </a:moveTo>
                  <a:cubicBezTo>
                    <a:pt x="158" y="109"/>
                    <a:pt x="158" y="109"/>
                    <a:pt x="158" y="109"/>
                  </a:cubicBezTo>
                  <a:cubicBezTo>
                    <a:pt x="157" y="109"/>
                    <a:pt x="157" y="109"/>
                    <a:pt x="157" y="109"/>
                  </a:cubicBezTo>
                  <a:cubicBezTo>
                    <a:pt x="157" y="110"/>
                    <a:pt x="157" y="110"/>
                    <a:pt x="157" y="110"/>
                  </a:cubicBezTo>
                  <a:cubicBezTo>
                    <a:pt x="157" y="110"/>
                    <a:pt x="157" y="110"/>
                    <a:pt x="157" y="110"/>
                  </a:cubicBezTo>
                  <a:cubicBezTo>
                    <a:pt x="157" y="111"/>
                    <a:pt x="157" y="111"/>
                    <a:pt x="157" y="111"/>
                  </a:cubicBezTo>
                  <a:cubicBezTo>
                    <a:pt x="158" y="111"/>
                    <a:pt x="158" y="111"/>
                    <a:pt x="158" y="111"/>
                  </a:cubicBezTo>
                  <a:cubicBezTo>
                    <a:pt x="159" y="110"/>
                    <a:pt x="159" y="110"/>
                    <a:pt x="159" y="110"/>
                  </a:cubicBezTo>
                  <a:cubicBezTo>
                    <a:pt x="159" y="110"/>
                    <a:pt x="159" y="110"/>
                    <a:pt x="159" y="110"/>
                  </a:cubicBezTo>
                  <a:cubicBezTo>
                    <a:pt x="160" y="109"/>
                    <a:pt x="160" y="109"/>
                    <a:pt x="160" y="109"/>
                  </a:cubicBezTo>
                  <a:cubicBezTo>
                    <a:pt x="160" y="109"/>
                    <a:pt x="160" y="109"/>
                    <a:pt x="160" y="109"/>
                  </a:cubicBezTo>
                  <a:cubicBezTo>
                    <a:pt x="161" y="108"/>
                    <a:pt x="161" y="108"/>
                    <a:pt x="161" y="108"/>
                  </a:cubicBezTo>
                  <a:cubicBezTo>
                    <a:pt x="161" y="107"/>
                    <a:pt x="161" y="107"/>
                    <a:pt x="161" y="107"/>
                  </a:cubicBezTo>
                  <a:cubicBezTo>
                    <a:pt x="161" y="107"/>
                    <a:pt x="161" y="107"/>
                    <a:pt x="161" y="107"/>
                  </a:cubicBezTo>
                  <a:cubicBezTo>
                    <a:pt x="160" y="107"/>
                    <a:pt x="160" y="107"/>
                    <a:pt x="160" y="107"/>
                  </a:cubicBezTo>
                  <a:cubicBezTo>
                    <a:pt x="159" y="107"/>
                    <a:pt x="159" y="107"/>
                    <a:pt x="159" y="107"/>
                  </a:cubicBezTo>
                  <a:cubicBezTo>
                    <a:pt x="158" y="108"/>
                    <a:pt x="158" y="108"/>
                    <a:pt x="158" y="108"/>
                  </a:cubicBezTo>
                  <a:close/>
                  <a:moveTo>
                    <a:pt x="161" y="100"/>
                  </a:moveTo>
                  <a:cubicBezTo>
                    <a:pt x="160" y="101"/>
                    <a:pt x="160" y="101"/>
                    <a:pt x="160" y="101"/>
                  </a:cubicBezTo>
                  <a:cubicBezTo>
                    <a:pt x="160" y="103"/>
                    <a:pt x="160" y="103"/>
                    <a:pt x="160" y="103"/>
                  </a:cubicBezTo>
                  <a:cubicBezTo>
                    <a:pt x="160" y="104"/>
                    <a:pt x="160" y="104"/>
                    <a:pt x="160" y="104"/>
                  </a:cubicBezTo>
                  <a:cubicBezTo>
                    <a:pt x="160" y="104"/>
                    <a:pt x="160" y="104"/>
                    <a:pt x="160" y="104"/>
                  </a:cubicBezTo>
                  <a:cubicBezTo>
                    <a:pt x="161" y="104"/>
                    <a:pt x="161" y="104"/>
                    <a:pt x="161" y="104"/>
                  </a:cubicBezTo>
                  <a:cubicBezTo>
                    <a:pt x="161" y="105"/>
                    <a:pt x="161" y="105"/>
                    <a:pt x="161" y="105"/>
                  </a:cubicBezTo>
                  <a:cubicBezTo>
                    <a:pt x="162" y="105"/>
                    <a:pt x="162" y="105"/>
                    <a:pt x="162" y="105"/>
                  </a:cubicBezTo>
                  <a:cubicBezTo>
                    <a:pt x="163" y="105"/>
                    <a:pt x="163" y="105"/>
                    <a:pt x="163" y="105"/>
                  </a:cubicBezTo>
                  <a:cubicBezTo>
                    <a:pt x="163" y="105"/>
                    <a:pt x="163" y="105"/>
                    <a:pt x="163" y="105"/>
                  </a:cubicBezTo>
                  <a:cubicBezTo>
                    <a:pt x="164" y="104"/>
                    <a:pt x="164" y="104"/>
                    <a:pt x="164" y="104"/>
                  </a:cubicBezTo>
                  <a:cubicBezTo>
                    <a:pt x="163" y="103"/>
                    <a:pt x="163" y="103"/>
                    <a:pt x="163" y="103"/>
                  </a:cubicBezTo>
                  <a:cubicBezTo>
                    <a:pt x="163" y="102"/>
                    <a:pt x="163" y="102"/>
                    <a:pt x="163" y="102"/>
                  </a:cubicBezTo>
                  <a:cubicBezTo>
                    <a:pt x="162" y="101"/>
                    <a:pt x="162" y="101"/>
                    <a:pt x="162" y="101"/>
                  </a:cubicBezTo>
                  <a:cubicBezTo>
                    <a:pt x="161" y="100"/>
                    <a:pt x="161" y="100"/>
                    <a:pt x="161" y="100"/>
                  </a:cubicBezTo>
                  <a:close/>
                  <a:moveTo>
                    <a:pt x="155" y="87"/>
                  </a:moveTo>
                  <a:cubicBezTo>
                    <a:pt x="155" y="86"/>
                    <a:pt x="155" y="86"/>
                    <a:pt x="155" y="86"/>
                  </a:cubicBezTo>
                  <a:cubicBezTo>
                    <a:pt x="155" y="86"/>
                    <a:pt x="155" y="86"/>
                    <a:pt x="155" y="86"/>
                  </a:cubicBezTo>
                  <a:cubicBezTo>
                    <a:pt x="154" y="86"/>
                    <a:pt x="154" y="86"/>
                    <a:pt x="154" y="86"/>
                  </a:cubicBezTo>
                  <a:cubicBezTo>
                    <a:pt x="153" y="86"/>
                    <a:pt x="153" y="86"/>
                    <a:pt x="153" y="86"/>
                  </a:cubicBezTo>
                  <a:cubicBezTo>
                    <a:pt x="153" y="86"/>
                    <a:pt x="153" y="86"/>
                    <a:pt x="153" y="86"/>
                  </a:cubicBezTo>
                  <a:cubicBezTo>
                    <a:pt x="154" y="86"/>
                    <a:pt x="154" y="86"/>
                    <a:pt x="154" y="86"/>
                  </a:cubicBezTo>
                  <a:cubicBezTo>
                    <a:pt x="154" y="87"/>
                    <a:pt x="154" y="87"/>
                    <a:pt x="154" y="87"/>
                  </a:cubicBezTo>
                  <a:cubicBezTo>
                    <a:pt x="154" y="87"/>
                    <a:pt x="154" y="87"/>
                    <a:pt x="154" y="87"/>
                  </a:cubicBezTo>
                  <a:cubicBezTo>
                    <a:pt x="155" y="87"/>
                    <a:pt x="155" y="87"/>
                    <a:pt x="155" y="87"/>
                  </a:cubicBezTo>
                  <a:close/>
                  <a:moveTo>
                    <a:pt x="158" y="77"/>
                  </a:moveTo>
                  <a:cubicBezTo>
                    <a:pt x="157" y="77"/>
                    <a:pt x="157" y="77"/>
                    <a:pt x="157" y="77"/>
                  </a:cubicBezTo>
                  <a:cubicBezTo>
                    <a:pt x="157" y="76"/>
                    <a:pt x="157" y="76"/>
                    <a:pt x="157" y="76"/>
                  </a:cubicBezTo>
                  <a:cubicBezTo>
                    <a:pt x="157" y="78"/>
                    <a:pt x="157" y="78"/>
                    <a:pt x="157" y="78"/>
                  </a:cubicBezTo>
                  <a:cubicBezTo>
                    <a:pt x="158" y="78"/>
                    <a:pt x="158" y="78"/>
                    <a:pt x="158" y="78"/>
                  </a:cubicBezTo>
                  <a:cubicBezTo>
                    <a:pt x="158" y="78"/>
                    <a:pt x="158" y="78"/>
                    <a:pt x="158" y="78"/>
                  </a:cubicBezTo>
                  <a:cubicBezTo>
                    <a:pt x="158" y="78"/>
                    <a:pt x="158" y="78"/>
                    <a:pt x="158" y="78"/>
                  </a:cubicBezTo>
                  <a:cubicBezTo>
                    <a:pt x="159" y="79"/>
                    <a:pt x="159" y="79"/>
                    <a:pt x="159" y="79"/>
                  </a:cubicBezTo>
                  <a:cubicBezTo>
                    <a:pt x="159" y="79"/>
                    <a:pt x="159" y="79"/>
                    <a:pt x="159" y="79"/>
                  </a:cubicBezTo>
                  <a:cubicBezTo>
                    <a:pt x="159" y="79"/>
                    <a:pt x="159" y="79"/>
                    <a:pt x="159" y="79"/>
                  </a:cubicBezTo>
                  <a:cubicBezTo>
                    <a:pt x="159" y="78"/>
                    <a:pt x="159" y="78"/>
                    <a:pt x="159" y="78"/>
                  </a:cubicBezTo>
                  <a:cubicBezTo>
                    <a:pt x="159" y="77"/>
                    <a:pt x="159" y="77"/>
                    <a:pt x="159" y="77"/>
                  </a:cubicBezTo>
                  <a:cubicBezTo>
                    <a:pt x="159" y="77"/>
                    <a:pt x="159" y="77"/>
                    <a:pt x="159" y="77"/>
                  </a:cubicBezTo>
                  <a:cubicBezTo>
                    <a:pt x="159" y="76"/>
                    <a:pt x="159" y="76"/>
                    <a:pt x="159" y="76"/>
                  </a:cubicBezTo>
                  <a:cubicBezTo>
                    <a:pt x="159" y="76"/>
                    <a:pt x="159" y="76"/>
                    <a:pt x="159" y="76"/>
                  </a:cubicBezTo>
                  <a:cubicBezTo>
                    <a:pt x="159" y="75"/>
                    <a:pt x="159" y="75"/>
                    <a:pt x="159" y="75"/>
                  </a:cubicBezTo>
                  <a:cubicBezTo>
                    <a:pt x="158" y="75"/>
                    <a:pt x="158" y="75"/>
                    <a:pt x="158" y="75"/>
                  </a:cubicBezTo>
                  <a:cubicBezTo>
                    <a:pt x="158" y="75"/>
                    <a:pt x="158" y="75"/>
                    <a:pt x="158" y="75"/>
                  </a:cubicBezTo>
                  <a:cubicBezTo>
                    <a:pt x="157" y="76"/>
                    <a:pt x="157" y="76"/>
                    <a:pt x="157" y="76"/>
                  </a:cubicBezTo>
                  <a:cubicBezTo>
                    <a:pt x="158" y="76"/>
                    <a:pt x="158" y="76"/>
                    <a:pt x="158" y="76"/>
                  </a:cubicBezTo>
                  <a:cubicBezTo>
                    <a:pt x="158" y="77"/>
                    <a:pt x="158" y="77"/>
                    <a:pt x="158" y="77"/>
                  </a:cubicBezTo>
                  <a:close/>
                  <a:moveTo>
                    <a:pt x="156" y="72"/>
                  </a:moveTo>
                  <a:cubicBezTo>
                    <a:pt x="155" y="72"/>
                    <a:pt x="155" y="72"/>
                    <a:pt x="155" y="72"/>
                  </a:cubicBezTo>
                  <a:cubicBezTo>
                    <a:pt x="155" y="72"/>
                    <a:pt x="155" y="72"/>
                    <a:pt x="155" y="72"/>
                  </a:cubicBezTo>
                  <a:cubicBezTo>
                    <a:pt x="154" y="71"/>
                    <a:pt x="154" y="71"/>
                    <a:pt x="154" y="71"/>
                  </a:cubicBezTo>
                  <a:cubicBezTo>
                    <a:pt x="154" y="72"/>
                    <a:pt x="154" y="72"/>
                    <a:pt x="154" y="72"/>
                  </a:cubicBezTo>
                  <a:cubicBezTo>
                    <a:pt x="154" y="72"/>
                    <a:pt x="154" y="72"/>
                    <a:pt x="154" y="72"/>
                  </a:cubicBezTo>
                  <a:cubicBezTo>
                    <a:pt x="155" y="73"/>
                    <a:pt x="155" y="73"/>
                    <a:pt x="155" y="73"/>
                  </a:cubicBezTo>
                  <a:cubicBezTo>
                    <a:pt x="156" y="73"/>
                    <a:pt x="156" y="73"/>
                    <a:pt x="156" y="73"/>
                  </a:cubicBezTo>
                  <a:cubicBezTo>
                    <a:pt x="156" y="72"/>
                    <a:pt x="156" y="72"/>
                    <a:pt x="156" y="72"/>
                  </a:cubicBezTo>
                  <a:close/>
                  <a:moveTo>
                    <a:pt x="156" y="71"/>
                  </a:moveTo>
                  <a:cubicBezTo>
                    <a:pt x="156" y="71"/>
                    <a:pt x="157" y="72"/>
                    <a:pt x="157" y="72"/>
                  </a:cubicBezTo>
                  <a:cubicBezTo>
                    <a:pt x="158" y="71"/>
                    <a:pt x="158" y="71"/>
                    <a:pt x="158" y="71"/>
                  </a:cubicBezTo>
                  <a:cubicBezTo>
                    <a:pt x="159" y="72"/>
                    <a:pt x="159" y="72"/>
                    <a:pt x="159" y="72"/>
                  </a:cubicBezTo>
                  <a:cubicBezTo>
                    <a:pt x="159" y="71"/>
                    <a:pt x="159" y="71"/>
                    <a:pt x="159" y="71"/>
                  </a:cubicBezTo>
                  <a:cubicBezTo>
                    <a:pt x="159" y="71"/>
                    <a:pt x="159" y="71"/>
                    <a:pt x="159" y="71"/>
                  </a:cubicBezTo>
                  <a:cubicBezTo>
                    <a:pt x="158" y="71"/>
                    <a:pt x="158" y="71"/>
                    <a:pt x="158" y="71"/>
                  </a:cubicBezTo>
                  <a:cubicBezTo>
                    <a:pt x="158" y="70"/>
                    <a:pt x="158" y="70"/>
                    <a:pt x="158" y="70"/>
                  </a:cubicBezTo>
                  <a:cubicBezTo>
                    <a:pt x="157" y="71"/>
                    <a:pt x="157" y="71"/>
                    <a:pt x="157" y="71"/>
                  </a:cubicBezTo>
                  <a:cubicBezTo>
                    <a:pt x="156" y="71"/>
                    <a:pt x="156" y="71"/>
                    <a:pt x="156" y="71"/>
                  </a:cubicBezTo>
                  <a:close/>
                  <a:moveTo>
                    <a:pt x="167" y="91"/>
                  </a:moveTo>
                  <a:cubicBezTo>
                    <a:pt x="167" y="90"/>
                    <a:pt x="167" y="90"/>
                    <a:pt x="167" y="90"/>
                  </a:cubicBezTo>
                  <a:cubicBezTo>
                    <a:pt x="167" y="89"/>
                    <a:pt x="167" y="89"/>
                    <a:pt x="167" y="89"/>
                  </a:cubicBezTo>
                  <a:cubicBezTo>
                    <a:pt x="166" y="90"/>
                    <a:pt x="166" y="90"/>
                    <a:pt x="166" y="90"/>
                  </a:cubicBezTo>
                  <a:cubicBezTo>
                    <a:pt x="166" y="90"/>
                    <a:pt x="166" y="90"/>
                    <a:pt x="166" y="90"/>
                  </a:cubicBezTo>
                  <a:cubicBezTo>
                    <a:pt x="166" y="91"/>
                    <a:pt x="166" y="91"/>
                    <a:pt x="166" y="91"/>
                  </a:cubicBezTo>
                  <a:cubicBezTo>
                    <a:pt x="167" y="91"/>
                    <a:pt x="167" y="91"/>
                    <a:pt x="167" y="91"/>
                  </a:cubicBezTo>
                  <a:close/>
                  <a:moveTo>
                    <a:pt x="169" y="90"/>
                  </a:moveTo>
                  <a:cubicBezTo>
                    <a:pt x="170" y="90"/>
                    <a:pt x="170" y="90"/>
                    <a:pt x="170" y="90"/>
                  </a:cubicBezTo>
                  <a:cubicBezTo>
                    <a:pt x="170" y="89"/>
                    <a:pt x="170" y="89"/>
                    <a:pt x="170" y="89"/>
                  </a:cubicBezTo>
                  <a:cubicBezTo>
                    <a:pt x="169" y="89"/>
                    <a:pt x="169" y="89"/>
                    <a:pt x="169" y="89"/>
                  </a:cubicBezTo>
                  <a:cubicBezTo>
                    <a:pt x="169" y="89"/>
                    <a:pt x="169" y="89"/>
                    <a:pt x="169" y="89"/>
                  </a:cubicBezTo>
                  <a:cubicBezTo>
                    <a:pt x="168" y="89"/>
                    <a:pt x="168" y="89"/>
                    <a:pt x="168" y="89"/>
                  </a:cubicBezTo>
                  <a:cubicBezTo>
                    <a:pt x="168" y="90"/>
                    <a:pt x="168" y="90"/>
                    <a:pt x="168" y="90"/>
                  </a:cubicBezTo>
                  <a:cubicBezTo>
                    <a:pt x="169" y="90"/>
                    <a:pt x="169" y="90"/>
                    <a:pt x="169" y="90"/>
                  </a:cubicBezTo>
                  <a:close/>
                  <a:moveTo>
                    <a:pt x="173" y="91"/>
                  </a:moveTo>
                  <a:cubicBezTo>
                    <a:pt x="174" y="90"/>
                    <a:pt x="174" y="90"/>
                    <a:pt x="174" y="90"/>
                  </a:cubicBezTo>
                  <a:cubicBezTo>
                    <a:pt x="173" y="90"/>
                    <a:pt x="173" y="90"/>
                    <a:pt x="173" y="90"/>
                  </a:cubicBezTo>
                  <a:cubicBezTo>
                    <a:pt x="172" y="90"/>
                    <a:pt x="172" y="90"/>
                    <a:pt x="172" y="90"/>
                  </a:cubicBezTo>
                  <a:cubicBezTo>
                    <a:pt x="172" y="91"/>
                    <a:pt x="172" y="91"/>
                    <a:pt x="172" y="91"/>
                  </a:cubicBezTo>
                  <a:cubicBezTo>
                    <a:pt x="173" y="91"/>
                    <a:pt x="173" y="91"/>
                    <a:pt x="173" y="91"/>
                  </a:cubicBezTo>
                  <a:close/>
                  <a:moveTo>
                    <a:pt x="179" y="89"/>
                  </a:moveTo>
                  <a:cubicBezTo>
                    <a:pt x="180" y="90"/>
                    <a:pt x="180" y="90"/>
                    <a:pt x="180" y="90"/>
                  </a:cubicBezTo>
                  <a:cubicBezTo>
                    <a:pt x="180" y="90"/>
                    <a:pt x="180" y="90"/>
                    <a:pt x="180" y="90"/>
                  </a:cubicBezTo>
                  <a:cubicBezTo>
                    <a:pt x="181" y="90"/>
                    <a:pt x="181" y="90"/>
                    <a:pt x="181" y="90"/>
                  </a:cubicBezTo>
                  <a:cubicBezTo>
                    <a:pt x="180" y="89"/>
                    <a:pt x="180" y="89"/>
                    <a:pt x="180" y="89"/>
                  </a:cubicBezTo>
                  <a:cubicBezTo>
                    <a:pt x="179" y="89"/>
                    <a:pt x="179" y="89"/>
                    <a:pt x="179" y="89"/>
                  </a:cubicBezTo>
                  <a:close/>
                  <a:moveTo>
                    <a:pt x="176" y="88"/>
                  </a:moveTo>
                  <a:cubicBezTo>
                    <a:pt x="177" y="88"/>
                    <a:pt x="177" y="88"/>
                    <a:pt x="177" y="88"/>
                  </a:cubicBezTo>
                  <a:cubicBezTo>
                    <a:pt x="177" y="88"/>
                    <a:pt x="177" y="88"/>
                    <a:pt x="177" y="88"/>
                  </a:cubicBezTo>
                  <a:cubicBezTo>
                    <a:pt x="176" y="87"/>
                    <a:pt x="176" y="87"/>
                    <a:pt x="176" y="87"/>
                  </a:cubicBezTo>
                  <a:cubicBezTo>
                    <a:pt x="176" y="87"/>
                    <a:pt x="176" y="87"/>
                    <a:pt x="176" y="87"/>
                  </a:cubicBezTo>
                  <a:cubicBezTo>
                    <a:pt x="176" y="88"/>
                    <a:pt x="176" y="88"/>
                    <a:pt x="176" y="88"/>
                  </a:cubicBezTo>
                  <a:cubicBezTo>
                    <a:pt x="176" y="88"/>
                    <a:pt x="176" y="88"/>
                    <a:pt x="176" y="88"/>
                  </a:cubicBezTo>
                  <a:close/>
                  <a:moveTo>
                    <a:pt x="173" y="85"/>
                  </a:moveTo>
                  <a:cubicBezTo>
                    <a:pt x="173" y="84"/>
                    <a:pt x="173" y="84"/>
                    <a:pt x="173" y="84"/>
                  </a:cubicBezTo>
                  <a:cubicBezTo>
                    <a:pt x="172" y="84"/>
                    <a:pt x="172" y="84"/>
                    <a:pt x="172" y="84"/>
                  </a:cubicBezTo>
                  <a:cubicBezTo>
                    <a:pt x="171" y="85"/>
                    <a:pt x="171" y="85"/>
                    <a:pt x="171" y="85"/>
                  </a:cubicBezTo>
                  <a:cubicBezTo>
                    <a:pt x="171" y="86"/>
                    <a:pt x="171" y="86"/>
                    <a:pt x="171" y="86"/>
                  </a:cubicBezTo>
                  <a:cubicBezTo>
                    <a:pt x="172" y="86"/>
                    <a:pt x="172" y="86"/>
                    <a:pt x="172" y="86"/>
                  </a:cubicBezTo>
                  <a:cubicBezTo>
                    <a:pt x="172" y="86"/>
                    <a:pt x="172" y="86"/>
                    <a:pt x="172" y="86"/>
                  </a:cubicBezTo>
                  <a:cubicBezTo>
                    <a:pt x="172" y="85"/>
                    <a:pt x="172" y="85"/>
                    <a:pt x="172" y="85"/>
                  </a:cubicBezTo>
                  <a:cubicBezTo>
                    <a:pt x="172" y="85"/>
                    <a:pt x="172" y="85"/>
                    <a:pt x="172" y="85"/>
                  </a:cubicBezTo>
                  <a:cubicBezTo>
                    <a:pt x="173" y="85"/>
                    <a:pt x="173" y="85"/>
                    <a:pt x="173" y="85"/>
                  </a:cubicBezTo>
                  <a:close/>
                  <a:moveTo>
                    <a:pt x="175" y="84"/>
                  </a:moveTo>
                  <a:cubicBezTo>
                    <a:pt x="175" y="84"/>
                    <a:pt x="175" y="84"/>
                    <a:pt x="175" y="84"/>
                  </a:cubicBezTo>
                  <a:cubicBezTo>
                    <a:pt x="174" y="84"/>
                    <a:pt x="174" y="84"/>
                    <a:pt x="174" y="84"/>
                  </a:cubicBezTo>
                  <a:cubicBezTo>
                    <a:pt x="174" y="84"/>
                    <a:pt x="174" y="84"/>
                    <a:pt x="174" y="84"/>
                  </a:cubicBezTo>
                  <a:cubicBezTo>
                    <a:pt x="174" y="85"/>
                    <a:pt x="174" y="85"/>
                    <a:pt x="174" y="85"/>
                  </a:cubicBezTo>
                  <a:cubicBezTo>
                    <a:pt x="175" y="85"/>
                    <a:pt x="175" y="85"/>
                    <a:pt x="175" y="85"/>
                  </a:cubicBezTo>
                  <a:cubicBezTo>
                    <a:pt x="175" y="85"/>
                    <a:pt x="175" y="85"/>
                    <a:pt x="175" y="85"/>
                  </a:cubicBezTo>
                  <a:cubicBezTo>
                    <a:pt x="175" y="84"/>
                    <a:pt x="175" y="84"/>
                    <a:pt x="175" y="84"/>
                  </a:cubicBezTo>
                  <a:close/>
                  <a:moveTo>
                    <a:pt x="176" y="85"/>
                  </a:moveTo>
                  <a:cubicBezTo>
                    <a:pt x="176" y="85"/>
                    <a:pt x="176" y="85"/>
                    <a:pt x="176" y="85"/>
                  </a:cubicBezTo>
                  <a:cubicBezTo>
                    <a:pt x="176" y="85"/>
                    <a:pt x="176" y="85"/>
                    <a:pt x="176" y="85"/>
                  </a:cubicBezTo>
                  <a:cubicBezTo>
                    <a:pt x="177" y="84"/>
                    <a:pt x="177" y="84"/>
                    <a:pt x="177" y="84"/>
                  </a:cubicBezTo>
                  <a:cubicBezTo>
                    <a:pt x="177" y="84"/>
                    <a:pt x="177" y="84"/>
                    <a:pt x="177" y="84"/>
                  </a:cubicBezTo>
                  <a:cubicBezTo>
                    <a:pt x="177" y="83"/>
                    <a:pt x="177" y="83"/>
                    <a:pt x="177" y="83"/>
                  </a:cubicBezTo>
                  <a:cubicBezTo>
                    <a:pt x="176" y="83"/>
                    <a:pt x="176" y="83"/>
                    <a:pt x="176" y="83"/>
                  </a:cubicBezTo>
                  <a:cubicBezTo>
                    <a:pt x="176" y="84"/>
                    <a:pt x="176" y="84"/>
                    <a:pt x="176" y="84"/>
                  </a:cubicBezTo>
                  <a:cubicBezTo>
                    <a:pt x="176" y="84"/>
                    <a:pt x="176" y="84"/>
                    <a:pt x="176" y="84"/>
                  </a:cubicBezTo>
                  <a:cubicBezTo>
                    <a:pt x="176" y="85"/>
                    <a:pt x="176" y="85"/>
                    <a:pt x="176" y="85"/>
                  </a:cubicBezTo>
                  <a:close/>
                  <a:moveTo>
                    <a:pt x="173" y="82"/>
                  </a:moveTo>
                  <a:cubicBezTo>
                    <a:pt x="174" y="81"/>
                    <a:pt x="174" y="81"/>
                    <a:pt x="174" y="81"/>
                  </a:cubicBezTo>
                  <a:cubicBezTo>
                    <a:pt x="173" y="81"/>
                    <a:pt x="173" y="81"/>
                    <a:pt x="173" y="81"/>
                  </a:cubicBezTo>
                  <a:cubicBezTo>
                    <a:pt x="173" y="81"/>
                    <a:pt x="173" y="81"/>
                    <a:pt x="173" y="81"/>
                  </a:cubicBezTo>
                  <a:cubicBezTo>
                    <a:pt x="172" y="81"/>
                    <a:pt x="172" y="81"/>
                    <a:pt x="172" y="81"/>
                  </a:cubicBezTo>
                  <a:cubicBezTo>
                    <a:pt x="171" y="81"/>
                    <a:pt x="171" y="81"/>
                    <a:pt x="171" y="81"/>
                  </a:cubicBezTo>
                  <a:cubicBezTo>
                    <a:pt x="171" y="82"/>
                    <a:pt x="171" y="82"/>
                    <a:pt x="171" y="82"/>
                  </a:cubicBezTo>
                  <a:cubicBezTo>
                    <a:pt x="173" y="82"/>
                    <a:pt x="173" y="82"/>
                    <a:pt x="173" y="82"/>
                  </a:cubicBezTo>
                  <a:cubicBezTo>
                    <a:pt x="173" y="82"/>
                    <a:pt x="173" y="82"/>
                    <a:pt x="173" y="82"/>
                  </a:cubicBezTo>
                  <a:close/>
                  <a:moveTo>
                    <a:pt x="177" y="80"/>
                  </a:moveTo>
                  <a:cubicBezTo>
                    <a:pt x="177" y="80"/>
                    <a:pt x="177" y="80"/>
                    <a:pt x="177" y="80"/>
                  </a:cubicBezTo>
                  <a:cubicBezTo>
                    <a:pt x="177" y="80"/>
                    <a:pt x="177" y="80"/>
                    <a:pt x="177" y="80"/>
                  </a:cubicBezTo>
                  <a:cubicBezTo>
                    <a:pt x="177" y="79"/>
                    <a:pt x="177" y="79"/>
                    <a:pt x="177" y="79"/>
                  </a:cubicBezTo>
                  <a:cubicBezTo>
                    <a:pt x="178" y="79"/>
                    <a:pt x="178" y="79"/>
                    <a:pt x="178" y="79"/>
                  </a:cubicBezTo>
                  <a:cubicBezTo>
                    <a:pt x="178" y="79"/>
                    <a:pt x="178" y="79"/>
                    <a:pt x="178" y="79"/>
                  </a:cubicBezTo>
                  <a:cubicBezTo>
                    <a:pt x="177" y="78"/>
                    <a:pt x="177" y="78"/>
                    <a:pt x="177" y="78"/>
                  </a:cubicBezTo>
                  <a:cubicBezTo>
                    <a:pt x="176" y="78"/>
                    <a:pt x="176" y="78"/>
                    <a:pt x="176" y="78"/>
                  </a:cubicBezTo>
                  <a:cubicBezTo>
                    <a:pt x="176" y="79"/>
                    <a:pt x="176" y="79"/>
                    <a:pt x="176" y="79"/>
                  </a:cubicBezTo>
                  <a:cubicBezTo>
                    <a:pt x="176" y="79"/>
                    <a:pt x="176" y="79"/>
                    <a:pt x="176" y="79"/>
                  </a:cubicBezTo>
                  <a:cubicBezTo>
                    <a:pt x="176" y="79"/>
                    <a:pt x="176" y="79"/>
                    <a:pt x="176" y="79"/>
                  </a:cubicBezTo>
                  <a:cubicBezTo>
                    <a:pt x="175" y="79"/>
                    <a:pt x="175" y="79"/>
                    <a:pt x="175" y="79"/>
                  </a:cubicBezTo>
                  <a:cubicBezTo>
                    <a:pt x="175" y="79"/>
                    <a:pt x="175" y="79"/>
                    <a:pt x="175" y="79"/>
                  </a:cubicBezTo>
                  <a:cubicBezTo>
                    <a:pt x="175" y="80"/>
                    <a:pt x="175" y="80"/>
                    <a:pt x="175" y="80"/>
                  </a:cubicBezTo>
                  <a:cubicBezTo>
                    <a:pt x="176" y="80"/>
                    <a:pt x="176" y="80"/>
                    <a:pt x="176" y="80"/>
                  </a:cubicBezTo>
                  <a:cubicBezTo>
                    <a:pt x="176" y="80"/>
                    <a:pt x="176" y="80"/>
                    <a:pt x="176" y="80"/>
                  </a:cubicBezTo>
                  <a:cubicBezTo>
                    <a:pt x="177" y="80"/>
                    <a:pt x="177" y="80"/>
                    <a:pt x="177" y="80"/>
                  </a:cubicBezTo>
                  <a:close/>
                  <a:moveTo>
                    <a:pt x="174" y="46"/>
                  </a:moveTo>
                  <a:cubicBezTo>
                    <a:pt x="174" y="46"/>
                    <a:pt x="174" y="46"/>
                    <a:pt x="174" y="46"/>
                  </a:cubicBezTo>
                  <a:cubicBezTo>
                    <a:pt x="174" y="45"/>
                    <a:pt x="174" y="45"/>
                    <a:pt x="174" y="45"/>
                  </a:cubicBezTo>
                  <a:cubicBezTo>
                    <a:pt x="174" y="45"/>
                    <a:pt x="174" y="45"/>
                    <a:pt x="174" y="45"/>
                  </a:cubicBezTo>
                  <a:cubicBezTo>
                    <a:pt x="173" y="45"/>
                    <a:pt x="173" y="45"/>
                    <a:pt x="173" y="45"/>
                  </a:cubicBezTo>
                  <a:cubicBezTo>
                    <a:pt x="174" y="46"/>
                    <a:pt x="174" y="46"/>
                    <a:pt x="174" y="46"/>
                  </a:cubicBezTo>
                  <a:close/>
                  <a:moveTo>
                    <a:pt x="169" y="53"/>
                  </a:moveTo>
                  <a:cubicBezTo>
                    <a:pt x="169" y="53"/>
                    <a:pt x="169" y="53"/>
                    <a:pt x="169" y="53"/>
                  </a:cubicBezTo>
                  <a:cubicBezTo>
                    <a:pt x="170" y="53"/>
                    <a:pt x="170" y="53"/>
                    <a:pt x="170" y="53"/>
                  </a:cubicBezTo>
                  <a:cubicBezTo>
                    <a:pt x="170" y="53"/>
                    <a:pt x="170" y="53"/>
                    <a:pt x="170" y="53"/>
                  </a:cubicBezTo>
                  <a:cubicBezTo>
                    <a:pt x="171" y="53"/>
                    <a:pt x="171" y="53"/>
                    <a:pt x="171" y="53"/>
                  </a:cubicBezTo>
                  <a:cubicBezTo>
                    <a:pt x="171" y="52"/>
                    <a:pt x="171" y="52"/>
                    <a:pt x="171" y="52"/>
                  </a:cubicBezTo>
                  <a:cubicBezTo>
                    <a:pt x="170" y="51"/>
                    <a:pt x="170" y="51"/>
                    <a:pt x="170" y="51"/>
                  </a:cubicBezTo>
                  <a:cubicBezTo>
                    <a:pt x="169" y="51"/>
                    <a:pt x="169" y="51"/>
                    <a:pt x="169" y="51"/>
                  </a:cubicBezTo>
                  <a:cubicBezTo>
                    <a:pt x="169" y="51"/>
                    <a:pt x="169" y="51"/>
                    <a:pt x="169" y="51"/>
                  </a:cubicBezTo>
                  <a:cubicBezTo>
                    <a:pt x="169" y="52"/>
                    <a:pt x="169" y="52"/>
                    <a:pt x="169" y="52"/>
                  </a:cubicBezTo>
                  <a:cubicBezTo>
                    <a:pt x="169" y="53"/>
                    <a:pt x="169" y="53"/>
                    <a:pt x="169" y="53"/>
                  </a:cubicBezTo>
                  <a:close/>
                  <a:moveTo>
                    <a:pt x="189" y="51"/>
                  </a:moveTo>
                  <a:cubicBezTo>
                    <a:pt x="189" y="51"/>
                    <a:pt x="189" y="51"/>
                    <a:pt x="189" y="51"/>
                  </a:cubicBezTo>
                  <a:cubicBezTo>
                    <a:pt x="190" y="51"/>
                    <a:pt x="190" y="51"/>
                    <a:pt x="190" y="51"/>
                  </a:cubicBezTo>
                  <a:cubicBezTo>
                    <a:pt x="190" y="51"/>
                    <a:pt x="190" y="51"/>
                    <a:pt x="190" y="51"/>
                  </a:cubicBezTo>
                  <a:cubicBezTo>
                    <a:pt x="191" y="51"/>
                    <a:pt x="191" y="51"/>
                    <a:pt x="191" y="51"/>
                  </a:cubicBezTo>
                  <a:cubicBezTo>
                    <a:pt x="191" y="51"/>
                    <a:pt x="191" y="51"/>
                    <a:pt x="191" y="51"/>
                  </a:cubicBezTo>
                  <a:cubicBezTo>
                    <a:pt x="191" y="51"/>
                    <a:pt x="191" y="51"/>
                    <a:pt x="191" y="51"/>
                  </a:cubicBezTo>
                  <a:cubicBezTo>
                    <a:pt x="192" y="51"/>
                    <a:pt x="192" y="51"/>
                    <a:pt x="192" y="51"/>
                  </a:cubicBezTo>
                  <a:cubicBezTo>
                    <a:pt x="192" y="50"/>
                    <a:pt x="192" y="50"/>
                    <a:pt x="192" y="50"/>
                  </a:cubicBezTo>
                  <a:cubicBezTo>
                    <a:pt x="192" y="49"/>
                    <a:pt x="192" y="49"/>
                    <a:pt x="192" y="49"/>
                  </a:cubicBezTo>
                  <a:cubicBezTo>
                    <a:pt x="193" y="49"/>
                    <a:pt x="193" y="49"/>
                    <a:pt x="193" y="49"/>
                  </a:cubicBezTo>
                  <a:cubicBezTo>
                    <a:pt x="193" y="48"/>
                    <a:pt x="193" y="48"/>
                    <a:pt x="193" y="48"/>
                  </a:cubicBezTo>
                  <a:cubicBezTo>
                    <a:pt x="193" y="48"/>
                    <a:pt x="193" y="48"/>
                    <a:pt x="193" y="48"/>
                  </a:cubicBezTo>
                  <a:cubicBezTo>
                    <a:pt x="192" y="48"/>
                    <a:pt x="192" y="48"/>
                    <a:pt x="192" y="48"/>
                  </a:cubicBezTo>
                  <a:cubicBezTo>
                    <a:pt x="192" y="48"/>
                    <a:pt x="192" y="48"/>
                    <a:pt x="192" y="48"/>
                  </a:cubicBezTo>
                  <a:cubicBezTo>
                    <a:pt x="191" y="49"/>
                    <a:pt x="191" y="49"/>
                    <a:pt x="191" y="49"/>
                  </a:cubicBezTo>
                  <a:cubicBezTo>
                    <a:pt x="190" y="49"/>
                    <a:pt x="190" y="49"/>
                    <a:pt x="190" y="49"/>
                  </a:cubicBezTo>
                  <a:cubicBezTo>
                    <a:pt x="189" y="51"/>
                    <a:pt x="189" y="51"/>
                    <a:pt x="189" y="51"/>
                  </a:cubicBezTo>
                  <a:cubicBezTo>
                    <a:pt x="189" y="51"/>
                    <a:pt x="189" y="51"/>
                    <a:pt x="189" y="51"/>
                  </a:cubicBezTo>
                  <a:close/>
                  <a:moveTo>
                    <a:pt x="197" y="52"/>
                  </a:moveTo>
                  <a:cubicBezTo>
                    <a:pt x="198" y="52"/>
                    <a:pt x="198" y="52"/>
                    <a:pt x="198" y="52"/>
                  </a:cubicBezTo>
                  <a:cubicBezTo>
                    <a:pt x="199" y="51"/>
                    <a:pt x="199" y="51"/>
                    <a:pt x="199" y="51"/>
                  </a:cubicBezTo>
                  <a:cubicBezTo>
                    <a:pt x="198" y="51"/>
                    <a:pt x="198" y="51"/>
                    <a:pt x="198" y="51"/>
                  </a:cubicBezTo>
                  <a:cubicBezTo>
                    <a:pt x="197" y="51"/>
                    <a:pt x="197" y="51"/>
                    <a:pt x="197" y="51"/>
                  </a:cubicBezTo>
                  <a:cubicBezTo>
                    <a:pt x="197" y="52"/>
                    <a:pt x="197" y="52"/>
                    <a:pt x="197" y="52"/>
                  </a:cubicBezTo>
                  <a:cubicBezTo>
                    <a:pt x="197" y="52"/>
                    <a:pt x="197" y="52"/>
                    <a:pt x="197" y="52"/>
                  </a:cubicBezTo>
                  <a:close/>
                  <a:moveTo>
                    <a:pt x="199" y="54"/>
                  </a:moveTo>
                  <a:cubicBezTo>
                    <a:pt x="199" y="54"/>
                    <a:pt x="199" y="54"/>
                    <a:pt x="199" y="54"/>
                  </a:cubicBezTo>
                  <a:cubicBezTo>
                    <a:pt x="199" y="54"/>
                    <a:pt x="199" y="54"/>
                    <a:pt x="199" y="54"/>
                  </a:cubicBezTo>
                  <a:cubicBezTo>
                    <a:pt x="200" y="53"/>
                    <a:pt x="200" y="53"/>
                    <a:pt x="200" y="53"/>
                  </a:cubicBezTo>
                  <a:cubicBezTo>
                    <a:pt x="199" y="53"/>
                    <a:pt x="199" y="53"/>
                    <a:pt x="199" y="53"/>
                  </a:cubicBezTo>
                  <a:cubicBezTo>
                    <a:pt x="199" y="52"/>
                    <a:pt x="199" y="52"/>
                    <a:pt x="199" y="52"/>
                  </a:cubicBezTo>
                  <a:cubicBezTo>
                    <a:pt x="198" y="52"/>
                    <a:pt x="198" y="52"/>
                    <a:pt x="198" y="52"/>
                  </a:cubicBezTo>
                  <a:cubicBezTo>
                    <a:pt x="198" y="53"/>
                    <a:pt x="198" y="53"/>
                    <a:pt x="198" y="53"/>
                  </a:cubicBezTo>
                  <a:cubicBezTo>
                    <a:pt x="199" y="53"/>
                    <a:pt x="199" y="53"/>
                    <a:pt x="199" y="53"/>
                  </a:cubicBezTo>
                  <a:cubicBezTo>
                    <a:pt x="199" y="54"/>
                    <a:pt x="199" y="54"/>
                    <a:pt x="199" y="54"/>
                  </a:cubicBezTo>
                  <a:close/>
                  <a:moveTo>
                    <a:pt x="191" y="56"/>
                  </a:moveTo>
                  <a:cubicBezTo>
                    <a:pt x="192" y="55"/>
                    <a:pt x="192" y="55"/>
                    <a:pt x="192" y="55"/>
                  </a:cubicBezTo>
                  <a:cubicBezTo>
                    <a:pt x="192" y="55"/>
                    <a:pt x="192" y="55"/>
                    <a:pt x="192" y="55"/>
                  </a:cubicBezTo>
                  <a:cubicBezTo>
                    <a:pt x="191" y="55"/>
                    <a:pt x="191" y="55"/>
                    <a:pt x="191" y="55"/>
                  </a:cubicBezTo>
                  <a:cubicBezTo>
                    <a:pt x="191" y="55"/>
                    <a:pt x="191" y="55"/>
                    <a:pt x="191" y="55"/>
                  </a:cubicBezTo>
                  <a:cubicBezTo>
                    <a:pt x="190" y="55"/>
                    <a:pt x="190" y="55"/>
                    <a:pt x="190" y="55"/>
                  </a:cubicBezTo>
                  <a:cubicBezTo>
                    <a:pt x="190" y="56"/>
                    <a:pt x="190" y="56"/>
                    <a:pt x="190" y="56"/>
                  </a:cubicBezTo>
                  <a:cubicBezTo>
                    <a:pt x="191" y="56"/>
                    <a:pt x="191" y="56"/>
                    <a:pt x="191" y="56"/>
                  </a:cubicBezTo>
                  <a:close/>
                  <a:moveTo>
                    <a:pt x="195" y="56"/>
                  </a:moveTo>
                  <a:cubicBezTo>
                    <a:pt x="196" y="55"/>
                    <a:pt x="196" y="55"/>
                    <a:pt x="196" y="55"/>
                  </a:cubicBezTo>
                  <a:cubicBezTo>
                    <a:pt x="196" y="55"/>
                    <a:pt x="196" y="55"/>
                    <a:pt x="196" y="55"/>
                  </a:cubicBezTo>
                  <a:cubicBezTo>
                    <a:pt x="196" y="55"/>
                    <a:pt x="196" y="55"/>
                    <a:pt x="196" y="55"/>
                  </a:cubicBezTo>
                  <a:cubicBezTo>
                    <a:pt x="196" y="54"/>
                    <a:pt x="196" y="54"/>
                    <a:pt x="196" y="54"/>
                  </a:cubicBezTo>
                  <a:cubicBezTo>
                    <a:pt x="195" y="54"/>
                    <a:pt x="195" y="54"/>
                    <a:pt x="195" y="54"/>
                  </a:cubicBezTo>
                  <a:cubicBezTo>
                    <a:pt x="195" y="54"/>
                    <a:pt x="195" y="54"/>
                    <a:pt x="195" y="54"/>
                  </a:cubicBezTo>
                  <a:cubicBezTo>
                    <a:pt x="194" y="55"/>
                    <a:pt x="194" y="55"/>
                    <a:pt x="194" y="55"/>
                  </a:cubicBezTo>
                  <a:cubicBezTo>
                    <a:pt x="194" y="55"/>
                    <a:pt x="194" y="55"/>
                    <a:pt x="194" y="55"/>
                  </a:cubicBezTo>
                  <a:cubicBezTo>
                    <a:pt x="194" y="55"/>
                    <a:pt x="194" y="55"/>
                    <a:pt x="194" y="55"/>
                  </a:cubicBezTo>
                  <a:cubicBezTo>
                    <a:pt x="194" y="55"/>
                    <a:pt x="194" y="55"/>
                    <a:pt x="194" y="55"/>
                  </a:cubicBezTo>
                  <a:cubicBezTo>
                    <a:pt x="195" y="55"/>
                    <a:pt x="195" y="55"/>
                    <a:pt x="195" y="55"/>
                  </a:cubicBezTo>
                  <a:cubicBezTo>
                    <a:pt x="195" y="55"/>
                    <a:pt x="195" y="55"/>
                    <a:pt x="195" y="55"/>
                  </a:cubicBezTo>
                  <a:cubicBezTo>
                    <a:pt x="195" y="56"/>
                    <a:pt x="195" y="56"/>
                    <a:pt x="195" y="56"/>
                  </a:cubicBezTo>
                  <a:close/>
                  <a:moveTo>
                    <a:pt x="196" y="60"/>
                  </a:moveTo>
                  <a:cubicBezTo>
                    <a:pt x="196" y="60"/>
                    <a:pt x="196" y="60"/>
                    <a:pt x="196" y="60"/>
                  </a:cubicBezTo>
                  <a:cubicBezTo>
                    <a:pt x="197" y="60"/>
                    <a:pt x="197" y="60"/>
                    <a:pt x="197" y="60"/>
                  </a:cubicBezTo>
                  <a:cubicBezTo>
                    <a:pt x="198" y="60"/>
                    <a:pt x="198" y="60"/>
                    <a:pt x="198" y="60"/>
                  </a:cubicBezTo>
                  <a:cubicBezTo>
                    <a:pt x="198" y="60"/>
                    <a:pt x="198" y="60"/>
                    <a:pt x="198" y="60"/>
                  </a:cubicBezTo>
                  <a:cubicBezTo>
                    <a:pt x="199" y="60"/>
                    <a:pt x="199" y="60"/>
                    <a:pt x="199" y="60"/>
                  </a:cubicBezTo>
                  <a:cubicBezTo>
                    <a:pt x="200" y="60"/>
                    <a:pt x="200" y="60"/>
                    <a:pt x="200" y="60"/>
                  </a:cubicBezTo>
                  <a:cubicBezTo>
                    <a:pt x="200" y="59"/>
                    <a:pt x="200" y="59"/>
                    <a:pt x="200" y="59"/>
                  </a:cubicBezTo>
                  <a:cubicBezTo>
                    <a:pt x="200" y="59"/>
                    <a:pt x="200" y="59"/>
                    <a:pt x="200" y="59"/>
                  </a:cubicBezTo>
                  <a:cubicBezTo>
                    <a:pt x="200" y="59"/>
                    <a:pt x="200" y="59"/>
                    <a:pt x="200" y="59"/>
                  </a:cubicBezTo>
                  <a:cubicBezTo>
                    <a:pt x="200" y="59"/>
                    <a:pt x="200" y="59"/>
                    <a:pt x="200" y="59"/>
                  </a:cubicBezTo>
                  <a:cubicBezTo>
                    <a:pt x="200" y="58"/>
                    <a:pt x="200" y="58"/>
                    <a:pt x="200" y="58"/>
                  </a:cubicBezTo>
                  <a:cubicBezTo>
                    <a:pt x="199" y="58"/>
                    <a:pt x="199" y="58"/>
                    <a:pt x="199" y="58"/>
                  </a:cubicBezTo>
                  <a:cubicBezTo>
                    <a:pt x="199" y="58"/>
                    <a:pt x="199" y="58"/>
                    <a:pt x="199" y="58"/>
                  </a:cubicBezTo>
                  <a:cubicBezTo>
                    <a:pt x="199" y="59"/>
                    <a:pt x="199" y="59"/>
                    <a:pt x="199" y="59"/>
                  </a:cubicBezTo>
                  <a:cubicBezTo>
                    <a:pt x="198" y="59"/>
                    <a:pt x="198" y="59"/>
                    <a:pt x="198" y="59"/>
                  </a:cubicBezTo>
                  <a:cubicBezTo>
                    <a:pt x="198" y="59"/>
                    <a:pt x="198" y="59"/>
                    <a:pt x="198" y="59"/>
                  </a:cubicBezTo>
                  <a:cubicBezTo>
                    <a:pt x="198" y="58"/>
                    <a:pt x="198" y="58"/>
                    <a:pt x="198" y="58"/>
                  </a:cubicBezTo>
                  <a:cubicBezTo>
                    <a:pt x="197" y="58"/>
                    <a:pt x="197" y="58"/>
                    <a:pt x="197" y="58"/>
                  </a:cubicBezTo>
                  <a:cubicBezTo>
                    <a:pt x="197" y="59"/>
                    <a:pt x="197" y="59"/>
                    <a:pt x="197" y="59"/>
                  </a:cubicBezTo>
                  <a:cubicBezTo>
                    <a:pt x="197" y="59"/>
                    <a:pt x="197" y="59"/>
                    <a:pt x="197" y="59"/>
                  </a:cubicBezTo>
                  <a:cubicBezTo>
                    <a:pt x="196" y="59"/>
                    <a:pt x="196" y="59"/>
                    <a:pt x="196" y="59"/>
                  </a:cubicBezTo>
                  <a:cubicBezTo>
                    <a:pt x="196" y="60"/>
                    <a:pt x="196" y="60"/>
                    <a:pt x="196" y="60"/>
                  </a:cubicBezTo>
                  <a:cubicBezTo>
                    <a:pt x="196" y="60"/>
                    <a:pt x="196" y="60"/>
                    <a:pt x="196" y="60"/>
                  </a:cubicBezTo>
                  <a:close/>
                  <a:moveTo>
                    <a:pt x="116" y="36"/>
                  </a:moveTo>
                  <a:cubicBezTo>
                    <a:pt x="117" y="36"/>
                    <a:pt x="117" y="36"/>
                    <a:pt x="117" y="36"/>
                  </a:cubicBezTo>
                  <a:cubicBezTo>
                    <a:pt x="118" y="37"/>
                    <a:pt x="118" y="37"/>
                    <a:pt x="118" y="37"/>
                  </a:cubicBezTo>
                  <a:cubicBezTo>
                    <a:pt x="118" y="37"/>
                    <a:pt x="118" y="37"/>
                    <a:pt x="118" y="37"/>
                  </a:cubicBezTo>
                  <a:cubicBezTo>
                    <a:pt x="119" y="36"/>
                    <a:pt x="119" y="36"/>
                    <a:pt x="119" y="36"/>
                  </a:cubicBezTo>
                  <a:cubicBezTo>
                    <a:pt x="120" y="36"/>
                    <a:pt x="120" y="36"/>
                    <a:pt x="120" y="36"/>
                  </a:cubicBezTo>
                  <a:cubicBezTo>
                    <a:pt x="119" y="36"/>
                    <a:pt x="119" y="36"/>
                    <a:pt x="119" y="36"/>
                  </a:cubicBezTo>
                  <a:cubicBezTo>
                    <a:pt x="118" y="36"/>
                    <a:pt x="118" y="36"/>
                    <a:pt x="118" y="36"/>
                  </a:cubicBezTo>
                  <a:cubicBezTo>
                    <a:pt x="117" y="36"/>
                    <a:pt x="117" y="36"/>
                    <a:pt x="117" y="36"/>
                  </a:cubicBezTo>
                  <a:cubicBezTo>
                    <a:pt x="117" y="35"/>
                    <a:pt x="117" y="35"/>
                    <a:pt x="117" y="35"/>
                  </a:cubicBezTo>
                  <a:cubicBezTo>
                    <a:pt x="116" y="35"/>
                    <a:pt x="116" y="35"/>
                    <a:pt x="116" y="35"/>
                  </a:cubicBezTo>
                  <a:cubicBezTo>
                    <a:pt x="116" y="36"/>
                    <a:pt x="116" y="36"/>
                    <a:pt x="116" y="36"/>
                  </a:cubicBezTo>
                  <a:cubicBezTo>
                    <a:pt x="116" y="36"/>
                    <a:pt x="116" y="36"/>
                    <a:pt x="116" y="36"/>
                  </a:cubicBezTo>
                  <a:close/>
                  <a:moveTo>
                    <a:pt x="114" y="19"/>
                  </a:moveTo>
                  <a:cubicBezTo>
                    <a:pt x="114" y="19"/>
                    <a:pt x="114" y="19"/>
                    <a:pt x="114" y="19"/>
                  </a:cubicBezTo>
                  <a:cubicBezTo>
                    <a:pt x="114" y="18"/>
                    <a:pt x="114" y="18"/>
                    <a:pt x="114" y="18"/>
                  </a:cubicBezTo>
                  <a:cubicBezTo>
                    <a:pt x="115" y="17"/>
                    <a:pt x="115" y="17"/>
                    <a:pt x="115" y="17"/>
                  </a:cubicBezTo>
                  <a:cubicBezTo>
                    <a:pt x="116" y="17"/>
                    <a:pt x="116" y="17"/>
                    <a:pt x="116" y="17"/>
                  </a:cubicBezTo>
                  <a:cubicBezTo>
                    <a:pt x="118" y="18"/>
                    <a:pt x="118" y="18"/>
                    <a:pt x="118" y="18"/>
                  </a:cubicBezTo>
                  <a:cubicBezTo>
                    <a:pt x="118" y="18"/>
                    <a:pt x="118" y="18"/>
                    <a:pt x="118" y="18"/>
                  </a:cubicBezTo>
                  <a:cubicBezTo>
                    <a:pt x="117" y="19"/>
                    <a:pt x="117" y="19"/>
                    <a:pt x="117" y="19"/>
                  </a:cubicBezTo>
                  <a:cubicBezTo>
                    <a:pt x="116" y="19"/>
                    <a:pt x="116" y="19"/>
                    <a:pt x="116" y="19"/>
                  </a:cubicBezTo>
                  <a:cubicBezTo>
                    <a:pt x="115" y="19"/>
                    <a:pt x="115" y="19"/>
                    <a:pt x="115" y="19"/>
                  </a:cubicBezTo>
                  <a:cubicBezTo>
                    <a:pt x="115" y="19"/>
                    <a:pt x="114" y="19"/>
                    <a:pt x="114" y="19"/>
                  </a:cubicBezTo>
                  <a:close/>
                  <a:moveTo>
                    <a:pt x="142" y="6"/>
                  </a:moveTo>
                  <a:cubicBezTo>
                    <a:pt x="142" y="5"/>
                    <a:pt x="142" y="5"/>
                    <a:pt x="142" y="5"/>
                  </a:cubicBezTo>
                  <a:cubicBezTo>
                    <a:pt x="143" y="5"/>
                    <a:pt x="143" y="5"/>
                    <a:pt x="143" y="5"/>
                  </a:cubicBezTo>
                  <a:cubicBezTo>
                    <a:pt x="144" y="5"/>
                    <a:pt x="144" y="5"/>
                    <a:pt x="144" y="5"/>
                  </a:cubicBezTo>
                  <a:cubicBezTo>
                    <a:pt x="145" y="5"/>
                    <a:pt x="145" y="5"/>
                    <a:pt x="145" y="5"/>
                  </a:cubicBezTo>
                  <a:cubicBezTo>
                    <a:pt x="145" y="5"/>
                    <a:pt x="145" y="5"/>
                    <a:pt x="145" y="5"/>
                  </a:cubicBezTo>
                  <a:cubicBezTo>
                    <a:pt x="145" y="6"/>
                    <a:pt x="145" y="6"/>
                    <a:pt x="145" y="6"/>
                  </a:cubicBezTo>
                  <a:cubicBezTo>
                    <a:pt x="144" y="7"/>
                    <a:pt x="144" y="7"/>
                    <a:pt x="144" y="7"/>
                  </a:cubicBezTo>
                  <a:cubicBezTo>
                    <a:pt x="143" y="7"/>
                    <a:pt x="143" y="7"/>
                    <a:pt x="143" y="7"/>
                  </a:cubicBezTo>
                  <a:cubicBezTo>
                    <a:pt x="142" y="7"/>
                    <a:pt x="142" y="7"/>
                    <a:pt x="142" y="7"/>
                  </a:cubicBezTo>
                  <a:cubicBezTo>
                    <a:pt x="142" y="6"/>
                    <a:pt x="142" y="6"/>
                    <a:pt x="142" y="6"/>
                  </a:cubicBezTo>
                  <a:close/>
                  <a:moveTo>
                    <a:pt x="161" y="18"/>
                  </a:moveTo>
                  <a:cubicBezTo>
                    <a:pt x="163" y="17"/>
                    <a:pt x="163" y="17"/>
                    <a:pt x="163" y="17"/>
                  </a:cubicBezTo>
                  <a:cubicBezTo>
                    <a:pt x="164" y="16"/>
                    <a:pt x="164" y="16"/>
                    <a:pt x="164" y="16"/>
                  </a:cubicBezTo>
                  <a:cubicBezTo>
                    <a:pt x="164" y="15"/>
                    <a:pt x="164" y="15"/>
                    <a:pt x="164" y="15"/>
                  </a:cubicBezTo>
                  <a:cubicBezTo>
                    <a:pt x="165" y="14"/>
                    <a:pt x="165" y="14"/>
                    <a:pt x="165" y="14"/>
                  </a:cubicBezTo>
                  <a:cubicBezTo>
                    <a:pt x="166" y="13"/>
                    <a:pt x="166" y="13"/>
                    <a:pt x="166" y="13"/>
                  </a:cubicBezTo>
                  <a:cubicBezTo>
                    <a:pt x="168" y="12"/>
                    <a:pt x="168" y="12"/>
                    <a:pt x="168" y="12"/>
                  </a:cubicBezTo>
                  <a:cubicBezTo>
                    <a:pt x="168" y="12"/>
                    <a:pt x="168" y="12"/>
                    <a:pt x="168" y="12"/>
                  </a:cubicBezTo>
                  <a:cubicBezTo>
                    <a:pt x="168" y="11"/>
                    <a:pt x="168" y="11"/>
                    <a:pt x="168" y="11"/>
                  </a:cubicBezTo>
                  <a:cubicBezTo>
                    <a:pt x="166" y="10"/>
                    <a:pt x="166" y="10"/>
                    <a:pt x="166" y="10"/>
                  </a:cubicBezTo>
                  <a:cubicBezTo>
                    <a:pt x="165" y="9"/>
                    <a:pt x="165" y="9"/>
                    <a:pt x="165" y="9"/>
                  </a:cubicBezTo>
                  <a:cubicBezTo>
                    <a:pt x="164" y="8"/>
                    <a:pt x="164" y="8"/>
                    <a:pt x="164" y="8"/>
                  </a:cubicBezTo>
                  <a:cubicBezTo>
                    <a:pt x="164" y="7"/>
                    <a:pt x="164" y="7"/>
                    <a:pt x="164" y="7"/>
                  </a:cubicBezTo>
                  <a:cubicBezTo>
                    <a:pt x="165" y="6"/>
                    <a:pt x="165" y="6"/>
                    <a:pt x="165" y="6"/>
                  </a:cubicBezTo>
                  <a:cubicBezTo>
                    <a:pt x="165" y="5"/>
                    <a:pt x="165" y="5"/>
                    <a:pt x="165" y="5"/>
                  </a:cubicBezTo>
                  <a:cubicBezTo>
                    <a:pt x="165" y="5"/>
                    <a:pt x="165" y="5"/>
                    <a:pt x="165" y="5"/>
                  </a:cubicBezTo>
                  <a:cubicBezTo>
                    <a:pt x="162" y="5"/>
                    <a:pt x="162" y="5"/>
                    <a:pt x="162" y="5"/>
                  </a:cubicBezTo>
                  <a:cubicBezTo>
                    <a:pt x="161" y="5"/>
                    <a:pt x="161" y="5"/>
                    <a:pt x="161" y="5"/>
                  </a:cubicBezTo>
                  <a:cubicBezTo>
                    <a:pt x="159" y="4"/>
                    <a:pt x="159" y="4"/>
                    <a:pt x="159" y="4"/>
                  </a:cubicBezTo>
                  <a:cubicBezTo>
                    <a:pt x="158" y="2"/>
                    <a:pt x="158" y="2"/>
                    <a:pt x="158" y="2"/>
                  </a:cubicBezTo>
                  <a:cubicBezTo>
                    <a:pt x="156" y="1"/>
                    <a:pt x="156" y="1"/>
                    <a:pt x="156" y="1"/>
                  </a:cubicBezTo>
                  <a:cubicBezTo>
                    <a:pt x="155" y="0"/>
                    <a:pt x="155" y="0"/>
                    <a:pt x="155" y="0"/>
                  </a:cubicBezTo>
                  <a:cubicBezTo>
                    <a:pt x="154" y="0"/>
                    <a:pt x="154" y="0"/>
                    <a:pt x="154" y="0"/>
                  </a:cubicBezTo>
                  <a:cubicBezTo>
                    <a:pt x="154" y="1"/>
                    <a:pt x="154" y="1"/>
                    <a:pt x="154" y="1"/>
                  </a:cubicBezTo>
                  <a:cubicBezTo>
                    <a:pt x="154" y="1"/>
                    <a:pt x="154" y="1"/>
                    <a:pt x="154" y="1"/>
                  </a:cubicBezTo>
                  <a:cubicBezTo>
                    <a:pt x="154" y="2"/>
                    <a:pt x="154" y="2"/>
                    <a:pt x="154" y="2"/>
                  </a:cubicBezTo>
                  <a:cubicBezTo>
                    <a:pt x="154" y="3"/>
                    <a:pt x="154" y="3"/>
                    <a:pt x="154" y="3"/>
                  </a:cubicBezTo>
                  <a:cubicBezTo>
                    <a:pt x="153" y="4"/>
                    <a:pt x="153" y="4"/>
                    <a:pt x="153" y="4"/>
                  </a:cubicBezTo>
                  <a:cubicBezTo>
                    <a:pt x="152" y="5"/>
                    <a:pt x="152" y="5"/>
                    <a:pt x="152" y="5"/>
                  </a:cubicBezTo>
                  <a:cubicBezTo>
                    <a:pt x="152" y="6"/>
                    <a:pt x="152" y="6"/>
                    <a:pt x="152" y="6"/>
                  </a:cubicBezTo>
                  <a:cubicBezTo>
                    <a:pt x="151" y="7"/>
                    <a:pt x="151" y="7"/>
                    <a:pt x="151" y="7"/>
                  </a:cubicBezTo>
                  <a:cubicBezTo>
                    <a:pt x="152" y="10"/>
                    <a:pt x="152" y="10"/>
                    <a:pt x="152" y="10"/>
                  </a:cubicBezTo>
                  <a:cubicBezTo>
                    <a:pt x="152" y="11"/>
                    <a:pt x="152" y="11"/>
                    <a:pt x="152" y="11"/>
                  </a:cubicBezTo>
                  <a:cubicBezTo>
                    <a:pt x="153" y="12"/>
                    <a:pt x="153" y="12"/>
                    <a:pt x="153" y="12"/>
                  </a:cubicBezTo>
                  <a:cubicBezTo>
                    <a:pt x="153" y="12"/>
                    <a:pt x="153" y="12"/>
                    <a:pt x="153" y="12"/>
                  </a:cubicBezTo>
                  <a:cubicBezTo>
                    <a:pt x="153" y="14"/>
                    <a:pt x="153" y="14"/>
                    <a:pt x="153" y="14"/>
                  </a:cubicBezTo>
                  <a:cubicBezTo>
                    <a:pt x="152" y="15"/>
                    <a:pt x="152" y="15"/>
                    <a:pt x="152" y="15"/>
                  </a:cubicBezTo>
                  <a:cubicBezTo>
                    <a:pt x="152" y="16"/>
                    <a:pt x="152" y="16"/>
                    <a:pt x="152" y="16"/>
                  </a:cubicBezTo>
                  <a:cubicBezTo>
                    <a:pt x="152" y="17"/>
                    <a:pt x="152" y="17"/>
                    <a:pt x="152" y="17"/>
                  </a:cubicBezTo>
                  <a:cubicBezTo>
                    <a:pt x="153" y="16"/>
                    <a:pt x="153" y="16"/>
                    <a:pt x="153" y="16"/>
                  </a:cubicBezTo>
                  <a:cubicBezTo>
                    <a:pt x="153" y="16"/>
                    <a:pt x="153" y="16"/>
                    <a:pt x="153" y="16"/>
                  </a:cubicBezTo>
                  <a:cubicBezTo>
                    <a:pt x="154" y="15"/>
                    <a:pt x="154" y="15"/>
                    <a:pt x="154" y="15"/>
                  </a:cubicBezTo>
                  <a:cubicBezTo>
                    <a:pt x="155" y="16"/>
                    <a:pt x="155" y="16"/>
                    <a:pt x="155" y="16"/>
                  </a:cubicBezTo>
                  <a:cubicBezTo>
                    <a:pt x="155" y="16"/>
                    <a:pt x="155" y="16"/>
                    <a:pt x="155" y="16"/>
                  </a:cubicBezTo>
                  <a:cubicBezTo>
                    <a:pt x="156" y="17"/>
                    <a:pt x="156" y="17"/>
                    <a:pt x="156" y="17"/>
                  </a:cubicBezTo>
                  <a:cubicBezTo>
                    <a:pt x="157" y="17"/>
                    <a:pt x="157" y="17"/>
                    <a:pt x="157" y="17"/>
                  </a:cubicBezTo>
                  <a:cubicBezTo>
                    <a:pt x="157" y="17"/>
                    <a:pt x="157" y="17"/>
                    <a:pt x="157" y="17"/>
                  </a:cubicBezTo>
                  <a:cubicBezTo>
                    <a:pt x="158" y="17"/>
                    <a:pt x="158" y="17"/>
                    <a:pt x="158" y="17"/>
                  </a:cubicBezTo>
                  <a:cubicBezTo>
                    <a:pt x="159" y="18"/>
                    <a:pt x="159" y="18"/>
                    <a:pt x="159" y="18"/>
                  </a:cubicBezTo>
                  <a:cubicBezTo>
                    <a:pt x="160" y="18"/>
                    <a:pt x="160" y="18"/>
                    <a:pt x="160" y="18"/>
                  </a:cubicBezTo>
                  <a:cubicBezTo>
                    <a:pt x="161" y="18"/>
                    <a:pt x="161" y="18"/>
                    <a:pt x="161" y="18"/>
                  </a:cubicBezTo>
                  <a:close/>
                  <a:moveTo>
                    <a:pt x="157" y="23"/>
                  </a:moveTo>
                  <a:cubicBezTo>
                    <a:pt x="157" y="23"/>
                    <a:pt x="157" y="23"/>
                    <a:pt x="157" y="23"/>
                  </a:cubicBezTo>
                  <a:cubicBezTo>
                    <a:pt x="158" y="24"/>
                    <a:pt x="158" y="24"/>
                    <a:pt x="158" y="24"/>
                  </a:cubicBezTo>
                  <a:cubicBezTo>
                    <a:pt x="159" y="24"/>
                    <a:pt x="159" y="24"/>
                    <a:pt x="159" y="24"/>
                  </a:cubicBezTo>
                  <a:cubicBezTo>
                    <a:pt x="160" y="23"/>
                    <a:pt x="160" y="23"/>
                    <a:pt x="160" y="23"/>
                  </a:cubicBezTo>
                  <a:cubicBezTo>
                    <a:pt x="161" y="23"/>
                    <a:pt x="161" y="23"/>
                    <a:pt x="161" y="23"/>
                  </a:cubicBezTo>
                  <a:cubicBezTo>
                    <a:pt x="162" y="22"/>
                    <a:pt x="162" y="22"/>
                    <a:pt x="162" y="22"/>
                  </a:cubicBezTo>
                  <a:cubicBezTo>
                    <a:pt x="162" y="21"/>
                    <a:pt x="162" y="21"/>
                    <a:pt x="162" y="21"/>
                  </a:cubicBezTo>
                  <a:cubicBezTo>
                    <a:pt x="163" y="20"/>
                    <a:pt x="163" y="20"/>
                    <a:pt x="163" y="20"/>
                  </a:cubicBezTo>
                  <a:cubicBezTo>
                    <a:pt x="162" y="19"/>
                    <a:pt x="162" y="19"/>
                    <a:pt x="162" y="19"/>
                  </a:cubicBezTo>
                  <a:cubicBezTo>
                    <a:pt x="161" y="19"/>
                    <a:pt x="161" y="19"/>
                    <a:pt x="161" y="19"/>
                  </a:cubicBezTo>
                  <a:cubicBezTo>
                    <a:pt x="159" y="18"/>
                    <a:pt x="159" y="18"/>
                    <a:pt x="159" y="18"/>
                  </a:cubicBezTo>
                  <a:cubicBezTo>
                    <a:pt x="158" y="19"/>
                    <a:pt x="158" y="19"/>
                    <a:pt x="158" y="19"/>
                  </a:cubicBezTo>
                  <a:cubicBezTo>
                    <a:pt x="157" y="19"/>
                    <a:pt x="157" y="19"/>
                    <a:pt x="157" y="19"/>
                  </a:cubicBezTo>
                  <a:cubicBezTo>
                    <a:pt x="156" y="19"/>
                    <a:pt x="156" y="19"/>
                    <a:pt x="156" y="19"/>
                  </a:cubicBezTo>
                  <a:cubicBezTo>
                    <a:pt x="155" y="19"/>
                    <a:pt x="155" y="19"/>
                    <a:pt x="155" y="19"/>
                  </a:cubicBezTo>
                  <a:cubicBezTo>
                    <a:pt x="155" y="19"/>
                    <a:pt x="155" y="19"/>
                    <a:pt x="155" y="19"/>
                  </a:cubicBezTo>
                  <a:cubicBezTo>
                    <a:pt x="154" y="19"/>
                    <a:pt x="154" y="19"/>
                    <a:pt x="154" y="19"/>
                  </a:cubicBezTo>
                  <a:cubicBezTo>
                    <a:pt x="153" y="19"/>
                    <a:pt x="153" y="19"/>
                    <a:pt x="153" y="19"/>
                  </a:cubicBezTo>
                  <a:cubicBezTo>
                    <a:pt x="154" y="20"/>
                    <a:pt x="154" y="20"/>
                    <a:pt x="154" y="20"/>
                  </a:cubicBezTo>
                  <a:cubicBezTo>
                    <a:pt x="155" y="20"/>
                    <a:pt x="155" y="20"/>
                    <a:pt x="155" y="20"/>
                  </a:cubicBezTo>
                  <a:cubicBezTo>
                    <a:pt x="155" y="21"/>
                    <a:pt x="155" y="21"/>
                    <a:pt x="155" y="21"/>
                  </a:cubicBezTo>
                  <a:cubicBezTo>
                    <a:pt x="156" y="21"/>
                    <a:pt x="156" y="21"/>
                    <a:pt x="156" y="21"/>
                  </a:cubicBezTo>
                  <a:cubicBezTo>
                    <a:pt x="157" y="22"/>
                    <a:pt x="157" y="22"/>
                    <a:pt x="157" y="22"/>
                  </a:cubicBezTo>
                  <a:cubicBezTo>
                    <a:pt x="158" y="22"/>
                    <a:pt x="158" y="22"/>
                    <a:pt x="158" y="22"/>
                  </a:cubicBezTo>
                  <a:cubicBezTo>
                    <a:pt x="159" y="22"/>
                    <a:pt x="159" y="22"/>
                    <a:pt x="159" y="22"/>
                  </a:cubicBezTo>
                  <a:cubicBezTo>
                    <a:pt x="160" y="23"/>
                    <a:pt x="160" y="23"/>
                    <a:pt x="160" y="23"/>
                  </a:cubicBezTo>
                  <a:cubicBezTo>
                    <a:pt x="160" y="23"/>
                    <a:pt x="160" y="23"/>
                    <a:pt x="160" y="23"/>
                  </a:cubicBezTo>
                  <a:cubicBezTo>
                    <a:pt x="158" y="23"/>
                    <a:pt x="158" y="23"/>
                    <a:pt x="158" y="23"/>
                  </a:cubicBezTo>
                  <a:cubicBezTo>
                    <a:pt x="157" y="23"/>
                    <a:pt x="157" y="23"/>
                    <a:pt x="157" y="23"/>
                  </a:cubicBezTo>
                  <a:close/>
                  <a:moveTo>
                    <a:pt x="187" y="26"/>
                  </a:moveTo>
                  <a:cubicBezTo>
                    <a:pt x="187" y="26"/>
                    <a:pt x="187" y="26"/>
                    <a:pt x="187" y="26"/>
                  </a:cubicBezTo>
                  <a:cubicBezTo>
                    <a:pt x="186" y="27"/>
                    <a:pt x="186" y="27"/>
                    <a:pt x="186" y="27"/>
                  </a:cubicBezTo>
                  <a:cubicBezTo>
                    <a:pt x="185" y="28"/>
                    <a:pt x="185" y="28"/>
                    <a:pt x="185" y="28"/>
                  </a:cubicBezTo>
                  <a:cubicBezTo>
                    <a:pt x="184" y="29"/>
                    <a:pt x="184" y="29"/>
                    <a:pt x="184" y="29"/>
                  </a:cubicBezTo>
                  <a:cubicBezTo>
                    <a:pt x="183" y="29"/>
                    <a:pt x="183" y="29"/>
                    <a:pt x="183" y="29"/>
                  </a:cubicBezTo>
                  <a:cubicBezTo>
                    <a:pt x="182" y="29"/>
                    <a:pt x="182" y="29"/>
                    <a:pt x="182" y="29"/>
                  </a:cubicBezTo>
                  <a:cubicBezTo>
                    <a:pt x="182" y="29"/>
                    <a:pt x="182" y="29"/>
                    <a:pt x="182" y="29"/>
                  </a:cubicBezTo>
                  <a:cubicBezTo>
                    <a:pt x="181" y="28"/>
                    <a:pt x="181" y="28"/>
                    <a:pt x="181" y="28"/>
                  </a:cubicBezTo>
                  <a:cubicBezTo>
                    <a:pt x="180" y="28"/>
                    <a:pt x="180" y="28"/>
                    <a:pt x="180" y="28"/>
                  </a:cubicBezTo>
                  <a:cubicBezTo>
                    <a:pt x="179" y="28"/>
                    <a:pt x="179" y="28"/>
                    <a:pt x="179" y="28"/>
                  </a:cubicBezTo>
                  <a:cubicBezTo>
                    <a:pt x="179" y="28"/>
                    <a:pt x="179" y="28"/>
                    <a:pt x="179" y="28"/>
                  </a:cubicBezTo>
                  <a:cubicBezTo>
                    <a:pt x="176" y="28"/>
                    <a:pt x="176" y="28"/>
                    <a:pt x="176" y="28"/>
                  </a:cubicBezTo>
                  <a:cubicBezTo>
                    <a:pt x="175" y="28"/>
                    <a:pt x="175" y="28"/>
                    <a:pt x="175" y="28"/>
                  </a:cubicBezTo>
                  <a:cubicBezTo>
                    <a:pt x="175" y="27"/>
                    <a:pt x="175" y="27"/>
                    <a:pt x="175" y="27"/>
                  </a:cubicBezTo>
                  <a:cubicBezTo>
                    <a:pt x="174" y="28"/>
                    <a:pt x="174" y="28"/>
                    <a:pt x="174" y="28"/>
                  </a:cubicBezTo>
                  <a:cubicBezTo>
                    <a:pt x="172" y="28"/>
                    <a:pt x="172" y="28"/>
                    <a:pt x="172" y="28"/>
                  </a:cubicBezTo>
                  <a:cubicBezTo>
                    <a:pt x="172" y="28"/>
                    <a:pt x="172" y="28"/>
                    <a:pt x="172" y="28"/>
                  </a:cubicBezTo>
                  <a:cubicBezTo>
                    <a:pt x="171" y="27"/>
                    <a:pt x="171" y="27"/>
                    <a:pt x="171" y="27"/>
                  </a:cubicBezTo>
                  <a:cubicBezTo>
                    <a:pt x="170" y="27"/>
                    <a:pt x="170" y="27"/>
                    <a:pt x="170" y="27"/>
                  </a:cubicBezTo>
                  <a:cubicBezTo>
                    <a:pt x="169" y="27"/>
                    <a:pt x="169" y="27"/>
                    <a:pt x="169" y="27"/>
                  </a:cubicBezTo>
                  <a:cubicBezTo>
                    <a:pt x="168" y="25"/>
                    <a:pt x="168" y="25"/>
                    <a:pt x="168" y="25"/>
                  </a:cubicBezTo>
                  <a:cubicBezTo>
                    <a:pt x="168" y="24"/>
                    <a:pt x="168" y="24"/>
                    <a:pt x="168" y="24"/>
                  </a:cubicBezTo>
                  <a:cubicBezTo>
                    <a:pt x="167" y="24"/>
                    <a:pt x="167" y="24"/>
                    <a:pt x="167" y="24"/>
                  </a:cubicBezTo>
                  <a:cubicBezTo>
                    <a:pt x="166" y="25"/>
                    <a:pt x="166" y="25"/>
                    <a:pt x="166" y="25"/>
                  </a:cubicBezTo>
                  <a:cubicBezTo>
                    <a:pt x="166" y="24"/>
                    <a:pt x="166" y="24"/>
                    <a:pt x="166" y="24"/>
                  </a:cubicBezTo>
                  <a:cubicBezTo>
                    <a:pt x="165" y="24"/>
                    <a:pt x="165" y="24"/>
                    <a:pt x="165" y="24"/>
                  </a:cubicBezTo>
                  <a:cubicBezTo>
                    <a:pt x="165" y="24"/>
                    <a:pt x="165" y="24"/>
                    <a:pt x="165" y="24"/>
                  </a:cubicBezTo>
                  <a:cubicBezTo>
                    <a:pt x="165" y="25"/>
                    <a:pt x="165" y="25"/>
                    <a:pt x="165" y="25"/>
                  </a:cubicBezTo>
                  <a:cubicBezTo>
                    <a:pt x="164" y="25"/>
                    <a:pt x="164" y="25"/>
                    <a:pt x="164" y="25"/>
                  </a:cubicBezTo>
                  <a:cubicBezTo>
                    <a:pt x="164" y="25"/>
                    <a:pt x="164" y="25"/>
                    <a:pt x="164" y="25"/>
                  </a:cubicBezTo>
                  <a:cubicBezTo>
                    <a:pt x="163" y="24"/>
                    <a:pt x="163" y="24"/>
                    <a:pt x="163" y="24"/>
                  </a:cubicBezTo>
                  <a:cubicBezTo>
                    <a:pt x="163" y="24"/>
                    <a:pt x="163" y="24"/>
                    <a:pt x="163" y="24"/>
                  </a:cubicBezTo>
                  <a:cubicBezTo>
                    <a:pt x="164" y="23"/>
                    <a:pt x="164" y="23"/>
                    <a:pt x="164" y="23"/>
                  </a:cubicBezTo>
                  <a:cubicBezTo>
                    <a:pt x="165" y="23"/>
                    <a:pt x="165" y="23"/>
                    <a:pt x="165" y="23"/>
                  </a:cubicBezTo>
                  <a:cubicBezTo>
                    <a:pt x="164" y="21"/>
                    <a:pt x="164" y="21"/>
                    <a:pt x="164" y="21"/>
                  </a:cubicBezTo>
                  <a:cubicBezTo>
                    <a:pt x="164" y="21"/>
                    <a:pt x="164" y="21"/>
                    <a:pt x="164" y="21"/>
                  </a:cubicBezTo>
                  <a:cubicBezTo>
                    <a:pt x="165" y="20"/>
                    <a:pt x="165" y="20"/>
                    <a:pt x="165" y="20"/>
                  </a:cubicBezTo>
                  <a:cubicBezTo>
                    <a:pt x="165" y="19"/>
                    <a:pt x="165" y="19"/>
                    <a:pt x="165" y="19"/>
                  </a:cubicBezTo>
                  <a:cubicBezTo>
                    <a:pt x="165" y="19"/>
                    <a:pt x="165" y="19"/>
                    <a:pt x="165" y="19"/>
                  </a:cubicBezTo>
                  <a:cubicBezTo>
                    <a:pt x="164" y="19"/>
                    <a:pt x="164" y="19"/>
                    <a:pt x="164" y="19"/>
                  </a:cubicBezTo>
                  <a:cubicBezTo>
                    <a:pt x="164" y="18"/>
                    <a:pt x="164" y="18"/>
                    <a:pt x="164" y="18"/>
                  </a:cubicBezTo>
                  <a:cubicBezTo>
                    <a:pt x="164" y="17"/>
                    <a:pt x="164" y="17"/>
                    <a:pt x="164" y="17"/>
                  </a:cubicBezTo>
                  <a:cubicBezTo>
                    <a:pt x="165" y="16"/>
                    <a:pt x="165" y="16"/>
                    <a:pt x="165" y="16"/>
                  </a:cubicBezTo>
                  <a:cubicBezTo>
                    <a:pt x="166" y="16"/>
                    <a:pt x="166" y="16"/>
                    <a:pt x="166" y="16"/>
                  </a:cubicBezTo>
                  <a:cubicBezTo>
                    <a:pt x="166" y="15"/>
                    <a:pt x="166" y="15"/>
                    <a:pt x="166" y="15"/>
                  </a:cubicBezTo>
                  <a:cubicBezTo>
                    <a:pt x="166" y="15"/>
                    <a:pt x="166" y="15"/>
                    <a:pt x="166" y="15"/>
                  </a:cubicBezTo>
                  <a:cubicBezTo>
                    <a:pt x="168" y="14"/>
                    <a:pt x="168" y="14"/>
                    <a:pt x="168" y="14"/>
                  </a:cubicBezTo>
                  <a:cubicBezTo>
                    <a:pt x="169" y="14"/>
                    <a:pt x="169" y="14"/>
                    <a:pt x="169" y="14"/>
                  </a:cubicBezTo>
                  <a:cubicBezTo>
                    <a:pt x="169" y="13"/>
                    <a:pt x="169" y="13"/>
                    <a:pt x="169" y="13"/>
                  </a:cubicBezTo>
                  <a:cubicBezTo>
                    <a:pt x="170" y="12"/>
                    <a:pt x="170" y="12"/>
                    <a:pt x="170" y="12"/>
                  </a:cubicBezTo>
                  <a:cubicBezTo>
                    <a:pt x="171" y="12"/>
                    <a:pt x="171" y="12"/>
                    <a:pt x="171" y="12"/>
                  </a:cubicBezTo>
                  <a:cubicBezTo>
                    <a:pt x="173" y="13"/>
                    <a:pt x="173" y="13"/>
                    <a:pt x="173" y="13"/>
                  </a:cubicBezTo>
                  <a:cubicBezTo>
                    <a:pt x="174" y="15"/>
                    <a:pt x="174" y="15"/>
                    <a:pt x="174" y="15"/>
                  </a:cubicBezTo>
                  <a:cubicBezTo>
                    <a:pt x="174" y="16"/>
                    <a:pt x="174" y="16"/>
                    <a:pt x="174" y="16"/>
                  </a:cubicBezTo>
                  <a:cubicBezTo>
                    <a:pt x="174" y="17"/>
                    <a:pt x="174" y="17"/>
                    <a:pt x="174" y="17"/>
                  </a:cubicBezTo>
                  <a:cubicBezTo>
                    <a:pt x="174" y="17"/>
                    <a:pt x="174" y="17"/>
                    <a:pt x="174" y="17"/>
                  </a:cubicBezTo>
                  <a:cubicBezTo>
                    <a:pt x="174" y="18"/>
                    <a:pt x="174" y="18"/>
                    <a:pt x="174" y="18"/>
                  </a:cubicBezTo>
                  <a:cubicBezTo>
                    <a:pt x="174" y="19"/>
                    <a:pt x="174" y="19"/>
                    <a:pt x="174" y="19"/>
                  </a:cubicBezTo>
                  <a:cubicBezTo>
                    <a:pt x="174" y="19"/>
                    <a:pt x="174" y="19"/>
                    <a:pt x="174" y="19"/>
                  </a:cubicBezTo>
                  <a:cubicBezTo>
                    <a:pt x="174" y="19"/>
                    <a:pt x="174" y="19"/>
                    <a:pt x="174" y="19"/>
                  </a:cubicBezTo>
                  <a:cubicBezTo>
                    <a:pt x="175" y="18"/>
                    <a:pt x="175" y="18"/>
                    <a:pt x="175" y="18"/>
                  </a:cubicBezTo>
                  <a:cubicBezTo>
                    <a:pt x="175" y="17"/>
                    <a:pt x="175" y="17"/>
                    <a:pt x="175" y="17"/>
                  </a:cubicBezTo>
                  <a:cubicBezTo>
                    <a:pt x="175" y="16"/>
                    <a:pt x="175" y="16"/>
                    <a:pt x="175" y="16"/>
                  </a:cubicBezTo>
                  <a:cubicBezTo>
                    <a:pt x="175" y="16"/>
                    <a:pt x="175" y="16"/>
                    <a:pt x="175" y="16"/>
                  </a:cubicBezTo>
                  <a:cubicBezTo>
                    <a:pt x="175" y="15"/>
                    <a:pt x="175" y="15"/>
                    <a:pt x="175" y="15"/>
                  </a:cubicBezTo>
                  <a:cubicBezTo>
                    <a:pt x="174" y="14"/>
                    <a:pt x="174" y="14"/>
                    <a:pt x="174" y="14"/>
                  </a:cubicBezTo>
                  <a:cubicBezTo>
                    <a:pt x="174" y="13"/>
                    <a:pt x="174" y="13"/>
                    <a:pt x="174" y="13"/>
                  </a:cubicBezTo>
                  <a:cubicBezTo>
                    <a:pt x="174" y="13"/>
                    <a:pt x="174" y="13"/>
                    <a:pt x="174" y="13"/>
                  </a:cubicBezTo>
                  <a:cubicBezTo>
                    <a:pt x="176" y="13"/>
                    <a:pt x="176" y="13"/>
                    <a:pt x="176" y="13"/>
                  </a:cubicBezTo>
                  <a:cubicBezTo>
                    <a:pt x="177" y="13"/>
                    <a:pt x="177" y="13"/>
                    <a:pt x="177" y="13"/>
                  </a:cubicBezTo>
                  <a:cubicBezTo>
                    <a:pt x="180" y="15"/>
                    <a:pt x="180" y="15"/>
                    <a:pt x="180" y="15"/>
                  </a:cubicBezTo>
                  <a:cubicBezTo>
                    <a:pt x="181" y="15"/>
                    <a:pt x="181" y="15"/>
                    <a:pt x="181" y="15"/>
                  </a:cubicBezTo>
                  <a:cubicBezTo>
                    <a:pt x="181" y="15"/>
                    <a:pt x="181" y="15"/>
                    <a:pt x="181" y="15"/>
                  </a:cubicBezTo>
                  <a:cubicBezTo>
                    <a:pt x="181" y="16"/>
                    <a:pt x="181" y="16"/>
                    <a:pt x="181" y="16"/>
                  </a:cubicBezTo>
                  <a:cubicBezTo>
                    <a:pt x="182" y="17"/>
                    <a:pt x="182" y="17"/>
                    <a:pt x="182" y="17"/>
                  </a:cubicBezTo>
                  <a:cubicBezTo>
                    <a:pt x="182" y="18"/>
                    <a:pt x="182" y="18"/>
                    <a:pt x="182" y="18"/>
                  </a:cubicBezTo>
                  <a:cubicBezTo>
                    <a:pt x="182" y="19"/>
                    <a:pt x="182" y="19"/>
                    <a:pt x="182" y="19"/>
                  </a:cubicBezTo>
                  <a:cubicBezTo>
                    <a:pt x="183" y="20"/>
                    <a:pt x="183" y="20"/>
                    <a:pt x="183" y="20"/>
                  </a:cubicBezTo>
                  <a:cubicBezTo>
                    <a:pt x="184" y="21"/>
                    <a:pt x="184" y="21"/>
                    <a:pt x="184" y="21"/>
                  </a:cubicBezTo>
                  <a:cubicBezTo>
                    <a:pt x="184" y="22"/>
                    <a:pt x="184" y="22"/>
                    <a:pt x="184" y="22"/>
                  </a:cubicBezTo>
                  <a:cubicBezTo>
                    <a:pt x="183" y="22"/>
                    <a:pt x="183" y="22"/>
                    <a:pt x="183" y="22"/>
                  </a:cubicBezTo>
                  <a:cubicBezTo>
                    <a:pt x="183" y="21"/>
                    <a:pt x="183" y="21"/>
                    <a:pt x="183" y="21"/>
                  </a:cubicBezTo>
                  <a:cubicBezTo>
                    <a:pt x="182" y="22"/>
                    <a:pt x="182" y="22"/>
                    <a:pt x="182" y="22"/>
                  </a:cubicBezTo>
                  <a:cubicBezTo>
                    <a:pt x="182" y="22"/>
                    <a:pt x="182" y="22"/>
                    <a:pt x="182" y="22"/>
                  </a:cubicBezTo>
                  <a:cubicBezTo>
                    <a:pt x="183" y="23"/>
                    <a:pt x="183" y="23"/>
                    <a:pt x="183" y="23"/>
                  </a:cubicBezTo>
                  <a:cubicBezTo>
                    <a:pt x="185" y="23"/>
                    <a:pt x="185" y="23"/>
                    <a:pt x="185" y="23"/>
                  </a:cubicBezTo>
                  <a:cubicBezTo>
                    <a:pt x="186" y="24"/>
                    <a:pt x="186" y="24"/>
                    <a:pt x="186" y="24"/>
                  </a:cubicBezTo>
                  <a:cubicBezTo>
                    <a:pt x="186" y="24"/>
                    <a:pt x="186" y="24"/>
                    <a:pt x="186" y="24"/>
                  </a:cubicBezTo>
                  <a:cubicBezTo>
                    <a:pt x="187" y="26"/>
                    <a:pt x="187" y="26"/>
                    <a:pt x="187" y="26"/>
                  </a:cubicBezTo>
                  <a:close/>
                  <a:moveTo>
                    <a:pt x="350" y="3"/>
                  </a:moveTo>
                  <a:cubicBezTo>
                    <a:pt x="350" y="2"/>
                    <a:pt x="350" y="2"/>
                    <a:pt x="350" y="2"/>
                  </a:cubicBezTo>
                  <a:cubicBezTo>
                    <a:pt x="351" y="1"/>
                    <a:pt x="351" y="1"/>
                    <a:pt x="351" y="1"/>
                  </a:cubicBezTo>
                  <a:cubicBezTo>
                    <a:pt x="351" y="1"/>
                    <a:pt x="351" y="1"/>
                    <a:pt x="351" y="1"/>
                  </a:cubicBezTo>
                  <a:cubicBezTo>
                    <a:pt x="352" y="1"/>
                    <a:pt x="352" y="1"/>
                    <a:pt x="352" y="1"/>
                  </a:cubicBezTo>
                  <a:cubicBezTo>
                    <a:pt x="352" y="2"/>
                    <a:pt x="352" y="2"/>
                    <a:pt x="352" y="2"/>
                  </a:cubicBezTo>
                  <a:cubicBezTo>
                    <a:pt x="351" y="2"/>
                    <a:pt x="351" y="2"/>
                    <a:pt x="351" y="2"/>
                  </a:cubicBezTo>
                  <a:cubicBezTo>
                    <a:pt x="351" y="3"/>
                    <a:pt x="351" y="3"/>
                    <a:pt x="351" y="3"/>
                  </a:cubicBezTo>
                  <a:cubicBezTo>
                    <a:pt x="350" y="3"/>
                    <a:pt x="350" y="3"/>
                    <a:pt x="350" y="3"/>
                  </a:cubicBezTo>
                  <a:close/>
                  <a:moveTo>
                    <a:pt x="359" y="17"/>
                  </a:moveTo>
                  <a:cubicBezTo>
                    <a:pt x="359" y="18"/>
                    <a:pt x="359" y="18"/>
                    <a:pt x="359" y="18"/>
                  </a:cubicBezTo>
                  <a:cubicBezTo>
                    <a:pt x="361" y="20"/>
                    <a:pt x="361" y="20"/>
                    <a:pt x="361" y="20"/>
                  </a:cubicBezTo>
                  <a:cubicBezTo>
                    <a:pt x="361" y="21"/>
                    <a:pt x="361" y="21"/>
                    <a:pt x="361" y="21"/>
                  </a:cubicBezTo>
                  <a:cubicBezTo>
                    <a:pt x="364" y="22"/>
                    <a:pt x="364" y="22"/>
                    <a:pt x="364" y="22"/>
                  </a:cubicBezTo>
                  <a:cubicBezTo>
                    <a:pt x="367" y="22"/>
                    <a:pt x="367" y="22"/>
                    <a:pt x="367" y="22"/>
                  </a:cubicBezTo>
                  <a:cubicBezTo>
                    <a:pt x="368" y="23"/>
                    <a:pt x="368" y="23"/>
                    <a:pt x="368" y="23"/>
                  </a:cubicBezTo>
                  <a:cubicBezTo>
                    <a:pt x="370" y="23"/>
                    <a:pt x="370" y="23"/>
                    <a:pt x="370" y="23"/>
                  </a:cubicBezTo>
                  <a:cubicBezTo>
                    <a:pt x="371" y="22"/>
                    <a:pt x="371" y="22"/>
                    <a:pt x="371" y="22"/>
                  </a:cubicBezTo>
                  <a:cubicBezTo>
                    <a:pt x="372" y="23"/>
                    <a:pt x="372" y="23"/>
                    <a:pt x="372" y="23"/>
                  </a:cubicBezTo>
                  <a:cubicBezTo>
                    <a:pt x="373" y="23"/>
                    <a:pt x="373" y="23"/>
                    <a:pt x="373" y="23"/>
                  </a:cubicBezTo>
                  <a:cubicBezTo>
                    <a:pt x="375" y="22"/>
                    <a:pt x="375" y="22"/>
                    <a:pt x="375" y="22"/>
                  </a:cubicBezTo>
                  <a:cubicBezTo>
                    <a:pt x="375" y="21"/>
                    <a:pt x="375" y="21"/>
                    <a:pt x="375" y="21"/>
                  </a:cubicBezTo>
                  <a:cubicBezTo>
                    <a:pt x="376" y="20"/>
                    <a:pt x="376" y="20"/>
                    <a:pt x="376" y="20"/>
                  </a:cubicBezTo>
                  <a:cubicBezTo>
                    <a:pt x="375" y="19"/>
                    <a:pt x="375" y="19"/>
                    <a:pt x="375" y="19"/>
                  </a:cubicBezTo>
                  <a:cubicBezTo>
                    <a:pt x="375" y="18"/>
                    <a:pt x="375" y="18"/>
                    <a:pt x="375" y="18"/>
                  </a:cubicBezTo>
                  <a:cubicBezTo>
                    <a:pt x="374" y="18"/>
                    <a:pt x="374" y="18"/>
                    <a:pt x="374" y="18"/>
                  </a:cubicBezTo>
                  <a:cubicBezTo>
                    <a:pt x="374" y="18"/>
                    <a:pt x="374" y="18"/>
                    <a:pt x="374" y="18"/>
                  </a:cubicBezTo>
                  <a:cubicBezTo>
                    <a:pt x="374" y="17"/>
                    <a:pt x="374" y="17"/>
                    <a:pt x="374" y="17"/>
                  </a:cubicBezTo>
                  <a:cubicBezTo>
                    <a:pt x="373" y="17"/>
                    <a:pt x="373" y="17"/>
                    <a:pt x="373" y="17"/>
                  </a:cubicBezTo>
                  <a:cubicBezTo>
                    <a:pt x="373" y="17"/>
                    <a:pt x="373" y="17"/>
                    <a:pt x="373" y="17"/>
                  </a:cubicBezTo>
                  <a:cubicBezTo>
                    <a:pt x="371" y="17"/>
                    <a:pt x="371" y="17"/>
                    <a:pt x="371" y="17"/>
                  </a:cubicBezTo>
                  <a:cubicBezTo>
                    <a:pt x="369" y="17"/>
                    <a:pt x="369" y="17"/>
                    <a:pt x="369" y="17"/>
                  </a:cubicBezTo>
                  <a:cubicBezTo>
                    <a:pt x="368" y="18"/>
                    <a:pt x="368" y="18"/>
                    <a:pt x="368" y="18"/>
                  </a:cubicBezTo>
                  <a:cubicBezTo>
                    <a:pt x="367" y="18"/>
                    <a:pt x="367" y="18"/>
                    <a:pt x="367" y="18"/>
                  </a:cubicBezTo>
                  <a:cubicBezTo>
                    <a:pt x="367" y="18"/>
                    <a:pt x="367" y="18"/>
                    <a:pt x="367" y="18"/>
                  </a:cubicBezTo>
                  <a:cubicBezTo>
                    <a:pt x="366" y="17"/>
                    <a:pt x="366" y="17"/>
                    <a:pt x="366" y="17"/>
                  </a:cubicBezTo>
                  <a:cubicBezTo>
                    <a:pt x="366" y="17"/>
                    <a:pt x="366" y="17"/>
                    <a:pt x="366" y="17"/>
                  </a:cubicBezTo>
                  <a:cubicBezTo>
                    <a:pt x="365" y="17"/>
                    <a:pt x="365" y="17"/>
                    <a:pt x="365" y="17"/>
                  </a:cubicBezTo>
                  <a:cubicBezTo>
                    <a:pt x="363" y="17"/>
                    <a:pt x="363" y="17"/>
                    <a:pt x="363" y="17"/>
                  </a:cubicBezTo>
                  <a:cubicBezTo>
                    <a:pt x="363" y="17"/>
                    <a:pt x="363" y="17"/>
                    <a:pt x="363" y="17"/>
                  </a:cubicBezTo>
                  <a:cubicBezTo>
                    <a:pt x="363" y="18"/>
                    <a:pt x="363" y="18"/>
                    <a:pt x="363" y="18"/>
                  </a:cubicBezTo>
                  <a:cubicBezTo>
                    <a:pt x="362" y="18"/>
                    <a:pt x="362" y="18"/>
                    <a:pt x="362" y="18"/>
                  </a:cubicBezTo>
                  <a:cubicBezTo>
                    <a:pt x="361" y="18"/>
                    <a:pt x="361" y="18"/>
                    <a:pt x="361" y="18"/>
                  </a:cubicBezTo>
                  <a:cubicBezTo>
                    <a:pt x="360" y="18"/>
                    <a:pt x="360" y="18"/>
                    <a:pt x="360" y="18"/>
                  </a:cubicBezTo>
                  <a:cubicBezTo>
                    <a:pt x="360" y="17"/>
                    <a:pt x="360" y="17"/>
                    <a:pt x="360" y="17"/>
                  </a:cubicBezTo>
                  <a:cubicBezTo>
                    <a:pt x="359" y="17"/>
                    <a:pt x="359" y="17"/>
                    <a:pt x="359" y="17"/>
                  </a:cubicBezTo>
                  <a:close/>
                  <a:moveTo>
                    <a:pt x="325" y="31"/>
                  </a:moveTo>
                  <a:cubicBezTo>
                    <a:pt x="324" y="29"/>
                    <a:pt x="324" y="29"/>
                    <a:pt x="324" y="29"/>
                  </a:cubicBezTo>
                  <a:cubicBezTo>
                    <a:pt x="324" y="28"/>
                    <a:pt x="324" y="28"/>
                    <a:pt x="324" y="28"/>
                  </a:cubicBezTo>
                  <a:cubicBezTo>
                    <a:pt x="323" y="27"/>
                    <a:pt x="323" y="27"/>
                    <a:pt x="323" y="27"/>
                  </a:cubicBezTo>
                  <a:cubicBezTo>
                    <a:pt x="321" y="27"/>
                    <a:pt x="321" y="27"/>
                    <a:pt x="321" y="27"/>
                  </a:cubicBezTo>
                  <a:cubicBezTo>
                    <a:pt x="321" y="26"/>
                    <a:pt x="321" y="26"/>
                    <a:pt x="321" y="26"/>
                  </a:cubicBezTo>
                  <a:cubicBezTo>
                    <a:pt x="320" y="26"/>
                    <a:pt x="320" y="26"/>
                    <a:pt x="320" y="26"/>
                  </a:cubicBezTo>
                  <a:cubicBezTo>
                    <a:pt x="319" y="25"/>
                    <a:pt x="319" y="25"/>
                    <a:pt x="319" y="25"/>
                  </a:cubicBezTo>
                  <a:cubicBezTo>
                    <a:pt x="320" y="26"/>
                    <a:pt x="320" y="26"/>
                    <a:pt x="320" y="26"/>
                  </a:cubicBezTo>
                  <a:cubicBezTo>
                    <a:pt x="320" y="27"/>
                    <a:pt x="320" y="27"/>
                    <a:pt x="320" y="27"/>
                  </a:cubicBezTo>
                  <a:cubicBezTo>
                    <a:pt x="322" y="28"/>
                    <a:pt x="322" y="28"/>
                    <a:pt x="322" y="28"/>
                  </a:cubicBezTo>
                  <a:cubicBezTo>
                    <a:pt x="323" y="30"/>
                    <a:pt x="323" y="30"/>
                    <a:pt x="323" y="30"/>
                  </a:cubicBezTo>
                  <a:cubicBezTo>
                    <a:pt x="324" y="32"/>
                    <a:pt x="324" y="32"/>
                    <a:pt x="324" y="32"/>
                  </a:cubicBezTo>
                  <a:cubicBezTo>
                    <a:pt x="324" y="32"/>
                    <a:pt x="324" y="32"/>
                    <a:pt x="324" y="32"/>
                  </a:cubicBezTo>
                  <a:cubicBezTo>
                    <a:pt x="325" y="32"/>
                    <a:pt x="325" y="32"/>
                    <a:pt x="325" y="32"/>
                  </a:cubicBezTo>
                  <a:cubicBezTo>
                    <a:pt x="325" y="31"/>
                    <a:pt x="325" y="31"/>
                    <a:pt x="325" y="31"/>
                  </a:cubicBezTo>
                  <a:close/>
                  <a:moveTo>
                    <a:pt x="342" y="32"/>
                  </a:moveTo>
                  <a:cubicBezTo>
                    <a:pt x="342" y="32"/>
                    <a:pt x="342" y="32"/>
                    <a:pt x="342" y="32"/>
                  </a:cubicBezTo>
                  <a:cubicBezTo>
                    <a:pt x="341" y="32"/>
                    <a:pt x="341" y="32"/>
                    <a:pt x="341" y="32"/>
                  </a:cubicBezTo>
                  <a:cubicBezTo>
                    <a:pt x="341" y="32"/>
                    <a:pt x="341" y="32"/>
                    <a:pt x="341" y="32"/>
                  </a:cubicBezTo>
                  <a:cubicBezTo>
                    <a:pt x="341" y="31"/>
                    <a:pt x="341" y="31"/>
                    <a:pt x="341" y="31"/>
                  </a:cubicBezTo>
                  <a:cubicBezTo>
                    <a:pt x="342" y="31"/>
                    <a:pt x="342" y="31"/>
                    <a:pt x="342" y="31"/>
                  </a:cubicBezTo>
                  <a:cubicBezTo>
                    <a:pt x="342" y="32"/>
                    <a:pt x="342" y="32"/>
                    <a:pt x="342" y="32"/>
                  </a:cubicBezTo>
                  <a:cubicBezTo>
                    <a:pt x="343" y="32"/>
                    <a:pt x="343" y="32"/>
                    <a:pt x="343" y="32"/>
                  </a:cubicBezTo>
                  <a:cubicBezTo>
                    <a:pt x="343" y="33"/>
                    <a:pt x="343" y="33"/>
                    <a:pt x="343" y="33"/>
                  </a:cubicBezTo>
                  <a:cubicBezTo>
                    <a:pt x="343" y="33"/>
                    <a:pt x="343" y="33"/>
                    <a:pt x="343" y="33"/>
                  </a:cubicBezTo>
                  <a:cubicBezTo>
                    <a:pt x="344" y="33"/>
                    <a:pt x="344" y="33"/>
                    <a:pt x="344" y="33"/>
                  </a:cubicBezTo>
                  <a:cubicBezTo>
                    <a:pt x="345" y="32"/>
                    <a:pt x="345" y="32"/>
                    <a:pt x="345" y="32"/>
                  </a:cubicBezTo>
                  <a:cubicBezTo>
                    <a:pt x="346" y="30"/>
                    <a:pt x="346" y="30"/>
                    <a:pt x="346" y="30"/>
                  </a:cubicBezTo>
                  <a:cubicBezTo>
                    <a:pt x="347" y="29"/>
                    <a:pt x="347" y="29"/>
                    <a:pt x="347" y="29"/>
                  </a:cubicBezTo>
                  <a:cubicBezTo>
                    <a:pt x="348" y="29"/>
                    <a:pt x="348" y="29"/>
                    <a:pt x="348" y="29"/>
                  </a:cubicBezTo>
                  <a:cubicBezTo>
                    <a:pt x="349" y="28"/>
                    <a:pt x="349" y="28"/>
                    <a:pt x="349" y="28"/>
                  </a:cubicBezTo>
                  <a:cubicBezTo>
                    <a:pt x="349" y="29"/>
                    <a:pt x="349" y="29"/>
                    <a:pt x="349" y="29"/>
                  </a:cubicBezTo>
                  <a:cubicBezTo>
                    <a:pt x="349" y="29"/>
                    <a:pt x="349" y="29"/>
                    <a:pt x="349" y="29"/>
                  </a:cubicBezTo>
                  <a:cubicBezTo>
                    <a:pt x="350" y="29"/>
                    <a:pt x="350" y="29"/>
                    <a:pt x="350" y="29"/>
                  </a:cubicBezTo>
                  <a:cubicBezTo>
                    <a:pt x="350" y="30"/>
                    <a:pt x="350" y="30"/>
                    <a:pt x="350" y="30"/>
                  </a:cubicBezTo>
                  <a:cubicBezTo>
                    <a:pt x="351" y="29"/>
                    <a:pt x="351" y="29"/>
                    <a:pt x="351" y="29"/>
                  </a:cubicBezTo>
                  <a:cubicBezTo>
                    <a:pt x="351" y="29"/>
                    <a:pt x="351" y="29"/>
                    <a:pt x="351" y="29"/>
                  </a:cubicBezTo>
                  <a:cubicBezTo>
                    <a:pt x="353" y="28"/>
                    <a:pt x="353" y="28"/>
                    <a:pt x="353" y="28"/>
                  </a:cubicBezTo>
                  <a:cubicBezTo>
                    <a:pt x="353" y="27"/>
                    <a:pt x="353" y="27"/>
                    <a:pt x="353" y="27"/>
                  </a:cubicBezTo>
                  <a:cubicBezTo>
                    <a:pt x="353" y="27"/>
                    <a:pt x="353" y="27"/>
                    <a:pt x="353" y="27"/>
                  </a:cubicBezTo>
                  <a:cubicBezTo>
                    <a:pt x="352" y="27"/>
                    <a:pt x="352" y="27"/>
                    <a:pt x="352" y="27"/>
                  </a:cubicBezTo>
                  <a:cubicBezTo>
                    <a:pt x="350" y="28"/>
                    <a:pt x="350" y="28"/>
                    <a:pt x="350" y="28"/>
                  </a:cubicBezTo>
                  <a:cubicBezTo>
                    <a:pt x="349" y="27"/>
                    <a:pt x="349" y="27"/>
                    <a:pt x="349" y="27"/>
                  </a:cubicBezTo>
                  <a:cubicBezTo>
                    <a:pt x="348" y="26"/>
                    <a:pt x="348" y="26"/>
                    <a:pt x="348" y="26"/>
                  </a:cubicBezTo>
                  <a:cubicBezTo>
                    <a:pt x="347" y="26"/>
                    <a:pt x="347" y="26"/>
                    <a:pt x="347" y="26"/>
                  </a:cubicBezTo>
                  <a:cubicBezTo>
                    <a:pt x="346" y="26"/>
                    <a:pt x="346" y="26"/>
                    <a:pt x="346" y="26"/>
                  </a:cubicBezTo>
                  <a:cubicBezTo>
                    <a:pt x="346" y="25"/>
                    <a:pt x="346" y="25"/>
                    <a:pt x="346" y="25"/>
                  </a:cubicBezTo>
                  <a:cubicBezTo>
                    <a:pt x="345" y="24"/>
                    <a:pt x="345" y="24"/>
                    <a:pt x="345" y="24"/>
                  </a:cubicBezTo>
                  <a:cubicBezTo>
                    <a:pt x="344" y="24"/>
                    <a:pt x="344" y="24"/>
                    <a:pt x="344" y="24"/>
                  </a:cubicBezTo>
                  <a:cubicBezTo>
                    <a:pt x="343" y="23"/>
                    <a:pt x="343" y="23"/>
                    <a:pt x="343" y="23"/>
                  </a:cubicBezTo>
                  <a:cubicBezTo>
                    <a:pt x="343" y="22"/>
                    <a:pt x="343" y="22"/>
                    <a:pt x="343" y="22"/>
                  </a:cubicBezTo>
                  <a:cubicBezTo>
                    <a:pt x="343" y="21"/>
                    <a:pt x="343" y="21"/>
                    <a:pt x="343" y="21"/>
                  </a:cubicBezTo>
                  <a:cubicBezTo>
                    <a:pt x="342" y="20"/>
                    <a:pt x="342" y="20"/>
                    <a:pt x="342" y="20"/>
                  </a:cubicBezTo>
                  <a:cubicBezTo>
                    <a:pt x="341" y="20"/>
                    <a:pt x="341" y="20"/>
                    <a:pt x="341" y="20"/>
                  </a:cubicBezTo>
                  <a:cubicBezTo>
                    <a:pt x="341" y="20"/>
                    <a:pt x="341" y="20"/>
                    <a:pt x="341" y="20"/>
                  </a:cubicBezTo>
                  <a:cubicBezTo>
                    <a:pt x="342" y="19"/>
                    <a:pt x="342" y="19"/>
                    <a:pt x="342" y="19"/>
                  </a:cubicBezTo>
                  <a:cubicBezTo>
                    <a:pt x="342" y="19"/>
                    <a:pt x="342" y="19"/>
                    <a:pt x="342" y="19"/>
                  </a:cubicBezTo>
                  <a:cubicBezTo>
                    <a:pt x="342" y="18"/>
                    <a:pt x="342" y="18"/>
                    <a:pt x="342" y="18"/>
                  </a:cubicBezTo>
                  <a:cubicBezTo>
                    <a:pt x="342" y="18"/>
                    <a:pt x="342" y="18"/>
                    <a:pt x="342" y="18"/>
                  </a:cubicBezTo>
                  <a:cubicBezTo>
                    <a:pt x="342" y="18"/>
                    <a:pt x="342" y="18"/>
                    <a:pt x="342" y="18"/>
                  </a:cubicBezTo>
                  <a:cubicBezTo>
                    <a:pt x="342" y="17"/>
                    <a:pt x="342" y="17"/>
                    <a:pt x="342" y="17"/>
                  </a:cubicBezTo>
                  <a:cubicBezTo>
                    <a:pt x="341" y="17"/>
                    <a:pt x="341" y="17"/>
                    <a:pt x="341" y="17"/>
                  </a:cubicBezTo>
                  <a:cubicBezTo>
                    <a:pt x="339" y="17"/>
                    <a:pt x="339" y="17"/>
                    <a:pt x="339" y="17"/>
                  </a:cubicBezTo>
                  <a:cubicBezTo>
                    <a:pt x="338" y="17"/>
                    <a:pt x="338" y="17"/>
                    <a:pt x="338" y="17"/>
                  </a:cubicBezTo>
                  <a:cubicBezTo>
                    <a:pt x="338" y="16"/>
                    <a:pt x="338" y="16"/>
                    <a:pt x="338" y="16"/>
                  </a:cubicBezTo>
                  <a:cubicBezTo>
                    <a:pt x="337" y="16"/>
                    <a:pt x="337" y="16"/>
                    <a:pt x="337" y="16"/>
                  </a:cubicBezTo>
                  <a:cubicBezTo>
                    <a:pt x="336" y="16"/>
                    <a:pt x="336" y="16"/>
                    <a:pt x="336" y="16"/>
                  </a:cubicBezTo>
                  <a:cubicBezTo>
                    <a:pt x="335" y="16"/>
                    <a:pt x="335" y="16"/>
                    <a:pt x="335" y="16"/>
                  </a:cubicBezTo>
                  <a:cubicBezTo>
                    <a:pt x="337" y="17"/>
                    <a:pt x="337" y="17"/>
                    <a:pt x="337" y="17"/>
                  </a:cubicBezTo>
                  <a:cubicBezTo>
                    <a:pt x="338" y="17"/>
                    <a:pt x="338" y="17"/>
                    <a:pt x="338" y="17"/>
                  </a:cubicBezTo>
                  <a:cubicBezTo>
                    <a:pt x="338" y="18"/>
                    <a:pt x="338" y="18"/>
                    <a:pt x="338" y="18"/>
                  </a:cubicBezTo>
                  <a:cubicBezTo>
                    <a:pt x="337" y="18"/>
                    <a:pt x="337" y="18"/>
                    <a:pt x="337" y="18"/>
                  </a:cubicBezTo>
                  <a:cubicBezTo>
                    <a:pt x="337" y="18"/>
                    <a:pt x="337" y="18"/>
                    <a:pt x="337" y="18"/>
                  </a:cubicBezTo>
                  <a:cubicBezTo>
                    <a:pt x="336" y="18"/>
                    <a:pt x="336" y="18"/>
                    <a:pt x="336" y="18"/>
                  </a:cubicBezTo>
                  <a:cubicBezTo>
                    <a:pt x="335" y="18"/>
                    <a:pt x="335" y="18"/>
                    <a:pt x="335" y="18"/>
                  </a:cubicBezTo>
                  <a:cubicBezTo>
                    <a:pt x="336" y="19"/>
                    <a:pt x="336" y="19"/>
                    <a:pt x="336" y="19"/>
                  </a:cubicBezTo>
                  <a:cubicBezTo>
                    <a:pt x="336" y="20"/>
                    <a:pt x="336" y="20"/>
                    <a:pt x="336" y="20"/>
                  </a:cubicBezTo>
                  <a:cubicBezTo>
                    <a:pt x="336" y="21"/>
                    <a:pt x="336" y="21"/>
                    <a:pt x="336" y="21"/>
                  </a:cubicBezTo>
                  <a:cubicBezTo>
                    <a:pt x="338" y="22"/>
                    <a:pt x="338" y="22"/>
                    <a:pt x="338" y="22"/>
                  </a:cubicBezTo>
                  <a:cubicBezTo>
                    <a:pt x="338" y="23"/>
                    <a:pt x="338" y="23"/>
                    <a:pt x="338" y="23"/>
                  </a:cubicBezTo>
                  <a:cubicBezTo>
                    <a:pt x="338" y="23"/>
                    <a:pt x="338" y="23"/>
                    <a:pt x="338" y="23"/>
                  </a:cubicBezTo>
                  <a:cubicBezTo>
                    <a:pt x="337" y="23"/>
                    <a:pt x="337" y="23"/>
                    <a:pt x="337" y="23"/>
                  </a:cubicBezTo>
                  <a:cubicBezTo>
                    <a:pt x="336" y="22"/>
                    <a:pt x="336" y="22"/>
                    <a:pt x="336" y="22"/>
                  </a:cubicBezTo>
                  <a:cubicBezTo>
                    <a:pt x="335" y="21"/>
                    <a:pt x="335" y="21"/>
                    <a:pt x="335" y="21"/>
                  </a:cubicBezTo>
                  <a:cubicBezTo>
                    <a:pt x="334" y="21"/>
                    <a:pt x="334" y="21"/>
                    <a:pt x="334" y="21"/>
                  </a:cubicBezTo>
                  <a:cubicBezTo>
                    <a:pt x="334" y="21"/>
                    <a:pt x="334" y="21"/>
                    <a:pt x="334" y="21"/>
                  </a:cubicBezTo>
                  <a:cubicBezTo>
                    <a:pt x="333" y="21"/>
                    <a:pt x="333" y="21"/>
                    <a:pt x="333" y="21"/>
                  </a:cubicBezTo>
                  <a:cubicBezTo>
                    <a:pt x="333" y="21"/>
                    <a:pt x="333" y="21"/>
                    <a:pt x="333" y="21"/>
                  </a:cubicBezTo>
                  <a:cubicBezTo>
                    <a:pt x="332" y="21"/>
                    <a:pt x="332" y="21"/>
                    <a:pt x="332" y="21"/>
                  </a:cubicBezTo>
                  <a:cubicBezTo>
                    <a:pt x="332" y="20"/>
                    <a:pt x="332" y="20"/>
                    <a:pt x="332" y="20"/>
                  </a:cubicBezTo>
                  <a:cubicBezTo>
                    <a:pt x="332" y="19"/>
                    <a:pt x="332" y="19"/>
                    <a:pt x="332" y="19"/>
                  </a:cubicBezTo>
                  <a:cubicBezTo>
                    <a:pt x="331" y="19"/>
                    <a:pt x="331" y="19"/>
                    <a:pt x="331" y="19"/>
                  </a:cubicBezTo>
                  <a:cubicBezTo>
                    <a:pt x="330" y="18"/>
                    <a:pt x="330" y="18"/>
                    <a:pt x="330" y="18"/>
                  </a:cubicBezTo>
                  <a:cubicBezTo>
                    <a:pt x="329" y="18"/>
                    <a:pt x="329" y="18"/>
                    <a:pt x="329" y="18"/>
                  </a:cubicBezTo>
                  <a:cubicBezTo>
                    <a:pt x="328" y="18"/>
                    <a:pt x="328" y="18"/>
                    <a:pt x="328" y="18"/>
                  </a:cubicBezTo>
                  <a:cubicBezTo>
                    <a:pt x="328" y="17"/>
                    <a:pt x="328" y="17"/>
                    <a:pt x="328" y="17"/>
                  </a:cubicBezTo>
                  <a:cubicBezTo>
                    <a:pt x="327" y="18"/>
                    <a:pt x="327" y="18"/>
                    <a:pt x="327" y="18"/>
                  </a:cubicBezTo>
                  <a:cubicBezTo>
                    <a:pt x="326" y="18"/>
                    <a:pt x="326" y="18"/>
                    <a:pt x="326" y="18"/>
                  </a:cubicBezTo>
                  <a:cubicBezTo>
                    <a:pt x="326" y="19"/>
                    <a:pt x="326" y="19"/>
                    <a:pt x="326" y="19"/>
                  </a:cubicBezTo>
                  <a:cubicBezTo>
                    <a:pt x="326" y="20"/>
                    <a:pt x="326" y="20"/>
                    <a:pt x="326" y="20"/>
                  </a:cubicBezTo>
                  <a:cubicBezTo>
                    <a:pt x="326" y="21"/>
                    <a:pt x="326" y="21"/>
                    <a:pt x="326" y="21"/>
                  </a:cubicBezTo>
                  <a:cubicBezTo>
                    <a:pt x="325" y="22"/>
                    <a:pt x="325" y="22"/>
                    <a:pt x="325" y="22"/>
                  </a:cubicBezTo>
                  <a:cubicBezTo>
                    <a:pt x="324" y="22"/>
                    <a:pt x="324" y="22"/>
                    <a:pt x="324" y="22"/>
                  </a:cubicBezTo>
                  <a:cubicBezTo>
                    <a:pt x="324" y="23"/>
                    <a:pt x="324" y="23"/>
                    <a:pt x="324" y="23"/>
                  </a:cubicBezTo>
                  <a:cubicBezTo>
                    <a:pt x="325" y="24"/>
                    <a:pt x="325" y="24"/>
                    <a:pt x="325" y="24"/>
                  </a:cubicBezTo>
                  <a:cubicBezTo>
                    <a:pt x="326" y="24"/>
                    <a:pt x="326" y="24"/>
                    <a:pt x="326" y="24"/>
                  </a:cubicBezTo>
                  <a:cubicBezTo>
                    <a:pt x="327" y="25"/>
                    <a:pt x="327" y="25"/>
                    <a:pt x="327" y="25"/>
                  </a:cubicBezTo>
                  <a:cubicBezTo>
                    <a:pt x="326" y="25"/>
                    <a:pt x="326" y="25"/>
                    <a:pt x="326" y="25"/>
                  </a:cubicBezTo>
                  <a:cubicBezTo>
                    <a:pt x="326" y="25"/>
                    <a:pt x="326" y="25"/>
                    <a:pt x="326" y="25"/>
                  </a:cubicBezTo>
                  <a:cubicBezTo>
                    <a:pt x="326" y="26"/>
                    <a:pt x="326" y="26"/>
                    <a:pt x="326" y="26"/>
                  </a:cubicBezTo>
                  <a:cubicBezTo>
                    <a:pt x="327" y="26"/>
                    <a:pt x="327" y="26"/>
                    <a:pt x="327" y="26"/>
                  </a:cubicBezTo>
                  <a:cubicBezTo>
                    <a:pt x="327" y="27"/>
                    <a:pt x="327" y="27"/>
                    <a:pt x="327" y="27"/>
                  </a:cubicBezTo>
                  <a:cubicBezTo>
                    <a:pt x="327" y="27"/>
                    <a:pt x="327" y="27"/>
                    <a:pt x="327" y="27"/>
                  </a:cubicBezTo>
                  <a:cubicBezTo>
                    <a:pt x="327" y="28"/>
                    <a:pt x="327" y="28"/>
                    <a:pt x="327" y="28"/>
                  </a:cubicBezTo>
                  <a:cubicBezTo>
                    <a:pt x="328" y="28"/>
                    <a:pt x="328" y="28"/>
                    <a:pt x="328" y="28"/>
                  </a:cubicBezTo>
                  <a:cubicBezTo>
                    <a:pt x="329" y="29"/>
                    <a:pt x="329" y="29"/>
                    <a:pt x="329" y="29"/>
                  </a:cubicBezTo>
                  <a:cubicBezTo>
                    <a:pt x="329" y="29"/>
                    <a:pt x="329" y="29"/>
                    <a:pt x="329" y="29"/>
                  </a:cubicBezTo>
                  <a:cubicBezTo>
                    <a:pt x="329" y="29"/>
                    <a:pt x="329" y="29"/>
                    <a:pt x="329" y="29"/>
                  </a:cubicBezTo>
                  <a:cubicBezTo>
                    <a:pt x="329" y="29"/>
                    <a:pt x="329" y="29"/>
                    <a:pt x="329" y="29"/>
                  </a:cubicBezTo>
                  <a:cubicBezTo>
                    <a:pt x="330" y="29"/>
                    <a:pt x="330" y="29"/>
                    <a:pt x="330" y="29"/>
                  </a:cubicBezTo>
                  <a:cubicBezTo>
                    <a:pt x="330" y="30"/>
                    <a:pt x="330" y="30"/>
                    <a:pt x="330" y="30"/>
                  </a:cubicBezTo>
                  <a:cubicBezTo>
                    <a:pt x="330" y="30"/>
                    <a:pt x="330" y="30"/>
                    <a:pt x="330" y="30"/>
                  </a:cubicBezTo>
                  <a:cubicBezTo>
                    <a:pt x="329" y="30"/>
                    <a:pt x="329" y="30"/>
                    <a:pt x="329" y="30"/>
                  </a:cubicBezTo>
                  <a:cubicBezTo>
                    <a:pt x="329" y="30"/>
                    <a:pt x="329" y="30"/>
                    <a:pt x="329" y="30"/>
                  </a:cubicBezTo>
                  <a:cubicBezTo>
                    <a:pt x="329" y="30"/>
                    <a:pt x="329" y="30"/>
                    <a:pt x="329" y="30"/>
                  </a:cubicBezTo>
                  <a:cubicBezTo>
                    <a:pt x="329" y="31"/>
                    <a:pt x="329" y="31"/>
                    <a:pt x="329" y="31"/>
                  </a:cubicBezTo>
                  <a:cubicBezTo>
                    <a:pt x="332" y="33"/>
                    <a:pt x="332" y="33"/>
                    <a:pt x="332" y="33"/>
                  </a:cubicBezTo>
                  <a:cubicBezTo>
                    <a:pt x="333" y="33"/>
                    <a:pt x="333" y="33"/>
                    <a:pt x="333" y="33"/>
                  </a:cubicBezTo>
                  <a:cubicBezTo>
                    <a:pt x="334" y="33"/>
                    <a:pt x="334" y="33"/>
                    <a:pt x="334" y="33"/>
                  </a:cubicBezTo>
                  <a:cubicBezTo>
                    <a:pt x="335" y="34"/>
                    <a:pt x="335" y="34"/>
                    <a:pt x="335" y="34"/>
                  </a:cubicBezTo>
                  <a:cubicBezTo>
                    <a:pt x="336" y="34"/>
                    <a:pt x="336" y="34"/>
                    <a:pt x="336" y="34"/>
                  </a:cubicBezTo>
                  <a:cubicBezTo>
                    <a:pt x="336" y="35"/>
                    <a:pt x="336" y="35"/>
                    <a:pt x="336" y="35"/>
                  </a:cubicBezTo>
                  <a:cubicBezTo>
                    <a:pt x="337" y="35"/>
                    <a:pt x="337" y="35"/>
                    <a:pt x="337" y="35"/>
                  </a:cubicBezTo>
                  <a:cubicBezTo>
                    <a:pt x="338" y="35"/>
                    <a:pt x="338" y="35"/>
                    <a:pt x="338" y="35"/>
                  </a:cubicBezTo>
                  <a:cubicBezTo>
                    <a:pt x="339" y="35"/>
                    <a:pt x="339" y="35"/>
                    <a:pt x="339" y="35"/>
                  </a:cubicBezTo>
                  <a:cubicBezTo>
                    <a:pt x="341" y="35"/>
                    <a:pt x="341" y="35"/>
                    <a:pt x="341" y="35"/>
                  </a:cubicBezTo>
                  <a:cubicBezTo>
                    <a:pt x="342" y="36"/>
                    <a:pt x="342" y="36"/>
                    <a:pt x="342" y="36"/>
                  </a:cubicBezTo>
                  <a:cubicBezTo>
                    <a:pt x="342" y="35"/>
                    <a:pt x="342" y="35"/>
                    <a:pt x="342" y="35"/>
                  </a:cubicBezTo>
                  <a:cubicBezTo>
                    <a:pt x="343" y="35"/>
                    <a:pt x="343" y="35"/>
                    <a:pt x="343" y="35"/>
                  </a:cubicBezTo>
                  <a:cubicBezTo>
                    <a:pt x="343" y="34"/>
                    <a:pt x="343" y="34"/>
                    <a:pt x="343" y="34"/>
                  </a:cubicBezTo>
                  <a:cubicBezTo>
                    <a:pt x="342" y="33"/>
                    <a:pt x="342" y="33"/>
                    <a:pt x="342" y="33"/>
                  </a:cubicBezTo>
                  <a:cubicBezTo>
                    <a:pt x="342" y="32"/>
                    <a:pt x="342" y="32"/>
                    <a:pt x="342" y="32"/>
                  </a:cubicBezTo>
                  <a:close/>
                  <a:moveTo>
                    <a:pt x="343" y="17"/>
                  </a:moveTo>
                  <a:cubicBezTo>
                    <a:pt x="344" y="17"/>
                    <a:pt x="344" y="17"/>
                    <a:pt x="344" y="17"/>
                  </a:cubicBezTo>
                  <a:cubicBezTo>
                    <a:pt x="345" y="17"/>
                    <a:pt x="345" y="17"/>
                    <a:pt x="345" y="17"/>
                  </a:cubicBezTo>
                  <a:cubicBezTo>
                    <a:pt x="346" y="17"/>
                    <a:pt x="346" y="17"/>
                    <a:pt x="346" y="17"/>
                  </a:cubicBezTo>
                  <a:cubicBezTo>
                    <a:pt x="348" y="18"/>
                    <a:pt x="348" y="18"/>
                    <a:pt x="348" y="18"/>
                  </a:cubicBezTo>
                  <a:cubicBezTo>
                    <a:pt x="349" y="18"/>
                    <a:pt x="349" y="18"/>
                    <a:pt x="349" y="18"/>
                  </a:cubicBezTo>
                  <a:cubicBezTo>
                    <a:pt x="350" y="18"/>
                    <a:pt x="350" y="18"/>
                    <a:pt x="350" y="18"/>
                  </a:cubicBezTo>
                  <a:cubicBezTo>
                    <a:pt x="352" y="18"/>
                    <a:pt x="352" y="18"/>
                    <a:pt x="352" y="18"/>
                  </a:cubicBezTo>
                  <a:cubicBezTo>
                    <a:pt x="355" y="19"/>
                    <a:pt x="355" y="19"/>
                    <a:pt x="355" y="19"/>
                  </a:cubicBezTo>
                  <a:cubicBezTo>
                    <a:pt x="355" y="19"/>
                    <a:pt x="355" y="19"/>
                    <a:pt x="355" y="19"/>
                  </a:cubicBezTo>
                  <a:cubicBezTo>
                    <a:pt x="354" y="19"/>
                    <a:pt x="354" y="19"/>
                    <a:pt x="354" y="19"/>
                  </a:cubicBezTo>
                  <a:cubicBezTo>
                    <a:pt x="353" y="20"/>
                    <a:pt x="353" y="20"/>
                    <a:pt x="353" y="20"/>
                  </a:cubicBezTo>
                  <a:cubicBezTo>
                    <a:pt x="353" y="21"/>
                    <a:pt x="353" y="21"/>
                    <a:pt x="353" y="21"/>
                  </a:cubicBezTo>
                  <a:cubicBezTo>
                    <a:pt x="354" y="22"/>
                    <a:pt x="354" y="22"/>
                    <a:pt x="354" y="22"/>
                  </a:cubicBezTo>
                  <a:cubicBezTo>
                    <a:pt x="355" y="22"/>
                    <a:pt x="355" y="22"/>
                    <a:pt x="355" y="22"/>
                  </a:cubicBezTo>
                  <a:cubicBezTo>
                    <a:pt x="355" y="23"/>
                    <a:pt x="355" y="23"/>
                    <a:pt x="355" y="23"/>
                  </a:cubicBezTo>
                  <a:cubicBezTo>
                    <a:pt x="355" y="23"/>
                    <a:pt x="355" y="23"/>
                    <a:pt x="355" y="23"/>
                  </a:cubicBezTo>
                  <a:cubicBezTo>
                    <a:pt x="355" y="24"/>
                    <a:pt x="355" y="24"/>
                    <a:pt x="355" y="24"/>
                  </a:cubicBezTo>
                  <a:cubicBezTo>
                    <a:pt x="355" y="25"/>
                    <a:pt x="355" y="25"/>
                    <a:pt x="355" y="25"/>
                  </a:cubicBezTo>
                  <a:cubicBezTo>
                    <a:pt x="354" y="26"/>
                    <a:pt x="354" y="26"/>
                    <a:pt x="354" y="26"/>
                  </a:cubicBezTo>
                  <a:cubicBezTo>
                    <a:pt x="353" y="26"/>
                    <a:pt x="353" y="26"/>
                    <a:pt x="353" y="26"/>
                  </a:cubicBezTo>
                  <a:cubicBezTo>
                    <a:pt x="353" y="26"/>
                    <a:pt x="353" y="26"/>
                    <a:pt x="353" y="26"/>
                  </a:cubicBezTo>
                  <a:cubicBezTo>
                    <a:pt x="352" y="26"/>
                    <a:pt x="352" y="26"/>
                    <a:pt x="352" y="26"/>
                  </a:cubicBezTo>
                  <a:cubicBezTo>
                    <a:pt x="351" y="26"/>
                    <a:pt x="351" y="26"/>
                    <a:pt x="351" y="26"/>
                  </a:cubicBezTo>
                  <a:cubicBezTo>
                    <a:pt x="350" y="27"/>
                    <a:pt x="350" y="27"/>
                    <a:pt x="350" y="27"/>
                  </a:cubicBezTo>
                  <a:cubicBezTo>
                    <a:pt x="348" y="26"/>
                    <a:pt x="348" y="26"/>
                    <a:pt x="348" y="26"/>
                  </a:cubicBezTo>
                  <a:cubicBezTo>
                    <a:pt x="347" y="25"/>
                    <a:pt x="347" y="25"/>
                    <a:pt x="347" y="25"/>
                  </a:cubicBezTo>
                  <a:cubicBezTo>
                    <a:pt x="345" y="23"/>
                    <a:pt x="345" y="23"/>
                    <a:pt x="345" y="23"/>
                  </a:cubicBezTo>
                  <a:cubicBezTo>
                    <a:pt x="345" y="22"/>
                    <a:pt x="345" y="22"/>
                    <a:pt x="345" y="22"/>
                  </a:cubicBezTo>
                  <a:cubicBezTo>
                    <a:pt x="345" y="21"/>
                    <a:pt x="345" y="21"/>
                    <a:pt x="345" y="21"/>
                  </a:cubicBezTo>
                  <a:cubicBezTo>
                    <a:pt x="345" y="21"/>
                    <a:pt x="345" y="21"/>
                    <a:pt x="345" y="21"/>
                  </a:cubicBezTo>
                  <a:cubicBezTo>
                    <a:pt x="346" y="20"/>
                    <a:pt x="346" y="20"/>
                    <a:pt x="346" y="20"/>
                  </a:cubicBezTo>
                  <a:cubicBezTo>
                    <a:pt x="345" y="20"/>
                    <a:pt x="345" y="20"/>
                    <a:pt x="345" y="20"/>
                  </a:cubicBezTo>
                  <a:cubicBezTo>
                    <a:pt x="345" y="19"/>
                    <a:pt x="345" y="19"/>
                    <a:pt x="345" y="19"/>
                  </a:cubicBezTo>
                  <a:cubicBezTo>
                    <a:pt x="344" y="19"/>
                    <a:pt x="344" y="19"/>
                    <a:pt x="344" y="19"/>
                  </a:cubicBezTo>
                  <a:cubicBezTo>
                    <a:pt x="344" y="18"/>
                    <a:pt x="344" y="18"/>
                    <a:pt x="344" y="18"/>
                  </a:cubicBezTo>
                  <a:cubicBezTo>
                    <a:pt x="343" y="18"/>
                    <a:pt x="343" y="18"/>
                    <a:pt x="343" y="18"/>
                  </a:cubicBezTo>
                  <a:cubicBezTo>
                    <a:pt x="343" y="17"/>
                    <a:pt x="343" y="17"/>
                    <a:pt x="343" y="17"/>
                  </a:cubicBezTo>
                  <a:close/>
                  <a:moveTo>
                    <a:pt x="195" y="38"/>
                  </a:moveTo>
                  <a:cubicBezTo>
                    <a:pt x="195" y="38"/>
                    <a:pt x="196" y="37"/>
                    <a:pt x="196" y="37"/>
                  </a:cubicBezTo>
                  <a:cubicBezTo>
                    <a:pt x="197" y="36"/>
                    <a:pt x="197" y="36"/>
                    <a:pt x="197" y="36"/>
                  </a:cubicBezTo>
                  <a:cubicBezTo>
                    <a:pt x="198" y="35"/>
                    <a:pt x="198" y="35"/>
                    <a:pt x="198" y="35"/>
                  </a:cubicBezTo>
                  <a:cubicBezTo>
                    <a:pt x="199" y="35"/>
                    <a:pt x="199" y="35"/>
                    <a:pt x="199" y="35"/>
                  </a:cubicBezTo>
                  <a:cubicBezTo>
                    <a:pt x="198" y="34"/>
                    <a:pt x="198" y="34"/>
                    <a:pt x="198" y="34"/>
                  </a:cubicBezTo>
                  <a:cubicBezTo>
                    <a:pt x="199" y="33"/>
                    <a:pt x="199" y="33"/>
                    <a:pt x="199" y="33"/>
                  </a:cubicBezTo>
                  <a:cubicBezTo>
                    <a:pt x="200" y="32"/>
                    <a:pt x="200" y="32"/>
                    <a:pt x="200" y="32"/>
                  </a:cubicBezTo>
                  <a:cubicBezTo>
                    <a:pt x="201" y="32"/>
                    <a:pt x="201" y="32"/>
                    <a:pt x="201" y="32"/>
                  </a:cubicBezTo>
                  <a:cubicBezTo>
                    <a:pt x="202" y="33"/>
                    <a:pt x="202" y="33"/>
                    <a:pt x="202" y="33"/>
                  </a:cubicBezTo>
                  <a:cubicBezTo>
                    <a:pt x="202" y="32"/>
                    <a:pt x="202" y="32"/>
                    <a:pt x="202" y="32"/>
                  </a:cubicBezTo>
                  <a:cubicBezTo>
                    <a:pt x="203" y="32"/>
                    <a:pt x="203" y="32"/>
                    <a:pt x="203" y="32"/>
                  </a:cubicBezTo>
                  <a:cubicBezTo>
                    <a:pt x="203" y="31"/>
                    <a:pt x="203" y="31"/>
                    <a:pt x="203" y="31"/>
                  </a:cubicBezTo>
                  <a:cubicBezTo>
                    <a:pt x="204" y="31"/>
                    <a:pt x="204" y="31"/>
                    <a:pt x="204" y="31"/>
                  </a:cubicBezTo>
                  <a:cubicBezTo>
                    <a:pt x="206" y="30"/>
                    <a:pt x="206" y="30"/>
                    <a:pt x="206" y="30"/>
                  </a:cubicBezTo>
                  <a:cubicBezTo>
                    <a:pt x="206" y="29"/>
                    <a:pt x="206" y="29"/>
                    <a:pt x="206" y="29"/>
                  </a:cubicBezTo>
                  <a:cubicBezTo>
                    <a:pt x="206" y="29"/>
                    <a:pt x="206" y="29"/>
                    <a:pt x="206" y="29"/>
                  </a:cubicBezTo>
                  <a:cubicBezTo>
                    <a:pt x="207" y="27"/>
                    <a:pt x="207" y="27"/>
                    <a:pt x="207" y="27"/>
                  </a:cubicBezTo>
                  <a:cubicBezTo>
                    <a:pt x="207" y="26"/>
                    <a:pt x="207" y="26"/>
                    <a:pt x="207" y="26"/>
                  </a:cubicBezTo>
                  <a:cubicBezTo>
                    <a:pt x="206" y="25"/>
                    <a:pt x="206" y="25"/>
                    <a:pt x="206" y="25"/>
                  </a:cubicBezTo>
                  <a:cubicBezTo>
                    <a:pt x="205" y="24"/>
                    <a:pt x="205" y="24"/>
                    <a:pt x="205" y="24"/>
                  </a:cubicBezTo>
                  <a:cubicBezTo>
                    <a:pt x="205" y="23"/>
                    <a:pt x="205" y="23"/>
                    <a:pt x="205" y="23"/>
                  </a:cubicBezTo>
                  <a:cubicBezTo>
                    <a:pt x="204" y="23"/>
                    <a:pt x="204" y="23"/>
                    <a:pt x="204" y="23"/>
                  </a:cubicBezTo>
                  <a:cubicBezTo>
                    <a:pt x="203" y="22"/>
                    <a:pt x="203" y="22"/>
                    <a:pt x="203" y="22"/>
                  </a:cubicBezTo>
                  <a:cubicBezTo>
                    <a:pt x="203" y="23"/>
                    <a:pt x="203" y="23"/>
                    <a:pt x="203" y="23"/>
                  </a:cubicBezTo>
                  <a:cubicBezTo>
                    <a:pt x="202" y="22"/>
                    <a:pt x="202" y="22"/>
                    <a:pt x="202" y="22"/>
                  </a:cubicBezTo>
                  <a:cubicBezTo>
                    <a:pt x="201" y="22"/>
                    <a:pt x="201" y="22"/>
                    <a:pt x="201" y="22"/>
                  </a:cubicBezTo>
                  <a:cubicBezTo>
                    <a:pt x="200" y="21"/>
                    <a:pt x="200" y="21"/>
                    <a:pt x="200" y="21"/>
                  </a:cubicBezTo>
                  <a:cubicBezTo>
                    <a:pt x="199" y="21"/>
                    <a:pt x="199" y="21"/>
                    <a:pt x="199" y="21"/>
                  </a:cubicBezTo>
                  <a:cubicBezTo>
                    <a:pt x="199" y="21"/>
                    <a:pt x="199" y="21"/>
                    <a:pt x="199" y="21"/>
                  </a:cubicBezTo>
                  <a:cubicBezTo>
                    <a:pt x="198" y="21"/>
                    <a:pt x="198" y="21"/>
                    <a:pt x="198" y="21"/>
                  </a:cubicBezTo>
                  <a:cubicBezTo>
                    <a:pt x="198" y="20"/>
                    <a:pt x="198" y="20"/>
                    <a:pt x="198" y="20"/>
                  </a:cubicBezTo>
                  <a:cubicBezTo>
                    <a:pt x="198" y="20"/>
                    <a:pt x="198" y="20"/>
                    <a:pt x="198" y="20"/>
                  </a:cubicBezTo>
                  <a:cubicBezTo>
                    <a:pt x="197" y="20"/>
                    <a:pt x="197" y="20"/>
                    <a:pt x="197" y="20"/>
                  </a:cubicBezTo>
                  <a:cubicBezTo>
                    <a:pt x="197" y="20"/>
                    <a:pt x="197" y="20"/>
                    <a:pt x="197" y="20"/>
                  </a:cubicBezTo>
                  <a:cubicBezTo>
                    <a:pt x="196" y="20"/>
                    <a:pt x="196" y="20"/>
                    <a:pt x="196" y="20"/>
                  </a:cubicBezTo>
                  <a:cubicBezTo>
                    <a:pt x="195" y="19"/>
                    <a:pt x="195" y="19"/>
                    <a:pt x="195" y="19"/>
                  </a:cubicBezTo>
                  <a:cubicBezTo>
                    <a:pt x="195" y="19"/>
                    <a:pt x="195" y="19"/>
                    <a:pt x="195" y="19"/>
                  </a:cubicBezTo>
                  <a:cubicBezTo>
                    <a:pt x="195" y="20"/>
                    <a:pt x="195" y="20"/>
                    <a:pt x="195" y="20"/>
                  </a:cubicBezTo>
                  <a:cubicBezTo>
                    <a:pt x="196" y="20"/>
                    <a:pt x="196" y="20"/>
                    <a:pt x="196" y="20"/>
                  </a:cubicBezTo>
                  <a:cubicBezTo>
                    <a:pt x="196" y="21"/>
                    <a:pt x="196" y="21"/>
                    <a:pt x="196" y="21"/>
                  </a:cubicBezTo>
                  <a:cubicBezTo>
                    <a:pt x="195" y="21"/>
                    <a:pt x="195" y="21"/>
                    <a:pt x="195" y="21"/>
                  </a:cubicBezTo>
                  <a:cubicBezTo>
                    <a:pt x="195" y="22"/>
                    <a:pt x="195" y="22"/>
                    <a:pt x="195" y="22"/>
                  </a:cubicBezTo>
                  <a:cubicBezTo>
                    <a:pt x="195" y="22"/>
                    <a:pt x="195" y="22"/>
                    <a:pt x="195" y="22"/>
                  </a:cubicBezTo>
                  <a:cubicBezTo>
                    <a:pt x="194" y="21"/>
                    <a:pt x="194" y="21"/>
                    <a:pt x="194" y="21"/>
                  </a:cubicBezTo>
                  <a:cubicBezTo>
                    <a:pt x="194" y="19"/>
                    <a:pt x="194" y="19"/>
                    <a:pt x="194" y="19"/>
                  </a:cubicBezTo>
                  <a:cubicBezTo>
                    <a:pt x="193" y="18"/>
                    <a:pt x="193" y="18"/>
                    <a:pt x="193" y="18"/>
                  </a:cubicBezTo>
                  <a:cubicBezTo>
                    <a:pt x="192" y="18"/>
                    <a:pt x="192" y="18"/>
                    <a:pt x="192" y="18"/>
                  </a:cubicBezTo>
                  <a:cubicBezTo>
                    <a:pt x="191" y="18"/>
                    <a:pt x="191" y="18"/>
                    <a:pt x="191" y="18"/>
                  </a:cubicBezTo>
                  <a:cubicBezTo>
                    <a:pt x="191" y="18"/>
                    <a:pt x="191" y="18"/>
                    <a:pt x="191" y="18"/>
                  </a:cubicBezTo>
                  <a:cubicBezTo>
                    <a:pt x="190" y="18"/>
                    <a:pt x="190" y="18"/>
                    <a:pt x="190" y="18"/>
                  </a:cubicBezTo>
                  <a:cubicBezTo>
                    <a:pt x="190" y="19"/>
                    <a:pt x="190" y="19"/>
                    <a:pt x="190" y="19"/>
                  </a:cubicBezTo>
                  <a:cubicBezTo>
                    <a:pt x="191" y="20"/>
                    <a:pt x="191" y="20"/>
                    <a:pt x="191" y="20"/>
                  </a:cubicBezTo>
                  <a:cubicBezTo>
                    <a:pt x="192" y="20"/>
                    <a:pt x="192" y="20"/>
                    <a:pt x="192" y="20"/>
                  </a:cubicBezTo>
                  <a:cubicBezTo>
                    <a:pt x="191" y="21"/>
                    <a:pt x="191" y="21"/>
                    <a:pt x="191" y="21"/>
                  </a:cubicBezTo>
                  <a:cubicBezTo>
                    <a:pt x="191" y="21"/>
                    <a:pt x="191" y="21"/>
                    <a:pt x="191" y="21"/>
                  </a:cubicBezTo>
                  <a:cubicBezTo>
                    <a:pt x="190" y="20"/>
                    <a:pt x="190" y="20"/>
                    <a:pt x="190" y="20"/>
                  </a:cubicBezTo>
                  <a:cubicBezTo>
                    <a:pt x="190" y="20"/>
                    <a:pt x="190" y="20"/>
                    <a:pt x="190" y="20"/>
                  </a:cubicBezTo>
                  <a:cubicBezTo>
                    <a:pt x="189" y="20"/>
                    <a:pt x="189" y="20"/>
                    <a:pt x="189" y="20"/>
                  </a:cubicBezTo>
                  <a:cubicBezTo>
                    <a:pt x="190" y="20"/>
                    <a:pt x="190" y="20"/>
                    <a:pt x="190" y="20"/>
                  </a:cubicBezTo>
                  <a:cubicBezTo>
                    <a:pt x="190" y="21"/>
                    <a:pt x="190" y="21"/>
                    <a:pt x="190" y="21"/>
                  </a:cubicBezTo>
                  <a:cubicBezTo>
                    <a:pt x="190" y="21"/>
                    <a:pt x="190" y="21"/>
                    <a:pt x="190" y="21"/>
                  </a:cubicBezTo>
                  <a:cubicBezTo>
                    <a:pt x="190" y="22"/>
                    <a:pt x="190" y="22"/>
                    <a:pt x="190" y="22"/>
                  </a:cubicBezTo>
                  <a:cubicBezTo>
                    <a:pt x="190" y="22"/>
                    <a:pt x="190" y="22"/>
                    <a:pt x="190" y="22"/>
                  </a:cubicBezTo>
                  <a:cubicBezTo>
                    <a:pt x="191" y="23"/>
                    <a:pt x="191" y="23"/>
                    <a:pt x="191" y="23"/>
                  </a:cubicBezTo>
                  <a:cubicBezTo>
                    <a:pt x="191" y="23"/>
                    <a:pt x="191" y="23"/>
                    <a:pt x="191" y="23"/>
                  </a:cubicBezTo>
                  <a:cubicBezTo>
                    <a:pt x="191" y="24"/>
                    <a:pt x="191" y="24"/>
                    <a:pt x="191" y="24"/>
                  </a:cubicBezTo>
                  <a:cubicBezTo>
                    <a:pt x="192" y="26"/>
                    <a:pt x="192" y="26"/>
                    <a:pt x="192" y="26"/>
                  </a:cubicBezTo>
                  <a:cubicBezTo>
                    <a:pt x="193" y="26"/>
                    <a:pt x="193" y="26"/>
                    <a:pt x="193" y="26"/>
                  </a:cubicBezTo>
                  <a:cubicBezTo>
                    <a:pt x="193" y="26"/>
                    <a:pt x="193" y="26"/>
                    <a:pt x="193" y="26"/>
                  </a:cubicBezTo>
                  <a:cubicBezTo>
                    <a:pt x="193" y="27"/>
                    <a:pt x="193" y="27"/>
                    <a:pt x="193" y="27"/>
                  </a:cubicBezTo>
                  <a:cubicBezTo>
                    <a:pt x="192" y="27"/>
                    <a:pt x="192" y="27"/>
                    <a:pt x="192" y="27"/>
                  </a:cubicBezTo>
                  <a:cubicBezTo>
                    <a:pt x="192" y="28"/>
                    <a:pt x="192" y="28"/>
                    <a:pt x="192" y="28"/>
                  </a:cubicBezTo>
                  <a:cubicBezTo>
                    <a:pt x="192" y="30"/>
                    <a:pt x="192" y="30"/>
                    <a:pt x="192" y="30"/>
                  </a:cubicBezTo>
                  <a:cubicBezTo>
                    <a:pt x="193" y="31"/>
                    <a:pt x="193" y="31"/>
                    <a:pt x="193" y="31"/>
                  </a:cubicBezTo>
                  <a:cubicBezTo>
                    <a:pt x="193" y="32"/>
                    <a:pt x="193" y="32"/>
                    <a:pt x="193" y="32"/>
                  </a:cubicBezTo>
                  <a:cubicBezTo>
                    <a:pt x="193" y="32"/>
                    <a:pt x="193" y="32"/>
                    <a:pt x="193" y="32"/>
                  </a:cubicBezTo>
                  <a:cubicBezTo>
                    <a:pt x="193" y="33"/>
                    <a:pt x="193" y="33"/>
                    <a:pt x="193" y="33"/>
                  </a:cubicBezTo>
                  <a:cubicBezTo>
                    <a:pt x="193" y="33"/>
                    <a:pt x="193" y="33"/>
                    <a:pt x="193" y="33"/>
                  </a:cubicBezTo>
                  <a:cubicBezTo>
                    <a:pt x="193" y="34"/>
                    <a:pt x="193" y="34"/>
                    <a:pt x="193" y="34"/>
                  </a:cubicBezTo>
                  <a:cubicBezTo>
                    <a:pt x="194" y="36"/>
                    <a:pt x="194" y="36"/>
                    <a:pt x="194" y="36"/>
                  </a:cubicBezTo>
                  <a:cubicBezTo>
                    <a:pt x="195" y="36"/>
                    <a:pt x="195" y="36"/>
                    <a:pt x="195" y="36"/>
                  </a:cubicBezTo>
                  <a:cubicBezTo>
                    <a:pt x="195" y="37"/>
                    <a:pt x="195" y="37"/>
                    <a:pt x="195" y="37"/>
                  </a:cubicBezTo>
                  <a:cubicBezTo>
                    <a:pt x="195" y="38"/>
                    <a:pt x="195" y="38"/>
                    <a:pt x="195" y="38"/>
                  </a:cubicBezTo>
                  <a:close/>
                  <a:moveTo>
                    <a:pt x="212" y="29"/>
                  </a:moveTo>
                  <a:cubicBezTo>
                    <a:pt x="213" y="28"/>
                    <a:pt x="213" y="28"/>
                    <a:pt x="213" y="28"/>
                  </a:cubicBezTo>
                  <a:cubicBezTo>
                    <a:pt x="213" y="28"/>
                    <a:pt x="213" y="28"/>
                    <a:pt x="213" y="28"/>
                  </a:cubicBezTo>
                  <a:cubicBezTo>
                    <a:pt x="213" y="28"/>
                    <a:pt x="213" y="28"/>
                    <a:pt x="213" y="28"/>
                  </a:cubicBezTo>
                  <a:cubicBezTo>
                    <a:pt x="213" y="27"/>
                    <a:pt x="213" y="27"/>
                    <a:pt x="213" y="27"/>
                  </a:cubicBezTo>
                  <a:cubicBezTo>
                    <a:pt x="214" y="27"/>
                    <a:pt x="214" y="27"/>
                    <a:pt x="214" y="27"/>
                  </a:cubicBezTo>
                  <a:cubicBezTo>
                    <a:pt x="213" y="26"/>
                    <a:pt x="213" y="26"/>
                    <a:pt x="213" y="26"/>
                  </a:cubicBezTo>
                  <a:cubicBezTo>
                    <a:pt x="213" y="27"/>
                    <a:pt x="213" y="27"/>
                    <a:pt x="213" y="27"/>
                  </a:cubicBezTo>
                  <a:cubicBezTo>
                    <a:pt x="212" y="27"/>
                    <a:pt x="212" y="27"/>
                    <a:pt x="212" y="27"/>
                  </a:cubicBezTo>
                  <a:cubicBezTo>
                    <a:pt x="212" y="28"/>
                    <a:pt x="212" y="28"/>
                    <a:pt x="212" y="28"/>
                  </a:cubicBezTo>
                  <a:cubicBezTo>
                    <a:pt x="212" y="28"/>
                    <a:pt x="212" y="28"/>
                    <a:pt x="212" y="28"/>
                  </a:cubicBezTo>
                  <a:cubicBezTo>
                    <a:pt x="211" y="29"/>
                    <a:pt x="211" y="29"/>
                    <a:pt x="211" y="29"/>
                  </a:cubicBezTo>
                  <a:cubicBezTo>
                    <a:pt x="212" y="29"/>
                    <a:pt x="212" y="29"/>
                    <a:pt x="212" y="29"/>
                  </a:cubicBezTo>
                  <a:cubicBezTo>
                    <a:pt x="212" y="29"/>
                    <a:pt x="212" y="29"/>
                    <a:pt x="212" y="29"/>
                  </a:cubicBezTo>
                  <a:close/>
                  <a:moveTo>
                    <a:pt x="213" y="29"/>
                  </a:moveTo>
                  <a:cubicBezTo>
                    <a:pt x="214" y="28"/>
                    <a:pt x="214" y="28"/>
                    <a:pt x="214" y="28"/>
                  </a:cubicBezTo>
                  <a:cubicBezTo>
                    <a:pt x="215" y="28"/>
                    <a:pt x="215" y="28"/>
                    <a:pt x="215" y="28"/>
                  </a:cubicBezTo>
                  <a:cubicBezTo>
                    <a:pt x="216" y="28"/>
                    <a:pt x="216" y="28"/>
                    <a:pt x="216" y="28"/>
                  </a:cubicBezTo>
                  <a:cubicBezTo>
                    <a:pt x="216" y="28"/>
                    <a:pt x="216" y="28"/>
                    <a:pt x="216" y="28"/>
                  </a:cubicBezTo>
                  <a:cubicBezTo>
                    <a:pt x="217" y="27"/>
                    <a:pt x="217" y="27"/>
                    <a:pt x="217" y="27"/>
                  </a:cubicBezTo>
                  <a:cubicBezTo>
                    <a:pt x="217" y="27"/>
                    <a:pt x="217" y="27"/>
                    <a:pt x="217" y="27"/>
                  </a:cubicBezTo>
                  <a:cubicBezTo>
                    <a:pt x="218" y="28"/>
                    <a:pt x="218" y="28"/>
                    <a:pt x="218" y="28"/>
                  </a:cubicBezTo>
                  <a:cubicBezTo>
                    <a:pt x="217" y="29"/>
                    <a:pt x="217" y="29"/>
                    <a:pt x="217" y="29"/>
                  </a:cubicBezTo>
                  <a:cubicBezTo>
                    <a:pt x="216" y="29"/>
                    <a:pt x="216" y="29"/>
                    <a:pt x="216" y="29"/>
                  </a:cubicBezTo>
                  <a:cubicBezTo>
                    <a:pt x="216" y="29"/>
                    <a:pt x="216" y="29"/>
                    <a:pt x="216" y="29"/>
                  </a:cubicBezTo>
                  <a:cubicBezTo>
                    <a:pt x="215" y="29"/>
                    <a:pt x="215" y="29"/>
                    <a:pt x="215" y="29"/>
                  </a:cubicBezTo>
                  <a:cubicBezTo>
                    <a:pt x="213" y="29"/>
                    <a:pt x="213" y="29"/>
                    <a:pt x="213" y="29"/>
                  </a:cubicBezTo>
                  <a:cubicBezTo>
                    <a:pt x="213" y="29"/>
                    <a:pt x="213" y="29"/>
                    <a:pt x="213" y="29"/>
                  </a:cubicBezTo>
                  <a:close/>
                  <a:moveTo>
                    <a:pt x="222" y="36"/>
                  </a:moveTo>
                  <a:cubicBezTo>
                    <a:pt x="222" y="37"/>
                    <a:pt x="222" y="37"/>
                    <a:pt x="222" y="37"/>
                  </a:cubicBezTo>
                  <a:cubicBezTo>
                    <a:pt x="223" y="38"/>
                    <a:pt x="223" y="38"/>
                    <a:pt x="223" y="38"/>
                  </a:cubicBezTo>
                  <a:cubicBezTo>
                    <a:pt x="223" y="38"/>
                    <a:pt x="223" y="38"/>
                    <a:pt x="223" y="38"/>
                  </a:cubicBezTo>
                  <a:cubicBezTo>
                    <a:pt x="223" y="39"/>
                    <a:pt x="223" y="39"/>
                    <a:pt x="223" y="39"/>
                  </a:cubicBezTo>
                  <a:cubicBezTo>
                    <a:pt x="224" y="38"/>
                    <a:pt x="224" y="38"/>
                    <a:pt x="224" y="38"/>
                  </a:cubicBezTo>
                  <a:cubicBezTo>
                    <a:pt x="224" y="37"/>
                    <a:pt x="224" y="37"/>
                    <a:pt x="224" y="37"/>
                  </a:cubicBezTo>
                  <a:cubicBezTo>
                    <a:pt x="224" y="36"/>
                    <a:pt x="224" y="36"/>
                    <a:pt x="224" y="36"/>
                  </a:cubicBezTo>
                  <a:cubicBezTo>
                    <a:pt x="223" y="36"/>
                    <a:pt x="223" y="36"/>
                    <a:pt x="223" y="36"/>
                  </a:cubicBezTo>
                  <a:cubicBezTo>
                    <a:pt x="222" y="36"/>
                    <a:pt x="222" y="36"/>
                    <a:pt x="222" y="36"/>
                  </a:cubicBezTo>
                  <a:close/>
                  <a:moveTo>
                    <a:pt x="305" y="61"/>
                  </a:moveTo>
                  <a:cubicBezTo>
                    <a:pt x="305" y="60"/>
                    <a:pt x="305" y="60"/>
                    <a:pt x="305" y="60"/>
                  </a:cubicBezTo>
                  <a:cubicBezTo>
                    <a:pt x="306" y="59"/>
                    <a:pt x="306" y="59"/>
                    <a:pt x="306" y="59"/>
                  </a:cubicBezTo>
                  <a:cubicBezTo>
                    <a:pt x="306" y="59"/>
                    <a:pt x="306" y="59"/>
                    <a:pt x="306" y="59"/>
                  </a:cubicBezTo>
                  <a:cubicBezTo>
                    <a:pt x="304" y="59"/>
                    <a:pt x="304" y="59"/>
                    <a:pt x="304" y="59"/>
                  </a:cubicBezTo>
                  <a:cubicBezTo>
                    <a:pt x="304" y="60"/>
                    <a:pt x="304" y="60"/>
                    <a:pt x="304" y="60"/>
                  </a:cubicBezTo>
                  <a:cubicBezTo>
                    <a:pt x="304" y="60"/>
                    <a:pt x="304" y="60"/>
                    <a:pt x="304" y="60"/>
                  </a:cubicBezTo>
                  <a:cubicBezTo>
                    <a:pt x="305" y="60"/>
                    <a:pt x="305" y="60"/>
                    <a:pt x="305" y="60"/>
                  </a:cubicBezTo>
                  <a:cubicBezTo>
                    <a:pt x="305" y="61"/>
                    <a:pt x="305" y="61"/>
                    <a:pt x="305" y="61"/>
                  </a:cubicBezTo>
                  <a:close/>
                  <a:moveTo>
                    <a:pt x="294" y="72"/>
                  </a:moveTo>
                  <a:cubicBezTo>
                    <a:pt x="295" y="72"/>
                    <a:pt x="295" y="72"/>
                    <a:pt x="295" y="72"/>
                  </a:cubicBezTo>
                  <a:cubicBezTo>
                    <a:pt x="295" y="71"/>
                    <a:pt x="295" y="71"/>
                    <a:pt x="295" y="71"/>
                  </a:cubicBezTo>
                  <a:cubicBezTo>
                    <a:pt x="296" y="72"/>
                    <a:pt x="296" y="72"/>
                    <a:pt x="296" y="72"/>
                  </a:cubicBezTo>
                  <a:cubicBezTo>
                    <a:pt x="296" y="71"/>
                    <a:pt x="296" y="71"/>
                    <a:pt x="296" y="71"/>
                  </a:cubicBezTo>
                  <a:cubicBezTo>
                    <a:pt x="295" y="71"/>
                    <a:pt x="295" y="71"/>
                    <a:pt x="295" y="71"/>
                  </a:cubicBezTo>
                  <a:cubicBezTo>
                    <a:pt x="294" y="70"/>
                    <a:pt x="294" y="70"/>
                    <a:pt x="294" y="70"/>
                  </a:cubicBezTo>
                  <a:cubicBezTo>
                    <a:pt x="294" y="70"/>
                    <a:pt x="294" y="70"/>
                    <a:pt x="294" y="70"/>
                  </a:cubicBezTo>
                  <a:cubicBezTo>
                    <a:pt x="293" y="70"/>
                    <a:pt x="293" y="70"/>
                    <a:pt x="293" y="70"/>
                  </a:cubicBezTo>
                  <a:cubicBezTo>
                    <a:pt x="293" y="71"/>
                    <a:pt x="293" y="71"/>
                    <a:pt x="293" y="71"/>
                  </a:cubicBezTo>
                  <a:cubicBezTo>
                    <a:pt x="294" y="71"/>
                    <a:pt x="294" y="71"/>
                    <a:pt x="294" y="71"/>
                  </a:cubicBezTo>
                  <a:cubicBezTo>
                    <a:pt x="294" y="71"/>
                    <a:pt x="294" y="72"/>
                    <a:pt x="294" y="72"/>
                  </a:cubicBezTo>
                  <a:close/>
                  <a:moveTo>
                    <a:pt x="263" y="67"/>
                  </a:moveTo>
                  <a:cubicBezTo>
                    <a:pt x="264" y="67"/>
                    <a:pt x="264" y="67"/>
                    <a:pt x="264" y="67"/>
                  </a:cubicBezTo>
                  <a:cubicBezTo>
                    <a:pt x="265" y="67"/>
                    <a:pt x="265" y="67"/>
                    <a:pt x="265" y="67"/>
                  </a:cubicBezTo>
                  <a:cubicBezTo>
                    <a:pt x="265" y="67"/>
                    <a:pt x="265" y="67"/>
                    <a:pt x="265" y="67"/>
                  </a:cubicBezTo>
                  <a:cubicBezTo>
                    <a:pt x="265" y="66"/>
                    <a:pt x="265" y="66"/>
                    <a:pt x="265" y="66"/>
                  </a:cubicBezTo>
                  <a:cubicBezTo>
                    <a:pt x="266" y="66"/>
                    <a:pt x="266" y="66"/>
                    <a:pt x="266" y="66"/>
                  </a:cubicBezTo>
                  <a:cubicBezTo>
                    <a:pt x="266" y="65"/>
                    <a:pt x="266" y="65"/>
                    <a:pt x="266" y="65"/>
                  </a:cubicBezTo>
                  <a:cubicBezTo>
                    <a:pt x="265" y="65"/>
                    <a:pt x="265" y="65"/>
                    <a:pt x="265" y="65"/>
                  </a:cubicBezTo>
                  <a:cubicBezTo>
                    <a:pt x="265" y="64"/>
                    <a:pt x="265" y="64"/>
                    <a:pt x="265" y="64"/>
                  </a:cubicBezTo>
                  <a:cubicBezTo>
                    <a:pt x="265" y="63"/>
                    <a:pt x="265" y="63"/>
                    <a:pt x="265" y="63"/>
                  </a:cubicBezTo>
                  <a:cubicBezTo>
                    <a:pt x="264" y="62"/>
                    <a:pt x="264" y="62"/>
                    <a:pt x="264" y="62"/>
                  </a:cubicBezTo>
                  <a:cubicBezTo>
                    <a:pt x="264" y="62"/>
                    <a:pt x="264" y="62"/>
                    <a:pt x="264" y="62"/>
                  </a:cubicBezTo>
                  <a:cubicBezTo>
                    <a:pt x="264" y="62"/>
                    <a:pt x="264" y="62"/>
                    <a:pt x="264" y="62"/>
                  </a:cubicBezTo>
                  <a:cubicBezTo>
                    <a:pt x="262" y="62"/>
                    <a:pt x="262" y="62"/>
                    <a:pt x="262" y="62"/>
                  </a:cubicBezTo>
                  <a:cubicBezTo>
                    <a:pt x="261" y="63"/>
                    <a:pt x="261" y="63"/>
                    <a:pt x="261" y="63"/>
                  </a:cubicBezTo>
                  <a:cubicBezTo>
                    <a:pt x="260" y="63"/>
                    <a:pt x="260" y="63"/>
                    <a:pt x="260" y="63"/>
                  </a:cubicBezTo>
                  <a:cubicBezTo>
                    <a:pt x="259" y="63"/>
                    <a:pt x="259" y="63"/>
                    <a:pt x="259" y="63"/>
                  </a:cubicBezTo>
                  <a:cubicBezTo>
                    <a:pt x="260" y="64"/>
                    <a:pt x="260" y="64"/>
                    <a:pt x="260" y="64"/>
                  </a:cubicBezTo>
                  <a:cubicBezTo>
                    <a:pt x="260" y="65"/>
                    <a:pt x="260" y="65"/>
                    <a:pt x="260" y="65"/>
                  </a:cubicBezTo>
                  <a:cubicBezTo>
                    <a:pt x="261" y="65"/>
                    <a:pt x="261" y="65"/>
                    <a:pt x="261" y="65"/>
                  </a:cubicBezTo>
                  <a:cubicBezTo>
                    <a:pt x="260" y="66"/>
                    <a:pt x="260" y="66"/>
                    <a:pt x="260" y="66"/>
                  </a:cubicBezTo>
                  <a:cubicBezTo>
                    <a:pt x="259" y="66"/>
                    <a:pt x="259" y="66"/>
                    <a:pt x="259" y="66"/>
                  </a:cubicBezTo>
                  <a:cubicBezTo>
                    <a:pt x="259" y="66"/>
                    <a:pt x="259" y="66"/>
                    <a:pt x="259" y="66"/>
                  </a:cubicBezTo>
                  <a:cubicBezTo>
                    <a:pt x="260" y="66"/>
                    <a:pt x="260" y="66"/>
                    <a:pt x="260" y="66"/>
                  </a:cubicBezTo>
                  <a:cubicBezTo>
                    <a:pt x="261" y="66"/>
                    <a:pt x="261" y="66"/>
                    <a:pt x="261" y="66"/>
                  </a:cubicBezTo>
                  <a:cubicBezTo>
                    <a:pt x="263" y="67"/>
                    <a:pt x="263" y="67"/>
                    <a:pt x="263" y="67"/>
                  </a:cubicBezTo>
                  <a:close/>
                  <a:moveTo>
                    <a:pt x="353" y="42"/>
                  </a:moveTo>
                  <a:cubicBezTo>
                    <a:pt x="354" y="42"/>
                    <a:pt x="354" y="42"/>
                    <a:pt x="354" y="42"/>
                  </a:cubicBezTo>
                  <a:cubicBezTo>
                    <a:pt x="354" y="42"/>
                    <a:pt x="354" y="42"/>
                    <a:pt x="354" y="42"/>
                  </a:cubicBezTo>
                  <a:cubicBezTo>
                    <a:pt x="354" y="41"/>
                    <a:pt x="354" y="41"/>
                    <a:pt x="354" y="41"/>
                  </a:cubicBezTo>
                  <a:cubicBezTo>
                    <a:pt x="354" y="40"/>
                    <a:pt x="354" y="40"/>
                    <a:pt x="354" y="40"/>
                  </a:cubicBezTo>
                  <a:cubicBezTo>
                    <a:pt x="354" y="40"/>
                    <a:pt x="354" y="40"/>
                    <a:pt x="354" y="40"/>
                  </a:cubicBezTo>
                  <a:cubicBezTo>
                    <a:pt x="353" y="39"/>
                    <a:pt x="353" y="39"/>
                    <a:pt x="353" y="39"/>
                  </a:cubicBezTo>
                  <a:cubicBezTo>
                    <a:pt x="353" y="38"/>
                    <a:pt x="353" y="38"/>
                    <a:pt x="353" y="38"/>
                  </a:cubicBezTo>
                  <a:cubicBezTo>
                    <a:pt x="352" y="37"/>
                    <a:pt x="352" y="37"/>
                    <a:pt x="352" y="37"/>
                  </a:cubicBezTo>
                  <a:cubicBezTo>
                    <a:pt x="351" y="38"/>
                    <a:pt x="351" y="38"/>
                    <a:pt x="351" y="38"/>
                  </a:cubicBezTo>
                  <a:cubicBezTo>
                    <a:pt x="350" y="38"/>
                    <a:pt x="350" y="38"/>
                    <a:pt x="350" y="38"/>
                  </a:cubicBezTo>
                  <a:cubicBezTo>
                    <a:pt x="350" y="39"/>
                    <a:pt x="350" y="39"/>
                    <a:pt x="350" y="39"/>
                  </a:cubicBezTo>
                  <a:cubicBezTo>
                    <a:pt x="351" y="40"/>
                    <a:pt x="351" y="40"/>
                    <a:pt x="351" y="40"/>
                  </a:cubicBezTo>
                  <a:cubicBezTo>
                    <a:pt x="351" y="40"/>
                    <a:pt x="351" y="40"/>
                    <a:pt x="351" y="40"/>
                  </a:cubicBezTo>
                  <a:cubicBezTo>
                    <a:pt x="351" y="41"/>
                    <a:pt x="351" y="41"/>
                    <a:pt x="351" y="41"/>
                  </a:cubicBezTo>
                  <a:cubicBezTo>
                    <a:pt x="352" y="41"/>
                    <a:pt x="352" y="41"/>
                    <a:pt x="352" y="41"/>
                  </a:cubicBezTo>
                  <a:cubicBezTo>
                    <a:pt x="353" y="42"/>
                    <a:pt x="353" y="42"/>
                    <a:pt x="353" y="42"/>
                  </a:cubicBezTo>
                  <a:cubicBezTo>
                    <a:pt x="353" y="42"/>
                    <a:pt x="353" y="42"/>
                    <a:pt x="353" y="42"/>
                  </a:cubicBezTo>
                  <a:close/>
                  <a:moveTo>
                    <a:pt x="356" y="48"/>
                  </a:moveTo>
                  <a:cubicBezTo>
                    <a:pt x="357" y="48"/>
                    <a:pt x="357" y="48"/>
                    <a:pt x="357" y="48"/>
                  </a:cubicBezTo>
                  <a:cubicBezTo>
                    <a:pt x="357" y="47"/>
                    <a:pt x="357" y="47"/>
                    <a:pt x="357" y="47"/>
                  </a:cubicBezTo>
                  <a:cubicBezTo>
                    <a:pt x="359" y="47"/>
                    <a:pt x="359" y="47"/>
                    <a:pt x="359" y="47"/>
                  </a:cubicBezTo>
                  <a:cubicBezTo>
                    <a:pt x="360" y="47"/>
                    <a:pt x="360" y="47"/>
                    <a:pt x="360" y="47"/>
                  </a:cubicBezTo>
                  <a:cubicBezTo>
                    <a:pt x="362" y="47"/>
                    <a:pt x="362" y="47"/>
                    <a:pt x="362" y="47"/>
                  </a:cubicBezTo>
                  <a:cubicBezTo>
                    <a:pt x="363" y="47"/>
                    <a:pt x="363" y="47"/>
                    <a:pt x="363" y="47"/>
                  </a:cubicBezTo>
                  <a:cubicBezTo>
                    <a:pt x="365" y="47"/>
                    <a:pt x="365" y="47"/>
                    <a:pt x="365" y="47"/>
                  </a:cubicBezTo>
                  <a:cubicBezTo>
                    <a:pt x="366" y="46"/>
                    <a:pt x="366" y="46"/>
                    <a:pt x="366" y="46"/>
                  </a:cubicBezTo>
                  <a:cubicBezTo>
                    <a:pt x="367" y="46"/>
                    <a:pt x="367" y="46"/>
                    <a:pt x="367" y="46"/>
                  </a:cubicBezTo>
                  <a:cubicBezTo>
                    <a:pt x="368" y="46"/>
                    <a:pt x="368" y="46"/>
                    <a:pt x="368" y="46"/>
                  </a:cubicBezTo>
                  <a:cubicBezTo>
                    <a:pt x="369" y="46"/>
                    <a:pt x="369" y="46"/>
                    <a:pt x="369" y="46"/>
                  </a:cubicBezTo>
                  <a:cubicBezTo>
                    <a:pt x="368" y="45"/>
                    <a:pt x="368" y="45"/>
                    <a:pt x="368" y="45"/>
                  </a:cubicBezTo>
                  <a:cubicBezTo>
                    <a:pt x="368" y="44"/>
                    <a:pt x="368" y="44"/>
                    <a:pt x="368" y="44"/>
                  </a:cubicBezTo>
                  <a:cubicBezTo>
                    <a:pt x="367" y="43"/>
                    <a:pt x="367" y="43"/>
                    <a:pt x="367" y="43"/>
                  </a:cubicBezTo>
                  <a:cubicBezTo>
                    <a:pt x="365" y="42"/>
                    <a:pt x="365" y="42"/>
                    <a:pt x="365" y="42"/>
                  </a:cubicBezTo>
                  <a:cubicBezTo>
                    <a:pt x="364" y="42"/>
                    <a:pt x="364" y="42"/>
                    <a:pt x="364" y="42"/>
                  </a:cubicBezTo>
                  <a:cubicBezTo>
                    <a:pt x="363" y="41"/>
                    <a:pt x="363" y="41"/>
                    <a:pt x="363" y="41"/>
                  </a:cubicBezTo>
                  <a:cubicBezTo>
                    <a:pt x="362" y="41"/>
                    <a:pt x="362" y="41"/>
                    <a:pt x="362" y="41"/>
                  </a:cubicBezTo>
                  <a:cubicBezTo>
                    <a:pt x="361" y="41"/>
                    <a:pt x="361" y="41"/>
                    <a:pt x="361" y="41"/>
                  </a:cubicBezTo>
                  <a:cubicBezTo>
                    <a:pt x="360" y="41"/>
                    <a:pt x="360" y="41"/>
                    <a:pt x="360" y="41"/>
                  </a:cubicBezTo>
                  <a:cubicBezTo>
                    <a:pt x="359" y="40"/>
                    <a:pt x="359" y="40"/>
                    <a:pt x="359" y="40"/>
                  </a:cubicBezTo>
                  <a:cubicBezTo>
                    <a:pt x="358" y="40"/>
                    <a:pt x="358" y="40"/>
                    <a:pt x="358" y="40"/>
                  </a:cubicBezTo>
                  <a:cubicBezTo>
                    <a:pt x="358" y="41"/>
                    <a:pt x="358" y="41"/>
                    <a:pt x="358" y="41"/>
                  </a:cubicBezTo>
                  <a:cubicBezTo>
                    <a:pt x="357" y="43"/>
                    <a:pt x="357" y="43"/>
                    <a:pt x="357" y="43"/>
                  </a:cubicBezTo>
                  <a:cubicBezTo>
                    <a:pt x="357" y="43"/>
                    <a:pt x="357" y="43"/>
                    <a:pt x="357" y="43"/>
                  </a:cubicBezTo>
                  <a:cubicBezTo>
                    <a:pt x="357" y="45"/>
                    <a:pt x="357" y="45"/>
                    <a:pt x="357" y="45"/>
                  </a:cubicBezTo>
                  <a:cubicBezTo>
                    <a:pt x="356" y="47"/>
                    <a:pt x="356" y="47"/>
                    <a:pt x="356" y="47"/>
                  </a:cubicBezTo>
                  <a:cubicBezTo>
                    <a:pt x="355" y="48"/>
                    <a:pt x="355" y="48"/>
                    <a:pt x="355" y="48"/>
                  </a:cubicBezTo>
                  <a:cubicBezTo>
                    <a:pt x="355" y="48"/>
                    <a:pt x="355" y="48"/>
                    <a:pt x="355" y="48"/>
                  </a:cubicBezTo>
                  <a:cubicBezTo>
                    <a:pt x="356" y="48"/>
                    <a:pt x="356" y="48"/>
                    <a:pt x="356" y="48"/>
                  </a:cubicBezTo>
                  <a:close/>
                  <a:moveTo>
                    <a:pt x="335" y="44"/>
                  </a:moveTo>
                  <a:cubicBezTo>
                    <a:pt x="335" y="45"/>
                    <a:pt x="335" y="45"/>
                    <a:pt x="335" y="45"/>
                  </a:cubicBezTo>
                  <a:cubicBezTo>
                    <a:pt x="336" y="46"/>
                    <a:pt x="336" y="46"/>
                    <a:pt x="336" y="46"/>
                  </a:cubicBezTo>
                  <a:cubicBezTo>
                    <a:pt x="337" y="46"/>
                    <a:pt x="337" y="46"/>
                    <a:pt x="337" y="46"/>
                  </a:cubicBezTo>
                  <a:cubicBezTo>
                    <a:pt x="337" y="46"/>
                    <a:pt x="337" y="46"/>
                    <a:pt x="337" y="46"/>
                  </a:cubicBezTo>
                  <a:cubicBezTo>
                    <a:pt x="339" y="46"/>
                    <a:pt x="339" y="46"/>
                    <a:pt x="339" y="46"/>
                  </a:cubicBezTo>
                  <a:cubicBezTo>
                    <a:pt x="339" y="47"/>
                    <a:pt x="339" y="47"/>
                    <a:pt x="339" y="47"/>
                  </a:cubicBezTo>
                  <a:cubicBezTo>
                    <a:pt x="340" y="47"/>
                    <a:pt x="340" y="47"/>
                    <a:pt x="340" y="47"/>
                  </a:cubicBezTo>
                  <a:cubicBezTo>
                    <a:pt x="340" y="47"/>
                    <a:pt x="340" y="47"/>
                    <a:pt x="340" y="47"/>
                  </a:cubicBezTo>
                  <a:cubicBezTo>
                    <a:pt x="339" y="46"/>
                    <a:pt x="339" y="46"/>
                    <a:pt x="339" y="46"/>
                  </a:cubicBezTo>
                  <a:cubicBezTo>
                    <a:pt x="338" y="45"/>
                    <a:pt x="338" y="45"/>
                    <a:pt x="338" y="45"/>
                  </a:cubicBezTo>
                  <a:cubicBezTo>
                    <a:pt x="337" y="45"/>
                    <a:pt x="337" y="45"/>
                    <a:pt x="337" y="45"/>
                  </a:cubicBezTo>
                  <a:cubicBezTo>
                    <a:pt x="336" y="44"/>
                    <a:pt x="336" y="44"/>
                    <a:pt x="336" y="44"/>
                  </a:cubicBezTo>
                  <a:cubicBezTo>
                    <a:pt x="335" y="44"/>
                    <a:pt x="335" y="44"/>
                    <a:pt x="335" y="44"/>
                  </a:cubicBezTo>
                  <a:cubicBezTo>
                    <a:pt x="335" y="44"/>
                    <a:pt x="335" y="44"/>
                    <a:pt x="335" y="44"/>
                  </a:cubicBezTo>
                  <a:close/>
                  <a:moveTo>
                    <a:pt x="363" y="70"/>
                  </a:moveTo>
                  <a:cubicBezTo>
                    <a:pt x="364" y="71"/>
                    <a:pt x="364" y="71"/>
                    <a:pt x="364" y="71"/>
                  </a:cubicBezTo>
                  <a:cubicBezTo>
                    <a:pt x="365" y="71"/>
                    <a:pt x="365" y="71"/>
                    <a:pt x="365" y="71"/>
                  </a:cubicBezTo>
                  <a:cubicBezTo>
                    <a:pt x="365" y="71"/>
                    <a:pt x="365" y="71"/>
                    <a:pt x="365" y="71"/>
                  </a:cubicBezTo>
                  <a:cubicBezTo>
                    <a:pt x="366" y="70"/>
                    <a:pt x="366" y="70"/>
                    <a:pt x="366" y="70"/>
                  </a:cubicBezTo>
                  <a:cubicBezTo>
                    <a:pt x="366" y="70"/>
                    <a:pt x="366" y="70"/>
                    <a:pt x="366" y="70"/>
                  </a:cubicBezTo>
                  <a:cubicBezTo>
                    <a:pt x="366" y="69"/>
                    <a:pt x="366" y="69"/>
                    <a:pt x="366" y="69"/>
                  </a:cubicBezTo>
                  <a:cubicBezTo>
                    <a:pt x="365" y="68"/>
                    <a:pt x="365" y="68"/>
                    <a:pt x="365" y="68"/>
                  </a:cubicBezTo>
                  <a:cubicBezTo>
                    <a:pt x="365" y="69"/>
                    <a:pt x="365" y="69"/>
                    <a:pt x="365" y="69"/>
                  </a:cubicBezTo>
                  <a:cubicBezTo>
                    <a:pt x="365" y="69"/>
                    <a:pt x="365" y="69"/>
                    <a:pt x="365" y="69"/>
                  </a:cubicBezTo>
                  <a:cubicBezTo>
                    <a:pt x="364" y="70"/>
                    <a:pt x="364" y="70"/>
                    <a:pt x="364" y="70"/>
                  </a:cubicBezTo>
                  <a:cubicBezTo>
                    <a:pt x="364" y="70"/>
                    <a:pt x="363" y="70"/>
                    <a:pt x="363" y="70"/>
                  </a:cubicBezTo>
                  <a:close/>
                  <a:moveTo>
                    <a:pt x="462" y="63"/>
                  </a:moveTo>
                  <a:cubicBezTo>
                    <a:pt x="462" y="63"/>
                    <a:pt x="462" y="63"/>
                    <a:pt x="462" y="63"/>
                  </a:cubicBezTo>
                  <a:cubicBezTo>
                    <a:pt x="463" y="62"/>
                    <a:pt x="463" y="62"/>
                    <a:pt x="463" y="62"/>
                  </a:cubicBezTo>
                  <a:cubicBezTo>
                    <a:pt x="462" y="62"/>
                    <a:pt x="462" y="62"/>
                    <a:pt x="462" y="62"/>
                  </a:cubicBezTo>
                  <a:cubicBezTo>
                    <a:pt x="462" y="62"/>
                    <a:pt x="462" y="62"/>
                    <a:pt x="462" y="62"/>
                  </a:cubicBezTo>
                  <a:cubicBezTo>
                    <a:pt x="462" y="62"/>
                    <a:pt x="462" y="62"/>
                    <a:pt x="462" y="62"/>
                  </a:cubicBezTo>
                  <a:cubicBezTo>
                    <a:pt x="462" y="63"/>
                    <a:pt x="462" y="63"/>
                    <a:pt x="462" y="63"/>
                  </a:cubicBezTo>
                  <a:close/>
                  <a:moveTo>
                    <a:pt x="461" y="64"/>
                  </a:moveTo>
                  <a:cubicBezTo>
                    <a:pt x="462" y="64"/>
                    <a:pt x="462" y="64"/>
                    <a:pt x="462" y="64"/>
                  </a:cubicBezTo>
                  <a:cubicBezTo>
                    <a:pt x="462" y="63"/>
                    <a:pt x="462" y="63"/>
                    <a:pt x="462" y="63"/>
                  </a:cubicBezTo>
                  <a:cubicBezTo>
                    <a:pt x="461" y="62"/>
                    <a:pt x="461" y="62"/>
                    <a:pt x="461" y="62"/>
                  </a:cubicBezTo>
                  <a:cubicBezTo>
                    <a:pt x="461" y="62"/>
                    <a:pt x="461" y="62"/>
                    <a:pt x="461" y="62"/>
                  </a:cubicBezTo>
                  <a:cubicBezTo>
                    <a:pt x="461" y="63"/>
                    <a:pt x="461" y="63"/>
                    <a:pt x="461" y="63"/>
                  </a:cubicBezTo>
                  <a:cubicBezTo>
                    <a:pt x="461" y="64"/>
                    <a:pt x="461" y="64"/>
                    <a:pt x="461" y="64"/>
                  </a:cubicBezTo>
                  <a:close/>
                  <a:moveTo>
                    <a:pt x="461" y="64"/>
                  </a:moveTo>
                  <a:cubicBezTo>
                    <a:pt x="461" y="65"/>
                    <a:pt x="461" y="65"/>
                    <a:pt x="461" y="65"/>
                  </a:cubicBezTo>
                  <a:cubicBezTo>
                    <a:pt x="462" y="66"/>
                    <a:pt x="462" y="66"/>
                    <a:pt x="462" y="66"/>
                  </a:cubicBezTo>
                  <a:cubicBezTo>
                    <a:pt x="462" y="65"/>
                    <a:pt x="462" y="65"/>
                    <a:pt x="462" y="65"/>
                  </a:cubicBezTo>
                  <a:cubicBezTo>
                    <a:pt x="462" y="64"/>
                    <a:pt x="462" y="64"/>
                    <a:pt x="462" y="64"/>
                  </a:cubicBezTo>
                  <a:cubicBezTo>
                    <a:pt x="461" y="64"/>
                    <a:pt x="461" y="64"/>
                    <a:pt x="461" y="64"/>
                  </a:cubicBezTo>
                  <a:cubicBezTo>
                    <a:pt x="461" y="64"/>
                    <a:pt x="461" y="64"/>
                    <a:pt x="461" y="64"/>
                  </a:cubicBezTo>
                  <a:cubicBezTo>
                    <a:pt x="461" y="64"/>
                    <a:pt x="461" y="64"/>
                    <a:pt x="461" y="64"/>
                  </a:cubicBezTo>
                  <a:close/>
                  <a:moveTo>
                    <a:pt x="458" y="63"/>
                  </a:moveTo>
                  <a:cubicBezTo>
                    <a:pt x="459" y="64"/>
                    <a:pt x="459" y="64"/>
                    <a:pt x="459" y="64"/>
                  </a:cubicBezTo>
                  <a:cubicBezTo>
                    <a:pt x="460" y="65"/>
                    <a:pt x="460" y="65"/>
                    <a:pt x="460" y="65"/>
                  </a:cubicBezTo>
                  <a:cubicBezTo>
                    <a:pt x="460" y="64"/>
                    <a:pt x="460" y="64"/>
                    <a:pt x="460" y="64"/>
                  </a:cubicBezTo>
                  <a:cubicBezTo>
                    <a:pt x="460" y="64"/>
                    <a:pt x="460" y="64"/>
                    <a:pt x="460" y="64"/>
                  </a:cubicBezTo>
                  <a:cubicBezTo>
                    <a:pt x="460" y="63"/>
                    <a:pt x="460" y="63"/>
                    <a:pt x="460" y="63"/>
                  </a:cubicBezTo>
                  <a:cubicBezTo>
                    <a:pt x="459" y="63"/>
                    <a:pt x="459" y="63"/>
                    <a:pt x="459" y="63"/>
                  </a:cubicBezTo>
                  <a:cubicBezTo>
                    <a:pt x="459" y="63"/>
                    <a:pt x="459" y="63"/>
                    <a:pt x="459" y="63"/>
                  </a:cubicBezTo>
                  <a:cubicBezTo>
                    <a:pt x="458" y="63"/>
                    <a:pt x="458" y="63"/>
                    <a:pt x="458" y="63"/>
                  </a:cubicBezTo>
                  <a:close/>
                  <a:moveTo>
                    <a:pt x="483" y="54"/>
                  </a:moveTo>
                  <a:cubicBezTo>
                    <a:pt x="484" y="55"/>
                    <a:pt x="484" y="55"/>
                    <a:pt x="484" y="55"/>
                  </a:cubicBezTo>
                  <a:cubicBezTo>
                    <a:pt x="485" y="54"/>
                    <a:pt x="485" y="54"/>
                    <a:pt x="485" y="54"/>
                  </a:cubicBezTo>
                  <a:cubicBezTo>
                    <a:pt x="486" y="54"/>
                    <a:pt x="486" y="54"/>
                    <a:pt x="486" y="54"/>
                  </a:cubicBezTo>
                  <a:cubicBezTo>
                    <a:pt x="485" y="53"/>
                    <a:pt x="485" y="53"/>
                    <a:pt x="485" y="53"/>
                  </a:cubicBezTo>
                  <a:cubicBezTo>
                    <a:pt x="485" y="52"/>
                    <a:pt x="485" y="52"/>
                    <a:pt x="485" y="52"/>
                  </a:cubicBezTo>
                  <a:cubicBezTo>
                    <a:pt x="485" y="52"/>
                    <a:pt x="485" y="52"/>
                    <a:pt x="485" y="52"/>
                  </a:cubicBezTo>
                  <a:cubicBezTo>
                    <a:pt x="485" y="51"/>
                    <a:pt x="485" y="51"/>
                    <a:pt x="485" y="51"/>
                  </a:cubicBezTo>
                  <a:cubicBezTo>
                    <a:pt x="484" y="50"/>
                    <a:pt x="484" y="50"/>
                    <a:pt x="484" y="50"/>
                  </a:cubicBezTo>
                  <a:cubicBezTo>
                    <a:pt x="484" y="51"/>
                    <a:pt x="484" y="51"/>
                    <a:pt x="484" y="51"/>
                  </a:cubicBezTo>
                  <a:cubicBezTo>
                    <a:pt x="483" y="51"/>
                    <a:pt x="483" y="51"/>
                    <a:pt x="483" y="51"/>
                  </a:cubicBezTo>
                  <a:cubicBezTo>
                    <a:pt x="482" y="50"/>
                    <a:pt x="482" y="50"/>
                    <a:pt x="482" y="50"/>
                  </a:cubicBezTo>
                  <a:cubicBezTo>
                    <a:pt x="481" y="50"/>
                    <a:pt x="481" y="50"/>
                    <a:pt x="481" y="50"/>
                  </a:cubicBezTo>
                  <a:cubicBezTo>
                    <a:pt x="481" y="51"/>
                    <a:pt x="481" y="51"/>
                    <a:pt x="481" y="51"/>
                  </a:cubicBezTo>
                  <a:cubicBezTo>
                    <a:pt x="480" y="51"/>
                    <a:pt x="480" y="51"/>
                    <a:pt x="480" y="51"/>
                  </a:cubicBezTo>
                  <a:cubicBezTo>
                    <a:pt x="481" y="51"/>
                    <a:pt x="481" y="51"/>
                    <a:pt x="481" y="51"/>
                  </a:cubicBezTo>
                  <a:cubicBezTo>
                    <a:pt x="480" y="51"/>
                    <a:pt x="480" y="51"/>
                    <a:pt x="480" y="51"/>
                  </a:cubicBezTo>
                  <a:cubicBezTo>
                    <a:pt x="480" y="52"/>
                    <a:pt x="480" y="52"/>
                    <a:pt x="480" y="52"/>
                  </a:cubicBezTo>
                  <a:cubicBezTo>
                    <a:pt x="480" y="53"/>
                    <a:pt x="480" y="53"/>
                    <a:pt x="480" y="53"/>
                  </a:cubicBezTo>
                  <a:cubicBezTo>
                    <a:pt x="480" y="53"/>
                    <a:pt x="480" y="53"/>
                    <a:pt x="480" y="53"/>
                  </a:cubicBezTo>
                  <a:cubicBezTo>
                    <a:pt x="481" y="53"/>
                    <a:pt x="481" y="53"/>
                    <a:pt x="481" y="53"/>
                  </a:cubicBezTo>
                  <a:cubicBezTo>
                    <a:pt x="482" y="54"/>
                    <a:pt x="482" y="54"/>
                    <a:pt x="482" y="54"/>
                  </a:cubicBezTo>
                  <a:cubicBezTo>
                    <a:pt x="483" y="54"/>
                    <a:pt x="483" y="54"/>
                    <a:pt x="483" y="54"/>
                  </a:cubicBezTo>
                  <a:close/>
                  <a:moveTo>
                    <a:pt x="489" y="52"/>
                  </a:moveTo>
                  <a:cubicBezTo>
                    <a:pt x="489" y="52"/>
                    <a:pt x="489" y="52"/>
                    <a:pt x="489" y="52"/>
                  </a:cubicBezTo>
                  <a:cubicBezTo>
                    <a:pt x="489" y="51"/>
                    <a:pt x="489" y="51"/>
                    <a:pt x="489" y="51"/>
                  </a:cubicBezTo>
                  <a:cubicBezTo>
                    <a:pt x="489" y="52"/>
                    <a:pt x="489" y="52"/>
                    <a:pt x="489" y="52"/>
                  </a:cubicBezTo>
                  <a:cubicBezTo>
                    <a:pt x="488" y="52"/>
                    <a:pt x="488" y="52"/>
                    <a:pt x="488" y="52"/>
                  </a:cubicBezTo>
                  <a:cubicBezTo>
                    <a:pt x="489" y="52"/>
                    <a:pt x="489" y="52"/>
                    <a:pt x="489" y="52"/>
                  </a:cubicBezTo>
                  <a:close/>
                  <a:moveTo>
                    <a:pt x="495" y="267"/>
                  </a:moveTo>
                  <a:cubicBezTo>
                    <a:pt x="495" y="267"/>
                    <a:pt x="495" y="267"/>
                    <a:pt x="495" y="267"/>
                  </a:cubicBezTo>
                  <a:cubicBezTo>
                    <a:pt x="495" y="266"/>
                    <a:pt x="495" y="266"/>
                    <a:pt x="495" y="266"/>
                  </a:cubicBezTo>
                  <a:cubicBezTo>
                    <a:pt x="494" y="265"/>
                    <a:pt x="494" y="265"/>
                    <a:pt x="494" y="265"/>
                  </a:cubicBezTo>
                  <a:cubicBezTo>
                    <a:pt x="494" y="264"/>
                    <a:pt x="494" y="264"/>
                    <a:pt x="494" y="264"/>
                  </a:cubicBezTo>
                  <a:cubicBezTo>
                    <a:pt x="494" y="263"/>
                    <a:pt x="494" y="263"/>
                    <a:pt x="494" y="263"/>
                  </a:cubicBezTo>
                  <a:cubicBezTo>
                    <a:pt x="495" y="262"/>
                    <a:pt x="495" y="262"/>
                    <a:pt x="495" y="262"/>
                  </a:cubicBezTo>
                  <a:cubicBezTo>
                    <a:pt x="496" y="262"/>
                    <a:pt x="496" y="262"/>
                    <a:pt x="496" y="262"/>
                  </a:cubicBezTo>
                  <a:cubicBezTo>
                    <a:pt x="496" y="263"/>
                    <a:pt x="496" y="263"/>
                    <a:pt x="496" y="263"/>
                  </a:cubicBezTo>
                  <a:cubicBezTo>
                    <a:pt x="496" y="263"/>
                    <a:pt x="496" y="263"/>
                    <a:pt x="496" y="263"/>
                  </a:cubicBezTo>
                  <a:cubicBezTo>
                    <a:pt x="498" y="263"/>
                    <a:pt x="498" y="263"/>
                    <a:pt x="498" y="263"/>
                  </a:cubicBezTo>
                  <a:cubicBezTo>
                    <a:pt x="498" y="263"/>
                    <a:pt x="498" y="263"/>
                    <a:pt x="498" y="263"/>
                  </a:cubicBezTo>
                  <a:cubicBezTo>
                    <a:pt x="498" y="263"/>
                    <a:pt x="498" y="263"/>
                    <a:pt x="498" y="263"/>
                  </a:cubicBezTo>
                  <a:cubicBezTo>
                    <a:pt x="499" y="263"/>
                    <a:pt x="499" y="263"/>
                    <a:pt x="499" y="263"/>
                  </a:cubicBezTo>
                  <a:cubicBezTo>
                    <a:pt x="498" y="263"/>
                    <a:pt x="498" y="263"/>
                    <a:pt x="498" y="263"/>
                  </a:cubicBezTo>
                  <a:cubicBezTo>
                    <a:pt x="498" y="264"/>
                    <a:pt x="498" y="264"/>
                    <a:pt x="498" y="264"/>
                  </a:cubicBezTo>
                  <a:cubicBezTo>
                    <a:pt x="499" y="265"/>
                    <a:pt x="499" y="265"/>
                    <a:pt x="499" y="265"/>
                  </a:cubicBezTo>
                  <a:cubicBezTo>
                    <a:pt x="500" y="265"/>
                    <a:pt x="500" y="265"/>
                    <a:pt x="500" y="265"/>
                  </a:cubicBezTo>
                  <a:cubicBezTo>
                    <a:pt x="500" y="266"/>
                    <a:pt x="500" y="266"/>
                    <a:pt x="500" y="266"/>
                  </a:cubicBezTo>
                  <a:cubicBezTo>
                    <a:pt x="500" y="265"/>
                    <a:pt x="500" y="265"/>
                    <a:pt x="500" y="265"/>
                  </a:cubicBezTo>
                  <a:cubicBezTo>
                    <a:pt x="500" y="265"/>
                    <a:pt x="500" y="265"/>
                    <a:pt x="500" y="265"/>
                  </a:cubicBezTo>
                  <a:cubicBezTo>
                    <a:pt x="500" y="264"/>
                    <a:pt x="500" y="264"/>
                    <a:pt x="500" y="264"/>
                  </a:cubicBezTo>
                  <a:cubicBezTo>
                    <a:pt x="500" y="263"/>
                    <a:pt x="500" y="263"/>
                    <a:pt x="500" y="263"/>
                  </a:cubicBezTo>
                  <a:cubicBezTo>
                    <a:pt x="499" y="263"/>
                    <a:pt x="499" y="263"/>
                    <a:pt x="499" y="263"/>
                  </a:cubicBezTo>
                  <a:cubicBezTo>
                    <a:pt x="499" y="261"/>
                    <a:pt x="499" y="261"/>
                    <a:pt x="499" y="261"/>
                  </a:cubicBezTo>
                  <a:cubicBezTo>
                    <a:pt x="499" y="261"/>
                    <a:pt x="499" y="261"/>
                    <a:pt x="499" y="261"/>
                  </a:cubicBezTo>
                  <a:cubicBezTo>
                    <a:pt x="498" y="261"/>
                    <a:pt x="498" y="261"/>
                    <a:pt x="498" y="261"/>
                  </a:cubicBezTo>
                  <a:cubicBezTo>
                    <a:pt x="497" y="261"/>
                    <a:pt x="497" y="261"/>
                    <a:pt x="497" y="261"/>
                  </a:cubicBezTo>
                  <a:cubicBezTo>
                    <a:pt x="496" y="260"/>
                    <a:pt x="496" y="260"/>
                    <a:pt x="496" y="260"/>
                  </a:cubicBezTo>
                  <a:cubicBezTo>
                    <a:pt x="496" y="259"/>
                    <a:pt x="496" y="259"/>
                    <a:pt x="496" y="259"/>
                  </a:cubicBezTo>
                  <a:cubicBezTo>
                    <a:pt x="495" y="258"/>
                    <a:pt x="495" y="258"/>
                    <a:pt x="495" y="258"/>
                  </a:cubicBezTo>
                  <a:cubicBezTo>
                    <a:pt x="494" y="257"/>
                    <a:pt x="494" y="257"/>
                    <a:pt x="494" y="257"/>
                  </a:cubicBezTo>
                  <a:cubicBezTo>
                    <a:pt x="494" y="257"/>
                    <a:pt x="494" y="257"/>
                    <a:pt x="494" y="257"/>
                  </a:cubicBezTo>
                  <a:cubicBezTo>
                    <a:pt x="493" y="256"/>
                    <a:pt x="493" y="256"/>
                    <a:pt x="493" y="256"/>
                  </a:cubicBezTo>
                  <a:cubicBezTo>
                    <a:pt x="493" y="255"/>
                    <a:pt x="493" y="255"/>
                    <a:pt x="493" y="255"/>
                  </a:cubicBezTo>
                  <a:cubicBezTo>
                    <a:pt x="492" y="254"/>
                    <a:pt x="492" y="254"/>
                    <a:pt x="492" y="254"/>
                  </a:cubicBezTo>
                  <a:cubicBezTo>
                    <a:pt x="492" y="253"/>
                    <a:pt x="492" y="253"/>
                    <a:pt x="492" y="253"/>
                  </a:cubicBezTo>
                  <a:cubicBezTo>
                    <a:pt x="492" y="252"/>
                    <a:pt x="492" y="252"/>
                    <a:pt x="492" y="252"/>
                  </a:cubicBezTo>
                  <a:cubicBezTo>
                    <a:pt x="491" y="250"/>
                    <a:pt x="491" y="250"/>
                    <a:pt x="491" y="250"/>
                  </a:cubicBezTo>
                  <a:cubicBezTo>
                    <a:pt x="491" y="249"/>
                    <a:pt x="491" y="249"/>
                    <a:pt x="491" y="249"/>
                  </a:cubicBezTo>
                  <a:cubicBezTo>
                    <a:pt x="491" y="248"/>
                    <a:pt x="491" y="248"/>
                    <a:pt x="491" y="248"/>
                  </a:cubicBezTo>
                  <a:cubicBezTo>
                    <a:pt x="491" y="247"/>
                    <a:pt x="491" y="247"/>
                    <a:pt x="491" y="247"/>
                  </a:cubicBezTo>
                  <a:cubicBezTo>
                    <a:pt x="490" y="246"/>
                    <a:pt x="490" y="246"/>
                    <a:pt x="490" y="246"/>
                  </a:cubicBezTo>
                  <a:cubicBezTo>
                    <a:pt x="491" y="246"/>
                    <a:pt x="491" y="246"/>
                    <a:pt x="491" y="246"/>
                  </a:cubicBezTo>
                  <a:cubicBezTo>
                    <a:pt x="491" y="245"/>
                    <a:pt x="491" y="245"/>
                    <a:pt x="491" y="245"/>
                  </a:cubicBezTo>
                  <a:cubicBezTo>
                    <a:pt x="491" y="245"/>
                    <a:pt x="491" y="245"/>
                    <a:pt x="491" y="245"/>
                  </a:cubicBezTo>
                  <a:cubicBezTo>
                    <a:pt x="491" y="245"/>
                    <a:pt x="491" y="245"/>
                    <a:pt x="491" y="245"/>
                  </a:cubicBezTo>
                  <a:cubicBezTo>
                    <a:pt x="492" y="245"/>
                    <a:pt x="492" y="245"/>
                    <a:pt x="492" y="245"/>
                  </a:cubicBezTo>
                  <a:cubicBezTo>
                    <a:pt x="493" y="245"/>
                    <a:pt x="493" y="245"/>
                    <a:pt x="493" y="245"/>
                  </a:cubicBezTo>
                  <a:cubicBezTo>
                    <a:pt x="494" y="245"/>
                    <a:pt x="494" y="245"/>
                    <a:pt x="494" y="245"/>
                  </a:cubicBezTo>
                  <a:cubicBezTo>
                    <a:pt x="495" y="245"/>
                    <a:pt x="495" y="245"/>
                    <a:pt x="495" y="245"/>
                  </a:cubicBezTo>
                  <a:cubicBezTo>
                    <a:pt x="495" y="246"/>
                    <a:pt x="495" y="246"/>
                    <a:pt x="495" y="246"/>
                  </a:cubicBezTo>
                  <a:cubicBezTo>
                    <a:pt x="496" y="247"/>
                    <a:pt x="496" y="247"/>
                    <a:pt x="496" y="247"/>
                  </a:cubicBezTo>
                  <a:cubicBezTo>
                    <a:pt x="497" y="247"/>
                    <a:pt x="497" y="247"/>
                    <a:pt x="497" y="247"/>
                  </a:cubicBezTo>
                  <a:cubicBezTo>
                    <a:pt x="498" y="248"/>
                    <a:pt x="498" y="248"/>
                    <a:pt x="498" y="248"/>
                  </a:cubicBezTo>
                  <a:cubicBezTo>
                    <a:pt x="499" y="248"/>
                    <a:pt x="499" y="248"/>
                    <a:pt x="499" y="248"/>
                  </a:cubicBezTo>
                  <a:cubicBezTo>
                    <a:pt x="498" y="247"/>
                    <a:pt x="498" y="247"/>
                    <a:pt x="498" y="247"/>
                  </a:cubicBezTo>
                  <a:cubicBezTo>
                    <a:pt x="497" y="246"/>
                    <a:pt x="497" y="246"/>
                    <a:pt x="497" y="246"/>
                  </a:cubicBezTo>
                  <a:cubicBezTo>
                    <a:pt x="496" y="246"/>
                    <a:pt x="496" y="246"/>
                    <a:pt x="496" y="246"/>
                  </a:cubicBezTo>
                  <a:cubicBezTo>
                    <a:pt x="495" y="244"/>
                    <a:pt x="495" y="244"/>
                    <a:pt x="495" y="244"/>
                  </a:cubicBezTo>
                  <a:cubicBezTo>
                    <a:pt x="494" y="243"/>
                    <a:pt x="494" y="243"/>
                    <a:pt x="494" y="243"/>
                  </a:cubicBezTo>
                  <a:cubicBezTo>
                    <a:pt x="494" y="243"/>
                    <a:pt x="494" y="243"/>
                    <a:pt x="494" y="243"/>
                  </a:cubicBezTo>
                  <a:cubicBezTo>
                    <a:pt x="494" y="243"/>
                    <a:pt x="494" y="243"/>
                    <a:pt x="494" y="243"/>
                  </a:cubicBezTo>
                  <a:cubicBezTo>
                    <a:pt x="493" y="241"/>
                    <a:pt x="493" y="241"/>
                    <a:pt x="493" y="241"/>
                  </a:cubicBezTo>
                  <a:cubicBezTo>
                    <a:pt x="493" y="240"/>
                    <a:pt x="493" y="240"/>
                    <a:pt x="493" y="240"/>
                  </a:cubicBezTo>
                  <a:cubicBezTo>
                    <a:pt x="492" y="240"/>
                    <a:pt x="492" y="240"/>
                    <a:pt x="492" y="240"/>
                  </a:cubicBezTo>
                  <a:cubicBezTo>
                    <a:pt x="492" y="239"/>
                    <a:pt x="492" y="239"/>
                    <a:pt x="492" y="239"/>
                  </a:cubicBezTo>
                  <a:cubicBezTo>
                    <a:pt x="491" y="238"/>
                    <a:pt x="491" y="238"/>
                    <a:pt x="491" y="238"/>
                  </a:cubicBezTo>
                  <a:cubicBezTo>
                    <a:pt x="489" y="236"/>
                    <a:pt x="489" y="236"/>
                    <a:pt x="489" y="236"/>
                  </a:cubicBezTo>
                  <a:cubicBezTo>
                    <a:pt x="489" y="235"/>
                    <a:pt x="489" y="235"/>
                    <a:pt x="489" y="235"/>
                  </a:cubicBezTo>
                  <a:cubicBezTo>
                    <a:pt x="488" y="233"/>
                    <a:pt x="488" y="233"/>
                    <a:pt x="488" y="233"/>
                  </a:cubicBezTo>
                  <a:cubicBezTo>
                    <a:pt x="487" y="232"/>
                    <a:pt x="487" y="232"/>
                    <a:pt x="487" y="232"/>
                  </a:cubicBezTo>
                  <a:cubicBezTo>
                    <a:pt x="486" y="231"/>
                    <a:pt x="486" y="231"/>
                    <a:pt x="486" y="231"/>
                  </a:cubicBezTo>
                  <a:cubicBezTo>
                    <a:pt x="486" y="230"/>
                    <a:pt x="486" y="230"/>
                    <a:pt x="486" y="230"/>
                  </a:cubicBezTo>
                  <a:cubicBezTo>
                    <a:pt x="486" y="230"/>
                    <a:pt x="486" y="230"/>
                    <a:pt x="486" y="230"/>
                  </a:cubicBezTo>
                  <a:cubicBezTo>
                    <a:pt x="485" y="229"/>
                    <a:pt x="485" y="229"/>
                    <a:pt x="485" y="229"/>
                  </a:cubicBezTo>
                  <a:cubicBezTo>
                    <a:pt x="485" y="230"/>
                    <a:pt x="485" y="230"/>
                    <a:pt x="485" y="230"/>
                  </a:cubicBezTo>
                  <a:cubicBezTo>
                    <a:pt x="485" y="230"/>
                    <a:pt x="485" y="230"/>
                    <a:pt x="485" y="230"/>
                  </a:cubicBezTo>
                  <a:cubicBezTo>
                    <a:pt x="484" y="229"/>
                    <a:pt x="484" y="229"/>
                    <a:pt x="484" y="229"/>
                  </a:cubicBezTo>
                  <a:cubicBezTo>
                    <a:pt x="485" y="229"/>
                    <a:pt x="485" y="229"/>
                    <a:pt x="485" y="229"/>
                  </a:cubicBezTo>
                  <a:cubicBezTo>
                    <a:pt x="484" y="228"/>
                    <a:pt x="484" y="228"/>
                    <a:pt x="484" y="228"/>
                  </a:cubicBezTo>
                  <a:cubicBezTo>
                    <a:pt x="483" y="228"/>
                    <a:pt x="483" y="228"/>
                    <a:pt x="483" y="228"/>
                  </a:cubicBezTo>
                  <a:cubicBezTo>
                    <a:pt x="483" y="227"/>
                    <a:pt x="483" y="227"/>
                    <a:pt x="483" y="227"/>
                  </a:cubicBezTo>
                  <a:cubicBezTo>
                    <a:pt x="482" y="226"/>
                    <a:pt x="482" y="226"/>
                    <a:pt x="482" y="226"/>
                  </a:cubicBezTo>
                  <a:cubicBezTo>
                    <a:pt x="482" y="225"/>
                    <a:pt x="482" y="225"/>
                    <a:pt x="482" y="225"/>
                  </a:cubicBezTo>
                  <a:cubicBezTo>
                    <a:pt x="482" y="224"/>
                    <a:pt x="482" y="224"/>
                    <a:pt x="482" y="224"/>
                  </a:cubicBezTo>
                  <a:cubicBezTo>
                    <a:pt x="482" y="224"/>
                    <a:pt x="482" y="224"/>
                    <a:pt x="482" y="224"/>
                  </a:cubicBezTo>
                  <a:cubicBezTo>
                    <a:pt x="482" y="224"/>
                    <a:pt x="482" y="224"/>
                    <a:pt x="482" y="224"/>
                  </a:cubicBezTo>
                  <a:cubicBezTo>
                    <a:pt x="482" y="223"/>
                    <a:pt x="482" y="223"/>
                    <a:pt x="482" y="223"/>
                  </a:cubicBezTo>
                  <a:cubicBezTo>
                    <a:pt x="482" y="221"/>
                    <a:pt x="482" y="221"/>
                    <a:pt x="482" y="221"/>
                  </a:cubicBezTo>
                  <a:cubicBezTo>
                    <a:pt x="481" y="220"/>
                    <a:pt x="481" y="220"/>
                    <a:pt x="481" y="220"/>
                  </a:cubicBezTo>
                  <a:cubicBezTo>
                    <a:pt x="480" y="220"/>
                    <a:pt x="480" y="220"/>
                    <a:pt x="480" y="220"/>
                  </a:cubicBezTo>
                  <a:cubicBezTo>
                    <a:pt x="480" y="219"/>
                    <a:pt x="480" y="219"/>
                    <a:pt x="480" y="219"/>
                  </a:cubicBezTo>
                  <a:cubicBezTo>
                    <a:pt x="479" y="219"/>
                    <a:pt x="479" y="219"/>
                    <a:pt x="479" y="219"/>
                  </a:cubicBezTo>
                  <a:cubicBezTo>
                    <a:pt x="479" y="218"/>
                    <a:pt x="479" y="218"/>
                    <a:pt x="479" y="218"/>
                  </a:cubicBezTo>
                  <a:cubicBezTo>
                    <a:pt x="479" y="218"/>
                    <a:pt x="479" y="218"/>
                    <a:pt x="479" y="218"/>
                  </a:cubicBezTo>
                  <a:cubicBezTo>
                    <a:pt x="479" y="218"/>
                    <a:pt x="479" y="218"/>
                    <a:pt x="479" y="218"/>
                  </a:cubicBezTo>
                  <a:cubicBezTo>
                    <a:pt x="480" y="218"/>
                    <a:pt x="480" y="218"/>
                    <a:pt x="480" y="218"/>
                  </a:cubicBezTo>
                  <a:cubicBezTo>
                    <a:pt x="481" y="219"/>
                    <a:pt x="481" y="219"/>
                    <a:pt x="481" y="219"/>
                  </a:cubicBezTo>
                  <a:cubicBezTo>
                    <a:pt x="481" y="218"/>
                    <a:pt x="481" y="218"/>
                    <a:pt x="481" y="218"/>
                  </a:cubicBezTo>
                  <a:cubicBezTo>
                    <a:pt x="480" y="217"/>
                    <a:pt x="480" y="217"/>
                    <a:pt x="480" y="217"/>
                  </a:cubicBezTo>
                  <a:cubicBezTo>
                    <a:pt x="479" y="216"/>
                    <a:pt x="479" y="216"/>
                    <a:pt x="479" y="216"/>
                  </a:cubicBezTo>
                  <a:cubicBezTo>
                    <a:pt x="478" y="216"/>
                    <a:pt x="478" y="216"/>
                    <a:pt x="478" y="216"/>
                  </a:cubicBezTo>
                  <a:cubicBezTo>
                    <a:pt x="478" y="215"/>
                    <a:pt x="478" y="215"/>
                    <a:pt x="478" y="215"/>
                  </a:cubicBezTo>
                  <a:cubicBezTo>
                    <a:pt x="476" y="214"/>
                    <a:pt x="476" y="214"/>
                    <a:pt x="476" y="214"/>
                  </a:cubicBezTo>
                  <a:cubicBezTo>
                    <a:pt x="476" y="213"/>
                    <a:pt x="476" y="213"/>
                    <a:pt x="476" y="213"/>
                  </a:cubicBezTo>
                  <a:cubicBezTo>
                    <a:pt x="476" y="212"/>
                    <a:pt x="476" y="212"/>
                    <a:pt x="476" y="212"/>
                  </a:cubicBezTo>
                  <a:cubicBezTo>
                    <a:pt x="475" y="211"/>
                    <a:pt x="475" y="211"/>
                    <a:pt x="475" y="211"/>
                  </a:cubicBezTo>
                  <a:cubicBezTo>
                    <a:pt x="474" y="211"/>
                    <a:pt x="474" y="211"/>
                    <a:pt x="474" y="211"/>
                  </a:cubicBezTo>
                  <a:cubicBezTo>
                    <a:pt x="473" y="210"/>
                    <a:pt x="473" y="210"/>
                    <a:pt x="473" y="210"/>
                  </a:cubicBezTo>
                  <a:cubicBezTo>
                    <a:pt x="473" y="209"/>
                    <a:pt x="473" y="209"/>
                    <a:pt x="473" y="209"/>
                  </a:cubicBezTo>
                  <a:cubicBezTo>
                    <a:pt x="473" y="210"/>
                    <a:pt x="473" y="210"/>
                    <a:pt x="473" y="210"/>
                  </a:cubicBezTo>
                  <a:cubicBezTo>
                    <a:pt x="473" y="210"/>
                    <a:pt x="473" y="210"/>
                    <a:pt x="473" y="210"/>
                  </a:cubicBezTo>
                  <a:cubicBezTo>
                    <a:pt x="473" y="211"/>
                    <a:pt x="473" y="211"/>
                    <a:pt x="473" y="211"/>
                  </a:cubicBezTo>
                  <a:cubicBezTo>
                    <a:pt x="472" y="211"/>
                    <a:pt x="472" y="211"/>
                    <a:pt x="472" y="211"/>
                  </a:cubicBezTo>
                  <a:cubicBezTo>
                    <a:pt x="472" y="211"/>
                    <a:pt x="472" y="211"/>
                    <a:pt x="472" y="211"/>
                  </a:cubicBezTo>
                  <a:cubicBezTo>
                    <a:pt x="471" y="211"/>
                    <a:pt x="471" y="211"/>
                    <a:pt x="471" y="211"/>
                  </a:cubicBezTo>
                  <a:cubicBezTo>
                    <a:pt x="472" y="212"/>
                    <a:pt x="472" y="212"/>
                    <a:pt x="472" y="212"/>
                  </a:cubicBezTo>
                  <a:cubicBezTo>
                    <a:pt x="474" y="212"/>
                    <a:pt x="474" y="212"/>
                    <a:pt x="474" y="212"/>
                  </a:cubicBezTo>
                  <a:cubicBezTo>
                    <a:pt x="474" y="213"/>
                    <a:pt x="474" y="213"/>
                    <a:pt x="474" y="213"/>
                  </a:cubicBezTo>
                  <a:cubicBezTo>
                    <a:pt x="474" y="214"/>
                    <a:pt x="474" y="214"/>
                    <a:pt x="474" y="214"/>
                  </a:cubicBezTo>
                  <a:cubicBezTo>
                    <a:pt x="474" y="214"/>
                    <a:pt x="474" y="214"/>
                    <a:pt x="474" y="214"/>
                  </a:cubicBezTo>
                  <a:cubicBezTo>
                    <a:pt x="475" y="214"/>
                    <a:pt x="475" y="214"/>
                    <a:pt x="475" y="214"/>
                  </a:cubicBezTo>
                  <a:cubicBezTo>
                    <a:pt x="475" y="214"/>
                    <a:pt x="475" y="214"/>
                    <a:pt x="475" y="214"/>
                  </a:cubicBezTo>
                  <a:cubicBezTo>
                    <a:pt x="475" y="215"/>
                    <a:pt x="475" y="215"/>
                    <a:pt x="475" y="215"/>
                  </a:cubicBezTo>
                  <a:cubicBezTo>
                    <a:pt x="474" y="215"/>
                    <a:pt x="474" y="215"/>
                    <a:pt x="474" y="215"/>
                  </a:cubicBezTo>
                  <a:cubicBezTo>
                    <a:pt x="474" y="215"/>
                    <a:pt x="474" y="215"/>
                    <a:pt x="474" y="215"/>
                  </a:cubicBezTo>
                  <a:cubicBezTo>
                    <a:pt x="475" y="215"/>
                    <a:pt x="475" y="215"/>
                    <a:pt x="475" y="215"/>
                  </a:cubicBezTo>
                  <a:cubicBezTo>
                    <a:pt x="475" y="216"/>
                    <a:pt x="475" y="216"/>
                    <a:pt x="475" y="216"/>
                  </a:cubicBezTo>
                  <a:cubicBezTo>
                    <a:pt x="475" y="216"/>
                    <a:pt x="475" y="216"/>
                    <a:pt x="475" y="216"/>
                  </a:cubicBezTo>
                  <a:cubicBezTo>
                    <a:pt x="474" y="216"/>
                    <a:pt x="474" y="216"/>
                    <a:pt x="474" y="216"/>
                  </a:cubicBezTo>
                  <a:cubicBezTo>
                    <a:pt x="473" y="216"/>
                    <a:pt x="473" y="216"/>
                    <a:pt x="473" y="216"/>
                  </a:cubicBezTo>
                  <a:cubicBezTo>
                    <a:pt x="473" y="216"/>
                    <a:pt x="473" y="216"/>
                    <a:pt x="473" y="216"/>
                  </a:cubicBezTo>
                  <a:cubicBezTo>
                    <a:pt x="472" y="217"/>
                    <a:pt x="472" y="217"/>
                    <a:pt x="472" y="217"/>
                  </a:cubicBezTo>
                  <a:cubicBezTo>
                    <a:pt x="473" y="218"/>
                    <a:pt x="473" y="218"/>
                    <a:pt x="473" y="218"/>
                  </a:cubicBezTo>
                  <a:cubicBezTo>
                    <a:pt x="473" y="219"/>
                    <a:pt x="473" y="219"/>
                    <a:pt x="473" y="219"/>
                  </a:cubicBezTo>
                  <a:cubicBezTo>
                    <a:pt x="474" y="220"/>
                    <a:pt x="474" y="220"/>
                    <a:pt x="474" y="220"/>
                  </a:cubicBezTo>
                  <a:cubicBezTo>
                    <a:pt x="475" y="221"/>
                    <a:pt x="475" y="221"/>
                    <a:pt x="475" y="221"/>
                  </a:cubicBezTo>
                  <a:cubicBezTo>
                    <a:pt x="475" y="223"/>
                    <a:pt x="475" y="223"/>
                    <a:pt x="475" y="223"/>
                  </a:cubicBezTo>
                  <a:cubicBezTo>
                    <a:pt x="475" y="223"/>
                    <a:pt x="475" y="223"/>
                    <a:pt x="475" y="223"/>
                  </a:cubicBezTo>
                  <a:cubicBezTo>
                    <a:pt x="476" y="225"/>
                    <a:pt x="476" y="225"/>
                    <a:pt x="476" y="225"/>
                  </a:cubicBezTo>
                  <a:cubicBezTo>
                    <a:pt x="476" y="227"/>
                    <a:pt x="476" y="227"/>
                    <a:pt x="476" y="227"/>
                  </a:cubicBezTo>
                  <a:cubicBezTo>
                    <a:pt x="477" y="228"/>
                    <a:pt x="477" y="228"/>
                    <a:pt x="477" y="228"/>
                  </a:cubicBezTo>
                  <a:cubicBezTo>
                    <a:pt x="478" y="228"/>
                    <a:pt x="478" y="228"/>
                    <a:pt x="478" y="228"/>
                  </a:cubicBezTo>
                  <a:cubicBezTo>
                    <a:pt x="478" y="229"/>
                    <a:pt x="478" y="229"/>
                    <a:pt x="478" y="229"/>
                  </a:cubicBezTo>
                  <a:cubicBezTo>
                    <a:pt x="478" y="229"/>
                    <a:pt x="478" y="229"/>
                    <a:pt x="478" y="229"/>
                  </a:cubicBezTo>
                  <a:cubicBezTo>
                    <a:pt x="480" y="231"/>
                    <a:pt x="480" y="231"/>
                    <a:pt x="480" y="231"/>
                  </a:cubicBezTo>
                  <a:cubicBezTo>
                    <a:pt x="480" y="231"/>
                    <a:pt x="480" y="231"/>
                    <a:pt x="480" y="231"/>
                  </a:cubicBezTo>
                  <a:cubicBezTo>
                    <a:pt x="481" y="232"/>
                    <a:pt x="481" y="232"/>
                    <a:pt x="481" y="232"/>
                  </a:cubicBezTo>
                  <a:cubicBezTo>
                    <a:pt x="482" y="234"/>
                    <a:pt x="482" y="234"/>
                    <a:pt x="482" y="234"/>
                  </a:cubicBezTo>
                  <a:cubicBezTo>
                    <a:pt x="482" y="235"/>
                    <a:pt x="482" y="235"/>
                    <a:pt x="482" y="235"/>
                  </a:cubicBezTo>
                  <a:cubicBezTo>
                    <a:pt x="482" y="236"/>
                    <a:pt x="482" y="236"/>
                    <a:pt x="482" y="236"/>
                  </a:cubicBezTo>
                  <a:cubicBezTo>
                    <a:pt x="482" y="237"/>
                    <a:pt x="482" y="237"/>
                    <a:pt x="482" y="237"/>
                  </a:cubicBezTo>
                  <a:cubicBezTo>
                    <a:pt x="483" y="237"/>
                    <a:pt x="483" y="237"/>
                    <a:pt x="483" y="237"/>
                  </a:cubicBezTo>
                  <a:cubicBezTo>
                    <a:pt x="484" y="238"/>
                    <a:pt x="484" y="238"/>
                    <a:pt x="484" y="238"/>
                  </a:cubicBezTo>
                  <a:cubicBezTo>
                    <a:pt x="484" y="238"/>
                    <a:pt x="484" y="238"/>
                    <a:pt x="484" y="238"/>
                  </a:cubicBezTo>
                  <a:cubicBezTo>
                    <a:pt x="484" y="239"/>
                    <a:pt x="484" y="239"/>
                    <a:pt x="484" y="239"/>
                  </a:cubicBezTo>
                  <a:cubicBezTo>
                    <a:pt x="485" y="240"/>
                    <a:pt x="485" y="240"/>
                    <a:pt x="485" y="240"/>
                  </a:cubicBezTo>
                  <a:cubicBezTo>
                    <a:pt x="485" y="241"/>
                    <a:pt x="485" y="241"/>
                    <a:pt x="485" y="241"/>
                  </a:cubicBezTo>
                  <a:cubicBezTo>
                    <a:pt x="485" y="242"/>
                    <a:pt x="485" y="242"/>
                    <a:pt x="485" y="242"/>
                  </a:cubicBezTo>
                  <a:cubicBezTo>
                    <a:pt x="486" y="244"/>
                    <a:pt x="486" y="244"/>
                    <a:pt x="486" y="244"/>
                  </a:cubicBezTo>
                  <a:cubicBezTo>
                    <a:pt x="486" y="244"/>
                    <a:pt x="486" y="244"/>
                    <a:pt x="486" y="244"/>
                  </a:cubicBezTo>
                  <a:cubicBezTo>
                    <a:pt x="486" y="245"/>
                    <a:pt x="486" y="245"/>
                    <a:pt x="486" y="245"/>
                  </a:cubicBezTo>
                  <a:cubicBezTo>
                    <a:pt x="486" y="246"/>
                    <a:pt x="486" y="246"/>
                    <a:pt x="486" y="246"/>
                  </a:cubicBezTo>
                  <a:cubicBezTo>
                    <a:pt x="487" y="248"/>
                    <a:pt x="487" y="248"/>
                    <a:pt x="487" y="248"/>
                  </a:cubicBezTo>
                  <a:cubicBezTo>
                    <a:pt x="486" y="248"/>
                    <a:pt x="486" y="248"/>
                    <a:pt x="486" y="248"/>
                  </a:cubicBezTo>
                  <a:cubicBezTo>
                    <a:pt x="487" y="250"/>
                    <a:pt x="487" y="250"/>
                    <a:pt x="487" y="250"/>
                  </a:cubicBezTo>
                  <a:cubicBezTo>
                    <a:pt x="487" y="250"/>
                    <a:pt x="487" y="250"/>
                    <a:pt x="487" y="250"/>
                  </a:cubicBezTo>
                  <a:cubicBezTo>
                    <a:pt x="489" y="252"/>
                    <a:pt x="489" y="252"/>
                    <a:pt x="489" y="252"/>
                  </a:cubicBezTo>
                  <a:cubicBezTo>
                    <a:pt x="489" y="253"/>
                    <a:pt x="489" y="253"/>
                    <a:pt x="489" y="253"/>
                  </a:cubicBezTo>
                  <a:cubicBezTo>
                    <a:pt x="490" y="254"/>
                    <a:pt x="490" y="254"/>
                    <a:pt x="490" y="254"/>
                  </a:cubicBezTo>
                  <a:cubicBezTo>
                    <a:pt x="490" y="256"/>
                    <a:pt x="490" y="256"/>
                    <a:pt x="490" y="256"/>
                  </a:cubicBezTo>
                  <a:cubicBezTo>
                    <a:pt x="490" y="257"/>
                    <a:pt x="490" y="257"/>
                    <a:pt x="490" y="257"/>
                  </a:cubicBezTo>
                  <a:cubicBezTo>
                    <a:pt x="491" y="258"/>
                    <a:pt x="491" y="258"/>
                    <a:pt x="491" y="258"/>
                  </a:cubicBezTo>
                  <a:cubicBezTo>
                    <a:pt x="491" y="259"/>
                    <a:pt x="491" y="259"/>
                    <a:pt x="491" y="259"/>
                  </a:cubicBezTo>
                  <a:cubicBezTo>
                    <a:pt x="492" y="260"/>
                    <a:pt x="492" y="260"/>
                    <a:pt x="492" y="260"/>
                  </a:cubicBezTo>
                  <a:cubicBezTo>
                    <a:pt x="492" y="261"/>
                    <a:pt x="492" y="261"/>
                    <a:pt x="492" y="261"/>
                  </a:cubicBezTo>
                  <a:cubicBezTo>
                    <a:pt x="492" y="262"/>
                    <a:pt x="492" y="262"/>
                    <a:pt x="492" y="262"/>
                  </a:cubicBezTo>
                  <a:cubicBezTo>
                    <a:pt x="492" y="264"/>
                    <a:pt x="492" y="264"/>
                    <a:pt x="492" y="264"/>
                  </a:cubicBezTo>
                  <a:cubicBezTo>
                    <a:pt x="492" y="265"/>
                    <a:pt x="492" y="265"/>
                    <a:pt x="492" y="265"/>
                  </a:cubicBezTo>
                  <a:cubicBezTo>
                    <a:pt x="493" y="266"/>
                    <a:pt x="493" y="266"/>
                    <a:pt x="493" y="266"/>
                  </a:cubicBezTo>
                  <a:cubicBezTo>
                    <a:pt x="494" y="267"/>
                    <a:pt x="494" y="267"/>
                    <a:pt x="494" y="267"/>
                  </a:cubicBezTo>
                  <a:cubicBezTo>
                    <a:pt x="495" y="267"/>
                    <a:pt x="495" y="267"/>
                    <a:pt x="495" y="267"/>
                  </a:cubicBezTo>
                  <a:close/>
                  <a:moveTo>
                    <a:pt x="450" y="211"/>
                  </a:moveTo>
                  <a:cubicBezTo>
                    <a:pt x="450" y="211"/>
                    <a:pt x="450" y="211"/>
                    <a:pt x="450" y="211"/>
                  </a:cubicBezTo>
                  <a:cubicBezTo>
                    <a:pt x="450" y="210"/>
                    <a:pt x="450" y="210"/>
                    <a:pt x="450" y="210"/>
                  </a:cubicBezTo>
                  <a:cubicBezTo>
                    <a:pt x="450" y="210"/>
                    <a:pt x="450" y="210"/>
                    <a:pt x="450" y="210"/>
                  </a:cubicBezTo>
                  <a:cubicBezTo>
                    <a:pt x="451" y="210"/>
                    <a:pt x="451" y="210"/>
                    <a:pt x="451" y="210"/>
                  </a:cubicBezTo>
                  <a:cubicBezTo>
                    <a:pt x="451" y="211"/>
                    <a:pt x="451" y="211"/>
                    <a:pt x="451" y="211"/>
                  </a:cubicBezTo>
                  <a:cubicBezTo>
                    <a:pt x="452" y="211"/>
                    <a:pt x="452" y="211"/>
                    <a:pt x="452" y="211"/>
                  </a:cubicBezTo>
                  <a:cubicBezTo>
                    <a:pt x="452" y="210"/>
                    <a:pt x="452" y="210"/>
                    <a:pt x="452" y="210"/>
                  </a:cubicBezTo>
                  <a:cubicBezTo>
                    <a:pt x="453" y="210"/>
                    <a:pt x="453" y="210"/>
                    <a:pt x="453" y="210"/>
                  </a:cubicBezTo>
                  <a:cubicBezTo>
                    <a:pt x="452" y="209"/>
                    <a:pt x="452" y="209"/>
                    <a:pt x="452" y="209"/>
                  </a:cubicBezTo>
                  <a:cubicBezTo>
                    <a:pt x="452" y="209"/>
                    <a:pt x="452" y="209"/>
                    <a:pt x="452" y="209"/>
                  </a:cubicBezTo>
                  <a:cubicBezTo>
                    <a:pt x="453" y="209"/>
                    <a:pt x="453" y="209"/>
                    <a:pt x="453" y="209"/>
                  </a:cubicBezTo>
                  <a:cubicBezTo>
                    <a:pt x="453" y="208"/>
                    <a:pt x="453" y="208"/>
                    <a:pt x="453" y="208"/>
                  </a:cubicBezTo>
                  <a:cubicBezTo>
                    <a:pt x="452" y="208"/>
                    <a:pt x="452" y="208"/>
                    <a:pt x="452" y="208"/>
                  </a:cubicBezTo>
                  <a:cubicBezTo>
                    <a:pt x="452" y="208"/>
                    <a:pt x="452" y="208"/>
                    <a:pt x="452" y="208"/>
                  </a:cubicBezTo>
                  <a:cubicBezTo>
                    <a:pt x="452" y="209"/>
                    <a:pt x="452" y="209"/>
                    <a:pt x="452" y="209"/>
                  </a:cubicBezTo>
                  <a:cubicBezTo>
                    <a:pt x="451" y="209"/>
                    <a:pt x="451" y="209"/>
                    <a:pt x="451" y="209"/>
                  </a:cubicBezTo>
                  <a:cubicBezTo>
                    <a:pt x="452" y="208"/>
                    <a:pt x="452" y="208"/>
                    <a:pt x="452" y="208"/>
                  </a:cubicBezTo>
                  <a:cubicBezTo>
                    <a:pt x="452" y="208"/>
                    <a:pt x="452" y="208"/>
                    <a:pt x="452" y="208"/>
                  </a:cubicBezTo>
                  <a:cubicBezTo>
                    <a:pt x="452" y="208"/>
                    <a:pt x="452" y="208"/>
                    <a:pt x="452" y="208"/>
                  </a:cubicBezTo>
                  <a:cubicBezTo>
                    <a:pt x="451" y="208"/>
                    <a:pt x="451" y="208"/>
                    <a:pt x="451" y="208"/>
                  </a:cubicBezTo>
                  <a:cubicBezTo>
                    <a:pt x="450" y="207"/>
                    <a:pt x="450" y="207"/>
                    <a:pt x="450" y="207"/>
                  </a:cubicBezTo>
                  <a:cubicBezTo>
                    <a:pt x="450" y="208"/>
                    <a:pt x="450" y="208"/>
                    <a:pt x="450" y="208"/>
                  </a:cubicBezTo>
                  <a:cubicBezTo>
                    <a:pt x="449" y="209"/>
                    <a:pt x="449" y="209"/>
                    <a:pt x="449" y="209"/>
                  </a:cubicBezTo>
                  <a:cubicBezTo>
                    <a:pt x="449" y="209"/>
                    <a:pt x="449" y="209"/>
                    <a:pt x="449" y="209"/>
                  </a:cubicBezTo>
                  <a:cubicBezTo>
                    <a:pt x="449" y="210"/>
                    <a:pt x="449" y="210"/>
                    <a:pt x="449" y="210"/>
                  </a:cubicBezTo>
                  <a:cubicBezTo>
                    <a:pt x="450" y="211"/>
                    <a:pt x="450" y="211"/>
                    <a:pt x="450" y="211"/>
                  </a:cubicBezTo>
                  <a:close/>
                  <a:moveTo>
                    <a:pt x="447" y="210"/>
                  </a:moveTo>
                  <a:cubicBezTo>
                    <a:pt x="447" y="210"/>
                    <a:pt x="447" y="210"/>
                    <a:pt x="447" y="210"/>
                  </a:cubicBezTo>
                  <a:cubicBezTo>
                    <a:pt x="447" y="210"/>
                    <a:pt x="447" y="210"/>
                    <a:pt x="447" y="210"/>
                  </a:cubicBezTo>
                  <a:cubicBezTo>
                    <a:pt x="447" y="209"/>
                    <a:pt x="447" y="209"/>
                    <a:pt x="447" y="209"/>
                  </a:cubicBezTo>
                  <a:cubicBezTo>
                    <a:pt x="448" y="210"/>
                    <a:pt x="448" y="210"/>
                    <a:pt x="448" y="210"/>
                  </a:cubicBezTo>
                  <a:cubicBezTo>
                    <a:pt x="448" y="210"/>
                    <a:pt x="448" y="210"/>
                    <a:pt x="448" y="210"/>
                  </a:cubicBezTo>
                  <a:cubicBezTo>
                    <a:pt x="448" y="209"/>
                    <a:pt x="448" y="209"/>
                    <a:pt x="448" y="209"/>
                  </a:cubicBezTo>
                  <a:cubicBezTo>
                    <a:pt x="448" y="209"/>
                    <a:pt x="448" y="209"/>
                    <a:pt x="448" y="209"/>
                  </a:cubicBezTo>
                  <a:cubicBezTo>
                    <a:pt x="448" y="208"/>
                    <a:pt x="448" y="208"/>
                    <a:pt x="448" y="208"/>
                  </a:cubicBezTo>
                  <a:cubicBezTo>
                    <a:pt x="448" y="208"/>
                    <a:pt x="448" y="208"/>
                    <a:pt x="448" y="208"/>
                  </a:cubicBezTo>
                  <a:cubicBezTo>
                    <a:pt x="447" y="209"/>
                    <a:pt x="447" y="209"/>
                    <a:pt x="447" y="209"/>
                  </a:cubicBezTo>
                  <a:cubicBezTo>
                    <a:pt x="446" y="209"/>
                    <a:pt x="446" y="209"/>
                    <a:pt x="446" y="209"/>
                  </a:cubicBezTo>
                  <a:cubicBezTo>
                    <a:pt x="446" y="210"/>
                    <a:pt x="446" y="210"/>
                    <a:pt x="446" y="210"/>
                  </a:cubicBezTo>
                  <a:cubicBezTo>
                    <a:pt x="447" y="210"/>
                    <a:pt x="447" y="210"/>
                    <a:pt x="447" y="210"/>
                  </a:cubicBezTo>
                  <a:close/>
                  <a:moveTo>
                    <a:pt x="453" y="213"/>
                  </a:moveTo>
                  <a:cubicBezTo>
                    <a:pt x="453" y="213"/>
                    <a:pt x="453" y="213"/>
                    <a:pt x="453" y="213"/>
                  </a:cubicBezTo>
                  <a:cubicBezTo>
                    <a:pt x="453" y="213"/>
                    <a:pt x="453" y="213"/>
                    <a:pt x="453" y="213"/>
                  </a:cubicBezTo>
                  <a:cubicBezTo>
                    <a:pt x="454" y="212"/>
                    <a:pt x="454" y="212"/>
                    <a:pt x="454" y="212"/>
                  </a:cubicBezTo>
                  <a:cubicBezTo>
                    <a:pt x="453" y="212"/>
                    <a:pt x="453" y="212"/>
                    <a:pt x="453" y="212"/>
                  </a:cubicBezTo>
                  <a:cubicBezTo>
                    <a:pt x="453" y="212"/>
                    <a:pt x="453" y="212"/>
                    <a:pt x="453" y="212"/>
                  </a:cubicBezTo>
                  <a:cubicBezTo>
                    <a:pt x="453" y="212"/>
                    <a:pt x="453" y="212"/>
                    <a:pt x="453" y="212"/>
                  </a:cubicBezTo>
                  <a:cubicBezTo>
                    <a:pt x="453" y="213"/>
                    <a:pt x="453" y="213"/>
                    <a:pt x="453" y="213"/>
                  </a:cubicBezTo>
                  <a:close/>
                  <a:moveTo>
                    <a:pt x="452" y="212"/>
                  </a:moveTo>
                  <a:cubicBezTo>
                    <a:pt x="452" y="212"/>
                    <a:pt x="452" y="212"/>
                    <a:pt x="452" y="212"/>
                  </a:cubicBezTo>
                  <a:cubicBezTo>
                    <a:pt x="452" y="213"/>
                    <a:pt x="452" y="213"/>
                    <a:pt x="452" y="213"/>
                  </a:cubicBezTo>
                  <a:cubicBezTo>
                    <a:pt x="452" y="212"/>
                    <a:pt x="452" y="212"/>
                    <a:pt x="452" y="212"/>
                  </a:cubicBezTo>
                  <a:cubicBezTo>
                    <a:pt x="452" y="212"/>
                    <a:pt x="452" y="212"/>
                    <a:pt x="452" y="212"/>
                  </a:cubicBezTo>
                  <a:cubicBezTo>
                    <a:pt x="452" y="212"/>
                    <a:pt x="452" y="212"/>
                    <a:pt x="452" y="212"/>
                  </a:cubicBezTo>
                  <a:cubicBezTo>
                    <a:pt x="452" y="212"/>
                    <a:pt x="452" y="212"/>
                    <a:pt x="452" y="212"/>
                  </a:cubicBezTo>
                  <a:close/>
                  <a:moveTo>
                    <a:pt x="452" y="215"/>
                  </a:moveTo>
                  <a:cubicBezTo>
                    <a:pt x="452" y="215"/>
                    <a:pt x="452" y="215"/>
                    <a:pt x="452" y="215"/>
                  </a:cubicBezTo>
                  <a:cubicBezTo>
                    <a:pt x="453" y="215"/>
                    <a:pt x="453" y="215"/>
                    <a:pt x="453" y="215"/>
                  </a:cubicBezTo>
                  <a:cubicBezTo>
                    <a:pt x="453" y="214"/>
                    <a:pt x="453" y="214"/>
                    <a:pt x="453" y="214"/>
                  </a:cubicBezTo>
                  <a:cubicBezTo>
                    <a:pt x="453" y="214"/>
                    <a:pt x="453" y="214"/>
                    <a:pt x="453" y="214"/>
                  </a:cubicBezTo>
                  <a:cubicBezTo>
                    <a:pt x="453" y="213"/>
                    <a:pt x="453" y="213"/>
                    <a:pt x="453" y="213"/>
                  </a:cubicBezTo>
                  <a:cubicBezTo>
                    <a:pt x="452" y="214"/>
                    <a:pt x="452" y="214"/>
                    <a:pt x="452" y="214"/>
                  </a:cubicBezTo>
                  <a:cubicBezTo>
                    <a:pt x="451" y="214"/>
                    <a:pt x="451" y="214"/>
                    <a:pt x="451" y="214"/>
                  </a:cubicBezTo>
                  <a:cubicBezTo>
                    <a:pt x="451" y="215"/>
                    <a:pt x="451" y="215"/>
                    <a:pt x="451" y="215"/>
                  </a:cubicBezTo>
                  <a:cubicBezTo>
                    <a:pt x="452" y="215"/>
                    <a:pt x="452" y="215"/>
                    <a:pt x="452" y="215"/>
                  </a:cubicBezTo>
                  <a:close/>
                  <a:moveTo>
                    <a:pt x="486" y="169"/>
                  </a:moveTo>
                  <a:cubicBezTo>
                    <a:pt x="486" y="169"/>
                    <a:pt x="486" y="169"/>
                    <a:pt x="486" y="169"/>
                  </a:cubicBezTo>
                  <a:cubicBezTo>
                    <a:pt x="487" y="168"/>
                    <a:pt x="487" y="168"/>
                    <a:pt x="487" y="168"/>
                  </a:cubicBezTo>
                  <a:cubicBezTo>
                    <a:pt x="487" y="167"/>
                    <a:pt x="487" y="167"/>
                    <a:pt x="487" y="167"/>
                  </a:cubicBezTo>
                  <a:cubicBezTo>
                    <a:pt x="486" y="167"/>
                    <a:pt x="486" y="167"/>
                    <a:pt x="486" y="167"/>
                  </a:cubicBezTo>
                  <a:cubicBezTo>
                    <a:pt x="486" y="168"/>
                    <a:pt x="486" y="168"/>
                    <a:pt x="486" y="168"/>
                  </a:cubicBezTo>
                  <a:cubicBezTo>
                    <a:pt x="486" y="169"/>
                    <a:pt x="486" y="169"/>
                    <a:pt x="486" y="169"/>
                  </a:cubicBezTo>
                  <a:close/>
                  <a:moveTo>
                    <a:pt x="540" y="163"/>
                  </a:moveTo>
                  <a:cubicBezTo>
                    <a:pt x="540" y="164"/>
                    <a:pt x="540" y="164"/>
                    <a:pt x="540" y="164"/>
                  </a:cubicBezTo>
                  <a:cubicBezTo>
                    <a:pt x="540" y="163"/>
                    <a:pt x="540" y="163"/>
                    <a:pt x="540" y="163"/>
                  </a:cubicBezTo>
                  <a:cubicBezTo>
                    <a:pt x="540" y="162"/>
                    <a:pt x="540" y="162"/>
                    <a:pt x="540" y="162"/>
                  </a:cubicBezTo>
                  <a:cubicBezTo>
                    <a:pt x="540" y="162"/>
                    <a:pt x="540" y="162"/>
                    <a:pt x="540" y="162"/>
                  </a:cubicBezTo>
                  <a:cubicBezTo>
                    <a:pt x="540" y="161"/>
                    <a:pt x="540" y="161"/>
                    <a:pt x="540" y="161"/>
                  </a:cubicBezTo>
                  <a:cubicBezTo>
                    <a:pt x="541" y="160"/>
                    <a:pt x="541" y="160"/>
                    <a:pt x="541" y="160"/>
                  </a:cubicBezTo>
                  <a:cubicBezTo>
                    <a:pt x="541" y="159"/>
                    <a:pt x="541" y="159"/>
                    <a:pt x="541" y="159"/>
                  </a:cubicBezTo>
                  <a:cubicBezTo>
                    <a:pt x="542" y="159"/>
                    <a:pt x="542" y="159"/>
                    <a:pt x="542" y="159"/>
                  </a:cubicBezTo>
                  <a:cubicBezTo>
                    <a:pt x="543" y="158"/>
                    <a:pt x="543" y="158"/>
                    <a:pt x="543" y="158"/>
                  </a:cubicBezTo>
                  <a:cubicBezTo>
                    <a:pt x="543" y="158"/>
                    <a:pt x="543" y="158"/>
                    <a:pt x="543" y="158"/>
                  </a:cubicBezTo>
                  <a:cubicBezTo>
                    <a:pt x="542" y="157"/>
                    <a:pt x="542" y="157"/>
                    <a:pt x="542" y="157"/>
                  </a:cubicBezTo>
                  <a:cubicBezTo>
                    <a:pt x="541" y="155"/>
                    <a:pt x="541" y="155"/>
                    <a:pt x="541" y="155"/>
                  </a:cubicBezTo>
                  <a:cubicBezTo>
                    <a:pt x="541" y="155"/>
                    <a:pt x="541" y="155"/>
                    <a:pt x="541" y="155"/>
                  </a:cubicBezTo>
                  <a:cubicBezTo>
                    <a:pt x="540" y="156"/>
                    <a:pt x="540" y="156"/>
                    <a:pt x="540" y="156"/>
                  </a:cubicBezTo>
                  <a:cubicBezTo>
                    <a:pt x="540" y="156"/>
                    <a:pt x="540" y="156"/>
                    <a:pt x="540" y="156"/>
                  </a:cubicBezTo>
                  <a:cubicBezTo>
                    <a:pt x="540" y="156"/>
                    <a:pt x="540" y="156"/>
                    <a:pt x="540" y="156"/>
                  </a:cubicBezTo>
                  <a:cubicBezTo>
                    <a:pt x="539" y="158"/>
                    <a:pt x="539" y="158"/>
                    <a:pt x="539" y="158"/>
                  </a:cubicBezTo>
                  <a:cubicBezTo>
                    <a:pt x="538" y="158"/>
                    <a:pt x="538" y="158"/>
                    <a:pt x="538" y="158"/>
                  </a:cubicBezTo>
                  <a:cubicBezTo>
                    <a:pt x="538" y="159"/>
                    <a:pt x="538" y="159"/>
                    <a:pt x="538" y="159"/>
                  </a:cubicBezTo>
                  <a:cubicBezTo>
                    <a:pt x="538" y="158"/>
                    <a:pt x="538" y="158"/>
                    <a:pt x="538" y="158"/>
                  </a:cubicBezTo>
                  <a:cubicBezTo>
                    <a:pt x="539" y="158"/>
                    <a:pt x="539" y="158"/>
                    <a:pt x="539" y="158"/>
                  </a:cubicBezTo>
                  <a:cubicBezTo>
                    <a:pt x="539" y="158"/>
                    <a:pt x="539" y="158"/>
                    <a:pt x="539" y="158"/>
                  </a:cubicBezTo>
                  <a:cubicBezTo>
                    <a:pt x="539" y="159"/>
                    <a:pt x="539" y="159"/>
                    <a:pt x="539" y="159"/>
                  </a:cubicBezTo>
                  <a:cubicBezTo>
                    <a:pt x="539" y="160"/>
                    <a:pt x="539" y="160"/>
                    <a:pt x="539" y="160"/>
                  </a:cubicBezTo>
                  <a:cubicBezTo>
                    <a:pt x="540" y="161"/>
                    <a:pt x="540" y="161"/>
                    <a:pt x="540" y="161"/>
                  </a:cubicBezTo>
                  <a:cubicBezTo>
                    <a:pt x="540" y="162"/>
                    <a:pt x="540" y="162"/>
                    <a:pt x="540" y="162"/>
                  </a:cubicBezTo>
                  <a:cubicBezTo>
                    <a:pt x="539" y="162"/>
                    <a:pt x="539" y="162"/>
                    <a:pt x="539" y="162"/>
                  </a:cubicBezTo>
                  <a:cubicBezTo>
                    <a:pt x="539" y="163"/>
                    <a:pt x="539" y="163"/>
                    <a:pt x="539" y="163"/>
                  </a:cubicBezTo>
                  <a:cubicBezTo>
                    <a:pt x="540" y="163"/>
                    <a:pt x="540" y="163"/>
                    <a:pt x="540" y="163"/>
                  </a:cubicBezTo>
                  <a:close/>
                  <a:moveTo>
                    <a:pt x="572" y="189"/>
                  </a:moveTo>
                  <a:cubicBezTo>
                    <a:pt x="572" y="189"/>
                    <a:pt x="572" y="189"/>
                    <a:pt x="572" y="189"/>
                  </a:cubicBezTo>
                  <a:cubicBezTo>
                    <a:pt x="573" y="189"/>
                    <a:pt x="573" y="189"/>
                    <a:pt x="573" y="189"/>
                  </a:cubicBezTo>
                  <a:cubicBezTo>
                    <a:pt x="574" y="190"/>
                    <a:pt x="574" y="190"/>
                    <a:pt x="574" y="190"/>
                  </a:cubicBezTo>
                  <a:cubicBezTo>
                    <a:pt x="576" y="191"/>
                    <a:pt x="576" y="191"/>
                    <a:pt x="576" y="191"/>
                  </a:cubicBezTo>
                  <a:cubicBezTo>
                    <a:pt x="576" y="191"/>
                    <a:pt x="576" y="191"/>
                    <a:pt x="576" y="191"/>
                  </a:cubicBezTo>
                  <a:cubicBezTo>
                    <a:pt x="577" y="191"/>
                    <a:pt x="577" y="191"/>
                    <a:pt x="577" y="191"/>
                  </a:cubicBezTo>
                  <a:cubicBezTo>
                    <a:pt x="577" y="190"/>
                    <a:pt x="577" y="190"/>
                    <a:pt x="577" y="190"/>
                  </a:cubicBezTo>
                  <a:cubicBezTo>
                    <a:pt x="576" y="190"/>
                    <a:pt x="576" y="190"/>
                    <a:pt x="576" y="190"/>
                  </a:cubicBezTo>
                  <a:cubicBezTo>
                    <a:pt x="575" y="190"/>
                    <a:pt x="575" y="190"/>
                    <a:pt x="575" y="190"/>
                  </a:cubicBezTo>
                  <a:cubicBezTo>
                    <a:pt x="574" y="189"/>
                    <a:pt x="574" y="189"/>
                    <a:pt x="574" y="189"/>
                  </a:cubicBezTo>
                  <a:cubicBezTo>
                    <a:pt x="574" y="189"/>
                    <a:pt x="574" y="189"/>
                    <a:pt x="574" y="189"/>
                  </a:cubicBezTo>
                  <a:cubicBezTo>
                    <a:pt x="572" y="189"/>
                    <a:pt x="572" y="189"/>
                    <a:pt x="572" y="189"/>
                  </a:cubicBezTo>
                  <a:cubicBezTo>
                    <a:pt x="572" y="189"/>
                    <a:pt x="572" y="189"/>
                    <a:pt x="572" y="189"/>
                  </a:cubicBezTo>
                  <a:close/>
                  <a:moveTo>
                    <a:pt x="563" y="187"/>
                  </a:moveTo>
                  <a:cubicBezTo>
                    <a:pt x="564" y="187"/>
                    <a:pt x="564" y="187"/>
                    <a:pt x="564" y="187"/>
                  </a:cubicBezTo>
                  <a:cubicBezTo>
                    <a:pt x="564" y="187"/>
                    <a:pt x="564" y="187"/>
                    <a:pt x="564" y="187"/>
                  </a:cubicBezTo>
                  <a:cubicBezTo>
                    <a:pt x="565" y="188"/>
                    <a:pt x="565" y="188"/>
                    <a:pt x="565" y="188"/>
                  </a:cubicBezTo>
                  <a:cubicBezTo>
                    <a:pt x="565" y="188"/>
                    <a:pt x="565" y="188"/>
                    <a:pt x="565" y="188"/>
                  </a:cubicBezTo>
                  <a:cubicBezTo>
                    <a:pt x="566" y="189"/>
                    <a:pt x="566" y="189"/>
                    <a:pt x="566" y="189"/>
                  </a:cubicBezTo>
                  <a:cubicBezTo>
                    <a:pt x="566" y="189"/>
                    <a:pt x="566" y="189"/>
                    <a:pt x="566" y="189"/>
                  </a:cubicBezTo>
                  <a:cubicBezTo>
                    <a:pt x="567" y="190"/>
                    <a:pt x="567" y="190"/>
                    <a:pt x="567" y="190"/>
                  </a:cubicBezTo>
                  <a:cubicBezTo>
                    <a:pt x="567" y="190"/>
                    <a:pt x="567" y="190"/>
                    <a:pt x="567" y="190"/>
                  </a:cubicBezTo>
                  <a:cubicBezTo>
                    <a:pt x="568" y="190"/>
                    <a:pt x="568" y="190"/>
                    <a:pt x="568" y="190"/>
                  </a:cubicBezTo>
                  <a:cubicBezTo>
                    <a:pt x="569" y="190"/>
                    <a:pt x="569" y="190"/>
                    <a:pt x="569" y="190"/>
                  </a:cubicBezTo>
                  <a:cubicBezTo>
                    <a:pt x="570" y="190"/>
                    <a:pt x="570" y="190"/>
                    <a:pt x="570" y="190"/>
                  </a:cubicBezTo>
                  <a:cubicBezTo>
                    <a:pt x="570" y="190"/>
                    <a:pt x="570" y="190"/>
                    <a:pt x="570" y="190"/>
                  </a:cubicBezTo>
                  <a:cubicBezTo>
                    <a:pt x="569" y="189"/>
                    <a:pt x="569" y="189"/>
                    <a:pt x="569" y="189"/>
                  </a:cubicBezTo>
                  <a:cubicBezTo>
                    <a:pt x="568" y="189"/>
                    <a:pt x="568" y="189"/>
                    <a:pt x="568" y="189"/>
                  </a:cubicBezTo>
                  <a:cubicBezTo>
                    <a:pt x="567" y="188"/>
                    <a:pt x="567" y="188"/>
                    <a:pt x="567" y="188"/>
                  </a:cubicBezTo>
                  <a:cubicBezTo>
                    <a:pt x="567" y="187"/>
                    <a:pt x="567" y="187"/>
                    <a:pt x="567" y="187"/>
                  </a:cubicBezTo>
                  <a:cubicBezTo>
                    <a:pt x="566" y="187"/>
                    <a:pt x="566" y="187"/>
                    <a:pt x="566" y="187"/>
                  </a:cubicBezTo>
                  <a:cubicBezTo>
                    <a:pt x="565" y="186"/>
                    <a:pt x="565" y="186"/>
                    <a:pt x="565" y="186"/>
                  </a:cubicBezTo>
                  <a:cubicBezTo>
                    <a:pt x="565" y="186"/>
                    <a:pt x="565" y="186"/>
                    <a:pt x="565" y="186"/>
                  </a:cubicBezTo>
                  <a:cubicBezTo>
                    <a:pt x="566" y="186"/>
                    <a:pt x="566" y="186"/>
                    <a:pt x="566" y="186"/>
                  </a:cubicBezTo>
                  <a:cubicBezTo>
                    <a:pt x="565" y="186"/>
                    <a:pt x="565" y="186"/>
                    <a:pt x="565" y="186"/>
                  </a:cubicBezTo>
                  <a:cubicBezTo>
                    <a:pt x="564" y="186"/>
                    <a:pt x="564" y="186"/>
                    <a:pt x="564" y="186"/>
                  </a:cubicBezTo>
                  <a:cubicBezTo>
                    <a:pt x="563" y="186"/>
                    <a:pt x="563" y="186"/>
                    <a:pt x="563" y="186"/>
                  </a:cubicBezTo>
                  <a:cubicBezTo>
                    <a:pt x="563" y="186"/>
                    <a:pt x="563" y="186"/>
                    <a:pt x="563" y="186"/>
                  </a:cubicBezTo>
                  <a:cubicBezTo>
                    <a:pt x="563" y="187"/>
                    <a:pt x="563" y="187"/>
                    <a:pt x="563" y="187"/>
                  </a:cubicBezTo>
                  <a:close/>
                  <a:moveTo>
                    <a:pt x="541" y="228"/>
                  </a:moveTo>
                  <a:cubicBezTo>
                    <a:pt x="541" y="228"/>
                    <a:pt x="541" y="228"/>
                    <a:pt x="541" y="228"/>
                  </a:cubicBezTo>
                  <a:cubicBezTo>
                    <a:pt x="542" y="228"/>
                    <a:pt x="542" y="228"/>
                    <a:pt x="542" y="228"/>
                  </a:cubicBezTo>
                  <a:cubicBezTo>
                    <a:pt x="542" y="227"/>
                    <a:pt x="542" y="227"/>
                    <a:pt x="542" y="227"/>
                  </a:cubicBezTo>
                  <a:cubicBezTo>
                    <a:pt x="541" y="227"/>
                    <a:pt x="541" y="227"/>
                    <a:pt x="541" y="227"/>
                  </a:cubicBezTo>
                  <a:cubicBezTo>
                    <a:pt x="540" y="227"/>
                    <a:pt x="540" y="227"/>
                    <a:pt x="540" y="227"/>
                  </a:cubicBezTo>
                  <a:cubicBezTo>
                    <a:pt x="540" y="228"/>
                    <a:pt x="540" y="228"/>
                    <a:pt x="540" y="228"/>
                  </a:cubicBezTo>
                  <a:cubicBezTo>
                    <a:pt x="541" y="228"/>
                    <a:pt x="541" y="228"/>
                    <a:pt x="541" y="228"/>
                  </a:cubicBezTo>
                  <a:close/>
                  <a:moveTo>
                    <a:pt x="536" y="227"/>
                  </a:moveTo>
                  <a:cubicBezTo>
                    <a:pt x="536" y="228"/>
                    <a:pt x="536" y="228"/>
                    <a:pt x="536" y="228"/>
                  </a:cubicBezTo>
                  <a:cubicBezTo>
                    <a:pt x="537" y="228"/>
                    <a:pt x="537" y="228"/>
                    <a:pt x="537" y="228"/>
                  </a:cubicBezTo>
                  <a:cubicBezTo>
                    <a:pt x="538" y="228"/>
                    <a:pt x="538" y="228"/>
                    <a:pt x="538" y="228"/>
                  </a:cubicBezTo>
                  <a:cubicBezTo>
                    <a:pt x="538" y="228"/>
                    <a:pt x="538" y="228"/>
                    <a:pt x="538" y="228"/>
                  </a:cubicBezTo>
                  <a:cubicBezTo>
                    <a:pt x="537" y="227"/>
                    <a:pt x="537" y="227"/>
                    <a:pt x="537" y="227"/>
                  </a:cubicBezTo>
                  <a:cubicBezTo>
                    <a:pt x="536" y="227"/>
                    <a:pt x="536" y="227"/>
                    <a:pt x="536" y="227"/>
                  </a:cubicBezTo>
                  <a:close/>
                  <a:moveTo>
                    <a:pt x="539" y="234"/>
                  </a:moveTo>
                  <a:cubicBezTo>
                    <a:pt x="539" y="234"/>
                    <a:pt x="539" y="234"/>
                    <a:pt x="539" y="234"/>
                  </a:cubicBezTo>
                  <a:cubicBezTo>
                    <a:pt x="539" y="233"/>
                    <a:pt x="539" y="233"/>
                    <a:pt x="539" y="233"/>
                  </a:cubicBezTo>
                  <a:cubicBezTo>
                    <a:pt x="539" y="232"/>
                    <a:pt x="539" y="232"/>
                    <a:pt x="539" y="232"/>
                  </a:cubicBezTo>
                  <a:cubicBezTo>
                    <a:pt x="540" y="232"/>
                    <a:pt x="540" y="232"/>
                    <a:pt x="540" y="232"/>
                  </a:cubicBezTo>
                  <a:cubicBezTo>
                    <a:pt x="541" y="231"/>
                    <a:pt x="541" y="231"/>
                    <a:pt x="541" y="231"/>
                  </a:cubicBezTo>
                  <a:cubicBezTo>
                    <a:pt x="540" y="230"/>
                    <a:pt x="540" y="230"/>
                    <a:pt x="540" y="230"/>
                  </a:cubicBezTo>
                  <a:cubicBezTo>
                    <a:pt x="541" y="230"/>
                    <a:pt x="541" y="230"/>
                    <a:pt x="541" y="230"/>
                  </a:cubicBezTo>
                  <a:cubicBezTo>
                    <a:pt x="541" y="229"/>
                    <a:pt x="541" y="229"/>
                    <a:pt x="541" y="229"/>
                  </a:cubicBezTo>
                  <a:cubicBezTo>
                    <a:pt x="541" y="229"/>
                    <a:pt x="541" y="229"/>
                    <a:pt x="541" y="229"/>
                  </a:cubicBezTo>
                  <a:cubicBezTo>
                    <a:pt x="539" y="228"/>
                    <a:pt x="539" y="228"/>
                    <a:pt x="539" y="228"/>
                  </a:cubicBezTo>
                  <a:cubicBezTo>
                    <a:pt x="539" y="228"/>
                    <a:pt x="539" y="228"/>
                    <a:pt x="539" y="228"/>
                  </a:cubicBezTo>
                  <a:cubicBezTo>
                    <a:pt x="539" y="230"/>
                    <a:pt x="539" y="230"/>
                    <a:pt x="539" y="230"/>
                  </a:cubicBezTo>
                  <a:cubicBezTo>
                    <a:pt x="539" y="230"/>
                    <a:pt x="539" y="230"/>
                    <a:pt x="539" y="230"/>
                  </a:cubicBezTo>
                  <a:cubicBezTo>
                    <a:pt x="538" y="231"/>
                    <a:pt x="538" y="231"/>
                    <a:pt x="538" y="231"/>
                  </a:cubicBezTo>
                  <a:cubicBezTo>
                    <a:pt x="538" y="231"/>
                    <a:pt x="538" y="231"/>
                    <a:pt x="538" y="231"/>
                  </a:cubicBezTo>
                  <a:cubicBezTo>
                    <a:pt x="537" y="231"/>
                    <a:pt x="537" y="231"/>
                    <a:pt x="537" y="231"/>
                  </a:cubicBezTo>
                  <a:cubicBezTo>
                    <a:pt x="537" y="232"/>
                    <a:pt x="537" y="232"/>
                    <a:pt x="537" y="232"/>
                  </a:cubicBezTo>
                  <a:cubicBezTo>
                    <a:pt x="538" y="232"/>
                    <a:pt x="538" y="232"/>
                    <a:pt x="538" y="232"/>
                  </a:cubicBezTo>
                  <a:cubicBezTo>
                    <a:pt x="538" y="233"/>
                    <a:pt x="538" y="233"/>
                    <a:pt x="538" y="233"/>
                  </a:cubicBezTo>
                  <a:cubicBezTo>
                    <a:pt x="538" y="233"/>
                    <a:pt x="538" y="233"/>
                    <a:pt x="538" y="233"/>
                  </a:cubicBezTo>
                  <a:cubicBezTo>
                    <a:pt x="538" y="233"/>
                    <a:pt x="538" y="233"/>
                    <a:pt x="538" y="233"/>
                  </a:cubicBezTo>
                  <a:cubicBezTo>
                    <a:pt x="539" y="233"/>
                    <a:pt x="539" y="233"/>
                    <a:pt x="539" y="233"/>
                  </a:cubicBezTo>
                  <a:cubicBezTo>
                    <a:pt x="539" y="234"/>
                    <a:pt x="539" y="234"/>
                    <a:pt x="539" y="234"/>
                  </a:cubicBezTo>
                  <a:close/>
                  <a:moveTo>
                    <a:pt x="538" y="239"/>
                  </a:moveTo>
                  <a:cubicBezTo>
                    <a:pt x="538" y="239"/>
                    <a:pt x="538" y="238"/>
                    <a:pt x="538" y="238"/>
                  </a:cubicBezTo>
                  <a:cubicBezTo>
                    <a:pt x="538" y="238"/>
                    <a:pt x="538" y="238"/>
                    <a:pt x="538" y="238"/>
                  </a:cubicBezTo>
                  <a:cubicBezTo>
                    <a:pt x="538" y="237"/>
                    <a:pt x="538" y="237"/>
                    <a:pt x="538" y="237"/>
                  </a:cubicBezTo>
                  <a:cubicBezTo>
                    <a:pt x="538" y="237"/>
                    <a:pt x="538" y="237"/>
                    <a:pt x="538" y="237"/>
                  </a:cubicBezTo>
                  <a:cubicBezTo>
                    <a:pt x="538" y="237"/>
                    <a:pt x="538" y="237"/>
                    <a:pt x="538" y="237"/>
                  </a:cubicBezTo>
                  <a:cubicBezTo>
                    <a:pt x="537" y="238"/>
                    <a:pt x="537" y="238"/>
                    <a:pt x="537" y="238"/>
                  </a:cubicBezTo>
                  <a:cubicBezTo>
                    <a:pt x="538" y="239"/>
                    <a:pt x="538" y="239"/>
                    <a:pt x="538" y="239"/>
                  </a:cubicBezTo>
                  <a:close/>
                  <a:moveTo>
                    <a:pt x="538" y="240"/>
                  </a:moveTo>
                  <a:cubicBezTo>
                    <a:pt x="539" y="240"/>
                    <a:pt x="539" y="240"/>
                    <a:pt x="539" y="240"/>
                  </a:cubicBezTo>
                  <a:cubicBezTo>
                    <a:pt x="538" y="240"/>
                    <a:pt x="538" y="240"/>
                    <a:pt x="538" y="240"/>
                  </a:cubicBezTo>
                  <a:cubicBezTo>
                    <a:pt x="538" y="239"/>
                    <a:pt x="538" y="239"/>
                    <a:pt x="538" y="239"/>
                  </a:cubicBezTo>
                  <a:cubicBezTo>
                    <a:pt x="538" y="240"/>
                    <a:pt x="538" y="240"/>
                    <a:pt x="538" y="240"/>
                  </a:cubicBezTo>
                  <a:cubicBezTo>
                    <a:pt x="538" y="240"/>
                    <a:pt x="538" y="240"/>
                    <a:pt x="538" y="240"/>
                  </a:cubicBezTo>
                  <a:cubicBezTo>
                    <a:pt x="538" y="240"/>
                    <a:pt x="538" y="240"/>
                    <a:pt x="538" y="240"/>
                  </a:cubicBezTo>
                  <a:close/>
                  <a:moveTo>
                    <a:pt x="537" y="241"/>
                  </a:moveTo>
                  <a:cubicBezTo>
                    <a:pt x="537" y="241"/>
                    <a:pt x="537" y="241"/>
                    <a:pt x="537" y="241"/>
                  </a:cubicBezTo>
                  <a:cubicBezTo>
                    <a:pt x="537" y="241"/>
                    <a:pt x="537" y="241"/>
                    <a:pt x="537" y="241"/>
                  </a:cubicBezTo>
                  <a:cubicBezTo>
                    <a:pt x="536" y="241"/>
                    <a:pt x="536" y="241"/>
                    <a:pt x="536" y="241"/>
                  </a:cubicBezTo>
                  <a:cubicBezTo>
                    <a:pt x="536" y="241"/>
                    <a:pt x="536" y="241"/>
                    <a:pt x="536" y="241"/>
                  </a:cubicBezTo>
                  <a:cubicBezTo>
                    <a:pt x="537" y="241"/>
                    <a:pt x="537" y="241"/>
                    <a:pt x="537" y="241"/>
                  </a:cubicBezTo>
                  <a:close/>
                  <a:moveTo>
                    <a:pt x="537" y="243"/>
                  </a:moveTo>
                  <a:cubicBezTo>
                    <a:pt x="538" y="243"/>
                    <a:pt x="538" y="243"/>
                    <a:pt x="538" y="243"/>
                  </a:cubicBezTo>
                  <a:cubicBezTo>
                    <a:pt x="538" y="243"/>
                    <a:pt x="538" y="243"/>
                    <a:pt x="538" y="243"/>
                  </a:cubicBezTo>
                  <a:cubicBezTo>
                    <a:pt x="538" y="242"/>
                    <a:pt x="538" y="242"/>
                    <a:pt x="538" y="242"/>
                  </a:cubicBezTo>
                  <a:cubicBezTo>
                    <a:pt x="538" y="242"/>
                    <a:pt x="538" y="242"/>
                    <a:pt x="538" y="242"/>
                  </a:cubicBezTo>
                  <a:cubicBezTo>
                    <a:pt x="537" y="242"/>
                    <a:pt x="537" y="242"/>
                    <a:pt x="537" y="242"/>
                  </a:cubicBezTo>
                  <a:cubicBezTo>
                    <a:pt x="537" y="243"/>
                    <a:pt x="537" y="243"/>
                    <a:pt x="537" y="243"/>
                  </a:cubicBezTo>
                  <a:close/>
                  <a:moveTo>
                    <a:pt x="536" y="248"/>
                  </a:moveTo>
                  <a:cubicBezTo>
                    <a:pt x="536" y="248"/>
                    <a:pt x="536" y="248"/>
                    <a:pt x="536" y="248"/>
                  </a:cubicBezTo>
                  <a:cubicBezTo>
                    <a:pt x="536" y="248"/>
                    <a:pt x="536" y="248"/>
                    <a:pt x="536" y="248"/>
                  </a:cubicBezTo>
                  <a:cubicBezTo>
                    <a:pt x="536" y="248"/>
                    <a:pt x="536" y="248"/>
                    <a:pt x="536" y="248"/>
                  </a:cubicBezTo>
                  <a:cubicBezTo>
                    <a:pt x="536" y="248"/>
                    <a:pt x="536" y="248"/>
                    <a:pt x="536" y="248"/>
                  </a:cubicBezTo>
                  <a:close/>
                  <a:moveTo>
                    <a:pt x="536" y="251"/>
                  </a:moveTo>
                  <a:cubicBezTo>
                    <a:pt x="536" y="250"/>
                    <a:pt x="536" y="250"/>
                    <a:pt x="536" y="250"/>
                  </a:cubicBezTo>
                  <a:cubicBezTo>
                    <a:pt x="536" y="250"/>
                    <a:pt x="536" y="250"/>
                    <a:pt x="536" y="250"/>
                  </a:cubicBezTo>
                  <a:cubicBezTo>
                    <a:pt x="536" y="250"/>
                    <a:pt x="536" y="250"/>
                    <a:pt x="536" y="250"/>
                  </a:cubicBezTo>
                  <a:cubicBezTo>
                    <a:pt x="536" y="251"/>
                    <a:pt x="536" y="251"/>
                    <a:pt x="536" y="251"/>
                  </a:cubicBezTo>
                  <a:close/>
                  <a:moveTo>
                    <a:pt x="536" y="252"/>
                  </a:moveTo>
                  <a:cubicBezTo>
                    <a:pt x="536" y="252"/>
                    <a:pt x="536" y="252"/>
                    <a:pt x="536" y="252"/>
                  </a:cubicBezTo>
                  <a:cubicBezTo>
                    <a:pt x="536" y="252"/>
                    <a:pt x="536" y="252"/>
                    <a:pt x="536" y="252"/>
                  </a:cubicBezTo>
                  <a:cubicBezTo>
                    <a:pt x="536" y="252"/>
                    <a:pt x="536" y="252"/>
                    <a:pt x="536" y="252"/>
                  </a:cubicBezTo>
                  <a:close/>
                  <a:moveTo>
                    <a:pt x="535" y="253"/>
                  </a:moveTo>
                  <a:cubicBezTo>
                    <a:pt x="535" y="253"/>
                    <a:pt x="535" y="253"/>
                    <a:pt x="535" y="253"/>
                  </a:cubicBezTo>
                  <a:cubicBezTo>
                    <a:pt x="535" y="253"/>
                    <a:pt x="535" y="253"/>
                    <a:pt x="535" y="253"/>
                  </a:cubicBezTo>
                  <a:cubicBezTo>
                    <a:pt x="535" y="253"/>
                    <a:pt x="535" y="253"/>
                    <a:pt x="535" y="253"/>
                  </a:cubicBezTo>
                  <a:cubicBezTo>
                    <a:pt x="535" y="253"/>
                    <a:pt x="535" y="253"/>
                    <a:pt x="535" y="253"/>
                  </a:cubicBezTo>
                  <a:cubicBezTo>
                    <a:pt x="535" y="253"/>
                    <a:pt x="535" y="253"/>
                    <a:pt x="535" y="253"/>
                  </a:cubicBezTo>
                  <a:close/>
                  <a:moveTo>
                    <a:pt x="534" y="256"/>
                  </a:moveTo>
                  <a:cubicBezTo>
                    <a:pt x="534" y="256"/>
                    <a:pt x="534" y="256"/>
                    <a:pt x="534" y="256"/>
                  </a:cubicBezTo>
                  <a:cubicBezTo>
                    <a:pt x="534" y="255"/>
                    <a:pt x="534" y="255"/>
                    <a:pt x="534" y="255"/>
                  </a:cubicBezTo>
                  <a:cubicBezTo>
                    <a:pt x="534" y="255"/>
                    <a:pt x="534" y="255"/>
                    <a:pt x="534" y="255"/>
                  </a:cubicBezTo>
                  <a:cubicBezTo>
                    <a:pt x="534" y="255"/>
                    <a:pt x="534" y="255"/>
                    <a:pt x="534" y="255"/>
                  </a:cubicBezTo>
                  <a:cubicBezTo>
                    <a:pt x="534" y="256"/>
                    <a:pt x="534" y="256"/>
                    <a:pt x="534" y="256"/>
                  </a:cubicBezTo>
                  <a:cubicBezTo>
                    <a:pt x="534" y="256"/>
                    <a:pt x="534" y="256"/>
                    <a:pt x="534" y="256"/>
                  </a:cubicBezTo>
                  <a:close/>
                  <a:moveTo>
                    <a:pt x="526" y="266"/>
                  </a:moveTo>
                  <a:cubicBezTo>
                    <a:pt x="527" y="266"/>
                    <a:pt x="527" y="266"/>
                    <a:pt x="527" y="266"/>
                  </a:cubicBezTo>
                  <a:cubicBezTo>
                    <a:pt x="528" y="265"/>
                    <a:pt x="528" y="265"/>
                    <a:pt x="528" y="265"/>
                  </a:cubicBezTo>
                  <a:cubicBezTo>
                    <a:pt x="528" y="264"/>
                    <a:pt x="528" y="264"/>
                    <a:pt x="528" y="264"/>
                  </a:cubicBezTo>
                  <a:cubicBezTo>
                    <a:pt x="529" y="264"/>
                    <a:pt x="529" y="264"/>
                    <a:pt x="529" y="264"/>
                  </a:cubicBezTo>
                  <a:cubicBezTo>
                    <a:pt x="529" y="263"/>
                    <a:pt x="529" y="263"/>
                    <a:pt x="529" y="263"/>
                  </a:cubicBezTo>
                  <a:cubicBezTo>
                    <a:pt x="529" y="262"/>
                    <a:pt x="529" y="262"/>
                    <a:pt x="529" y="262"/>
                  </a:cubicBezTo>
                  <a:cubicBezTo>
                    <a:pt x="530" y="261"/>
                    <a:pt x="530" y="261"/>
                    <a:pt x="530" y="261"/>
                  </a:cubicBezTo>
                  <a:cubicBezTo>
                    <a:pt x="530" y="261"/>
                    <a:pt x="530" y="261"/>
                    <a:pt x="530" y="261"/>
                  </a:cubicBezTo>
                  <a:cubicBezTo>
                    <a:pt x="529" y="261"/>
                    <a:pt x="529" y="261"/>
                    <a:pt x="529" y="261"/>
                  </a:cubicBezTo>
                  <a:cubicBezTo>
                    <a:pt x="528" y="262"/>
                    <a:pt x="528" y="262"/>
                    <a:pt x="528" y="262"/>
                  </a:cubicBezTo>
                  <a:cubicBezTo>
                    <a:pt x="528" y="262"/>
                    <a:pt x="528" y="262"/>
                    <a:pt x="528" y="262"/>
                  </a:cubicBezTo>
                  <a:cubicBezTo>
                    <a:pt x="528" y="263"/>
                    <a:pt x="528" y="263"/>
                    <a:pt x="528" y="263"/>
                  </a:cubicBezTo>
                  <a:cubicBezTo>
                    <a:pt x="527" y="263"/>
                    <a:pt x="527" y="263"/>
                    <a:pt x="527" y="263"/>
                  </a:cubicBezTo>
                  <a:cubicBezTo>
                    <a:pt x="527" y="264"/>
                    <a:pt x="527" y="264"/>
                    <a:pt x="527" y="264"/>
                  </a:cubicBezTo>
                  <a:cubicBezTo>
                    <a:pt x="527" y="264"/>
                    <a:pt x="527" y="264"/>
                    <a:pt x="527" y="264"/>
                  </a:cubicBezTo>
                  <a:cubicBezTo>
                    <a:pt x="526" y="266"/>
                    <a:pt x="526" y="266"/>
                    <a:pt x="526" y="266"/>
                  </a:cubicBezTo>
                  <a:close/>
                  <a:moveTo>
                    <a:pt x="518" y="274"/>
                  </a:moveTo>
                  <a:cubicBezTo>
                    <a:pt x="519" y="274"/>
                    <a:pt x="519" y="274"/>
                    <a:pt x="519" y="274"/>
                  </a:cubicBezTo>
                  <a:cubicBezTo>
                    <a:pt x="519" y="273"/>
                    <a:pt x="519" y="273"/>
                    <a:pt x="519" y="273"/>
                  </a:cubicBezTo>
                  <a:cubicBezTo>
                    <a:pt x="519" y="273"/>
                    <a:pt x="519" y="273"/>
                    <a:pt x="519" y="273"/>
                  </a:cubicBezTo>
                  <a:cubicBezTo>
                    <a:pt x="519" y="272"/>
                    <a:pt x="519" y="272"/>
                    <a:pt x="519" y="272"/>
                  </a:cubicBezTo>
                  <a:cubicBezTo>
                    <a:pt x="520" y="272"/>
                    <a:pt x="520" y="272"/>
                    <a:pt x="520" y="272"/>
                  </a:cubicBezTo>
                  <a:cubicBezTo>
                    <a:pt x="520" y="271"/>
                    <a:pt x="520" y="271"/>
                    <a:pt x="520" y="271"/>
                  </a:cubicBezTo>
                  <a:cubicBezTo>
                    <a:pt x="520" y="271"/>
                    <a:pt x="520" y="271"/>
                    <a:pt x="520" y="271"/>
                  </a:cubicBezTo>
                  <a:cubicBezTo>
                    <a:pt x="521" y="271"/>
                    <a:pt x="521" y="271"/>
                    <a:pt x="521" y="271"/>
                  </a:cubicBezTo>
                  <a:cubicBezTo>
                    <a:pt x="521" y="270"/>
                    <a:pt x="521" y="270"/>
                    <a:pt x="521" y="270"/>
                  </a:cubicBezTo>
                  <a:cubicBezTo>
                    <a:pt x="522" y="269"/>
                    <a:pt x="522" y="269"/>
                    <a:pt x="522" y="269"/>
                  </a:cubicBezTo>
                  <a:cubicBezTo>
                    <a:pt x="523" y="268"/>
                    <a:pt x="523" y="268"/>
                    <a:pt x="523" y="268"/>
                  </a:cubicBezTo>
                  <a:cubicBezTo>
                    <a:pt x="524" y="268"/>
                    <a:pt x="524" y="268"/>
                    <a:pt x="524" y="268"/>
                  </a:cubicBezTo>
                  <a:cubicBezTo>
                    <a:pt x="524" y="268"/>
                    <a:pt x="524" y="268"/>
                    <a:pt x="524" y="268"/>
                  </a:cubicBezTo>
                  <a:cubicBezTo>
                    <a:pt x="524" y="267"/>
                    <a:pt x="524" y="267"/>
                    <a:pt x="524" y="267"/>
                  </a:cubicBezTo>
                  <a:cubicBezTo>
                    <a:pt x="524" y="266"/>
                    <a:pt x="524" y="266"/>
                    <a:pt x="524" y="266"/>
                  </a:cubicBezTo>
                  <a:cubicBezTo>
                    <a:pt x="523" y="266"/>
                    <a:pt x="523" y="266"/>
                    <a:pt x="523" y="266"/>
                  </a:cubicBezTo>
                  <a:cubicBezTo>
                    <a:pt x="523" y="267"/>
                    <a:pt x="523" y="267"/>
                    <a:pt x="523" y="267"/>
                  </a:cubicBezTo>
                  <a:cubicBezTo>
                    <a:pt x="522" y="268"/>
                    <a:pt x="522" y="268"/>
                    <a:pt x="522" y="268"/>
                  </a:cubicBezTo>
                  <a:cubicBezTo>
                    <a:pt x="522" y="268"/>
                    <a:pt x="522" y="268"/>
                    <a:pt x="522" y="268"/>
                  </a:cubicBezTo>
                  <a:cubicBezTo>
                    <a:pt x="521" y="268"/>
                    <a:pt x="521" y="268"/>
                    <a:pt x="521" y="268"/>
                  </a:cubicBezTo>
                  <a:cubicBezTo>
                    <a:pt x="521" y="268"/>
                    <a:pt x="521" y="268"/>
                    <a:pt x="521" y="268"/>
                  </a:cubicBezTo>
                  <a:cubicBezTo>
                    <a:pt x="520" y="268"/>
                    <a:pt x="520" y="268"/>
                    <a:pt x="520" y="268"/>
                  </a:cubicBezTo>
                  <a:cubicBezTo>
                    <a:pt x="520" y="268"/>
                    <a:pt x="520" y="268"/>
                    <a:pt x="520" y="268"/>
                  </a:cubicBezTo>
                  <a:cubicBezTo>
                    <a:pt x="520" y="268"/>
                    <a:pt x="520" y="268"/>
                    <a:pt x="520" y="268"/>
                  </a:cubicBezTo>
                  <a:cubicBezTo>
                    <a:pt x="520" y="269"/>
                    <a:pt x="520" y="269"/>
                    <a:pt x="520" y="269"/>
                  </a:cubicBezTo>
                  <a:cubicBezTo>
                    <a:pt x="520" y="269"/>
                    <a:pt x="520" y="269"/>
                    <a:pt x="520" y="269"/>
                  </a:cubicBezTo>
                  <a:cubicBezTo>
                    <a:pt x="519" y="270"/>
                    <a:pt x="519" y="270"/>
                    <a:pt x="519" y="270"/>
                  </a:cubicBezTo>
                  <a:cubicBezTo>
                    <a:pt x="519" y="270"/>
                    <a:pt x="519" y="270"/>
                    <a:pt x="519" y="270"/>
                  </a:cubicBezTo>
                  <a:cubicBezTo>
                    <a:pt x="519" y="271"/>
                    <a:pt x="519" y="271"/>
                    <a:pt x="519" y="271"/>
                  </a:cubicBezTo>
                  <a:cubicBezTo>
                    <a:pt x="519" y="271"/>
                    <a:pt x="519" y="271"/>
                    <a:pt x="519" y="271"/>
                  </a:cubicBezTo>
                  <a:cubicBezTo>
                    <a:pt x="518" y="272"/>
                    <a:pt x="518" y="272"/>
                    <a:pt x="518" y="272"/>
                  </a:cubicBezTo>
                  <a:cubicBezTo>
                    <a:pt x="518" y="272"/>
                    <a:pt x="518" y="272"/>
                    <a:pt x="518" y="272"/>
                  </a:cubicBezTo>
                  <a:cubicBezTo>
                    <a:pt x="518" y="273"/>
                    <a:pt x="518" y="273"/>
                    <a:pt x="518" y="273"/>
                  </a:cubicBezTo>
                  <a:cubicBezTo>
                    <a:pt x="518" y="273"/>
                    <a:pt x="518" y="273"/>
                    <a:pt x="518" y="273"/>
                  </a:cubicBezTo>
                  <a:cubicBezTo>
                    <a:pt x="518" y="274"/>
                    <a:pt x="518" y="274"/>
                    <a:pt x="518" y="274"/>
                  </a:cubicBezTo>
                  <a:cubicBezTo>
                    <a:pt x="518" y="274"/>
                    <a:pt x="518" y="274"/>
                    <a:pt x="518" y="274"/>
                  </a:cubicBezTo>
                  <a:close/>
                  <a:moveTo>
                    <a:pt x="514" y="280"/>
                  </a:moveTo>
                  <a:cubicBezTo>
                    <a:pt x="514" y="280"/>
                    <a:pt x="514" y="279"/>
                    <a:pt x="514" y="279"/>
                  </a:cubicBezTo>
                  <a:cubicBezTo>
                    <a:pt x="515" y="277"/>
                    <a:pt x="515" y="277"/>
                    <a:pt x="515" y="277"/>
                  </a:cubicBezTo>
                  <a:cubicBezTo>
                    <a:pt x="515" y="277"/>
                    <a:pt x="515" y="277"/>
                    <a:pt x="515" y="277"/>
                  </a:cubicBezTo>
                  <a:cubicBezTo>
                    <a:pt x="516" y="276"/>
                    <a:pt x="516" y="276"/>
                    <a:pt x="516" y="276"/>
                  </a:cubicBezTo>
                  <a:cubicBezTo>
                    <a:pt x="516" y="275"/>
                    <a:pt x="516" y="275"/>
                    <a:pt x="516" y="275"/>
                  </a:cubicBezTo>
                  <a:cubicBezTo>
                    <a:pt x="516" y="275"/>
                    <a:pt x="516" y="275"/>
                    <a:pt x="516" y="275"/>
                  </a:cubicBezTo>
                  <a:cubicBezTo>
                    <a:pt x="516" y="275"/>
                    <a:pt x="516" y="275"/>
                    <a:pt x="516" y="275"/>
                  </a:cubicBezTo>
                  <a:cubicBezTo>
                    <a:pt x="515" y="275"/>
                    <a:pt x="515" y="275"/>
                    <a:pt x="515" y="275"/>
                  </a:cubicBezTo>
                  <a:cubicBezTo>
                    <a:pt x="515" y="274"/>
                    <a:pt x="515" y="274"/>
                    <a:pt x="515" y="274"/>
                  </a:cubicBezTo>
                  <a:cubicBezTo>
                    <a:pt x="514" y="275"/>
                    <a:pt x="514" y="275"/>
                    <a:pt x="514" y="275"/>
                  </a:cubicBezTo>
                  <a:cubicBezTo>
                    <a:pt x="514" y="276"/>
                    <a:pt x="514" y="276"/>
                    <a:pt x="514" y="276"/>
                  </a:cubicBezTo>
                  <a:cubicBezTo>
                    <a:pt x="514" y="276"/>
                    <a:pt x="514" y="276"/>
                    <a:pt x="514" y="276"/>
                  </a:cubicBezTo>
                  <a:cubicBezTo>
                    <a:pt x="514" y="278"/>
                    <a:pt x="514" y="278"/>
                    <a:pt x="514" y="278"/>
                  </a:cubicBezTo>
                  <a:cubicBezTo>
                    <a:pt x="513" y="278"/>
                    <a:pt x="513" y="278"/>
                    <a:pt x="513" y="278"/>
                  </a:cubicBezTo>
                  <a:cubicBezTo>
                    <a:pt x="514" y="279"/>
                    <a:pt x="514" y="279"/>
                    <a:pt x="514" y="279"/>
                  </a:cubicBezTo>
                  <a:cubicBezTo>
                    <a:pt x="514" y="280"/>
                    <a:pt x="514" y="280"/>
                    <a:pt x="514" y="280"/>
                  </a:cubicBezTo>
                  <a:close/>
                  <a:moveTo>
                    <a:pt x="9" y="215"/>
                  </a:moveTo>
                  <a:cubicBezTo>
                    <a:pt x="9" y="215"/>
                    <a:pt x="8" y="216"/>
                    <a:pt x="8" y="216"/>
                  </a:cubicBezTo>
                  <a:cubicBezTo>
                    <a:pt x="9" y="217"/>
                    <a:pt x="9" y="217"/>
                    <a:pt x="9" y="217"/>
                  </a:cubicBezTo>
                  <a:cubicBezTo>
                    <a:pt x="10" y="216"/>
                    <a:pt x="10" y="216"/>
                    <a:pt x="10" y="216"/>
                  </a:cubicBezTo>
                  <a:lnTo>
                    <a:pt x="9" y="215"/>
                  </a:lnTo>
                  <a:close/>
                </a:path>
              </a:pathLst>
            </a:custGeom>
            <a:grpFill/>
            <a:ln>
              <a:noFill/>
            </a:ln>
          </p:spPr>
          <p:txBody>
            <a:bodyPr vert="horz" wrap="square" lIns="91440" tIns="45720" rIns="91440" bIns="45720" numCol="1" anchor="t" anchorCtr="0" compatLnSpc="1"/>
            <a:lstStyle/>
            <a:p>
              <a:endParaRPr lang="en-US"/>
            </a:p>
          </p:txBody>
        </p:sp>
        <p:sp>
          <p:nvSpPr>
            <p:cNvPr id="158" name="Freeform 11"/>
            <p:cNvSpPr>
              <a:spLocks noEditPoints="1"/>
            </p:cNvSpPr>
            <p:nvPr/>
          </p:nvSpPr>
          <p:spPr bwMode="auto">
            <a:xfrm>
              <a:off x="4426829" y="1014430"/>
              <a:ext cx="299785" cy="329377"/>
            </a:xfrm>
            <a:custGeom>
              <a:avLst/>
              <a:gdLst>
                <a:gd name="T0" fmla="*/ 60 w 63"/>
                <a:gd name="T1" fmla="*/ 6 h 69"/>
                <a:gd name="T2" fmla="*/ 26 w 63"/>
                <a:gd name="T3" fmla="*/ 0 h 69"/>
                <a:gd name="T4" fmla="*/ 21 w 63"/>
                <a:gd name="T5" fmla="*/ 7 h 69"/>
                <a:gd name="T6" fmla="*/ 28 w 63"/>
                <a:gd name="T7" fmla="*/ 13 h 69"/>
                <a:gd name="T8" fmla="*/ 28 w 63"/>
                <a:gd name="T9" fmla="*/ 13 h 69"/>
                <a:gd name="T10" fmla="*/ 25 w 63"/>
                <a:gd name="T11" fmla="*/ 14 h 69"/>
                <a:gd name="T12" fmla="*/ 33 w 63"/>
                <a:gd name="T13" fmla="*/ 17 h 69"/>
                <a:gd name="T14" fmla="*/ 39 w 63"/>
                <a:gd name="T15" fmla="*/ 17 h 69"/>
                <a:gd name="T16" fmla="*/ 45 w 63"/>
                <a:gd name="T17" fmla="*/ 12 h 69"/>
                <a:gd name="T18" fmla="*/ 44 w 63"/>
                <a:gd name="T19" fmla="*/ 7 h 69"/>
                <a:gd name="T20" fmla="*/ 38 w 63"/>
                <a:gd name="T21" fmla="*/ 5 h 69"/>
                <a:gd name="T22" fmla="*/ 35 w 63"/>
                <a:gd name="T23" fmla="*/ 7 h 69"/>
                <a:gd name="T24" fmla="*/ 33 w 63"/>
                <a:gd name="T25" fmla="*/ 3 h 69"/>
                <a:gd name="T26" fmla="*/ 33 w 63"/>
                <a:gd name="T27" fmla="*/ 10 h 69"/>
                <a:gd name="T28" fmla="*/ 28 w 63"/>
                <a:gd name="T29" fmla="*/ 7 h 69"/>
                <a:gd name="T30" fmla="*/ 25 w 63"/>
                <a:gd name="T31" fmla="*/ 3 h 69"/>
                <a:gd name="T32" fmla="*/ 24 w 63"/>
                <a:gd name="T33" fmla="*/ 8 h 69"/>
                <a:gd name="T34" fmla="*/ 21 w 63"/>
                <a:gd name="T35" fmla="*/ 10 h 69"/>
                <a:gd name="T36" fmla="*/ 51 w 63"/>
                <a:gd name="T37" fmla="*/ 22 h 69"/>
                <a:gd name="T38" fmla="*/ 52 w 63"/>
                <a:gd name="T39" fmla="*/ 22 h 69"/>
                <a:gd name="T40" fmla="*/ 49 w 63"/>
                <a:gd name="T41" fmla="*/ 24 h 69"/>
                <a:gd name="T42" fmla="*/ 39 w 63"/>
                <a:gd name="T43" fmla="*/ 30 h 69"/>
                <a:gd name="T44" fmla="*/ 44 w 63"/>
                <a:gd name="T45" fmla="*/ 34 h 69"/>
                <a:gd name="T46" fmla="*/ 38 w 63"/>
                <a:gd name="T47" fmla="*/ 39 h 69"/>
                <a:gd name="T48" fmla="*/ 33 w 63"/>
                <a:gd name="T49" fmla="*/ 39 h 69"/>
                <a:gd name="T50" fmla="*/ 33 w 63"/>
                <a:gd name="T51" fmla="*/ 32 h 69"/>
                <a:gd name="T52" fmla="*/ 29 w 63"/>
                <a:gd name="T53" fmla="*/ 27 h 69"/>
                <a:gd name="T54" fmla="*/ 35 w 63"/>
                <a:gd name="T55" fmla="*/ 29 h 69"/>
                <a:gd name="T56" fmla="*/ 33 w 63"/>
                <a:gd name="T57" fmla="*/ 25 h 69"/>
                <a:gd name="T58" fmla="*/ 3 w 63"/>
                <a:gd name="T59" fmla="*/ 28 h 69"/>
                <a:gd name="T60" fmla="*/ 3 w 63"/>
                <a:gd name="T61" fmla="*/ 27 h 69"/>
                <a:gd name="T62" fmla="*/ 21 w 63"/>
                <a:gd name="T63" fmla="*/ 48 h 69"/>
                <a:gd name="T64" fmla="*/ 19 w 63"/>
                <a:gd name="T65" fmla="*/ 44 h 69"/>
                <a:gd name="T66" fmla="*/ 14 w 63"/>
                <a:gd name="T67" fmla="*/ 42 h 69"/>
                <a:gd name="T68" fmla="*/ 12 w 63"/>
                <a:gd name="T69" fmla="*/ 39 h 69"/>
                <a:gd name="T70" fmla="*/ 16 w 63"/>
                <a:gd name="T71" fmla="*/ 38 h 69"/>
                <a:gd name="T72" fmla="*/ 19 w 63"/>
                <a:gd name="T73" fmla="*/ 35 h 69"/>
                <a:gd name="T74" fmla="*/ 17 w 63"/>
                <a:gd name="T75" fmla="*/ 34 h 69"/>
                <a:gd name="T76" fmla="*/ 11 w 63"/>
                <a:gd name="T77" fmla="*/ 35 h 69"/>
                <a:gd name="T78" fmla="*/ 14 w 63"/>
                <a:gd name="T79" fmla="*/ 31 h 69"/>
                <a:gd name="T80" fmla="*/ 19 w 63"/>
                <a:gd name="T81" fmla="*/ 28 h 69"/>
                <a:gd name="T82" fmla="*/ 15 w 63"/>
                <a:gd name="T83" fmla="*/ 28 h 69"/>
                <a:gd name="T84" fmla="*/ 14 w 63"/>
                <a:gd name="T85" fmla="*/ 26 h 69"/>
                <a:gd name="T86" fmla="*/ 13 w 63"/>
                <a:gd name="T87" fmla="*/ 29 h 69"/>
                <a:gd name="T88" fmla="*/ 7 w 63"/>
                <a:gd name="T89" fmla="*/ 29 h 69"/>
                <a:gd name="T90" fmla="*/ 4 w 63"/>
                <a:gd name="T91" fmla="*/ 25 h 69"/>
                <a:gd name="T92" fmla="*/ 5 w 63"/>
                <a:gd name="T93" fmla="*/ 24 h 69"/>
                <a:gd name="T94" fmla="*/ 4 w 63"/>
                <a:gd name="T95" fmla="*/ 19 h 69"/>
                <a:gd name="T96" fmla="*/ 0 w 63"/>
                <a:gd name="T97" fmla="*/ 17 h 69"/>
                <a:gd name="T98" fmla="*/ 5 w 63"/>
                <a:gd name="T99" fmla="*/ 15 h 69"/>
                <a:gd name="T100" fmla="*/ 9 w 63"/>
                <a:gd name="T101" fmla="*/ 14 h 69"/>
                <a:gd name="T102" fmla="*/ 9 w 63"/>
                <a:gd name="T103" fmla="*/ 15 h 69"/>
                <a:gd name="T104" fmla="*/ 10 w 63"/>
                <a:gd name="T105" fmla="*/ 19 h 69"/>
                <a:gd name="T106" fmla="*/ 13 w 63"/>
                <a:gd name="T107" fmla="*/ 17 h 69"/>
                <a:gd name="T108" fmla="*/ 17 w 63"/>
                <a:gd name="T109" fmla="*/ 23 h 69"/>
                <a:gd name="T110" fmla="*/ 15 w 63"/>
                <a:gd name="T111" fmla="*/ 12 h 69"/>
                <a:gd name="T112" fmla="*/ 21 w 63"/>
                <a:gd name="T113" fmla="*/ 13 h 69"/>
                <a:gd name="T114" fmla="*/ 23 w 63"/>
                <a:gd name="T115" fmla="*/ 15 h 69"/>
                <a:gd name="T116" fmla="*/ 32 w 63"/>
                <a:gd name="T117" fmla="*/ 23 h 69"/>
                <a:gd name="T118" fmla="*/ 27 w 63"/>
                <a:gd name="T119" fmla="*/ 27 h 69"/>
                <a:gd name="T120" fmla="*/ 26 w 63"/>
                <a:gd name="T121" fmla="*/ 34 h 69"/>
                <a:gd name="T122" fmla="*/ 23 w 63"/>
                <a:gd name="T123" fmla="*/ 41 h 69"/>
                <a:gd name="T124" fmla="*/ 32 w 63"/>
                <a:gd name="T1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69">
                  <a:moveTo>
                    <a:pt x="58" y="6"/>
                  </a:moveTo>
                  <a:cubicBezTo>
                    <a:pt x="59" y="6"/>
                    <a:pt x="59" y="5"/>
                    <a:pt x="59" y="5"/>
                  </a:cubicBezTo>
                  <a:cubicBezTo>
                    <a:pt x="60" y="5"/>
                    <a:pt x="60" y="5"/>
                    <a:pt x="60" y="5"/>
                  </a:cubicBezTo>
                  <a:cubicBezTo>
                    <a:pt x="61" y="5"/>
                    <a:pt x="61" y="5"/>
                    <a:pt x="61" y="5"/>
                  </a:cubicBezTo>
                  <a:cubicBezTo>
                    <a:pt x="61" y="4"/>
                    <a:pt x="61" y="4"/>
                    <a:pt x="61" y="4"/>
                  </a:cubicBezTo>
                  <a:cubicBezTo>
                    <a:pt x="62" y="3"/>
                    <a:pt x="62" y="3"/>
                    <a:pt x="62" y="3"/>
                  </a:cubicBezTo>
                  <a:cubicBezTo>
                    <a:pt x="63" y="3"/>
                    <a:pt x="63" y="3"/>
                    <a:pt x="63" y="3"/>
                  </a:cubicBezTo>
                  <a:cubicBezTo>
                    <a:pt x="63" y="4"/>
                    <a:pt x="63" y="4"/>
                    <a:pt x="63" y="4"/>
                  </a:cubicBezTo>
                  <a:cubicBezTo>
                    <a:pt x="63" y="4"/>
                    <a:pt x="63" y="4"/>
                    <a:pt x="63" y="4"/>
                  </a:cubicBezTo>
                  <a:cubicBezTo>
                    <a:pt x="62" y="5"/>
                    <a:pt x="62" y="5"/>
                    <a:pt x="62" y="5"/>
                  </a:cubicBezTo>
                  <a:cubicBezTo>
                    <a:pt x="61" y="5"/>
                    <a:pt x="61" y="5"/>
                    <a:pt x="61" y="5"/>
                  </a:cubicBezTo>
                  <a:cubicBezTo>
                    <a:pt x="60" y="6"/>
                    <a:pt x="60" y="6"/>
                    <a:pt x="60" y="6"/>
                  </a:cubicBezTo>
                  <a:cubicBezTo>
                    <a:pt x="59" y="6"/>
                    <a:pt x="59" y="6"/>
                    <a:pt x="59" y="6"/>
                  </a:cubicBezTo>
                  <a:cubicBezTo>
                    <a:pt x="59" y="6"/>
                    <a:pt x="59" y="6"/>
                    <a:pt x="59" y="6"/>
                  </a:cubicBezTo>
                  <a:cubicBezTo>
                    <a:pt x="58" y="6"/>
                    <a:pt x="58" y="6"/>
                    <a:pt x="58" y="6"/>
                  </a:cubicBezTo>
                  <a:close/>
                  <a:moveTo>
                    <a:pt x="47" y="7"/>
                  </a:moveTo>
                  <a:cubicBezTo>
                    <a:pt x="48" y="7"/>
                    <a:pt x="48" y="7"/>
                    <a:pt x="48" y="7"/>
                  </a:cubicBezTo>
                  <a:cubicBezTo>
                    <a:pt x="48" y="7"/>
                    <a:pt x="48" y="7"/>
                    <a:pt x="48" y="7"/>
                  </a:cubicBezTo>
                  <a:cubicBezTo>
                    <a:pt x="49" y="7"/>
                    <a:pt x="49" y="7"/>
                    <a:pt x="49" y="7"/>
                  </a:cubicBezTo>
                  <a:cubicBezTo>
                    <a:pt x="48" y="6"/>
                    <a:pt x="48" y="6"/>
                    <a:pt x="48" y="6"/>
                  </a:cubicBezTo>
                  <a:cubicBezTo>
                    <a:pt x="48" y="6"/>
                    <a:pt x="48" y="6"/>
                    <a:pt x="48" y="6"/>
                  </a:cubicBezTo>
                  <a:cubicBezTo>
                    <a:pt x="47" y="6"/>
                    <a:pt x="47" y="6"/>
                    <a:pt x="47" y="6"/>
                  </a:cubicBezTo>
                  <a:cubicBezTo>
                    <a:pt x="47" y="7"/>
                    <a:pt x="47" y="7"/>
                    <a:pt x="47" y="7"/>
                  </a:cubicBezTo>
                  <a:close/>
                  <a:moveTo>
                    <a:pt x="26" y="0"/>
                  </a:moveTo>
                  <a:cubicBezTo>
                    <a:pt x="27" y="1"/>
                    <a:pt x="27" y="1"/>
                    <a:pt x="27" y="1"/>
                  </a:cubicBezTo>
                  <a:cubicBezTo>
                    <a:pt x="28" y="2"/>
                    <a:pt x="28" y="2"/>
                    <a:pt x="28" y="2"/>
                  </a:cubicBezTo>
                  <a:cubicBezTo>
                    <a:pt x="28" y="1"/>
                    <a:pt x="28" y="1"/>
                    <a:pt x="28" y="1"/>
                  </a:cubicBezTo>
                  <a:cubicBezTo>
                    <a:pt x="29" y="1"/>
                    <a:pt x="29" y="1"/>
                    <a:pt x="29" y="1"/>
                  </a:cubicBezTo>
                  <a:cubicBezTo>
                    <a:pt x="28" y="0"/>
                    <a:pt x="28" y="0"/>
                    <a:pt x="28" y="0"/>
                  </a:cubicBezTo>
                  <a:cubicBezTo>
                    <a:pt x="28" y="1"/>
                    <a:pt x="28" y="1"/>
                    <a:pt x="28" y="1"/>
                  </a:cubicBezTo>
                  <a:cubicBezTo>
                    <a:pt x="27" y="0"/>
                    <a:pt x="27" y="0"/>
                    <a:pt x="27" y="0"/>
                  </a:cubicBezTo>
                  <a:cubicBezTo>
                    <a:pt x="26" y="0"/>
                    <a:pt x="26" y="0"/>
                    <a:pt x="26" y="0"/>
                  </a:cubicBezTo>
                  <a:cubicBezTo>
                    <a:pt x="26" y="0"/>
                    <a:pt x="26" y="0"/>
                    <a:pt x="26" y="0"/>
                  </a:cubicBezTo>
                  <a:cubicBezTo>
                    <a:pt x="26" y="0"/>
                    <a:pt x="26" y="0"/>
                    <a:pt x="26" y="0"/>
                  </a:cubicBezTo>
                  <a:close/>
                  <a:moveTo>
                    <a:pt x="22" y="7"/>
                  </a:moveTo>
                  <a:cubicBezTo>
                    <a:pt x="21" y="7"/>
                    <a:pt x="21" y="7"/>
                    <a:pt x="21" y="7"/>
                  </a:cubicBezTo>
                  <a:cubicBezTo>
                    <a:pt x="21" y="6"/>
                    <a:pt x="21" y="6"/>
                    <a:pt x="21" y="6"/>
                  </a:cubicBezTo>
                  <a:cubicBezTo>
                    <a:pt x="21" y="6"/>
                    <a:pt x="21" y="6"/>
                    <a:pt x="21" y="6"/>
                  </a:cubicBezTo>
                  <a:cubicBezTo>
                    <a:pt x="22" y="6"/>
                    <a:pt x="22" y="6"/>
                    <a:pt x="22" y="6"/>
                  </a:cubicBezTo>
                  <a:cubicBezTo>
                    <a:pt x="22" y="6"/>
                    <a:pt x="22" y="6"/>
                    <a:pt x="22" y="6"/>
                  </a:cubicBezTo>
                  <a:cubicBezTo>
                    <a:pt x="23" y="6"/>
                    <a:pt x="23" y="6"/>
                    <a:pt x="23" y="6"/>
                  </a:cubicBezTo>
                  <a:cubicBezTo>
                    <a:pt x="22" y="7"/>
                    <a:pt x="22" y="7"/>
                    <a:pt x="22" y="7"/>
                  </a:cubicBezTo>
                  <a:cubicBezTo>
                    <a:pt x="22" y="7"/>
                    <a:pt x="22" y="7"/>
                    <a:pt x="22" y="7"/>
                  </a:cubicBezTo>
                  <a:cubicBezTo>
                    <a:pt x="22" y="7"/>
                    <a:pt x="22" y="7"/>
                    <a:pt x="22" y="7"/>
                  </a:cubicBezTo>
                  <a:close/>
                  <a:moveTo>
                    <a:pt x="26" y="13"/>
                  </a:moveTo>
                  <a:cubicBezTo>
                    <a:pt x="26" y="13"/>
                    <a:pt x="26" y="13"/>
                    <a:pt x="26" y="13"/>
                  </a:cubicBezTo>
                  <a:cubicBezTo>
                    <a:pt x="27" y="13"/>
                    <a:pt x="27" y="13"/>
                    <a:pt x="27" y="13"/>
                  </a:cubicBezTo>
                  <a:cubicBezTo>
                    <a:pt x="28" y="13"/>
                    <a:pt x="28" y="13"/>
                    <a:pt x="28" y="13"/>
                  </a:cubicBezTo>
                  <a:cubicBezTo>
                    <a:pt x="29" y="12"/>
                    <a:pt x="29" y="12"/>
                    <a:pt x="29" y="12"/>
                  </a:cubicBezTo>
                  <a:cubicBezTo>
                    <a:pt x="31" y="12"/>
                    <a:pt x="31" y="12"/>
                    <a:pt x="31" y="12"/>
                  </a:cubicBezTo>
                  <a:cubicBezTo>
                    <a:pt x="31" y="12"/>
                    <a:pt x="31" y="12"/>
                    <a:pt x="31" y="12"/>
                  </a:cubicBezTo>
                  <a:cubicBezTo>
                    <a:pt x="32" y="12"/>
                    <a:pt x="32" y="12"/>
                    <a:pt x="32" y="12"/>
                  </a:cubicBezTo>
                  <a:cubicBezTo>
                    <a:pt x="32" y="12"/>
                    <a:pt x="32" y="12"/>
                    <a:pt x="32" y="12"/>
                  </a:cubicBezTo>
                  <a:cubicBezTo>
                    <a:pt x="32" y="13"/>
                    <a:pt x="32" y="13"/>
                    <a:pt x="32" y="13"/>
                  </a:cubicBezTo>
                  <a:cubicBezTo>
                    <a:pt x="32" y="13"/>
                    <a:pt x="32" y="13"/>
                    <a:pt x="32" y="13"/>
                  </a:cubicBezTo>
                  <a:cubicBezTo>
                    <a:pt x="32" y="13"/>
                    <a:pt x="32" y="13"/>
                    <a:pt x="32" y="13"/>
                  </a:cubicBezTo>
                  <a:cubicBezTo>
                    <a:pt x="31" y="14"/>
                    <a:pt x="31" y="14"/>
                    <a:pt x="31" y="14"/>
                  </a:cubicBezTo>
                  <a:cubicBezTo>
                    <a:pt x="30" y="13"/>
                    <a:pt x="30" y="13"/>
                    <a:pt x="30" y="13"/>
                  </a:cubicBezTo>
                  <a:cubicBezTo>
                    <a:pt x="29" y="13"/>
                    <a:pt x="29" y="13"/>
                    <a:pt x="29" y="13"/>
                  </a:cubicBezTo>
                  <a:cubicBezTo>
                    <a:pt x="28" y="13"/>
                    <a:pt x="28" y="13"/>
                    <a:pt x="28" y="13"/>
                  </a:cubicBezTo>
                  <a:cubicBezTo>
                    <a:pt x="28" y="14"/>
                    <a:pt x="28" y="14"/>
                    <a:pt x="28" y="14"/>
                  </a:cubicBezTo>
                  <a:cubicBezTo>
                    <a:pt x="28" y="14"/>
                    <a:pt x="28" y="14"/>
                    <a:pt x="28" y="14"/>
                  </a:cubicBezTo>
                  <a:cubicBezTo>
                    <a:pt x="30" y="14"/>
                    <a:pt x="30" y="14"/>
                    <a:pt x="30" y="14"/>
                  </a:cubicBezTo>
                  <a:cubicBezTo>
                    <a:pt x="30" y="14"/>
                    <a:pt x="30" y="14"/>
                    <a:pt x="30" y="14"/>
                  </a:cubicBezTo>
                  <a:cubicBezTo>
                    <a:pt x="30" y="15"/>
                    <a:pt x="30" y="15"/>
                    <a:pt x="30" y="15"/>
                  </a:cubicBezTo>
                  <a:cubicBezTo>
                    <a:pt x="30" y="15"/>
                    <a:pt x="30" y="15"/>
                    <a:pt x="30" y="15"/>
                  </a:cubicBezTo>
                  <a:cubicBezTo>
                    <a:pt x="29" y="14"/>
                    <a:pt x="29" y="14"/>
                    <a:pt x="29" y="14"/>
                  </a:cubicBezTo>
                  <a:cubicBezTo>
                    <a:pt x="29" y="15"/>
                    <a:pt x="29" y="15"/>
                    <a:pt x="29" y="15"/>
                  </a:cubicBezTo>
                  <a:cubicBezTo>
                    <a:pt x="28" y="15"/>
                    <a:pt x="28" y="15"/>
                    <a:pt x="28" y="15"/>
                  </a:cubicBezTo>
                  <a:cubicBezTo>
                    <a:pt x="27" y="14"/>
                    <a:pt x="27" y="14"/>
                    <a:pt x="27" y="14"/>
                  </a:cubicBezTo>
                  <a:cubicBezTo>
                    <a:pt x="26" y="14"/>
                    <a:pt x="26" y="14"/>
                    <a:pt x="26" y="14"/>
                  </a:cubicBezTo>
                  <a:cubicBezTo>
                    <a:pt x="25" y="14"/>
                    <a:pt x="25" y="14"/>
                    <a:pt x="25" y="14"/>
                  </a:cubicBezTo>
                  <a:cubicBezTo>
                    <a:pt x="25" y="15"/>
                    <a:pt x="25" y="15"/>
                    <a:pt x="25" y="15"/>
                  </a:cubicBezTo>
                  <a:cubicBezTo>
                    <a:pt x="26" y="15"/>
                    <a:pt x="26" y="15"/>
                    <a:pt x="26" y="15"/>
                  </a:cubicBezTo>
                  <a:cubicBezTo>
                    <a:pt x="28" y="16"/>
                    <a:pt x="28" y="16"/>
                    <a:pt x="28" y="16"/>
                  </a:cubicBezTo>
                  <a:cubicBezTo>
                    <a:pt x="28" y="16"/>
                    <a:pt x="28" y="16"/>
                    <a:pt x="28" y="16"/>
                  </a:cubicBezTo>
                  <a:cubicBezTo>
                    <a:pt x="29" y="16"/>
                    <a:pt x="29" y="16"/>
                    <a:pt x="29" y="16"/>
                  </a:cubicBezTo>
                  <a:cubicBezTo>
                    <a:pt x="29" y="16"/>
                    <a:pt x="29" y="16"/>
                    <a:pt x="29" y="16"/>
                  </a:cubicBezTo>
                  <a:cubicBezTo>
                    <a:pt x="30" y="17"/>
                    <a:pt x="30" y="17"/>
                    <a:pt x="30" y="17"/>
                  </a:cubicBezTo>
                  <a:cubicBezTo>
                    <a:pt x="30" y="18"/>
                    <a:pt x="30" y="18"/>
                    <a:pt x="30" y="18"/>
                  </a:cubicBezTo>
                  <a:cubicBezTo>
                    <a:pt x="30" y="18"/>
                    <a:pt x="30" y="18"/>
                    <a:pt x="30" y="18"/>
                  </a:cubicBezTo>
                  <a:cubicBezTo>
                    <a:pt x="31" y="18"/>
                    <a:pt x="31" y="18"/>
                    <a:pt x="31" y="18"/>
                  </a:cubicBezTo>
                  <a:cubicBezTo>
                    <a:pt x="32" y="17"/>
                    <a:pt x="32" y="17"/>
                    <a:pt x="32" y="17"/>
                  </a:cubicBezTo>
                  <a:cubicBezTo>
                    <a:pt x="33" y="17"/>
                    <a:pt x="33" y="17"/>
                    <a:pt x="33" y="17"/>
                  </a:cubicBezTo>
                  <a:cubicBezTo>
                    <a:pt x="34" y="17"/>
                    <a:pt x="34" y="17"/>
                    <a:pt x="34" y="17"/>
                  </a:cubicBezTo>
                  <a:cubicBezTo>
                    <a:pt x="35" y="17"/>
                    <a:pt x="35" y="17"/>
                    <a:pt x="35" y="17"/>
                  </a:cubicBezTo>
                  <a:cubicBezTo>
                    <a:pt x="36" y="17"/>
                    <a:pt x="36" y="17"/>
                    <a:pt x="36" y="17"/>
                  </a:cubicBezTo>
                  <a:cubicBezTo>
                    <a:pt x="35" y="18"/>
                    <a:pt x="35" y="18"/>
                    <a:pt x="35" y="18"/>
                  </a:cubicBezTo>
                  <a:cubicBezTo>
                    <a:pt x="36" y="19"/>
                    <a:pt x="36" y="19"/>
                    <a:pt x="36" y="19"/>
                  </a:cubicBezTo>
                  <a:cubicBezTo>
                    <a:pt x="37" y="19"/>
                    <a:pt x="37" y="19"/>
                    <a:pt x="37" y="19"/>
                  </a:cubicBezTo>
                  <a:cubicBezTo>
                    <a:pt x="38" y="19"/>
                    <a:pt x="38" y="19"/>
                    <a:pt x="38" y="19"/>
                  </a:cubicBezTo>
                  <a:cubicBezTo>
                    <a:pt x="39" y="19"/>
                    <a:pt x="39" y="19"/>
                    <a:pt x="39" y="19"/>
                  </a:cubicBezTo>
                  <a:cubicBezTo>
                    <a:pt x="39" y="19"/>
                    <a:pt x="39" y="19"/>
                    <a:pt x="39" y="19"/>
                  </a:cubicBezTo>
                  <a:cubicBezTo>
                    <a:pt x="39" y="18"/>
                    <a:pt x="39" y="18"/>
                    <a:pt x="39" y="18"/>
                  </a:cubicBezTo>
                  <a:cubicBezTo>
                    <a:pt x="39" y="18"/>
                    <a:pt x="39" y="18"/>
                    <a:pt x="39" y="18"/>
                  </a:cubicBezTo>
                  <a:cubicBezTo>
                    <a:pt x="39" y="17"/>
                    <a:pt x="39" y="17"/>
                    <a:pt x="39" y="17"/>
                  </a:cubicBezTo>
                  <a:cubicBezTo>
                    <a:pt x="40" y="17"/>
                    <a:pt x="40" y="17"/>
                    <a:pt x="40" y="17"/>
                  </a:cubicBezTo>
                  <a:cubicBezTo>
                    <a:pt x="41" y="17"/>
                    <a:pt x="41" y="17"/>
                    <a:pt x="41" y="17"/>
                  </a:cubicBezTo>
                  <a:cubicBezTo>
                    <a:pt x="41" y="17"/>
                    <a:pt x="41" y="17"/>
                    <a:pt x="41" y="17"/>
                  </a:cubicBezTo>
                  <a:cubicBezTo>
                    <a:pt x="42" y="17"/>
                    <a:pt x="42" y="17"/>
                    <a:pt x="42" y="17"/>
                  </a:cubicBezTo>
                  <a:cubicBezTo>
                    <a:pt x="43" y="17"/>
                    <a:pt x="43" y="17"/>
                    <a:pt x="43" y="17"/>
                  </a:cubicBezTo>
                  <a:cubicBezTo>
                    <a:pt x="44" y="17"/>
                    <a:pt x="44" y="17"/>
                    <a:pt x="44" y="17"/>
                  </a:cubicBezTo>
                  <a:cubicBezTo>
                    <a:pt x="44" y="16"/>
                    <a:pt x="44" y="16"/>
                    <a:pt x="44" y="16"/>
                  </a:cubicBezTo>
                  <a:cubicBezTo>
                    <a:pt x="44" y="15"/>
                    <a:pt x="44" y="15"/>
                    <a:pt x="44" y="15"/>
                  </a:cubicBezTo>
                  <a:cubicBezTo>
                    <a:pt x="44" y="15"/>
                    <a:pt x="44" y="15"/>
                    <a:pt x="44" y="15"/>
                  </a:cubicBezTo>
                  <a:cubicBezTo>
                    <a:pt x="44" y="14"/>
                    <a:pt x="44" y="14"/>
                    <a:pt x="44" y="14"/>
                  </a:cubicBezTo>
                  <a:cubicBezTo>
                    <a:pt x="45" y="14"/>
                    <a:pt x="45" y="14"/>
                    <a:pt x="45" y="14"/>
                  </a:cubicBezTo>
                  <a:cubicBezTo>
                    <a:pt x="45" y="12"/>
                    <a:pt x="45" y="12"/>
                    <a:pt x="45" y="12"/>
                  </a:cubicBezTo>
                  <a:cubicBezTo>
                    <a:pt x="46" y="12"/>
                    <a:pt x="46" y="12"/>
                    <a:pt x="46" y="12"/>
                  </a:cubicBezTo>
                  <a:cubicBezTo>
                    <a:pt x="47" y="11"/>
                    <a:pt x="47" y="11"/>
                    <a:pt x="47" y="11"/>
                  </a:cubicBezTo>
                  <a:cubicBezTo>
                    <a:pt x="47" y="10"/>
                    <a:pt x="47" y="10"/>
                    <a:pt x="47" y="10"/>
                  </a:cubicBezTo>
                  <a:cubicBezTo>
                    <a:pt x="47" y="10"/>
                    <a:pt x="47" y="10"/>
                    <a:pt x="47" y="10"/>
                  </a:cubicBezTo>
                  <a:cubicBezTo>
                    <a:pt x="47" y="9"/>
                    <a:pt x="47" y="9"/>
                    <a:pt x="47" y="9"/>
                  </a:cubicBezTo>
                  <a:cubicBezTo>
                    <a:pt x="47" y="8"/>
                    <a:pt x="47" y="8"/>
                    <a:pt x="47" y="8"/>
                  </a:cubicBezTo>
                  <a:cubicBezTo>
                    <a:pt x="47" y="8"/>
                    <a:pt x="47" y="8"/>
                    <a:pt x="47" y="8"/>
                  </a:cubicBezTo>
                  <a:cubicBezTo>
                    <a:pt x="47" y="7"/>
                    <a:pt x="47" y="7"/>
                    <a:pt x="47" y="7"/>
                  </a:cubicBezTo>
                  <a:cubicBezTo>
                    <a:pt x="47" y="7"/>
                    <a:pt x="47" y="7"/>
                    <a:pt x="47" y="7"/>
                  </a:cubicBezTo>
                  <a:cubicBezTo>
                    <a:pt x="45" y="7"/>
                    <a:pt x="45" y="7"/>
                    <a:pt x="45" y="7"/>
                  </a:cubicBezTo>
                  <a:cubicBezTo>
                    <a:pt x="45" y="7"/>
                    <a:pt x="45" y="7"/>
                    <a:pt x="45" y="7"/>
                  </a:cubicBezTo>
                  <a:cubicBezTo>
                    <a:pt x="44" y="7"/>
                    <a:pt x="44" y="7"/>
                    <a:pt x="44" y="7"/>
                  </a:cubicBezTo>
                  <a:cubicBezTo>
                    <a:pt x="43" y="7"/>
                    <a:pt x="43" y="7"/>
                    <a:pt x="43" y="7"/>
                  </a:cubicBezTo>
                  <a:cubicBezTo>
                    <a:pt x="42" y="7"/>
                    <a:pt x="42" y="7"/>
                    <a:pt x="42" y="7"/>
                  </a:cubicBezTo>
                  <a:cubicBezTo>
                    <a:pt x="41" y="6"/>
                    <a:pt x="41" y="6"/>
                    <a:pt x="41" y="6"/>
                  </a:cubicBezTo>
                  <a:cubicBezTo>
                    <a:pt x="40" y="6"/>
                    <a:pt x="40" y="6"/>
                    <a:pt x="40" y="6"/>
                  </a:cubicBezTo>
                  <a:cubicBezTo>
                    <a:pt x="40" y="6"/>
                    <a:pt x="40" y="6"/>
                    <a:pt x="40" y="6"/>
                  </a:cubicBezTo>
                  <a:cubicBezTo>
                    <a:pt x="40" y="6"/>
                    <a:pt x="40" y="6"/>
                    <a:pt x="40" y="6"/>
                  </a:cubicBezTo>
                  <a:cubicBezTo>
                    <a:pt x="39" y="5"/>
                    <a:pt x="39" y="5"/>
                    <a:pt x="39" y="5"/>
                  </a:cubicBezTo>
                  <a:cubicBezTo>
                    <a:pt x="39" y="6"/>
                    <a:pt x="39" y="6"/>
                    <a:pt x="39" y="6"/>
                  </a:cubicBezTo>
                  <a:cubicBezTo>
                    <a:pt x="39" y="5"/>
                    <a:pt x="39" y="5"/>
                    <a:pt x="39" y="5"/>
                  </a:cubicBezTo>
                  <a:cubicBezTo>
                    <a:pt x="39" y="5"/>
                    <a:pt x="39" y="5"/>
                    <a:pt x="39" y="5"/>
                  </a:cubicBezTo>
                  <a:cubicBezTo>
                    <a:pt x="39" y="4"/>
                    <a:pt x="39" y="4"/>
                    <a:pt x="39" y="4"/>
                  </a:cubicBezTo>
                  <a:cubicBezTo>
                    <a:pt x="38" y="5"/>
                    <a:pt x="38" y="5"/>
                    <a:pt x="38" y="5"/>
                  </a:cubicBezTo>
                  <a:cubicBezTo>
                    <a:pt x="38" y="5"/>
                    <a:pt x="38" y="5"/>
                    <a:pt x="38" y="5"/>
                  </a:cubicBezTo>
                  <a:cubicBezTo>
                    <a:pt x="38" y="6"/>
                    <a:pt x="38" y="6"/>
                    <a:pt x="38" y="6"/>
                  </a:cubicBezTo>
                  <a:cubicBezTo>
                    <a:pt x="37" y="5"/>
                    <a:pt x="37" y="5"/>
                    <a:pt x="37" y="5"/>
                  </a:cubicBezTo>
                  <a:cubicBezTo>
                    <a:pt x="37" y="5"/>
                    <a:pt x="37" y="5"/>
                    <a:pt x="37" y="5"/>
                  </a:cubicBezTo>
                  <a:cubicBezTo>
                    <a:pt x="37" y="5"/>
                    <a:pt x="37" y="5"/>
                    <a:pt x="37" y="5"/>
                  </a:cubicBezTo>
                  <a:cubicBezTo>
                    <a:pt x="37" y="5"/>
                    <a:pt x="37" y="5"/>
                    <a:pt x="37" y="5"/>
                  </a:cubicBezTo>
                  <a:cubicBezTo>
                    <a:pt x="37" y="6"/>
                    <a:pt x="37" y="6"/>
                    <a:pt x="37" y="6"/>
                  </a:cubicBezTo>
                  <a:cubicBezTo>
                    <a:pt x="36" y="6"/>
                    <a:pt x="36" y="6"/>
                    <a:pt x="36" y="6"/>
                  </a:cubicBezTo>
                  <a:cubicBezTo>
                    <a:pt x="36" y="7"/>
                    <a:pt x="36" y="7"/>
                    <a:pt x="36" y="7"/>
                  </a:cubicBezTo>
                  <a:cubicBezTo>
                    <a:pt x="36" y="7"/>
                    <a:pt x="36" y="7"/>
                    <a:pt x="36" y="7"/>
                  </a:cubicBezTo>
                  <a:cubicBezTo>
                    <a:pt x="36" y="7"/>
                    <a:pt x="36" y="7"/>
                    <a:pt x="36" y="7"/>
                  </a:cubicBezTo>
                  <a:cubicBezTo>
                    <a:pt x="35" y="7"/>
                    <a:pt x="35" y="7"/>
                    <a:pt x="35" y="7"/>
                  </a:cubicBezTo>
                  <a:cubicBezTo>
                    <a:pt x="35" y="7"/>
                    <a:pt x="35" y="7"/>
                    <a:pt x="35" y="7"/>
                  </a:cubicBezTo>
                  <a:cubicBezTo>
                    <a:pt x="35" y="7"/>
                    <a:pt x="35" y="7"/>
                    <a:pt x="35" y="7"/>
                  </a:cubicBezTo>
                  <a:cubicBezTo>
                    <a:pt x="35" y="8"/>
                    <a:pt x="35" y="8"/>
                    <a:pt x="35" y="8"/>
                  </a:cubicBezTo>
                  <a:cubicBezTo>
                    <a:pt x="35" y="7"/>
                    <a:pt x="35" y="7"/>
                    <a:pt x="35" y="7"/>
                  </a:cubicBezTo>
                  <a:cubicBezTo>
                    <a:pt x="34" y="7"/>
                    <a:pt x="34" y="7"/>
                    <a:pt x="34" y="7"/>
                  </a:cubicBezTo>
                  <a:cubicBezTo>
                    <a:pt x="35" y="6"/>
                    <a:pt x="35" y="6"/>
                    <a:pt x="35" y="6"/>
                  </a:cubicBezTo>
                  <a:cubicBezTo>
                    <a:pt x="35" y="4"/>
                    <a:pt x="35" y="4"/>
                    <a:pt x="35" y="4"/>
                  </a:cubicBezTo>
                  <a:cubicBezTo>
                    <a:pt x="35" y="4"/>
                    <a:pt x="35" y="4"/>
                    <a:pt x="35" y="4"/>
                  </a:cubicBezTo>
                  <a:cubicBezTo>
                    <a:pt x="34" y="3"/>
                    <a:pt x="34" y="3"/>
                    <a:pt x="34" y="3"/>
                  </a:cubicBezTo>
                  <a:cubicBezTo>
                    <a:pt x="33" y="3"/>
                    <a:pt x="33" y="3"/>
                    <a:pt x="33" y="3"/>
                  </a:cubicBezTo>
                  <a:cubicBezTo>
                    <a:pt x="33" y="3"/>
                    <a:pt x="33" y="3"/>
                    <a:pt x="33" y="3"/>
                  </a:cubicBezTo>
                  <a:cubicBezTo>
                    <a:pt x="33" y="3"/>
                    <a:pt x="33" y="3"/>
                    <a:pt x="33" y="3"/>
                  </a:cubicBezTo>
                  <a:cubicBezTo>
                    <a:pt x="33" y="4"/>
                    <a:pt x="33" y="4"/>
                    <a:pt x="33" y="4"/>
                  </a:cubicBezTo>
                  <a:cubicBezTo>
                    <a:pt x="33" y="4"/>
                    <a:pt x="33" y="4"/>
                    <a:pt x="33" y="4"/>
                  </a:cubicBezTo>
                  <a:cubicBezTo>
                    <a:pt x="33" y="4"/>
                    <a:pt x="33" y="4"/>
                    <a:pt x="33" y="4"/>
                  </a:cubicBezTo>
                  <a:cubicBezTo>
                    <a:pt x="33" y="4"/>
                    <a:pt x="33" y="4"/>
                    <a:pt x="33" y="4"/>
                  </a:cubicBezTo>
                  <a:cubicBezTo>
                    <a:pt x="32" y="4"/>
                    <a:pt x="32" y="4"/>
                    <a:pt x="32" y="4"/>
                  </a:cubicBezTo>
                  <a:cubicBezTo>
                    <a:pt x="32" y="5"/>
                    <a:pt x="32" y="5"/>
                    <a:pt x="32" y="5"/>
                  </a:cubicBezTo>
                  <a:cubicBezTo>
                    <a:pt x="33" y="6"/>
                    <a:pt x="33" y="6"/>
                    <a:pt x="33" y="6"/>
                  </a:cubicBezTo>
                  <a:cubicBezTo>
                    <a:pt x="33" y="6"/>
                    <a:pt x="33" y="6"/>
                    <a:pt x="33" y="6"/>
                  </a:cubicBezTo>
                  <a:cubicBezTo>
                    <a:pt x="33" y="7"/>
                    <a:pt x="33" y="7"/>
                    <a:pt x="33" y="7"/>
                  </a:cubicBezTo>
                  <a:cubicBezTo>
                    <a:pt x="33" y="8"/>
                    <a:pt x="33" y="8"/>
                    <a:pt x="33" y="8"/>
                  </a:cubicBezTo>
                  <a:cubicBezTo>
                    <a:pt x="33" y="9"/>
                    <a:pt x="33" y="9"/>
                    <a:pt x="33" y="9"/>
                  </a:cubicBezTo>
                  <a:cubicBezTo>
                    <a:pt x="33" y="10"/>
                    <a:pt x="33" y="10"/>
                    <a:pt x="33" y="10"/>
                  </a:cubicBezTo>
                  <a:cubicBezTo>
                    <a:pt x="33" y="10"/>
                    <a:pt x="33" y="10"/>
                    <a:pt x="33" y="10"/>
                  </a:cubicBezTo>
                  <a:cubicBezTo>
                    <a:pt x="32" y="9"/>
                    <a:pt x="32" y="9"/>
                    <a:pt x="32" y="9"/>
                  </a:cubicBezTo>
                  <a:cubicBezTo>
                    <a:pt x="32" y="8"/>
                    <a:pt x="32" y="8"/>
                    <a:pt x="32" y="8"/>
                  </a:cubicBezTo>
                  <a:cubicBezTo>
                    <a:pt x="31" y="8"/>
                    <a:pt x="31" y="8"/>
                    <a:pt x="31" y="8"/>
                  </a:cubicBezTo>
                  <a:cubicBezTo>
                    <a:pt x="31" y="7"/>
                    <a:pt x="31" y="7"/>
                    <a:pt x="31" y="7"/>
                  </a:cubicBezTo>
                  <a:cubicBezTo>
                    <a:pt x="31" y="7"/>
                    <a:pt x="31" y="7"/>
                    <a:pt x="31" y="7"/>
                  </a:cubicBezTo>
                  <a:cubicBezTo>
                    <a:pt x="31" y="6"/>
                    <a:pt x="31" y="6"/>
                    <a:pt x="31" y="6"/>
                  </a:cubicBezTo>
                  <a:cubicBezTo>
                    <a:pt x="30" y="6"/>
                    <a:pt x="30" y="6"/>
                    <a:pt x="30" y="6"/>
                  </a:cubicBezTo>
                  <a:cubicBezTo>
                    <a:pt x="30" y="7"/>
                    <a:pt x="30" y="7"/>
                    <a:pt x="30"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6"/>
                    <a:pt x="28" y="6"/>
                    <a:pt x="28" y="6"/>
                  </a:cubicBezTo>
                  <a:cubicBezTo>
                    <a:pt x="27" y="6"/>
                    <a:pt x="27" y="6"/>
                    <a:pt x="27" y="6"/>
                  </a:cubicBezTo>
                  <a:cubicBezTo>
                    <a:pt x="27" y="6"/>
                    <a:pt x="27" y="6"/>
                    <a:pt x="27" y="6"/>
                  </a:cubicBezTo>
                  <a:cubicBezTo>
                    <a:pt x="26" y="5"/>
                    <a:pt x="26" y="5"/>
                    <a:pt x="26" y="5"/>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3"/>
                    <a:pt x="25" y="3"/>
                    <a:pt x="25" y="3"/>
                  </a:cubicBezTo>
                  <a:cubicBezTo>
                    <a:pt x="24" y="3"/>
                    <a:pt x="24" y="3"/>
                    <a:pt x="24" y="3"/>
                  </a:cubicBezTo>
                  <a:cubicBezTo>
                    <a:pt x="24" y="5"/>
                    <a:pt x="24" y="5"/>
                    <a:pt x="24" y="5"/>
                  </a:cubicBezTo>
                  <a:cubicBezTo>
                    <a:pt x="24" y="5"/>
                    <a:pt x="24" y="5"/>
                    <a:pt x="24" y="5"/>
                  </a:cubicBezTo>
                  <a:cubicBezTo>
                    <a:pt x="25" y="6"/>
                    <a:pt x="25" y="6"/>
                    <a:pt x="25" y="6"/>
                  </a:cubicBezTo>
                  <a:cubicBezTo>
                    <a:pt x="25" y="7"/>
                    <a:pt x="25" y="7"/>
                    <a:pt x="25" y="7"/>
                  </a:cubicBezTo>
                  <a:cubicBezTo>
                    <a:pt x="25" y="7"/>
                    <a:pt x="25" y="7"/>
                    <a:pt x="25" y="7"/>
                  </a:cubicBezTo>
                  <a:cubicBezTo>
                    <a:pt x="24" y="7"/>
                    <a:pt x="24" y="7"/>
                    <a:pt x="24" y="7"/>
                  </a:cubicBezTo>
                  <a:cubicBezTo>
                    <a:pt x="24" y="6"/>
                    <a:pt x="24" y="6"/>
                    <a:pt x="24" y="6"/>
                  </a:cubicBezTo>
                  <a:cubicBezTo>
                    <a:pt x="23" y="6"/>
                    <a:pt x="23" y="6"/>
                    <a:pt x="23" y="6"/>
                  </a:cubicBezTo>
                  <a:cubicBezTo>
                    <a:pt x="23" y="7"/>
                    <a:pt x="23" y="7"/>
                    <a:pt x="23" y="7"/>
                  </a:cubicBezTo>
                  <a:cubicBezTo>
                    <a:pt x="24" y="8"/>
                    <a:pt x="24" y="8"/>
                    <a:pt x="24" y="8"/>
                  </a:cubicBezTo>
                  <a:cubicBezTo>
                    <a:pt x="24" y="8"/>
                    <a:pt x="24" y="8"/>
                    <a:pt x="24" y="8"/>
                  </a:cubicBezTo>
                  <a:cubicBezTo>
                    <a:pt x="24" y="9"/>
                    <a:pt x="24" y="9"/>
                    <a:pt x="24" y="9"/>
                  </a:cubicBezTo>
                  <a:cubicBezTo>
                    <a:pt x="24" y="9"/>
                    <a:pt x="24" y="9"/>
                    <a:pt x="24" y="9"/>
                  </a:cubicBezTo>
                  <a:cubicBezTo>
                    <a:pt x="23" y="9"/>
                    <a:pt x="23" y="9"/>
                    <a:pt x="23" y="9"/>
                  </a:cubicBezTo>
                  <a:cubicBezTo>
                    <a:pt x="23" y="8"/>
                    <a:pt x="23" y="8"/>
                    <a:pt x="23" y="8"/>
                  </a:cubicBezTo>
                  <a:cubicBezTo>
                    <a:pt x="23" y="8"/>
                    <a:pt x="23" y="8"/>
                    <a:pt x="23" y="8"/>
                  </a:cubicBezTo>
                  <a:cubicBezTo>
                    <a:pt x="21" y="8"/>
                    <a:pt x="21" y="8"/>
                    <a:pt x="21" y="8"/>
                  </a:cubicBezTo>
                  <a:cubicBezTo>
                    <a:pt x="21" y="8"/>
                    <a:pt x="21" y="8"/>
                    <a:pt x="21" y="8"/>
                  </a:cubicBezTo>
                  <a:cubicBezTo>
                    <a:pt x="20" y="8"/>
                    <a:pt x="20" y="8"/>
                    <a:pt x="20" y="8"/>
                  </a:cubicBezTo>
                  <a:cubicBezTo>
                    <a:pt x="21" y="9"/>
                    <a:pt x="21" y="9"/>
                    <a:pt x="21" y="9"/>
                  </a:cubicBezTo>
                  <a:cubicBezTo>
                    <a:pt x="21" y="9"/>
                    <a:pt x="21" y="9"/>
                    <a:pt x="21" y="9"/>
                  </a:cubicBezTo>
                  <a:cubicBezTo>
                    <a:pt x="22" y="9"/>
                    <a:pt x="22" y="9"/>
                    <a:pt x="22" y="9"/>
                  </a:cubicBezTo>
                  <a:cubicBezTo>
                    <a:pt x="21" y="10"/>
                    <a:pt x="21" y="10"/>
                    <a:pt x="21" y="10"/>
                  </a:cubicBezTo>
                  <a:cubicBezTo>
                    <a:pt x="22" y="10"/>
                    <a:pt x="22" y="10"/>
                    <a:pt x="22" y="10"/>
                  </a:cubicBezTo>
                  <a:cubicBezTo>
                    <a:pt x="22" y="10"/>
                    <a:pt x="22" y="10"/>
                    <a:pt x="22" y="10"/>
                  </a:cubicBezTo>
                  <a:cubicBezTo>
                    <a:pt x="23" y="10"/>
                    <a:pt x="23" y="10"/>
                    <a:pt x="23" y="10"/>
                  </a:cubicBezTo>
                  <a:cubicBezTo>
                    <a:pt x="21" y="11"/>
                    <a:pt x="21" y="11"/>
                    <a:pt x="21" y="11"/>
                  </a:cubicBezTo>
                  <a:cubicBezTo>
                    <a:pt x="21" y="11"/>
                    <a:pt x="21" y="11"/>
                    <a:pt x="21" y="11"/>
                  </a:cubicBezTo>
                  <a:cubicBezTo>
                    <a:pt x="22" y="13"/>
                    <a:pt x="22" y="13"/>
                    <a:pt x="22" y="13"/>
                  </a:cubicBezTo>
                  <a:cubicBezTo>
                    <a:pt x="23" y="13"/>
                    <a:pt x="23" y="13"/>
                    <a:pt x="23" y="13"/>
                  </a:cubicBezTo>
                  <a:cubicBezTo>
                    <a:pt x="24" y="13"/>
                    <a:pt x="24" y="13"/>
                    <a:pt x="24" y="13"/>
                  </a:cubicBezTo>
                  <a:cubicBezTo>
                    <a:pt x="25" y="13"/>
                    <a:pt x="25" y="13"/>
                    <a:pt x="25" y="13"/>
                  </a:cubicBezTo>
                  <a:cubicBezTo>
                    <a:pt x="25" y="13"/>
                    <a:pt x="25" y="13"/>
                    <a:pt x="25" y="13"/>
                  </a:cubicBezTo>
                  <a:cubicBezTo>
                    <a:pt x="26" y="13"/>
                    <a:pt x="26" y="13"/>
                    <a:pt x="26" y="13"/>
                  </a:cubicBezTo>
                  <a:close/>
                  <a:moveTo>
                    <a:pt x="51" y="22"/>
                  </a:moveTo>
                  <a:cubicBezTo>
                    <a:pt x="52" y="21"/>
                    <a:pt x="52" y="21"/>
                    <a:pt x="52" y="21"/>
                  </a:cubicBezTo>
                  <a:cubicBezTo>
                    <a:pt x="52" y="21"/>
                    <a:pt x="52" y="21"/>
                    <a:pt x="52" y="21"/>
                  </a:cubicBezTo>
                  <a:cubicBezTo>
                    <a:pt x="53" y="21"/>
                    <a:pt x="53" y="21"/>
                    <a:pt x="53" y="21"/>
                  </a:cubicBezTo>
                  <a:cubicBezTo>
                    <a:pt x="53" y="20"/>
                    <a:pt x="53" y="20"/>
                    <a:pt x="53" y="20"/>
                  </a:cubicBezTo>
                  <a:cubicBezTo>
                    <a:pt x="54" y="21"/>
                    <a:pt x="54" y="21"/>
                    <a:pt x="54" y="21"/>
                  </a:cubicBezTo>
                  <a:cubicBezTo>
                    <a:pt x="55" y="21"/>
                    <a:pt x="55" y="21"/>
                    <a:pt x="55" y="21"/>
                  </a:cubicBezTo>
                  <a:cubicBezTo>
                    <a:pt x="56" y="21"/>
                    <a:pt x="56" y="21"/>
                    <a:pt x="56" y="21"/>
                  </a:cubicBezTo>
                  <a:cubicBezTo>
                    <a:pt x="55" y="21"/>
                    <a:pt x="55" y="21"/>
                    <a:pt x="55" y="21"/>
                  </a:cubicBezTo>
                  <a:cubicBezTo>
                    <a:pt x="55" y="22"/>
                    <a:pt x="55" y="22"/>
                    <a:pt x="55" y="22"/>
                  </a:cubicBezTo>
                  <a:cubicBezTo>
                    <a:pt x="53" y="21"/>
                    <a:pt x="53" y="21"/>
                    <a:pt x="53" y="21"/>
                  </a:cubicBezTo>
                  <a:cubicBezTo>
                    <a:pt x="53" y="21"/>
                    <a:pt x="53" y="21"/>
                    <a:pt x="53" y="21"/>
                  </a:cubicBezTo>
                  <a:cubicBezTo>
                    <a:pt x="52" y="22"/>
                    <a:pt x="52" y="22"/>
                    <a:pt x="52" y="22"/>
                  </a:cubicBezTo>
                  <a:cubicBezTo>
                    <a:pt x="52" y="22"/>
                    <a:pt x="52" y="22"/>
                    <a:pt x="52" y="22"/>
                  </a:cubicBezTo>
                  <a:cubicBezTo>
                    <a:pt x="51" y="22"/>
                    <a:pt x="51" y="22"/>
                    <a:pt x="51" y="22"/>
                  </a:cubicBezTo>
                  <a:cubicBezTo>
                    <a:pt x="51" y="22"/>
                    <a:pt x="51" y="22"/>
                    <a:pt x="51" y="22"/>
                  </a:cubicBezTo>
                  <a:close/>
                  <a:moveTo>
                    <a:pt x="48" y="25"/>
                  </a:moveTo>
                  <a:cubicBezTo>
                    <a:pt x="48" y="24"/>
                    <a:pt x="48" y="24"/>
                    <a:pt x="48" y="24"/>
                  </a:cubicBezTo>
                  <a:cubicBezTo>
                    <a:pt x="47" y="24"/>
                    <a:pt x="47" y="24"/>
                    <a:pt x="47" y="24"/>
                  </a:cubicBezTo>
                  <a:cubicBezTo>
                    <a:pt x="47" y="23"/>
                    <a:pt x="47" y="23"/>
                    <a:pt x="47" y="23"/>
                  </a:cubicBezTo>
                  <a:cubicBezTo>
                    <a:pt x="47" y="23"/>
                    <a:pt x="47" y="23"/>
                    <a:pt x="47" y="23"/>
                  </a:cubicBezTo>
                  <a:cubicBezTo>
                    <a:pt x="48" y="23"/>
                    <a:pt x="48" y="23"/>
                    <a:pt x="48" y="23"/>
                  </a:cubicBezTo>
                  <a:cubicBezTo>
                    <a:pt x="48" y="23"/>
                    <a:pt x="48" y="23"/>
                    <a:pt x="48" y="23"/>
                  </a:cubicBezTo>
                  <a:cubicBezTo>
                    <a:pt x="48" y="23"/>
                    <a:pt x="48" y="23"/>
                    <a:pt x="48" y="23"/>
                  </a:cubicBezTo>
                  <a:cubicBezTo>
                    <a:pt x="49" y="24"/>
                    <a:pt x="49" y="24"/>
                    <a:pt x="49" y="24"/>
                  </a:cubicBezTo>
                  <a:cubicBezTo>
                    <a:pt x="49" y="24"/>
                    <a:pt x="49" y="24"/>
                    <a:pt x="49" y="24"/>
                  </a:cubicBezTo>
                  <a:cubicBezTo>
                    <a:pt x="48" y="25"/>
                    <a:pt x="48" y="25"/>
                    <a:pt x="48" y="25"/>
                  </a:cubicBezTo>
                  <a:cubicBezTo>
                    <a:pt x="48" y="25"/>
                    <a:pt x="48" y="25"/>
                    <a:pt x="48" y="25"/>
                  </a:cubicBezTo>
                  <a:close/>
                  <a:moveTo>
                    <a:pt x="32" y="32"/>
                  </a:moveTo>
                  <a:cubicBezTo>
                    <a:pt x="32" y="31"/>
                    <a:pt x="32" y="31"/>
                    <a:pt x="32" y="31"/>
                  </a:cubicBezTo>
                  <a:cubicBezTo>
                    <a:pt x="33" y="30"/>
                    <a:pt x="33" y="30"/>
                    <a:pt x="33" y="30"/>
                  </a:cubicBezTo>
                  <a:cubicBezTo>
                    <a:pt x="35" y="30"/>
                    <a:pt x="35" y="30"/>
                    <a:pt x="35" y="30"/>
                  </a:cubicBezTo>
                  <a:cubicBezTo>
                    <a:pt x="36" y="30"/>
                    <a:pt x="36" y="30"/>
                    <a:pt x="36" y="30"/>
                  </a:cubicBezTo>
                  <a:cubicBezTo>
                    <a:pt x="37" y="29"/>
                    <a:pt x="37" y="29"/>
                    <a:pt x="37" y="29"/>
                  </a:cubicBezTo>
                  <a:cubicBezTo>
                    <a:pt x="38" y="28"/>
                    <a:pt x="38" y="28"/>
                    <a:pt x="38" y="28"/>
                  </a:cubicBezTo>
                  <a:cubicBezTo>
                    <a:pt x="38" y="29"/>
                    <a:pt x="38" y="29"/>
                    <a:pt x="38" y="29"/>
                  </a:cubicBezTo>
                  <a:cubicBezTo>
                    <a:pt x="39" y="30"/>
                    <a:pt x="39" y="30"/>
                    <a:pt x="39" y="30"/>
                  </a:cubicBezTo>
                  <a:cubicBezTo>
                    <a:pt x="39" y="30"/>
                    <a:pt x="39" y="30"/>
                    <a:pt x="39" y="30"/>
                  </a:cubicBezTo>
                  <a:cubicBezTo>
                    <a:pt x="38" y="31"/>
                    <a:pt x="38" y="31"/>
                    <a:pt x="38" y="31"/>
                  </a:cubicBezTo>
                  <a:cubicBezTo>
                    <a:pt x="38" y="31"/>
                    <a:pt x="38" y="31"/>
                    <a:pt x="38" y="31"/>
                  </a:cubicBezTo>
                  <a:cubicBezTo>
                    <a:pt x="38" y="32"/>
                    <a:pt x="38" y="32"/>
                    <a:pt x="38" y="32"/>
                  </a:cubicBezTo>
                  <a:cubicBezTo>
                    <a:pt x="39" y="33"/>
                    <a:pt x="39" y="33"/>
                    <a:pt x="39" y="33"/>
                  </a:cubicBezTo>
                  <a:cubicBezTo>
                    <a:pt x="40" y="34"/>
                    <a:pt x="40" y="34"/>
                    <a:pt x="40" y="34"/>
                  </a:cubicBezTo>
                  <a:cubicBezTo>
                    <a:pt x="41" y="33"/>
                    <a:pt x="41" y="33"/>
                    <a:pt x="41" y="33"/>
                  </a:cubicBezTo>
                  <a:cubicBezTo>
                    <a:pt x="42" y="33"/>
                    <a:pt x="42" y="33"/>
                    <a:pt x="42" y="33"/>
                  </a:cubicBezTo>
                  <a:cubicBezTo>
                    <a:pt x="43" y="33"/>
                    <a:pt x="43" y="33"/>
                    <a:pt x="43" y="33"/>
                  </a:cubicBezTo>
                  <a:cubicBezTo>
                    <a:pt x="43" y="33"/>
                    <a:pt x="43" y="33"/>
                    <a:pt x="43" y="33"/>
                  </a:cubicBezTo>
                  <a:cubicBezTo>
                    <a:pt x="44" y="34"/>
                    <a:pt x="44" y="34"/>
                    <a:pt x="44" y="34"/>
                  </a:cubicBezTo>
                  <a:cubicBezTo>
                    <a:pt x="44" y="34"/>
                    <a:pt x="44" y="34"/>
                    <a:pt x="44" y="34"/>
                  </a:cubicBezTo>
                  <a:cubicBezTo>
                    <a:pt x="43" y="34"/>
                    <a:pt x="43" y="34"/>
                    <a:pt x="43" y="34"/>
                  </a:cubicBezTo>
                  <a:cubicBezTo>
                    <a:pt x="42" y="36"/>
                    <a:pt x="42" y="36"/>
                    <a:pt x="42" y="36"/>
                  </a:cubicBezTo>
                  <a:cubicBezTo>
                    <a:pt x="42" y="36"/>
                    <a:pt x="42" y="36"/>
                    <a:pt x="42" y="36"/>
                  </a:cubicBezTo>
                  <a:cubicBezTo>
                    <a:pt x="41" y="38"/>
                    <a:pt x="41" y="38"/>
                    <a:pt x="41" y="38"/>
                  </a:cubicBezTo>
                  <a:cubicBezTo>
                    <a:pt x="40" y="38"/>
                    <a:pt x="40" y="38"/>
                    <a:pt x="40" y="38"/>
                  </a:cubicBezTo>
                  <a:cubicBezTo>
                    <a:pt x="40" y="38"/>
                    <a:pt x="40" y="38"/>
                    <a:pt x="40" y="38"/>
                  </a:cubicBezTo>
                  <a:cubicBezTo>
                    <a:pt x="39" y="39"/>
                    <a:pt x="39" y="39"/>
                    <a:pt x="39" y="39"/>
                  </a:cubicBezTo>
                  <a:cubicBezTo>
                    <a:pt x="39" y="40"/>
                    <a:pt x="39" y="40"/>
                    <a:pt x="39" y="40"/>
                  </a:cubicBezTo>
                  <a:cubicBezTo>
                    <a:pt x="38" y="40"/>
                    <a:pt x="38" y="40"/>
                    <a:pt x="38" y="40"/>
                  </a:cubicBezTo>
                  <a:cubicBezTo>
                    <a:pt x="38" y="40"/>
                    <a:pt x="38" y="40"/>
                    <a:pt x="38" y="40"/>
                  </a:cubicBezTo>
                  <a:cubicBezTo>
                    <a:pt x="38" y="40"/>
                    <a:pt x="38" y="40"/>
                    <a:pt x="38" y="40"/>
                  </a:cubicBezTo>
                  <a:cubicBezTo>
                    <a:pt x="38" y="39"/>
                    <a:pt x="38" y="39"/>
                    <a:pt x="38" y="39"/>
                  </a:cubicBezTo>
                  <a:cubicBezTo>
                    <a:pt x="38" y="38"/>
                    <a:pt x="38" y="38"/>
                    <a:pt x="38" y="38"/>
                  </a:cubicBezTo>
                  <a:cubicBezTo>
                    <a:pt x="38" y="37"/>
                    <a:pt x="38" y="37"/>
                    <a:pt x="38" y="37"/>
                  </a:cubicBezTo>
                  <a:cubicBezTo>
                    <a:pt x="38" y="36"/>
                    <a:pt x="38" y="36"/>
                    <a:pt x="38" y="36"/>
                  </a:cubicBezTo>
                  <a:cubicBezTo>
                    <a:pt x="38" y="36"/>
                    <a:pt x="38" y="36"/>
                    <a:pt x="38" y="36"/>
                  </a:cubicBezTo>
                  <a:cubicBezTo>
                    <a:pt x="37" y="36"/>
                    <a:pt x="37" y="36"/>
                    <a:pt x="37" y="36"/>
                  </a:cubicBezTo>
                  <a:cubicBezTo>
                    <a:pt x="37" y="36"/>
                    <a:pt x="37" y="36"/>
                    <a:pt x="37" y="36"/>
                  </a:cubicBezTo>
                  <a:cubicBezTo>
                    <a:pt x="36" y="37"/>
                    <a:pt x="36" y="37"/>
                    <a:pt x="36" y="37"/>
                  </a:cubicBezTo>
                  <a:cubicBezTo>
                    <a:pt x="36" y="38"/>
                    <a:pt x="36" y="38"/>
                    <a:pt x="36" y="38"/>
                  </a:cubicBezTo>
                  <a:cubicBezTo>
                    <a:pt x="35" y="38"/>
                    <a:pt x="35" y="38"/>
                    <a:pt x="35" y="38"/>
                  </a:cubicBezTo>
                  <a:cubicBezTo>
                    <a:pt x="34" y="39"/>
                    <a:pt x="34" y="39"/>
                    <a:pt x="34" y="39"/>
                  </a:cubicBezTo>
                  <a:cubicBezTo>
                    <a:pt x="33" y="39"/>
                    <a:pt x="33" y="39"/>
                    <a:pt x="33" y="39"/>
                  </a:cubicBezTo>
                  <a:cubicBezTo>
                    <a:pt x="33" y="39"/>
                    <a:pt x="33" y="39"/>
                    <a:pt x="33" y="39"/>
                  </a:cubicBezTo>
                  <a:cubicBezTo>
                    <a:pt x="32" y="39"/>
                    <a:pt x="32" y="39"/>
                    <a:pt x="32" y="39"/>
                  </a:cubicBezTo>
                  <a:cubicBezTo>
                    <a:pt x="32" y="38"/>
                    <a:pt x="32" y="38"/>
                    <a:pt x="32" y="38"/>
                  </a:cubicBezTo>
                  <a:cubicBezTo>
                    <a:pt x="33" y="38"/>
                    <a:pt x="33" y="38"/>
                    <a:pt x="33" y="38"/>
                  </a:cubicBezTo>
                  <a:cubicBezTo>
                    <a:pt x="32" y="37"/>
                    <a:pt x="32" y="37"/>
                    <a:pt x="32" y="37"/>
                  </a:cubicBezTo>
                  <a:cubicBezTo>
                    <a:pt x="33" y="37"/>
                    <a:pt x="33" y="37"/>
                    <a:pt x="33" y="37"/>
                  </a:cubicBezTo>
                  <a:cubicBezTo>
                    <a:pt x="33" y="36"/>
                    <a:pt x="33" y="36"/>
                    <a:pt x="33" y="36"/>
                  </a:cubicBezTo>
                  <a:cubicBezTo>
                    <a:pt x="34" y="35"/>
                    <a:pt x="34" y="35"/>
                    <a:pt x="34" y="35"/>
                  </a:cubicBezTo>
                  <a:cubicBezTo>
                    <a:pt x="34" y="34"/>
                    <a:pt x="34" y="34"/>
                    <a:pt x="34" y="34"/>
                  </a:cubicBezTo>
                  <a:cubicBezTo>
                    <a:pt x="34" y="33"/>
                    <a:pt x="34" y="33"/>
                    <a:pt x="34" y="33"/>
                  </a:cubicBezTo>
                  <a:cubicBezTo>
                    <a:pt x="34" y="33"/>
                    <a:pt x="34" y="33"/>
                    <a:pt x="34" y="33"/>
                  </a:cubicBezTo>
                  <a:cubicBezTo>
                    <a:pt x="33" y="33"/>
                    <a:pt x="33" y="33"/>
                    <a:pt x="33" y="33"/>
                  </a:cubicBezTo>
                  <a:cubicBezTo>
                    <a:pt x="33" y="32"/>
                    <a:pt x="33" y="32"/>
                    <a:pt x="33" y="32"/>
                  </a:cubicBezTo>
                  <a:cubicBezTo>
                    <a:pt x="32" y="32"/>
                    <a:pt x="32" y="32"/>
                    <a:pt x="32" y="32"/>
                  </a:cubicBezTo>
                  <a:close/>
                  <a:moveTo>
                    <a:pt x="28" y="20"/>
                  </a:moveTo>
                  <a:cubicBezTo>
                    <a:pt x="28" y="21"/>
                    <a:pt x="28" y="21"/>
                    <a:pt x="28" y="21"/>
                  </a:cubicBezTo>
                  <a:cubicBezTo>
                    <a:pt x="29" y="21"/>
                    <a:pt x="29" y="21"/>
                    <a:pt x="29" y="21"/>
                  </a:cubicBezTo>
                  <a:cubicBezTo>
                    <a:pt x="29" y="21"/>
                    <a:pt x="29" y="21"/>
                    <a:pt x="29" y="21"/>
                  </a:cubicBezTo>
                  <a:cubicBezTo>
                    <a:pt x="30" y="21"/>
                    <a:pt x="30" y="21"/>
                    <a:pt x="30" y="21"/>
                  </a:cubicBezTo>
                  <a:cubicBezTo>
                    <a:pt x="30" y="21"/>
                    <a:pt x="30" y="21"/>
                    <a:pt x="30" y="21"/>
                  </a:cubicBezTo>
                  <a:cubicBezTo>
                    <a:pt x="30" y="20"/>
                    <a:pt x="30" y="20"/>
                    <a:pt x="30" y="20"/>
                  </a:cubicBezTo>
                  <a:cubicBezTo>
                    <a:pt x="28" y="20"/>
                    <a:pt x="28" y="20"/>
                    <a:pt x="28" y="20"/>
                  </a:cubicBezTo>
                  <a:cubicBezTo>
                    <a:pt x="28" y="20"/>
                    <a:pt x="28" y="20"/>
                    <a:pt x="28" y="20"/>
                  </a:cubicBezTo>
                  <a:cubicBezTo>
                    <a:pt x="28" y="20"/>
                    <a:pt x="28" y="20"/>
                    <a:pt x="28" y="20"/>
                  </a:cubicBezTo>
                  <a:close/>
                  <a:moveTo>
                    <a:pt x="29" y="27"/>
                  </a:moveTo>
                  <a:cubicBezTo>
                    <a:pt x="30" y="28"/>
                    <a:pt x="30" y="28"/>
                    <a:pt x="30" y="28"/>
                  </a:cubicBezTo>
                  <a:cubicBezTo>
                    <a:pt x="31" y="28"/>
                    <a:pt x="31" y="28"/>
                    <a:pt x="31" y="28"/>
                  </a:cubicBezTo>
                  <a:cubicBezTo>
                    <a:pt x="31" y="28"/>
                    <a:pt x="31" y="28"/>
                    <a:pt x="31" y="28"/>
                  </a:cubicBezTo>
                  <a:cubicBezTo>
                    <a:pt x="32" y="29"/>
                    <a:pt x="32" y="29"/>
                    <a:pt x="32" y="29"/>
                  </a:cubicBezTo>
                  <a:cubicBezTo>
                    <a:pt x="32" y="29"/>
                    <a:pt x="32" y="29"/>
                    <a:pt x="32" y="29"/>
                  </a:cubicBezTo>
                  <a:cubicBezTo>
                    <a:pt x="32" y="29"/>
                    <a:pt x="32" y="29"/>
                    <a:pt x="32" y="29"/>
                  </a:cubicBezTo>
                  <a:cubicBezTo>
                    <a:pt x="32" y="30"/>
                    <a:pt x="32" y="30"/>
                    <a:pt x="32" y="30"/>
                  </a:cubicBezTo>
                  <a:cubicBezTo>
                    <a:pt x="32" y="30"/>
                    <a:pt x="32" y="30"/>
                    <a:pt x="32" y="30"/>
                  </a:cubicBezTo>
                  <a:cubicBezTo>
                    <a:pt x="33" y="30"/>
                    <a:pt x="33" y="30"/>
                    <a:pt x="33" y="30"/>
                  </a:cubicBezTo>
                  <a:cubicBezTo>
                    <a:pt x="33" y="30"/>
                    <a:pt x="33" y="30"/>
                    <a:pt x="33" y="30"/>
                  </a:cubicBezTo>
                  <a:cubicBezTo>
                    <a:pt x="34" y="29"/>
                    <a:pt x="34" y="29"/>
                    <a:pt x="34" y="29"/>
                  </a:cubicBezTo>
                  <a:cubicBezTo>
                    <a:pt x="35" y="29"/>
                    <a:pt x="35" y="29"/>
                    <a:pt x="35" y="29"/>
                  </a:cubicBezTo>
                  <a:cubicBezTo>
                    <a:pt x="35" y="29"/>
                    <a:pt x="35" y="29"/>
                    <a:pt x="35" y="29"/>
                  </a:cubicBezTo>
                  <a:cubicBezTo>
                    <a:pt x="35" y="28"/>
                    <a:pt x="35" y="28"/>
                    <a:pt x="35" y="28"/>
                  </a:cubicBezTo>
                  <a:cubicBezTo>
                    <a:pt x="35" y="27"/>
                    <a:pt x="35" y="27"/>
                    <a:pt x="35" y="27"/>
                  </a:cubicBezTo>
                  <a:cubicBezTo>
                    <a:pt x="36" y="27"/>
                    <a:pt x="36" y="27"/>
                    <a:pt x="36" y="27"/>
                  </a:cubicBezTo>
                  <a:cubicBezTo>
                    <a:pt x="36" y="26"/>
                    <a:pt x="36" y="26"/>
                    <a:pt x="36" y="26"/>
                  </a:cubicBezTo>
                  <a:cubicBezTo>
                    <a:pt x="36" y="26"/>
                    <a:pt x="36" y="26"/>
                    <a:pt x="36" y="26"/>
                  </a:cubicBezTo>
                  <a:cubicBezTo>
                    <a:pt x="35" y="26"/>
                    <a:pt x="35" y="26"/>
                    <a:pt x="35" y="26"/>
                  </a:cubicBezTo>
                  <a:cubicBezTo>
                    <a:pt x="35" y="25"/>
                    <a:pt x="35" y="25"/>
                    <a:pt x="35" y="25"/>
                  </a:cubicBezTo>
                  <a:cubicBezTo>
                    <a:pt x="34" y="25"/>
                    <a:pt x="34" y="25"/>
                    <a:pt x="34" y="25"/>
                  </a:cubicBezTo>
                  <a:cubicBezTo>
                    <a:pt x="34" y="25"/>
                    <a:pt x="34" y="25"/>
                    <a:pt x="34" y="25"/>
                  </a:cubicBezTo>
                  <a:cubicBezTo>
                    <a:pt x="33" y="26"/>
                    <a:pt x="33" y="26"/>
                    <a:pt x="33" y="26"/>
                  </a:cubicBezTo>
                  <a:cubicBezTo>
                    <a:pt x="33" y="25"/>
                    <a:pt x="33" y="25"/>
                    <a:pt x="33" y="25"/>
                  </a:cubicBezTo>
                  <a:cubicBezTo>
                    <a:pt x="32" y="25"/>
                    <a:pt x="32" y="25"/>
                    <a:pt x="32" y="25"/>
                  </a:cubicBezTo>
                  <a:cubicBezTo>
                    <a:pt x="32" y="26"/>
                    <a:pt x="32" y="26"/>
                    <a:pt x="32" y="26"/>
                  </a:cubicBezTo>
                  <a:cubicBezTo>
                    <a:pt x="32" y="26"/>
                    <a:pt x="32" y="26"/>
                    <a:pt x="32" y="26"/>
                  </a:cubicBezTo>
                  <a:cubicBezTo>
                    <a:pt x="31" y="26"/>
                    <a:pt x="31" y="26"/>
                    <a:pt x="31" y="26"/>
                  </a:cubicBezTo>
                  <a:cubicBezTo>
                    <a:pt x="30" y="26"/>
                    <a:pt x="30" y="26"/>
                    <a:pt x="30" y="26"/>
                  </a:cubicBezTo>
                  <a:cubicBezTo>
                    <a:pt x="30" y="27"/>
                    <a:pt x="30" y="27"/>
                    <a:pt x="30" y="27"/>
                  </a:cubicBezTo>
                  <a:cubicBezTo>
                    <a:pt x="29" y="27"/>
                    <a:pt x="29" y="27"/>
                    <a:pt x="29" y="27"/>
                  </a:cubicBezTo>
                  <a:close/>
                  <a:moveTo>
                    <a:pt x="5" y="31"/>
                  </a:moveTo>
                  <a:cubicBezTo>
                    <a:pt x="4" y="30"/>
                    <a:pt x="4" y="30"/>
                    <a:pt x="4" y="30"/>
                  </a:cubicBezTo>
                  <a:cubicBezTo>
                    <a:pt x="4" y="30"/>
                    <a:pt x="4" y="30"/>
                    <a:pt x="4" y="30"/>
                  </a:cubicBezTo>
                  <a:cubicBezTo>
                    <a:pt x="4" y="29"/>
                    <a:pt x="4" y="29"/>
                    <a:pt x="4" y="29"/>
                  </a:cubicBezTo>
                  <a:cubicBezTo>
                    <a:pt x="3" y="28"/>
                    <a:pt x="3" y="28"/>
                    <a:pt x="3" y="28"/>
                  </a:cubicBezTo>
                  <a:cubicBezTo>
                    <a:pt x="2" y="28"/>
                    <a:pt x="2" y="28"/>
                    <a:pt x="2" y="28"/>
                  </a:cubicBezTo>
                  <a:cubicBezTo>
                    <a:pt x="2" y="28"/>
                    <a:pt x="2" y="28"/>
                    <a:pt x="2" y="28"/>
                  </a:cubicBezTo>
                  <a:cubicBezTo>
                    <a:pt x="2" y="26"/>
                    <a:pt x="2" y="26"/>
                    <a:pt x="2" y="26"/>
                  </a:cubicBezTo>
                  <a:cubicBezTo>
                    <a:pt x="1" y="26"/>
                    <a:pt x="1" y="26"/>
                    <a:pt x="1" y="26"/>
                  </a:cubicBezTo>
                  <a:cubicBezTo>
                    <a:pt x="1" y="25"/>
                    <a:pt x="1" y="25"/>
                    <a:pt x="1" y="25"/>
                  </a:cubicBezTo>
                  <a:cubicBezTo>
                    <a:pt x="1" y="24"/>
                    <a:pt x="1" y="24"/>
                    <a:pt x="1" y="24"/>
                  </a:cubicBezTo>
                  <a:cubicBezTo>
                    <a:pt x="1" y="24"/>
                    <a:pt x="1" y="24"/>
                    <a:pt x="1" y="24"/>
                  </a:cubicBezTo>
                  <a:cubicBezTo>
                    <a:pt x="2" y="24"/>
                    <a:pt x="2" y="24"/>
                    <a:pt x="2" y="24"/>
                  </a:cubicBezTo>
                  <a:cubicBezTo>
                    <a:pt x="2" y="25"/>
                    <a:pt x="2" y="25"/>
                    <a:pt x="2" y="25"/>
                  </a:cubicBezTo>
                  <a:cubicBezTo>
                    <a:pt x="3" y="25"/>
                    <a:pt x="3" y="25"/>
                    <a:pt x="3" y="25"/>
                  </a:cubicBezTo>
                  <a:cubicBezTo>
                    <a:pt x="2" y="26"/>
                    <a:pt x="2" y="26"/>
                    <a:pt x="2" y="26"/>
                  </a:cubicBezTo>
                  <a:cubicBezTo>
                    <a:pt x="3" y="27"/>
                    <a:pt x="3" y="27"/>
                    <a:pt x="3" y="27"/>
                  </a:cubicBezTo>
                  <a:cubicBezTo>
                    <a:pt x="4" y="28"/>
                    <a:pt x="4" y="28"/>
                    <a:pt x="4" y="28"/>
                  </a:cubicBezTo>
                  <a:cubicBezTo>
                    <a:pt x="4" y="28"/>
                    <a:pt x="4" y="28"/>
                    <a:pt x="4" y="28"/>
                  </a:cubicBezTo>
                  <a:cubicBezTo>
                    <a:pt x="4" y="28"/>
                    <a:pt x="4" y="28"/>
                    <a:pt x="4" y="28"/>
                  </a:cubicBezTo>
                  <a:cubicBezTo>
                    <a:pt x="4" y="28"/>
                    <a:pt x="4" y="28"/>
                    <a:pt x="4" y="28"/>
                  </a:cubicBezTo>
                  <a:cubicBezTo>
                    <a:pt x="5" y="29"/>
                    <a:pt x="5" y="29"/>
                    <a:pt x="5" y="29"/>
                  </a:cubicBezTo>
                  <a:cubicBezTo>
                    <a:pt x="5" y="30"/>
                    <a:pt x="5" y="30"/>
                    <a:pt x="5" y="30"/>
                  </a:cubicBezTo>
                  <a:cubicBezTo>
                    <a:pt x="6" y="30"/>
                    <a:pt x="6" y="30"/>
                    <a:pt x="6" y="30"/>
                  </a:cubicBezTo>
                  <a:cubicBezTo>
                    <a:pt x="5" y="31"/>
                    <a:pt x="5" y="31"/>
                    <a:pt x="5" y="31"/>
                  </a:cubicBezTo>
                  <a:cubicBezTo>
                    <a:pt x="5" y="31"/>
                    <a:pt x="5" y="31"/>
                    <a:pt x="5" y="31"/>
                  </a:cubicBezTo>
                  <a:cubicBezTo>
                    <a:pt x="5" y="31"/>
                    <a:pt x="5" y="31"/>
                    <a:pt x="5" y="31"/>
                  </a:cubicBezTo>
                  <a:close/>
                  <a:moveTo>
                    <a:pt x="21" y="49"/>
                  </a:moveTo>
                  <a:cubicBezTo>
                    <a:pt x="21" y="48"/>
                    <a:pt x="21" y="48"/>
                    <a:pt x="21" y="48"/>
                  </a:cubicBezTo>
                  <a:cubicBezTo>
                    <a:pt x="21" y="49"/>
                    <a:pt x="21" y="49"/>
                    <a:pt x="21" y="49"/>
                  </a:cubicBezTo>
                  <a:cubicBezTo>
                    <a:pt x="20" y="49"/>
                    <a:pt x="20" y="49"/>
                    <a:pt x="20" y="49"/>
                  </a:cubicBezTo>
                  <a:cubicBezTo>
                    <a:pt x="20" y="49"/>
                    <a:pt x="20" y="49"/>
                    <a:pt x="20" y="49"/>
                  </a:cubicBezTo>
                  <a:cubicBezTo>
                    <a:pt x="20" y="48"/>
                    <a:pt x="20" y="48"/>
                    <a:pt x="20" y="48"/>
                  </a:cubicBezTo>
                  <a:cubicBezTo>
                    <a:pt x="20" y="47"/>
                    <a:pt x="20" y="47"/>
                    <a:pt x="20" y="47"/>
                  </a:cubicBezTo>
                  <a:cubicBezTo>
                    <a:pt x="20" y="47"/>
                    <a:pt x="20" y="47"/>
                    <a:pt x="20" y="47"/>
                  </a:cubicBezTo>
                  <a:cubicBezTo>
                    <a:pt x="19" y="47"/>
                    <a:pt x="19" y="47"/>
                    <a:pt x="19" y="47"/>
                  </a:cubicBezTo>
                  <a:cubicBezTo>
                    <a:pt x="18" y="46"/>
                    <a:pt x="18" y="46"/>
                    <a:pt x="18" y="46"/>
                  </a:cubicBezTo>
                  <a:cubicBezTo>
                    <a:pt x="18" y="45"/>
                    <a:pt x="18" y="45"/>
                    <a:pt x="18" y="45"/>
                  </a:cubicBezTo>
                  <a:cubicBezTo>
                    <a:pt x="19" y="45"/>
                    <a:pt x="19" y="45"/>
                    <a:pt x="19" y="45"/>
                  </a:cubicBezTo>
                  <a:cubicBezTo>
                    <a:pt x="19" y="45"/>
                    <a:pt x="19" y="45"/>
                    <a:pt x="19" y="45"/>
                  </a:cubicBezTo>
                  <a:cubicBezTo>
                    <a:pt x="19" y="44"/>
                    <a:pt x="19" y="44"/>
                    <a:pt x="19" y="44"/>
                  </a:cubicBezTo>
                  <a:cubicBezTo>
                    <a:pt x="19" y="44"/>
                    <a:pt x="19" y="44"/>
                    <a:pt x="19" y="44"/>
                  </a:cubicBezTo>
                  <a:cubicBezTo>
                    <a:pt x="19" y="44"/>
                    <a:pt x="19" y="44"/>
                    <a:pt x="19" y="44"/>
                  </a:cubicBezTo>
                  <a:cubicBezTo>
                    <a:pt x="19" y="44"/>
                    <a:pt x="19" y="44"/>
                    <a:pt x="19" y="44"/>
                  </a:cubicBezTo>
                  <a:cubicBezTo>
                    <a:pt x="18" y="43"/>
                    <a:pt x="18" y="43"/>
                    <a:pt x="18" y="43"/>
                  </a:cubicBezTo>
                  <a:cubicBezTo>
                    <a:pt x="18" y="43"/>
                    <a:pt x="18" y="43"/>
                    <a:pt x="18" y="43"/>
                  </a:cubicBezTo>
                  <a:cubicBezTo>
                    <a:pt x="18" y="44"/>
                    <a:pt x="18" y="44"/>
                    <a:pt x="18" y="44"/>
                  </a:cubicBezTo>
                  <a:cubicBezTo>
                    <a:pt x="17" y="44"/>
                    <a:pt x="17" y="44"/>
                    <a:pt x="17" y="44"/>
                  </a:cubicBezTo>
                  <a:cubicBezTo>
                    <a:pt x="16" y="43"/>
                    <a:pt x="16" y="43"/>
                    <a:pt x="16" y="43"/>
                  </a:cubicBezTo>
                  <a:cubicBezTo>
                    <a:pt x="16" y="43"/>
                    <a:pt x="16" y="43"/>
                    <a:pt x="16" y="43"/>
                  </a:cubicBezTo>
                  <a:cubicBezTo>
                    <a:pt x="15" y="43"/>
                    <a:pt x="15" y="43"/>
                    <a:pt x="15" y="43"/>
                  </a:cubicBezTo>
                  <a:cubicBezTo>
                    <a:pt x="15" y="42"/>
                    <a:pt x="15" y="42"/>
                    <a:pt x="15" y="42"/>
                  </a:cubicBezTo>
                  <a:cubicBezTo>
                    <a:pt x="14" y="42"/>
                    <a:pt x="14" y="42"/>
                    <a:pt x="14" y="42"/>
                  </a:cubicBezTo>
                  <a:cubicBezTo>
                    <a:pt x="14" y="42"/>
                    <a:pt x="14" y="42"/>
                    <a:pt x="14" y="42"/>
                  </a:cubicBezTo>
                  <a:cubicBezTo>
                    <a:pt x="14" y="42"/>
                    <a:pt x="14" y="42"/>
                    <a:pt x="14" y="42"/>
                  </a:cubicBezTo>
                  <a:cubicBezTo>
                    <a:pt x="14" y="41"/>
                    <a:pt x="14" y="41"/>
                    <a:pt x="14" y="41"/>
                  </a:cubicBezTo>
                  <a:cubicBezTo>
                    <a:pt x="13" y="41"/>
                    <a:pt x="13" y="41"/>
                    <a:pt x="13" y="41"/>
                  </a:cubicBezTo>
                  <a:cubicBezTo>
                    <a:pt x="13" y="41"/>
                    <a:pt x="13" y="41"/>
                    <a:pt x="13" y="41"/>
                  </a:cubicBezTo>
                  <a:cubicBezTo>
                    <a:pt x="13" y="41"/>
                    <a:pt x="13" y="41"/>
                    <a:pt x="13" y="41"/>
                  </a:cubicBezTo>
                  <a:cubicBezTo>
                    <a:pt x="13" y="40"/>
                    <a:pt x="13" y="40"/>
                    <a:pt x="13" y="40"/>
                  </a:cubicBezTo>
                  <a:cubicBezTo>
                    <a:pt x="12" y="40"/>
                    <a:pt x="12" y="40"/>
                    <a:pt x="12" y="40"/>
                  </a:cubicBezTo>
                  <a:cubicBezTo>
                    <a:pt x="12" y="40"/>
                    <a:pt x="12" y="40"/>
                    <a:pt x="12" y="40"/>
                  </a:cubicBezTo>
                  <a:cubicBezTo>
                    <a:pt x="12" y="39"/>
                    <a:pt x="12" y="39"/>
                    <a:pt x="12" y="39"/>
                  </a:cubicBezTo>
                  <a:cubicBezTo>
                    <a:pt x="12" y="39"/>
                    <a:pt x="12" y="39"/>
                    <a:pt x="12" y="39"/>
                  </a:cubicBezTo>
                  <a:cubicBezTo>
                    <a:pt x="12" y="39"/>
                    <a:pt x="12" y="39"/>
                    <a:pt x="12" y="39"/>
                  </a:cubicBezTo>
                  <a:cubicBezTo>
                    <a:pt x="12" y="38"/>
                    <a:pt x="12" y="38"/>
                    <a:pt x="12" y="38"/>
                  </a:cubicBezTo>
                  <a:cubicBezTo>
                    <a:pt x="12" y="38"/>
                    <a:pt x="12" y="38"/>
                    <a:pt x="12" y="38"/>
                  </a:cubicBezTo>
                  <a:cubicBezTo>
                    <a:pt x="12" y="38"/>
                    <a:pt x="12" y="38"/>
                    <a:pt x="12" y="38"/>
                  </a:cubicBezTo>
                  <a:cubicBezTo>
                    <a:pt x="13" y="37"/>
                    <a:pt x="13" y="37"/>
                    <a:pt x="13" y="37"/>
                  </a:cubicBezTo>
                  <a:cubicBezTo>
                    <a:pt x="13" y="37"/>
                    <a:pt x="13" y="37"/>
                    <a:pt x="13" y="37"/>
                  </a:cubicBezTo>
                  <a:cubicBezTo>
                    <a:pt x="14" y="38"/>
                    <a:pt x="14" y="38"/>
                    <a:pt x="14" y="38"/>
                  </a:cubicBezTo>
                  <a:cubicBezTo>
                    <a:pt x="14" y="38"/>
                    <a:pt x="14" y="38"/>
                    <a:pt x="14" y="38"/>
                  </a:cubicBezTo>
                  <a:cubicBezTo>
                    <a:pt x="14" y="38"/>
                    <a:pt x="14" y="38"/>
                    <a:pt x="14" y="38"/>
                  </a:cubicBezTo>
                  <a:cubicBezTo>
                    <a:pt x="14" y="38"/>
                    <a:pt x="14" y="38"/>
                    <a:pt x="14" y="38"/>
                  </a:cubicBezTo>
                  <a:cubicBezTo>
                    <a:pt x="15" y="38"/>
                    <a:pt x="15" y="38"/>
                    <a:pt x="15" y="38"/>
                  </a:cubicBezTo>
                  <a:cubicBezTo>
                    <a:pt x="16" y="38"/>
                    <a:pt x="16" y="38"/>
                    <a:pt x="16" y="38"/>
                  </a:cubicBezTo>
                  <a:cubicBezTo>
                    <a:pt x="16" y="38"/>
                    <a:pt x="16" y="38"/>
                    <a:pt x="16" y="38"/>
                  </a:cubicBezTo>
                  <a:cubicBezTo>
                    <a:pt x="18" y="38"/>
                    <a:pt x="18" y="38"/>
                    <a:pt x="18" y="38"/>
                  </a:cubicBezTo>
                  <a:cubicBezTo>
                    <a:pt x="18" y="37"/>
                    <a:pt x="18" y="37"/>
                    <a:pt x="18" y="37"/>
                  </a:cubicBezTo>
                  <a:cubicBezTo>
                    <a:pt x="17" y="37"/>
                    <a:pt x="17" y="37"/>
                    <a:pt x="17" y="37"/>
                  </a:cubicBezTo>
                  <a:cubicBezTo>
                    <a:pt x="16" y="37"/>
                    <a:pt x="16" y="37"/>
                    <a:pt x="16" y="37"/>
                  </a:cubicBezTo>
                  <a:cubicBezTo>
                    <a:pt x="15" y="37"/>
                    <a:pt x="15" y="37"/>
                    <a:pt x="15" y="37"/>
                  </a:cubicBezTo>
                  <a:cubicBezTo>
                    <a:pt x="14" y="36"/>
                    <a:pt x="14" y="36"/>
                    <a:pt x="14" y="36"/>
                  </a:cubicBezTo>
                  <a:cubicBezTo>
                    <a:pt x="14" y="36"/>
                    <a:pt x="14" y="36"/>
                    <a:pt x="14" y="36"/>
                  </a:cubicBezTo>
                  <a:cubicBezTo>
                    <a:pt x="15" y="36"/>
                    <a:pt x="15" y="36"/>
                    <a:pt x="15" y="36"/>
                  </a:cubicBezTo>
                  <a:cubicBezTo>
                    <a:pt x="16" y="36"/>
                    <a:pt x="16" y="36"/>
                    <a:pt x="16" y="36"/>
                  </a:cubicBezTo>
                  <a:cubicBezTo>
                    <a:pt x="17" y="35"/>
                    <a:pt x="17" y="35"/>
                    <a:pt x="17" y="35"/>
                  </a:cubicBezTo>
                  <a:cubicBezTo>
                    <a:pt x="18" y="35"/>
                    <a:pt x="18" y="35"/>
                    <a:pt x="18" y="35"/>
                  </a:cubicBezTo>
                  <a:cubicBezTo>
                    <a:pt x="19" y="35"/>
                    <a:pt x="19" y="35"/>
                    <a:pt x="19" y="35"/>
                  </a:cubicBezTo>
                  <a:cubicBezTo>
                    <a:pt x="19" y="35"/>
                    <a:pt x="19" y="35"/>
                    <a:pt x="19" y="35"/>
                  </a:cubicBezTo>
                  <a:cubicBezTo>
                    <a:pt x="20" y="35"/>
                    <a:pt x="20" y="35"/>
                    <a:pt x="20" y="35"/>
                  </a:cubicBezTo>
                  <a:cubicBezTo>
                    <a:pt x="20" y="35"/>
                    <a:pt x="20" y="35"/>
                    <a:pt x="20" y="35"/>
                  </a:cubicBezTo>
                  <a:cubicBezTo>
                    <a:pt x="20" y="34"/>
                    <a:pt x="20" y="34"/>
                    <a:pt x="20" y="34"/>
                  </a:cubicBezTo>
                  <a:cubicBezTo>
                    <a:pt x="21" y="34"/>
                    <a:pt x="21" y="34"/>
                    <a:pt x="21" y="34"/>
                  </a:cubicBezTo>
                  <a:cubicBezTo>
                    <a:pt x="21" y="34"/>
                    <a:pt x="21" y="34"/>
                    <a:pt x="21" y="34"/>
                  </a:cubicBezTo>
                  <a:cubicBezTo>
                    <a:pt x="20" y="33"/>
                    <a:pt x="20" y="33"/>
                    <a:pt x="20" y="33"/>
                  </a:cubicBezTo>
                  <a:cubicBezTo>
                    <a:pt x="20" y="34"/>
                    <a:pt x="20" y="34"/>
                    <a:pt x="20" y="34"/>
                  </a:cubicBezTo>
                  <a:cubicBezTo>
                    <a:pt x="19" y="34"/>
                    <a:pt x="19" y="34"/>
                    <a:pt x="19" y="34"/>
                  </a:cubicBezTo>
                  <a:cubicBezTo>
                    <a:pt x="17" y="34"/>
                    <a:pt x="17" y="34"/>
                    <a:pt x="17" y="34"/>
                  </a:cubicBezTo>
                  <a:cubicBezTo>
                    <a:pt x="17" y="34"/>
                    <a:pt x="17" y="34"/>
                    <a:pt x="17" y="34"/>
                  </a:cubicBezTo>
                  <a:cubicBezTo>
                    <a:pt x="17" y="34"/>
                    <a:pt x="17" y="34"/>
                    <a:pt x="17" y="34"/>
                  </a:cubicBezTo>
                  <a:cubicBezTo>
                    <a:pt x="16" y="34"/>
                    <a:pt x="16" y="34"/>
                    <a:pt x="16" y="34"/>
                  </a:cubicBezTo>
                  <a:cubicBezTo>
                    <a:pt x="16" y="34"/>
                    <a:pt x="16" y="34"/>
                    <a:pt x="16" y="34"/>
                  </a:cubicBezTo>
                  <a:cubicBezTo>
                    <a:pt x="15" y="34"/>
                    <a:pt x="15" y="34"/>
                    <a:pt x="15" y="34"/>
                  </a:cubicBezTo>
                  <a:cubicBezTo>
                    <a:pt x="15" y="35"/>
                    <a:pt x="15" y="35"/>
                    <a:pt x="15" y="35"/>
                  </a:cubicBezTo>
                  <a:cubicBezTo>
                    <a:pt x="14" y="35"/>
                    <a:pt x="14" y="35"/>
                    <a:pt x="14" y="35"/>
                  </a:cubicBezTo>
                  <a:cubicBezTo>
                    <a:pt x="14" y="35"/>
                    <a:pt x="14" y="35"/>
                    <a:pt x="14" y="35"/>
                  </a:cubicBezTo>
                  <a:cubicBezTo>
                    <a:pt x="13" y="35"/>
                    <a:pt x="13" y="35"/>
                    <a:pt x="13" y="35"/>
                  </a:cubicBezTo>
                  <a:cubicBezTo>
                    <a:pt x="12" y="35"/>
                    <a:pt x="12" y="35"/>
                    <a:pt x="12" y="35"/>
                  </a:cubicBezTo>
                  <a:cubicBezTo>
                    <a:pt x="12" y="36"/>
                    <a:pt x="12" y="36"/>
                    <a:pt x="12" y="36"/>
                  </a:cubicBezTo>
                  <a:cubicBezTo>
                    <a:pt x="11" y="36"/>
                    <a:pt x="11" y="36"/>
                    <a:pt x="11" y="36"/>
                  </a:cubicBezTo>
                  <a:cubicBezTo>
                    <a:pt x="11" y="36"/>
                    <a:pt x="11" y="36"/>
                    <a:pt x="11" y="36"/>
                  </a:cubicBezTo>
                  <a:cubicBezTo>
                    <a:pt x="11" y="35"/>
                    <a:pt x="11" y="35"/>
                    <a:pt x="11" y="35"/>
                  </a:cubicBezTo>
                  <a:cubicBezTo>
                    <a:pt x="10" y="33"/>
                    <a:pt x="10" y="33"/>
                    <a:pt x="10" y="33"/>
                  </a:cubicBezTo>
                  <a:cubicBezTo>
                    <a:pt x="11" y="33"/>
                    <a:pt x="11" y="33"/>
                    <a:pt x="11" y="33"/>
                  </a:cubicBezTo>
                  <a:cubicBezTo>
                    <a:pt x="11" y="33"/>
                    <a:pt x="11" y="33"/>
                    <a:pt x="11" y="33"/>
                  </a:cubicBezTo>
                  <a:cubicBezTo>
                    <a:pt x="11" y="32"/>
                    <a:pt x="11" y="32"/>
                    <a:pt x="11" y="32"/>
                  </a:cubicBezTo>
                  <a:cubicBezTo>
                    <a:pt x="12" y="32"/>
                    <a:pt x="12" y="32"/>
                    <a:pt x="12" y="32"/>
                  </a:cubicBezTo>
                  <a:cubicBezTo>
                    <a:pt x="12" y="32"/>
                    <a:pt x="12" y="32"/>
                    <a:pt x="12" y="32"/>
                  </a:cubicBezTo>
                  <a:cubicBezTo>
                    <a:pt x="12" y="33"/>
                    <a:pt x="12" y="33"/>
                    <a:pt x="12" y="33"/>
                  </a:cubicBezTo>
                  <a:cubicBezTo>
                    <a:pt x="12" y="33"/>
                    <a:pt x="12" y="33"/>
                    <a:pt x="12" y="33"/>
                  </a:cubicBezTo>
                  <a:cubicBezTo>
                    <a:pt x="13" y="32"/>
                    <a:pt x="13" y="32"/>
                    <a:pt x="13" y="32"/>
                  </a:cubicBezTo>
                  <a:cubicBezTo>
                    <a:pt x="13" y="32"/>
                    <a:pt x="13" y="32"/>
                    <a:pt x="13" y="32"/>
                  </a:cubicBezTo>
                  <a:cubicBezTo>
                    <a:pt x="14" y="32"/>
                    <a:pt x="14" y="32"/>
                    <a:pt x="14" y="32"/>
                  </a:cubicBezTo>
                  <a:cubicBezTo>
                    <a:pt x="14" y="31"/>
                    <a:pt x="14" y="31"/>
                    <a:pt x="14" y="31"/>
                  </a:cubicBezTo>
                  <a:cubicBezTo>
                    <a:pt x="15" y="31"/>
                    <a:pt x="15" y="31"/>
                    <a:pt x="15" y="31"/>
                  </a:cubicBezTo>
                  <a:cubicBezTo>
                    <a:pt x="16" y="30"/>
                    <a:pt x="16" y="30"/>
                    <a:pt x="16" y="30"/>
                  </a:cubicBezTo>
                  <a:cubicBezTo>
                    <a:pt x="16" y="30"/>
                    <a:pt x="16" y="30"/>
                    <a:pt x="16" y="30"/>
                  </a:cubicBezTo>
                  <a:cubicBezTo>
                    <a:pt x="16" y="29"/>
                    <a:pt x="16" y="29"/>
                    <a:pt x="16" y="29"/>
                  </a:cubicBezTo>
                  <a:cubicBezTo>
                    <a:pt x="17" y="29"/>
                    <a:pt x="17" y="29"/>
                    <a:pt x="17" y="29"/>
                  </a:cubicBezTo>
                  <a:cubicBezTo>
                    <a:pt x="18" y="29"/>
                    <a:pt x="18" y="29"/>
                    <a:pt x="18" y="29"/>
                  </a:cubicBezTo>
                  <a:cubicBezTo>
                    <a:pt x="19" y="28"/>
                    <a:pt x="19" y="28"/>
                    <a:pt x="19" y="28"/>
                  </a:cubicBezTo>
                  <a:cubicBezTo>
                    <a:pt x="20" y="28"/>
                    <a:pt x="20" y="28"/>
                    <a:pt x="20" y="28"/>
                  </a:cubicBezTo>
                  <a:cubicBezTo>
                    <a:pt x="20" y="28"/>
                    <a:pt x="20" y="28"/>
                    <a:pt x="20" y="28"/>
                  </a:cubicBezTo>
                  <a:cubicBezTo>
                    <a:pt x="20" y="27"/>
                    <a:pt x="20" y="27"/>
                    <a:pt x="20" y="27"/>
                  </a:cubicBezTo>
                  <a:cubicBezTo>
                    <a:pt x="20" y="27"/>
                    <a:pt x="20" y="27"/>
                    <a:pt x="20" y="27"/>
                  </a:cubicBezTo>
                  <a:cubicBezTo>
                    <a:pt x="19" y="28"/>
                    <a:pt x="19" y="28"/>
                    <a:pt x="19" y="28"/>
                  </a:cubicBezTo>
                  <a:cubicBezTo>
                    <a:pt x="19" y="28"/>
                    <a:pt x="19" y="28"/>
                    <a:pt x="19" y="28"/>
                  </a:cubicBezTo>
                  <a:cubicBezTo>
                    <a:pt x="18" y="28"/>
                    <a:pt x="18" y="28"/>
                    <a:pt x="18" y="28"/>
                  </a:cubicBezTo>
                  <a:cubicBezTo>
                    <a:pt x="18" y="27"/>
                    <a:pt x="18" y="27"/>
                    <a:pt x="18" y="27"/>
                  </a:cubicBezTo>
                  <a:cubicBezTo>
                    <a:pt x="18" y="26"/>
                    <a:pt x="18" y="26"/>
                    <a:pt x="18" y="26"/>
                  </a:cubicBezTo>
                  <a:cubicBezTo>
                    <a:pt x="18" y="25"/>
                    <a:pt x="18" y="25"/>
                    <a:pt x="18" y="25"/>
                  </a:cubicBezTo>
                  <a:cubicBezTo>
                    <a:pt x="18" y="25"/>
                    <a:pt x="18" y="25"/>
                    <a:pt x="18" y="25"/>
                  </a:cubicBezTo>
                  <a:cubicBezTo>
                    <a:pt x="18" y="25"/>
                    <a:pt x="18" y="25"/>
                    <a:pt x="18" y="25"/>
                  </a:cubicBezTo>
                  <a:cubicBezTo>
                    <a:pt x="17" y="25"/>
                    <a:pt x="17" y="25"/>
                    <a:pt x="17" y="25"/>
                  </a:cubicBezTo>
                  <a:cubicBezTo>
                    <a:pt x="17" y="26"/>
                    <a:pt x="17" y="26"/>
                    <a:pt x="17" y="26"/>
                  </a:cubicBezTo>
                  <a:cubicBezTo>
                    <a:pt x="17" y="27"/>
                    <a:pt x="17" y="27"/>
                    <a:pt x="17" y="27"/>
                  </a:cubicBezTo>
                  <a:cubicBezTo>
                    <a:pt x="16" y="28"/>
                    <a:pt x="16" y="28"/>
                    <a:pt x="16" y="28"/>
                  </a:cubicBezTo>
                  <a:cubicBezTo>
                    <a:pt x="15" y="28"/>
                    <a:pt x="15" y="28"/>
                    <a:pt x="15" y="28"/>
                  </a:cubicBezTo>
                  <a:cubicBezTo>
                    <a:pt x="15" y="28"/>
                    <a:pt x="15" y="28"/>
                    <a:pt x="15" y="28"/>
                  </a:cubicBezTo>
                  <a:cubicBezTo>
                    <a:pt x="15" y="27"/>
                    <a:pt x="15" y="27"/>
                    <a:pt x="15" y="27"/>
                  </a:cubicBezTo>
                  <a:cubicBezTo>
                    <a:pt x="15" y="27"/>
                    <a:pt x="15" y="27"/>
                    <a:pt x="15" y="27"/>
                  </a:cubicBezTo>
                  <a:cubicBezTo>
                    <a:pt x="15" y="26"/>
                    <a:pt x="15" y="26"/>
                    <a:pt x="15" y="26"/>
                  </a:cubicBezTo>
                  <a:cubicBezTo>
                    <a:pt x="15" y="26"/>
                    <a:pt x="15" y="26"/>
                    <a:pt x="15" y="26"/>
                  </a:cubicBezTo>
                  <a:cubicBezTo>
                    <a:pt x="15" y="25"/>
                    <a:pt x="15" y="25"/>
                    <a:pt x="15" y="25"/>
                  </a:cubicBezTo>
                  <a:cubicBezTo>
                    <a:pt x="15" y="24"/>
                    <a:pt x="15" y="24"/>
                    <a:pt x="15" y="24"/>
                  </a:cubicBezTo>
                  <a:cubicBezTo>
                    <a:pt x="15" y="24"/>
                    <a:pt x="15" y="24"/>
                    <a:pt x="15" y="24"/>
                  </a:cubicBezTo>
                  <a:cubicBezTo>
                    <a:pt x="14" y="24"/>
                    <a:pt x="14" y="24"/>
                    <a:pt x="14" y="24"/>
                  </a:cubicBezTo>
                  <a:cubicBezTo>
                    <a:pt x="14" y="24"/>
                    <a:pt x="14" y="24"/>
                    <a:pt x="14" y="24"/>
                  </a:cubicBezTo>
                  <a:cubicBezTo>
                    <a:pt x="14" y="26"/>
                    <a:pt x="14" y="26"/>
                    <a:pt x="14" y="26"/>
                  </a:cubicBezTo>
                  <a:cubicBezTo>
                    <a:pt x="14" y="26"/>
                    <a:pt x="14" y="26"/>
                    <a:pt x="14" y="26"/>
                  </a:cubicBezTo>
                  <a:cubicBezTo>
                    <a:pt x="14" y="27"/>
                    <a:pt x="14" y="27"/>
                    <a:pt x="14" y="27"/>
                  </a:cubicBezTo>
                  <a:cubicBezTo>
                    <a:pt x="13" y="26"/>
                    <a:pt x="13" y="26"/>
                    <a:pt x="13" y="26"/>
                  </a:cubicBezTo>
                  <a:cubicBezTo>
                    <a:pt x="13" y="26"/>
                    <a:pt x="13" y="26"/>
                    <a:pt x="13" y="26"/>
                  </a:cubicBezTo>
                  <a:cubicBezTo>
                    <a:pt x="13" y="25"/>
                    <a:pt x="13" y="25"/>
                    <a:pt x="13" y="25"/>
                  </a:cubicBezTo>
                  <a:cubicBezTo>
                    <a:pt x="13" y="25"/>
                    <a:pt x="13" y="25"/>
                    <a:pt x="13" y="25"/>
                  </a:cubicBezTo>
                  <a:cubicBezTo>
                    <a:pt x="12" y="25"/>
                    <a:pt x="12" y="25"/>
                    <a:pt x="12" y="25"/>
                  </a:cubicBezTo>
                  <a:cubicBezTo>
                    <a:pt x="12" y="26"/>
                    <a:pt x="12" y="26"/>
                    <a:pt x="12" y="26"/>
                  </a:cubicBezTo>
                  <a:cubicBezTo>
                    <a:pt x="12" y="26"/>
                    <a:pt x="12" y="26"/>
                    <a:pt x="12" y="26"/>
                  </a:cubicBezTo>
                  <a:cubicBezTo>
                    <a:pt x="12" y="27"/>
                    <a:pt x="12" y="27"/>
                    <a:pt x="12" y="27"/>
                  </a:cubicBezTo>
                  <a:cubicBezTo>
                    <a:pt x="13" y="28"/>
                    <a:pt x="13" y="28"/>
                    <a:pt x="13" y="28"/>
                  </a:cubicBezTo>
                  <a:cubicBezTo>
                    <a:pt x="13" y="29"/>
                    <a:pt x="13" y="29"/>
                    <a:pt x="13" y="29"/>
                  </a:cubicBezTo>
                  <a:cubicBezTo>
                    <a:pt x="13" y="29"/>
                    <a:pt x="13" y="29"/>
                    <a:pt x="13" y="29"/>
                  </a:cubicBezTo>
                  <a:cubicBezTo>
                    <a:pt x="13" y="29"/>
                    <a:pt x="13" y="29"/>
                    <a:pt x="13" y="29"/>
                  </a:cubicBezTo>
                  <a:cubicBezTo>
                    <a:pt x="12" y="29"/>
                    <a:pt x="12" y="29"/>
                    <a:pt x="12" y="29"/>
                  </a:cubicBezTo>
                  <a:cubicBezTo>
                    <a:pt x="12" y="30"/>
                    <a:pt x="12" y="30"/>
                    <a:pt x="12" y="30"/>
                  </a:cubicBezTo>
                  <a:cubicBezTo>
                    <a:pt x="12" y="31"/>
                    <a:pt x="12" y="31"/>
                    <a:pt x="12" y="31"/>
                  </a:cubicBezTo>
                  <a:cubicBezTo>
                    <a:pt x="11" y="31"/>
                    <a:pt x="11" y="31"/>
                    <a:pt x="11" y="31"/>
                  </a:cubicBezTo>
                  <a:cubicBezTo>
                    <a:pt x="10" y="31"/>
                    <a:pt x="10" y="31"/>
                    <a:pt x="10" y="31"/>
                  </a:cubicBezTo>
                  <a:cubicBezTo>
                    <a:pt x="9" y="31"/>
                    <a:pt x="9" y="31"/>
                    <a:pt x="9" y="31"/>
                  </a:cubicBezTo>
                  <a:cubicBezTo>
                    <a:pt x="9" y="31"/>
                    <a:pt x="9" y="31"/>
                    <a:pt x="9" y="31"/>
                  </a:cubicBezTo>
                  <a:cubicBezTo>
                    <a:pt x="9" y="30"/>
                    <a:pt x="9" y="30"/>
                    <a:pt x="9" y="30"/>
                  </a:cubicBezTo>
                  <a:cubicBezTo>
                    <a:pt x="9" y="30"/>
                    <a:pt x="9" y="30"/>
                    <a:pt x="9" y="30"/>
                  </a:cubicBezTo>
                  <a:cubicBezTo>
                    <a:pt x="8" y="29"/>
                    <a:pt x="8" y="29"/>
                    <a:pt x="8" y="29"/>
                  </a:cubicBezTo>
                  <a:cubicBezTo>
                    <a:pt x="7" y="29"/>
                    <a:pt x="7" y="29"/>
                    <a:pt x="7" y="29"/>
                  </a:cubicBezTo>
                  <a:cubicBezTo>
                    <a:pt x="7" y="29"/>
                    <a:pt x="7" y="29"/>
                    <a:pt x="7" y="29"/>
                  </a:cubicBezTo>
                  <a:cubicBezTo>
                    <a:pt x="6" y="28"/>
                    <a:pt x="6" y="28"/>
                    <a:pt x="6" y="28"/>
                  </a:cubicBezTo>
                  <a:cubicBezTo>
                    <a:pt x="6" y="27"/>
                    <a:pt x="6" y="27"/>
                    <a:pt x="6" y="27"/>
                  </a:cubicBezTo>
                  <a:cubicBezTo>
                    <a:pt x="7" y="27"/>
                    <a:pt x="7" y="27"/>
                    <a:pt x="7" y="27"/>
                  </a:cubicBezTo>
                  <a:cubicBezTo>
                    <a:pt x="8" y="27"/>
                    <a:pt x="8" y="27"/>
                    <a:pt x="8" y="27"/>
                  </a:cubicBezTo>
                  <a:cubicBezTo>
                    <a:pt x="8" y="27"/>
                    <a:pt x="8" y="27"/>
                    <a:pt x="8" y="27"/>
                  </a:cubicBezTo>
                  <a:cubicBezTo>
                    <a:pt x="7" y="27"/>
                    <a:pt x="7" y="27"/>
                    <a:pt x="7" y="27"/>
                  </a:cubicBezTo>
                  <a:cubicBezTo>
                    <a:pt x="6" y="27"/>
                    <a:pt x="6" y="27"/>
                    <a:pt x="6" y="27"/>
                  </a:cubicBezTo>
                  <a:cubicBezTo>
                    <a:pt x="6" y="27"/>
                    <a:pt x="6" y="27"/>
                    <a:pt x="6" y="27"/>
                  </a:cubicBezTo>
                  <a:cubicBezTo>
                    <a:pt x="6" y="26"/>
                    <a:pt x="6" y="26"/>
                    <a:pt x="6" y="26"/>
                  </a:cubicBezTo>
                  <a:cubicBezTo>
                    <a:pt x="5" y="26"/>
                    <a:pt x="5" y="26"/>
                    <a:pt x="5" y="26"/>
                  </a:cubicBezTo>
                  <a:cubicBezTo>
                    <a:pt x="4" y="25"/>
                    <a:pt x="4" y="25"/>
                    <a:pt x="4" y="25"/>
                  </a:cubicBezTo>
                  <a:cubicBezTo>
                    <a:pt x="4" y="25"/>
                    <a:pt x="4" y="25"/>
                    <a:pt x="4" y="25"/>
                  </a:cubicBezTo>
                  <a:cubicBezTo>
                    <a:pt x="4" y="24"/>
                    <a:pt x="4" y="24"/>
                    <a:pt x="4" y="24"/>
                  </a:cubicBezTo>
                  <a:cubicBezTo>
                    <a:pt x="4" y="24"/>
                    <a:pt x="4" y="24"/>
                    <a:pt x="4" y="24"/>
                  </a:cubicBezTo>
                  <a:cubicBezTo>
                    <a:pt x="4" y="24"/>
                    <a:pt x="4" y="24"/>
                    <a:pt x="4" y="24"/>
                  </a:cubicBezTo>
                  <a:cubicBezTo>
                    <a:pt x="3" y="24"/>
                    <a:pt x="3" y="24"/>
                    <a:pt x="3" y="24"/>
                  </a:cubicBezTo>
                  <a:cubicBezTo>
                    <a:pt x="3" y="23"/>
                    <a:pt x="3" y="23"/>
                    <a:pt x="3" y="23"/>
                  </a:cubicBezTo>
                  <a:cubicBezTo>
                    <a:pt x="3" y="22"/>
                    <a:pt x="3" y="22"/>
                    <a:pt x="3" y="22"/>
                  </a:cubicBezTo>
                  <a:cubicBezTo>
                    <a:pt x="3" y="22"/>
                    <a:pt x="3" y="22"/>
                    <a:pt x="3" y="22"/>
                  </a:cubicBezTo>
                  <a:cubicBezTo>
                    <a:pt x="4" y="23"/>
                    <a:pt x="4" y="23"/>
                    <a:pt x="4" y="23"/>
                  </a:cubicBezTo>
                  <a:cubicBezTo>
                    <a:pt x="4" y="23"/>
                    <a:pt x="4" y="23"/>
                    <a:pt x="4" y="23"/>
                  </a:cubicBezTo>
                  <a:cubicBezTo>
                    <a:pt x="4" y="24"/>
                    <a:pt x="4" y="24"/>
                    <a:pt x="4" y="24"/>
                  </a:cubicBezTo>
                  <a:cubicBezTo>
                    <a:pt x="5" y="24"/>
                    <a:pt x="5" y="24"/>
                    <a:pt x="5" y="24"/>
                  </a:cubicBezTo>
                  <a:cubicBezTo>
                    <a:pt x="5" y="23"/>
                    <a:pt x="5" y="23"/>
                    <a:pt x="5" y="23"/>
                  </a:cubicBezTo>
                  <a:cubicBezTo>
                    <a:pt x="5" y="23"/>
                    <a:pt x="5" y="23"/>
                    <a:pt x="5" y="23"/>
                  </a:cubicBezTo>
                  <a:cubicBezTo>
                    <a:pt x="5" y="22"/>
                    <a:pt x="5" y="22"/>
                    <a:pt x="5" y="22"/>
                  </a:cubicBezTo>
                  <a:cubicBezTo>
                    <a:pt x="5" y="22"/>
                    <a:pt x="5" y="22"/>
                    <a:pt x="5" y="22"/>
                  </a:cubicBezTo>
                  <a:cubicBezTo>
                    <a:pt x="4" y="22"/>
                    <a:pt x="4" y="22"/>
                    <a:pt x="4" y="22"/>
                  </a:cubicBezTo>
                  <a:cubicBezTo>
                    <a:pt x="4" y="22"/>
                    <a:pt x="4" y="22"/>
                    <a:pt x="4" y="22"/>
                  </a:cubicBezTo>
                  <a:cubicBezTo>
                    <a:pt x="3" y="21"/>
                    <a:pt x="3" y="21"/>
                    <a:pt x="3" y="21"/>
                  </a:cubicBezTo>
                  <a:cubicBezTo>
                    <a:pt x="3" y="21"/>
                    <a:pt x="3" y="21"/>
                    <a:pt x="3" y="21"/>
                  </a:cubicBezTo>
                  <a:cubicBezTo>
                    <a:pt x="4" y="21"/>
                    <a:pt x="4" y="21"/>
                    <a:pt x="4" y="21"/>
                  </a:cubicBezTo>
                  <a:cubicBezTo>
                    <a:pt x="4" y="20"/>
                    <a:pt x="4" y="20"/>
                    <a:pt x="4" y="20"/>
                  </a:cubicBezTo>
                  <a:cubicBezTo>
                    <a:pt x="4" y="19"/>
                    <a:pt x="4" y="19"/>
                    <a:pt x="4" y="19"/>
                  </a:cubicBezTo>
                  <a:cubicBezTo>
                    <a:pt x="4" y="19"/>
                    <a:pt x="4" y="19"/>
                    <a:pt x="4" y="19"/>
                  </a:cubicBezTo>
                  <a:cubicBezTo>
                    <a:pt x="4" y="19"/>
                    <a:pt x="4" y="19"/>
                    <a:pt x="4" y="19"/>
                  </a:cubicBezTo>
                  <a:cubicBezTo>
                    <a:pt x="3" y="19"/>
                    <a:pt x="3" y="19"/>
                    <a:pt x="3" y="19"/>
                  </a:cubicBezTo>
                  <a:cubicBezTo>
                    <a:pt x="3" y="19"/>
                    <a:pt x="3" y="19"/>
                    <a:pt x="3" y="19"/>
                  </a:cubicBezTo>
                  <a:cubicBezTo>
                    <a:pt x="3" y="20"/>
                    <a:pt x="3" y="20"/>
                    <a:pt x="3" y="20"/>
                  </a:cubicBezTo>
                  <a:cubicBezTo>
                    <a:pt x="3" y="20"/>
                    <a:pt x="3" y="20"/>
                    <a:pt x="3" y="20"/>
                  </a:cubicBezTo>
                  <a:cubicBezTo>
                    <a:pt x="2" y="21"/>
                    <a:pt x="2" y="21"/>
                    <a:pt x="2" y="21"/>
                  </a:cubicBezTo>
                  <a:cubicBezTo>
                    <a:pt x="2" y="21"/>
                    <a:pt x="2" y="21"/>
                    <a:pt x="2" y="21"/>
                  </a:cubicBezTo>
                  <a:cubicBezTo>
                    <a:pt x="2" y="20"/>
                    <a:pt x="2" y="20"/>
                    <a:pt x="2" y="20"/>
                  </a:cubicBezTo>
                  <a:cubicBezTo>
                    <a:pt x="1" y="19"/>
                    <a:pt x="1" y="19"/>
                    <a:pt x="1" y="19"/>
                  </a:cubicBezTo>
                  <a:cubicBezTo>
                    <a:pt x="1" y="18"/>
                    <a:pt x="1" y="18"/>
                    <a:pt x="1" y="18"/>
                  </a:cubicBezTo>
                  <a:cubicBezTo>
                    <a:pt x="0" y="17"/>
                    <a:pt x="0" y="17"/>
                    <a:pt x="0" y="17"/>
                  </a:cubicBezTo>
                  <a:cubicBezTo>
                    <a:pt x="0" y="17"/>
                    <a:pt x="0" y="17"/>
                    <a:pt x="0" y="17"/>
                  </a:cubicBezTo>
                  <a:cubicBezTo>
                    <a:pt x="1" y="17"/>
                    <a:pt x="1" y="17"/>
                    <a:pt x="1" y="17"/>
                  </a:cubicBezTo>
                  <a:cubicBezTo>
                    <a:pt x="2" y="16"/>
                    <a:pt x="2" y="16"/>
                    <a:pt x="2" y="16"/>
                  </a:cubicBezTo>
                  <a:cubicBezTo>
                    <a:pt x="2" y="16"/>
                    <a:pt x="2" y="16"/>
                    <a:pt x="2" y="16"/>
                  </a:cubicBezTo>
                  <a:cubicBezTo>
                    <a:pt x="2" y="15"/>
                    <a:pt x="2" y="15"/>
                    <a:pt x="2" y="15"/>
                  </a:cubicBezTo>
                  <a:cubicBezTo>
                    <a:pt x="2" y="15"/>
                    <a:pt x="2" y="15"/>
                    <a:pt x="2" y="15"/>
                  </a:cubicBezTo>
                  <a:cubicBezTo>
                    <a:pt x="2" y="14"/>
                    <a:pt x="2" y="14"/>
                    <a:pt x="2" y="14"/>
                  </a:cubicBezTo>
                  <a:cubicBezTo>
                    <a:pt x="2" y="13"/>
                    <a:pt x="2" y="13"/>
                    <a:pt x="2" y="13"/>
                  </a:cubicBezTo>
                  <a:cubicBezTo>
                    <a:pt x="3" y="13"/>
                    <a:pt x="3" y="13"/>
                    <a:pt x="3" y="13"/>
                  </a:cubicBezTo>
                  <a:cubicBezTo>
                    <a:pt x="3" y="14"/>
                    <a:pt x="3" y="14"/>
                    <a:pt x="3" y="14"/>
                  </a:cubicBezTo>
                  <a:cubicBezTo>
                    <a:pt x="4" y="15"/>
                    <a:pt x="4" y="15"/>
                    <a:pt x="4" y="15"/>
                  </a:cubicBezTo>
                  <a:cubicBezTo>
                    <a:pt x="4" y="15"/>
                    <a:pt x="4" y="15"/>
                    <a:pt x="4" y="15"/>
                  </a:cubicBezTo>
                  <a:cubicBezTo>
                    <a:pt x="5" y="15"/>
                    <a:pt x="5" y="15"/>
                    <a:pt x="5" y="15"/>
                  </a:cubicBezTo>
                  <a:cubicBezTo>
                    <a:pt x="4" y="14"/>
                    <a:pt x="4" y="14"/>
                    <a:pt x="4" y="14"/>
                  </a:cubicBezTo>
                  <a:cubicBezTo>
                    <a:pt x="4" y="13"/>
                    <a:pt x="4" y="13"/>
                    <a:pt x="4" y="13"/>
                  </a:cubicBezTo>
                  <a:cubicBezTo>
                    <a:pt x="4" y="13"/>
                    <a:pt x="4" y="13"/>
                    <a:pt x="4" y="13"/>
                  </a:cubicBezTo>
                  <a:cubicBezTo>
                    <a:pt x="5" y="13"/>
                    <a:pt x="5" y="13"/>
                    <a:pt x="5" y="13"/>
                  </a:cubicBezTo>
                  <a:cubicBezTo>
                    <a:pt x="5" y="13"/>
                    <a:pt x="5" y="13"/>
                    <a:pt x="5" y="13"/>
                  </a:cubicBezTo>
                  <a:cubicBezTo>
                    <a:pt x="5" y="14"/>
                    <a:pt x="5" y="14"/>
                    <a:pt x="5" y="14"/>
                  </a:cubicBezTo>
                  <a:cubicBezTo>
                    <a:pt x="6" y="13"/>
                    <a:pt x="6" y="13"/>
                    <a:pt x="6" y="13"/>
                  </a:cubicBezTo>
                  <a:cubicBezTo>
                    <a:pt x="8" y="12"/>
                    <a:pt x="8" y="12"/>
                    <a:pt x="8" y="12"/>
                  </a:cubicBezTo>
                  <a:cubicBezTo>
                    <a:pt x="8" y="12"/>
                    <a:pt x="8" y="12"/>
                    <a:pt x="8" y="12"/>
                  </a:cubicBezTo>
                  <a:cubicBezTo>
                    <a:pt x="9" y="12"/>
                    <a:pt x="9" y="12"/>
                    <a:pt x="9" y="12"/>
                  </a:cubicBezTo>
                  <a:cubicBezTo>
                    <a:pt x="9" y="13"/>
                    <a:pt x="9" y="13"/>
                    <a:pt x="9" y="13"/>
                  </a:cubicBezTo>
                  <a:cubicBezTo>
                    <a:pt x="9" y="14"/>
                    <a:pt x="9" y="14"/>
                    <a:pt x="9" y="14"/>
                  </a:cubicBezTo>
                  <a:cubicBezTo>
                    <a:pt x="9" y="14"/>
                    <a:pt x="9" y="14"/>
                    <a:pt x="9" y="14"/>
                  </a:cubicBezTo>
                  <a:cubicBezTo>
                    <a:pt x="8" y="14"/>
                    <a:pt x="8" y="14"/>
                    <a:pt x="8" y="14"/>
                  </a:cubicBezTo>
                  <a:cubicBezTo>
                    <a:pt x="8" y="14"/>
                    <a:pt x="8" y="14"/>
                    <a:pt x="8" y="14"/>
                  </a:cubicBezTo>
                  <a:cubicBezTo>
                    <a:pt x="8" y="14"/>
                    <a:pt x="8" y="14"/>
                    <a:pt x="8" y="14"/>
                  </a:cubicBezTo>
                  <a:cubicBezTo>
                    <a:pt x="7" y="15"/>
                    <a:pt x="7" y="15"/>
                    <a:pt x="7" y="15"/>
                  </a:cubicBezTo>
                  <a:cubicBezTo>
                    <a:pt x="7" y="15"/>
                    <a:pt x="7" y="15"/>
                    <a:pt x="7" y="15"/>
                  </a:cubicBezTo>
                  <a:cubicBezTo>
                    <a:pt x="6" y="15"/>
                    <a:pt x="6" y="15"/>
                    <a:pt x="6" y="15"/>
                  </a:cubicBezTo>
                  <a:cubicBezTo>
                    <a:pt x="6" y="16"/>
                    <a:pt x="6" y="16"/>
                    <a:pt x="6" y="16"/>
                  </a:cubicBezTo>
                  <a:cubicBezTo>
                    <a:pt x="6" y="16"/>
                    <a:pt x="6" y="16"/>
                    <a:pt x="6" y="16"/>
                  </a:cubicBezTo>
                  <a:cubicBezTo>
                    <a:pt x="7" y="16"/>
                    <a:pt x="7" y="16"/>
                    <a:pt x="7" y="16"/>
                  </a:cubicBezTo>
                  <a:cubicBezTo>
                    <a:pt x="8" y="15"/>
                    <a:pt x="8" y="15"/>
                    <a:pt x="8" y="15"/>
                  </a:cubicBezTo>
                  <a:cubicBezTo>
                    <a:pt x="9" y="15"/>
                    <a:pt x="9" y="15"/>
                    <a:pt x="9" y="15"/>
                  </a:cubicBezTo>
                  <a:cubicBezTo>
                    <a:pt x="9" y="16"/>
                    <a:pt x="9" y="16"/>
                    <a:pt x="9" y="16"/>
                  </a:cubicBezTo>
                  <a:cubicBezTo>
                    <a:pt x="8" y="16"/>
                    <a:pt x="8" y="16"/>
                    <a:pt x="8" y="16"/>
                  </a:cubicBezTo>
                  <a:cubicBezTo>
                    <a:pt x="8" y="17"/>
                    <a:pt x="8" y="17"/>
                    <a:pt x="8" y="17"/>
                  </a:cubicBezTo>
                  <a:cubicBezTo>
                    <a:pt x="8" y="17"/>
                    <a:pt x="8" y="17"/>
                    <a:pt x="8" y="17"/>
                  </a:cubicBezTo>
                  <a:cubicBezTo>
                    <a:pt x="8" y="17"/>
                    <a:pt x="8" y="17"/>
                    <a:pt x="8" y="17"/>
                  </a:cubicBezTo>
                  <a:cubicBezTo>
                    <a:pt x="9" y="17"/>
                    <a:pt x="9" y="17"/>
                    <a:pt x="9" y="17"/>
                  </a:cubicBezTo>
                  <a:cubicBezTo>
                    <a:pt x="9" y="17"/>
                    <a:pt x="9" y="17"/>
                    <a:pt x="9" y="17"/>
                  </a:cubicBezTo>
                  <a:cubicBezTo>
                    <a:pt x="9" y="17"/>
                    <a:pt x="9" y="17"/>
                    <a:pt x="9" y="17"/>
                  </a:cubicBezTo>
                  <a:cubicBezTo>
                    <a:pt x="9" y="18"/>
                    <a:pt x="9" y="18"/>
                    <a:pt x="9" y="18"/>
                  </a:cubicBezTo>
                  <a:cubicBezTo>
                    <a:pt x="10" y="19"/>
                    <a:pt x="10" y="19"/>
                    <a:pt x="10" y="19"/>
                  </a:cubicBezTo>
                  <a:cubicBezTo>
                    <a:pt x="10" y="19"/>
                    <a:pt x="10" y="19"/>
                    <a:pt x="10" y="19"/>
                  </a:cubicBezTo>
                  <a:cubicBezTo>
                    <a:pt x="10" y="19"/>
                    <a:pt x="10" y="19"/>
                    <a:pt x="10" y="19"/>
                  </a:cubicBezTo>
                  <a:cubicBezTo>
                    <a:pt x="10" y="18"/>
                    <a:pt x="10" y="18"/>
                    <a:pt x="10" y="18"/>
                  </a:cubicBezTo>
                  <a:cubicBezTo>
                    <a:pt x="10" y="17"/>
                    <a:pt x="10" y="17"/>
                    <a:pt x="10" y="17"/>
                  </a:cubicBezTo>
                  <a:cubicBezTo>
                    <a:pt x="10" y="16"/>
                    <a:pt x="10" y="16"/>
                    <a:pt x="10" y="16"/>
                  </a:cubicBezTo>
                  <a:cubicBezTo>
                    <a:pt x="10" y="16"/>
                    <a:pt x="10" y="16"/>
                    <a:pt x="10" y="16"/>
                  </a:cubicBezTo>
                  <a:cubicBezTo>
                    <a:pt x="11" y="14"/>
                    <a:pt x="11" y="14"/>
                    <a:pt x="11" y="14"/>
                  </a:cubicBezTo>
                  <a:cubicBezTo>
                    <a:pt x="11" y="14"/>
                    <a:pt x="11" y="14"/>
                    <a:pt x="11" y="14"/>
                  </a:cubicBezTo>
                  <a:cubicBezTo>
                    <a:pt x="11" y="13"/>
                    <a:pt x="11" y="13"/>
                    <a:pt x="11" y="13"/>
                  </a:cubicBezTo>
                  <a:cubicBezTo>
                    <a:pt x="12" y="13"/>
                    <a:pt x="12" y="13"/>
                    <a:pt x="12" y="13"/>
                  </a:cubicBezTo>
                  <a:cubicBezTo>
                    <a:pt x="12" y="14"/>
                    <a:pt x="12" y="14"/>
                    <a:pt x="12" y="14"/>
                  </a:cubicBezTo>
                  <a:cubicBezTo>
                    <a:pt x="13" y="15"/>
                    <a:pt x="13" y="15"/>
                    <a:pt x="13" y="15"/>
                  </a:cubicBezTo>
                  <a:cubicBezTo>
                    <a:pt x="13" y="15"/>
                    <a:pt x="13" y="15"/>
                    <a:pt x="13" y="15"/>
                  </a:cubicBezTo>
                  <a:cubicBezTo>
                    <a:pt x="13" y="17"/>
                    <a:pt x="13" y="17"/>
                    <a:pt x="13" y="17"/>
                  </a:cubicBezTo>
                  <a:cubicBezTo>
                    <a:pt x="14" y="18"/>
                    <a:pt x="14" y="18"/>
                    <a:pt x="14" y="18"/>
                  </a:cubicBezTo>
                  <a:cubicBezTo>
                    <a:pt x="14" y="19"/>
                    <a:pt x="14" y="19"/>
                    <a:pt x="14" y="19"/>
                  </a:cubicBezTo>
                  <a:cubicBezTo>
                    <a:pt x="14" y="20"/>
                    <a:pt x="14" y="20"/>
                    <a:pt x="14" y="20"/>
                  </a:cubicBezTo>
                  <a:cubicBezTo>
                    <a:pt x="13" y="20"/>
                    <a:pt x="13" y="20"/>
                    <a:pt x="13" y="20"/>
                  </a:cubicBezTo>
                  <a:cubicBezTo>
                    <a:pt x="13" y="20"/>
                    <a:pt x="13" y="20"/>
                    <a:pt x="13" y="20"/>
                  </a:cubicBezTo>
                  <a:cubicBezTo>
                    <a:pt x="14" y="21"/>
                    <a:pt x="14" y="21"/>
                    <a:pt x="14" y="21"/>
                  </a:cubicBezTo>
                  <a:cubicBezTo>
                    <a:pt x="14" y="20"/>
                    <a:pt x="14" y="20"/>
                    <a:pt x="14" y="20"/>
                  </a:cubicBezTo>
                  <a:cubicBezTo>
                    <a:pt x="15" y="20"/>
                    <a:pt x="15" y="20"/>
                    <a:pt x="15" y="20"/>
                  </a:cubicBezTo>
                  <a:cubicBezTo>
                    <a:pt x="15" y="21"/>
                    <a:pt x="15" y="21"/>
                    <a:pt x="15" y="21"/>
                  </a:cubicBezTo>
                  <a:cubicBezTo>
                    <a:pt x="16" y="22"/>
                    <a:pt x="16" y="22"/>
                    <a:pt x="16" y="22"/>
                  </a:cubicBezTo>
                  <a:cubicBezTo>
                    <a:pt x="16" y="23"/>
                    <a:pt x="16" y="23"/>
                    <a:pt x="16" y="23"/>
                  </a:cubicBezTo>
                  <a:cubicBezTo>
                    <a:pt x="17" y="23"/>
                    <a:pt x="17" y="23"/>
                    <a:pt x="17" y="23"/>
                  </a:cubicBezTo>
                  <a:cubicBezTo>
                    <a:pt x="17" y="22"/>
                    <a:pt x="17" y="22"/>
                    <a:pt x="17" y="22"/>
                  </a:cubicBezTo>
                  <a:cubicBezTo>
                    <a:pt x="16" y="21"/>
                    <a:pt x="16" y="21"/>
                    <a:pt x="16" y="21"/>
                  </a:cubicBezTo>
                  <a:cubicBezTo>
                    <a:pt x="16" y="20"/>
                    <a:pt x="16" y="20"/>
                    <a:pt x="16" y="20"/>
                  </a:cubicBezTo>
                  <a:cubicBezTo>
                    <a:pt x="15" y="19"/>
                    <a:pt x="15" y="19"/>
                    <a:pt x="15" y="19"/>
                  </a:cubicBezTo>
                  <a:cubicBezTo>
                    <a:pt x="15" y="18"/>
                    <a:pt x="15" y="18"/>
                    <a:pt x="15" y="18"/>
                  </a:cubicBezTo>
                  <a:cubicBezTo>
                    <a:pt x="15" y="17"/>
                    <a:pt x="15" y="17"/>
                    <a:pt x="15" y="17"/>
                  </a:cubicBezTo>
                  <a:cubicBezTo>
                    <a:pt x="15" y="15"/>
                    <a:pt x="15" y="15"/>
                    <a:pt x="15" y="15"/>
                  </a:cubicBezTo>
                  <a:cubicBezTo>
                    <a:pt x="15" y="14"/>
                    <a:pt x="15" y="14"/>
                    <a:pt x="15" y="14"/>
                  </a:cubicBezTo>
                  <a:cubicBezTo>
                    <a:pt x="14" y="14"/>
                    <a:pt x="14" y="14"/>
                    <a:pt x="14" y="14"/>
                  </a:cubicBezTo>
                  <a:cubicBezTo>
                    <a:pt x="15" y="13"/>
                    <a:pt x="15" y="13"/>
                    <a:pt x="15" y="13"/>
                  </a:cubicBezTo>
                  <a:cubicBezTo>
                    <a:pt x="15" y="13"/>
                    <a:pt x="15" y="13"/>
                    <a:pt x="15" y="13"/>
                  </a:cubicBezTo>
                  <a:cubicBezTo>
                    <a:pt x="15" y="12"/>
                    <a:pt x="15" y="12"/>
                    <a:pt x="15" y="12"/>
                  </a:cubicBezTo>
                  <a:cubicBezTo>
                    <a:pt x="15" y="11"/>
                    <a:pt x="15" y="11"/>
                    <a:pt x="15" y="11"/>
                  </a:cubicBezTo>
                  <a:cubicBezTo>
                    <a:pt x="15" y="10"/>
                    <a:pt x="15" y="10"/>
                    <a:pt x="15" y="10"/>
                  </a:cubicBezTo>
                  <a:cubicBezTo>
                    <a:pt x="16" y="10"/>
                    <a:pt x="16" y="10"/>
                    <a:pt x="16" y="10"/>
                  </a:cubicBezTo>
                  <a:cubicBezTo>
                    <a:pt x="16" y="10"/>
                    <a:pt x="16" y="10"/>
                    <a:pt x="16" y="10"/>
                  </a:cubicBezTo>
                  <a:cubicBezTo>
                    <a:pt x="17" y="11"/>
                    <a:pt x="17" y="11"/>
                    <a:pt x="17" y="11"/>
                  </a:cubicBezTo>
                  <a:cubicBezTo>
                    <a:pt x="17" y="12"/>
                    <a:pt x="17" y="12"/>
                    <a:pt x="17" y="12"/>
                  </a:cubicBezTo>
                  <a:cubicBezTo>
                    <a:pt x="18" y="12"/>
                    <a:pt x="18" y="12"/>
                    <a:pt x="18" y="12"/>
                  </a:cubicBezTo>
                  <a:cubicBezTo>
                    <a:pt x="18" y="11"/>
                    <a:pt x="18" y="11"/>
                    <a:pt x="18" y="11"/>
                  </a:cubicBezTo>
                  <a:cubicBezTo>
                    <a:pt x="19" y="11"/>
                    <a:pt x="19" y="11"/>
                    <a:pt x="19" y="11"/>
                  </a:cubicBezTo>
                  <a:cubicBezTo>
                    <a:pt x="19" y="11"/>
                    <a:pt x="19" y="11"/>
                    <a:pt x="19" y="11"/>
                  </a:cubicBezTo>
                  <a:cubicBezTo>
                    <a:pt x="20" y="13"/>
                    <a:pt x="20" y="13"/>
                    <a:pt x="20" y="13"/>
                  </a:cubicBezTo>
                  <a:cubicBezTo>
                    <a:pt x="21" y="13"/>
                    <a:pt x="21" y="13"/>
                    <a:pt x="21" y="13"/>
                  </a:cubicBezTo>
                  <a:cubicBezTo>
                    <a:pt x="21" y="14"/>
                    <a:pt x="21" y="14"/>
                    <a:pt x="21" y="14"/>
                  </a:cubicBezTo>
                  <a:cubicBezTo>
                    <a:pt x="20" y="15"/>
                    <a:pt x="20" y="15"/>
                    <a:pt x="20" y="15"/>
                  </a:cubicBezTo>
                  <a:cubicBezTo>
                    <a:pt x="20" y="16"/>
                    <a:pt x="20" y="16"/>
                    <a:pt x="20" y="16"/>
                  </a:cubicBezTo>
                  <a:cubicBezTo>
                    <a:pt x="20" y="17"/>
                    <a:pt x="20" y="17"/>
                    <a:pt x="20" y="17"/>
                  </a:cubicBezTo>
                  <a:cubicBezTo>
                    <a:pt x="20" y="18"/>
                    <a:pt x="20" y="18"/>
                    <a:pt x="20" y="18"/>
                  </a:cubicBezTo>
                  <a:cubicBezTo>
                    <a:pt x="20" y="18"/>
                    <a:pt x="20" y="18"/>
                    <a:pt x="20" y="18"/>
                  </a:cubicBezTo>
                  <a:cubicBezTo>
                    <a:pt x="21" y="18"/>
                    <a:pt x="21" y="18"/>
                    <a:pt x="21" y="18"/>
                  </a:cubicBezTo>
                  <a:cubicBezTo>
                    <a:pt x="21" y="17"/>
                    <a:pt x="21" y="17"/>
                    <a:pt x="21" y="17"/>
                  </a:cubicBezTo>
                  <a:cubicBezTo>
                    <a:pt x="21" y="15"/>
                    <a:pt x="21" y="15"/>
                    <a:pt x="21" y="15"/>
                  </a:cubicBezTo>
                  <a:cubicBezTo>
                    <a:pt x="21" y="14"/>
                    <a:pt x="21" y="14"/>
                    <a:pt x="21" y="14"/>
                  </a:cubicBezTo>
                  <a:cubicBezTo>
                    <a:pt x="22" y="14"/>
                    <a:pt x="22" y="14"/>
                    <a:pt x="22" y="14"/>
                  </a:cubicBezTo>
                  <a:cubicBezTo>
                    <a:pt x="23" y="15"/>
                    <a:pt x="23" y="15"/>
                    <a:pt x="23" y="15"/>
                  </a:cubicBezTo>
                  <a:cubicBezTo>
                    <a:pt x="23" y="16"/>
                    <a:pt x="23" y="16"/>
                    <a:pt x="23" y="16"/>
                  </a:cubicBezTo>
                  <a:cubicBezTo>
                    <a:pt x="24" y="18"/>
                    <a:pt x="24" y="18"/>
                    <a:pt x="24" y="18"/>
                  </a:cubicBezTo>
                  <a:cubicBezTo>
                    <a:pt x="24" y="19"/>
                    <a:pt x="24" y="19"/>
                    <a:pt x="24" y="19"/>
                  </a:cubicBezTo>
                  <a:cubicBezTo>
                    <a:pt x="24" y="19"/>
                    <a:pt x="24" y="19"/>
                    <a:pt x="24" y="19"/>
                  </a:cubicBezTo>
                  <a:cubicBezTo>
                    <a:pt x="25" y="19"/>
                    <a:pt x="25" y="19"/>
                    <a:pt x="25" y="19"/>
                  </a:cubicBezTo>
                  <a:cubicBezTo>
                    <a:pt x="26" y="19"/>
                    <a:pt x="26" y="19"/>
                    <a:pt x="26" y="19"/>
                  </a:cubicBezTo>
                  <a:cubicBezTo>
                    <a:pt x="27" y="21"/>
                    <a:pt x="27" y="21"/>
                    <a:pt x="27" y="21"/>
                  </a:cubicBezTo>
                  <a:cubicBezTo>
                    <a:pt x="27" y="21"/>
                    <a:pt x="27" y="21"/>
                    <a:pt x="27" y="21"/>
                  </a:cubicBezTo>
                  <a:cubicBezTo>
                    <a:pt x="29" y="22"/>
                    <a:pt x="29" y="22"/>
                    <a:pt x="29" y="22"/>
                  </a:cubicBezTo>
                  <a:cubicBezTo>
                    <a:pt x="29" y="23"/>
                    <a:pt x="29" y="23"/>
                    <a:pt x="29" y="23"/>
                  </a:cubicBezTo>
                  <a:cubicBezTo>
                    <a:pt x="31" y="23"/>
                    <a:pt x="31" y="23"/>
                    <a:pt x="31" y="23"/>
                  </a:cubicBezTo>
                  <a:cubicBezTo>
                    <a:pt x="32" y="23"/>
                    <a:pt x="32" y="23"/>
                    <a:pt x="32" y="23"/>
                  </a:cubicBezTo>
                  <a:cubicBezTo>
                    <a:pt x="32" y="24"/>
                    <a:pt x="32" y="24"/>
                    <a:pt x="32" y="24"/>
                  </a:cubicBezTo>
                  <a:cubicBezTo>
                    <a:pt x="32" y="24"/>
                    <a:pt x="32" y="24"/>
                    <a:pt x="32" y="24"/>
                  </a:cubicBezTo>
                  <a:cubicBezTo>
                    <a:pt x="32" y="25"/>
                    <a:pt x="32" y="25"/>
                    <a:pt x="32" y="25"/>
                  </a:cubicBezTo>
                  <a:cubicBezTo>
                    <a:pt x="31" y="25"/>
                    <a:pt x="31" y="25"/>
                    <a:pt x="31" y="25"/>
                  </a:cubicBezTo>
                  <a:cubicBezTo>
                    <a:pt x="31" y="24"/>
                    <a:pt x="31" y="24"/>
                    <a:pt x="31" y="24"/>
                  </a:cubicBezTo>
                  <a:cubicBezTo>
                    <a:pt x="30" y="25"/>
                    <a:pt x="30" y="25"/>
                    <a:pt x="30" y="25"/>
                  </a:cubicBezTo>
                  <a:cubicBezTo>
                    <a:pt x="29" y="25"/>
                    <a:pt x="29" y="25"/>
                    <a:pt x="29" y="25"/>
                  </a:cubicBezTo>
                  <a:cubicBezTo>
                    <a:pt x="28" y="25"/>
                    <a:pt x="28" y="25"/>
                    <a:pt x="28" y="25"/>
                  </a:cubicBezTo>
                  <a:cubicBezTo>
                    <a:pt x="27" y="26"/>
                    <a:pt x="27" y="26"/>
                    <a:pt x="27" y="26"/>
                  </a:cubicBezTo>
                  <a:cubicBezTo>
                    <a:pt x="27" y="26"/>
                    <a:pt x="27" y="26"/>
                    <a:pt x="27" y="26"/>
                  </a:cubicBezTo>
                  <a:cubicBezTo>
                    <a:pt x="27" y="26"/>
                    <a:pt x="27" y="26"/>
                    <a:pt x="27" y="26"/>
                  </a:cubicBezTo>
                  <a:cubicBezTo>
                    <a:pt x="27" y="27"/>
                    <a:pt x="27" y="27"/>
                    <a:pt x="27" y="27"/>
                  </a:cubicBezTo>
                  <a:cubicBezTo>
                    <a:pt x="26" y="27"/>
                    <a:pt x="26" y="27"/>
                    <a:pt x="26" y="27"/>
                  </a:cubicBezTo>
                  <a:cubicBezTo>
                    <a:pt x="26" y="28"/>
                    <a:pt x="26" y="28"/>
                    <a:pt x="26" y="28"/>
                  </a:cubicBezTo>
                  <a:cubicBezTo>
                    <a:pt x="26" y="29"/>
                    <a:pt x="26" y="29"/>
                    <a:pt x="26" y="29"/>
                  </a:cubicBezTo>
                  <a:cubicBezTo>
                    <a:pt x="26" y="30"/>
                    <a:pt x="26" y="30"/>
                    <a:pt x="26" y="30"/>
                  </a:cubicBezTo>
                  <a:cubicBezTo>
                    <a:pt x="26" y="31"/>
                    <a:pt x="26" y="31"/>
                    <a:pt x="26" y="31"/>
                  </a:cubicBezTo>
                  <a:cubicBezTo>
                    <a:pt x="26" y="32"/>
                    <a:pt x="26" y="32"/>
                    <a:pt x="26" y="32"/>
                  </a:cubicBezTo>
                  <a:cubicBezTo>
                    <a:pt x="27" y="32"/>
                    <a:pt x="27" y="32"/>
                    <a:pt x="27" y="32"/>
                  </a:cubicBezTo>
                  <a:cubicBezTo>
                    <a:pt x="26" y="33"/>
                    <a:pt x="26" y="33"/>
                    <a:pt x="26" y="33"/>
                  </a:cubicBezTo>
                  <a:cubicBezTo>
                    <a:pt x="25" y="32"/>
                    <a:pt x="25" y="32"/>
                    <a:pt x="25" y="32"/>
                  </a:cubicBezTo>
                  <a:cubicBezTo>
                    <a:pt x="25" y="33"/>
                    <a:pt x="25" y="33"/>
                    <a:pt x="25" y="33"/>
                  </a:cubicBezTo>
                  <a:cubicBezTo>
                    <a:pt x="25" y="33"/>
                    <a:pt x="25" y="33"/>
                    <a:pt x="25" y="33"/>
                  </a:cubicBezTo>
                  <a:cubicBezTo>
                    <a:pt x="26" y="34"/>
                    <a:pt x="26" y="34"/>
                    <a:pt x="26" y="34"/>
                  </a:cubicBezTo>
                  <a:cubicBezTo>
                    <a:pt x="26" y="35"/>
                    <a:pt x="26" y="35"/>
                    <a:pt x="26" y="35"/>
                  </a:cubicBezTo>
                  <a:cubicBezTo>
                    <a:pt x="25" y="36"/>
                    <a:pt x="25" y="36"/>
                    <a:pt x="25" y="36"/>
                  </a:cubicBezTo>
                  <a:cubicBezTo>
                    <a:pt x="25" y="37"/>
                    <a:pt x="25" y="37"/>
                    <a:pt x="25" y="37"/>
                  </a:cubicBezTo>
                  <a:cubicBezTo>
                    <a:pt x="25" y="38"/>
                    <a:pt x="25" y="38"/>
                    <a:pt x="25" y="38"/>
                  </a:cubicBezTo>
                  <a:cubicBezTo>
                    <a:pt x="25" y="38"/>
                    <a:pt x="25" y="38"/>
                    <a:pt x="25" y="38"/>
                  </a:cubicBezTo>
                  <a:cubicBezTo>
                    <a:pt x="24" y="38"/>
                    <a:pt x="24" y="38"/>
                    <a:pt x="24" y="38"/>
                  </a:cubicBezTo>
                  <a:cubicBezTo>
                    <a:pt x="23" y="39"/>
                    <a:pt x="23" y="39"/>
                    <a:pt x="23" y="39"/>
                  </a:cubicBezTo>
                  <a:cubicBezTo>
                    <a:pt x="24" y="39"/>
                    <a:pt x="24" y="39"/>
                    <a:pt x="24" y="39"/>
                  </a:cubicBezTo>
                  <a:cubicBezTo>
                    <a:pt x="24" y="39"/>
                    <a:pt x="24" y="39"/>
                    <a:pt x="24" y="39"/>
                  </a:cubicBezTo>
                  <a:cubicBezTo>
                    <a:pt x="23" y="40"/>
                    <a:pt x="23" y="40"/>
                    <a:pt x="23" y="40"/>
                  </a:cubicBezTo>
                  <a:cubicBezTo>
                    <a:pt x="23" y="40"/>
                    <a:pt x="23" y="40"/>
                    <a:pt x="23" y="40"/>
                  </a:cubicBezTo>
                  <a:cubicBezTo>
                    <a:pt x="23" y="41"/>
                    <a:pt x="23" y="41"/>
                    <a:pt x="23" y="41"/>
                  </a:cubicBezTo>
                  <a:cubicBezTo>
                    <a:pt x="23" y="43"/>
                    <a:pt x="23" y="43"/>
                    <a:pt x="23" y="43"/>
                  </a:cubicBezTo>
                  <a:cubicBezTo>
                    <a:pt x="23" y="44"/>
                    <a:pt x="23" y="44"/>
                    <a:pt x="23" y="44"/>
                  </a:cubicBezTo>
                  <a:cubicBezTo>
                    <a:pt x="22" y="45"/>
                    <a:pt x="22" y="45"/>
                    <a:pt x="22" y="45"/>
                  </a:cubicBezTo>
                  <a:cubicBezTo>
                    <a:pt x="23" y="46"/>
                    <a:pt x="23" y="46"/>
                    <a:pt x="23" y="46"/>
                  </a:cubicBezTo>
                  <a:cubicBezTo>
                    <a:pt x="23" y="47"/>
                    <a:pt x="23" y="47"/>
                    <a:pt x="23" y="47"/>
                  </a:cubicBezTo>
                  <a:cubicBezTo>
                    <a:pt x="23" y="47"/>
                    <a:pt x="23" y="47"/>
                    <a:pt x="23" y="47"/>
                  </a:cubicBezTo>
                  <a:cubicBezTo>
                    <a:pt x="23" y="47"/>
                    <a:pt x="23" y="47"/>
                    <a:pt x="23" y="47"/>
                  </a:cubicBezTo>
                  <a:cubicBezTo>
                    <a:pt x="23" y="48"/>
                    <a:pt x="23" y="48"/>
                    <a:pt x="23" y="48"/>
                  </a:cubicBezTo>
                  <a:cubicBezTo>
                    <a:pt x="22" y="49"/>
                    <a:pt x="22" y="49"/>
                    <a:pt x="22" y="49"/>
                  </a:cubicBezTo>
                  <a:cubicBezTo>
                    <a:pt x="21" y="49"/>
                    <a:pt x="21" y="49"/>
                    <a:pt x="21" y="49"/>
                  </a:cubicBezTo>
                  <a:close/>
                  <a:moveTo>
                    <a:pt x="31" y="69"/>
                  </a:moveTo>
                  <a:cubicBezTo>
                    <a:pt x="32" y="69"/>
                    <a:pt x="32" y="69"/>
                    <a:pt x="32" y="69"/>
                  </a:cubicBezTo>
                  <a:cubicBezTo>
                    <a:pt x="32" y="68"/>
                    <a:pt x="32" y="68"/>
                    <a:pt x="32" y="68"/>
                  </a:cubicBezTo>
                  <a:cubicBezTo>
                    <a:pt x="31" y="67"/>
                    <a:pt x="31" y="67"/>
                    <a:pt x="31" y="67"/>
                  </a:cubicBezTo>
                  <a:cubicBezTo>
                    <a:pt x="30" y="67"/>
                    <a:pt x="30" y="67"/>
                    <a:pt x="30" y="67"/>
                  </a:cubicBezTo>
                  <a:cubicBezTo>
                    <a:pt x="30" y="68"/>
                    <a:pt x="30" y="68"/>
                    <a:pt x="30" y="68"/>
                  </a:cubicBezTo>
                  <a:cubicBezTo>
                    <a:pt x="30" y="68"/>
                    <a:pt x="30" y="68"/>
                    <a:pt x="30" y="68"/>
                  </a:cubicBezTo>
                  <a:cubicBezTo>
                    <a:pt x="31" y="69"/>
                    <a:pt x="31" y="69"/>
                    <a:pt x="31" y="69"/>
                  </a:cubicBezTo>
                  <a:cubicBezTo>
                    <a:pt x="31" y="69"/>
                    <a:pt x="31" y="69"/>
                    <a:pt x="31" y="69"/>
                  </a:cubicBezTo>
                  <a:close/>
                </a:path>
              </a:pathLst>
            </a:custGeom>
            <a:grpFill/>
            <a:ln>
              <a:noFill/>
            </a:ln>
          </p:spPr>
          <p:txBody>
            <a:bodyPr vert="horz" wrap="square" lIns="91440" tIns="45720" rIns="91440" bIns="45720" numCol="1" anchor="t" anchorCtr="0" compatLnSpc="1"/>
            <a:lstStyle/>
            <a:p>
              <a:endParaRPr lang="en-US"/>
            </a:p>
          </p:txBody>
        </p:sp>
        <p:sp>
          <p:nvSpPr>
            <p:cNvPr id="159" name="Freeform 12"/>
            <p:cNvSpPr>
              <a:spLocks noEditPoints="1"/>
            </p:cNvSpPr>
            <p:nvPr/>
          </p:nvSpPr>
          <p:spPr bwMode="auto">
            <a:xfrm>
              <a:off x="6884296" y="2097772"/>
              <a:ext cx="333238" cy="582844"/>
            </a:xfrm>
            <a:custGeom>
              <a:avLst/>
              <a:gdLst>
                <a:gd name="T0" fmla="*/ 108 w 259"/>
                <a:gd name="T1" fmla="*/ 219 h 453"/>
                <a:gd name="T2" fmla="*/ 11 w 259"/>
                <a:gd name="T3" fmla="*/ 449 h 453"/>
                <a:gd name="T4" fmla="*/ 60 w 259"/>
                <a:gd name="T5" fmla="*/ 412 h 453"/>
                <a:gd name="T6" fmla="*/ 60 w 259"/>
                <a:gd name="T7" fmla="*/ 412 h 453"/>
                <a:gd name="T8" fmla="*/ 74 w 259"/>
                <a:gd name="T9" fmla="*/ 375 h 453"/>
                <a:gd name="T10" fmla="*/ 78 w 259"/>
                <a:gd name="T11" fmla="*/ 378 h 453"/>
                <a:gd name="T12" fmla="*/ 182 w 259"/>
                <a:gd name="T13" fmla="*/ 93 h 453"/>
                <a:gd name="T14" fmla="*/ 174 w 259"/>
                <a:gd name="T15" fmla="*/ 63 h 453"/>
                <a:gd name="T16" fmla="*/ 185 w 259"/>
                <a:gd name="T17" fmla="*/ 56 h 453"/>
                <a:gd name="T18" fmla="*/ 185 w 259"/>
                <a:gd name="T19" fmla="*/ 33 h 453"/>
                <a:gd name="T20" fmla="*/ 185 w 259"/>
                <a:gd name="T21" fmla="*/ 0 h 453"/>
                <a:gd name="T22" fmla="*/ 230 w 259"/>
                <a:gd name="T23" fmla="*/ 33 h 453"/>
                <a:gd name="T24" fmla="*/ 245 w 259"/>
                <a:gd name="T25" fmla="*/ 33 h 453"/>
                <a:gd name="T26" fmla="*/ 256 w 259"/>
                <a:gd name="T27" fmla="*/ 48 h 453"/>
                <a:gd name="T28" fmla="*/ 230 w 259"/>
                <a:gd name="T29" fmla="*/ 67 h 453"/>
                <a:gd name="T30" fmla="*/ 200 w 259"/>
                <a:gd name="T31" fmla="*/ 67 h 453"/>
                <a:gd name="T32" fmla="*/ 189 w 259"/>
                <a:gd name="T33" fmla="*/ 78 h 453"/>
                <a:gd name="T34" fmla="*/ 185 w 259"/>
                <a:gd name="T35" fmla="*/ 96 h 453"/>
                <a:gd name="T36" fmla="*/ 182 w 259"/>
                <a:gd name="T37" fmla="*/ 171 h 453"/>
                <a:gd name="T38" fmla="*/ 60 w 259"/>
                <a:gd name="T39" fmla="*/ 278 h 453"/>
                <a:gd name="T40" fmla="*/ 52 w 259"/>
                <a:gd name="T41" fmla="*/ 286 h 453"/>
                <a:gd name="T42" fmla="*/ 52 w 259"/>
                <a:gd name="T43" fmla="*/ 293 h 453"/>
                <a:gd name="T44" fmla="*/ 74 w 259"/>
                <a:gd name="T45" fmla="*/ 300 h 453"/>
                <a:gd name="T46" fmla="*/ 71 w 259"/>
                <a:gd name="T47" fmla="*/ 289 h 453"/>
                <a:gd name="T48" fmla="*/ 130 w 259"/>
                <a:gd name="T49" fmla="*/ 252 h 453"/>
                <a:gd name="T50" fmla="*/ 122 w 259"/>
                <a:gd name="T51" fmla="*/ 282 h 453"/>
                <a:gd name="T52" fmla="*/ 145 w 259"/>
                <a:gd name="T53" fmla="*/ 260 h 453"/>
                <a:gd name="T54" fmla="*/ 115 w 259"/>
                <a:gd name="T55" fmla="*/ 263 h 453"/>
                <a:gd name="T56" fmla="*/ 115 w 259"/>
                <a:gd name="T57" fmla="*/ 282 h 453"/>
                <a:gd name="T58" fmla="*/ 97 w 259"/>
                <a:gd name="T59" fmla="*/ 330 h 453"/>
                <a:gd name="T60" fmla="*/ 93 w 259"/>
                <a:gd name="T61" fmla="*/ 312 h 453"/>
                <a:gd name="T62" fmla="*/ 100 w 259"/>
                <a:gd name="T63" fmla="*/ 282 h 453"/>
                <a:gd name="T64" fmla="*/ 89 w 259"/>
                <a:gd name="T65" fmla="*/ 271 h 453"/>
                <a:gd name="T66" fmla="*/ 104 w 259"/>
                <a:gd name="T67" fmla="*/ 252 h 453"/>
                <a:gd name="T68" fmla="*/ 134 w 259"/>
                <a:gd name="T69" fmla="*/ 249 h 453"/>
                <a:gd name="T70" fmla="*/ 148 w 259"/>
                <a:gd name="T71" fmla="*/ 260 h 453"/>
                <a:gd name="T72" fmla="*/ 171 w 259"/>
                <a:gd name="T73" fmla="*/ 252 h 453"/>
                <a:gd name="T74" fmla="*/ 171 w 259"/>
                <a:gd name="T75" fmla="*/ 241 h 453"/>
                <a:gd name="T76" fmla="*/ 185 w 259"/>
                <a:gd name="T77" fmla="*/ 241 h 453"/>
                <a:gd name="T78" fmla="*/ 208 w 259"/>
                <a:gd name="T79" fmla="*/ 237 h 453"/>
                <a:gd name="T80" fmla="*/ 219 w 259"/>
                <a:gd name="T81" fmla="*/ 226 h 453"/>
                <a:gd name="T82" fmla="*/ 226 w 259"/>
                <a:gd name="T83" fmla="*/ 211 h 453"/>
                <a:gd name="T84" fmla="*/ 230 w 259"/>
                <a:gd name="T85" fmla="*/ 163 h 453"/>
                <a:gd name="T86" fmla="*/ 226 w 259"/>
                <a:gd name="T87" fmla="*/ 137 h 453"/>
                <a:gd name="T88" fmla="*/ 204 w 259"/>
                <a:gd name="T89" fmla="*/ 93 h 453"/>
                <a:gd name="T90" fmla="*/ 204 w 259"/>
                <a:gd name="T91" fmla="*/ 100 h 453"/>
                <a:gd name="T92" fmla="*/ 189 w 259"/>
                <a:gd name="T93" fmla="*/ 100 h 453"/>
                <a:gd name="T94" fmla="*/ 185 w 259"/>
                <a:gd name="T95" fmla="*/ 126 h 453"/>
                <a:gd name="T96" fmla="*/ 185 w 259"/>
                <a:gd name="T97" fmla="*/ 178 h 453"/>
                <a:gd name="T98" fmla="*/ 163 w 259"/>
                <a:gd name="T99" fmla="*/ 189 h 453"/>
                <a:gd name="T100" fmla="*/ 152 w 259"/>
                <a:gd name="T101" fmla="*/ 211 h 453"/>
                <a:gd name="T102" fmla="*/ 145 w 259"/>
                <a:gd name="T103" fmla="*/ 226 h 453"/>
                <a:gd name="T104" fmla="*/ 111 w 259"/>
                <a:gd name="T105" fmla="*/ 230 h 453"/>
                <a:gd name="T106" fmla="*/ 78 w 259"/>
                <a:gd name="T107" fmla="*/ 256 h 453"/>
                <a:gd name="T108" fmla="*/ 63 w 259"/>
                <a:gd name="T109" fmla="*/ 278 h 453"/>
                <a:gd name="T110" fmla="*/ 67 w 259"/>
                <a:gd name="T111" fmla="*/ 289 h 453"/>
                <a:gd name="T112" fmla="*/ 71 w 259"/>
                <a:gd name="T113" fmla="*/ 282 h 453"/>
                <a:gd name="T114" fmla="*/ 78 w 259"/>
                <a:gd name="T115" fmla="*/ 308 h 453"/>
                <a:gd name="T116" fmla="*/ 89 w 259"/>
                <a:gd name="T117" fmla="*/ 3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 h="453">
                  <a:moveTo>
                    <a:pt x="104" y="219"/>
                  </a:moveTo>
                  <a:lnTo>
                    <a:pt x="108" y="219"/>
                  </a:lnTo>
                  <a:lnTo>
                    <a:pt x="104" y="219"/>
                  </a:lnTo>
                  <a:lnTo>
                    <a:pt x="104" y="219"/>
                  </a:lnTo>
                  <a:lnTo>
                    <a:pt x="104" y="219"/>
                  </a:lnTo>
                  <a:lnTo>
                    <a:pt x="104" y="219"/>
                  </a:lnTo>
                  <a:close/>
                  <a:moveTo>
                    <a:pt x="108" y="219"/>
                  </a:moveTo>
                  <a:lnTo>
                    <a:pt x="108" y="215"/>
                  </a:lnTo>
                  <a:lnTo>
                    <a:pt x="108" y="215"/>
                  </a:lnTo>
                  <a:lnTo>
                    <a:pt x="111" y="215"/>
                  </a:lnTo>
                  <a:lnTo>
                    <a:pt x="111" y="215"/>
                  </a:lnTo>
                  <a:lnTo>
                    <a:pt x="108" y="219"/>
                  </a:lnTo>
                  <a:lnTo>
                    <a:pt x="108" y="219"/>
                  </a:lnTo>
                  <a:lnTo>
                    <a:pt x="108" y="219"/>
                  </a:lnTo>
                  <a:close/>
                  <a:moveTo>
                    <a:pt x="4" y="453"/>
                  </a:moveTo>
                  <a:lnTo>
                    <a:pt x="4" y="449"/>
                  </a:lnTo>
                  <a:lnTo>
                    <a:pt x="0" y="449"/>
                  </a:lnTo>
                  <a:lnTo>
                    <a:pt x="0" y="453"/>
                  </a:lnTo>
                  <a:lnTo>
                    <a:pt x="4" y="453"/>
                  </a:lnTo>
                  <a:lnTo>
                    <a:pt x="4" y="453"/>
                  </a:lnTo>
                  <a:lnTo>
                    <a:pt x="4" y="453"/>
                  </a:lnTo>
                  <a:close/>
                  <a:moveTo>
                    <a:pt x="8" y="449"/>
                  </a:moveTo>
                  <a:lnTo>
                    <a:pt x="8" y="445"/>
                  </a:lnTo>
                  <a:lnTo>
                    <a:pt x="11" y="449"/>
                  </a:lnTo>
                  <a:lnTo>
                    <a:pt x="8" y="453"/>
                  </a:lnTo>
                  <a:lnTo>
                    <a:pt x="8" y="449"/>
                  </a:lnTo>
                  <a:lnTo>
                    <a:pt x="8" y="449"/>
                  </a:lnTo>
                  <a:lnTo>
                    <a:pt x="8" y="449"/>
                  </a:lnTo>
                  <a:close/>
                  <a:moveTo>
                    <a:pt x="22" y="438"/>
                  </a:moveTo>
                  <a:lnTo>
                    <a:pt x="22" y="441"/>
                  </a:lnTo>
                  <a:lnTo>
                    <a:pt x="22" y="441"/>
                  </a:lnTo>
                  <a:lnTo>
                    <a:pt x="26" y="441"/>
                  </a:lnTo>
                  <a:lnTo>
                    <a:pt x="26" y="441"/>
                  </a:lnTo>
                  <a:lnTo>
                    <a:pt x="22" y="438"/>
                  </a:lnTo>
                  <a:lnTo>
                    <a:pt x="22" y="438"/>
                  </a:lnTo>
                  <a:close/>
                  <a:moveTo>
                    <a:pt x="60" y="412"/>
                  </a:moveTo>
                  <a:lnTo>
                    <a:pt x="56" y="408"/>
                  </a:lnTo>
                  <a:lnTo>
                    <a:pt x="60" y="408"/>
                  </a:lnTo>
                  <a:lnTo>
                    <a:pt x="60" y="404"/>
                  </a:lnTo>
                  <a:lnTo>
                    <a:pt x="60" y="404"/>
                  </a:lnTo>
                  <a:lnTo>
                    <a:pt x="63" y="401"/>
                  </a:lnTo>
                  <a:lnTo>
                    <a:pt x="63" y="401"/>
                  </a:lnTo>
                  <a:lnTo>
                    <a:pt x="67" y="401"/>
                  </a:lnTo>
                  <a:lnTo>
                    <a:pt x="63" y="404"/>
                  </a:lnTo>
                  <a:lnTo>
                    <a:pt x="63" y="408"/>
                  </a:lnTo>
                  <a:lnTo>
                    <a:pt x="60" y="408"/>
                  </a:lnTo>
                  <a:lnTo>
                    <a:pt x="60" y="412"/>
                  </a:lnTo>
                  <a:lnTo>
                    <a:pt x="60" y="412"/>
                  </a:lnTo>
                  <a:lnTo>
                    <a:pt x="60" y="412"/>
                  </a:lnTo>
                  <a:close/>
                  <a:moveTo>
                    <a:pt x="74" y="382"/>
                  </a:moveTo>
                  <a:lnTo>
                    <a:pt x="74" y="382"/>
                  </a:lnTo>
                  <a:lnTo>
                    <a:pt x="74" y="386"/>
                  </a:lnTo>
                  <a:lnTo>
                    <a:pt x="74" y="386"/>
                  </a:lnTo>
                  <a:lnTo>
                    <a:pt x="71" y="386"/>
                  </a:lnTo>
                  <a:lnTo>
                    <a:pt x="71" y="382"/>
                  </a:lnTo>
                  <a:lnTo>
                    <a:pt x="74" y="382"/>
                  </a:lnTo>
                  <a:lnTo>
                    <a:pt x="74" y="382"/>
                  </a:lnTo>
                  <a:close/>
                  <a:moveTo>
                    <a:pt x="78" y="378"/>
                  </a:moveTo>
                  <a:lnTo>
                    <a:pt x="78" y="375"/>
                  </a:lnTo>
                  <a:lnTo>
                    <a:pt x="74" y="375"/>
                  </a:lnTo>
                  <a:lnTo>
                    <a:pt x="74" y="375"/>
                  </a:lnTo>
                  <a:lnTo>
                    <a:pt x="74" y="375"/>
                  </a:lnTo>
                  <a:lnTo>
                    <a:pt x="78" y="371"/>
                  </a:lnTo>
                  <a:lnTo>
                    <a:pt x="78" y="371"/>
                  </a:lnTo>
                  <a:lnTo>
                    <a:pt x="82" y="371"/>
                  </a:lnTo>
                  <a:lnTo>
                    <a:pt x="82" y="371"/>
                  </a:lnTo>
                  <a:lnTo>
                    <a:pt x="82" y="371"/>
                  </a:lnTo>
                  <a:lnTo>
                    <a:pt x="85" y="371"/>
                  </a:lnTo>
                  <a:lnTo>
                    <a:pt x="82" y="371"/>
                  </a:lnTo>
                  <a:lnTo>
                    <a:pt x="82" y="375"/>
                  </a:lnTo>
                  <a:lnTo>
                    <a:pt x="82" y="375"/>
                  </a:lnTo>
                  <a:lnTo>
                    <a:pt x="78" y="378"/>
                  </a:lnTo>
                  <a:lnTo>
                    <a:pt x="78" y="378"/>
                  </a:lnTo>
                  <a:close/>
                  <a:moveTo>
                    <a:pt x="163" y="82"/>
                  </a:moveTo>
                  <a:lnTo>
                    <a:pt x="163" y="82"/>
                  </a:lnTo>
                  <a:lnTo>
                    <a:pt x="163" y="78"/>
                  </a:lnTo>
                  <a:lnTo>
                    <a:pt x="167" y="74"/>
                  </a:lnTo>
                  <a:lnTo>
                    <a:pt x="167" y="74"/>
                  </a:lnTo>
                  <a:lnTo>
                    <a:pt x="167" y="78"/>
                  </a:lnTo>
                  <a:lnTo>
                    <a:pt x="167" y="82"/>
                  </a:lnTo>
                  <a:lnTo>
                    <a:pt x="163" y="82"/>
                  </a:lnTo>
                  <a:lnTo>
                    <a:pt x="163" y="82"/>
                  </a:lnTo>
                  <a:close/>
                  <a:moveTo>
                    <a:pt x="185" y="96"/>
                  </a:moveTo>
                  <a:lnTo>
                    <a:pt x="182" y="93"/>
                  </a:lnTo>
                  <a:lnTo>
                    <a:pt x="182" y="93"/>
                  </a:lnTo>
                  <a:lnTo>
                    <a:pt x="182" y="93"/>
                  </a:lnTo>
                  <a:lnTo>
                    <a:pt x="182" y="85"/>
                  </a:lnTo>
                  <a:lnTo>
                    <a:pt x="178" y="82"/>
                  </a:lnTo>
                  <a:lnTo>
                    <a:pt x="174" y="78"/>
                  </a:lnTo>
                  <a:lnTo>
                    <a:pt x="174" y="78"/>
                  </a:lnTo>
                  <a:lnTo>
                    <a:pt x="171" y="78"/>
                  </a:lnTo>
                  <a:lnTo>
                    <a:pt x="171" y="74"/>
                  </a:lnTo>
                  <a:lnTo>
                    <a:pt x="171" y="71"/>
                  </a:lnTo>
                  <a:lnTo>
                    <a:pt x="171" y="67"/>
                  </a:lnTo>
                  <a:lnTo>
                    <a:pt x="171" y="67"/>
                  </a:lnTo>
                  <a:lnTo>
                    <a:pt x="174" y="63"/>
                  </a:lnTo>
                  <a:lnTo>
                    <a:pt x="174" y="63"/>
                  </a:lnTo>
                  <a:lnTo>
                    <a:pt x="174" y="63"/>
                  </a:lnTo>
                  <a:lnTo>
                    <a:pt x="178" y="59"/>
                  </a:lnTo>
                  <a:lnTo>
                    <a:pt x="178" y="59"/>
                  </a:lnTo>
                  <a:lnTo>
                    <a:pt x="178" y="56"/>
                  </a:lnTo>
                  <a:lnTo>
                    <a:pt x="174" y="56"/>
                  </a:lnTo>
                  <a:lnTo>
                    <a:pt x="174" y="56"/>
                  </a:lnTo>
                  <a:lnTo>
                    <a:pt x="174" y="56"/>
                  </a:lnTo>
                  <a:lnTo>
                    <a:pt x="174" y="52"/>
                  </a:lnTo>
                  <a:lnTo>
                    <a:pt x="178" y="52"/>
                  </a:lnTo>
                  <a:lnTo>
                    <a:pt x="182" y="52"/>
                  </a:lnTo>
                  <a:lnTo>
                    <a:pt x="185" y="56"/>
                  </a:lnTo>
                  <a:lnTo>
                    <a:pt x="189" y="52"/>
                  </a:lnTo>
                  <a:lnTo>
                    <a:pt x="189" y="52"/>
                  </a:lnTo>
                  <a:lnTo>
                    <a:pt x="189" y="48"/>
                  </a:lnTo>
                  <a:lnTo>
                    <a:pt x="189" y="48"/>
                  </a:lnTo>
                  <a:lnTo>
                    <a:pt x="189" y="48"/>
                  </a:lnTo>
                  <a:lnTo>
                    <a:pt x="185" y="45"/>
                  </a:lnTo>
                  <a:lnTo>
                    <a:pt x="185" y="45"/>
                  </a:lnTo>
                  <a:lnTo>
                    <a:pt x="185" y="41"/>
                  </a:lnTo>
                  <a:lnTo>
                    <a:pt x="185" y="37"/>
                  </a:lnTo>
                  <a:lnTo>
                    <a:pt x="189" y="37"/>
                  </a:lnTo>
                  <a:lnTo>
                    <a:pt x="189" y="37"/>
                  </a:lnTo>
                  <a:lnTo>
                    <a:pt x="185" y="33"/>
                  </a:lnTo>
                  <a:lnTo>
                    <a:pt x="185" y="30"/>
                  </a:lnTo>
                  <a:lnTo>
                    <a:pt x="185" y="26"/>
                  </a:lnTo>
                  <a:lnTo>
                    <a:pt x="185" y="22"/>
                  </a:lnTo>
                  <a:lnTo>
                    <a:pt x="185" y="19"/>
                  </a:lnTo>
                  <a:lnTo>
                    <a:pt x="178" y="11"/>
                  </a:lnTo>
                  <a:lnTo>
                    <a:pt x="178" y="7"/>
                  </a:lnTo>
                  <a:lnTo>
                    <a:pt x="178" y="4"/>
                  </a:lnTo>
                  <a:lnTo>
                    <a:pt x="178" y="4"/>
                  </a:lnTo>
                  <a:lnTo>
                    <a:pt x="178" y="4"/>
                  </a:lnTo>
                  <a:lnTo>
                    <a:pt x="182" y="0"/>
                  </a:lnTo>
                  <a:lnTo>
                    <a:pt x="182" y="0"/>
                  </a:lnTo>
                  <a:lnTo>
                    <a:pt x="185" y="0"/>
                  </a:lnTo>
                  <a:lnTo>
                    <a:pt x="185" y="4"/>
                  </a:lnTo>
                  <a:lnTo>
                    <a:pt x="189" y="7"/>
                  </a:lnTo>
                  <a:lnTo>
                    <a:pt x="197" y="7"/>
                  </a:lnTo>
                  <a:lnTo>
                    <a:pt x="197" y="11"/>
                  </a:lnTo>
                  <a:lnTo>
                    <a:pt x="204" y="19"/>
                  </a:lnTo>
                  <a:lnTo>
                    <a:pt x="208" y="22"/>
                  </a:lnTo>
                  <a:lnTo>
                    <a:pt x="211" y="22"/>
                  </a:lnTo>
                  <a:lnTo>
                    <a:pt x="211" y="22"/>
                  </a:lnTo>
                  <a:lnTo>
                    <a:pt x="215" y="26"/>
                  </a:lnTo>
                  <a:lnTo>
                    <a:pt x="222" y="30"/>
                  </a:lnTo>
                  <a:lnTo>
                    <a:pt x="226" y="30"/>
                  </a:lnTo>
                  <a:lnTo>
                    <a:pt x="230" y="33"/>
                  </a:lnTo>
                  <a:lnTo>
                    <a:pt x="230" y="30"/>
                  </a:lnTo>
                  <a:lnTo>
                    <a:pt x="234" y="33"/>
                  </a:lnTo>
                  <a:lnTo>
                    <a:pt x="237" y="30"/>
                  </a:lnTo>
                  <a:lnTo>
                    <a:pt x="241" y="30"/>
                  </a:lnTo>
                  <a:lnTo>
                    <a:pt x="245" y="26"/>
                  </a:lnTo>
                  <a:lnTo>
                    <a:pt x="245" y="22"/>
                  </a:lnTo>
                  <a:lnTo>
                    <a:pt x="245" y="22"/>
                  </a:lnTo>
                  <a:lnTo>
                    <a:pt x="245" y="22"/>
                  </a:lnTo>
                  <a:lnTo>
                    <a:pt x="245" y="26"/>
                  </a:lnTo>
                  <a:lnTo>
                    <a:pt x="245" y="30"/>
                  </a:lnTo>
                  <a:lnTo>
                    <a:pt x="245" y="33"/>
                  </a:lnTo>
                  <a:lnTo>
                    <a:pt x="245" y="33"/>
                  </a:lnTo>
                  <a:lnTo>
                    <a:pt x="248" y="37"/>
                  </a:lnTo>
                  <a:lnTo>
                    <a:pt x="252" y="41"/>
                  </a:lnTo>
                  <a:lnTo>
                    <a:pt x="252" y="41"/>
                  </a:lnTo>
                  <a:lnTo>
                    <a:pt x="252" y="45"/>
                  </a:lnTo>
                  <a:lnTo>
                    <a:pt x="256" y="45"/>
                  </a:lnTo>
                  <a:lnTo>
                    <a:pt x="256" y="41"/>
                  </a:lnTo>
                  <a:lnTo>
                    <a:pt x="259" y="41"/>
                  </a:lnTo>
                  <a:lnTo>
                    <a:pt x="259" y="41"/>
                  </a:lnTo>
                  <a:lnTo>
                    <a:pt x="259" y="41"/>
                  </a:lnTo>
                  <a:lnTo>
                    <a:pt x="259" y="41"/>
                  </a:lnTo>
                  <a:lnTo>
                    <a:pt x="259" y="45"/>
                  </a:lnTo>
                  <a:lnTo>
                    <a:pt x="256" y="48"/>
                  </a:lnTo>
                  <a:lnTo>
                    <a:pt x="252" y="48"/>
                  </a:lnTo>
                  <a:lnTo>
                    <a:pt x="252" y="52"/>
                  </a:lnTo>
                  <a:lnTo>
                    <a:pt x="252" y="52"/>
                  </a:lnTo>
                  <a:lnTo>
                    <a:pt x="248" y="52"/>
                  </a:lnTo>
                  <a:lnTo>
                    <a:pt x="248" y="52"/>
                  </a:lnTo>
                  <a:lnTo>
                    <a:pt x="245" y="52"/>
                  </a:lnTo>
                  <a:lnTo>
                    <a:pt x="245" y="56"/>
                  </a:lnTo>
                  <a:lnTo>
                    <a:pt x="241" y="56"/>
                  </a:lnTo>
                  <a:lnTo>
                    <a:pt x="237" y="52"/>
                  </a:lnTo>
                  <a:lnTo>
                    <a:pt x="237" y="56"/>
                  </a:lnTo>
                  <a:lnTo>
                    <a:pt x="230" y="59"/>
                  </a:lnTo>
                  <a:lnTo>
                    <a:pt x="230" y="67"/>
                  </a:lnTo>
                  <a:lnTo>
                    <a:pt x="230" y="71"/>
                  </a:lnTo>
                  <a:lnTo>
                    <a:pt x="230" y="74"/>
                  </a:lnTo>
                  <a:lnTo>
                    <a:pt x="230" y="78"/>
                  </a:lnTo>
                  <a:lnTo>
                    <a:pt x="230" y="78"/>
                  </a:lnTo>
                  <a:lnTo>
                    <a:pt x="226" y="78"/>
                  </a:lnTo>
                  <a:lnTo>
                    <a:pt x="226" y="74"/>
                  </a:lnTo>
                  <a:lnTo>
                    <a:pt x="219" y="74"/>
                  </a:lnTo>
                  <a:lnTo>
                    <a:pt x="215" y="71"/>
                  </a:lnTo>
                  <a:lnTo>
                    <a:pt x="211" y="67"/>
                  </a:lnTo>
                  <a:lnTo>
                    <a:pt x="208" y="67"/>
                  </a:lnTo>
                  <a:lnTo>
                    <a:pt x="204" y="67"/>
                  </a:lnTo>
                  <a:lnTo>
                    <a:pt x="200" y="67"/>
                  </a:lnTo>
                  <a:lnTo>
                    <a:pt x="200" y="63"/>
                  </a:lnTo>
                  <a:lnTo>
                    <a:pt x="197" y="63"/>
                  </a:lnTo>
                  <a:lnTo>
                    <a:pt x="193" y="67"/>
                  </a:lnTo>
                  <a:lnTo>
                    <a:pt x="189" y="71"/>
                  </a:lnTo>
                  <a:lnTo>
                    <a:pt x="189" y="71"/>
                  </a:lnTo>
                  <a:lnTo>
                    <a:pt x="185" y="67"/>
                  </a:lnTo>
                  <a:lnTo>
                    <a:pt x="182" y="67"/>
                  </a:lnTo>
                  <a:lnTo>
                    <a:pt x="182" y="71"/>
                  </a:lnTo>
                  <a:lnTo>
                    <a:pt x="182" y="74"/>
                  </a:lnTo>
                  <a:lnTo>
                    <a:pt x="182" y="74"/>
                  </a:lnTo>
                  <a:lnTo>
                    <a:pt x="185" y="78"/>
                  </a:lnTo>
                  <a:lnTo>
                    <a:pt x="189" y="78"/>
                  </a:lnTo>
                  <a:lnTo>
                    <a:pt x="193" y="82"/>
                  </a:lnTo>
                  <a:lnTo>
                    <a:pt x="197" y="82"/>
                  </a:lnTo>
                  <a:lnTo>
                    <a:pt x="200" y="82"/>
                  </a:lnTo>
                  <a:lnTo>
                    <a:pt x="200" y="82"/>
                  </a:lnTo>
                  <a:lnTo>
                    <a:pt x="197" y="85"/>
                  </a:lnTo>
                  <a:lnTo>
                    <a:pt x="197" y="89"/>
                  </a:lnTo>
                  <a:lnTo>
                    <a:pt x="197" y="85"/>
                  </a:lnTo>
                  <a:lnTo>
                    <a:pt x="189" y="85"/>
                  </a:lnTo>
                  <a:lnTo>
                    <a:pt x="189" y="89"/>
                  </a:lnTo>
                  <a:lnTo>
                    <a:pt x="189" y="89"/>
                  </a:lnTo>
                  <a:lnTo>
                    <a:pt x="189" y="93"/>
                  </a:lnTo>
                  <a:lnTo>
                    <a:pt x="185" y="96"/>
                  </a:lnTo>
                  <a:lnTo>
                    <a:pt x="185" y="96"/>
                  </a:lnTo>
                  <a:close/>
                  <a:moveTo>
                    <a:pt x="178" y="178"/>
                  </a:moveTo>
                  <a:lnTo>
                    <a:pt x="178" y="174"/>
                  </a:lnTo>
                  <a:lnTo>
                    <a:pt x="182" y="174"/>
                  </a:lnTo>
                  <a:lnTo>
                    <a:pt x="178" y="174"/>
                  </a:lnTo>
                  <a:lnTo>
                    <a:pt x="178" y="174"/>
                  </a:lnTo>
                  <a:lnTo>
                    <a:pt x="178" y="174"/>
                  </a:lnTo>
                  <a:lnTo>
                    <a:pt x="178" y="167"/>
                  </a:lnTo>
                  <a:lnTo>
                    <a:pt x="178" y="167"/>
                  </a:lnTo>
                  <a:lnTo>
                    <a:pt x="182" y="167"/>
                  </a:lnTo>
                  <a:lnTo>
                    <a:pt x="182" y="171"/>
                  </a:lnTo>
                  <a:lnTo>
                    <a:pt x="182" y="171"/>
                  </a:lnTo>
                  <a:lnTo>
                    <a:pt x="182" y="174"/>
                  </a:lnTo>
                  <a:lnTo>
                    <a:pt x="182" y="178"/>
                  </a:lnTo>
                  <a:lnTo>
                    <a:pt x="182" y="178"/>
                  </a:lnTo>
                  <a:lnTo>
                    <a:pt x="178" y="178"/>
                  </a:lnTo>
                  <a:lnTo>
                    <a:pt x="178" y="178"/>
                  </a:lnTo>
                  <a:close/>
                  <a:moveTo>
                    <a:pt x="60" y="278"/>
                  </a:moveTo>
                  <a:lnTo>
                    <a:pt x="60" y="282"/>
                  </a:lnTo>
                  <a:lnTo>
                    <a:pt x="60" y="278"/>
                  </a:lnTo>
                  <a:lnTo>
                    <a:pt x="60" y="278"/>
                  </a:lnTo>
                  <a:lnTo>
                    <a:pt x="60" y="278"/>
                  </a:lnTo>
                  <a:lnTo>
                    <a:pt x="60" y="278"/>
                  </a:lnTo>
                  <a:lnTo>
                    <a:pt x="60" y="278"/>
                  </a:lnTo>
                  <a:close/>
                  <a:moveTo>
                    <a:pt x="56" y="282"/>
                  </a:moveTo>
                  <a:lnTo>
                    <a:pt x="60" y="282"/>
                  </a:lnTo>
                  <a:lnTo>
                    <a:pt x="60" y="282"/>
                  </a:lnTo>
                  <a:lnTo>
                    <a:pt x="56" y="282"/>
                  </a:lnTo>
                  <a:lnTo>
                    <a:pt x="56" y="282"/>
                  </a:lnTo>
                  <a:close/>
                  <a:moveTo>
                    <a:pt x="56" y="282"/>
                  </a:moveTo>
                  <a:lnTo>
                    <a:pt x="56" y="282"/>
                  </a:lnTo>
                  <a:lnTo>
                    <a:pt x="56" y="282"/>
                  </a:lnTo>
                  <a:lnTo>
                    <a:pt x="56" y="282"/>
                  </a:lnTo>
                  <a:lnTo>
                    <a:pt x="56" y="282"/>
                  </a:lnTo>
                  <a:close/>
                  <a:moveTo>
                    <a:pt x="52" y="286"/>
                  </a:moveTo>
                  <a:lnTo>
                    <a:pt x="52" y="286"/>
                  </a:lnTo>
                  <a:lnTo>
                    <a:pt x="56" y="286"/>
                  </a:lnTo>
                  <a:lnTo>
                    <a:pt x="52" y="286"/>
                  </a:lnTo>
                  <a:lnTo>
                    <a:pt x="52" y="286"/>
                  </a:lnTo>
                  <a:close/>
                  <a:moveTo>
                    <a:pt x="52" y="293"/>
                  </a:moveTo>
                  <a:lnTo>
                    <a:pt x="48" y="289"/>
                  </a:lnTo>
                  <a:lnTo>
                    <a:pt x="48" y="286"/>
                  </a:lnTo>
                  <a:lnTo>
                    <a:pt x="52" y="286"/>
                  </a:lnTo>
                  <a:lnTo>
                    <a:pt x="52" y="289"/>
                  </a:lnTo>
                  <a:lnTo>
                    <a:pt x="52" y="289"/>
                  </a:lnTo>
                  <a:lnTo>
                    <a:pt x="56" y="289"/>
                  </a:lnTo>
                  <a:lnTo>
                    <a:pt x="52" y="293"/>
                  </a:lnTo>
                  <a:lnTo>
                    <a:pt x="52" y="293"/>
                  </a:lnTo>
                  <a:lnTo>
                    <a:pt x="52" y="293"/>
                  </a:lnTo>
                  <a:close/>
                  <a:moveTo>
                    <a:pt x="74" y="293"/>
                  </a:moveTo>
                  <a:lnTo>
                    <a:pt x="74" y="293"/>
                  </a:lnTo>
                  <a:lnTo>
                    <a:pt x="78" y="289"/>
                  </a:lnTo>
                  <a:lnTo>
                    <a:pt x="78" y="293"/>
                  </a:lnTo>
                  <a:lnTo>
                    <a:pt x="78" y="293"/>
                  </a:lnTo>
                  <a:lnTo>
                    <a:pt x="74" y="293"/>
                  </a:lnTo>
                  <a:lnTo>
                    <a:pt x="74" y="293"/>
                  </a:lnTo>
                  <a:close/>
                  <a:moveTo>
                    <a:pt x="74" y="297"/>
                  </a:moveTo>
                  <a:lnTo>
                    <a:pt x="74" y="297"/>
                  </a:lnTo>
                  <a:lnTo>
                    <a:pt x="74" y="297"/>
                  </a:lnTo>
                  <a:lnTo>
                    <a:pt x="74" y="300"/>
                  </a:lnTo>
                  <a:lnTo>
                    <a:pt x="74" y="297"/>
                  </a:lnTo>
                  <a:lnTo>
                    <a:pt x="74" y="297"/>
                  </a:lnTo>
                  <a:close/>
                  <a:moveTo>
                    <a:pt x="71" y="289"/>
                  </a:moveTo>
                  <a:lnTo>
                    <a:pt x="71" y="293"/>
                  </a:lnTo>
                  <a:lnTo>
                    <a:pt x="71" y="293"/>
                  </a:lnTo>
                  <a:lnTo>
                    <a:pt x="71" y="297"/>
                  </a:lnTo>
                  <a:lnTo>
                    <a:pt x="74" y="297"/>
                  </a:lnTo>
                  <a:lnTo>
                    <a:pt x="74" y="293"/>
                  </a:lnTo>
                  <a:lnTo>
                    <a:pt x="74" y="293"/>
                  </a:lnTo>
                  <a:lnTo>
                    <a:pt x="74" y="289"/>
                  </a:lnTo>
                  <a:lnTo>
                    <a:pt x="71" y="289"/>
                  </a:lnTo>
                  <a:lnTo>
                    <a:pt x="71" y="289"/>
                  </a:lnTo>
                  <a:close/>
                  <a:moveTo>
                    <a:pt x="141" y="256"/>
                  </a:moveTo>
                  <a:lnTo>
                    <a:pt x="141" y="252"/>
                  </a:lnTo>
                  <a:lnTo>
                    <a:pt x="141" y="249"/>
                  </a:lnTo>
                  <a:lnTo>
                    <a:pt x="141" y="249"/>
                  </a:lnTo>
                  <a:lnTo>
                    <a:pt x="145" y="249"/>
                  </a:lnTo>
                  <a:lnTo>
                    <a:pt x="145" y="249"/>
                  </a:lnTo>
                  <a:lnTo>
                    <a:pt x="145" y="252"/>
                  </a:lnTo>
                  <a:lnTo>
                    <a:pt x="145" y="252"/>
                  </a:lnTo>
                  <a:lnTo>
                    <a:pt x="145" y="256"/>
                  </a:lnTo>
                  <a:lnTo>
                    <a:pt x="141" y="256"/>
                  </a:lnTo>
                  <a:lnTo>
                    <a:pt x="141" y="256"/>
                  </a:lnTo>
                  <a:close/>
                  <a:moveTo>
                    <a:pt x="130" y="252"/>
                  </a:moveTo>
                  <a:lnTo>
                    <a:pt x="134" y="249"/>
                  </a:lnTo>
                  <a:lnTo>
                    <a:pt x="137" y="249"/>
                  </a:lnTo>
                  <a:lnTo>
                    <a:pt x="134" y="252"/>
                  </a:lnTo>
                  <a:lnTo>
                    <a:pt x="134" y="252"/>
                  </a:lnTo>
                  <a:lnTo>
                    <a:pt x="130" y="252"/>
                  </a:lnTo>
                  <a:lnTo>
                    <a:pt x="130" y="252"/>
                  </a:lnTo>
                  <a:close/>
                  <a:moveTo>
                    <a:pt x="115" y="282"/>
                  </a:moveTo>
                  <a:lnTo>
                    <a:pt x="119" y="282"/>
                  </a:lnTo>
                  <a:lnTo>
                    <a:pt x="119" y="282"/>
                  </a:lnTo>
                  <a:lnTo>
                    <a:pt x="119" y="282"/>
                  </a:lnTo>
                  <a:lnTo>
                    <a:pt x="122" y="282"/>
                  </a:lnTo>
                  <a:lnTo>
                    <a:pt x="122" y="282"/>
                  </a:lnTo>
                  <a:lnTo>
                    <a:pt x="119" y="278"/>
                  </a:lnTo>
                  <a:lnTo>
                    <a:pt x="119" y="275"/>
                  </a:lnTo>
                  <a:lnTo>
                    <a:pt x="122" y="271"/>
                  </a:lnTo>
                  <a:lnTo>
                    <a:pt x="126" y="271"/>
                  </a:lnTo>
                  <a:lnTo>
                    <a:pt x="126" y="267"/>
                  </a:lnTo>
                  <a:lnTo>
                    <a:pt x="130" y="267"/>
                  </a:lnTo>
                  <a:lnTo>
                    <a:pt x="134" y="271"/>
                  </a:lnTo>
                  <a:lnTo>
                    <a:pt x="137" y="271"/>
                  </a:lnTo>
                  <a:lnTo>
                    <a:pt x="137" y="271"/>
                  </a:lnTo>
                  <a:lnTo>
                    <a:pt x="141" y="267"/>
                  </a:lnTo>
                  <a:lnTo>
                    <a:pt x="145" y="263"/>
                  </a:lnTo>
                  <a:lnTo>
                    <a:pt x="145" y="260"/>
                  </a:lnTo>
                  <a:lnTo>
                    <a:pt x="141" y="260"/>
                  </a:lnTo>
                  <a:lnTo>
                    <a:pt x="141" y="260"/>
                  </a:lnTo>
                  <a:lnTo>
                    <a:pt x="137" y="256"/>
                  </a:lnTo>
                  <a:lnTo>
                    <a:pt x="137" y="256"/>
                  </a:lnTo>
                  <a:lnTo>
                    <a:pt x="134" y="256"/>
                  </a:lnTo>
                  <a:lnTo>
                    <a:pt x="130" y="252"/>
                  </a:lnTo>
                  <a:lnTo>
                    <a:pt x="126" y="256"/>
                  </a:lnTo>
                  <a:lnTo>
                    <a:pt x="126" y="260"/>
                  </a:lnTo>
                  <a:lnTo>
                    <a:pt x="122" y="260"/>
                  </a:lnTo>
                  <a:lnTo>
                    <a:pt x="119" y="263"/>
                  </a:lnTo>
                  <a:lnTo>
                    <a:pt x="119" y="263"/>
                  </a:lnTo>
                  <a:lnTo>
                    <a:pt x="115" y="263"/>
                  </a:lnTo>
                  <a:lnTo>
                    <a:pt x="115" y="260"/>
                  </a:lnTo>
                  <a:lnTo>
                    <a:pt x="111" y="260"/>
                  </a:lnTo>
                  <a:lnTo>
                    <a:pt x="108" y="263"/>
                  </a:lnTo>
                  <a:lnTo>
                    <a:pt x="108" y="267"/>
                  </a:lnTo>
                  <a:lnTo>
                    <a:pt x="104" y="267"/>
                  </a:lnTo>
                  <a:lnTo>
                    <a:pt x="104" y="271"/>
                  </a:lnTo>
                  <a:lnTo>
                    <a:pt x="111" y="271"/>
                  </a:lnTo>
                  <a:lnTo>
                    <a:pt x="111" y="275"/>
                  </a:lnTo>
                  <a:lnTo>
                    <a:pt x="111" y="275"/>
                  </a:lnTo>
                  <a:lnTo>
                    <a:pt x="111" y="278"/>
                  </a:lnTo>
                  <a:lnTo>
                    <a:pt x="111" y="282"/>
                  </a:lnTo>
                  <a:lnTo>
                    <a:pt x="115" y="282"/>
                  </a:lnTo>
                  <a:lnTo>
                    <a:pt x="115" y="282"/>
                  </a:lnTo>
                  <a:lnTo>
                    <a:pt x="115" y="282"/>
                  </a:lnTo>
                  <a:close/>
                  <a:moveTo>
                    <a:pt x="93" y="334"/>
                  </a:moveTo>
                  <a:lnTo>
                    <a:pt x="93" y="330"/>
                  </a:lnTo>
                  <a:lnTo>
                    <a:pt x="89" y="330"/>
                  </a:lnTo>
                  <a:lnTo>
                    <a:pt x="89" y="334"/>
                  </a:lnTo>
                  <a:lnTo>
                    <a:pt x="93" y="338"/>
                  </a:lnTo>
                  <a:lnTo>
                    <a:pt x="93" y="338"/>
                  </a:lnTo>
                  <a:lnTo>
                    <a:pt x="97" y="334"/>
                  </a:lnTo>
                  <a:lnTo>
                    <a:pt x="93" y="334"/>
                  </a:lnTo>
                  <a:lnTo>
                    <a:pt x="93" y="334"/>
                  </a:lnTo>
                  <a:close/>
                  <a:moveTo>
                    <a:pt x="97" y="330"/>
                  </a:moveTo>
                  <a:lnTo>
                    <a:pt x="97" y="326"/>
                  </a:lnTo>
                  <a:lnTo>
                    <a:pt x="97" y="323"/>
                  </a:lnTo>
                  <a:lnTo>
                    <a:pt x="100" y="326"/>
                  </a:lnTo>
                  <a:lnTo>
                    <a:pt x="100" y="326"/>
                  </a:lnTo>
                  <a:lnTo>
                    <a:pt x="97" y="330"/>
                  </a:lnTo>
                  <a:lnTo>
                    <a:pt x="97" y="330"/>
                  </a:lnTo>
                  <a:lnTo>
                    <a:pt x="97" y="330"/>
                  </a:lnTo>
                  <a:close/>
                  <a:moveTo>
                    <a:pt x="93" y="323"/>
                  </a:moveTo>
                  <a:lnTo>
                    <a:pt x="93" y="319"/>
                  </a:lnTo>
                  <a:lnTo>
                    <a:pt x="97" y="315"/>
                  </a:lnTo>
                  <a:lnTo>
                    <a:pt x="97" y="312"/>
                  </a:lnTo>
                  <a:lnTo>
                    <a:pt x="93" y="312"/>
                  </a:lnTo>
                  <a:lnTo>
                    <a:pt x="97" y="312"/>
                  </a:lnTo>
                  <a:lnTo>
                    <a:pt x="100" y="312"/>
                  </a:lnTo>
                  <a:lnTo>
                    <a:pt x="100" y="312"/>
                  </a:lnTo>
                  <a:lnTo>
                    <a:pt x="100" y="312"/>
                  </a:lnTo>
                  <a:lnTo>
                    <a:pt x="100" y="304"/>
                  </a:lnTo>
                  <a:lnTo>
                    <a:pt x="100" y="304"/>
                  </a:lnTo>
                  <a:lnTo>
                    <a:pt x="100" y="293"/>
                  </a:lnTo>
                  <a:lnTo>
                    <a:pt x="100" y="289"/>
                  </a:lnTo>
                  <a:lnTo>
                    <a:pt x="100" y="286"/>
                  </a:lnTo>
                  <a:lnTo>
                    <a:pt x="104" y="286"/>
                  </a:lnTo>
                  <a:lnTo>
                    <a:pt x="104" y="282"/>
                  </a:lnTo>
                  <a:lnTo>
                    <a:pt x="100" y="282"/>
                  </a:lnTo>
                  <a:lnTo>
                    <a:pt x="100" y="278"/>
                  </a:lnTo>
                  <a:lnTo>
                    <a:pt x="100" y="278"/>
                  </a:lnTo>
                  <a:lnTo>
                    <a:pt x="100" y="278"/>
                  </a:lnTo>
                  <a:lnTo>
                    <a:pt x="97" y="278"/>
                  </a:lnTo>
                  <a:lnTo>
                    <a:pt x="93" y="275"/>
                  </a:lnTo>
                  <a:lnTo>
                    <a:pt x="97" y="275"/>
                  </a:lnTo>
                  <a:lnTo>
                    <a:pt x="97" y="271"/>
                  </a:lnTo>
                  <a:lnTo>
                    <a:pt x="97" y="267"/>
                  </a:lnTo>
                  <a:lnTo>
                    <a:pt x="97" y="267"/>
                  </a:lnTo>
                  <a:lnTo>
                    <a:pt x="93" y="267"/>
                  </a:lnTo>
                  <a:lnTo>
                    <a:pt x="93" y="267"/>
                  </a:lnTo>
                  <a:lnTo>
                    <a:pt x="89" y="271"/>
                  </a:lnTo>
                  <a:lnTo>
                    <a:pt x="89" y="271"/>
                  </a:lnTo>
                  <a:lnTo>
                    <a:pt x="85" y="267"/>
                  </a:lnTo>
                  <a:lnTo>
                    <a:pt x="85" y="263"/>
                  </a:lnTo>
                  <a:lnTo>
                    <a:pt x="89" y="263"/>
                  </a:lnTo>
                  <a:lnTo>
                    <a:pt x="93" y="260"/>
                  </a:lnTo>
                  <a:lnTo>
                    <a:pt x="100" y="263"/>
                  </a:lnTo>
                  <a:lnTo>
                    <a:pt x="100" y="263"/>
                  </a:lnTo>
                  <a:lnTo>
                    <a:pt x="104" y="263"/>
                  </a:lnTo>
                  <a:lnTo>
                    <a:pt x="104" y="260"/>
                  </a:lnTo>
                  <a:lnTo>
                    <a:pt x="104" y="256"/>
                  </a:lnTo>
                  <a:lnTo>
                    <a:pt x="100" y="256"/>
                  </a:lnTo>
                  <a:lnTo>
                    <a:pt x="104" y="252"/>
                  </a:lnTo>
                  <a:lnTo>
                    <a:pt x="104" y="252"/>
                  </a:lnTo>
                  <a:lnTo>
                    <a:pt x="108" y="256"/>
                  </a:lnTo>
                  <a:lnTo>
                    <a:pt x="108" y="256"/>
                  </a:lnTo>
                  <a:lnTo>
                    <a:pt x="111" y="252"/>
                  </a:lnTo>
                  <a:lnTo>
                    <a:pt x="115" y="252"/>
                  </a:lnTo>
                  <a:lnTo>
                    <a:pt x="122" y="252"/>
                  </a:lnTo>
                  <a:lnTo>
                    <a:pt x="126" y="252"/>
                  </a:lnTo>
                  <a:lnTo>
                    <a:pt x="126" y="252"/>
                  </a:lnTo>
                  <a:lnTo>
                    <a:pt x="130" y="252"/>
                  </a:lnTo>
                  <a:lnTo>
                    <a:pt x="130" y="249"/>
                  </a:lnTo>
                  <a:lnTo>
                    <a:pt x="134" y="249"/>
                  </a:lnTo>
                  <a:lnTo>
                    <a:pt x="134" y="249"/>
                  </a:lnTo>
                  <a:lnTo>
                    <a:pt x="137" y="245"/>
                  </a:lnTo>
                  <a:lnTo>
                    <a:pt x="141" y="241"/>
                  </a:lnTo>
                  <a:lnTo>
                    <a:pt x="145" y="245"/>
                  </a:lnTo>
                  <a:lnTo>
                    <a:pt x="148" y="245"/>
                  </a:lnTo>
                  <a:lnTo>
                    <a:pt x="148" y="245"/>
                  </a:lnTo>
                  <a:lnTo>
                    <a:pt x="148" y="245"/>
                  </a:lnTo>
                  <a:lnTo>
                    <a:pt x="148" y="249"/>
                  </a:lnTo>
                  <a:lnTo>
                    <a:pt x="145" y="252"/>
                  </a:lnTo>
                  <a:lnTo>
                    <a:pt x="148" y="252"/>
                  </a:lnTo>
                  <a:lnTo>
                    <a:pt x="148" y="256"/>
                  </a:lnTo>
                  <a:lnTo>
                    <a:pt x="148" y="260"/>
                  </a:lnTo>
                  <a:lnTo>
                    <a:pt x="148" y="260"/>
                  </a:lnTo>
                  <a:lnTo>
                    <a:pt x="148" y="263"/>
                  </a:lnTo>
                  <a:lnTo>
                    <a:pt x="152" y="263"/>
                  </a:lnTo>
                  <a:lnTo>
                    <a:pt x="156" y="267"/>
                  </a:lnTo>
                  <a:lnTo>
                    <a:pt x="159" y="267"/>
                  </a:lnTo>
                  <a:lnTo>
                    <a:pt x="163" y="267"/>
                  </a:lnTo>
                  <a:lnTo>
                    <a:pt x="163" y="263"/>
                  </a:lnTo>
                  <a:lnTo>
                    <a:pt x="167" y="260"/>
                  </a:lnTo>
                  <a:lnTo>
                    <a:pt x="167" y="260"/>
                  </a:lnTo>
                  <a:lnTo>
                    <a:pt x="167" y="260"/>
                  </a:lnTo>
                  <a:lnTo>
                    <a:pt x="167" y="256"/>
                  </a:lnTo>
                  <a:lnTo>
                    <a:pt x="171" y="252"/>
                  </a:lnTo>
                  <a:lnTo>
                    <a:pt x="171" y="252"/>
                  </a:lnTo>
                  <a:lnTo>
                    <a:pt x="174" y="252"/>
                  </a:lnTo>
                  <a:lnTo>
                    <a:pt x="174" y="252"/>
                  </a:lnTo>
                  <a:lnTo>
                    <a:pt x="174" y="249"/>
                  </a:lnTo>
                  <a:lnTo>
                    <a:pt x="174" y="245"/>
                  </a:lnTo>
                  <a:lnTo>
                    <a:pt x="167" y="245"/>
                  </a:lnTo>
                  <a:lnTo>
                    <a:pt x="167" y="241"/>
                  </a:lnTo>
                  <a:lnTo>
                    <a:pt x="167" y="237"/>
                  </a:lnTo>
                  <a:lnTo>
                    <a:pt x="171" y="237"/>
                  </a:lnTo>
                  <a:lnTo>
                    <a:pt x="171" y="237"/>
                  </a:lnTo>
                  <a:lnTo>
                    <a:pt x="171" y="237"/>
                  </a:lnTo>
                  <a:lnTo>
                    <a:pt x="171" y="241"/>
                  </a:lnTo>
                  <a:lnTo>
                    <a:pt x="171" y="241"/>
                  </a:lnTo>
                  <a:lnTo>
                    <a:pt x="174" y="241"/>
                  </a:lnTo>
                  <a:lnTo>
                    <a:pt x="174" y="241"/>
                  </a:lnTo>
                  <a:lnTo>
                    <a:pt x="178" y="241"/>
                  </a:lnTo>
                  <a:lnTo>
                    <a:pt x="178" y="241"/>
                  </a:lnTo>
                  <a:lnTo>
                    <a:pt x="182" y="241"/>
                  </a:lnTo>
                  <a:lnTo>
                    <a:pt x="182" y="241"/>
                  </a:lnTo>
                  <a:lnTo>
                    <a:pt x="182" y="241"/>
                  </a:lnTo>
                  <a:lnTo>
                    <a:pt x="178" y="245"/>
                  </a:lnTo>
                  <a:lnTo>
                    <a:pt x="178" y="245"/>
                  </a:lnTo>
                  <a:lnTo>
                    <a:pt x="178" y="245"/>
                  </a:lnTo>
                  <a:lnTo>
                    <a:pt x="182" y="245"/>
                  </a:lnTo>
                  <a:lnTo>
                    <a:pt x="185" y="241"/>
                  </a:lnTo>
                  <a:lnTo>
                    <a:pt x="193" y="241"/>
                  </a:lnTo>
                  <a:lnTo>
                    <a:pt x="197" y="241"/>
                  </a:lnTo>
                  <a:lnTo>
                    <a:pt x="197" y="241"/>
                  </a:lnTo>
                  <a:lnTo>
                    <a:pt x="197" y="237"/>
                  </a:lnTo>
                  <a:lnTo>
                    <a:pt x="197" y="234"/>
                  </a:lnTo>
                  <a:lnTo>
                    <a:pt x="200" y="234"/>
                  </a:lnTo>
                  <a:lnTo>
                    <a:pt x="204" y="234"/>
                  </a:lnTo>
                  <a:lnTo>
                    <a:pt x="204" y="237"/>
                  </a:lnTo>
                  <a:lnTo>
                    <a:pt x="204" y="241"/>
                  </a:lnTo>
                  <a:lnTo>
                    <a:pt x="204" y="241"/>
                  </a:lnTo>
                  <a:lnTo>
                    <a:pt x="208" y="241"/>
                  </a:lnTo>
                  <a:lnTo>
                    <a:pt x="208" y="237"/>
                  </a:lnTo>
                  <a:lnTo>
                    <a:pt x="208" y="234"/>
                  </a:lnTo>
                  <a:lnTo>
                    <a:pt x="208" y="230"/>
                  </a:lnTo>
                  <a:lnTo>
                    <a:pt x="211" y="226"/>
                  </a:lnTo>
                  <a:lnTo>
                    <a:pt x="215" y="226"/>
                  </a:lnTo>
                  <a:lnTo>
                    <a:pt x="215" y="226"/>
                  </a:lnTo>
                  <a:lnTo>
                    <a:pt x="211" y="223"/>
                  </a:lnTo>
                  <a:lnTo>
                    <a:pt x="215" y="219"/>
                  </a:lnTo>
                  <a:lnTo>
                    <a:pt x="215" y="219"/>
                  </a:lnTo>
                  <a:lnTo>
                    <a:pt x="219" y="219"/>
                  </a:lnTo>
                  <a:lnTo>
                    <a:pt x="219" y="223"/>
                  </a:lnTo>
                  <a:lnTo>
                    <a:pt x="219" y="223"/>
                  </a:lnTo>
                  <a:lnTo>
                    <a:pt x="219" y="226"/>
                  </a:lnTo>
                  <a:lnTo>
                    <a:pt x="219" y="237"/>
                  </a:lnTo>
                  <a:lnTo>
                    <a:pt x="219" y="237"/>
                  </a:lnTo>
                  <a:lnTo>
                    <a:pt x="222" y="234"/>
                  </a:lnTo>
                  <a:lnTo>
                    <a:pt x="222" y="234"/>
                  </a:lnTo>
                  <a:lnTo>
                    <a:pt x="226" y="234"/>
                  </a:lnTo>
                  <a:lnTo>
                    <a:pt x="230" y="230"/>
                  </a:lnTo>
                  <a:lnTo>
                    <a:pt x="230" y="226"/>
                  </a:lnTo>
                  <a:lnTo>
                    <a:pt x="230" y="223"/>
                  </a:lnTo>
                  <a:lnTo>
                    <a:pt x="234" y="219"/>
                  </a:lnTo>
                  <a:lnTo>
                    <a:pt x="234" y="219"/>
                  </a:lnTo>
                  <a:lnTo>
                    <a:pt x="230" y="215"/>
                  </a:lnTo>
                  <a:lnTo>
                    <a:pt x="226" y="211"/>
                  </a:lnTo>
                  <a:lnTo>
                    <a:pt x="226" y="208"/>
                  </a:lnTo>
                  <a:lnTo>
                    <a:pt x="226" y="200"/>
                  </a:lnTo>
                  <a:lnTo>
                    <a:pt x="226" y="193"/>
                  </a:lnTo>
                  <a:lnTo>
                    <a:pt x="226" y="186"/>
                  </a:lnTo>
                  <a:lnTo>
                    <a:pt x="222" y="178"/>
                  </a:lnTo>
                  <a:lnTo>
                    <a:pt x="219" y="171"/>
                  </a:lnTo>
                  <a:lnTo>
                    <a:pt x="219" y="167"/>
                  </a:lnTo>
                  <a:lnTo>
                    <a:pt x="219" y="163"/>
                  </a:lnTo>
                  <a:lnTo>
                    <a:pt x="226" y="160"/>
                  </a:lnTo>
                  <a:lnTo>
                    <a:pt x="226" y="160"/>
                  </a:lnTo>
                  <a:lnTo>
                    <a:pt x="230" y="163"/>
                  </a:lnTo>
                  <a:lnTo>
                    <a:pt x="230" y="163"/>
                  </a:lnTo>
                  <a:lnTo>
                    <a:pt x="230" y="160"/>
                  </a:lnTo>
                  <a:lnTo>
                    <a:pt x="230" y="156"/>
                  </a:lnTo>
                  <a:lnTo>
                    <a:pt x="226" y="156"/>
                  </a:lnTo>
                  <a:lnTo>
                    <a:pt x="226" y="152"/>
                  </a:lnTo>
                  <a:lnTo>
                    <a:pt x="226" y="152"/>
                  </a:lnTo>
                  <a:lnTo>
                    <a:pt x="226" y="148"/>
                  </a:lnTo>
                  <a:lnTo>
                    <a:pt x="226" y="148"/>
                  </a:lnTo>
                  <a:lnTo>
                    <a:pt x="226" y="145"/>
                  </a:lnTo>
                  <a:lnTo>
                    <a:pt x="226" y="145"/>
                  </a:lnTo>
                  <a:lnTo>
                    <a:pt x="226" y="141"/>
                  </a:lnTo>
                  <a:lnTo>
                    <a:pt x="226" y="137"/>
                  </a:lnTo>
                  <a:lnTo>
                    <a:pt x="226" y="137"/>
                  </a:lnTo>
                  <a:lnTo>
                    <a:pt x="226" y="134"/>
                  </a:lnTo>
                  <a:lnTo>
                    <a:pt x="226" y="130"/>
                  </a:lnTo>
                  <a:lnTo>
                    <a:pt x="222" y="122"/>
                  </a:lnTo>
                  <a:lnTo>
                    <a:pt x="222" y="122"/>
                  </a:lnTo>
                  <a:lnTo>
                    <a:pt x="219" y="122"/>
                  </a:lnTo>
                  <a:lnTo>
                    <a:pt x="219" y="115"/>
                  </a:lnTo>
                  <a:lnTo>
                    <a:pt x="215" y="115"/>
                  </a:lnTo>
                  <a:lnTo>
                    <a:pt x="208" y="108"/>
                  </a:lnTo>
                  <a:lnTo>
                    <a:pt x="208" y="104"/>
                  </a:lnTo>
                  <a:lnTo>
                    <a:pt x="204" y="100"/>
                  </a:lnTo>
                  <a:lnTo>
                    <a:pt x="204" y="96"/>
                  </a:lnTo>
                  <a:lnTo>
                    <a:pt x="204" y="93"/>
                  </a:lnTo>
                  <a:lnTo>
                    <a:pt x="204" y="96"/>
                  </a:lnTo>
                  <a:lnTo>
                    <a:pt x="204" y="96"/>
                  </a:lnTo>
                  <a:lnTo>
                    <a:pt x="200" y="93"/>
                  </a:lnTo>
                  <a:lnTo>
                    <a:pt x="200" y="93"/>
                  </a:lnTo>
                  <a:lnTo>
                    <a:pt x="197" y="93"/>
                  </a:lnTo>
                  <a:lnTo>
                    <a:pt x="197" y="93"/>
                  </a:lnTo>
                  <a:lnTo>
                    <a:pt x="197" y="96"/>
                  </a:lnTo>
                  <a:lnTo>
                    <a:pt x="197" y="100"/>
                  </a:lnTo>
                  <a:lnTo>
                    <a:pt x="197" y="100"/>
                  </a:lnTo>
                  <a:lnTo>
                    <a:pt x="200" y="100"/>
                  </a:lnTo>
                  <a:lnTo>
                    <a:pt x="204" y="96"/>
                  </a:lnTo>
                  <a:lnTo>
                    <a:pt x="204" y="100"/>
                  </a:lnTo>
                  <a:lnTo>
                    <a:pt x="204" y="104"/>
                  </a:lnTo>
                  <a:lnTo>
                    <a:pt x="200" y="104"/>
                  </a:lnTo>
                  <a:lnTo>
                    <a:pt x="200" y="104"/>
                  </a:lnTo>
                  <a:lnTo>
                    <a:pt x="197" y="104"/>
                  </a:lnTo>
                  <a:lnTo>
                    <a:pt x="200" y="108"/>
                  </a:lnTo>
                  <a:lnTo>
                    <a:pt x="197" y="108"/>
                  </a:lnTo>
                  <a:lnTo>
                    <a:pt x="197" y="108"/>
                  </a:lnTo>
                  <a:lnTo>
                    <a:pt x="193" y="104"/>
                  </a:lnTo>
                  <a:lnTo>
                    <a:pt x="193" y="104"/>
                  </a:lnTo>
                  <a:lnTo>
                    <a:pt x="193" y="100"/>
                  </a:lnTo>
                  <a:lnTo>
                    <a:pt x="189" y="100"/>
                  </a:lnTo>
                  <a:lnTo>
                    <a:pt x="189" y="100"/>
                  </a:lnTo>
                  <a:lnTo>
                    <a:pt x="189" y="104"/>
                  </a:lnTo>
                  <a:lnTo>
                    <a:pt x="189" y="108"/>
                  </a:lnTo>
                  <a:lnTo>
                    <a:pt x="189" y="111"/>
                  </a:lnTo>
                  <a:lnTo>
                    <a:pt x="189" y="111"/>
                  </a:lnTo>
                  <a:lnTo>
                    <a:pt x="185" y="115"/>
                  </a:lnTo>
                  <a:lnTo>
                    <a:pt x="185" y="115"/>
                  </a:lnTo>
                  <a:lnTo>
                    <a:pt x="189" y="119"/>
                  </a:lnTo>
                  <a:lnTo>
                    <a:pt x="193" y="122"/>
                  </a:lnTo>
                  <a:lnTo>
                    <a:pt x="189" y="126"/>
                  </a:lnTo>
                  <a:lnTo>
                    <a:pt x="189" y="126"/>
                  </a:lnTo>
                  <a:lnTo>
                    <a:pt x="185" y="126"/>
                  </a:lnTo>
                  <a:lnTo>
                    <a:pt x="185" y="126"/>
                  </a:lnTo>
                  <a:lnTo>
                    <a:pt x="185" y="130"/>
                  </a:lnTo>
                  <a:lnTo>
                    <a:pt x="189" y="130"/>
                  </a:lnTo>
                  <a:lnTo>
                    <a:pt x="193" y="126"/>
                  </a:lnTo>
                  <a:lnTo>
                    <a:pt x="197" y="134"/>
                  </a:lnTo>
                  <a:lnTo>
                    <a:pt x="197" y="141"/>
                  </a:lnTo>
                  <a:lnTo>
                    <a:pt x="197" y="145"/>
                  </a:lnTo>
                  <a:lnTo>
                    <a:pt x="197" y="152"/>
                  </a:lnTo>
                  <a:lnTo>
                    <a:pt x="193" y="163"/>
                  </a:lnTo>
                  <a:lnTo>
                    <a:pt x="193" y="167"/>
                  </a:lnTo>
                  <a:lnTo>
                    <a:pt x="193" y="171"/>
                  </a:lnTo>
                  <a:lnTo>
                    <a:pt x="189" y="174"/>
                  </a:lnTo>
                  <a:lnTo>
                    <a:pt x="185" y="178"/>
                  </a:lnTo>
                  <a:lnTo>
                    <a:pt x="185" y="182"/>
                  </a:lnTo>
                  <a:lnTo>
                    <a:pt x="185" y="186"/>
                  </a:lnTo>
                  <a:lnTo>
                    <a:pt x="185" y="189"/>
                  </a:lnTo>
                  <a:lnTo>
                    <a:pt x="182" y="193"/>
                  </a:lnTo>
                  <a:lnTo>
                    <a:pt x="171" y="197"/>
                  </a:lnTo>
                  <a:lnTo>
                    <a:pt x="171" y="197"/>
                  </a:lnTo>
                  <a:lnTo>
                    <a:pt x="167" y="200"/>
                  </a:lnTo>
                  <a:lnTo>
                    <a:pt x="163" y="197"/>
                  </a:lnTo>
                  <a:lnTo>
                    <a:pt x="159" y="193"/>
                  </a:lnTo>
                  <a:lnTo>
                    <a:pt x="159" y="193"/>
                  </a:lnTo>
                  <a:lnTo>
                    <a:pt x="163" y="189"/>
                  </a:lnTo>
                  <a:lnTo>
                    <a:pt x="163" y="189"/>
                  </a:lnTo>
                  <a:lnTo>
                    <a:pt x="163" y="186"/>
                  </a:lnTo>
                  <a:lnTo>
                    <a:pt x="167" y="186"/>
                  </a:lnTo>
                  <a:lnTo>
                    <a:pt x="167" y="182"/>
                  </a:lnTo>
                  <a:lnTo>
                    <a:pt x="159" y="186"/>
                  </a:lnTo>
                  <a:lnTo>
                    <a:pt x="159" y="186"/>
                  </a:lnTo>
                  <a:lnTo>
                    <a:pt x="156" y="189"/>
                  </a:lnTo>
                  <a:lnTo>
                    <a:pt x="156" y="193"/>
                  </a:lnTo>
                  <a:lnTo>
                    <a:pt x="156" y="193"/>
                  </a:lnTo>
                  <a:lnTo>
                    <a:pt x="156" y="200"/>
                  </a:lnTo>
                  <a:lnTo>
                    <a:pt x="156" y="204"/>
                  </a:lnTo>
                  <a:lnTo>
                    <a:pt x="152" y="208"/>
                  </a:lnTo>
                  <a:lnTo>
                    <a:pt x="152" y="211"/>
                  </a:lnTo>
                  <a:lnTo>
                    <a:pt x="152" y="211"/>
                  </a:lnTo>
                  <a:lnTo>
                    <a:pt x="152" y="219"/>
                  </a:lnTo>
                  <a:lnTo>
                    <a:pt x="152" y="219"/>
                  </a:lnTo>
                  <a:lnTo>
                    <a:pt x="152" y="219"/>
                  </a:lnTo>
                  <a:lnTo>
                    <a:pt x="152" y="223"/>
                  </a:lnTo>
                  <a:lnTo>
                    <a:pt x="152" y="223"/>
                  </a:lnTo>
                  <a:lnTo>
                    <a:pt x="152" y="223"/>
                  </a:lnTo>
                  <a:lnTo>
                    <a:pt x="148" y="223"/>
                  </a:lnTo>
                  <a:lnTo>
                    <a:pt x="152" y="226"/>
                  </a:lnTo>
                  <a:lnTo>
                    <a:pt x="148" y="226"/>
                  </a:lnTo>
                  <a:lnTo>
                    <a:pt x="148" y="226"/>
                  </a:lnTo>
                  <a:lnTo>
                    <a:pt x="145" y="226"/>
                  </a:lnTo>
                  <a:lnTo>
                    <a:pt x="145" y="226"/>
                  </a:lnTo>
                  <a:lnTo>
                    <a:pt x="141" y="223"/>
                  </a:lnTo>
                  <a:lnTo>
                    <a:pt x="141" y="223"/>
                  </a:lnTo>
                  <a:lnTo>
                    <a:pt x="141" y="223"/>
                  </a:lnTo>
                  <a:lnTo>
                    <a:pt x="137" y="223"/>
                  </a:lnTo>
                  <a:lnTo>
                    <a:pt x="137" y="223"/>
                  </a:lnTo>
                  <a:lnTo>
                    <a:pt x="130" y="226"/>
                  </a:lnTo>
                  <a:lnTo>
                    <a:pt x="126" y="226"/>
                  </a:lnTo>
                  <a:lnTo>
                    <a:pt x="122" y="230"/>
                  </a:lnTo>
                  <a:lnTo>
                    <a:pt x="119" y="230"/>
                  </a:lnTo>
                  <a:lnTo>
                    <a:pt x="115" y="230"/>
                  </a:lnTo>
                  <a:lnTo>
                    <a:pt x="111" y="230"/>
                  </a:lnTo>
                  <a:lnTo>
                    <a:pt x="108" y="230"/>
                  </a:lnTo>
                  <a:lnTo>
                    <a:pt x="104" y="234"/>
                  </a:lnTo>
                  <a:lnTo>
                    <a:pt x="100" y="237"/>
                  </a:lnTo>
                  <a:lnTo>
                    <a:pt x="100" y="237"/>
                  </a:lnTo>
                  <a:lnTo>
                    <a:pt x="100" y="241"/>
                  </a:lnTo>
                  <a:lnTo>
                    <a:pt x="93" y="245"/>
                  </a:lnTo>
                  <a:lnTo>
                    <a:pt x="93" y="245"/>
                  </a:lnTo>
                  <a:lnTo>
                    <a:pt x="89" y="249"/>
                  </a:lnTo>
                  <a:lnTo>
                    <a:pt x="89" y="252"/>
                  </a:lnTo>
                  <a:lnTo>
                    <a:pt x="85" y="252"/>
                  </a:lnTo>
                  <a:lnTo>
                    <a:pt x="82" y="252"/>
                  </a:lnTo>
                  <a:lnTo>
                    <a:pt x="78" y="256"/>
                  </a:lnTo>
                  <a:lnTo>
                    <a:pt x="82" y="260"/>
                  </a:lnTo>
                  <a:lnTo>
                    <a:pt x="82" y="260"/>
                  </a:lnTo>
                  <a:lnTo>
                    <a:pt x="82" y="263"/>
                  </a:lnTo>
                  <a:lnTo>
                    <a:pt x="82" y="263"/>
                  </a:lnTo>
                  <a:lnTo>
                    <a:pt x="78" y="263"/>
                  </a:lnTo>
                  <a:lnTo>
                    <a:pt x="74" y="267"/>
                  </a:lnTo>
                  <a:lnTo>
                    <a:pt x="74" y="271"/>
                  </a:lnTo>
                  <a:lnTo>
                    <a:pt x="74" y="271"/>
                  </a:lnTo>
                  <a:lnTo>
                    <a:pt x="71" y="275"/>
                  </a:lnTo>
                  <a:lnTo>
                    <a:pt x="67" y="275"/>
                  </a:lnTo>
                  <a:lnTo>
                    <a:pt x="67" y="275"/>
                  </a:lnTo>
                  <a:lnTo>
                    <a:pt x="63" y="278"/>
                  </a:lnTo>
                  <a:lnTo>
                    <a:pt x="63" y="278"/>
                  </a:lnTo>
                  <a:lnTo>
                    <a:pt x="67" y="278"/>
                  </a:lnTo>
                  <a:lnTo>
                    <a:pt x="67" y="282"/>
                  </a:lnTo>
                  <a:lnTo>
                    <a:pt x="67" y="282"/>
                  </a:lnTo>
                  <a:lnTo>
                    <a:pt x="67" y="286"/>
                  </a:lnTo>
                  <a:lnTo>
                    <a:pt x="67" y="282"/>
                  </a:lnTo>
                  <a:lnTo>
                    <a:pt x="67" y="282"/>
                  </a:lnTo>
                  <a:lnTo>
                    <a:pt x="63" y="282"/>
                  </a:lnTo>
                  <a:lnTo>
                    <a:pt x="67" y="286"/>
                  </a:lnTo>
                  <a:lnTo>
                    <a:pt x="67" y="286"/>
                  </a:lnTo>
                  <a:lnTo>
                    <a:pt x="67" y="289"/>
                  </a:lnTo>
                  <a:lnTo>
                    <a:pt x="67" y="289"/>
                  </a:lnTo>
                  <a:lnTo>
                    <a:pt x="67" y="289"/>
                  </a:lnTo>
                  <a:lnTo>
                    <a:pt x="71" y="286"/>
                  </a:lnTo>
                  <a:lnTo>
                    <a:pt x="71" y="286"/>
                  </a:lnTo>
                  <a:lnTo>
                    <a:pt x="74" y="286"/>
                  </a:lnTo>
                  <a:lnTo>
                    <a:pt x="74" y="289"/>
                  </a:lnTo>
                  <a:lnTo>
                    <a:pt x="74" y="289"/>
                  </a:lnTo>
                  <a:lnTo>
                    <a:pt x="78" y="289"/>
                  </a:lnTo>
                  <a:lnTo>
                    <a:pt x="74" y="286"/>
                  </a:lnTo>
                  <a:lnTo>
                    <a:pt x="74" y="286"/>
                  </a:lnTo>
                  <a:lnTo>
                    <a:pt x="71" y="286"/>
                  </a:lnTo>
                  <a:lnTo>
                    <a:pt x="71" y="282"/>
                  </a:lnTo>
                  <a:lnTo>
                    <a:pt x="71" y="282"/>
                  </a:lnTo>
                  <a:lnTo>
                    <a:pt x="71" y="278"/>
                  </a:lnTo>
                  <a:lnTo>
                    <a:pt x="74" y="278"/>
                  </a:lnTo>
                  <a:lnTo>
                    <a:pt x="74" y="278"/>
                  </a:lnTo>
                  <a:lnTo>
                    <a:pt x="78" y="282"/>
                  </a:lnTo>
                  <a:lnTo>
                    <a:pt x="78" y="286"/>
                  </a:lnTo>
                  <a:lnTo>
                    <a:pt x="82" y="289"/>
                  </a:lnTo>
                  <a:lnTo>
                    <a:pt x="82" y="293"/>
                  </a:lnTo>
                  <a:lnTo>
                    <a:pt x="78" y="297"/>
                  </a:lnTo>
                  <a:lnTo>
                    <a:pt x="74" y="297"/>
                  </a:lnTo>
                  <a:lnTo>
                    <a:pt x="74" y="300"/>
                  </a:lnTo>
                  <a:lnTo>
                    <a:pt x="78" y="304"/>
                  </a:lnTo>
                  <a:lnTo>
                    <a:pt x="78" y="308"/>
                  </a:lnTo>
                  <a:lnTo>
                    <a:pt x="82" y="312"/>
                  </a:lnTo>
                  <a:lnTo>
                    <a:pt x="82" y="315"/>
                  </a:lnTo>
                  <a:lnTo>
                    <a:pt x="82" y="315"/>
                  </a:lnTo>
                  <a:lnTo>
                    <a:pt x="82" y="319"/>
                  </a:lnTo>
                  <a:lnTo>
                    <a:pt x="85" y="319"/>
                  </a:lnTo>
                  <a:lnTo>
                    <a:pt x="89" y="319"/>
                  </a:lnTo>
                  <a:lnTo>
                    <a:pt x="89" y="319"/>
                  </a:lnTo>
                  <a:lnTo>
                    <a:pt x="89" y="315"/>
                  </a:lnTo>
                  <a:lnTo>
                    <a:pt x="85" y="312"/>
                  </a:lnTo>
                  <a:lnTo>
                    <a:pt x="85" y="308"/>
                  </a:lnTo>
                  <a:lnTo>
                    <a:pt x="89" y="308"/>
                  </a:lnTo>
                  <a:lnTo>
                    <a:pt x="89" y="308"/>
                  </a:lnTo>
                  <a:lnTo>
                    <a:pt x="89" y="308"/>
                  </a:lnTo>
                  <a:lnTo>
                    <a:pt x="89" y="312"/>
                  </a:lnTo>
                  <a:lnTo>
                    <a:pt x="89" y="312"/>
                  </a:lnTo>
                  <a:lnTo>
                    <a:pt x="93" y="319"/>
                  </a:lnTo>
                  <a:lnTo>
                    <a:pt x="93" y="319"/>
                  </a:lnTo>
                  <a:lnTo>
                    <a:pt x="93" y="323"/>
                  </a:lnTo>
                  <a:close/>
                </a:path>
              </a:pathLst>
            </a:custGeom>
            <a:grpFill/>
            <a:ln>
              <a:noFill/>
            </a:ln>
          </p:spPr>
          <p:txBody>
            <a:bodyPr vert="horz" wrap="square" lIns="91440" tIns="45720" rIns="91440" bIns="45720" numCol="1" anchor="t" anchorCtr="0" compatLnSpc="1"/>
            <a:lstStyle/>
            <a:p>
              <a:endParaRPr lang="en-US"/>
            </a:p>
          </p:txBody>
        </p:sp>
        <p:sp>
          <p:nvSpPr>
            <p:cNvPr id="160" name="Freeform 13"/>
            <p:cNvSpPr>
              <a:spLocks noEditPoints="1"/>
            </p:cNvSpPr>
            <p:nvPr/>
          </p:nvSpPr>
          <p:spPr bwMode="auto">
            <a:xfrm>
              <a:off x="6861137" y="2317785"/>
              <a:ext cx="95211" cy="137670"/>
            </a:xfrm>
            <a:custGeom>
              <a:avLst/>
              <a:gdLst>
                <a:gd name="T0" fmla="*/ 48 w 74"/>
                <a:gd name="T1" fmla="*/ 78 h 107"/>
                <a:gd name="T2" fmla="*/ 44 w 74"/>
                <a:gd name="T3" fmla="*/ 78 h 107"/>
                <a:gd name="T4" fmla="*/ 44 w 74"/>
                <a:gd name="T5" fmla="*/ 78 h 107"/>
                <a:gd name="T6" fmla="*/ 18 w 74"/>
                <a:gd name="T7" fmla="*/ 85 h 107"/>
                <a:gd name="T8" fmla="*/ 22 w 74"/>
                <a:gd name="T9" fmla="*/ 85 h 107"/>
                <a:gd name="T10" fmla="*/ 22 w 74"/>
                <a:gd name="T11" fmla="*/ 85 h 107"/>
                <a:gd name="T12" fmla="*/ 22 w 74"/>
                <a:gd name="T13" fmla="*/ 89 h 107"/>
                <a:gd name="T14" fmla="*/ 22 w 74"/>
                <a:gd name="T15" fmla="*/ 89 h 107"/>
                <a:gd name="T16" fmla="*/ 55 w 74"/>
                <a:gd name="T17" fmla="*/ 74 h 107"/>
                <a:gd name="T18" fmla="*/ 59 w 74"/>
                <a:gd name="T19" fmla="*/ 78 h 107"/>
                <a:gd name="T20" fmla="*/ 59 w 74"/>
                <a:gd name="T21" fmla="*/ 78 h 107"/>
                <a:gd name="T22" fmla="*/ 59 w 74"/>
                <a:gd name="T23" fmla="*/ 74 h 107"/>
                <a:gd name="T24" fmla="*/ 70 w 74"/>
                <a:gd name="T25" fmla="*/ 92 h 107"/>
                <a:gd name="T26" fmla="*/ 70 w 74"/>
                <a:gd name="T27" fmla="*/ 89 h 107"/>
                <a:gd name="T28" fmla="*/ 74 w 74"/>
                <a:gd name="T29" fmla="*/ 92 h 107"/>
                <a:gd name="T30" fmla="*/ 70 w 74"/>
                <a:gd name="T31" fmla="*/ 92 h 107"/>
                <a:gd name="T32" fmla="*/ 74 w 74"/>
                <a:gd name="T33" fmla="*/ 85 h 107"/>
                <a:gd name="T34" fmla="*/ 70 w 74"/>
                <a:gd name="T35" fmla="*/ 85 h 107"/>
                <a:gd name="T36" fmla="*/ 70 w 74"/>
                <a:gd name="T37" fmla="*/ 81 h 107"/>
                <a:gd name="T38" fmla="*/ 74 w 74"/>
                <a:gd name="T39" fmla="*/ 81 h 107"/>
                <a:gd name="T40" fmla="*/ 74 w 74"/>
                <a:gd name="T41" fmla="*/ 85 h 107"/>
                <a:gd name="T42" fmla="*/ 26 w 74"/>
                <a:gd name="T43" fmla="*/ 107 h 107"/>
                <a:gd name="T44" fmla="*/ 26 w 74"/>
                <a:gd name="T45" fmla="*/ 104 h 107"/>
                <a:gd name="T46" fmla="*/ 37 w 74"/>
                <a:gd name="T47" fmla="*/ 104 h 107"/>
                <a:gd name="T48" fmla="*/ 33 w 74"/>
                <a:gd name="T49" fmla="*/ 107 h 107"/>
                <a:gd name="T50" fmla="*/ 26 w 74"/>
                <a:gd name="T51" fmla="*/ 107 h 107"/>
                <a:gd name="T52" fmla="*/ 0 w 74"/>
                <a:gd name="T53" fmla="*/ 18 h 107"/>
                <a:gd name="T54" fmla="*/ 3 w 74"/>
                <a:gd name="T55" fmla="*/ 18 h 107"/>
                <a:gd name="T56" fmla="*/ 3 w 74"/>
                <a:gd name="T57" fmla="*/ 18 h 107"/>
                <a:gd name="T58" fmla="*/ 15 w 74"/>
                <a:gd name="T59" fmla="*/ 29 h 107"/>
                <a:gd name="T60" fmla="*/ 18 w 74"/>
                <a:gd name="T61" fmla="*/ 33 h 107"/>
                <a:gd name="T62" fmla="*/ 22 w 74"/>
                <a:gd name="T63" fmla="*/ 37 h 107"/>
                <a:gd name="T64" fmla="*/ 15 w 74"/>
                <a:gd name="T65" fmla="*/ 33 h 107"/>
                <a:gd name="T66" fmla="*/ 11 w 74"/>
                <a:gd name="T67" fmla="*/ 37 h 107"/>
                <a:gd name="T68" fmla="*/ 15 w 74"/>
                <a:gd name="T69" fmla="*/ 44 h 107"/>
                <a:gd name="T70" fmla="*/ 18 w 74"/>
                <a:gd name="T71" fmla="*/ 44 h 107"/>
                <a:gd name="T72" fmla="*/ 18 w 74"/>
                <a:gd name="T73" fmla="*/ 52 h 107"/>
                <a:gd name="T74" fmla="*/ 22 w 74"/>
                <a:gd name="T75" fmla="*/ 59 h 107"/>
                <a:gd name="T76" fmla="*/ 18 w 74"/>
                <a:gd name="T77" fmla="*/ 63 h 107"/>
                <a:gd name="T78" fmla="*/ 22 w 74"/>
                <a:gd name="T79" fmla="*/ 66 h 107"/>
                <a:gd name="T80" fmla="*/ 18 w 74"/>
                <a:gd name="T81" fmla="*/ 70 h 107"/>
                <a:gd name="T82" fmla="*/ 18 w 74"/>
                <a:gd name="T83" fmla="*/ 74 h 107"/>
                <a:gd name="T84" fmla="*/ 26 w 74"/>
                <a:gd name="T85" fmla="*/ 81 h 107"/>
                <a:gd name="T86" fmla="*/ 26 w 74"/>
                <a:gd name="T87" fmla="*/ 85 h 107"/>
                <a:gd name="T88" fmla="*/ 29 w 74"/>
                <a:gd name="T89" fmla="*/ 85 h 107"/>
                <a:gd name="T90" fmla="*/ 29 w 74"/>
                <a:gd name="T91" fmla="*/ 85 h 107"/>
                <a:gd name="T92" fmla="*/ 40 w 74"/>
                <a:gd name="T93" fmla="*/ 74 h 107"/>
                <a:gd name="T94" fmla="*/ 44 w 74"/>
                <a:gd name="T95" fmla="*/ 78 h 107"/>
                <a:gd name="T96" fmla="*/ 48 w 74"/>
                <a:gd name="T97" fmla="*/ 74 h 107"/>
                <a:gd name="T98" fmla="*/ 52 w 74"/>
                <a:gd name="T99" fmla="*/ 74 h 107"/>
                <a:gd name="T100" fmla="*/ 55 w 74"/>
                <a:gd name="T101" fmla="*/ 74 h 107"/>
                <a:gd name="T102" fmla="*/ 59 w 74"/>
                <a:gd name="T103" fmla="*/ 70 h 107"/>
                <a:gd name="T104" fmla="*/ 66 w 74"/>
                <a:gd name="T105" fmla="*/ 66 h 107"/>
                <a:gd name="T106" fmla="*/ 66 w 74"/>
                <a:gd name="T107" fmla="*/ 63 h 107"/>
                <a:gd name="T108" fmla="*/ 66 w 74"/>
                <a:gd name="T109" fmla="*/ 52 h 107"/>
                <a:gd name="T110" fmla="*/ 63 w 74"/>
                <a:gd name="T111" fmla="*/ 48 h 107"/>
                <a:gd name="T112" fmla="*/ 59 w 74"/>
                <a:gd name="T113" fmla="*/ 37 h 107"/>
                <a:gd name="T114" fmla="*/ 48 w 74"/>
                <a:gd name="T115" fmla="*/ 18 h 107"/>
                <a:gd name="T116" fmla="*/ 33 w 74"/>
                <a:gd name="T117" fmla="*/ 0 h 107"/>
                <a:gd name="T118" fmla="*/ 18 w 74"/>
                <a:gd name="T119" fmla="*/ 3 h 107"/>
                <a:gd name="T120" fmla="*/ 3 w 74"/>
                <a:gd name="T121" fmla="*/ 11 h 107"/>
                <a:gd name="T122" fmla="*/ 0 w 74"/>
                <a:gd name="T123"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 h="107">
                  <a:moveTo>
                    <a:pt x="44" y="78"/>
                  </a:moveTo>
                  <a:lnTo>
                    <a:pt x="48" y="78"/>
                  </a:lnTo>
                  <a:lnTo>
                    <a:pt x="48" y="78"/>
                  </a:lnTo>
                  <a:lnTo>
                    <a:pt x="44" y="78"/>
                  </a:lnTo>
                  <a:lnTo>
                    <a:pt x="44" y="78"/>
                  </a:lnTo>
                  <a:lnTo>
                    <a:pt x="44" y="78"/>
                  </a:lnTo>
                  <a:close/>
                  <a:moveTo>
                    <a:pt x="22" y="89"/>
                  </a:moveTo>
                  <a:lnTo>
                    <a:pt x="18" y="85"/>
                  </a:lnTo>
                  <a:lnTo>
                    <a:pt x="22" y="85"/>
                  </a:lnTo>
                  <a:lnTo>
                    <a:pt x="22" y="85"/>
                  </a:lnTo>
                  <a:lnTo>
                    <a:pt x="22" y="85"/>
                  </a:lnTo>
                  <a:lnTo>
                    <a:pt x="22" y="85"/>
                  </a:lnTo>
                  <a:lnTo>
                    <a:pt x="22" y="89"/>
                  </a:lnTo>
                  <a:lnTo>
                    <a:pt x="22" y="89"/>
                  </a:lnTo>
                  <a:lnTo>
                    <a:pt x="22" y="89"/>
                  </a:lnTo>
                  <a:lnTo>
                    <a:pt x="22" y="89"/>
                  </a:lnTo>
                  <a:close/>
                  <a:moveTo>
                    <a:pt x="59" y="74"/>
                  </a:moveTo>
                  <a:lnTo>
                    <a:pt x="55" y="74"/>
                  </a:lnTo>
                  <a:lnTo>
                    <a:pt x="55" y="78"/>
                  </a:lnTo>
                  <a:lnTo>
                    <a:pt x="59" y="78"/>
                  </a:lnTo>
                  <a:lnTo>
                    <a:pt x="59" y="78"/>
                  </a:lnTo>
                  <a:lnTo>
                    <a:pt x="59" y="78"/>
                  </a:lnTo>
                  <a:lnTo>
                    <a:pt x="59" y="74"/>
                  </a:lnTo>
                  <a:lnTo>
                    <a:pt x="59" y="74"/>
                  </a:lnTo>
                  <a:lnTo>
                    <a:pt x="59" y="74"/>
                  </a:lnTo>
                  <a:close/>
                  <a:moveTo>
                    <a:pt x="70" y="92"/>
                  </a:moveTo>
                  <a:lnTo>
                    <a:pt x="70" y="89"/>
                  </a:lnTo>
                  <a:lnTo>
                    <a:pt x="70" y="89"/>
                  </a:lnTo>
                  <a:lnTo>
                    <a:pt x="74" y="89"/>
                  </a:lnTo>
                  <a:lnTo>
                    <a:pt x="74" y="92"/>
                  </a:lnTo>
                  <a:lnTo>
                    <a:pt x="70" y="92"/>
                  </a:lnTo>
                  <a:lnTo>
                    <a:pt x="70" y="92"/>
                  </a:lnTo>
                  <a:lnTo>
                    <a:pt x="70" y="92"/>
                  </a:lnTo>
                  <a:close/>
                  <a:moveTo>
                    <a:pt x="74" y="85"/>
                  </a:moveTo>
                  <a:lnTo>
                    <a:pt x="70" y="89"/>
                  </a:lnTo>
                  <a:lnTo>
                    <a:pt x="70" y="85"/>
                  </a:lnTo>
                  <a:lnTo>
                    <a:pt x="70" y="81"/>
                  </a:lnTo>
                  <a:lnTo>
                    <a:pt x="70" y="81"/>
                  </a:lnTo>
                  <a:lnTo>
                    <a:pt x="74" y="81"/>
                  </a:lnTo>
                  <a:lnTo>
                    <a:pt x="74" y="81"/>
                  </a:lnTo>
                  <a:lnTo>
                    <a:pt x="74" y="81"/>
                  </a:lnTo>
                  <a:lnTo>
                    <a:pt x="74" y="85"/>
                  </a:lnTo>
                  <a:lnTo>
                    <a:pt x="74" y="85"/>
                  </a:lnTo>
                  <a:close/>
                  <a:moveTo>
                    <a:pt x="26" y="107"/>
                  </a:moveTo>
                  <a:lnTo>
                    <a:pt x="26" y="107"/>
                  </a:lnTo>
                  <a:lnTo>
                    <a:pt x="26" y="104"/>
                  </a:lnTo>
                  <a:lnTo>
                    <a:pt x="33" y="100"/>
                  </a:lnTo>
                  <a:lnTo>
                    <a:pt x="37" y="104"/>
                  </a:lnTo>
                  <a:lnTo>
                    <a:pt x="37" y="104"/>
                  </a:lnTo>
                  <a:lnTo>
                    <a:pt x="33" y="107"/>
                  </a:lnTo>
                  <a:lnTo>
                    <a:pt x="29" y="107"/>
                  </a:lnTo>
                  <a:lnTo>
                    <a:pt x="26" y="107"/>
                  </a:lnTo>
                  <a:lnTo>
                    <a:pt x="26" y="107"/>
                  </a:lnTo>
                  <a:close/>
                  <a:moveTo>
                    <a:pt x="0" y="18"/>
                  </a:moveTo>
                  <a:lnTo>
                    <a:pt x="0" y="18"/>
                  </a:lnTo>
                  <a:lnTo>
                    <a:pt x="3" y="18"/>
                  </a:lnTo>
                  <a:lnTo>
                    <a:pt x="7" y="18"/>
                  </a:lnTo>
                  <a:lnTo>
                    <a:pt x="3" y="18"/>
                  </a:lnTo>
                  <a:lnTo>
                    <a:pt x="11" y="26"/>
                  </a:lnTo>
                  <a:lnTo>
                    <a:pt x="15" y="29"/>
                  </a:lnTo>
                  <a:lnTo>
                    <a:pt x="18" y="29"/>
                  </a:lnTo>
                  <a:lnTo>
                    <a:pt x="18" y="33"/>
                  </a:lnTo>
                  <a:lnTo>
                    <a:pt x="18" y="33"/>
                  </a:lnTo>
                  <a:lnTo>
                    <a:pt x="22" y="37"/>
                  </a:lnTo>
                  <a:lnTo>
                    <a:pt x="15" y="37"/>
                  </a:lnTo>
                  <a:lnTo>
                    <a:pt x="15" y="33"/>
                  </a:lnTo>
                  <a:lnTo>
                    <a:pt x="11" y="37"/>
                  </a:lnTo>
                  <a:lnTo>
                    <a:pt x="11" y="37"/>
                  </a:lnTo>
                  <a:lnTo>
                    <a:pt x="7" y="40"/>
                  </a:lnTo>
                  <a:lnTo>
                    <a:pt x="15" y="44"/>
                  </a:lnTo>
                  <a:lnTo>
                    <a:pt x="15" y="44"/>
                  </a:lnTo>
                  <a:lnTo>
                    <a:pt x="18" y="44"/>
                  </a:lnTo>
                  <a:lnTo>
                    <a:pt x="18" y="52"/>
                  </a:lnTo>
                  <a:lnTo>
                    <a:pt x="18" y="52"/>
                  </a:lnTo>
                  <a:lnTo>
                    <a:pt x="22" y="52"/>
                  </a:lnTo>
                  <a:lnTo>
                    <a:pt x="22" y="59"/>
                  </a:lnTo>
                  <a:lnTo>
                    <a:pt x="18" y="59"/>
                  </a:lnTo>
                  <a:lnTo>
                    <a:pt x="18" y="63"/>
                  </a:lnTo>
                  <a:lnTo>
                    <a:pt x="22" y="63"/>
                  </a:lnTo>
                  <a:lnTo>
                    <a:pt x="22" y="66"/>
                  </a:lnTo>
                  <a:lnTo>
                    <a:pt x="18" y="66"/>
                  </a:lnTo>
                  <a:lnTo>
                    <a:pt x="18" y="70"/>
                  </a:lnTo>
                  <a:lnTo>
                    <a:pt x="22" y="74"/>
                  </a:lnTo>
                  <a:lnTo>
                    <a:pt x="18" y="74"/>
                  </a:lnTo>
                  <a:lnTo>
                    <a:pt x="22" y="81"/>
                  </a:lnTo>
                  <a:lnTo>
                    <a:pt x="26" y="81"/>
                  </a:lnTo>
                  <a:lnTo>
                    <a:pt x="26" y="85"/>
                  </a:lnTo>
                  <a:lnTo>
                    <a:pt x="26" y="85"/>
                  </a:lnTo>
                  <a:lnTo>
                    <a:pt x="26" y="89"/>
                  </a:lnTo>
                  <a:lnTo>
                    <a:pt x="29" y="85"/>
                  </a:lnTo>
                  <a:lnTo>
                    <a:pt x="29" y="81"/>
                  </a:lnTo>
                  <a:lnTo>
                    <a:pt x="29" y="85"/>
                  </a:lnTo>
                  <a:lnTo>
                    <a:pt x="33" y="81"/>
                  </a:lnTo>
                  <a:lnTo>
                    <a:pt x="40" y="74"/>
                  </a:lnTo>
                  <a:lnTo>
                    <a:pt x="44" y="74"/>
                  </a:lnTo>
                  <a:lnTo>
                    <a:pt x="44" y="78"/>
                  </a:lnTo>
                  <a:lnTo>
                    <a:pt x="44" y="74"/>
                  </a:lnTo>
                  <a:lnTo>
                    <a:pt x="48" y="74"/>
                  </a:lnTo>
                  <a:lnTo>
                    <a:pt x="48" y="78"/>
                  </a:lnTo>
                  <a:lnTo>
                    <a:pt x="52" y="74"/>
                  </a:lnTo>
                  <a:lnTo>
                    <a:pt x="55" y="78"/>
                  </a:lnTo>
                  <a:lnTo>
                    <a:pt x="55" y="74"/>
                  </a:lnTo>
                  <a:lnTo>
                    <a:pt x="55" y="74"/>
                  </a:lnTo>
                  <a:lnTo>
                    <a:pt x="59" y="70"/>
                  </a:lnTo>
                  <a:lnTo>
                    <a:pt x="63" y="70"/>
                  </a:lnTo>
                  <a:lnTo>
                    <a:pt x="66" y="66"/>
                  </a:lnTo>
                  <a:lnTo>
                    <a:pt x="66" y="63"/>
                  </a:lnTo>
                  <a:lnTo>
                    <a:pt x="66" y="63"/>
                  </a:lnTo>
                  <a:lnTo>
                    <a:pt x="66" y="52"/>
                  </a:lnTo>
                  <a:lnTo>
                    <a:pt x="66" y="52"/>
                  </a:lnTo>
                  <a:lnTo>
                    <a:pt x="63" y="52"/>
                  </a:lnTo>
                  <a:lnTo>
                    <a:pt x="63" y="48"/>
                  </a:lnTo>
                  <a:lnTo>
                    <a:pt x="63" y="40"/>
                  </a:lnTo>
                  <a:lnTo>
                    <a:pt x="59" y="37"/>
                  </a:lnTo>
                  <a:lnTo>
                    <a:pt x="59" y="29"/>
                  </a:lnTo>
                  <a:lnTo>
                    <a:pt x="48" y="18"/>
                  </a:lnTo>
                  <a:lnTo>
                    <a:pt x="40" y="11"/>
                  </a:lnTo>
                  <a:lnTo>
                    <a:pt x="33" y="0"/>
                  </a:lnTo>
                  <a:lnTo>
                    <a:pt x="29" y="3"/>
                  </a:lnTo>
                  <a:lnTo>
                    <a:pt x="18" y="3"/>
                  </a:lnTo>
                  <a:lnTo>
                    <a:pt x="11" y="11"/>
                  </a:lnTo>
                  <a:lnTo>
                    <a:pt x="3" y="11"/>
                  </a:lnTo>
                  <a:lnTo>
                    <a:pt x="0" y="15"/>
                  </a:lnTo>
                  <a:lnTo>
                    <a:pt x="0" y="18"/>
                  </a:lnTo>
                  <a:close/>
                </a:path>
              </a:pathLst>
            </a:custGeom>
            <a:grpFill/>
            <a:ln>
              <a:noFill/>
            </a:ln>
          </p:spPr>
          <p:txBody>
            <a:bodyPr vert="horz" wrap="square" lIns="91440" tIns="45720" rIns="91440" bIns="45720" numCol="1" anchor="t" anchorCtr="0" compatLnSpc="1"/>
            <a:lstStyle/>
            <a:p>
              <a:endParaRPr lang="en-US"/>
            </a:p>
          </p:txBody>
        </p:sp>
        <p:sp>
          <p:nvSpPr>
            <p:cNvPr id="161" name="Freeform 14"/>
            <p:cNvSpPr/>
            <p:nvPr/>
          </p:nvSpPr>
          <p:spPr bwMode="auto">
            <a:xfrm>
              <a:off x="6817391" y="2189123"/>
              <a:ext cx="100357" cy="156969"/>
            </a:xfrm>
            <a:custGeom>
              <a:avLst/>
              <a:gdLst>
                <a:gd name="T0" fmla="*/ 0 w 78"/>
                <a:gd name="T1" fmla="*/ 70 h 122"/>
                <a:gd name="T2" fmla="*/ 4 w 78"/>
                <a:gd name="T3" fmla="*/ 63 h 122"/>
                <a:gd name="T4" fmla="*/ 12 w 78"/>
                <a:gd name="T5" fmla="*/ 55 h 122"/>
                <a:gd name="T6" fmla="*/ 15 w 78"/>
                <a:gd name="T7" fmla="*/ 51 h 122"/>
                <a:gd name="T8" fmla="*/ 19 w 78"/>
                <a:gd name="T9" fmla="*/ 40 h 122"/>
                <a:gd name="T10" fmla="*/ 19 w 78"/>
                <a:gd name="T11" fmla="*/ 33 h 122"/>
                <a:gd name="T12" fmla="*/ 26 w 78"/>
                <a:gd name="T13" fmla="*/ 37 h 122"/>
                <a:gd name="T14" fmla="*/ 30 w 78"/>
                <a:gd name="T15" fmla="*/ 37 h 122"/>
                <a:gd name="T16" fmla="*/ 37 w 78"/>
                <a:gd name="T17" fmla="*/ 40 h 122"/>
                <a:gd name="T18" fmla="*/ 49 w 78"/>
                <a:gd name="T19" fmla="*/ 40 h 122"/>
                <a:gd name="T20" fmla="*/ 49 w 78"/>
                <a:gd name="T21" fmla="*/ 33 h 122"/>
                <a:gd name="T22" fmla="*/ 45 w 78"/>
                <a:gd name="T23" fmla="*/ 25 h 122"/>
                <a:gd name="T24" fmla="*/ 49 w 78"/>
                <a:gd name="T25" fmla="*/ 25 h 122"/>
                <a:gd name="T26" fmla="*/ 56 w 78"/>
                <a:gd name="T27" fmla="*/ 18 h 122"/>
                <a:gd name="T28" fmla="*/ 63 w 78"/>
                <a:gd name="T29" fmla="*/ 14 h 122"/>
                <a:gd name="T30" fmla="*/ 63 w 78"/>
                <a:gd name="T31" fmla="*/ 7 h 122"/>
                <a:gd name="T32" fmla="*/ 63 w 78"/>
                <a:gd name="T33" fmla="*/ 3 h 122"/>
                <a:gd name="T34" fmla="*/ 67 w 78"/>
                <a:gd name="T35" fmla="*/ 3 h 122"/>
                <a:gd name="T36" fmla="*/ 67 w 78"/>
                <a:gd name="T37" fmla="*/ 7 h 122"/>
                <a:gd name="T38" fmla="*/ 78 w 78"/>
                <a:gd name="T39" fmla="*/ 14 h 122"/>
                <a:gd name="T40" fmla="*/ 71 w 78"/>
                <a:gd name="T41" fmla="*/ 18 h 122"/>
                <a:gd name="T42" fmla="*/ 71 w 78"/>
                <a:gd name="T43" fmla="*/ 22 h 122"/>
                <a:gd name="T44" fmla="*/ 67 w 78"/>
                <a:gd name="T45" fmla="*/ 33 h 122"/>
                <a:gd name="T46" fmla="*/ 71 w 78"/>
                <a:gd name="T47" fmla="*/ 44 h 122"/>
                <a:gd name="T48" fmla="*/ 71 w 78"/>
                <a:gd name="T49" fmla="*/ 48 h 122"/>
                <a:gd name="T50" fmla="*/ 71 w 78"/>
                <a:gd name="T51" fmla="*/ 55 h 122"/>
                <a:gd name="T52" fmla="*/ 63 w 78"/>
                <a:gd name="T53" fmla="*/ 63 h 122"/>
                <a:gd name="T54" fmla="*/ 60 w 78"/>
                <a:gd name="T55" fmla="*/ 66 h 122"/>
                <a:gd name="T56" fmla="*/ 52 w 78"/>
                <a:gd name="T57" fmla="*/ 70 h 122"/>
                <a:gd name="T58" fmla="*/ 45 w 78"/>
                <a:gd name="T59" fmla="*/ 74 h 122"/>
                <a:gd name="T60" fmla="*/ 49 w 78"/>
                <a:gd name="T61" fmla="*/ 81 h 122"/>
                <a:gd name="T62" fmla="*/ 49 w 78"/>
                <a:gd name="T63" fmla="*/ 89 h 122"/>
                <a:gd name="T64" fmla="*/ 56 w 78"/>
                <a:gd name="T65" fmla="*/ 92 h 122"/>
                <a:gd name="T66" fmla="*/ 67 w 78"/>
                <a:gd name="T67" fmla="*/ 100 h 122"/>
                <a:gd name="T68" fmla="*/ 52 w 78"/>
                <a:gd name="T69" fmla="*/ 103 h 122"/>
                <a:gd name="T70" fmla="*/ 37 w 78"/>
                <a:gd name="T71" fmla="*/ 111 h 122"/>
                <a:gd name="T72" fmla="*/ 34 w 78"/>
                <a:gd name="T73" fmla="*/ 118 h 122"/>
                <a:gd name="T74" fmla="*/ 26 w 78"/>
                <a:gd name="T75" fmla="*/ 118 h 122"/>
                <a:gd name="T76" fmla="*/ 26 w 78"/>
                <a:gd name="T77" fmla="*/ 122 h 122"/>
                <a:gd name="T78" fmla="*/ 19 w 78"/>
                <a:gd name="T79" fmla="*/ 122 h 122"/>
                <a:gd name="T80" fmla="*/ 23 w 78"/>
                <a:gd name="T81" fmla="*/ 118 h 122"/>
                <a:gd name="T82" fmla="*/ 15 w 78"/>
                <a:gd name="T83" fmla="*/ 118 h 122"/>
                <a:gd name="T84" fmla="*/ 15 w 78"/>
                <a:gd name="T85" fmla="*/ 115 h 122"/>
                <a:gd name="T86" fmla="*/ 19 w 78"/>
                <a:gd name="T87" fmla="*/ 103 h 122"/>
                <a:gd name="T88" fmla="*/ 26 w 78"/>
                <a:gd name="T89" fmla="*/ 100 h 122"/>
                <a:gd name="T90" fmla="*/ 15 w 78"/>
                <a:gd name="T91" fmla="*/ 103 h 122"/>
                <a:gd name="T92" fmla="*/ 15 w 78"/>
                <a:gd name="T93" fmla="*/ 92 h 122"/>
                <a:gd name="T94" fmla="*/ 15 w 78"/>
                <a:gd name="T95" fmla="*/ 85 h 122"/>
                <a:gd name="T96" fmla="*/ 19 w 78"/>
                <a:gd name="T97" fmla="*/ 81 h 122"/>
                <a:gd name="T98" fmla="*/ 15 w 78"/>
                <a:gd name="T99" fmla="*/ 81 h 122"/>
                <a:gd name="T100" fmla="*/ 8 w 78"/>
                <a:gd name="T101" fmla="*/ 81 h 122"/>
                <a:gd name="T102" fmla="*/ 4 w 78"/>
                <a:gd name="T103" fmla="*/ 81 h 122"/>
                <a:gd name="T104" fmla="*/ 0 w 78"/>
                <a:gd name="T105" fmla="*/ 77 h 122"/>
                <a:gd name="T106" fmla="*/ 0 w 78"/>
                <a:gd name="T10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22">
                  <a:moveTo>
                    <a:pt x="0" y="77"/>
                  </a:moveTo>
                  <a:lnTo>
                    <a:pt x="0" y="70"/>
                  </a:lnTo>
                  <a:lnTo>
                    <a:pt x="4" y="66"/>
                  </a:lnTo>
                  <a:lnTo>
                    <a:pt x="4" y="63"/>
                  </a:lnTo>
                  <a:lnTo>
                    <a:pt x="4" y="59"/>
                  </a:lnTo>
                  <a:lnTo>
                    <a:pt x="12" y="55"/>
                  </a:lnTo>
                  <a:lnTo>
                    <a:pt x="12" y="51"/>
                  </a:lnTo>
                  <a:lnTo>
                    <a:pt x="15" y="51"/>
                  </a:lnTo>
                  <a:lnTo>
                    <a:pt x="19" y="44"/>
                  </a:lnTo>
                  <a:lnTo>
                    <a:pt x="19" y="40"/>
                  </a:lnTo>
                  <a:lnTo>
                    <a:pt x="19" y="40"/>
                  </a:lnTo>
                  <a:lnTo>
                    <a:pt x="19" y="33"/>
                  </a:lnTo>
                  <a:lnTo>
                    <a:pt x="23" y="29"/>
                  </a:lnTo>
                  <a:lnTo>
                    <a:pt x="26" y="37"/>
                  </a:lnTo>
                  <a:lnTo>
                    <a:pt x="30" y="37"/>
                  </a:lnTo>
                  <a:lnTo>
                    <a:pt x="30" y="37"/>
                  </a:lnTo>
                  <a:lnTo>
                    <a:pt x="34" y="37"/>
                  </a:lnTo>
                  <a:lnTo>
                    <a:pt x="37" y="40"/>
                  </a:lnTo>
                  <a:lnTo>
                    <a:pt x="45" y="37"/>
                  </a:lnTo>
                  <a:lnTo>
                    <a:pt x="49" y="40"/>
                  </a:lnTo>
                  <a:lnTo>
                    <a:pt x="52" y="33"/>
                  </a:lnTo>
                  <a:lnTo>
                    <a:pt x="49" y="33"/>
                  </a:lnTo>
                  <a:lnTo>
                    <a:pt x="49" y="29"/>
                  </a:lnTo>
                  <a:lnTo>
                    <a:pt x="45" y="25"/>
                  </a:lnTo>
                  <a:lnTo>
                    <a:pt x="45" y="25"/>
                  </a:lnTo>
                  <a:lnTo>
                    <a:pt x="49" y="25"/>
                  </a:lnTo>
                  <a:lnTo>
                    <a:pt x="56" y="22"/>
                  </a:lnTo>
                  <a:lnTo>
                    <a:pt x="56" y="18"/>
                  </a:lnTo>
                  <a:lnTo>
                    <a:pt x="60" y="14"/>
                  </a:lnTo>
                  <a:lnTo>
                    <a:pt x="63" y="14"/>
                  </a:lnTo>
                  <a:lnTo>
                    <a:pt x="63" y="11"/>
                  </a:lnTo>
                  <a:lnTo>
                    <a:pt x="63" y="7"/>
                  </a:lnTo>
                  <a:lnTo>
                    <a:pt x="63" y="7"/>
                  </a:lnTo>
                  <a:lnTo>
                    <a:pt x="63" y="3"/>
                  </a:lnTo>
                  <a:lnTo>
                    <a:pt x="63" y="0"/>
                  </a:lnTo>
                  <a:lnTo>
                    <a:pt x="67" y="3"/>
                  </a:lnTo>
                  <a:lnTo>
                    <a:pt x="67" y="7"/>
                  </a:lnTo>
                  <a:lnTo>
                    <a:pt x="67" y="7"/>
                  </a:lnTo>
                  <a:lnTo>
                    <a:pt x="74" y="11"/>
                  </a:lnTo>
                  <a:lnTo>
                    <a:pt x="78" y="14"/>
                  </a:lnTo>
                  <a:lnTo>
                    <a:pt x="78" y="14"/>
                  </a:lnTo>
                  <a:lnTo>
                    <a:pt x="71" y="18"/>
                  </a:lnTo>
                  <a:lnTo>
                    <a:pt x="71" y="18"/>
                  </a:lnTo>
                  <a:lnTo>
                    <a:pt x="71" y="22"/>
                  </a:lnTo>
                  <a:lnTo>
                    <a:pt x="67" y="29"/>
                  </a:lnTo>
                  <a:lnTo>
                    <a:pt x="67" y="33"/>
                  </a:lnTo>
                  <a:lnTo>
                    <a:pt x="71" y="37"/>
                  </a:lnTo>
                  <a:lnTo>
                    <a:pt x="71" y="44"/>
                  </a:lnTo>
                  <a:lnTo>
                    <a:pt x="74" y="48"/>
                  </a:lnTo>
                  <a:lnTo>
                    <a:pt x="71" y="48"/>
                  </a:lnTo>
                  <a:lnTo>
                    <a:pt x="67" y="51"/>
                  </a:lnTo>
                  <a:lnTo>
                    <a:pt x="71" y="55"/>
                  </a:lnTo>
                  <a:lnTo>
                    <a:pt x="60" y="63"/>
                  </a:lnTo>
                  <a:lnTo>
                    <a:pt x="63" y="63"/>
                  </a:lnTo>
                  <a:lnTo>
                    <a:pt x="60" y="66"/>
                  </a:lnTo>
                  <a:lnTo>
                    <a:pt x="60" y="66"/>
                  </a:lnTo>
                  <a:lnTo>
                    <a:pt x="56" y="66"/>
                  </a:lnTo>
                  <a:lnTo>
                    <a:pt x="52" y="70"/>
                  </a:lnTo>
                  <a:lnTo>
                    <a:pt x="52" y="74"/>
                  </a:lnTo>
                  <a:lnTo>
                    <a:pt x="45" y="74"/>
                  </a:lnTo>
                  <a:lnTo>
                    <a:pt x="45" y="77"/>
                  </a:lnTo>
                  <a:lnTo>
                    <a:pt x="49" y="81"/>
                  </a:lnTo>
                  <a:lnTo>
                    <a:pt x="45" y="85"/>
                  </a:lnTo>
                  <a:lnTo>
                    <a:pt x="49" y="89"/>
                  </a:lnTo>
                  <a:lnTo>
                    <a:pt x="52" y="89"/>
                  </a:lnTo>
                  <a:lnTo>
                    <a:pt x="56" y="92"/>
                  </a:lnTo>
                  <a:lnTo>
                    <a:pt x="67" y="96"/>
                  </a:lnTo>
                  <a:lnTo>
                    <a:pt x="67" y="100"/>
                  </a:lnTo>
                  <a:lnTo>
                    <a:pt x="63" y="103"/>
                  </a:lnTo>
                  <a:lnTo>
                    <a:pt x="52" y="103"/>
                  </a:lnTo>
                  <a:lnTo>
                    <a:pt x="45" y="111"/>
                  </a:lnTo>
                  <a:lnTo>
                    <a:pt x="37" y="111"/>
                  </a:lnTo>
                  <a:lnTo>
                    <a:pt x="34" y="115"/>
                  </a:lnTo>
                  <a:lnTo>
                    <a:pt x="34" y="118"/>
                  </a:lnTo>
                  <a:lnTo>
                    <a:pt x="30" y="115"/>
                  </a:lnTo>
                  <a:lnTo>
                    <a:pt x="26" y="118"/>
                  </a:lnTo>
                  <a:lnTo>
                    <a:pt x="30" y="118"/>
                  </a:lnTo>
                  <a:lnTo>
                    <a:pt x="26" y="122"/>
                  </a:lnTo>
                  <a:lnTo>
                    <a:pt x="23" y="122"/>
                  </a:lnTo>
                  <a:lnTo>
                    <a:pt x="19" y="122"/>
                  </a:lnTo>
                  <a:lnTo>
                    <a:pt x="19" y="122"/>
                  </a:lnTo>
                  <a:lnTo>
                    <a:pt x="23" y="118"/>
                  </a:lnTo>
                  <a:lnTo>
                    <a:pt x="19" y="115"/>
                  </a:lnTo>
                  <a:lnTo>
                    <a:pt x="15" y="118"/>
                  </a:lnTo>
                  <a:lnTo>
                    <a:pt x="15" y="118"/>
                  </a:lnTo>
                  <a:lnTo>
                    <a:pt x="15" y="115"/>
                  </a:lnTo>
                  <a:lnTo>
                    <a:pt x="15" y="107"/>
                  </a:lnTo>
                  <a:lnTo>
                    <a:pt x="19" y="103"/>
                  </a:lnTo>
                  <a:lnTo>
                    <a:pt x="23" y="103"/>
                  </a:lnTo>
                  <a:lnTo>
                    <a:pt x="26" y="100"/>
                  </a:lnTo>
                  <a:lnTo>
                    <a:pt x="23" y="103"/>
                  </a:lnTo>
                  <a:lnTo>
                    <a:pt x="15" y="103"/>
                  </a:lnTo>
                  <a:lnTo>
                    <a:pt x="15" y="100"/>
                  </a:lnTo>
                  <a:lnTo>
                    <a:pt x="15" y="92"/>
                  </a:lnTo>
                  <a:lnTo>
                    <a:pt x="19" y="89"/>
                  </a:lnTo>
                  <a:lnTo>
                    <a:pt x="15" y="85"/>
                  </a:lnTo>
                  <a:lnTo>
                    <a:pt x="19" y="85"/>
                  </a:lnTo>
                  <a:lnTo>
                    <a:pt x="19" y="81"/>
                  </a:lnTo>
                  <a:lnTo>
                    <a:pt x="19" y="81"/>
                  </a:lnTo>
                  <a:lnTo>
                    <a:pt x="15" y="81"/>
                  </a:lnTo>
                  <a:lnTo>
                    <a:pt x="12" y="85"/>
                  </a:lnTo>
                  <a:lnTo>
                    <a:pt x="8" y="81"/>
                  </a:lnTo>
                  <a:lnTo>
                    <a:pt x="4" y="81"/>
                  </a:lnTo>
                  <a:lnTo>
                    <a:pt x="4" y="81"/>
                  </a:lnTo>
                  <a:lnTo>
                    <a:pt x="4" y="85"/>
                  </a:lnTo>
                  <a:lnTo>
                    <a:pt x="0" y="77"/>
                  </a:lnTo>
                  <a:lnTo>
                    <a:pt x="0" y="77"/>
                  </a:lnTo>
                  <a:lnTo>
                    <a:pt x="0" y="77"/>
                  </a:lnTo>
                  <a:close/>
                </a:path>
              </a:pathLst>
            </a:custGeom>
            <a:grpFill/>
            <a:ln>
              <a:noFill/>
            </a:ln>
          </p:spPr>
          <p:txBody>
            <a:bodyPr vert="horz" wrap="square" lIns="91440" tIns="45720" rIns="91440" bIns="45720" numCol="1" anchor="t" anchorCtr="0" compatLnSpc="1"/>
            <a:lstStyle/>
            <a:p>
              <a:endParaRPr lang="en-US"/>
            </a:p>
          </p:txBody>
        </p:sp>
        <p:sp>
          <p:nvSpPr>
            <p:cNvPr id="162" name="Freeform 15"/>
            <p:cNvSpPr/>
            <p:nvPr/>
          </p:nvSpPr>
          <p:spPr bwMode="auto">
            <a:xfrm>
              <a:off x="6002952" y="1988409"/>
              <a:ext cx="653609" cy="276626"/>
            </a:xfrm>
            <a:custGeom>
              <a:avLst/>
              <a:gdLst>
                <a:gd name="T0" fmla="*/ 19 w 508"/>
                <a:gd name="T1" fmla="*/ 66 h 215"/>
                <a:gd name="T2" fmla="*/ 30 w 508"/>
                <a:gd name="T3" fmla="*/ 52 h 215"/>
                <a:gd name="T4" fmla="*/ 37 w 508"/>
                <a:gd name="T5" fmla="*/ 44 h 215"/>
                <a:gd name="T6" fmla="*/ 60 w 508"/>
                <a:gd name="T7" fmla="*/ 37 h 215"/>
                <a:gd name="T8" fmla="*/ 71 w 508"/>
                <a:gd name="T9" fmla="*/ 41 h 215"/>
                <a:gd name="T10" fmla="*/ 89 w 508"/>
                <a:gd name="T11" fmla="*/ 41 h 215"/>
                <a:gd name="T12" fmla="*/ 108 w 508"/>
                <a:gd name="T13" fmla="*/ 55 h 215"/>
                <a:gd name="T14" fmla="*/ 126 w 508"/>
                <a:gd name="T15" fmla="*/ 52 h 215"/>
                <a:gd name="T16" fmla="*/ 145 w 508"/>
                <a:gd name="T17" fmla="*/ 52 h 215"/>
                <a:gd name="T18" fmla="*/ 148 w 508"/>
                <a:gd name="T19" fmla="*/ 33 h 215"/>
                <a:gd name="T20" fmla="*/ 137 w 508"/>
                <a:gd name="T21" fmla="*/ 18 h 215"/>
                <a:gd name="T22" fmla="*/ 148 w 508"/>
                <a:gd name="T23" fmla="*/ 7 h 215"/>
                <a:gd name="T24" fmla="*/ 159 w 508"/>
                <a:gd name="T25" fmla="*/ 3 h 215"/>
                <a:gd name="T26" fmla="*/ 182 w 508"/>
                <a:gd name="T27" fmla="*/ 7 h 215"/>
                <a:gd name="T28" fmla="*/ 200 w 508"/>
                <a:gd name="T29" fmla="*/ 11 h 215"/>
                <a:gd name="T30" fmla="*/ 208 w 508"/>
                <a:gd name="T31" fmla="*/ 26 h 215"/>
                <a:gd name="T32" fmla="*/ 219 w 508"/>
                <a:gd name="T33" fmla="*/ 33 h 215"/>
                <a:gd name="T34" fmla="*/ 237 w 508"/>
                <a:gd name="T35" fmla="*/ 37 h 215"/>
                <a:gd name="T36" fmla="*/ 259 w 508"/>
                <a:gd name="T37" fmla="*/ 29 h 215"/>
                <a:gd name="T38" fmla="*/ 285 w 508"/>
                <a:gd name="T39" fmla="*/ 33 h 215"/>
                <a:gd name="T40" fmla="*/ 308 w 508"/>
                <a:gd name="T41" fmla="*/ 44 h 215"/>
                <a:gd name="T42" fmla="*/ 330 w 508"/>
                <a:gd name="T43" fmla="*/ 48 h 215"/>
                <a:gd name="T44" fmla="*/ 356 w 508"/>
                <a:gd name="T45" fmla="*/ 48 h 215"/>
                <a:gd name="T46" fmla="*/ 378 w 508"/>
                <a:gd name="T47" fmla="*/ 37 h 215"/>
                <a:gd name="T48" fmla="*/ 393 w 508"/>
                <a:gd name="T49" fmla="*/ 26 h 215"/>
                <a:gd name="T50" fmla="*/ 408 w 508"/>
                <a:gd name="T51" fmla="*/ 18 h 215"/>
                <a:gd name="T52" fmla="*/ 422 w 508"/>
                <a:gd name="T53" fmla="*/ 26 h 215"/>
                <a:gd name="T54" fmla="*/ 437 w 508"/>
                <a:gd name="T55" fmla="*/ 48 h 215"/>
                <a:gd name="T56" fmla="*/ 445 w 508"/>
                <a:gd name="T57" fmla="*/ 74 h 215"/>
                <a:gd name="T58" fmla="*/ 471 w 508"/>
                <a:gd name="T59" fmla="*/ 66 h 215"/>
                <a:gd name="T60" fmla="*/ 496 w 508"/>
                <a:gd name="T61" fmla="*/ 70 h 215"/>
                <a:gd name="T62" fmla="*/ 504 w 508"/>
                <a:gd name="T63" fmla="*/ 89 h 215"/>
                <a:gd name="T64" fmla="*/ 496 w 508"/>
                <a:gd name="T65" fmla="*/ 92 h 215"/>
                <a:gd name="T66" fmla="*/ 474 w 508"/>
                <a:gd name="T67" fmla="*/ 100 h 215"/>
                <a:gd name="T68" fmla="*/ 467 w 508"/>
                <a:gd name="T69" fmla="*/ 104 h 215"/>
                <a:gd name="T70" fmla="*/ 452 w 508"/>
                <a:gd name="T71" fmla="*/ 126 h 215"/>
                <a:gd name="T72" fmla="*/ 430 w 508"/>
                <a:gd name="T73" fmla="*/ 133 h 215"/>
                <a:gd name="T74" fmla="*/ 415 w 508"/>
                <a:gd name="T75" fmla="*/ 137 h 215"/>
                <a:gd name="T76" fmla="*/ 393 w 508"/>
                <a:gd name="T77" fmla="*/ 148 h 215"/>
                <a:gd name="T78" fmla="*/ 404 w 508"/>
                <a:gd name="T79" fmla="*/ 163 h 215"/>
                <a:gd name="T80" fmla="*/ 382 w 508"/>
                <a:gd name="T81" fmla="*/ 189 h 215"/>
                <a:gd name="T82" fmla="*/ 352 w 508"/>
                <a:gd name="T83" fmla="*/ 196 h 215"/>
                <a:gd name="T84" fmla="*/ 311 w 508"/>
                <a:gd name="T85" fmla="*/ 215 h 215"/>
                <a:gd name="T86" fmla="*/ 289 w 508"/>
                <a:gd name="T87" fmla="*/ 215 h 215"/>
                <a:gd name="T88" fmla="*/ 248 w 508"/>
                <a:gd name="T89" fmla="*/ 196 h 215"/>
                <a:gd name="T90" fmla="*/ 215 w 508"/>
                <a:gd name="T91" fmla="*/ 200 h 215"/>
                <a:gd name="T92" fmla="*/ 167 w 508"/>
                <a:gd name="T93" fmla="*/ 200 h 215"/>
                <a:gd name="T94" fmla="*/ 152 w 508"/>
                <a:gd name="T95" fmla="*/ 178 h 215"/>
                <a:gd name="T96" fmla="*/ 145 w 508"/>
                <a:gd name="T97" fmla="*/ 170 h 215"/>
                <a:gd name="T98" fmla="*/ 122 w 508"/>
                <a:gd name="T99" fmla="*/ 163 h 215"/>
                <a:gd name="T100" fmla="*/ 100 w 508"/>
                <a:gd name="T101" fmla="*/ 156 h 215"/>
                <a:gd name="T102" fmla="*/ 63 w 508"/>
                <a:gd name="T103" fmla="*/ 148 h 215"/>
                <a:gd name="T104" fmla="*/ 67 w 508"/>
                <a:gd name="T105" fmla="*/ 133 h 215"/>
                <a:gd name="T106" fmla="*/ 60 w 508"/>
                <a:gd name="T107" fmla="*/ 118 h 215"/>
                <a:gd name="T108" fmla="*/ 52 w 508"/>
                <a:gd name="T109" fmla="*/ 107 h 215"/>
                <a:gd name="T110" fmla="*/ 37 w 508"/>
                <a:gd name="T111" fmla="*/ 104 h 215"/>
                <a:gd name="T112" fmla="*/ 26 w 508"/>
                <a:gd name="T113" fmla="*/ 100 h 215"/>
                <a:gd name="T114" fmla="*/ 19 w 508"/>
                <a:gd name="T115" fmla="*/ 96 h 215"/>
                <a:gd name="T116" fmla="*/ 4 w 508"/>
                <a:gd name="T117" fmla="*/ 85 h 215"/>
                <a:gd name="T118" fmla="*/ 0 w 508"/>
                <a:gd name="T119" fmla="*/ 8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15">
                  <a:moveTo>
                    <a:pt x="0" y="78"/>
                  </a:moveTo>
                  <a:lnTo>
                    <a:pt x="4" y="70"/>
                  </a:lnTo>
                  <a:lnTo>
                    <a:pt x="8" y="70"/>
                  </a:lnTo>
                  <a:lnTo>
                    <a:pt x="15" y="70"/>
                  </a:lnTo>
                  <a:lnTo>
                    <a:pt x="15" y="70"/>
                  </a:lnTo>
                  <a:lnTo>
                    <a:pt x="19" y="66"/>
                  </a:lnTo>
                  <a:lnTo>
                    <a:pt x="22" y="63"/>
                  </a:lnTo>
                  <a:lnTo>
                    <a:pt x="22" y="63"/>
                  </a:lnTo>
                  <a:lnTo>
                    <a:pt x="22" y="59"/>
                  </a:lnTo>
                  <a:lnTo>
                    <a:pt x="30" y="55"/>
                  </a:lnTo>
                  <a:lnTo>
                    <a:pt x="30" y="55"/>
                  </a:lnTo>
                  <a:lnTo>
                    <a:pt x="30" y="52"/>
                  </a:lnTo>
                  <a:lnTo>
                    <a:pt x="34" y="52"/>
                  </a:lnTo>
                  <a:lnTo>
                    <a:pt x="37" y="48"/>
                  </a:lnTo>
                  <a:lnTo>
                    <a:pt x="37" y="48"/>
                  </a:lnTo>
                  <a:lnTo>
                    <a:pt x="37" y="44"/>
                  </a:lnTo>
                  <a:lnTo>
                    <a:pt x="37" y="44"/>
                  </a:lnTo>
                  <a:lnTo>
                    <a:pt x="37" y="44"/>
                  </a:lnTo>
                  <a:lnTo>
                    <a:pt x="41" y="44"/>
                  </a:lnTo>
                  <a:lnTo>
                    <a:pt x="45" y="44"/>
                  </a:lnTo>
                  <a:lnTo>
                    <a:pt x="45" y="41"/>
                  </a:lnTo>
                  <a:lnTo>
                    <a:pt x="48" y="37"/>
                  </a:lnTo>
                  <a:lnTo>
                    <a:pt x="56" y="37"/>
                  </a:lnTo>
                  <a:lnTo>
                    <a:pt x="60" y="37"/>
                  </a:lnTo>
                  <a:lnTo>
                    <a:pt x="60" y="37"/>
                  </a:lnTo>
                  <a:lnTo>
                    <a:pt x="63" y="37"/>
                  </a:lnTo>
                  <a:lnTo>
                    <a:pt x="67" y="37"/>
                  </a:lnTo>
                  <a:lnTo>
                    <a:pt x="67" y="37"/>
                  </a:lnTo>
                  <a:lnTo>
                    <a:pt x="71" y="37"/>
                  </a:lnTo>
                  <a:lnTo>
                    <a:pt x="71" y="41"/>
                  </a:lnTo>
                  <a:lnTo>
                    <a:pt x="71" y="41"/>
                  </a:lnTo>
                  <a:lnTo>
                    <a:pt x="74" y="41"/>
                  </a:lnTo>
                  <a:lnTo>
                    <a:pt x="78" y="41"/>
                  </a:lnTo>
                  <a:lnTo>
                    <a:pt x="82" y="41"/>
                  </a:lnTo>
                  <a:lnTo>
                    <a:pt x="82" y="41"/>
                  </a:lnTo>
                  <a:lnTo>
                    <a:pt x="89" y="41"/>
                  </a:lnTo>
                  <a:lnTo>
                    <a:pt x="89" y="41"/>
                  </a:lnTo>
                  <a:lnTo>
                    <a:pt x="89" y="44"/>
                  </a:lnTo>
                  <a:lnTo>
                    <a:pt x="89" y="44"/>
                  </a:lnTo>
                  <a:lnTo>
                    <a:pt x="97" y="52"/>
                  </a:lnTo>
                  <a:lnTo>
                    <a:pt x="100" y="52"/>
                  </a:lnTo>
                  <a:lnTo>
                    <a:pt x="108" y="55"/>
                  </a:lnTo>
                  <a:lnTo>
                    <a:pt x="108" y="55"/>
                  </a:lnTo>
                  <a:lnTo>
                    <a:pt x="111" y="52"/>
                  </a:lnTo>
                  <a:lnTo>
                    <a:pt x="115" y="52"/>
                  </a:lnTo>
                  <a:lnTo>
                    <a:pt x="119" y="52"/>
                  </a:lnTo>
                  <a:lnTo>
                    <a:pt x="122" y="52"/>
                  </a:lnTo>
                  <a:lnTo>
                    <a:pt x="126" y="52"/>
                  </a:lnTo>
                  <a:lnTo>
                    <a:pt x="126" y="52"/>
                  </a:lnTo>
                  <a:lnTo>
                    <a:pt x="134" y="52"/>
                  </a:lnTo>
                  <a:lnTo>
                    <a:pt x="137" y="52"/>
                  </a:lnTo>
                  <a:lnTo>
                    <a:pt x="141" y="52"/>
                  </a:lnTo>
                  <a:lnTo>
                    <a:pt x="141" y="52"/>
                  </a:lnTo>
                  <a:lnTo>
                    <a:pt x="145" y="52"/>
                  </a:lnTo>
                  <a:lnTo>
                    <a:pt x="148" y="52"/>
                  </a:lnTo>
                  <a:lnTo>
                    <a:pt x="152" y="48"/>
                  </a:lnTo>
                  <a:lnTo>
                    <a:pt x="152" y="44"/>
                  </a:lnTo>
                  <a:lnTo>
                    <a:pt x="148" y="44"/>
                  </a:lnTo>
                  <a:lnTo>
                    <a:pt x="148" y="41"/>
                  </a:lnTo>
                  <a:lnTo>
                    <a:pt x="148" y="33"/>
                  </a:lnTo>
                  <a:lnTo>
                    <a:pt x="148" y="33"/>
                  </a:lnTo>
                  <a:lnTo>
                    <a:pt x="145" y="29"/>
                  </a:lnTo>
                  <a:lnTo>
                    <a:pt x="145" y="29"/>
                  </a:lnTo>
                  <a:lnTo>
                    <a:pt x="137" y="29"/>
                  </a:lnTo>
                  <a:lnTo>
                    <a:pt x="137" y="26"/>
                  </a:lnTo>
                  <a:lnTo>
                    <a:pt x="137" y="18"/>
                  </a:lnTo>
                  <a:lnTo>
                    <a:pt x="141" y="15"/>
                  </a:lnTo>
                  <a:lnTo>
                    <a:pt x="141" y="11"/>
                  </a:lnTo>
                  <a:lnTo>
                    <a:pt x="141" y="7"/>
                  </a:lnTo>
                  <a:lnTo>
                    <a:pt x="145" y="7"/>
                  </a:lnTo>
                  <a:lnTo>
                    <a:pt x="148" y="7"/>
                  </a:lnTo>
                  <a:lnTo>
                    <a:pt x="148" y="7"/>
                  </a:lnTo>
                  <a:lnTo>
                    <a:pt x="148" y="3"/>
                  </a:lnTo>
                  <a:lnTo>
                    <a:pt x="148" y="0"/>
                  </a:lnTo>
                  <a:lnTo>
                    <a:pt x="148" y="0"/>
                  </a:lnTo>
                  <a:lnTo>
                    <a:pt x="152" y="0"/>
                  </a:lnTo>
                  <a:lnTo>
                    <a:pt x="156" y="0"/>
                  </a:lnTo>
                  <a:lnTo>
                    <a:pt x="159" y="3"/>
                  </a:lnTo>
                  <a:lnTo>
                    <a:pt x="163" y="3"/>
                  </a:lnTo>
                  <a:lnTo>
                    <a:pt x="163" y="3"/>
                  </a:lnTo>
                  <a:lnTo>
                    <a:pt x="167" y="7"/>
                  </a:lnTo>
                  <a:lnTo>
                    <a:pt x="171" y="7"/>
                  </a:lnTo>
                  <a:lnTo>
                    <a:pt x="178" y="7"/>
                  </a:lnTo>
                  <a:lnTo>
                    <a:pt x="182" y="7"/>
                  </a:lnTo>
                  <a:lnTo>
                    <a:pt x="182" y="11"/>
                  </a:lnTo>
                  <a:lnTo>
                    <a:pt x="185" y="11"/>
                  </a:lnTo>
                  <a:lnTo>
                    <a:pt x="189" y="11"/>
                  </a:lnTo>
                  <a:lnTo>
                    <a:pt x="193" y="11"/>
                  </a:lnTo>
                  <a:lnTo>
                    <a:pt x="197" y="11"/>
                  </a:lnTo>
                  <a:lnTo>
                    <a:pt x="200" y="11"/>
                  </a:lnTo>
                  <a:lnTo>
                    <a:pt x="200" y="15"/>
                  </a:lnTo>
                  <a:lnTo>
                    <a:pt x="200" y="15"/>
                  </a:lnTo>
                  <a:lnTo>
                    <a:pt x="204" y="18"/>
                  </a:lnTo>
                  <a:lnTo>
                    <a:pt x="204" y="22"/>
                  </a:lnTo>
                  <a:lnTo>
                    <a:pt x="204" y="22"/>
                  </a:lnTo>
                  <a:lnTo>
                    <a:pt x="208" y="26"/>
                  </a:lnTo>
                  <a:lnTo>
                    <a:pt x="208" y="29"/>
                  </a:lnTo>
                  <a:lnTo>
                    <a:pt x="208" y="29"/>
                  </a:lnTo>
                  <a:lnTo>
                    <a:pt x="211" y="29"/>
                  </a:lnTo>
                  <a:lnTo>
                    <a:pt x="215" y="33"/>
                  </a:lnTo>
                  <a:lnTo>
                    <a:pt x="215" y="33"/>
                  </a:lnTo>
                  <a:lnTo>
                    <a:pt x="219" y="33"/>
                  </a:lnTo>
                  <a:lnTo>
                    <a:pt x="226" y="37"/>
                  </a:lnTo>
                  <a:lnTo>
                    <a:pt x="226" y="37"/>
                  </a:lnTo>
                  <a:lnTo>
                    <a:pt x="230" y="37"/>
                  </a:lnTo>
                  <a:lnTo>
                    <a:pt x="234" y="37"/>
                  </a:lnTo>
                  <a:lnTo>
                    <a:pt x="234" y="37"/>
                  </a:lnTo>
                  <a:lnTo>
                    <a:pt x="237" y="37"/>
                  </a:lnTo>
                  <a:lnTo>
                    <a:pt x="241" y="37"/>
                  </a:lnTo>
                  <a:lnTo>
                    <a:pt x="241" y="37"/>
                  </a:lnTo>
                  <a:lnTo>
                    <a:pt x="245" y="33"/>
                  </a:lnTo>
                  <a:lnTo>
                    <a:pt x="248" y="29"/>
                  </a:lnTo>
                  <a:lnTo>
                    <a:pt x="256" y="29"/>
                  </a:lnTo>
                  <a:lnTo>
                    <a:pt x="259" y="29"/>
                  </a:lnTo>
                  <a:lnTo>
                    <a:pt x="263" y="29"/>
                  </a:lnTo>
                  <a:lnTo>
                    <a:pt x="267" y="29"/>
                  </a:lnTo>
                  <a:lnTo>
                    <a:pt x="271" y="29"/>
                  </a:lnTo>
                  <a:lnTo>
                    <a:pt x="278" y="29"/>
                  </a:lnTo>
                  <a:lnTo>
                    <a:pt x="282" y="29"/>
                  </a:lnTo>
                  <a:lnTo>
                    <a:pt x="285" y="33"/>
                  </a:lnTo>
                  <a:lnTo>
                    <a:pt x="293" y="37"/>
                  </a:lnTo>
                  <a:lnTo>
                    <a:pt x="296" y="37"/>
                  </a:lnTo>
                  <a:lnTo>
                    <a:pt x="300" y="37"/>
                  </a:lnTo>
                  <a:lnTo>
                    <a:pt x="300" y="37"/>
                  </a:lnTo>
                  <a:lnTo>
                    <a:pt x="304" y="41"/>
                  </a:lnTo>
                  <a:lnTo>
                    <a:pt x="308" y="44"/>
                  </a:lnTo>
                  <a:lnTo>
                    <a:pt x="308" y="44"/>
                  </a:lnTo>
                  <a:lnTo>
                    <a:pt x="311" y="44"/>
                  </a:lnTo>
                  <a:lnTo>
                    <a:pt x="315" y="48"/>
                  </a:lnTo>
                  <a:lnTo>
                    <a:pt x="315" y="48"/>
                  </a:lnTo>
                  <a:lnTo>
                    <a:pt x="322" y="48"/>
                  </a:lnTo>
                  <a:lnTo>
                    <a:pt x="330" y="48"/>
                  </a:lnTo>
                  <a:lnTo>
                    <a:pt x="341" y="48"/>
                  </a:lnTo>
                  <a:lnTo>
                    <a:pt x="345" y="48"/>
                  </a:lnTo>
                  <a:lnTo>
                    <a:pt x="345" y="48"/>
                  </a:lnTo>
                  <a:lnTo>
                    <a:pt x="348" y="48"/>
                  </a:lnTo>
                  <a:lnTo>
                    <a:pt x="352" y="48"/>
                  </a:lnTo>
                  <a:lnTo>
                    <a:pt x="356" y="48"/>
                  </a:lnTo>
                  <a:lnTo>
                    <a:pt x="356" y="44"/>
                  </a:lnTo>
                  <a:lnTo>
                    <a:pt x="363" y="41"/>
                  </a:lnTo>
                  <a:lnTo>
                    <a:pt x="367" y="41"/>
                  </a:lnTo>
                  <a:lnTo>
                    <a:pt x="371" y="41"/>
                  </a:lnTo>
                  <a:lnTo>
                    <a:pt x="371" y="37"/>
                  </a:lnTo>
                  <a:lnTo>
                    <a:pt x="378" y="37"/>
                  </a:lnTo>
                  <a:lnTo>
                    <a:pt x="382" y="37"/>
                  </a:lnTo>
                  <a:lnTo>
                    <a:pt x="385" y="33"/>
                  </a:lnTo>
                  <a:lnTo>
                    <a:pt x="385" y="33"/>
                  </a:lnTo>
                  <a:lnTo>
                    <a:pt x="385" y="29"/>
                  </a:lnTo>
                  <a:lnTo>
                    <a:pt x="389" y="26"/>
                  </a:lnTo>
                  <a:lnTo>
                    <a:pt x="393" y="26"/>
                  </a:lnTo>
                  <a:lnTo>
                    <a:pt x="393" y="22"/>
                  </a:lnTo>
                  <a:lnTo>
                    <a:pt x="396" y="18"/>
                  </a:lnTo>
                  <a:lnTo>
                    <a:pt x="400" y="18"/>
                  </a:lnTo>
                  <a:lnTo>
                    <a:pt x="400" y="22"/>
                  </a:lnTo>
                  <a:lnTo>
                    <a:pt x="404" y="18"/>
                  </a:lnTo>
                  <a:lnTo>
                    <a:pt x="408" y="18"/>
                  </a:lnTo>
                  <a:lnTo>
                    <a:pt x="411" y="22"/>
                  </a:lnTo>
                  <a:lnTo>
                    <a:pt x="415" y="26"/>
                  </a:lnTo>
                  <a:lnTo>
                    <a:pt x="415" y="26"/>
                  </a:lnTo>
                  <a:lnTo>
                    <a:pt x="419" y="26"/>
                  </a:lnTo>
                  <a:lnTo>
                    <a:pt x="419" y="26"/>
                  </a:lnTo>
                  <a:lnTo>
                    <a:pt x="422" y="26"/>
                  </a:lnTo>
                  <a:lnTo>
                    <a:pt x="426" y="22"/>
                  </a:lnTo>
                  <a:lnTo>
                    <a:pt x="426" y="22"/>
                  </a:lnTo>
                  <a:lnTo>
                    <a:pt x="433" y="22"/>
                  </a:lnTo>
                  <a:lnTo>
                    <a:pt x="437" y="22"/>
                  </a:lnTo>
                  <a:lnTo>
                    <a:pt x="441" y="26"/>
                  </a:lnTo>
                  <a:lnTo>
                    <a:pt x="437" y="48"/>
                  </a:lnTo>
                  <a:lnTo>
                    <a:pt x="437" y="52"/>
                  </a:lnTo>
                  <a:lnTo>
                    <a:pt x="437" y="55"/>
                  </a:lnTo>
                  <a:lnTo>
                    <a:pt x="437" y="59"/>
                  </a:lnTo>
                  <a:lnTo>
                    <a:pt x="433" y="66"/>
                  </a:lnTo>
                  <a:lnTo>
                    <a:pt x="437" y="70"/>
                  </a:lnTo>
                  <a:lnTo>
                    <a:pt x="445" y="74"/>
                  </a:lnTo>
                  <a:lnTo>
                    <a:pt x="452" y="70"/>
                  </a:lnTo>
                  <a:lnTo>
                    <a:pt x="456" y="70"/>
                  </a:lnTo>
                  <a:lnTo>
                    <a:pt x="463" y="70"/>
                  </a:lnTo>
                  <a:lnTo>
                    <a:pt x="467" y="74"/>
                  </a:lnTo>
                  <a:lnTo>
                    <a:pt x="471" y="70"/>
                  </a:lnTo>
                  <a:lnTo>
                    <a:pt x="471" y="66"/>
                  </a:lnTo>
                  <a:lnTo>
                    <a:pt x="471" y="63"/>
                  </a:lnTo>
                  <a:lnTo>
                    <a:pt x="474" y="63"/>
                  </a:lnTo>
                  <a:lnTo>
                    <a:pt x="478" y="59"/>
                  </a:lnTo>
                  <a:lnTo>
                    <a:pt x="485" y="63"/>
                  </a:lnTo>
                  <a:lnTo>
                    <a:pt x="489" y="66"/>
                  </a:lnTo>
                  <a:lnTo>
                    <a:pt x="496" y="70"/>
                  </a:lnTo>
                  <a:lnTo>
                    <a:pt x="500" y="78"/>
                  </a:lnTo>
                  <a:lnTo>
                    <a:pt x="504" y="81"/>
                  </a:lnTo>
                  <a:lnTo>
                    <a:pt x="508" y="85"/>
                  </a:lnTo>
                  <a:lnTo>
                    <a:pt x="508" y="85"/>
                  </a:lnTo>
                  <a:lnTo>
                    <a:pt x="508" y="89"/>
                  </a:lnTo>
                  <a:lnTo>
                    <a:pt x="504" y="89"/>
                  </a:lnTo>
                  <a:lnTo>
                    <a:pt x="504" y="92"/>
                  </a:lnTo>
                  <a:lnTo>
                    <a:pt x="504" y="92"/>
                  </a:lnTo>
                  <a:lnTo>
                    <a:pt x="500" y="92"/>
                  </a:lnTo>
                  <a:lnTo>
                    <a:pt x="500" y="92"/>
                  </a:lnTo>
                  <a:lnTo>
                    <a:pt x="496" y="92"/>
                  </a:lnTo>
                  <a:lnTo>
                    <a:pt x="496" y="92"/>
                  </a:lnTo>
                  <a:lnTo>
                    <a:pt x="489" y="92"/>
                  </a:lnTo>
                  <a:lnTo>
                    <a:pt x="489" y="92"/>
                  </a:lnTo>
                  <a:lnTo>
                    <a:pt x="485" y="96"/>
                  </a:lnTo>
                  <a:lnTo>
                    <a:pt x="482" y="100"/>
                  </a:lnTo>
                  <a:lnTo>
                    <a:pt x="478" y="100"/>
                  </a:lnTo>
                  <a:lnTo>
                    <a:pt x="474" y="100"/>
                  </a:lnTo>
                  <a:lnTo>
                    <a:pt x="474" y="100"/>
                  </a:lnTo>
                  <a:lnTo>
                    <a:pt x="474" y="104"/>
                  </a:lnTo>
                  <a:lnTo>
                    <a:pt x="471" y="104"/>
                  </a:lnTo>
                  <a:lnTo>
                    <a:pt x="471" y="104"/>
                  </a:lnTo>
                  <a:lnTo>
                    <a:pt x="467" y="104"/>
                  </a:lnTo>
                  <a:lnTo>
                    <a:pt x="467" y="104"/>
                  </a:lnTo>
                  <a:lnTo>
                    <a:pt x="463" y="111"/>
                  </a:lnTo>
                  <a:lnTo>
                    <a:pt x="463" y="115"/>
                  </a:lnTo>
                  <a:lnTo>
                    <a:pt x="463" y="118"/>
                  </a:lnTo>
                  <a:lnTo>
                    <a:pt x="463" y="118"/>
                  </a:lnTo>
                  <a:lnTo>
                    <a:pt x="459" y="118"/>
                  </a:lnTo>
                  <a:lnTo>
                    <a:pt x="452" y="126"/>
                  </a:lnTo>
                  <a:lnTo>
                    <a:pt x="448" y="126"/>
                  </a:lnTo>
                  <a:lnTo>
                    <a:pt x="441" y="122"/>
                  </a:lnTo>
                  <a:lnTo>
                    <a:pt x="441" y="126"/>
                  </a:lnTo>
                  <a:lnTo>
                    <a:pt x="437" y="130"/>
                  </a:lnTo>
                  <a:lnTo>
                    <a:pt x="433" y="133"/>
                  </a:lnTo>
                  <a:lnTo>
                    <a:pt x="430" y="133"/>
                  </a:lnTo>
                  <a:lnTo>
                    <a:pt x="430" y="137"/>
                  </a:lnTo>
                  <a:lnTo>
                    <a:pt x="426" y="141"/>
                  </a:lnTo>
                  <a:lnTo>
                    <a:pt x="426" y="141"/>
                  </a:lnTo>
                  <a:lnTo>
                    <a:pt x="422" y="137"/>
                  </a:lnTo>
                  <a:lnTo>
                    <a:pt x="419" y="137"/>
                  </a:lnTo>
                  <a:lnTo>
                    <a:pt x="415" y="137"/>
                  </a:lnTo>
                  <a:lnTo>
                    <a:pt x="411" y="133"/>
                  </a:lnTo>
                  <a:lnTo>
                    <a:pt x="404" y="133"/>
                  </a:lnTo>
                  <a:lnTo>
                    <a:pt x="400" y="133"/>
                  </a:lnTo>
                  <a:lnTo>
                    <a:pt x="396" y="137"/>
                  </a:lnTo>
                  <a:lnTo>
                    <a:pt x="393" y="141"/>
                  </a:lnTo>
                  <a:lnTo>
                    <a:pt x="393" y="148"/>
                  </a:lnTo>
                  <a:lnTo>
                    <a:pt x="393" y="152"/>
                  </a:lnTo>
                  <a:lnTo>
                    <a:pt x="393" y="152"/>
                  </a:lnTo>
                  <a:lnTo>
                    <a:pt x="400" y="156"/>
                  </a:lnTo>
                  <a:lnTo>
                    <a:pt x="408" y="159"/>
                  </a:lnTo>
                  <a:lnTo>
                    <a:pt x="408" y="163"/>
                  </a:lnTo>
                  <a:lnTo>
                    <a:pt x="404" y="163"/>
                  </a:lnTo>
                  <a:lnTo>
                    <a:pt x="404" y="167"/>
                  </a:lnTo>
                  <a:lnTo>
                    <a:pt x="396" y="174"/>
                  </a:lnTo>
                  <a:lnTo>
                    <a:pt x="393" y="181"/>
                  </a:lnTo>
                  <a:lnTo>
                    <a:pt x="389" y="185"/>
                  </a:lnTo>
                  <a:lnTo>
                    <a:pt x="385" y="185"/>
                  </a:lnTo>
                  <a:lnTo>
                    <a:pt x="382" y="189"/>
                  </a:lnTo>
                  <a:lnTo>
                    <a:pt x="378" y="189"/>
                  </a:lnTo>
                  <a:lnTo>
                    <a:pt x="374" y="189"/>
                  </a:lnTo>
                  <a:lnTo>
                    <a:pt x="371" y="193"/>
                  </a:lnTo>
                  <a:lnTo>
                    <a:pt x="363" y="193"/>
                  </a:lnTo>
                  <a:lnTo>
                    <a:pt x="356" y="193"/>
                  </a:lnTo>
                  <a:lnTo>
                    <a:pt x="352" y="196"/>
                  </a:lnTo>
                  <a:lnTo>
                    <a:pt x="348" y="196"/>
                  </a:lnTo>
                  <a:lnTo>
                    <a:pt x="337" y="200"/>
                  </a:lnTo>
                  <a:lnTo>
                    <a:pt x="326" y="204"/>
                  </a:lnTo>
                  <a:lnTo>
                    <a:pt x="322" y="207"/>
                  </a:lnTo>
                  <a:lnTo>
                    <a:pt x="315" y="215"/>
                  </a:lnTo>
                  <a:lnTo>
                    <a:pt x="311" y="215"/>
                  </a:lnTo>
                  <a:lnTo>
                    <a:pt x="308" y="215"/>
                  </a:lnTo>
                  <a:lnTo>
                    <a:pt x="304" y="215"/>
                  </a:lnTo>
                  <a:lnTo>
                    <a:pt x="304" y="215"/>
                  </a:lnTo>
                  <a:lnTo>
                    <a:pt x="304" y="211"/>
                  </a:lnTo>
                  <a:lnTo>
                    <a:pt x="296" y="211"/>
                  </a:lnTo>
                  <a:lnTo>
                    <a:pt x="289" y="215"/>
                  </a:lnTo>
                  <a:lnTo>
                    <a:pt x="285" y="211"/>
                  </a:lnTo>
                  <a:lnTo>
                    <a:pt x="278" y="211"/>
                  </a:lnTo>
                  <a:lnTo>
                    <a:pt x="271" y="207"/>
                  </a:lnTo>
                  <a:lnTo>
                    <a:pt x="259" y="204"/>
                  </a:lnTo>
                  <a:lnTo>
                    <a:pt x="252" y="196"/>
                  </a:lnTo>
                  <a:lnTo>
                    <a:pt x="248" y="196"/>
                  </a:lnTo>
                  <a:lnTo>
                    <a:pt x="237" y="196"/>
                  </a:lnTo>
                  <a:lnTo>
                    <a:pt x="226" y="196"/>
                  </a:lnTo>
                  <a:lnTo>
                    <a:pt x="226" y="196"/>
                  </a:lnTo>
                  <a:lnTo>
                    <a:pt x="222" y="196"/>
                  </a:lnTo>
                  <a:lnTo>
                    <a:pt x="222" y="200"/>
                  </a:lnTo>
                  <a:lnTo>
                    <a:pt x="215" y="200"/>
                  </a:lnTo>
                  <a:lnTo>
                    <a:pt x="208" y="200"/>
                  </a:lnTo>
                  <a:lnTo>
                    <a:pt x="197" y="200"/>
                  </a:lnTo>
                  <a:lnTo>
                    <a:pt x="185" y="200"/>
                  </a:lnTo>
                  <a:lnTo>
                    <a:pt x="178" y="200"/>
                  </a:lnTo>
                  <a:lnTo>
                    <a:pt x="171" y="200"/>
                  </a:lnTo>
                  <a:lnTo>
                    <a:pt x="167" y="200"/>
                  </a:lnTo>
                  <a:lnTo>
                    <a:pt x="163" y="200"/>
                  </a:lnTo>
                  <a:lnTo>
                    <a:pt x="159" y="193"/>
                  </a:lnTo>
                  <a:lnTo>
                    <a:pt x="159" y="189"/>
                  </a:lnTo>
                  <a:lnTo>
                    <a:pt x="156" y="185"/>
                  </a:lnTo>
                  <a:lnTo>
                    <a:pt x="152" y="181"/>
                  </a:lnTo>
                  <a:lnTo>
                    <a:pt x="152" y="178"/>
                  </a:lnTo>
                  <a:lnTo>
                    <a:pt x="152" y="178"/>
                  </a:lnTo>
                  <a:lnTo>
                    <a:pt x="148" y="174"/>
                  </a:lnTo>
                  <a:lnTo>
                    <a:pt x="145" y="174"/>
                  </a:lnTo>
                  <a:lnTo>
                    <a:pt x="145" y="174"/>
                  </a:lnTo>
                  <a:lnTo>
                    <a:pt x="145" y="170"/>
                  </a:lnTo>
                  <a:lnTo>
                    <a:pt x="145" y="170"/>
                  </a:lnTo>
                  <a:lnTo>
                    <a:pt x="141" y="170"/>
                  </a:lnTo>
                  <a:lnTo>
                    <a:pt x="141" y="170"/>
                  </a:lnTo>
                  <a:lnTo>
                    <a:pt x="137" y="170"/>
                  </a:lnTo>
                  <a:lnTo>
                    <a:pt x="134" y="167"/>
                  </a:lnTo>
                  <a:lnTo>
                    <a:pt x="126" y="163"/>
                  </a:lnTo>
                  <a:lnTo>
                    <a:pt x="122" y="163"/>
                  </a:lnTo>
                  <a:lnTo>
                    <a:pt x="122" y="163"/>
                  </a:lnTo>
                  <a:lnTo>
                    <a:pt x="119" y="163"/>
                  </a:lnTo>
                  <a:lnTo>
                    <a:pt x="119" y="159"/>
                  </a:lnTo>
                  <a:lnTo>
                    <a:pt x="115" y="159"/>
                  </a:lnTo>
                  <a:lnTo>
                    <a:pt x="104" y="156"/>
                  </a:lnTo>
                  <a:lnTo>
                    <a:pt x="100" y="156"/>
                  </a:lnTo>
                  <a:lnTo>
                    <a:pt x="100" y="156"/>
                  </a:lnTo>
                  <a:lnTo>
                    <a:pt x="97" y="156"/>
                  </a:lnTo>
                  <a:lnTo>
                    <a:pt x="89" y="156"/>
                  </a:lnTo>
                  <a:lnTo>
                    <a:pt x="71" y="156"/>
                  </a:lnTo>
                  <a:lnTo>
                    <a:pt x="67" y="152"/>
                  </a:lnTo>
                  <a:lnTo>
                    <a:pt x="63" y="148"/>
                  </a:lnTo>
                  <a:lnTo>
                    <a:pt x="63" y="144"/>
                  </a:lnTo>
                  <a:lnTo>
                    <a:pt x="63" y="141"/>
                  </a:lnTo>
                  <a:lnTo>
                    <a:pt x="67" y="141"/>
                  </a:lnTo>
                  <a:lnTo>
                    <a:pt x="67" y="141"/>
                  </a:lnTo>
                  <a:lnTo>
                    <a:pt x="67" y="137"/>
                  </a:lnTo>
                  <a:lnTo>
                    <a:pt x="67" y="133"/>
                  </a:lnTo>
                  <a:lnTo>
                    <a:pt x="67" y="130"/>
                  </a:lnTo>
                  <a:lnTo>
                    <a:pt x="67" y="130"/>
                  </a:lnTo>
                  <a:lnTo>
                    <a:pt x="67" y="126"/>
                  </a:lnTo>
                  <a:lnTo>
                    <a:pt x="67" y="126"/>
                  </a:lnTo>
                  <a:lnTo>
                    <a:pt x="63" y="122"/>
                  </a:lnTo>
                  <a:lnTo>
                    <a:pt x="60" y="118"/>
                  </a:lnTo>
                  <a:lnTo>
                    <a:pt x="60" y="118"/>
                  </a:lnTo>
                  <a:lnTo>
                    <a:pt x="56" y="115"/>
                  </a:lnTo>
                  <a:lnTo>
                    <a:pt x="56" y="115"/>
                  </a:lnTo>
                  <a:lnTo>
                    <a:pt x="56" y="111"/>
                  </a:lnTo>
                  <a:lnTo>
                    <a:pt x="52" y="107"/>
                  </a:lnTo>
                  <a:lnTo>
                    <a:pt x="52" y="107"/>
                  </a:lnTo>
                  <a:lnTo>
                    <a:pt x="48" y="104"/>
                  </a:lnTo>
                  <a:lnTo>
                    <a:pt x="48" y="104"/>
                  </a:lnTo>
                  <a:lnTo>
                    <a:pt x="45" y="100"/>
                  </a:lnTo>
                  <a:lnTo>
                    <a:pt x="45" y="100"/>
                  </a:lnTo>
                  <a:lnTo>
                    <a:pt x="41" y="100"/>
                  </a:lnTo>
                  <a:lnTo>
                    <a:pt x="37" y="104"/>
                  </a:lnTo>
                  <a:lnTo>
                    <a:pt x="37" y="104"/>
                  </a:lnTo>
                  <a:lnTo>
                    <a:pt x="37" y="104"/>
                  </a:lnTo>
                  <a:lnTo>
                    <a:pt x="34" y="100"/>
                  </a:lnTo>
                  <a:lnTo>
                    <a:pt x="34" y="100"/>
                  </a:lnTo>
                  <a:lnTo>
                    <a:pt x="30" y="100"/>
                  </a:lnTo>
                  <a:lnTo>
                    <a:pt x="26" y="100"/>
                  </a:lnTo>
                  <a:lnTo>
                    <a:pt x="26" y="100"/>
                  </a:lnTo>
                  <a:lnTo>
                    <a:pt x="22" y="104"/>
                  </a:lnTo>
                  <a:lnTo>
                    <a:pt x="22" y="104"/>
                  </a:lnTo>
                  <a:lnTo>
                    <a:pt x="19" y="100"/>
                  </a:lnTo>
                  <a:lnTo>
                    <a:pt x="19" y="100"/>
                  </a:lnTo>
                  <a:lnTo>
                    <a:pt x="19" y="96"/>
                  </a:lnTo>
                  <a:lnTo>
                    <a:pt x="15" y="96"/>
                  </a:lnTo>
                  <a:lnTo>
                    <a:pt x="11" y="92"/>
                  </a:lnTo>
                  <a:lnTo>
                    <a:pt x="11" y="92"/>
                  </a:lnTo>
                  <a:lnTo>
                    <a:pt x="8" y="89"/>
                  </a:lnTo>
                  <a:lnTo>
                    <a:pt x="8" y="89"/>
                  </a:lnTo>
                  <a:lnTo>
                    <a:pt x="4" y="85"/>
                  </a:lnTo>
                  <a:lnTo>
                    <a:pt x="4" y="85"/>
                  </a:lnTo>
                  <a:lnTo>
                    <a:pt x="4" y="81"/>
                  </a:lnTo>
                  <a:lnTo>
                    <a:pt x="4" y="85"/>
                  </a:lnTo>
                  <a:lnTo>
                    <a:pt x="4" y="85"/>
                  </a:lnTo>
                  <a:lnTo>
                    <a:pt x="4" y="85"/>
                  </a:lnTo>
                  <a:lnTo>
                    <a:pt x="0" y="81"/>
                  </a:lnTo>
                  <a:lnTo>
                    <a:pt x="0" y="81"/>
                  </a:lnTo>
                  <a:lnTo>
                    <a:pt x="0" y="78"/>
                  </a:lnTo>
                  <a:lnTo>
                    <a:pt x="0" y="78"/>
                  </a:lnTo>
                  <a:close/>
                </a:path>
              </a:pathLst>
            </a:custGeom>
            <a:grpFill/>
            <a:ln>
              <a:noFill/>
            </a:ln>
          </p:spPr>
          <p:txBody>
            <a:bodyPr vert="horz" wrap="square" lIns="91440" tIns="45720" rIns="91440" bIns="45720" numCol="1" anchor="t" anchorCtr="0" compatLnSpc="1"/>
            <a:lstStyle/>
            <a:p>
              <a:endParaRPr lang="en-US"/>
            </a:p>
          </p:txBody>
        </p:sp>
        <p:sp>
          <p:nvSpPr>
            <p:cNvPr id="163" name="Freeform 16"/>
            <p:cNvSpPr/>
            <p:nvPr/>
          </p:nvSpPr>
          <p:spPr bwMode="auto">
            <a:xfrm>
              <a:off x="5193663" y="1935656"/>
              <a:ext cx="800284" cy="382130"/>
            </a:xfrm>
            <a:custGeom>
              <a:avLst/>
              <a:gdLst>
                <a:gd name="T0" fmla="*/ 15 w 622"/>
                <a:gd name="T1" fmla="*/ 174 h 297"/>
                <a:gd name="T2" fmla="*/ 0 w 622"/>
                <a:gd name="T3" fmla="*/ 141 h 297"/>
                <a:gd name="T4" fmla="*/ 29 w 622"/>
                <a:gd name="T5" fmla="*/ 133 h 297"/>
                <a:gd name="T6" fmla="*/ 44 w 622"/>
                <a:gd name="T7" fmla="*/ 107 h 297"/>
                <a:gd name="T8" fmla="*/ 59 w 622"/>
                <a:gd name="T9" fmla="*/ 100 h 297"/>
                <a:gd name="T10" fmla="*/ 70 w 622"/>
                <a:gd name="T11" fmla="*/ 100 h 297"/>
                <a:gd name="T12" fmla="*/ 100 w 622"/>
                <a:gd name="T13" fmla="*/ 107 h 297"/>
                <a:gd name="T14" fmla="*/ 118 w 622"/>
                <a:gd name="T15" fmla="*/ 115 h 297"/>
                <a:gd name="T16" fmla="*/ 141 w 622"/>
                <a:gd name="T17" fmla="*/ 107 h 297"/>
                <a:gd name="T18" fmla="*/ 163 w 622"/>
                <a:gd name="T19" fmla="*/ 107 h 297"/>
                <a:gd name="T20" fmla="*/ 178 w 622"/>
                <a:gd name="T21" fmla="*/ 115 h 297"/>
                <a:gd name="T22" fmla="*/ 207 w 622"/>
                <a:gd name="T23" fmla="*/ 115 h 297"/>
                <a:gd name="T24" fmla="*/ 200 w 622"/>
                <a:gd name="T25" fmla="*/ 89 h 297"/>
                <a:gd name="T26" fmla="*/ 196 w 622"/>
                <a:gd name="T27" fmla="*/ 74 h 297"/>
                <a:gd name="T28" fmla="*/ 211 w 622"/>
                <a:gd name="T29" fmla="*/ 56 h 297"/>
                <a:gd name="T30" fmla="*/ 200 w 622"/>
                <a:gd name="T31" fmla="*/ 52 h 297"/>
                <a:gd name="T32" fmla="*/ 207 w 622"/>
                <a:gd name="T33" fmla="*/ 44 h 297"/>
                <a:gd name="T34" fmla="*/ 229 w 622"/>
                <a:gd name="T35" fmla="*/ 37 h 297"/>
                <a:gd name="T36" fmla="*/ 255 w 622"/>
                <a:gd name="T37" fmla="*/ 30 h 297"/>
                <a:gd name="T38" fmla="*/ 274 w 622"/>
                <a:gd name="T39" fmla="*/ 22 h 297"/>
                <a:gd name="T40" fmla="*/ 300 w 622"/>
                <a:gd name="T41" fmla="*/ 11 h 297"/>
                <a:gd name="T42" fmla="*/ 322 w 622"/>
                <a:gd name="T43" fmla="*/ 4 h 297"/>
                <a:gd name="T44" fmla="*/ 344 w 622"/>
                <a:gd name="T45" fmla="*/ 15 h 297"/>
                <a:gd name="T46" fmla="*/ 352 w 622"/>
                <a:gd name="T47" fmla="*/ 26 h 297"/>
                <a:gd name="T48" fmla="*/ 366 w 622"/>
                <a:gd name="T49" fmla="*/ 26 h 297"/>
                <a:gd name="T50" fmla="*/ 381 w 622"/>
                <a:gd name="T51" fmla="*/ 30 h 297"/>
                <a:gd name="T52" fmla="*/ 392 w 622"/>
                <a:gd name="T53" fmla="*/ 37 h 297"/>
                <a:gd name="T54" fmla="*/ 415 w 622"/>
                <a:gd name="T55" fmla="*/ 26 h 297"/>
                <a:gd name="T56" fmla="*/ 433 w 622"/>
                <a:gd name="T57" fmla="*/ 22 h 297"/>
                <a:gd name="T58" fmla="*/ 507 w 622"/>
                <a:gd name="T59" fmla="*/ 82 h 297"/>
                <a:gd name="T60" fmla="*/ 529 w 622"/>
                <a:gd name="T61" fmla="*/ 89 h 297"/>
                <a:gd name="T62" fmla="*/ 552 w 622"/>
                <a:gd name="T63" fmla="*/ 85 h 297"/>
                <a:gd name="T64" fmla="*/ 581 w 622"/>
                <a:gd name="T65" fmla="*/ 100 h 297"/>
                <a:gd name="T66" fmla="*/ 589 w 622"/>
                <a:gd name="T67" fmla="*/ 111 h 297"/>
                <a:gd name="T68" fmla="*/ 611 w 622"/>
                <a:gd name="T69" fmla="*/ 111 h 297"/>
                <a:gd name="T70" fmla="*/ 614 w 622"/>
                <a:gd name="T71" fmla="*/ 130 h 297"/>
                <a:gd name="T72" fmla="*/ 607 w 622"/>
                <a:gd name="T73" fmla="*/ 163 h 297"/>
                <a:gd name="T74" fmla="*/ 574 w 622"/>
                <a:gd name="T75" fmla="*/ 163 h 297"/>
                <a:gd name="T76" fmla="*/ 566 w 622"/>
                <a:gd name="T77" fmla="*/ 197 h 297"/>
                <a:gd name="T78" fmla="*/ 552 w 622"/>
                <a:gd name="T79" fmla="*/ 204 h 297"/>
                <a:gd name="T80" fmla="*/ 537 w 622"/>
                <a:gd name="T81" fmla="*/ 215 h 297"/>
                <a:gd name="T82" fmla="*/ 548 w 622"/>
                <a:gd name="T83" fmla="*/ 237 h 297"/>
                <a:gd name="T84" fmla="*/ 548 w 622"/>
                <a:gd name="T85" fmla="*/ 260 h 297"/>
                <a:gd name="T86" fmla="*/ 489 w 622"/>
                <a:gd name="T87" fmla="*/ 252 h 297"/>
                <a:gd name="T88" fmla="*/ 448 w 622"/>
                <a:gd name="T89" fmla="*/ 252 h 297"/>
                <a:gd name="T90" fmla="*/ 415 w 622"/>
                <a:gd name="T91" fmla="*/ 263 h 297"/>
                <a:gd name="T92" fmla="*/ 392 w 622"/>
                <a:gd name="T93" fmla="*/ 274 h 297"/>
                <a:gd name="T94" fmla="*/ 352 w 622"/>
                <a:gd name="T95" fmla="*/ 293 h 297"/>
                <a:gd name="T96" fmla="*/ 278 w 622"/>
                <a:gd name="T97" fmla="*/ 245 h 297"/>
                <a:gd name="T98" fmla="*/ 152 w 622"/>
                <a:gd name="T99" fmla="*/ 286 h 297"/>
                <a:gd name="T100" fmla="*/ 115 w 622"/>
                <a:gd name="T101" fmla="*/ 274 h 297"/>
                <a:gd name="T102" fmla="*/ 96 w 622"/>
                <a:gd name="T103" fmla="*/ 267 h 297"/>
                <a:gd name="T104" fmla="*/ 81 w 622"/>
                <a:gd name="T105" fmla="*/ 252 h 297"/>
                <a:gd name="T106" fmla="*/ 70 w 622"/>
                <a:gd name="T107" fmla="*/ 237 h 297"/>
                <a:gd name="T108" fmla="*/ 89 w 622"/>
                <a:gd name="T109" fmla="*/ 237 h 297"/>
                <a:gd name="T110" fmla="*/ 81 w 622"/>
                <a:gd name="T111" fmla="*/ 226 h 297"/>
                <a:gd name="T112" fmla="*/ 103 w 622"/>
                <a:gd name="T113" fmla="*/ 222 h 297"/>
                <a:gd name="T114" fmla="*/ 107 w 622"/>
                <a:gd name="T115" fmla="*/ 211 h 297"/>
                <a:gd name="T116" fmla="*/ 107 w 622"/>
                <a:gd name="T117" fmla="*/ 197 h 297"/>
                <a:gd name="T118" fmla="*/ 92 w 622"/>
                <a:gd name="T119" fmla="*/ 193 h 297"/>
                <a:gd name="T120" fmla="*/ 81 w 622"/>
                <a:gd name="T121" fmla="*/ 189 h 297"/>
                <a:gd name="T122" fmla="*/ 66 w 622"/>
                <a:gd name="T123" fmla="*/ 193 h 297"/>
                <a:gd name="T124" fmla="*/ 52 w 622"/>
                <a:gd name="T125" fmla="*/ 20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2" h="297">
                  <a:moveTo>
                    <a:pt x="48" y="200"/>
                  </a:moveTo>
                  <a:lnTo>
                    <a:pt x="44" y="197"/>
                  </a:lnTo>
                  <a:lnTo>
                    <a:pt x="37" y="200"/>
                  </a:lnTo>
                  <a:lnTo>
                    <a:pt x="33" y="197"/>
                  </a:lnTo>
                  <a:lnTo>
                    <a:pt x="33" y="193"/>
                  </a:lnTo>
                  <a:lnTo>
                    <a:pt x="41" y="193"/>
                  </a:lnTo>
                  <a:lnTo>
                    <a:pt x="33" y="182"/>
                  </a:lnTo>
                  <a:lnTo>
                    <a:pt x="26" y="178"/>
                  </a:lnTo>
                  <a:lnTo>
                    <a:pt x="15" y="174"/>
                  </a:lnTo>
                  <a:lnTo>
                    <a:pt x="15" y="178"/>
                  </a:lnTo>
                  <a:lnTo>
                    <a:pt x="7" y="171"/>
                  </a:lnTo>
                  <a:lnTo>
                    <a:pt x="7" y="171"/>
                  </a:lnTo>
                  <a:lnTo>
                    <a:pt x="7" y="167"/>
                  </a:lnTo>
                  <a:lnTo>
                    <a:pt x="0" y="163"/>
                  </a:lnTo>
                  <a:lnTo>
                    <a:pt x="0" y="159"/>
                  </a:lnTo>
                  <a:lnTo>
                    <a:pt x="4" y="148"/>
                  </a:lnTo>
                  <a:lnTo>
                    <a:pt x="0" y="148"/>
                  </a:lnTo>
                  <a:lnTo>
                    <a:pt x="0" y="141"/>
                  </a:lnTo>
                  <a:lnTo>
                    <a:pt x="4" y="137"/>
                  </a:lnTo>
                  <a:lnTo>
                    <a:pt x="7" y="133"/>
                  </a:lnTo>
                  <a:lnTo>
                    <a:pt x="7" y="130"/>
                  </a:lnTo>
                  <a:lnTo>
                    <a:pt x="11" y="126"/>
                  </a:lnTo>
                  <a:lnTo>
                    <a:pt x="18" y="133"/>
                  </a:lnTo>
                  <a:lnTo>
                    <a:pt x="18" y="137"/>
                  </a:lnTo>
                  <a:lnTo>
                    <a:pt x="26" y="141"/>
                  </a:lnTo>
                  <a:lnTo>
                    <a:pt x="29" y="137"/>
                  </a:lnTo>
                  <a:lnTo>
                    <a:pt x="29" y="133"/>
                  </a:lnTo>
                  <a:lnTo>
                    <a:pt x="29" y="133"/>
                  </a:lnTo>
                  <a:lnTo>
                    <a:pt x="26" y="122"/>
                  </a:lnTo>
                  <a:lnTo>
                    <a:pt x="33" y="119"/>
                  </a:lnTo>
                  <a:lnTo>
                    <a:pt x="37" y="119"/>
                  </a:lnTo>
                  <a:lnTo>
                    <a:pt x="37" y="119"/>
                  </a:lnTo>
                  <a:lnTo>
                    <a:pt x="37" y="115"/>
                  </a:lnTo>
                  <a:lnTo>
                    <a:pt x="37" y="111"/>
                  </a:lnTo>
                  <a:lnTo>
                    <a:pt x="41" y="107"/>
                  </a:lnTo>
                  <a:lnTo>
                    <a:pt x="44" y="107"/>
                  </a:lnTo>
                  <a:lnTo>
                    <a:pt x="44" y="104"/>
                  </a:lnTo>
                  <a:lnTo>
                    <a:pt x="48" y="104"/>
                  </a:lnTo>
                  <a:lnTo>
                    <a:pt x="52" y="104"/>
                  </a:lnTo>
                  <a:lnTo>
                    <a:pt x="52" y="100"/>
                  </a:lnTo>
                  <a:lnTo>
                    <a:pt x="52" y="96"/>
                  </a:lnTo>
                  <a:lnTo>
                    <a:pt x="52" y="96"/>
                  </a:lnTo>
                  <a:lnTo>
                    <a:pt x="55" y="100"/>
                  </a:lnTo>
                  <a:lnTo>
                    <a:pt x="59" y="100"/>
                  </a:lnTo>
                  <a:lnTo>
                    <a:pt x="59" y="100"/>
                  </a:lnTo>
                  <a:lnTo>
                    <a:pt x="59" y="104"/>
                  </a:lnTo>
                  <a:lnTo>
                    <a:pt x="59" y="107"/>
                  </a:lnTo>
                  <a:lnTo>
                    <a:pt x="63" y="104"/>
                  </a:lnTo>
                  <a:lnTo>
                    <a:pt x="63" y="100"/>
                  </a:lnTo>
                  <a:lnTo>
                    <a:pt x="66" y="100"/>
                  </a:lnTo>
                  <a:lnTo>
                    <a:pt x="66" y="104"/>
                  </a:lnTo>
                  <a:lnTo>
                    <a:pt x="66" y="100"/>
                  </a:lnTo>
                  <a:lnTo>
                    <a:pt x="66" y="100"/>
                  </a:lnTo>
                  <a:lnTo>
                    <a:pt x="70" y="100"/>
                  </a:lnTo>
                  <a:lnTo>
                    <a:pt x="74" y="96"/>
                  </a:lnTo>
                  <a:lnTo>
                    <a:pt x="78" y="96"/>
                  </a:lnTo>
                  <a:lnTo>
                    <a:pt x="78" y="100"/>
                  </a:lnTo>
                  <a:lnTo>
                    <a:pt x="81" y="104"/>
                  </a:lnTo>
                  <a:lnTo>
                    <a:pt x="89" y="100"/>
                  </a:lnTo>
                  <a:lnTo>
                    <a:pt x="92" y="100"/>
                  </a:lnTo>
                  <a:lnTo>
                    <a:pt x="92" y="104"/>
                  </a:lnTo>
                  <a:lnTo>
                    <a:pt x="96" y="104"/>
                  </a:lnTo>
                  <a:lnTo>
                    <a:pt x="100" y="107"/>
                  </a:lnTo>
                  <a:lnTo>
                    <a:pt x="103" y="107"/>
                  </a:lnTo>
                  <a:lnTo>
                    <a:pt x="103" y="111"/>
                  </a:lnTo>
                  <a:lnTo>
                    <a:pt x="111" y="115"/>
                  </a:lnTo>
                  <a:lnTo>
                    <a:pt x="111" y="115"/>
                  </a:lnTo>
                  <a:lnTo>
                    <a:pt x="115" y="115"/>
                  </a:lnTo>
                  <a:lnTo>
                    <a:pt x="115" y="119"/>
                  </a:lnTo>
                  <a:lnTo>
                    <a:pt x="115" y="119"/>
                  </a:lnTo>
                  <a:lnTo>
                    <a:pt x="118" y="119"/>
                  </a:lnTo>
                  <a:lnTo>
                    <a:pt x="118" y="115"/>
                  </a:lnTo>
                  <a:lnTo>
                    <a:pt x="122" y="111"/>
                  </a:lnTo>
                  <a:lnTo>
                    <a:pt x="122" y="115"/>
                  </a:lnTo>
                  <a:lnTo>
                    <a:pt x="129" y="115"/>
                  </a:lnTo>
                  <a:lnTo>
                    <a:pt x="129" y="119"/>
                  </a:lnTo>
                  <a:lnTo>
                    <a:pt x="133" y="119"/>
                  </a:lnTo>
                  <a:lnTo>
                    <a:pt x="137" y="115"/>
                  </a:lnTo>
                  <a:lnTo>
                    <a:pt x="137" y="111"/>
                  </a:lnTo>
                  <a:lnTo>
                    <a:pt x="141" y="111"/>
                  </a:lnTo>
                  <a:lnTo>
                    <a:pt x="141" y="107"/>
                  </a:lnTo>
                  <a:lnTo>
                    <a:pt x="144" y="107"/>
                  </a:lnTo>
                  <a:lnTo>
                    <a:pt x="144" y="107"/>
                  </a:lnTo>
                  <a:lnTo>
                    <a:pt x="148" y="107"/>
                  </a:lnTo>
                  <a:lnTo>
                    <a:pt x="152" y="107"/>
                  </a:lnTo>
                  <a:lnTo>
                    <a:pt x="155" y="111"/>
                  </a:lnTo>
                  <a:lnTo>
                    <a:pt x="155" y="111"/>
                  </a:lnTo>
                  <a:lnTo>
                    <a:pt x="163" y="111"/>
                  </a:lnTo>
                  <a:lnTo>
                    <a:pt x="159" y="107"/>
                  </a:lnTo>
                  <a:lnTo>
                    <a:pt x="163" y="107"/>
                  </a:lnTo>
                  <a:lnTo>
                    <a:pt x="166" y="107"/>
                  </a:lnTo>
                  <a:lnTo>
                    <a:pt x="170" y="104"/>
                  </a:lnTo>
                  <a:lnTo>
                    <a:pt x="174" y="107"/>
                  </a:lnTo>
                  <a:lnTo>
                    <a:pt x="174" y="107"/>
                  </a:lnTo>
                  <a:lnTo>
                    <a:pt x="174" y="111"/>
                  </a:lnTo>
                  <a:lnTo>
                    <a:pt x="170" y="111"/>
                  </a:lnTo>
                  <a:lnTo>
                    <a:pt x="174" y="115"/>
                  </a:lnTo>
                  <a:lnTo>
                    <a:pt x="178" y="115"/>
                  </a:lnTo>
                  <a:lnTo>
                    <a:pt x="178" y="115"/>
                  </a:lnTo>
                  <a:lnTo>
                    <a:pt x="181" y="115"/>
                  </a:lnTo>
                  <a:lnTo>
                    <a:pt x="185" y="115"/>
                  </a:lnTo>
                  <a:lnTo>
                    <a:pt x="192" y="119"/>
                  </a:lnTo>
                  <a:lnTo>
                    <a:pt x="196" y="119"/>
                  </a:lnTo>
                  <a:lnTo>
                    <a:pt x="196" y="115"/>
                  </a:lnTo>
                  <a:lnTo>
                    <a:pt x="196" y="111"/>
                  </a:lnTo>
                  <a:lnTo>
                    <a:pt x="200" y="111"/>
                  </a:lnTo>
                  <a:lnTo>
                    <a:pt x="203" y="115"/>
                  </a:lnTo>
                  <a:lnTo>
                    <a:pt x="207" y="115"/>
                  </a:lnTo>
                  <a:lnTo>
                    <a:pt x="215" y="111"/>
                  </a:lnTo>
                  <a:lnTo>
                    <a:pt x="215" y="111"/>
                  </a:lnTo>
                  <a:lnTo>
                    <a:pt x="215" y="96"/>
                  </a:lnTo>
                  <a:lnTo>
                    <a:pt x="215" y="96"/>
                  </a:lnTo>
                  <a:lnTo>
                    <a:pt x="207" y="96"/>
                  </a:lnTo>
                  <a:lnTo>
                    <a:pt x="207" y="96"/>
                  </a:lnTo>
                  <a:lnTo>
                    <a:pt x="203" y="93"/>
                  </a:lnTo>
                  <a:lnTo>
                    <a:pt x="200" y="93"/>
                  </a:lnTo>
                  <a:lnTo>
                    <a:pt x="200" y="89"/>
                  </a:lnTo>
                  <a:lnTo>
                    <a:pt x="196" y="89"/>
                  </a:lnTo>
                  <a:lnTo>
                    <a:pt x="196" y="89"/>
                  </a:lnTo>
                  <a:lnTo>
                    <a:pt x="192" y="85"/>
                  </a:lnTo>
                  <a:lnTo>
                    <a:pt x="196" y="85"/>
                  </a:lnTo>
                  <a:lnTo>
                    <a:pt x="196" y="85"/>
                  </a:lnTo>
                  <a:lnTo>
                    <a:pt x="200" y="82"/>
                  </a:lnTo>
                  <a:lnTo>
                    <a:pt x="200" y="78"/>
                  </a:lnTo>
                  <a:lnTo>
                    <a:pt x="200" y="74"/>
                  </a:lnTo>
                  <a:lnTo>
                    <a:pt x="196" y="74"/>
                  </a:lnTo>
                  <a:lnTo>
                    <a:pt x="196" y="70"/>
                  </a:lnTo>
                  <a:lnTo>
                    <a:pt x="200" y="67"/>
                  </a:lnTo>
                  <a:lnTo>
                    <a:pt x="203" y="63"/>
                  </a:lnTo>
                  <a:lnTo>
                    <a:pt x="211" y="63"/>
                  </a:lnTo>
                  <a:lnTo>
                    <a:pt x="215" y="63"/>
                  </a:lnTo>
                  <a:lnTo>
                    <a:pt x="215" y="63"/>
                  </a:lnTo>
                  <a:lnTo>
                    <a:pt x="215" y="59"/>
                  </a:lnTo>
                  <a:lnTo>
                    <a:pt x="215" y="59"/>
                  </a:lnTo>
                  <a:lnTo>
                    <a:pt x="211" y="56"/>
                  </a:lnTo>
                  <a:lnTo>
                    <a:pt x="207" y="56"/>
                  </a:lnTo>
                  <a:lnTo>
                    <a:pt x="207" y="59"/>
                  </a:lnTo>
                  <a:lnTo>
                    <a:pt x="203" y="56"/>
                  </a:lnTo>
                  <a:lnTo>
                    <a:pt x="200" y="56"/>
                  </a:lnTo>
                  <a:lnTo>
                    <a:pt x="196" y="56"/>
                  </a:lnTo>
                  <a:lnTo>
                    <a:pt x="200" y="56"/>
                  </a:lnTo>
                  <a:lnTo>
                    <a:pt x="203" y="56"/>
                  </a:lnTo>
                  <a:lnTo>
                    <a:pt x="203" y="52"/>
                  </a:lnTo>
                  <a:lnTo>
                    <a:pt x="200" y="52"/>
                  </a:lnTo>
                  <a:lnTo>
                    <a:pt x="196" y="52"/>
                  </a:lnTo>
                  <a:lnTo>
                    <a:pt x="196" y="48"/>
                  </a:lnTo>
                  <a:lnTo>
                    <a:pt x="196" y="44"/>
                  </a:lnTo>
                  <a:lnTo>
                    <a:pt x="196" y="44"/>
                  </a:lnTo>
                  <a:lnTo>
                    <a:pt x="200" y="44"/>
                  </a:lnTo>
                  <a:lnTo>
                    <a:pt x="200" y="41"/>
                  </a:lnTo>
                  <a:lnTo>
                    <a:pt x="203" y="41"/>
                  </a:lnTo>
                  <a:lnTo>
                    <a:pt x="203" y="44"/>
                  </a:lnTo>
                  <a:lnTo>
                    <a:pt x="207" y="44"/>
                  </a:lnTo>
                  <a:lnTo>
                    <a:pt x="211" y="44"/>
                  </a:lnTo>
                  <a:lnTo>
                    <a:pt x="215" y="44"/>
                  </a:lnTo>
                  <a:lnTo>
                    <a:pt x="215" y="41"/>
                  </a:lnTo>
                  <a:lnTo>
                    <a:pt x="215" y="41"/>
                  </a:lnTo>
                  <a:lnTo>
                    <a:pt x="218" y="41"/>
                  </a:lnTo>
                  <a:lnTo>
                    <a:pt x="222" y="44"/>
                  </a:lnTo>
                  <a:lnTo>
                    <a:pt x="222" y="41"/>
                  </a:lnTo>
                  <a:lnTo>
                    <a:pt x="222" y="41"/>
                  </a:lnTo>
                  <a:lnTo>
                    <a:pt x="229" y="37"/>
                  </a:lnTo>
                  <a:lnTo>
                    <a:pt x="233" y="37"/>
                  </a:lnTo>
                  <a:lnTo>
                    <a:pt x="237" y="37"/>
                  </a:lnTo>
                  <a:lnTo>
                    <a:pt x="240" y="37"/>
                  </a:lnTo>
                  <a:lnTo>
                    <a:pt x="240" y="33"/>
                  </a:lnTo>
                  <a:lnTo>
                    <a:pt x="244" y="33"/>
                  </a:lnTo>
                  <a:lnTo>
                    <a:pt x="248" y="30"/>
                  </a:lnTo>
                  <a:lnTo>
                    <a:pt x="252" y="30"/>
                  </a:lnTo>
                  <a:lnTo>
                    <a:pt x="255" y="30"/>
                  </a:lnTo>
                  <a:lnTo>
                    <a:pt x="255" y="30"/>
                  </a:lnTo>
                  <a:lnTo>
                    <a:pt x="259" y="30"/>
                  </a:lnTo>
                  <a:lnTo>
                    <a:pt x="259" y="26"/>
                  </a:lnTo>
                  <a:lnTo>
                    <a:pt x="259" y="26"/>
                  </a:lnTo>
                  <a:lnTo>
                    <a:pt x="263" y="26"/>
                  </a:lnTo>
                  <a:lnTo>
                    <a:pt x="263" y="22"/>
                  </a:lnTo>
                  <a:lnTo>
                    <a:pt x="266" y="22"/>
                  </a:lnTo>
                  <a:lnTo>
                    <a:pt x="266" y="22"/>
                  </a:lnTo>
                  <a:lnTo>
                    <a:pt x="270" y="22"/>
                  </a:lnTo>
                  <a:lnTo>
                    <a:pt x="274" y="22"/>
                  </a:lnTo>
                  <a:lnTo>
                    <a:pt x="278" y="22"/>
                  </a:lnTo>
                  <a:lnTo>
                    <a:pt x="285" y="15"/>
                  </a:lnTo>
                  <a:lnTo>
                    <a:pt x="285" y="15"/>
                  </a:lnTo>
                  <a:lnTo>
                    <a:pt x="289" y="15"/>
                  </a:lnTo>
                  <a:lnTo>
                    <a:pt x="292" y="15"/>
                  </a:lnTo>
                  <a:lnTo>
                    <a:pt x="292" y="11"/>
                  </a:lnTo>
                  <a:lnTo>
                    <a:pt x="296" y="11"/>
                  </a:lnTo>
                  <a:lnTo>
                    <a:pt x="300" y="11"/>
                  </a:lnTo>
                  <a:lnTo>
                    <a:pt x="300" y="11"/>
                  </a:lnTo>
                  <a:lnTo>
                    <a:pt x="300" y="7"/>
                  </a:lnTo>
                  <a:lnTo>
                    <a:pt x="300" y="7"/>
                  </a:lnTo>
                  <a:lnTo>
                    <a:pt x="303" y="7"/>
                  </a:lnTo>
                  <a:lnTo>
                    <a:pt x="303" y="4"/>
                  </a:lnTo>
                  <a:lnTo>
                    <a:pt x="307" y="0"/>
                  </a:lnTo>
                  <a:lnTo>
                    <a:pt x="311" y="4"/>
                  </a:lnTo>
                  <a:lnTo>
                    <a:pt x="311" y="0"/>
                  </a:lnTo>
                  <a:lnTo>
                    <a:pt x="318" y="4"/>
                  </a:lnTo>
                  <a:lnTo>
                    <a:pt x="322" y="4"/>
                  </a:lnTo>
                  <a:lnTo>
                    <a:pt x="326" y="4"/>
                  </a:lnTo>
                  <a:lnTo>
                    <a:pt x="329" y="4"/>
                  </a:lnTo>
                  <a:lnTo>
                    <a:pt x="333" y="4"/>
                  </a:lnTo>
                  <a:lnTo>
                    <a:pt x="337" y="4"/>
                  </a:lnTo>
                  <a:lnTo>
                    <a:pt x="337" y="7"/>
                  </a:lnTo>
                  <a:lnTo>
                    <a:pt x="337" y="7"/>
                  </a:lnTo>
                  <a:lnTo>
                    <a:pt x="340" y="11"/>
                  </a:lnTo>
                  <a:lnTo>
                    <a:pt x="340" y="15"/>
                  </a:lnTo>
                  <a:lnTo>
                    <a:pt x="344" y="15"/>
                  </a:lnTo>
                  <a:lnTo>
                    <a:pt x="344" y="15"/>
                  </a:lnTo>
                  <a:lnTo>
                    <a:pt x="344" y="18"/>
                  </a:lnTo>
                  <a:lnTo>
                    <a:pt x="344" y="22"/>
                  </a:lnTo>
                  <a:lnTo>
                    <a:pt x="344" y="22"/>
                  </a:lnTo>
                  <a:lnTo>
                    <a:pt x="340" y="22"/>
                  </a:lnTo>
                  <a:lnTo>
                    <a:pt x="344" y="26"/>
                  </a:lnTo>
                  <a:lnTo>
                    <a:pt x="344" y="26"/>
                  </a:lnTo>
                  <a:lnTo>
                    <a:pt x="348" y="26"/>
                  </a:lnTo>
                  <a:lnTo>
                    <a:pt x="352" y="26"/>
                  </a:lnTo>
                  <a:lnTo>
                    <a:pt x="352" y="26"/>
                  </a:lnTo>
                  <a:lnTo>
                    <a:pt x="355" y="26"/>
                  </a:lnTo>
                  <a:lnTo>
                    <a:pt x="355" y="22"/>
                  </a:lnTo>
                  <a:lnTo>
                    <a:pt x="355" y="26"/>
                  </a:lnTo>
                  <a:lnTo>
                    <a:pt x="359" y="26"/>
                  </a:lnTo>
                  <a:lnTo>
                    <a:pt x="359" y="26"/>
                  </a:lnTo>
                  <a:lnTo>
                    <a:pt x="359" y="22"/>
                  </a:lnTo>
                  <a:lnTo>
                    <a:pt x="359" y="22"/>
                  </a:lnTo>
                  <a:lnTo>
                    <a:pt x="366" y="26"/>
                  </a:lnTo>
                  <a:lnTo>
                    <a:pt x="366" y="30"/>
                  </a:lnTo>
                  <a:lnTo>
                    <a:pt x="366" y="33"/>
                  </a:lnTo>
                  <a:lnTo>
                    <a:pt x="370" y="33"/>
                  </a:lnTo>
                  <a:lnTo>
                    <a:pt x="370" y="30"/>
                  </a:lnTo>
                  <a:lnTo>
                    <a:pt x="370" y="30"/>
                  </a:lnTo>
                  <a:lnTo>
                    <a:pt x="370" y="26"/>
                  </a:lnTo>
                  <a:lnTo>
                    <a:pt x="374" y="26"/>
                  </a:lnTo>
                  <a:lnTo>
                    <a:pt x="377" y="30"/>
                  </a:lnTo>
                  <a:lnTo>
                    <a:pt x="381" y="30"/>
                  </a:lnTo>
                  <a:lnTo>
                    <a:pt x="385" y="30"/>
                  </a:lnTo>
                  <a:lnTo>
                    <a:pt x="385" y="30"/>
                  </a:lnTo>
                  <a:lnTo>
                    <a:pt x="385" y="33"/>
                  </a:lnTo>
                  <a:lnTo>
                    <a:pt x="381" y="33"/>
                  </a:lnTo>
                  <a:lnTo>
                    <a:pt x="381" y="37"/>
                  </a:lnTo>
                  <a:lnTo>
                    <a:pt x="385" y="41"/>
                  </a:lnTo>
                  <a:lnTo>
                    <a:pt x="385" y="41"/>
                  </a:lnTo>
                  <a:lnTo>
                    <a:pt x="389" y="37"/>
                  </a:lnTo>
                  <a:lnTo>
                    <a:pt x="392" y="37"/>
                  </a:lnTo>
                  <a:lnTo>
                    <a:pt x="400" y="37"/>
                  </a:lnTo>
                  <a:lnTo>
                    <a:pt x="400" y="41"/>
                  </a:lnTo>
                  <a:lnTo>
                    <a:pt x="403" y="37"/>
                  </a:lnTo>
                  <a:lnTo>
                    <a:pt x="400" y="33"/>
                  </a:lnTo>
                  <a:lnTo>
                    <a:pt x="403" y="33"/>
                  </a:lnTo>
                  <a:lnTo>
                    <a:pt x="411" y="33"/>
                  </a:lnTo>
                  <a:lnTo>
                    <a:pt x="411" y="30"/>
                  </a:lnTo>
                  <a:lnTo>
                    <a:pt x="415" y="30"/>
                  </a:lnTo>
                  <a:lnTo>
                    <a:pt x="415" y="26"/>
                  </a:lnTo>
                  <a:lnTo>
                    <a:pt x="418" y="26"/>
                  </a:lnTo>
                  <a:lnTo>
                    <a:pt x="422" y="22"/>
                  </a:lnTo>
                  <a:lnTo>
                    <a:pt x="422" y="18"/>
                  </a:lnTo>
                  <a:lnTo>
                    <a:pt x="426" y="18"/>
                  </a:lnTo>
                  <a:lnTo>
                    <a:pt x="429" y="18"/>
                  </a:lnTo>
                  <a:lnTo>
                    <a:pt x="433" y="15"/>
                  </a:lnTo>
                  <a:lnTo>
                    <a:pt x="433" y="18"/>
                  </a:lnTo>
                  <a:lnTo>
                    <a:pt x="433" y="18"/>
                  </a:lnTo>
                  <a:lnTo>
                    <a:pt x="433" y="22"/>
                  </a:lnTo>
                  <a:lnTo>
                    <a:pt x="429" y="22"/>
                  </a:lnTo>
                  <a:lnTo>
                    <a:pt x="429" y="26"/>
                  </a:lnTo>
                  <a:lnTo>
                    <a:pt x="459" y="44"/>
                  </a:lnTo>
                  <a:lnTo>
                    <a:pt x="500" y="89"/>
                  </a:lnTo>
                  <a:lnTo>
                    <a:pt x="503" y="89"/>
                  </a:lnTo>
                  <a:lnTo>
                    <a:pt x="507" y="89"/>
                  </a:lnTo>
                  <a:lnTo>
                    <a:pt x="507" y="85"/>
                  </a:lnTo>
                  <a:lnTo>
                    <a:pt x="507" y="85"/>
                  </a:lnTo>
                  <a:lnTo>
                    <a:pt x="507" y="82"/>
                  </a:lnTo>
                  <a:lnTo>
                    <a:pt x="511" y="82"/>
                  </a:lnTo>
                  <a:lnTo>
                    <a:pt x="514" y="85"/>
                  </a:lnTo>
                  <a:lnTo>
                    <a:pt x="514" y="85"/>
                  </a:lnTo>
                  <a:lnTo>
                    <a:pt x="514" y="89"/>
                  </a:lnTo>
                  <a:lnTo>
                    <a:pt x="518" y="89"/>
                  </a:lnTo>
                  <a:lnTo>
                    <a:pt x="522" y="93"/>
                  </a:lnTo>
                  <a:lnTo>
                    <a:pt x="522" y="93"/>
                  </a:lnTo>
                  <a:lnTo>
                    <a:pt x="526" y="89"/>
                  </a:lnTo>
                  <a:lnTo>
                    <a:pt x="529" y="89"/>
                  </a:lnTo>
                  <a:lnTo>
                    <a:pt x="533" y="93"/>
                  </a:lnTo>
                  <a:lnTo>
                    <a:pt x="537" y="89"/>
                  </a:lnTo>
                  <a:lnTo>
                    <a:pt x="537" y="89"/>
                  </a:lnTo>
                  <a:lnTo>
                    <a:pt x="540" y="89"/>
                  </a:lnTo>
                  <a:lnTo>
                    <a:pt x="544" y="89"/>
                  </a:lnTo>
                  <a:lnTo>
                    <a:pt x="540" y="85"/>
                  </a:lnTo>
                  <a:lnTo>
                    <a:pt x="540" y="85"/>
                  </a:lnTo>
                  <a:lnTo>
                    <a:pt x="548" y="85"/>
                  </a:lnTo>
                  <a:lnTo>
                    <a:pt x="552" y="85"/>
                  </a:lnTo>
                  <a:lnTo>
                    <a:pt x="559" y="85"/>
                  </a:lnTo>
                  <a:lnTo>
                    <a:pt x="563" y="89"/>
                  </a:lnTo>
                  <a:lnTo>
                    <a:pt x="566" y="93"/>
                  </a:lnTo>
                  <a:lnTo>
                    <a:pt x="566" y="96"/>
                  </a:lnTo>
                  <a:lnTo>
                    <a:pt x="570" y="96"/>
                  </a:lnTo>
                  <a:lnTo>
                    <a:pt x="574" y="96"/>
                  </a:lnTo>
                  <a:lnTo>
                    <a:pt x="577" y="100"/>
                  </a:lnTo>
                  <a:lnTo>
                    <a:pt x="577" y="100"/>
                  </a:lnTo>
                  <a:lnTo>
                    <a:pt x="581" y="100"/>
                  </a:lnTo>
                  <a:lnTo>
                    <a:pt x="581" y="104"/>
                  </a:lnTo>
                  <a:lnTo>
                    <a:pt x="581" y="104"/>
                  </a:lnTo>
                  <a:lnTo>
                    <a:pt x="581" y="107"/>
                  </a:lnTo>
                  <a:lnTo>
                    <a:pt x="581" y="107"/>
                  </a:lnTo>
                  <a:lnTo>
                    <a:pt x="581" y="111"/>
                  </a:lnTo>
                  <a:lnTo>
                    <a:pt x="581" y="111"/>
                  </a:lnTo>
                  <a:lnTo>
                    <a:pt x="585" y="111"/>
                  </a:lnTo>
                  <a:lnTo>
                    <a:pt x="589" y="111"/>
                  </a:lnTo>
                  <a:lnTo>
                    <a:pt x="589" y="111"/>
                  </a:lnTo>
                  <a:lnTo>
                    <a:pt x="592" y="111"/>
                  </a:lnTo>
                  <a:lnTo>
                    <a:pt x="592" y="111"/>
                  </a:lnTo>
                  <a:lnTo>
                    <a:pt x="600" y="107"/>
                  </a:lnTo>
                  <a:lnTo>
                    <a:pt x="603" y="107"/>
                  </a:lnTo>
                  <a:lnTo>
                    <a:pt x="607" y="107"/>
                  </a:lnTo>
                  <a:lnTo>
                    <a:pt x="611" y="104"/>
                  </a:lnTo>
                  <a:lnTo>
                    <a:pt x="611" y="104"/>
                  </a:lnTo>
                  <a:lnTo>
                    <a:pt x="611" y="107"/>
                  </a:lnTo>
                  <a:lnTo>
                    <a:pt x="611" y="111"/>
                  </a:lnTo>
                  <a:lnTo>
                    <a:pt x="614" y="111"/>
                  </a:lnTo>
                  <a:lnTo>
                    <a:pt x="618" y="115"/>
                  </a:lnTo>
                  <a:lnTo>
                    <a:pt x="622" y="115"/>
                  </a:lnTo>
                  <a:lnTo>
                    <a:pt x="622" y="119"/>
                  </a:lnTo>
                  <a:lnTo>
                    <a:pt x="622" y="119"/>
                  </a:lnTo>
                  <a:lnTo>
                    <a:pt x="618" y="122"/>
                  </a:lnTo>
                  <a:lnTo>
                    <a:pt x="614" y="126"/>
                  </a:lnTo>
                  <a:lnTo>
                    <a:pt x="614" y="130"/>
                  </a:lnTo>
                  <a:lnTo>
                    <a:pt x="614" y="130"/>
                  </a:lnTo>
                  <a:lnTo>
                    <a:pt x="611" y="133"/>
                  </a:lnTo>
                  <a:lnTo>
                    <a:pt x="607" y="133"/>
                  </a:lnTo>
                  <a:lnTo>
                    <a:pt x="603" y="137"/>
                  </a:lnTo>
                  <a:lnTo>
                    <a:pt x="603" y="141"/>
                  </a:lnTo>
                  <a:lnTo>
                    <a:pt x="603" y="145"/>
                  </a:lnTo>
                  <a:lnTo>
                    <a:pt x="607" y="152"/>
                  </a:lnTo>
                  <a:lnTo>
                    <a:pt x="611" y="156"/>
                  </a:lnTo>
                  <a:lnTo>
                    <a:pt x="611" y="159"/>
                  </a:lnTo>
                  <a:lnTo>
                    <a:pt x="607" y="163"/>
                  </a:lnTo>
                  <a:lnTo>
                    <a:pt x="603" y="163"/>
                  </a:lnTo>
                  <a:lnTo>
                    <a:pt x="600" y="167"/>
                  </a:lnTo>
                  <a:lnTo>
                    <a:pt x="596" y="167"/>
                  </a:lnTo>
                  <a:lnTo>
                    <a:pt x="596" y="167"/>
                  </a:lnTo>
                  <a:lnTo>
                    <a:pt x="596" y="163"/>
                  </a:lnTo>
                  <a:lnTo>
                    <a:pt x="592" y="163"/>
                  </a:lnTo>
                  <a:lnTo>
                    <a:pt x="585" y="167"/>
                  </a:lnTo>
                  <a:lnTo>
                    <a:pt x="581" y="167"/>
                  </a:lnTo>
                  <a:lnTo>
                    <a:pt x="574" y="163"/>
                  </a:lnTo>
                  <a:lnTo>
                    <a:pt x="570" y="163"/>
                  </a:lnTo>
                  <a:lnTo>
                    <a:pt x="570" y="163"/>
                  </a:lnTo>
                  <a:lnTo>
                    <a:pt x="566" y="171"/>
                  </a:lnTo>
                  <a:lnTo>
                    <a:pt x="566" y="174"/>
                  </a:lnTo>
                  <a:lnTo>
                    <a:pt x="566" y="178"/>
                  </a:lnTo>
                  <a:lnTo>
                    <a:pt x="563" y="185"/>
                  </a:lnTo>
                  <a:lnTo>
                    <a:pt x="563" y="193"/>
                  </a:lnTo>
                  <a:lnTo>
                    <a:pt x="563" y="197"/>
                  </a:lnTo>
                  <a:lnTo>
                    <a:pt x="566" y="197"/>
                  </a:lnTo>
                  <a:lnTo>
                    <a:pt x="570" y="197"/>
                  </a:lnTo>
                  <a:lnTo>
                    <a:pt x="566" y="200"/>
                  </a:lnTo>
                  <a:lnTo>
                    <a:pt x="566" y="204"/>
                  </a:lnTo>
                  <a:lnTo>
                    <a:pt x="566" y="204"/>
                  </a:lnTo>
                  <a:lnTo>
                    <a:pt x="563" y="204"/>
                  </a:lnTo>
                  <a:lnTo>
                    <a:pt x="559" y="204"/>
                  </a:lnTo>
                  <a:lnTo>
                    <a:pt x="559" y="204"/>
                  </a:lnTo>
                  <a:lnTo>
                    <a:pt x="555" y="204"/>
                  </a:lnTo>
                  <a:lnTo>
                    <a:pt x="552" y="204"/>
                  </a:lnTo>
                  <a:lnTo>
                    <a:pt x="544" y="208"/>
                  </a:lnTo>
                  <a:lnTo>
                    <a:pt x="540" y="208"/>
                  </a:lnTo>
                  <a:lnTo>
                    <a:pt x="537" y="208"/>
                  </a:lnTo>
                  <a:lnTo>
                    <a:pt x="537" y="208"/>
                  </a:lnTo>
                  <a:lnTo>
                    <a:pt x="533" y="208"/>
                  </a:lnTo>
                  <a:lnTo>
                    <a:pt x="529" y="211"/>
                  </a:lnTo>
                  <a:lnTo>
                    <a:pt x="529" y="211"/>
                  </a:lnTo>
                  <a:lnTo>
                    <a:pt x="533" y="215"/>
                  </a:lnTo>
                  <a:lnTo>
                    <a:pt x="537" y="215"/>
                  </a:lnTo>
                  <a:lnTo>
                    <a:pt x="540" y="215"/>
                  </a:lnTo>
                  <a:lnTo>
                    <a:pt x="540" y="215"/>
                  </a:lnTo>
                  <a:lnTo>
                    <a:pt x="540" y="219"/>
                  </a:lnTo>
                  <a:lnTo>
                    <a:pt x="540" y="222"/>
                  </a:lnTo>
                  <a:lnTo>
                    <a:pt x="540" y="226"/>
                  </a:lnTo>
                  <a:lnTo>
                    <a:pt x="544" y="226"/>
                  </a:lnTo>
                  <a:lnTo>
                    <a:pt x="544" y="230"/>
                  </a:lnTo>
                  <a:lnTo>
                    <a:pt x="548" y="234"/>
                  </a:lnTo>
                  <a:lnTo>
                    <a:pt x="548" y="237"/>
                  </a:lnTo>
                  <a:lnTo>
                    <a:pt x="552" y="237"/>
                  </a:lnTo>
                  <a:lnTo>
                    <a:pt x="552" y="245"/>
                  </a:lnTo>
                  <a:lnTo>
                    <a:pt x="548" y="248"/>
                  </a:lnTo>
                  <a:lnTo>
                    <a:pt x="548" y="248"/>
                  </a:lnTo>
                  <a:lnTo>
                    <a:pt x="552" y="252"/>
                  </a:lnTo>
                  <a:lnTo>
                    <a:pt x="548" y="252"/>
                  </a:lnTo>
                  <a:lnTo>
                    <a:pt x="548" y="256"/>
                  </a:lnTo>
                  <a:lnTo>
                    <a:pt x="548" y="256"/>
                  </a:lnTo>
                  <a:lnTo>
                    <a:pt x="548" y="260"/>
                  </a:lnTo>
                  <a:lnTo>
                    <a:pt x="544" y="263"/>
                  </a:lnTo>
                  <a:lnTo>
                    <a:pt x="537" y="260"/>
                  </a:lnTo>
                  <a:lnTo>
                    <a:pt x="529" y="252"/>
                  </a:lnTo>
                  <a:lnTo>
                    <a:pt x="526" y="252"/>
                  </a:lnTo>
                  <a:lnTo>
                    <a:pt x="518" y="252"/>
                  </a:lnTo>
                  <a:lnTo>
                    <a:pt x="511" y="252"/>
                  </a:lnTo>
                  <a:lnTo>
                    <a:pt x="503" y="252"/>
                  </a:lnTo>
                  <a:lnTo>
                    <a:pt x="496" y="252"/>
                  </a:lnTo>
                  <a:lnTo>
                    <a:pt x="489" y="252"/>
                  </a:lnTo>
                  <a:lnTo>
                    <a:pt x="485" y="252"/>
                  </a:lnTo>
                  <a:lnTo>
                    <a:pt x="481" y="252"/>
                  </a:lnTo>
                  <a:lnTo>
                    <a:pt x="477" y="252"/>
                  </a:lnTo>
                  <a:lnTo>
                    <a:pt x="474" y="256"/>
                  </a:lnTo>
                  <a:lnTo>
                    <a:pt x="466" y="252"/>
                  </a:lnTo>
                  <a:lnTo>
                    <a:pt x="459" y="252"/>
                  </a:lnTo>
                  <a:lnTo>
                    <a:pt x="455" y="252"/>
                  </a:lnTo>
                  <a:lnTo>
                    <a:pt x="452" y="252"/>
                  </a:lnTo>
                  <a:lnTo>
                    <a:pt x="448" y="252"/>
                  </a:lnTo>
                  <a:lnTo>
                    <a:pt x="444" y="252"/>
                  </a:lnTo>
                  <a:lnTo>
                    <a:pt x="440" y="252"/>
                  </a:lnTo>
                  <a:lnTo>
                    <a:pt x="440" y="252"/>
                  </a:lnTo>
                  <a:lnTo>
                    <a:pt x="440" y="256"/>
                  </a:lnTo>
                  <a:lnTo>
                    <a:pt x="440" y="260"/>
                  </a:lnTo>
                  <a:lnTo>
                    <a:pt x="440" y="263"/>
                  </a:lnTo>
                  <a:lnTo>
                    <a:pt x="437" y="263"/>
                  </a:lnTo>
                  <a:lnTo>
                    <a:pt x="426" y="263"/>
                  </a:lnTo>
                  <a:lnTo>
                    <a:pt x="415" y="263"/>
                  </a:lnTo>
                  <a:lnTo>
                    <a:pt x="411" y="260"/>
                  </a:lnTo>
                  <a:lnTo>
                    <a:pt x="403" y="260"/>
                  </a:lnTo>
                  <a:lnTo>
                    <a:pt x="403" y="263"/>
                  </a:lnTo>
                  <a:lnTo>
                    <a:pt x="403" y="263"/>
                  </a:lnTo>
                  <a:lnTo>
                    <a:pt x="400" y="267"/>
                  </a:lnTo>
                  <a:lnTo>
                    <a:pt x="400" y="267"/>
                  </a:lnTo>
                  <a:lnTo>
                    <a:pt x="396" y="267"/>
                  </a:lnTo>
                  <a:lnTo>
                    <a:pt x="396" y="271"/>
                  </a:lnTo>
                  <a:lnTo>
                    <a:pt x="392" y="274"/>
                  </a:lnTo>
                  <a:lnTo>
                    <a:pt x="385" y="278"/>
                  </a:lnTo>
                  <a:lnTo>
                    <a:pt x="381" y="286"/>
                  </a:lnTo>
                  <a:lnTo>
                    <a:pt x="381" y="286"/>
                  </a:lnTo>
                  <a:lnTo>
                    <a:pt x="377" y="293"/>
                  </a:lnTo>
                  <a:lnTo>
                    <a:pt x="370" y="297"/>
                  </a:lnTo>
                  <a:lnTo>
                    <a:pt x="370" y="297"/>
                  </a:lnTo>
                  <a:lnTo>
                    <a:pt x="363" y="293"/>
                  </a:lnTo>
                  <a:lnTo>
                    <a:pt x="355" y="293"/>
                  </a:lnTo>
                  <a:lnTo>
                    <a:pt x="352" y="293"/>
                  </a:lnTo>
                  <a:lnTo>
                    <a:pt x="344" y="297"/>
                  </a:lnTo>
                  <a:lnTo>
                    <a:pt x="340" y="297"/>
                  </a:lnTo>
                  <a:lnTo>
                    <a:pt x="333" y="278"/>
                  </a:lnTo>
                  <a:lnTo>
                    <a:pt x="322" y="278"/>
                  </a:lnTo>
                  <a:lnTo>
                    <a:pt x="322" y="256"/>
                  </a:lnTo>
                  <a:lnTo>
                    <a:pt x="315" y="260"/>
                  </a:lnTo>
                  <a:lnTo>
                    <a:pt x="311" y="248"/>
                  </a:lnTo>
                  <a:lnTo>
                    <a:pt x="303" y="245"/>
                  </a:lnTo>
                  <a:lnTo>
                    <a:pt x="278" y="245"/>
                  </a:lnTo>
                  <a:lnTo>
                    <a:pt x="252" y="245"/>
                  </a:lnTo>
                  <a:lnTo>
                    <a:pt x="237" y="237"/>
                  </a:lnTo>
                  <a:lnTo>
                    <a:pt x="229" y="234"/>
                  </a:lnTo>
                  <a:lnTo>
                    <a:pt x="203" y="219"/>
                  </a:lnTo>
                  <a:lnTo>
                    <a:pt x="159" y="226"/>
                  </a:lnTo>
                  <a:lnTo>
                    <a:pt x="174" y="297"/>
                  </a:lnTo>
                  <a:lnTo>
                    <a:pt x="170" y="297"/>
                  </a:lnTo>
                  <a:lnTo>
                    <a:pt x="163" y="297"/>
                  </a:lnTo>
                  <a:lnTo>
                    <a:pt x="152" y="286"/>
                  </a:lnTo>
                  <a:lnTo>
                    <a:pt x="141" y="282"/>
                  </a:lnTo>
                  <a:lnTo>
                    <a:pt x="129" y="278"/>
                  </a:lnTo>
                  <a:lnTo>
                    <a:pt x="122" y="282"/>
                  </a:lnTo>
                  <a:lnTo>
                    <a:pt x="111" y="289"/>
                  </a:lnTo>
                  <a:lnTo>
                    <a:pt x="111" y="286"/>
                  </a:lnTo>
                  <a:lnTo>
                    <a:pt x="111" y="282"/>
                  </a:lnTo>
                  <a:lnTo>
                    <a:pt x="111" y="278"/>
                  </a:lnTo>
                  <a:lnTo>
                    <a:pt x="115" y="274"/>
                  </a:lnTo>
                  <a:lnTo>
                    <a:pt x="115" y="274"/>
                  </a:lnTo>
                  <a:lnTo>
                    <a:pt x="115" y="271"/>
                  </a:lnTo>
                  <a:lnTo>
                    <a:pt x="111" y="271"/>
                  </a:lnTo>
                  <a:lnTo>
                    <a:pt x="107" y="271"/>
                  </a:lnTo>
                  <a:lnTo>
                    <a:pt x="107" y="271"/>
                  </a:lnTo>
                  <a:lnTo>
                    <a:pt x="103" y="271"/>
                  </a:lnTo>
                  <a:lnTo>
                    <a:pt x="100" y="271"/>
                  </a:lnTo>
                  <a:lnTo>
                    <a:pt x="100" y="271"/>
                  </a:lnTo>
                  <a:lnTo>
                    <a:pt x="100" y="267"/>
                  </a:lnTo>
                  <a:lnTo>
                    <a:pt x="96" y="267"/>
                  </a:lnTo>
                  <a:lnTo>
                    <a:pt x="96" y="263"/>
                  </a:lnTo>
                  <a:lnTo>
                    <a:pt x="92" y="263"/>
                  </a:lnTo>
                  <a:lnTo>
                    <a:pt x="92" y="263"/>
                  </a:lnTo>
                  <a:lnTo>
                    <a:pt x="89" y="263"/>
                  </a:lnTo>
                  <a:lnTo>
                    <a:pt x="89" y="263"/>
                  </a:lnTo>
                  <a:lnTo>
                    <a:pt x="89" y="260"/>
                  </a:lnTo>
                  <a:lnTo>
                    <a:pt x="89" y="260"/>
                  </a:lnTo>
                  <a:lnTo>
                    <a:pt x="85" y="252"/>
                  </a:lnTo>
                  <a:lnTo>
                    <a:pt x="81" y="252"/>
                  </a:lnTo>
                  <a:lnTo>
                    <a:pt x="81" y="252"/>
                  </a:lnTo>
                  <a:lnTo>
                    <a:pt x="81" y="248"/>
                  </a:lnTo>
                  <a:lnTo>
                    <a:pt x="78" y="248"/>
                  </a:lnTo>
                  <a:lnTo>
                    <a:pt x="78" y="245"/>
                  </a:lnTo>
                  <a:lnTo>
                    <a:pt x="74" y="245"/>
                  </a:lnTo>
                  <a:lnTo>
                    <a:pt x="70" y="245"/>
                  </a:lnTo>
                  <a:lnTo>
                    <a:pt x="70" y="241"/>
                  </a:lnTo>
                  <a:lnTo>
                    <a:pt x="70" y="241"/>
                  </a:lnTo>
                  <a:lnTo>
                    <a:pt x="70" y="237"/>
                  </a:lnTo>
                  <a:lnTo>
                    <a:pt x="74" y="237"/>
                  </a:lnTo>
                  <a:lnTo>
                    <a:pt x="78" y="237"/>
                  </a:lnTo>
                  <a:lnTo>
                    <a:pt x="78" y="237"/>
                  </a:lnTo>
                  <a:lnTo>
                    <a:pt x="81" y="237"/>
                  </a:lnTo>
                  <a:lnTo>
                    <a:pt x="81" y="241"/>
                  </a:lnTo>
                  <a:lnTo>
                    <a:pt x="85" y="237"/>
                  </a:lnTo>
                  <a:lnTo>
                    <a:pt x="85" y="237"/>
                  </a:lnTo>
                  <a:lnTo>
                    <a:pt x="89" y="237"/>
                  </a:lnTo>
                  <a:lnTo>
                    <a:pt x="89" y="237"/>
                  </a:lnTo>
                  <a:lnTo>
                    <a:pt x="89" y="237"/>
                  </a:lnTo>
                  <a:lnTo>
                    <a:pt x="85" y="237"/>
                  </a:lnTo>
                  <a:lnTo>
                    <a:pt x="85" y="237"/>
                  </a:lnTo>
                  <a:lnTo>
                    <a:pt x="85" y="234"/>
                  </a:lnTo>
                  <a:lnTo>
                    <a:pt x="81" y="230"/>
                  </a:lnTo>
                  <a:lnTo>
                    <a:pt x="81" y="230"/>
                  </a:lnTo>
                  <a:lnTo>
                    <a:pt x="81" y="230"/>
                  </a:lnTo>
                  <a:lnTo>
                    <a:pt x="81" y="226"/>
                  </a:lnTo>
                  <a:lnTo>
                    <a:pt x="81" y="226"/>
                  </a:lnTo>
                  <a:lnTo>
                    <a:pt x="85" y="222"/>
                  </a:lnTo>
                  <a:lnTo>
                    <a:pt x="89" y="222"/>
                  </a:lnTo>
                  <a:lnTo>
                    <a:pt x="92" y="222"/>
                  </a:lnTo>
                  <a:lnTo>
                    <a:pt x="92" y="222"/>
                  </a:lnTo>
                  <a:lnTo>
                    <a:pt x="96" y="222"/>
                  </a:lnTo>
                  <a:lnTo>
                    <a:pt x="100" y="219"/>
                  </a:lnTo>
                  <a:lnTo>
                    <a:pt x="100" y="222"/>
                  </a:lnTo>
                  <a:lnTo>
                    <a:pt x="103" y="222"/>
                  </a:lnTo>
                  <a:lnTo>
                    <a:pt x="103" y="222"/>
                  </a:lnTo>
                  <a:lnTo>
                    <a:pt x="107" y="222"/>
                  </a:lnTo>
                  <a:lnTo>
                    <a:pt x="111" y="222"/>
                  </a:lnTo>
                  <a:lnTo>
                    <a:pt x="115" y="222"/>
                  </a:lnTo>
                  <a:lnTo>
                    <a:pt x="115" y="222"/>
                  </a:lnTo>
                  <a:lnTo>
                    <a:pt x="111" y="219"/>
                  </a:lnTo>
                  <a:lnTo>
                    <a:pt x="107" y="219"/>
                  </a:lnTo>
                  <a:lnTo>
                    <a:pt x="107" y="215"/>
                  </a:lnTo>
                  <a:lnTo>
                    <a:pt x="107" y="211"/>
                  </a:lnTo>
                  <a:lnTo>
                    <a:pt x="107" y="211"/>
                  </a:lnTo>
                  <a:lnTo>
                    <a:pt x="111" y="211"/>
                  </a:lnTo>
                  <a:lnTo>
                    <a:pt x="107" y="208"/>
                  </a:lnTo>
                  <a:lnTo>
                    <a:pt x="107" y="208"/>
                  </a:lnTo>
                  <a:lnTo>
                    <a:pt x="107" y="208"/>
                  </a:lnTo>
                  <a:lnTo>
                    <a:pt x="107" y="204"/>
                  </a:lnTo>
                  <a:lnTo>
                    <a:pt x="111" y="200"/>
                  </a:lnTo>
                  <a:lnTo>
                    <a:pt x="107" y="200"/>
                  </a:lnTo>
                  <a:lnTo>
                    <a:pt x="107" y="197"/>
                  </a:lnTo>
                  <a:lnTo>
                    <a:pt x="107" y="197"/>
                  </a:lnTo>
                  <a:lnTo>
                    <a:pt x="107" y="193"/>
                  </a:lnTo>
                  <a:lnTo>
                    <a:pt x="103" y="193"/>
                  </a:lnTo>
                  <a:lnTo>
                    <a:pt x="103" y="193"/>
                  </a:lnTo>
                  <a:lnTo>
                    <a:pt x="103" y="189"/>
                  </a:lnTo>
                  <a:lnTo>
                    <a:pt x="96" y="189"/>
                  </a:lnTo>
                  <a:lnTo>
                    <a:pt x="96" y="189"/>
                  </a:lnTo>
                  <a:lnTo>
                    <a:pt x="92" y="189"/>
                  </a:lnTo>
                  <a:lnTo>
                    <a:pt x="92" y="193"/>
                  </a:lnTo>
                  <a:lnTo>
                    <a:pt x="92" y="193"/>
                  </a:lnTo>
                  <a:lnTo>
                    <a:pt x="92" y="193"/>
                  </a:lnTo>
                  <a:lnTo>
                    <a:pt x="89" y="193"/>
                  </a:lnTo>
                  <a:lnTo>
                    <a:pt x="89" y="193"/>
                  </a:lnTo>
                  <a:lnTo>
                    <a:pt x="89" y="193"/>
                  </a:lnTo>
                  <a:lnTo>
                    <a:pt x="85" y="193"/>
                  </a:lnTo>
                  <a:lnTo>
                    <a:pt x="85" y="193"/>
                  </a:lnTo>
                  <a:lnTo>
                    <a:pt x="81" y="193"/>
                  </a:lnTo>
                  <a:lnTo>
                    <a:pt x="81" y="189"/>
                  </a:lnTo>
                  <a:lnTo>
                    <a:pt x="81" y="189"/>
                  </a:lnTo>
                  <a:lnTo>
                    <a:pt x="81" y="189"/>
                  </a:lnTo>
                  <a:lnTo>
                    <a:pt x="78" y="189"/>
                  </a:lnTo>
                  <a:lnTo>
                    <a:pt x="78" y="189"/>
                  </a:lnTo>
                  <a:lnTo>
                    <a:pt x="74" y="189"/>
                  </a:lnTo>
                  <a:lnTo>
                    <a:pt x="70" y="193"/>
                  </a:lnTo>
                  <a:lnTo>
                    <a:pt x="70" y="193"/>
                  </a:lnTo>
                  <a:lnTo>
                    <a:pt x="70" y="193"/>
                  </a:lnTo>
                  <a:lnTo>
                    <a:pt x="66" y="193"/>
                  </a:lnTo>
                  <a:lnTo>
                    <a:pt x="66" y="193"/>
                  </a:lnTo>
                  <a:lnTo>
                    <a:pt x="63" y="197"/>
                  </a:lnTo>
                  <a:lnTo>
                    <a:pt x="63" y="197"/>
                  </a:lnTo>
                  <a:lnTo>
                    <a:pt x="59" y="197"/>
                  </a:lnTo>
                  <a:lnTo>
                    <a:pt x="59" y="200"/>
                  </a:lnTo>
                  <a:lnTo>
                    <a:pt x="55" y="200"/>
                  </a:lnTo>
                  <a:lnTo>
                    <a:pt x="55" y="200"/>
                  </a:lnTo>
                  <a:lnTo>
                    <a:pt x="55" y="200"/>
                  </a:lnTo>
                  <a:lnTo>
                    <a:pt x="55" y="200"/>
                  </a:lnTo>
                  <a:lnTo>
                    <a:pt x="52" y="200"/>
                  </a:lnTo>
                  <a:lnTo>
                    <a:pt x="52" y="200"/>
                  </a:lnTo>
                  <a:lnTo>
                    <a:pt x="48" y="200"/>
                  </a:lnTo>
                  <a:lnTo>
                    <a:pt x="48" y="200"/>
                  </a:lnTo>
                  <a:lnTo>
                    <a:pt x="48" y="200"/>
                  </a:lnTo>
                  <a:close/>
                </a:path>
              </a:pathLst>
            </a:custGeom>
            <a:grpFill/>
            <a:ln>
              <a:noFill/>
            </a:ln>
          </p:spPr>
          <p:txBody>
            <a:bodyPr vert="horz" wrap="square" lIns="91440" tIns="45720" rIns="91440" bIns="45720" numCol="1" anchor="t" anchorCtr="0" compatLnSpc="1"/>
            <a:lstStyle/>
            <a:p>
              <a:endParaRPr lang="en-US"/>
            </a:p>
          </p:txBody>
        </p:sp>
        <p:sp>
          <p:nvSpPr>
            <p:cNvPr id="164" name="Freeform 17"/>
            <p:cNvSpPr/>
            <p:nvPr/>
          </p:nvSpPr>
          <p:spPr bwMode="auto">
            <a:xfrm>
              <a:off x="5398237" y="2217429"/>
              <a:ext cx="338384" cy="190421"/>
            </a:xfrm>
            <a:custGeom>
              <a:avLst/>
              <a:gdLst>
                <a:gd name="T0" fmla="*/ 211 w 263"/>
                <a:gd name="T1" fmla="*/ 137 h 148"/>
                <a:gd name="T2" fmla="*/ 215 w 263"/>
                <a:gd name="T3" fmla="*/ 130 h 148"/>
                <a:gd name="T4" fmla="*/ 211 w 263"/>
                <a:gd name="T5" fmla="*/ 126 h 148"/>
                <a:gd name="T6" fmla="*/ 211 w 263"/>
                <a:gd name="T7" fmla="*/ 118 h 148"/>
                <a:gd name="T8" fmla="*/ 207 w 263"/>
                <a:gd name="T9" fmla="*/ 115 h 148"/>
                <a:gd name="T10" fmla="*/ 200 w 263"/>
                <a:gd name="T11" fmla="*/ 111 h 148"/>
                <a:gd name="T12" fmla="*/ 204 w 263"/>
                <a:gd name="T13" fmla="*/ 104 h 148"/>
                <a:gd name="T14" fmla="*/ 211 w 263"/>
                <a:gd name="T15" fmla="*/ 104 h 148"/>
                <a:gd name="T16" fmla="*/ 218 w 263"/>
                <a:gd name="T17" fmla="*/ 96 h 148"/>
                <a:gd name="T18" fmla="*/ 215 w 263"/>
                <a:gd name="T19" fmla="*/ 93 h 148"/>
                <a:gd name="T20" fmla="*/ 230 w 263"/>
                <a:gd name="T21" fmla="*/ 89 h 148"/>
                <a:gd name="T22" fmla="*/ 226 w 263"/>
                <a:gd name="T23" fmla="*/ 85 h 148"/>
                <a:gd name="T24" fmla="*/ 230 w 263"/>
                <a:gd name="T25" fmla="*/ 81 h 148"/>
                <a:gd name="T26" fmla="*/ 237 w 263"/>
                <a:gd name="T27" fmla="*/ 78 h 148"/>
                <a:gd name="T28" fmla="*/ 244 w 263"/>
                <a:gd name="T29" fmla="*/ 78 h 148"/>
                <a:gd name="T30" fmla="*/ 256 w 263"/>
                <a:gd name="T31" fmla="*/ 78 h 148"/>
                <a:gd name="T32" fmla="*/ 263 w 263"/>
                <a:gd name="T33" fmla="*/ 74 h 148"/>
                <a:gd name="T34" fmla="*/ 256 w 263"/>
                <a:gd name="T35" fmla="*/ 63 h 148"/>
                <a:gd name="T36" fmla="*/ 252 w 263"/>
                <a:gd name="T37" fmla="*/ 67 h 148"/>
                <a:gd name="T38" fmla="*/ 248 w 263"/>
                <a:gd name="T39" fmla="*/ 70 h 148"/>
                <a:gd name="T40" fmla="*/ 237 w 263"/>
                <a:gd name="T41" fmla="*/ 67 h 148"/>
                <a:gd name="T42" fmla="*/ 237 w 263"/>
                <a:gd name="T43" fmla="*/ 59 h 148"/>
                <a:gd name="T44" fmla="*/ 241 w 263"/>
                <a:gd name="T45" fmla="*/ 48 h 148"/>
                <a:gd name="T46" fmla="*/ 237 w 263"/>
                <a:gd name="T47" fmla="*/ 52 h 148"/>
                <a:gd name="T48" fmla="*/ 226 w 263"/>
                <a:gd name="T49" fmla="*/ 59 h 148"/>
                <a:gd name="T50" fmla="*/ 222 w 263"/>
                <a:gd name="T51" fmla="*/ 67 h 148"/>
                <a:gd name="T52" fmla="*/ 211 w 263"/>
                <a:gd name="T53" fmla="*/ 78 h 148"/>
                <a:gd name="T54" fmla="*/ 204 w 263"/>
                <a:gd name="T55" fmla="*/ 74 h 148"/>
                <a:gd name="T56" fmla="*/ 193 w 263"/>
                <a:gd name="T57" fmla="*/ 74 h 148"/>
                <a:gd name="T58" fmla="*/ 181 w 263"/>
                <a:gd name="T59" fmla="*/ 78 h 148"/>
                <a:gd name="T60" fmla="*/ 163 w 263"/>
                <a:gd name="T61" fmla="*/ 59 h 148"/>
                <a:gd name="T62" fmla="*/ 156 w 263"/>
                <a:gd name="T63" fmla="*/ 41 h 148"/>
                <a:gd name="T64" fmla="*/ 144 w 263"/>
                <a:gd name="T65" fmla="*/ 26 h 148"/>
                <a:gd name="T66" fmla="*/ 93 w 263"/>
                <a:gd name="T67" fmla="*/ 26 h 148"/>
                <a:gd name="T68" fmla="*/ 70 w 263"/>
                <a:gd name="T69" fmla="*/ 15 h 148"/>
                <a:gd name="T70" fmla="*/ 0 w 263"/>
                <a:gd name="T71" fmla="*/ 7 h 148"/>
                <a:gd name="T72" fmla="*/ 22 w 263"/>
                <a:gd name="T73" fmla="*/ 78 h 148"/>
                <a:gd name="T74" fmla="*/ 30 w 263"/>
                <a:gd name="T75" fmla="*/ 74 h 148"/>
                <a:gd name="T76" fmla="*/ 26 w 263"/>
                <a:gd name="T77" fmla="*/ 67 h 148"/>
                <a:gd name="T78" fmla="*/ 33 w 263"/>
                <a:gd name="T79" fmla="*/ 59 h 148"/>
                <a:gd name="T80" fmla="*/ 41 w 263"/>
                <a:gd name="T81" fmla="*/ 55 h 148"/>
                <a:gd name="T82" fmla="*/ 44 w 263"/>
                <a:gd name="T83" fmla="*/ 55 h 148"/>
                <a:gd name="T84" fmla="*/ 52 w 263"/>
                <a:gd name="T85" fmla="*/ 52 h 148"/>
                <a:gd name="T86" fmla="*/ 70 w 263"/>
                <a:gd name="T87" fmla="*/ 63 h 148"/>
                <a:gd name="T88" fmla="*/ 85 w 263"/>
                <a:gd name="T89" fmla="*/ 70 h 148"/>
                <a:gd name="T90" fmla="*/ 96 w 263"/>
                <a:gd name="T91" fmla="*/ 74 h 148"/>
                <a:gd name="T92" fmla="*/ 107 w 263"/>
                <a:gd name="T93" fmla="*/ 78 h 148"/>
                <a:gd name="T94" fmla="*/ 115 w 263"/>
                <a:gd name="T95" fmla="*/ 89 h 148"/>
                <a:gd name="T96" fmla="*/ 119 w 263"/>
                <a:gd name="T97" fmla="*/ 100 h 148"/>
                <a:gd name="T98" fmla="*/ 133 w 263"/>
                <a:gd name="T99" fmla="*/ 107 h 148"/>
                <a:gd name="T100" fmla="*/ 159 w 263"/>
                <a:gd name="T101" fmla="*/ 122 h 148"/>
                <a:gd name="T102" fmla="*/ 178 w 263"/>
                <a:gd name="T103" fmla="*/ 130 h 148"/>
                <a:gd name="T104" fmla="*/ 181 w 263"/>
                <a:gd name="T105" fmla="*/ 130 h 148"/>
                <a:gd name="T106" fmla="*/ 189 w 263"/>
                <a:gd name="T107" fmla="*/ 137 h 148"/>
                <a:gd name="T108" fmla="*/ 193 w 263"/>
                <a:gd name="T109" fmla="*/ 144 h 148"/>
                <a:gd name="T110" fmla="*/ 200 w 263"/>
                <a:gd name="T111" fmla="*/ 148 h 148"/>
                <a:gd name="T112" fmla="*/ 204 w 263"/>
                <a:gd name="T113" fmla="*/ 144 h 148"/>
                <a:gd name="T114" fmla="*/ 207 w 263"/>
                <a:gd name="T11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148">
                  <a:moveTo>
                    <a:pt x="207" y="148"/>
                  </a:moveTo>
                  <a:lnTo>
                    <a:pt x="211" y="137"/>
                  </a:lnTo>
                  <a:lnTo>
                    <a:pt x="215" y="133"/>
                  </a:lnTo>
                  <a:lnTo>
                    <a:pt x="215" y="130"/>
                  </a:lnTo>
                  <a:lnTo>
                    <a:pt x="215" y="126"/>
                  </a:lnTo>
                  <a:lnTo>
                    <a:pt x="211" y="126"/>
                  </a:lnTo>
                  <a:lnTo>
                    <a:pt x="211" y="118"/>
                  </a:lnTo>
                  <a:lnTo>
                    <a:pt x="211" y="118"/>
                  </a:lnTo>
                  <a:lnTo>
                    <a:pt x="211" y="115"/>
                  </a:lnTo>
                  <a:lnTo>
                    <a:pt x="207" y="115"/>
                  </a:lnTo>
                  <a:lnTo>
                    <a:pt x="204" y="115"/>
                  </a:lnTo>
                  <a:lnTo>
                    <a:pt x="200" y="111"/>
                  </a:lnTo>
                  <a:lnTo>
                    <a:pt x="200" y="104"/>
                  </a:lnTo>
                  <a:lnTo>
                    <a:pt x="204" y="104"/>
                  </a:lnTo>
                  <a:lnTo>
                    <a:pt x="207" y="104"/>
                  </a:lnTo>
                  <a:lnTo>
                    <a:pt x="211" y="104"/>
                  </a:lnTo>
                  <a:lnTo>
                    <a:pt x="211" y="100"/>
                  </a:lnTo>
                  <a:lnTo>
                    <a:pt x="218" y="96"/>
                  </a:lnTo>
                  <a:lnTo>
                    <a:pt x="218" y="96"/>
                  </a:lnTo>
                  <a:lnTo>
                    <a:pt x="215" y="93"/>
                  </a:lnTo>
                  <a:lnTo>
                    <a:pt x="222" y="93"/>
                  </a:lnTo>
                  <a:lnTo>
                    <a:pt x="230" y="89"/>
                  </a:lnTo>
                  <a:lnTo>
                    <a:pt x="230" y="89"/>
                  </a:lnTo>
                  <a:lnTo>
                    <a:pt x="226" y="85"/>
                  </a:lnTo>
                  <a:lnTo>
                    <a:pt x="226" y="81"/>
                  </a:lnTo>
                  <a:lnTo>
                    <a:pt x="230" y="81"/>
                  </a:lnTo>
                  <a:lnTo>
                    <a:pt x="233" y="78"/>
                  </a:lnTo>
                  <a:lnTo>
                    <a:pt x="237" y="78"/>
                  </a:lnTo>
                  <a:lnTo>
                    <a:pt x="241" y="74"/>
                  </a:lnTo>
                  <a:lnTo>
                    <a:pt x="244" y="78"/>
                  </a:lnTo>
                  <a:lnTo>
                    <a:pt x="248" y="78"/>
                  </a:lnTo>
                  <a:lnTo>
                    <a:pt x="256" y="78"/>
                  </a:lnTo>
                  <a:lnTo>
                    <a:pt x="259" y="78"/>
                  </a:lnTo>
                  <a:lnTo>
                    <a:pt x="263" y="74"/>
                  </a:lnTo>
                  <a:lnTo>
                    <a:pt x="263" y="70"/>
                  </a:lnTo>
                  <a:lnTo>
                    <a:pt x="256" y="63"/>
                  </a:lnTo>
                  <a:lnTo>
                    <a:pt x="252" y="63"/>
                  </a:lnTo>
                  <a:lnTo>
                    <a:pt x="252" y="67"/>
                  </a:lnTo>
                  <a:lnTo>
                    <a:pt x="252" y="70"/>
                  </a:lnTo>
                  <a:lnTo>
                    <a:pt x="248" y="70"/>
                  </a:lnTo>
                  <a:lnTo>
                    <a:pt x="244" y="67"/>
                  </a:lnTo>
                  <a:lnTo>
                    <a:pt x="237" y="67"/>
                  </a:lnTo>
                  <a:lnTo>
                    <a:pt x="233" y="63"/>
                  </a:lnTo>
                  <a:lnTo>
                    <a:pt x="237" y="59"/>
                  </a:lnTo>
                  <a:lnTo>
                    <a:pt x="241" y="52"/>
                  </a:lnTo>
                  <a:lnTo>
                    <a:pt x="241" y="48"/>
                  </a:lnTo>
                  <a:lnTo>
                    <a:pt x="237" y="48"/>
                  </a:lnTo>
                  <a:lnTo>
                    <a:pt x="237" y="52"/>
                  </a:lnTo>
                  <a:lnTo>
                    <a:pt x="233" y="55"/>
                  </a:lnTo>
                  <a:lnTo>
                    <a:pt x="226" y="59"/>
                  </a:lnTo>
                  <a:lnTo>
                    <a:pt x="222" y="67"/>
                  </a:lnTo>
                  <a:lnTo>
                    <a:pt x="222" y="67"/>
                  </a:lnTo>
                  <a:lnTo>
                    <a:pt x="218" y="74"/>
                  </a:lnTo>
                  <a:lnTo>
                    <a:pt x="211" y="78"/>
                  </a:lnTo>
                  <a:lnTo>
                    <a:pt x="211" y="78"/>
                  </a:lnTo>
                  <a:lnTo>
                    <a:pt x="204" y="74"/>
                  </a:lnTo>
                  <a:lnTo>
                    <a:pt x="196" y="74"/>
                  </a:lnTo>
                  <a:lnTo>
                    <a:pt x="193" y="74"/>
                  </a:lnTo>
                  <a:lnTo>
                    <a:pt x="185" y="78"/>
                  </a:lnTo>
                  <a:lnTo>
                    <a:pt x="181" y="78"/>
                  </a:lnTo>
                  <a:lnTo>
                    <a:pt x="174" y="59"/>
                  </a:lnTo>
                  <a:lnTo>
                    <a:pt x="163" y="59"/>
                  </a:lnTo>
                  <a:lnTo>
                    <a:pt x="163" y="37"/>
                  </a:lnTo>
                  <a:lnTo>
                    <a:pt x="156" y="41"/>
                  </a:lnTo>
                  <a:lnTo>
                    <a:pt x="152" y="29"/>
                  </a:lnTo>
                  <a:lnTo>
                    <a:pt x="144" y="26"/>
                  </a:lnTo>
                  <a:lnTo>
                    <a:pt x="119" y="26"/>
                  </a:lnTo>
                  <a:lnTo>
                    <a:pt x="93" y="26"/>
                  </a:lnTo>
                  <a:lnTo>
                    <a:pt x="78" y="18"/>
                  </a:lnTo>
                  <a:lnTo>
                    <a:pt x="70" y="15"/>
                  </a:lnTo>
                  <a:lnTo>
                    <a:pt x="44" y="0"/>
                  </a:lnTo>
                  <a:lnTo>
                    <a:pt x="0" y="7"/>
                  </a:lnTo>
                  <a:lnTo>
                    <a:pt x="15" y="78"/>
                  </a:lnTo>
                  <a:lnTo>
                    <a:pt x="22" y="78"/>
                  </a:lnTo>
                  <a:lnTo>
                    <a:pt x="26" y="78"/>
                  </a:lnTo>
                  <a:lnTo>
                    <a:pt x="30" y="74"/>
                  </a:lnTo>
                  <a:lnTo>
                    <a:pt x="26" y="70"/>
                  </a:lnTo>
                  <a:lnTo>
                    <a:pt x="26" y="67"/>
                  </a:lnTo>
                  <a:lnTo>
                    <a:pt x="30" y="59"/>
                  </a:lnTo>
                  <a:lnTo>
                    <a:pt x="33" y="59"/>
                  </a:lnTo>
                  <a:lnTo>
                    <a:pt x="37" y="55"/>
                  </a:lnTo>
                  <a:lnTo>
                    <a:pt x="41" y="55"/>
                  </a:lnTo>
                  <a:lnTo>
                    <a:pt x="44" y="55"/>
                  </a:lnTo>
                  <a:lnTo>
                    <a:pt x="44" y="55"/>
                  </a:lnTo>
                  <a:lnTo>
                    <a:pt x="44" y="52"/>
                  </a:lnTo>
                  <a:lnTo>
                    <a:pt x="52" y="52"/>
                  </a:lnTo>
                  <a:lnTo>
                    <a:pt x="63" y="55"/>
                  </a:lnTo>
                  <a:lnTo>
                    <a:pt x="70" y="63"/>
                  </a:lnTo>
                  <a:lnTo>
                    <a:pt x="74" y="67"/>
                  </a:lnTo>
                  <a:lnTo>
                    <a:pt x="85" y="70"/>
                  </a:lnTo>
                  <a:lnTo>
                    <a:pt x="96" y="78"/>
                  </a:lnTo>
                  <a:lnTo>
                    <a:pt x="96" y="74"/>
                  </a:lnTo>
                  <a:lnTo>
                    <a:pt x="100" y="74"/>
                  </a:lnTo>
                  <a:lnTo>
                    <a:pt x="107" y="78"/>
                  </a:lnTo>
                  <a:lnTo>
                    <a:pt x="111" y="89"/>
                  </a:lnTo>
                  <a:lnTo>
                    <a:pt x="115" y="89"/>
                  </a:lnTo>
                  <a:lnTo>
                    <a:pt x="115" y="93"/>
                  </a:lnTo>
                  <a:lnTo>
                    <a:pt x="119" y="100"/>
                  </a:lnTo>
                  <a:lnTo>
                    <a:pt x="126" y="104"/>
                  </a:lnTo>
                  <a:lnTo>
                    <a:pt x="133" y="107"/>
                  </a:lnTo>
                  <a:lnTo>
                    <a:pt x="144" y="115"/>
                  </a:lnTo>
                  <a:lnTo>
                    <a:pt x="159" y="122"/>
                  </a:lnTo>
                  <a:lnTo>
                    <a:pt x="170" y="130"/>
                  </a:lnTo>
                  <a:lnTo>
                    <a:pt x="178" y="130"/>
                  </a:lnTo>
                  <a:lnTo>
                    <a:pt x="181" y="130"/>
                  </a:lnTo>
                  <a:lnTo>
                    <a:pt x="181" y="130"/>
                  </a:lnTo>
                  <a:lnTo>
                    <a:pt x="189" y="133"/>
                  </a:lnTo>
                  <a:lnTo>
                    <a:pt x="189" y="137"/>
                  </a:lnTo>
                  <a:lnTo>
                    <a:pt x="189" y="144"/>
                  </a:lnTo>
                  <a:lnTo>
                    <a:pt x="193" y="144"/>
                  </a:lnTo>
                  <a:lnTo>
                    <a:pt x="196" y="144"/>
                  </a:lnTo>
                  <a:lnTo>
                    <a:pt x="200" y="148"/>
                  </a:lnTo>
                  <a:lnTo>
                    <a:pt x="204" y="148"/>
                  </a:lnTo>
                  <a:lnTo>
                    <a:pt x="204" y="144"/>
                  </a:lnTo>
                  <a:lnTo>
                    <a:pt x="207" y="148"/>
                  </a:lnTo>
                  <a:lnTo>
                    <a:pt x="207" y="148"/>
                  </a:lnTo>
                  <a:close/>
                </a:path>
              </a:pathLst>
            </a:custGeom>
            <a:grpFill/>
            <a:ln>
              <a:noFill/>
            </a:ln>
          </p:spPr>
          <p:txBody>
            <a:bodyPr vert="horz" wrap="square" lIns="91440" tIns="45720" rIns="91440" bIns="45720" numCol="1" anchor="t" anchorCtr="0" compatLnSpc="1"/>
            <a:lstStyle/>
            <a:p>
              <a:endParaRPr lang="en-US"/>
            </a:p>
          </p:txBody>
        </p:sp>
        <p:sp>
          <p:nvSpPr>
            <p:cNvPr id="165" name="Freeform 18"/>
            <p:cNvSpPr/>
            <p:nvPr/>
          </p:nvSpPr>
          <p:spPr bwMode="auto">
            <a:xfrm>
              <a:off x="5336477" y="2284334"/>
              <a:ext cx="304932" cy="171122"/>
            </a:xfrm>
            <a:custGeom>
              <a:avLst/>
              <a:gdLst>
                <a:gd name="T0" fmla="*/ 237 w 237"/>
                <a:gd name="T1" fmla="*/ 81 h 133"/>
                <a:gd name="T2" fmla="*/ 226 w 237"/>
                <a:gd name="T3" fmla="*/ 78 h 133"/>
                <a:gd name="T4" fmla="*/ 192 w 237"/>
                <a:gd name="T5" fmla="*/ 63 h 133"/>
                <a:gd name="T6" fmla="*/ 167 w 237"/>
                <a:gd name="T7" fmla="*/ 48 h 133"/>
                <a:gd name="T8" fmla="*/ 159 w 237"/>
                <a:gd name="T9" fmla="*/ 37 h 133"/>
                <a:gd name="T10" fmla="*/ 144 w 237"/>
                <a:gd name="T11" fmla="*/ 22 h 133"/>
                <a:gd name="T12" fmla="*/ 122 w 237"/>
                <a:gd name="T13" fmla="*/ 15 h 133"/>
                <a:gd name="T14" fmla="*/ 100 w 237"/>
                <a:gd name="T15" fmla="*/ 0 h 133"/>
                <a:gd name="T16" fmla="*/ 92 w 237"/>
                <a:gd name="T17" fmla="*/ 3 h 133"/>
                <a:gd name="T18" fmla="*/ 81 w 237"/>
                <a:gd name="T19" fmla="*/ 7 h 133"/>
                <a:gd name="T20" fmla="*/ 74 w 237"/>
                <a:gd name="T21" fmla="*/ 18 h 133"/>
                <a:gd name="T22" fmla="*/ 70 w 237"/>
                <a:gd name="T23" fmla="*/ 26 h 133"/>
                <a:gd name="T24" fmla="*/ 41 w 237"/>
                <a:gd name="T25" fmla="*/ 15 h 133"/>
                <a:gd name="T26" fmla="*/ 11 w 237"/>
                <a:gd name="T27" fmla="*/ 11 h 133"/>
                <a:gd name="T28" fmla="*/ 4 w 237"/>
                <a:gd name="T29" fmla="*/ 22 h 133"/>
                <a:gd name="T30" fmla="*/ 7 w 237"/>
                <a:gd name="T31" fmla="*/ 29 h 133"/>
                <a:gd name="T32" fmla="*/ 11 w 237"/>
                <a:gd name="T33" fmla="*/ 41 h 133"/>
                <a:gd name="T34" fmla="*/ 11 w 237"/>
                <a:gd name="T35" fmla="*/ 55 h 133"/>
                <a:gd name="T36" fmla="*/ 15 w 237"/>
                <a:gd name="T37" fmla="*/ 55 h 133"/>
                <a:gd name="T38" fmla="*/ 26 w 237"/>
                <a:gd name="T39" fmla="*/ 52 h 133"/>
                <a:gd name="T40" fmla="*/ 26 w 237"/>
                <a:gd name="T41" fmla="*/ 59 h 133"/>
                <a:gd name="T42" fmla="*/ 30 w 237"/>
                <a:gd name="T43" fmla="*/ 63 h 133"/>
                <a:gd name="T44" fmla="*/ 22 w 237"/>
                <a:gd name="T45" fmla="*/ 63 h 133"/>
                <a:gd name="T46" fmla="*/ 22 w 237"/>
                <a:gd name="T47" fmla="*/ 70 h 133"/>
                <a:gd name="T48" fmla="*/ 26 w 237"/>
                <a:gd name="T49" fmla="*/ 66 h 133"/>
                <a:gd name="T50" fmla="*/ 33 w 237"/>
                <a:gd name="T51" fmla="*/ 70 h 133"/>
                <a:gd name="T52" fmla="*/ 33 w 237"/>
                <a:gd name="T53" fmla="*/ 81 h 133"/>
                <a:gd name="T54" fmla="*/ 41 w 237"/>
                <a:gd name="T55" fmla="*/ 100 h 133"/>
                <a:gd name="T56" fmla="*/ 52 w 237"/>
                <a:gd name="T57" fmla="*/ 96 h 133"/>
                <a:gd name="T58" fmla="*/ 63 w 237"/>
                <a:gd name="T59" fmla="*/ 89 h 133"/>
                <a:gd name="T60" fmla="*/ 78 w 237"/>
                <a:gd name="T61" fmla="*/ 85 h 133"/>
                <a:gd name="T62" fmla="*/ 89 w 237"/>
                <a:gd name="T63" fmla="*/ 85 h 133"/>
                <a:gd name="T64" fmla="*/ 107 w 237"/>
                <a:gd name="T65" fmla="*/ 96 h 133"/>
                <a:gd name="T66" fmla="*/ 122 w 237"/>
                <a:gd name="T67" fmla="*/ 96 h 133"/>
                <a:gd name="T68" fmla="*/ 126 w 237"/>
                <a:gd name="T69" fmla="*/ 104 h 133"/>
                <a:gd name="T70" fmla="*/ 144 w 237"/>
                <a:gd name="T71" fmla="*/ 111 h 133"/>
                <a:gd name="T72" fmla="*/ 155 w 237"/>
                <a:gd name="T73" fmla="*/ 118 h 133"/>
                <a:gd name="T74" fmla="*/ 155 w 237"/>
                <a:gd name="T75" fmla="*/ 126 h 133"/>
                <a:gd name="T76" fmla="*/ 163 w 237"/>
                <a:gd name="T77" fmla="*/ 130 h 133"/>
                <a:gd name="T78" fmla="*/ 170 w 237"/>
                <a:gd name="T79" fmla="*/ 130 h 133"/>
                <a:gd name="T80" fmla="*/ 178 w 237"/>
                <a:gd name="T81" fmla="*/ 133 h 133"/>
                <a:gd name="T82" fmla="*/ 185 w 237"/>
                <a:gd name="T83" fmla="*/ 133 h 133"/>
                <a:gd name="T84" fmla="*/ 192 w 237"/>
                <a:gd name="T85" fmla="*/ 126 h 133"/>
                <a:gd name="T86" fmla="*/ 204 w 237"/>
                <a:gd name="T87" fmla="*/ 118 h 133"/>
                <a:gd name="T88" fmla="*/ 207 w 237"/>
                <a:gd name="T89" fmla="*/ 115 h 133"/>
                <a:gd name="T90" fmla="*/ 211 w 237"/>
                <a:gd name="T91" fmla="*/ 104 h 133"/>
                <a:gd name="T92" fmla="*/ 211 w 237"/>
                <a:gd name="T93" fmla="*/ 100 h 133"/>
                <a:gd name="T94" fmla="*/ 218 w 237"/>
                <a:gd name="T95" fmla="*/ 96 h 133"/>
                <a:gd name="T96" fmla="*/ 229 w 237"/>
                <a:gd name="T97" fmla="*/ 92 h 133"/>
                <a:gd name="T98" fmla="*/ 237 w 237"/>
                <a:gd name="T9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33">
                  <a:moveTo>
                    <a:pt x="237" y="92"/>
                  </a:moveTo>
                  <a:lnTo>
                    <a:pt x="237" y="85"/>
                  </a:lnTo>
                  <a:lnTo>
                    <a:pt x="237" y="81"/>
                  </a:lnTo>
                  <a:lnTo>
                    <a:pt x="229" y="78"/>
                  </a:lnTo>
                  <a:lnTo>
                    <a:pt x="229" y="78"/>
                  </a:lnTo>
                  <a:lnTo>
                    <a:pt x="226" y="78"/>
                  </a:lnTo>
                  <a:lnTo>
                    <a:pt x="218" y="78"/>
                  </a:lnTo>
                  <a:lnTo>
                    <a:pt x="207" y="70"/>
                  </a:lnTo>
                  <a:lnTo>
                    <a:pt x="192" y="63"/>
                  </a:lnTo>
                  <a:lnTo>
                    <a:pt x="181" y="55"/>
                  </a:lnTo>
                  <a:lnTo>
                    <a:pt x="174" y="52"/>
                  </a:lnTo>
                  <a:lnTo>
                    <a:pt x="167" y="48"/>
                  </a:lnTo>
                  <a:lnTo>
                    <a:pt x="163" y="41"/>
                  </a:lnTo>
                  <a:lnTo>
                    <a:pt x="163" y="37"/>
                  </a:lnTo>
                  <a:lnTo>
                    <a:pt x="159" y="37"/>
                  </a:lnTo>
                  <a:lnTo>
                    <a:pt x="155" y="26"/>
                  </a:lnTo>
                  <a:lnTo>
                    <a:pt x="148" y="22"/>
                  </a:lnTo>
                  <a:lnTo>
                    <a:pt x="144" y="22"/>
                  </a:lnTo>
                  <a:lnTo>
                    <a:pt x="144" y="26"/>
                  </a:lnTo>
                  <a:lnTo>
                    <a:pt x="133" y="18"/>
                  </a:lnTo>
                  <a:lnTo>
                    <a:pt x="122" y="15"/>
                  </a:lnTo>
                  <a:lnTo>
                    <a:pt x="118" y="11"/>
                  </a:lnTo>
                  <a:lnTo>
                    <a:pt x="111" y="3"/>
                  </a:lnTo>
                  <a:lnTo>
                    <a:pt x="100" y="0"/>
                  </a:lnTo>
                  <a:lnTo>
                    <a:pt x="92" y="0"/>
                  </a:lnTo>
                  <a:lnTo>
                    <a:pt x="92" y="3"/>
                  </a:lnTo>
                  <a:lnTo>
                    <a:pt x="92" y="3"/>
                  </a:lnTo>
                  <a:lnTo>
                    <a:pt x="89" y="3"/>
                  </a:lnTo>
                  <a:lnTo>
                    <a:pt x="85" y="3"/>
                  </a:lnTo>
                  <a:lnTo>
                    <a:pt x="81" y="7"/>
                  </a:lnTo>
                  <a:lnTo>
                    <a:pt x="78" y="7"/>
                  </a:lnTo>
                  <a:lnTo>
                    <a:pt x="74" y="15"/>
                  </a:lnTo>
                  <a:lnTo>
                    <a:pt x="74" y="18"/>
                  </a:lnTo>
                  <a:lnTo>
                    <a:pt x="78" y="22"/>
                  </a:lnTo>
                  <a:lnTo>
                    <a:pt x="74" y="26"/>
                  </a:lnTo>
                  <a:lnTo>
                    <a:pt x="70" y="26"/>
                  </a:lnTo>
                  <a:lnTo>
                    <a:pt x="59" y="26"/>
                  </a:lnTo>
                  <a:lnTo>
                    <a:pt x="52" y="26"/>
                  </a:lnTo>
                  <a:lnTo>
                    <a:pt x="41" y="15"/>
                  </a:lnTo>
                  <a:lnTo>
                    <a:pt x="30" y="11"/>
                  </a:lnTo>
                  <a:lnTo>
                    <a:pt x="18" y="7"/>
                  </a:lnTo>
                  <a:lnTo>
                    <a:pt x="11" y="11"/>
                  </a:lnTo>
                  <a:lnTo>
                    <a:pt x="0" y="18"/>
                  </a:lnTo>
                  <a:lnTo>
                    <a:pt x="0" y="22"/>
                  </a:lnTo>
                  <a:lnTo>
                    <a:pt x="4" y="22"/>
                  </a:lnTo>
                  <a:lnTo>
                    <a:pt x="4" y="26"/>
                  </a:lnTo>
                  <a:lnTo>
                    <a:pt x="7" y="26"/>
                  </a:lnTo>
                  <a:lnTo>
                    <a:pt x="7" y="29"/>
                  </a:lnTo>
                  <a:lnTo>
                    <a:pt x="11" y="33"/>
                  </a:lnTo>
                  <a:lnTo>
                    <a:pt x="11" y="41"/>
                  </a:lnTo>
                  <a:lnTo>
                    <a:pt x="11" y="41"/>
                  </a:lnTo>
                  <a:lnTo>
                    <a:pt x="11" y="48"/>
                  </a:lnTo>
                  <a:lnTo>
                    <a:pt x="11" y="52"/>
                  </a:lnTo>
                  <a:lnTo>
                    <a:pt x="11" y="55"/>
                  </a:lnTo>
                  <a:lnTo>
                    <a:pt x="18" y="59"/>
                  </a:lnTo>
                  <a:lnTo>
                    <a:pt x="18" y="55"/>
                  </a:lnTo>
                  <a:lnTo>
                    <a:pt x="15" y="55"/>
                  </a:lnTo>
                  <a:lnTo>
                    <a:pt x="18" y="55"/>
                  </a:lnTo>
                  <a:lnTo>
                    <a:pt x="22" y="55"/>
                  </a:lnTo>
                  <a:lnTo>
                    <a:pt x="26" y="52"/>
                  </a:lnTo>
                  <a:lnTo>
                    <a:pt x="26" y="55"/>
                  </a:lnTo>
                  <a:lnTo>
                    <a:pt x="26" y="59"/>
                  </a:lnTo>
                  <a:lnTo>
                    <a:pt x="26" y="59"/>
                  </a:lnTo>
                  <a:lnTo>
                    <a:pt x="30" y="59"/>
                  </a:lnTo>
                  <a:lnTo>
                    <a:pt x="30" y="63"/>
                  </a:lnTo>
                  <a:lnTo>
                    <a:pt x="30" y="63"/>
                  </a:lnTo>
                  <a:lnTo>
                    <a:pt x="26" y="63"/>
                  </a:lnTo>
                  <a:lnTo>
                    <a:pt x="26" y="63"/>
                  </a:lnTo>
                  <a:lnTo>
                    <a:pt x="22" y="63"/>
                  </a:lnTo>
                  <a:lnTo>
                    <a:pt x="18" y="63"/>
                  </a:lnTo>
                  <a:lnTo>
                    <a:pt x="18" y="66"/>
                  </a:lnTo>
                  <a:lnTo>
                    <a:pt x="22" y="70"/>
                  </a:lnTo>
                  <a:lnTo>
                    <a:pt x="22" y="66"/>
                  </a:lnTo>
                  <a:lnTo>
                    <a:pt x="22" y="66"/>
                  </a:lnTo>
                  <a:lnTo>
                    <a:pt x="26" y="66"/>
                  </a:lnTo>
                  <a:lnTo>
                    <a:pt x="26" y="66"/>
                  </a:lnTo>
                  <a:lnTo>
                    <a:pt x="30" y="70"/>
                  </a:lnTo>
                  <a:lnTo>
                    <a:pt x="33" y="70"/>
                  </a:lnTo>
                  <a:lnTo>
                    <a:pt x="33" y="74"/>
                  </a:lnTo>
                  <a:lnTo>
                    <a:pt x="33" y="78"/>
                  </a:lnTo>
                  <a:lnTo>
                    <a:pt x="33" y="81"/>
                  </a:lnTo>
                  <a:lnTo>
                    <a:pt x="33" y="89"/>
                  </a:lnTo>
                  <a:lnTo>
                    <a:pt x="37" y="92"/>
                  </a:lnTo>
                  <a:lnTo>
                    <a:pt x="41" y="100"/>
                  </a:lnTo>
                  <a:lnTo>
                    <a:pt x="44" y="100"/>
                  </a:lnTo>
                  <a:lnTo>
                    <a:pt x="52" y="100"/>
                  </a:lnTo>
                  <a:lnTo>
                    <a:pt x="52" y="96"/>
                  </a:lnTo>
                  <a:lnTo>
                    <a:pt x="55" y="92"/>
                  </a:lnTo>
                  <a:lnTo>
                    <a:pt x="55" y="92"/>
                  </a:lnTo>
                  <a:lnTo>
                    <a:pt x="63" y="89"/>
                  </a:lnTo>
                  <a:lnTo>
                    <a:pt x="70" y="85"/>
                  </a:lnTo>
                  <a:lnTo>
                    <a:pt x="78" y="89"/>
                  </a:lnTo>
                  <a:lnTo>
                    <a:pt x="78" y="85"/>
                  </a:lnTo>
                  <a:lnTo>
                    <a:pt x="81" y="81"/>
                  </a:lnTo>
                  <a:lnTo>
                    <a:pt x="85" y="85"/>
                  </a:lnTo>
                  <a:lnTo>
                    <a:pt x="89" y="85"/>
                  </a:lnTo>
                  <a:lnTo>
                    <a:pt x="92" y="89"/>
                  </a:lnTo>
                  <a:lnTo>
                    <a:pt x="100" y="89"/>
                  </a:lnTo>
                  <a:lnTo>
                    <a:pt x="107" y="96"/>
                  </a:lnTo>
                  <a:lnTo>
                    <a:pt x="111" y="96"/>
                  </a:lnTo>
                  <a:lnTo>
                    <a:pt x="115" y="92"/>
                  </a:lnTo>
                  <a:lnTo>
                    <a:pt x="122" y="96"/>
                  </a:lnTo>
                  <a:lnTo>
                    <a:pt x="126" y="96"/>
                  </a:lnTo>
                  <a:lnTo>
                    <a:pt x="126" y="100"/>
                  </a:lnTo>
                  <a:lnTo>
                    <a:pt x="126" y="104"/>
                  </a:lnTo>
                  <a:lnTo>
                    <a:pt x="129" y="100"/>
                  </a:lnTo>
                  <a:lnTo>
                    <a:pt x="137" y="104"/>
                  </a:lnTo>
                  <a:lnTo>
                    <a:pt x="144" y="111"/>
                  </a:lnTo>
                  <a:lnTo>
                    <a:pt x="152" y="111"/>
                  </a:lnTo>
                  <a:lnTo>
                    <a:pt x="155" y="115"/>
                  </a:lnTo>
                  <a:lnTo>
                    <a:pt x="155" y="118"/>
                  </a:lnTo>
                  <a:lnTo>
                    <a:pt x="155" y="118"/>
                  </a:lnTo>
                  <a:lnTo>
                    <a:pt x="155" y="122"/>
                  </a:lnTo>
                  <a:lnTo>
                    <a:pt x="155" y="126"/>
                  </a:lnTo>
                  <a:lnTo>
                    <a:pt x="159" y="126"/>
                  </a:lnTo>
                  <a:lnTo>
                    <a:pt x="159" y="126"/>
                  </a:lnTo>
                  <a:lnTo>
                    <a:pt x="163" y="130"/>
                  </a:lnTo>
                  <a:lnTo>
                    <a:pt x="167" y="130"/>
                  </a:lnTo>
                  <a:lnTo>
                    <a:pt x="170" y="130"/>
                  </a:lnTo>
                  <a:lnTo>
                    <a:pt x="170" y="130"/>
                  </a:lnTo>
                  <a:lnTo>
                    <a:pt x="174" y="130"/>
                  </a:lnTo>
                  <a:lnTo>
                    <a:pt x="178" y="130"/>
                  </a:lnTo>
                  <a:lnTo>
                    <a:pt x="178" y="133"/>
                  </a:lnTo>
                  <a:lnTo>
                    <a:pt x="181" y="133"/>
                  </a:lnTo>
                  <a:lnTo>
                    <a:pt x="181" y="133"/>
                  </a:lnTo>
                  <a:lnTo>
                    <a:pt x="185" y="133"/>
                  </a:lnTo>
                  <a:lnTo>
                    <a:pt x="189" y="130"/>
                  </a:lnTo>
                  <a:lnTo>
                    <a:pt x="189" y="126"/>
                  </a:lnTo>
                  <a:lnTo>
                    <a:pt x="192" y="126"/>
                  </a:lnTo>
                  <a:lnTo>
                    <a:pt x="189" y="122"/>
                  </a:lnTo>
                  <a:lnTo>
                    <a:pt x="196" y="122"/>
                  </a:lnTo>
                  <a:lnTo>
                    <a:pt x="204" y="118"/>
                  </a:lnTo>
                  <a:lnTo>
                    <a:pt x="204" y="118"/>
                  </a:lnTo>
                  <a:lnTo>
                    <a:pt x="204" y="115"/>
                  </a:lnTo>
                  <a:lnTo>
                    <a:pt x="207" y="115"/>
                  </a:lnTo>
                  <a:lnTo>
                    <a:pt x="207" y="111"/>
                  </a:lnTo>
                  <a:lnTo>
                    <a:pt x="207" y="107"/>
                  </a:lnTo>
                  <a:lnTo>
                    <a:pt x="211" y="104"/>
                  </a:lnTo>
                  <a:lnTo>
                    <a:pt x="211" y="100"/>
                  </a:lnTo>
                  <a:lnTo>
                    <a:pt x="211" y="100"/>
                  </a:lnTo>
                  <a:lnTo>
                    <a:pt x="211" y="100"/>
                  </a:lnTo>
                  <a:lnTo>
                    <a:pt x="211" y="96"/>
                  </a:lnTo>
                  <a:lnTo>
                    <a:pt x="215" y="96"/>
                  </a:lnTo>
                  <a:lnTo>
                    <a:pt x="218" y="96"/>
                  </a:lnTo>
                  <a:lnTo>
                    <a:pt x="218" y="96"/>
                  </a:lnTo>
                  <a:lnTo>
                    <a:pt x="226" y="92"/>
                  </a:lnTo>
                  <a:lnTo>
                    <a:pt x="229" y="92"/>
                  </a:lnTo>
                  <a:lnTo>
                    <a:pt x="233" y="92"/>
                  </a:lnTo>
                  <a:lnTo>
                    <a:pt x="237" y="92"/>
                  </a:lnTo>
                  <a:lnTo>
                    <a:pt x="237" y="92"/>
                  </a:lnTo>
                  <a:lnTo>
                    <a:pt x="237" y="92"/>
                  </a:lnTo>
                  <a:close/>
                </a:path>
              </a:pathLst>
            </a:custGeom>
            <a:grpFill/>
            <a:ln>
              <a:noFill/>
            </a:ln>
          </p:spPr>
          <p:txBody>
            <a:bodyPr vert="horz" wrap="square" lIns="91440" tIns="45720" rIns="91440" bIns="45720" numCol="1" anchor="t" anchorCtr="0" compatLnSpc="1"/>
            <a:lstStyle/>
            <a:p>
              <a:endParaRPr lang="en-US"/>
            </a:p>
          </p:txBody>
        </p:sp>
        <p:sp>
          <p:nvSpPr>
            <p:cNvPr id="166" name="Freeform 19"/>
            <p:cNvSpPr>
              <a:spLocks noEditPoints="1"/>
            </p:cNvSpPr>
            <p:nvPr/>
          </p:nvSpPr>
          <p:spPr bwMode="auto">
            <a:xfrm>
              <a:off x="6769785" y="2784834"/>
              <a:ext cx="209721" cy="286919"/>
            </a:xfrm>
            <a:custGeom>
              <a:avLst/>
              <a:gdLst>
                <a:gd name="T0" fmla="*/ 17 w 44"/>
                <a:gd name="T1" fmla="*/ 0 h 60"/>
                <a:gd name="T2" fmla="*/ 23 w 44"/>
                <a:gd name="T3" fmla="*/ 23 h 60"/>
                <a:gd name="T4" fmla="*/ 28 w 44"/>
                <a:gd name="T5" fmla="*/ 24 h 60"/>
                <a:gd name="T6" fmla="*/ 31 w 44"/>
                <a:gd name="T7" fmla="*/ 28 h 60"/>
                <a:gd name="T8" fmla="*/ 30 w 44"/>
                <a:gd name="T9" fmla="*/ 29 h 60"/>
                <a:gd name="T10" fmla="*/ 24 w 44"/>
                <a:gd name="T11" fmla="*/ 24 h 60"/>
                <a:gd name="T12" fmla="*/ 19 w 44"/>
                <a:gd name="T13" fmla="*/ 26 h 60"/>
                <a:gd name="T14" fmla="*/ 16 w 44"/>
                <a:gd name="T15" fmla="*/ 22 h 60"/>
                <a:gd name="T16" fmla="*/ 13 w 44"/>
                <a:gd name="T17" fmla="*/ 20 h 60"/>
                <a:gd name="T18" fmla="*/ 12 w 44"/>
                <a:gd name="T19" fmla="*/ 14 h 60"/>
                <a:gd name="T20" fmla="*/ 17 w 44"/>
                <a:gd name="T21" fmla="*/ 4 h 60"/>
                <a:gd name="T22" fmla="*/ 20 w 44"/>
                <a:gd name="T23" fmla="*/ 7 h 60"/>
                <a:gd name="T24" fmla="*/ 21 w 44"/>
                <a:gd name="T25" fmla="*/ 14 h 60"/>
                <a:gd name="T26" fmla="*/ 21 w 44"/>
                <a:gd name="T27" fmla="*/ 22 h 60"/>
                <a:gd name="T28" fmla="*/ 22 w 44"/>
                <a:gd name="T29" fmla="*/ 19 h 60"/>
                <a:gd name="T30" fmla="*/ 15 w 44"/>
                <a:gd name="T31" fmla="*/ 26 h 60"/>
                <a:gd name="T32" fmla="*/ 20 w 44"/>
                <a:gd name="T33" fmla="*/ 30 h 60"/>
                <a:gd name="T34" fmla="*/ 31 w 44"/>
                <a:gd name="T35" fmla="*/ 24 h 60"/>
                <a:gd name="T36" fmla="*/ 22 w 44"/>
                <a:gd name="T37" fmla="*/ 27 h 60"/>
                <a:gd name="T38" fmla="*/ 23 w 44"/>
                <a:gd name="T39" fmla="*/ 31 h 60"/>
                <a:gd name="T40" fmla="*/ 27 w 44"/>
                <a:gd name="T41" fmla="*/ 27 h 60"/>
                <a:gd name="T42" fmla="*/ 29 w 44"/>
                <a:gd name="T43" fmla="*/ 30 h 60"/>
                <a:gd name="T44" fmla="*/ 29 w 44"/>
                <a:gd name="T45" fmla="*/ 30 h 60"/>
                <a:gd name="T46" fmla="*/ 23 w 44"/>
                <a:gd name="T47" fmla="*/ 39 h 60"/>
                <a:gd name="T48" fmla="*/ 24 w 44"/>
                <a:gd name="T49" fmla="*/ 34 h 60"/>
                <a:gd name="T50" fmla="*/ 27 w 44"/>
                <a:gd name="T51" fmla="*/ 36 h 60"/>
                <a:gd name="T52" fmla="*/ 26 w 44"/>
                <a:gd name="T53" fmla="*/ 39 h 60"/>
                <a:gd name="T54" fmla="*/ 32 w 44"/>
                <a:gd name="T55" fmla="*/ 39 h 60"/>
                <a:gd name="T56" fmla="*/ 29 w 44"/>
                <a:gd name="T57" fmla="*/ 43 h 60"/>
                <a:gd name="T58" fmla="*/ 27 w 44"/>
                <a:gd name="T59" fmla="*/ 39 h 60"/>
                <a:gd name="T60" fmla="*/ 29 w 44"/>
                <a:gd name="T61" fmla="*/ 44 h 60"/>
                <a:gd name="T62" fmla="*/ 34 w 44"/>
                <a:gd name="T63" fmla="*/ 40 h 60"/>
                <a:gd name="T64" fmla="*/ 38 w 44"/>
                <a:gd name="T65" fmla="*/ 41 h 60"/>
                <a:gd name="T66" fmla="*/ 34 w 44"/>
                <a:gd name="T67" fmla="*/ 35 h 60"/>
                <a:gd name="T68" fmla="*/ 39 w 44"/>
                <a:gd name="T69" fmla="*/ 36 h 60"/>
                <a:gd name="T70" fmla="*/ 36 w 44"/>
                <a:gd name="T71" fmla="*/ 30 h 60"/>
                <a:gd name="T72" fmla="*/ 36 w 44"/>
                <a:gd name="T73" fmla="*/ 34 h 60"/>
                <a:gd name="T74" fmla="*/ 33 w 44"/>
                <a:gd name="T75" fmla="*/ 36 h 60"/>
                <a:gd name="T76" fmla="*/ 38 w 44"/>
                <a:gd name="T77" fmla="*/ 40 h 60"/>
                <a:gd name="T78" fmla="*/ 40 w 44"/>
                <a:gd name="T79" fmla="*/ 37 h 60"/>
                <a:gd name="T80" fmla="*/ 39 w 44"/>
                <a:gd name="T81" fmla="*/ 39 h 60"/>
                <a:gd name="T82" fmla="*/ 41 w 44"/>
                <a:gd name="T83" fmla="*/ 42 h 60"/>
                <a:gd name="T84" fmla="*/ 24 w 44"/>
                <a:gd name="T85" fmla="*/ 51 h 60"/>
                <a:gd name="T86" fmla="*/ 30 w 44"/>
                <a:gd name="T87" fmla="*/ 46 h 60"/>
                <a:gd name="T88" fmla="*/ 36 w 44"/>
                <a:gd name="T89" fmla="*/ 47 h 60"/>
                <a:gd name="T90" fmla="*/ 38 w 44"/>
                <a:gd name="T91" fmla="*/ 42 h 60"/>
                <a:gd name="T92" fmla="*/ 42 w 44"/>
                <a:gd name="T93" fmla="*/ 47 h 60"/>
                <a:gd name="T94" fmla="*/ 44 w 44"/>
                <a:gd name="T95" fmla="*/ 54 h 60"/>
                <a:gd name="T96" fmla="*/ 42 w 44"/>
                <a:gd name="T97" fmla="*/ 55 h 60"/>
                <a:gd name="T98" fmla="*/ 39 w 44"/>
                <a:gd name="T99" fmla="*/ 59 h 60"/>
                <a:gd name="T100" fmla="*/ 34 w 44"/>
                <a:gd name="T101" fmla="*/ 58 h 60"/>
                <a:gd name="T102" fmla="*/ 33 w 44"/>
                <a:gd name="T103" fmla="*/ 53 h 60"/>
                <a:gd name="T104" fmla="*/ 29 w 44"/>
                <a:gd name="T105" fmla="*/ 52 h 60"/>
                <a:gd name="T106" fmla="*/ 26 w 44"/>
                <a:gd name="T107" fmla="*/ 51 h 60"/>
                <a:gd name="T108" fmla="*/ 24 w 44"/>
                <a:gd name="T109" fmla="*/ 55 h 60"/>
                <a:gd name="T110" fmla="*/ 14 w 44"/>
                <a:gd name="T111" fmla="*/ 32 h 60"/>
                <a:gd name="T112" fmla="*/ 12 w 44"/>
                <a:gd name="T113" fmla="*/ 33 h 60"/>
                <a:gd name="T114" fmla="*/ 3 w 44"/>
                <a:gd name="T115" fmla="*/ 47 h 60"/>
                <a:gd name="T116" fmla="*/ 10 w 44"/>
                <a:gd name="T117" fmla="*/ 41 h 60"/>
                <a:gd name="T118" fmla="*/ 10 w 44"/>
                <a:gd name="T119" fmla="*/ 38 h 60"/>
                <a:gd name="T120" fmla="*/ 4 w 44"/>
                <a:gd name="T121" fmla="*/ 44 h 60"/>
                <a:gd name="T122" fmla="*/ 2 w 44"/>
                <a:gd name="T123"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60">
                  <a:moveTo>
                    <a:pt x="16" y="2"/>
                  </a:moveTo>
                  <a:cubicBezTo>
                    <a:pt x="17" y="2"/>
                    <a:pt x="17" y="2"/>
                    <a:pt x="17" y="2"/>
                  </a:cubicBezTo>
                  <a:cubicBezTo>
                    <a:pt x="17" y="3"/>
                    <a:pt x="17" y="3"/>
                    <a:pt x="17" y="3"/>
                  </a:cubicBezTo>
                  <a:cubicBezTo>
                    <a:pt x="16" y="2"/>
                    <a:pt x="16" y="2"/>
                    <a:pt x="16" y="2"/>
                  </a:cubicBezTo>
                  <a:close/>
                  <a:moveTo>
                    <a:pt x="16" y="1"/>
                  </a:moveTo>
                  <a:cubicBezTo>
                    <a:pt x="16" y="1"/>
                    <a:pt x="16" y="1"/>
                    <a:pt x="16" y="1"/>
                  </a:cubicBezTo>
                  <a:cubicBezTo>
                    <a:pt x="15" y="1"/>
                    <a:pt x="15" y="1"/>
                    <a:pt x="15" y="1"/>
                  </a:cubicBezTo>
                  <a:cubicBezTo>
                    <a:pt x="16" y="1"/>
                    <a:pt x="16" y="1"/>
                    <a:pt x="16" y="1"/>
                  </a:cubicBezTo>
                  <a:close/>
                  <a:moveTo>
                    <a:pt x="17" y="0"/>
                  </a:moveTo>
                  <a:cubicBezTo>
                    <a:pt x="17" y="0"/>
                    <a:pt x="17" y="0"/>
                    <a:pt x="17" y="0"/>
                  </a:cubicBezTo>
                  <a:cubicBezTo>
                    <a:pt x="17" y="0"/>
                    <a:pt x="17" y="0"/>
                    <a:pt x="17" y="0"/>
                  </a:cubicBezTo>
                  <a:cubicBezTo>
                    <a:pt x="17" y="0"/>
                    <a:pt x="17" y="0"/>
                    <a:pt x="17" y="0"/>
                  </a:cubicBezTo>
                  <a:close/>
                  <a:moveTo>
                    <a:pt x="19" y="2"/>
                  </a:moveTo>
                  <a:cubicBezTo>
                    <a:pt x="19" y="2"/>
                    <a:pt x="19" y="2"/>
                    <a:pt x="19" y="2"/>
                  </a:cubicBezTo>
                  <a:cubicBezTo>
                    <a:pt x="19" y="3"/>
                    <a:pt x="19" y="3"/>
                    <a:pt x="19" y="3"/>
                  </a:cubicBezTo>
                  <a:cubicBezTo>
                    <a:pt x="20" y="2"/>
                    <a:pt x="20" y="2"/>
                    <a:pt x="20" y="2"/>
                  </a:cubicBezTo>
                  <a:cubicBezTo>
                    <a:pt x="20" y="2"/>
                    <a:pt x="19" y="2"/>
                    <a:pt x="19" y="2"/>
                  </a:cubicBezTo>
                  <a:close/>
                  <a:moveTo>
                    <a:pt x="20" y="22"/>
                  </a:moveTo>
                  <a:cubicBezTo>
                    <a:pt x="20" y="22"/>
                    <a:pt x="20" y="22"/>
                    <a:pt x="20" y="22"/>
                  </a:cubicBezTo>
                  <a:cubicBezTo>
                    <a:pt x="21" y="23"/>
                    <a:pt x="21" y="23"/>
                    <a:pt x="21" y="23"/>
                  </a:cubicBezTo>
                  <a:cubicBezTo>
                    <a:pt x="22" y="24"/>
                    <a:pt x="22" y="24"/>
                    <a:pt x="22" y="24"/>
                  </a:cubicBezTo>
                  <a:cubicBezTo>
                    <a:pt x="23" y="23"/>
                    <a:pt x="23" y="23"/>
                    <a:pt x="23" y="23"/>
                  </a:cubicBezTo>
                  <a:cubicBezTo>
                    <a:pt x="23" y="23"/>
                    <a:pt x="23" y="23"/>
                    <a:pt x="23" y="23"/>
                  </a:cubicBezTo>
                  <a:cubicBezTo>
                    <a:pt x="24" y="22"/>
                    <a:pt x="24" y="22"/>
                    <a:pt x="24" y="22"/>
                  </a:cubicBezTo>
                  <a:cubicBezTo>
                    <a:pt x="25" y="22"/>
                    <a:pt x="25" y="22"/>
                    <a:pt x="25" y="22"/>
                  </a:cubicBezTo>
                  <a:cubicBezTo>
                    <a:pt x="26" y="23"/>
                    <a:pt x="26" y="23"/>
                    <a:pt x="26" y="23"/>
                  </a:cubicBezTo>
                  <a:cubicBezTo>
                    <a:pt x="27" y="24"/>
                    <a:pt x="27" y="24"/>
                    <a:pt x="27" y="24"/>
                  </a:cubicBezTo>
                  <a:cubicBezTo>
                    <a:pt x="26" y="24"/>
                    <a:pt x="26" y="24"/>
                    <a:pt x="26" y="24"/>
                  </a:cubicBezTo>
                  <a:cubicBezTo>
                    <a:pt x="27" y="25"/>
                    <a:pt x="27" y="25"/>
                    <a:pt x="27" y="25"/>
                  </a:cubicBezTo>
                  <a:cubicBezTo>
                    <a:pt x="28" y="24"/>
                    <a:pt x="28" y="24"/>
                    <a:pt x="28" y="24"/>
                  </a:cubicBezTo>
                  <a:cubicBezTo>
                    <a:pt x="27" y="24"/>
                    <a:pt x="27" y="24"/>
                    <a:pt x="27" y="24"/>
                  </a:cubicBezTo>
                  <a:cubicBezTo>
                    <a:pt x="28" y="23"/>
                    <a:pt x="28" y="23"/>
                    <a:pt x="28" y="23"/>
                  </a:cubicBezTo>
                  <a:cubicBezTo>
                    <a:pt x="28" y="24"/>
                    <a:pt x="28" y="24"/>
                    <a:pt x="28" y="24"/>
                  </a:cubicBezTo>
                  <a:cubicBezTo>
                    <a:pt x="29" y="24"/>
                    <a:pt x="29" y="24"/>
                    <a:pt x="29" y="24"/>
                  </a:cubicBezTo>
                  <a:cubicBezTo>
                    <a:pt x="30" y="25"/>
                    <a:pt x="30" y="25"/>
                    <a:pt x="30" y="25"/>
                  </a:cubicBezTo>
                  <a:cubicBezTo>
                    <a:pt x="30" y="25"/>
                    <a:pt x="30" y="25"/>
                    <a:pt x="30" y="25"/>
                  </a:cubicBezTo>
                  <a:cubicBezTo>
                    <a:pt x="30" y="25"/>
                    <a:pt x="30" y="25"/>
                    <a:pt x="30" y="25"/>
                  </a:cubicBezTo>
                  <a:cubicBezTo>
                    <a:pt x="29" y="25"/>
                    <a:pt x="29" y="25"/>
                    <a:pt x="29" y="25"/>
                  </a:cubicBezTo>
                  <a:cubicBezTo>
                    <a:pt x="29" y="25"/>
                    <a:pt x="29" y="25"/>
                    <a:pt x="29" y="25"/>
                  </a:cubicBezTo>
                  <a:cubicBezTo>
                    <a:pt x="29" y="26"/>
                    <a:pt x="29" y="26"/>
                    <a:pt x="29" y="26"/>
                  </a:cubicBezTo>
                  <a:cubicBezTo>
                    <a:pt x="30" y="27"/>
                    <a:pt x="30" y="27"/>
                    <a:pt x="30" y="27"/>
                  </a:cubicBezTo>
                  <a:cubicBezTo>
                    <a:pt x="30" y="28"/>
                    <a:pt x="30" y="28"/>
                    <a:pt x="30" y="28"/>
                  </a:cubicBezTo>
                  <a:cubicBezTo>
                    <a:pt x="31" y="28"/>
                    <a:pt x="31" y="28"/>
                    <a:pt x="31" y="28"/>
                  </a:cubicBezTo>
                  <a:cubicBezTo>
                    <a:pt x="31" y="28"/>
                    <a:pt x="31" y="28"/>
                    <a:pt x="31" y="28"/>
                  </a:cubicBezTo>
                  <a:cubicBezTo>
                    <a:pt x="32" y="28"/>
                    <a:pt x="32" y="28"/>
                    <a:pt x="32" y="28"/>
                  </a:cubicBezTo>
                  <a:cubicBezTo>
                    <a:pt x="32" y="28"/>
                    <a:pt x="32" y="28"/>
                    <a:pt x="32" y="28"/>
                  </a:cubicBezTo>
                  <a:cubicBezTo>
                    <a:pt x="32" y="29"/>
                    <a:pt x="32" y="29"/>
                    <a:pt x="32" y="29"/>
                  </a:cubicBezTo>
                  <a:cubicBezTo>
                    <a:pt x="32" y="29"/>
                    <a:pt x="32" y="29"/>
                    <a:pt x="32" y="29"/>
                  </a:cubicBezTo>
                  <a:cubicBezTo>
                    <a:pt x="32" y="30"/>
                    <a:pt x="32" y="30"/>
                    <a:pt x="32" y="30"/>
                  </a:cubicBezTo>
                  <a:cubicBezTo>
                    <a:pt x="31" y="30"/>
                    <a:pt x="31" y="30"/>
                    <a:pt x="31" y="30"/>
                  </a:cubicBezTo>
                  <a:cubicBezTo>
                    <a:pt x="30" y="29"/>
                    <a:pt x="30" y="29"/>
                    <a:pt x="30" y="29"/>
                  </a:cubicBezTo>
                  <a:cubicBezTo>
                    <a:pt x="31" y="29"/>
                    <a:pt x="31" y="29"/>
                    <a:pt x="31" y="29"/>
                  </a:cubicBezTo>
                  <a:cubicBezTo>
                    <a:pt x="31" y="29"/>
                    <a:pt x="31" y="29"/>
                    <a:pt x="31" y="29"/>
                  </a:cubicBezTo>
                  <a:cubicBezTo>
                    <a:pt x="30" y="28"/>
                    <a:pt x="30" y="28"/>
                    <a:pt x="30" y="28"/>
                  </a:cubicBezTo>
                  <a:cubicBezTo>
                    <a:pt x="30" y="29"/>
                    <a:pt x="30" y="29"/>
                    <a:pt x="30" y="29"/>
                  </a:cubicBezTo>
                  <a:cubicBezTo>
                    <a:pt x="29" y="29"/>
                    <a:pt x="29" y="29"/>
                    <a:pt x="29" y="29"/>
                  </a:cubicBezTo>
                  <a:cubicBezTo>
                    <a:pt x="28" y="28"/>
                    <a:pt x="28" y="28"/>
                    <a:pt x="28" y="28"/>
                  </a:cubicBezTo>
                  <a:cubicBezTo>
                    <a:pt x="28" y="28"/>
                    <a:pt x="28" y="28"/>
                    <a:pt x="28" y="28"/>
                  </a:cubicBezTo>
                  <a:cubicBezTo>
                    <a:pt x="28" y="27"/>
                    <a:pt x="28" y="27"/>
                    <a:pt x="28" y="27"/>
                  </a:cubicBezTo>
                  <a:cubicBezTo>
                    <a:pt x="27" y="26"/>
                    <a:pt x="27" y="26"/>
                    <a:pt x="27" y="26"/>
                  </a:cubicBezTo>
                  <a:cubicBezTo>
                    <a:pt x="26" y="26"/>
                    <a:pt x="26" y="26"/>
                    <a:pt x="26" y="26"/>
                  </a:cubicBezTo>
                  <a:cubicBezTo>
                    <a:pt x="26" y="25"/>
                    <a:pt x="26" y="25"/>
                    <a:pt x="26" y="25"/>
                  </a:cubicBezTo>
                  <a:cubicBezTo>
                    <a:pt x="25" y="24"/>
                    <a:pt x="25" y="24"/>
                    <a:pt x="25" y="24"/>
                  </a:cubicBezTo>
                  <a:cubicBezTo>
                    <a:pt x="25" y="24"/>
                    <a:pt x="25" y="24"/>
                    <a:pt x="25" y="24"/>
                  </a:cubicBezTo>
                  <a:cubicBezTo>
                    <a:pt x="24" y="24"/>
                    <a:pt x="24" y="24"/>
                    <a:pt x="24" y="24"/>
                  </a:cubicBezTo>
                  <a:cubicBezTo>
                    <a:pt x="24" y="24"/>
                    <a:pt x="24" y="24"/>
                    <a:pt x="24" y="24"/>
                  </a:cubicBezTo>
                  <a:cubicBezTo>
                    <a:pt x="25" y="26"/>
                    <a:pt x="25" y="26"/>
                    <a:pt x="25" y="26"/>
                  </a:cubicBezTo>
                  <a:cubicBezTo>
                    <a:pt x="25" y="27"/>
                    <a:pt x="25" y="27"/>
                    <a:pt x="25" y="27"/>
                  </a:cubicBezTo>
                  <a:cubicBezTo>
                    <a:pt x="25" y="27"/>
                    <a:pt x="25" y="27"/>
                    <a:pt x="25" y="27"/>
                  </a:cubicBezTo>
                  <a:cubicBezTo>
                    <a:pt x="24" y="26"/>
                    <a:pt x="24" y="26"/>
                    <a:pt x="24" y="26"/>
                  </a:cubicBezTo>
                  <a:cubicBezTo>
                    <a:pt x="23" y="25"/>
                    <a:pt x="23" y="25"/>
                    <a:pt x="23" y="25"/>
                  </a:cubicBezTo>
                  <a:cubicBezTo>
                    <a:pt x="23" y="25"/>
                    <a:pt x="23" y="25"/>
                    <a:pt x="23" y="25"/>
                  </a:cubicBezTo>
                  <a:cubicBezTo>
                    <a:pt x="21" y="24"/>
                    <a:pt x="21" y="24"/>
                    <a:pt x="21" y="24"/>
                  </a:cubicBezTo>
                  <a:cubicBezTo>
                    <a:pt x="20" y="24"/>
                    <a:pt x="20" y="24"/>
                    <a:pt x="20" y="24"/>
                  </a:cubicBezTo>
                  <a:cubicBezTo>
                    <a:pt x="19" y="25"/>
                    <a:pt x="19" y="25"/>
                    <a:pt x="19" y="25"/>
                  </a:cubicBezTo>
                  <a:cubicBezTo>
                    <a:pt x="20" y="25"/>
                    <a:pt x="20" y="25"/>
                    <a:pt x="20" y="25"/>
                  </a:cubicBezTo>
                  <a:cubicBezTo>
                    <a:pt x="19" y="26"/>
                    <a:pt x="19" y="26"/>
                    <a:pt x="19" y="26"/>
                  </a:cubicBezTo>
                  <a:cubicBezTo>
                    <a:pt x="18" y="25"/>
                    <a:pt x="18" y="25"/>
                    <a:pt x="18" y="25"/>
                  </a:cubicBezTo>
                  <a:cubicBezTo>
                    <a:pt x="17" y="25"/>
                    <a:pt x="17" y="25"/>
                    <a:pt x="17" y="25"/>
                  </a:cubicBezTo>
                  <a:cubicBezTo>
                    <a:pt x="16" y="25"/>
                    <a:pt x="16" y="25"/>
                    <a:pt x="16" y="25"/>
                  </a:cubicBezTo>
                  <a:cubicBezTo>
                    <a:pt x="17" y="25"/>
                    <a:pt x="17" y="25"/>
                    <a:pt x="17" y="25"/>
                  </a:cubicBezTo>
                  <a:cubicBezTo>
                    <a:pt x="16" y="24"/>
                    <a:pt x="16" y="24"/>
                    <a:pt x="16" y="24"/>
                  </a:cubicBezTo>
                  <a:cubicBezTo>
                    <a:pt x="16" y="24"/>
                    <a:pt x="16" y="24"/>
                    <a:pt x="16" y="24"/>
                  </a:cubicBezTo>
                  <a:cubicBezTo>
                    <a:pt x="16" y="25"/>
                    <a:pt x="16" y="25"/>
                    <a:pt x="16" y="25"/>
                  </a:cubicBezTo>
                  <a:cubicBezTo>
                    <a:pt x="15" y="24"/>
                    <a:pt x="15" y="24"/>
                    <a:pt x="15" y="24"/>
                  </a:cubicBezTo>
                  <a:cubicBezTo>
                    <a:pt x="15" y="23"/>
                    <a:pt x="15" y="23"/>
                    <a:pt x="15" y="23"/>
                  </a:cubicBezTo>
                  <a:cubicBezTo>
                    <a:pt x="15" y="23"/>
                    <a:pt x="15" y="23"/>
                    <a:pt x="15" y="23"/>
                  </a:cubicBezTo>
                  <a:cubicBezTo>
                    <a:pt x="16" y="22"/>
                    <a:pt x="16" y="22"/>
                    <a:pt x="16" y="22"/>
                  </a:cubicBezTo>
                  <a:cubicBezTo>
                    <a:pt x="17" y="21"/>
                    <a:pt x="17" y="21"/>
                    <a:pt x="17" y="21"/>
                  </a:cubicBezTo>
                  <a:cubicBezTo>
                    <a:pt x="16" y="20"/>
                    <a:pt x="16" y="20"/>
                    <a:pt x="16" y="20"/>
                  </a:cubicBezTo>
                  <a:cubicBezTo>
                    <a:pt x="15" y="20"/>
                    <a:pt x="15" y="20"/>
                    <a:pt x="15" y="20"/>
                  </a:cubicBezTo>
                  <a:cubicBezTo>
                    <a:pt x="15" y="21"/>
                    <a:pt x="15" y="21"/>
                    <a:pt x="15" y="21"/>
                  </a:cubicBezTo>
                  <a:cubicBezTo>
                    <a:pt x="15" y="21"/>
                    <a:pt x="15" y="21"/>
                    <a:pt x="15" y="21"/>
                  </a:cubicBezTo>
                  <a:cubicBezTo>
                    <a:pt x="15" y="22"/>
                    <a:pt x="15" y="22"/>
                    <a:pt x="15" y="22"/>
                  </a:cubicBezTo>
                  <a:cubicBezTo>
                    <a:pt x="14" y="22"/>
                    <a:pt x="14" y="22"/>
                    <a:pt x="14" y="22"/>
                  </a:cubicBezTo>
                  <a:cubicBezTo>
                    <a:pt x="13" y="21"/>
                    <a:pt x="13" y="21"/>
                    <a:pt x="13" y="21"/>
                  </a:cubicBezTo>
                  <a:cubicBezTo>
                    <a:pt x="13" y="20"/>
                    <a:pt x="13" y="20"/>
                    <a:pt x="13" y="20"/>
                  </a:cubicBezTo>
                  <a:cubicBezTo>
                    <a:pt x="13" y="20"/>
                    <a:pt x="13" y="20"/>
                    <a:pt x="13" y="20"/>
                  </a:cubicBezTo>
                  <a:cubicBezTo>
                    <a:pt x="13" y="20"/>
                    <a:pt x="13" y="20"/>
                    <a:pt x="13" y="20"/>
                  </a:cubicBezTo>
                  <a:cubicBezTo>
                    <a:pt x="12" y="20"/>
                    <a:pt x="12" y="20"/>
                    <a:pt x="12" y="20"/>
                  </a:cubicBezTo>
                  <a:cubicBezTo>
                    <a:pt x="12" y="18"/>
                    <a:pt x="12" y="18"/>
                    <a:pt x="12" y="18"/>
                  </a:cubicBezTo>
                  <a:cubicBezTo>
                    <a:pt x="12" y="17"/>
                    <a:pt x="12" y="17"/>
                    <a:pt x="12" y="17"/>
                  </a:cubicBezTo>
                  <a:cubicBezTo>
                    <a:pt x="11" y="16"/>
                    <a:pt x="11" y="16"/>
                    <a:pt x="11" y="16"/>
                  </a:cubicBezTo>
                  <a:cubicBezTo>
                    <a:pt x="12" y="16"/>
                    <a:pt x="12" y="16"/>
                    <a:pt x="12" y="16"/>
                  </a:cubicBezTo>
                  <a:cubicBezTo>
                    <a:pt x="11" y="15"/>
                    <a:pt x="11" y="15"/>
                    <a:pt x="11" y="15"/>
                  </a:cubicBezTo>
                  <a:cubicBezTo>
                    <a:pt x="11" y="15"/>
                    <a:pt x="11" y="15"/>
                    <a:pt x="11" y="15"/>
                  </a:cubicBezTo>
                  <a:cubicBezTo>
                    <a:pt x="11" y="14"/>
                    <a:pt x="11" y="14"/>
                    <a:pt x="11" y="14"/>
                  </a:cubicBezTo>
                  <a:cubicBezTo>
                    <a:pt x="11" y="13"/>
                    <a:pt x="11" y="13"/>
                    <a:pt x="11" y="13"/>
                  </a:cubicBezTo>
                  <a:cubicBezTo>
                    <a:pt x="11" y="14"/>
                    <a:pt x="11" y="14"/>
                    <a:pt x="11" y="14"/>
                  </a:cubicBezTo>
                  <a:cubicBezTo>
                    <a:pt x="12" y="14"/>
                    <a:pt x="12" y="14"/>
                    <a:pt x="12" y="14"/>
                  </a:cubicBezTo>
                  <a:cubicBezTo>
                    <a:pt x="13" y="14"/>
                    <a:pt x="13" y="14"/>
                    <a:pt x="13" y="14"/>
                  </a:cubicBezTo>
                  <a:cubicBezTo>
                    <a:pt x="13" y="13"/>
                    <a:pt x="13" y="13"/>
                    <a:pt x="13" y="13"/>
                  </a:cubicBezTo>
                  <a:cubicBezTo>
                    <a:pt x="12" y="12"/>
                    <a:pt x="12" y="12"/>
                    <a:pt x="12" y="12"/>
                  </a:cubicBezTo>
                  <a:cubicBezTo>
                    <a:pt x="12" y="11"/>
                    <a:pt x="12" y="11"/>
                    <a:pt x="12" y="11"/>
                  </a:cubicBezTo>
                  <a:cubicBezTo>
                    <a:pt x="13" y="9"/>
                    <a:pt x="13" y="9"/>
                    <a:pt x="13" y="9"/>
                  </a:cubicBezTo>
                  <a:cubicBezTo>
                    <a:pt x="13" y="7"/>
                    <a:pt x="13" y="7"/>
                    <a:pt x="13" y="7"/>
                  </a:cubicBezTo>
                  <a:cubicBezTo>
                    <a:pt x="13" y="6"/>
                    <a:pt x="13" y="6"/>
                    <a:pt x="13" y="6"/>
                  </a:cubicBezTo>
                  <a:cubicBezTo>
                    <a:pt x="14" y="5"/>
                    <a:pt x="14" y="5"/>
                    <a:pt x="14" y="5"/>
                  </a:cubicBezTo>
                  <a:cubicBezTo>
                    <a:pt x="14" y="4"/>
                    <a:pt x="14" y="4"/>
                    <a:pt x="14" y="4"/>
                  </a:cubicBezTo>
                  <a:cubicBezTo>
                    <a:pt x="15" y="4"/>
                    <a:pt x="15" y="4"/>
                    <a:pt x="15" y="4"/>
                  </a:cubicBezTo>
                  <a:cubicBezTo>
                    <a:pt x="17" y="4"/>
                    <a:pt x="17" y="4"/>
                    <a:pt x="17" y="4"/>
                  </a:cubicBezTo>
                  <a:cubicBezTo>
                    <a:pt x="17" y="5"/>
                    <a:pt x="17" y="5"/>
                    <a:pt x="17" y="5"/>
                  </a:cubicBezTo>
                  <a:cubicBezTo>
                    <a:pt x="18" y="5"/>
                    <a:pt x="18" y="5"/>
                    <a:pt x="18" y="5"/>
                  </a:cubicBezTo>
                  <a:cubicBezTo>
                    <a:pt x="18" y="5"/>
                    <a:pt x="18" y="5"/>
                    <a:pt x="18" y="5"/>
                  </a:cubicBezTo>
                  <a:cubicBezTo>
                    <a:pt x="20" y="5"/>
                    <a:pt x="20" y="5"/>
                    <a:pt x="20" y="5"/>
                  </a:cubicBezTo>
                  <a:cubicBezTo>
                    <a:pt x="20" y="4"/>
                    <a:pt x="20" y="4"/>
                    <a:pt x="20" y="4"/>
                  </a:cubicBezTo>
                  <a:cubicBezTo>
                    <a:pt x="20" y="4"/>
                    <a:pt x="20" y="4"/>
                    <a:pt x="20" y="4"/>
                  </a:cubicBezTo>
                  <a:cubicBezTo>
                    <a:pt x="21" y="4"/>
                    <a:pt x="21" y="4"/>
                    <a:pt x="21" y="4"/>
                  </a:cubicBezTo>
                  <a:cubicBezTo>
                    <a:pt x="21" y="4"/>
                    <a:pt x="21" y="4"/>
                    <a:pt x="21" y="4"/>
                  </a:cubicBezTo>
                  <a:cubicBezTo>
                    <a:pt x="21" y="5"/>
                    <a:pt x="21" y="5"/>
                    <a:pt x="21" y="5"/>
                  </a:cubicBezTo>
                  <a:cubicBezTo>
                    <a:pt x="21" y="5"/>
                    <a:pt x="21" y="5"/>
                    <a:pt x="21" y="5"/>
                  </a:cubicBezTo>
                  <a:cubicBezTo>
                    <a:pt x="20" y="7"/>
                    <a:pt x="20" y="7"/>
                    <a:pt x="20" y="7"/>
                  </a:cubicBezTo>
                  <a:cubicBezTo>
                    <a:pt x="21" y="8"/>
                    <a:pt x="21" y="8"/>
                    <a:pt x="21" y="8"/>
                  </a:cubicBezTo>
                  <a:cubicBezTo>
                    <a:pt x="22" y="8"/>
                    <a:pt x="22" y="8"/>
                    <a:pt x="22" y="8"/>
                  </a:cubicBezTo>
                  <a:cubicBezTo>
                    <a:pt x="22" y="9"/>
                    <a:pt x="22" y="9"/>
                    <a:pt x="22" y="9"/>
                  </a:cubicBezTo>
                  <a:cubicBezTo>
                    <a:pt x="23" y="10"/>
                    <a:pt x="23" y="10"/>
                    <a:pt x="23" y="10"/>
                  </a:cubicBezTo>
                  <a:cubicBezTo>
                    <a:pt x="22" y="12"/>
                    <a:pt x="22" y="12"/>
                    <a:pt x="22" y="12"/>
                  </a:cubicBezTo>
                  <a:cubicBezTo>
                    <a:pt x="22" y="13"/>
                    <a:pt x="22" y="13"/>
                    <a:pt x="22" y="13"/>
                  </a:cubicBezTo>
                  <a:cubicBezTo>
                    <a:pt x="22" y="14"/>
                    <a:pt x="22" y="14"/>
                    <a:pt x="22" y="14"/>
                  </a:cubicBezTo>
                  <a:cubicBezTo>
                    <a:pt x="21" y="15"/>
                    <a:pt x="21" y="15"/>
                    <a:pt x="21" y="15"/>
                  </a:cubicBezTo>
                  <a:cubicBezTo>
                    <a:pt x="21" y="15"/>
                    <a:pt x="21" y="15"/>
                    <a:pt x="21" y="15"/>
                  </a:cubicBezTo>
                  <a:cubicBezTo>
                    <a:pt x="21" y="14"/>
                    <a:pt x="21" y="14"/>
                    <a:pt x="21" y="14"/>
                  </a:cubicBezTo>
                  <a:cubicBezTo>
                    <a:pt x="21" y="14"/>
                    <a:pt x="21" y="14"/>
                    <a:pt x="21" y="14"/>
                  </a:cubicBezTo>
                  <a:cubicBezTo>
                    <a:pt x="19" y="15"/>
                    <a:pt x="19" y="15"/>
                    <a:pt x="19" y="15"/>
                  </a:cubicBezTo>
                  <a:cubicBezTo>
                    <a:pt x="19" y="16"/>
                    <a:pt x="19" y="16"/>
                    <a:pt x="19" y="16"/>
                  </a:cubicBezTo>
                  <a:cubicBezTo>
                    <a:pt x="19" y="17"/>
                    <a:pt x="19" y="17"/>
                    <a:pt x="19" y="17"/>
                  </a:cubicBezTo>
                  <a:cubicBezTo>
                    <a:pt x="19" y="18"/>
                    <a:pt x="19" y="18"/>
                    <a:pt x="19" y="18"/>
                  </a:cubicBezTo>
                  <a:cubicBezTo>
                    <a:pt x="19" y="19"/>
                    <a:pt x="19" y="19"/>
                    <a:pt x="19" y="19"/>
                  </a:cubicBezTo>
                  <a:cubicBezTo>
                    <a:pt x="19" y="19"/>
                    <a:pt x="19" y="19"/>
                    <a:pt x="19" y="19"/>
                  </a:cubicBezTo>
                  <a:cubicBezTo>
                    <a:pt x="19" y="20"/>
                    <a:pt x="19" y="20"/>
                    <a:pt x="19" y="20"/>
                  </a:cubicBezTo>
                  <a:cubicBezTo>
                    <a:pt x="20" y="21"/>
                    <a:pt x="20" y="21"/>
                    <a:pt x="20" y="21"/>
                  </a:cubicBezTo>
                  <a:cubicBezTo>
                    <a:pt x="20" y="21"/>
                    <a:pt x="20" y="21"/>
                    <a:pt x="20" y="21"/>
                  </a:cubicBezTo>
                  <a:cubicBezTo>
                    <a:pt x="20" y="22"/>
                    <a:pt x="20" y="22"/>
                    <a:pt x="20" y="22"/>
                  </a:cubicBezTo>
                  <a:close/>
                  <a:moveTo>
                    <a:pt x="21" y="22"/>
                  </a:moveTo>
                  <a:cubicBezTo>
                    <a:pt x="21" y="23"/>
                    <a:pt x="21" y="23"/>
                    <a:pt x="21" y="23"/>
                  </a:cubicBezTo>
                  <a:cubicBezTo>
                    <a:pt x="22" y="23"/>
                    <a:pt x="22" y="23"/>
                    <a:pt x="22" y="23"/>
                  </a:cubicBezTo>
                  <a:cubicBezTo>
                    <a:pt x="22" y="23"/>
                    <a:pt x="22" y="23"/>
                    <a:pt x="22" y="23"/>
                  </a:cubicBezTo>
                  <a:cubicBezTo>
                    <a:pt x="21" y="22"/>
                    <a:pt x="21" y="22"/>
                    <a:pt x="21" y="22"/>
                  </a:cubicBezTo>
                  <a:close/>
                  <a:moveTo>
                    <a:pt x="21" y="19"/>
                  </a:moveTo>
                  <a:cubicBezTo>
                    <a:pt x="21" y="20"/>
                    <a:pt x="21" y="20"/>
                    <a:pt x="21" y="20"/>
                  </a:cubicBezTo>
                  <a:cubicBezTo>
                    <a:pt x="21" y="21"/>
                    <a:pt x="21" y="21"/>
                    <a:pt x="21" y="21"/>
                  </a:cubicBezTo>
                  <a:cubicBezTo>
                    <a:pt x="21" y="21"/>
                    <a:pt x="21" y="21"/>
                    <a:pt x="21" y="21"/>
                  </a:cubicBezTo>
                  <a:cubicBezTo>
                    <a:pt x="22" y="21"/>
                    <a:pt x="22" y="21"/>
                    <a:pt x="22" y="21"/>
                  </a:cubicBezTo>
                  <a:cubicBezTo>
                    <a:pt x="22" y="19"/>
                    <a:pt x="22" y="19"/>
                    <a:pt x="22" y="19"/>
                  </a:cubicBezTo>
                  <a:cubicBezTo>
                    <a:pt x="22" y="19"/>
                    <a:pt x="22" y="19"/>
                    <a:pt x="22" y="19"/>
                  </a:cubicBezTo>
                  <a:cubicBezTo>
                    <a:pt x="22" y="19"/>
                    <a:pt x="22" y="19"/>
                    <a:pt x="22" y="19"/>
                  </a:cubicBezTo>
                  <a:cubicBezTo>
                    <a:pt x="21" y="19"/>
                    <a:pt x="21" y="19"/>
                    <a:pt x="21" y="19"/>
                  </a:cubicBezTo>
                  <a:close/>
                  <a:moveTo>
                    <a:pt x="13" y="24"/>
                  </a:moveTo>
                  <a:cubicBezTo>
                    <a:pt x="13" y="25"/>
                    <a:pt x="13" y="25"/>
                    <a:pt x="13" y="25"/>
                  </a:cubicBezTo>
                  <a:cubicBezTo>
                    <a:pt x="14" y="25"/>
                    <a:pt x="14" y="25"/>
                    <a:pt x="14" y="25"/>
                  </a:cubicBezTo>
                  <a:cubicBezTo>
                    <a:pt x="14" y="25"/>
                    <a:pt x="14" y="25"/>
                    <a:pt x="14" y="25"/>
                  </a:cubicBezTo>
                  <a:cubicBezTo>
                    <a:pt x="13" y="24"/>
                    <a:pt x="13" y="24"/>
                    <a:pt x="13" y="24"/>
                  </a:cubicBezTo>
                  <a:cubicBezTo>
                    <a:pt x="13" y="24"/>
                    <a:pt x="13" y="24"/>
                    <a:pt x="13" y="24"/>
                  </a:cubicBezTo>
                  <a:close/>
                  <a:moveTo>
                    <a:pt x="14" y="26"/>
                  </a:moveTo>
                  <a:cubicBezTo>
                    <a:pt x="14" y="26"/>
                    <a:pt x="14" y="26"/>
                    <a:pt x="14" y="26"/>
                  </a:cubicBezTo>
                  <a:cubicBezTo>
                    <a:pt x="15" y="26"/>
                    <a:pt x="15" y="26"/>
                    <a:pt x="15" y="26"/>
                  </a:cubicBezTo>
                  <a:cubicBezTo>
                    <a:pt x="15" y="27"/>
                    <a:pt x="15" y="27"/>
                    <a:pt x="15" y="27"/>
                  </a:cubicBezTo>
                  <a:cubicBezTo>
                    <a:pt x="16" y="28"/>
                    <a:pt x="16" y="28"/>
                    <a:pt x="16" y="28"/>
                  </a:cubicBezTo>
                  <a:cubicBezTo>
                    <a:pt x="16" y="28"/>
                    <a:pt x="16" y="28"/>
                    <a:pt x="16" y="28"/>
                  </a:cubicBezTo>
                  <a:cubicBezTo>
                    <a:pt x="16" y="29"/>
                    <a:pt x="16" y="29"/>
                    <a:pt x="16" y="29"/>
                  </a:cubicBezTo>
                  <a:cubicBezTo>
                    <a:pt x="17" y="30"/>
                    <a:pt x="17" y="30"/>
                    <a:pt x="17" y="30"/>
                  </a:cubicBezTo>
                  <a:cubicBezTo>
                    <a:pt x="17" y="31"/>
                    <a:pt x="17" y="31"/>
                    <a:pt x="17" y="31"/>
                  </a:cubicBezTo>
                  <a:cubicBezTo>
                    <a:pt x="18" y="31"/>
                    <a:pt x="18" y="31"/>
                    <a:pt x="18" y="31"/>
                  </a:cubicBezTo>
                  <a:cubicBezTo>
                    <a:pt x="19" y="32"/>
                    <a:pt x="19" y="32"/>
                    <a:pt x="19" y="32"/>
                  </a:cubicBezTo>
                  <a:cubicBezTo>
                    <a:pt x="20" y="31"/>
                    <a:pt x="20" y="31"/>
                    <a:pt x="20" y="31"/>
                  </a:cubicBezTo>
                  <a:cubicBezTo>
                    <a:pt x="20" y="30"/>
                    <a:pt x="20" y="30"/>
                    <a:pt x="20" y="30"/>
                  </a:cubicBezTo>
                  <a:cubicBezTo>
                    <a:pt x="20" y="30"/>
                    <a:pt x="20" y="30"/>
                    <a:pt x="20" y="30"/>
                  </a:cubicBezTo>
                  <a:cubicBezTo>
                    <a:pt x="20" y="29"/>
                    <a:pt x="20" y="29"/>
                    <a:pt x="20" y="29"/>
                  </a:cubicBezTo>
                  <a:cubicBezTo>
                    <a:pt x="20" y="29"/>
                    <a:pt x="20" y="29"/>
                    <a:pt x="20" y="29"/>
                  </a:cubicBezTo>
                  <a:cubicBezTo>
                    <a:pt x="20" y="28"/>
                    <a:pt x="20" y="28"/>
                    <a:pt x="20" y="28"/>
                  </a:cubicBezTo>
                  <a:cubicBezTo>
                    <a:pt x="20" y="28"/>
                    <a:pt x="20" y="28"/>
                    <a:pt x="20" y="28"/>
                  </a:cubicBezTo>
                  <a:cubicBezTo>
                    <a:pt x="19" y="27"/>
                    <a:pt x="19" y="27"/>
                    <a:pt x="19" y="27"/>
                  </a:cubicBezTo>
                  <a:cubicBezTo>
                    <a:pt x="17" y="26"/>
                    <a:pt x="17" y="26"/>
                    <a:pt x="17" y="26"/>
                  </a:cubicBezTo>
                  <a:cubicBezTo>
                    <a:pt x="16" y="26"/>
                    <a:pt x="16" y="26"/>
                    <a:pt x="16" y="26"/>
                  </a:cubicBezTo>
                  <a:cubicBezTo>
                    <a:pt x="15" y="26"/>
                    <a:pt x="15" y="26"/>
                    <a:pt x="15" y="26"/>
                  </a:cubicBezTo>
                  <a:cubicBezTo>
                    <a:pt x="14" y="26"/>
                    <a:pt x="14" y="26"/>
                    <a:pt x="14" y="26"/>
                  </a:cubicBezTo>
                  <a:close/>
                  <a:moveTo>
                    <a:pt x="32" y="23"/>
                  </a:moveTo>
                  <a:cubicBezTo>
                    <a:pt x="31" y="24"/>
                    <a:pt x="31" y="24"/>
                    <a:pt x="31" y="24"/>
                  </a:cubicBezTo>
                  <a:cubicBezTo>
                    <a:pt x="32" y="24"/>
                    <a:pt x="32" y="24"/>
                    <a:pt x="32" y="24"/>
                  </a:cubicBezTo>
                  <a:cubicBezTo>
                    <a:pt x="31" y="25"/>
                    <a:pt x="31" y="25"/>
                    <a:pt x="31" y="25"/>
                  </a:cubicBezTo>
                  <a:cubicBezTo>
                    <a:pt x="31" y="25"/>
                    <a:pt x="31" y="25"/>
                    <a:pt x="31" y="25"/>
                  </a:cubicBezTo>
                  <a:cubicBezTo>
                    <a:pt x="31" y="26"/>
                    <a:pt x="31" y="26"/>
                    <a:pt x="31" y="26"/>
                  </a:cubicBezTo>
                  <a:cubicBezTo>
                    <a:pt x="33" y="25"/>
                    <a:pt x="33" y="25"/>
                    <a:pt x="33" y="25"/>
                  </a:cubicBezTo>
                  <a:cubicBezTo>
                    <a:pt x="33" y="25"/>
                    <a:pt x="33" y="25"/>
                    <a:pt x="33" y="25"/>
                  </a:cubicBezTo>
                  <a:cubicBezTo>
                    <a:pt x="32" y="24"/>
                    <a:pt x="32" y="24"/>
                    <a:pt x="32" y="24"/>
                  </a:cubicBezTo>
                  <a:cubicBezTo>
                    <a:pt x="32" y="23"/>
                    <a:pt x="32" y="23"/>
                    <a:pt x="32" y="23"/>
                  </a:cubicBezTo>
                  <a:close/>
                  <a:moveTo>
                    <a:pt x="21" y="26"/>
                  </a:moveTo>
                  <a:cubicBezTo>
                    <a:pt x="22" y="27"/>
                    <a:pt x="22" y="27"/>
                    <a:pt x="22" y="27"/>
                  </a:cubicBezTo>
                  <a:cubicBezTo>
                    <a:pt x="22" y="27"/>
                    <a:pt x="22" y="27"/>
                    <a:pt x="22" y="27"/>
                  </a:cubicBezTo>
                  <a:cubicBezTo>
                    <a:pt x="23" y="26"/>
                    <a:pt x="23" y="26"/>
                    <a:pt x="23" y="26"/>
                  </a:cubicBezTo>
                  <a:cubicBezTo>
                    <a:pt x="22" y="26"/>
                    <a:pt x="22" y="26"/>
                    <a:pt x="22" y="26"/>
                  </a:cubicBezTo>
                  <a:cubicBezTo>
                    <a:pt x="21" y="25"/>
                    <a:pt x="21" y="25"/>
                    <a:pt x="21" y="25"/>
                  </a:cubicBezTo>
                  <a:cubicBezTo>
                    <a:pt x="21" y="26"/>
                    <a:pt x="21" y="26"/>
                    <a:pt x="21" y="26"/>
                  </a:cubicBezTo>
                  <a:cubicBezTo>
                    <a:pt x="21" y="26"/>
                    <a:pt x="21" y="26"/>
                    <a:pt x="21" y="26"/>
                  </a:cubicBezTo>
                  <a:close/>
                  <a:moveTo>
                    <a:pt x="23" y="30"/>
                  </a:moveTo>
                  <a:cubicBezTo>
                    <a:pt x="22" y="30"/>
                    <a:pt x="22" y="30"/>
                    <a:pt x="22" y="30"/>
                  </a:cubicBezTo>
                  <a:cubicBezTo>
                    <a:pt x="22" y="31"/>
                    <a:pt x="22" y="31"/>
                    <a:pt x="22" y="31"/>
                  </a:cubicBezTo>
                  <a:cubicBezTo>
                    <a:pt x="22" y="32"/>
                    <a:pt x="22" y="32"/>
                    <a:pt x="22" y="32"/>
                  </a:cubicBezTo>
                  <a:cubicBezTo>
                    <a:pt x="23" y="32"/>
                    <a:pt x="23" y="32"/>
                    <a:pt x="23" y="32"/>
                  </a:cubicBezTo>
                  <a:cubicBezTo>
                    <a:pt x="23" y="31"/>
                    <a:pt x="23" y="31"/>
                    <a:pt x="23" y="31"/>
                  </a:cubicBezTo>
                  <a:cubicBezTo>
                    <a:pt x="23" y="30"/>
                    <a:pt x="23" y="30"/>
                    <a:pt x="23" y="30"/>
                  </a:cubicBezTo>
                  <a:cubicBezTo>
                    <a:pt x="23" y="29"/>
                    <a:pt x="23" y="29"/>
                    <a:pt x="23" y="29"/>
                  </a:cubicBezTo>
                  <a:cubicBezTo>
                    <a:pt x="23" y="30"/>
                    <a:pt x="23" y="30"/>
                    <a:pt x="23" y="30"/>
                  </a:cubicBezTo>
                  <a:close/>
                  <a:moveTo>
                    <a:pt x="25" y="30"/>
                  </a:moveTo>
                  <a:cubicBezTo>
                    <a:pt x="24" y="30"/>
                    <a:pt x="24" y="30"/>
                    <a:pt x="24" y="30"/>
                  </a:cubicBezTo>
                  <a:cubicBezTo>
                    <a:pt x="25" y="31"/>
                    <a:pt x="25" y="31"/>
                    <a:pt x="25" y="31"/>
                  </a:cubicBezTo>
                  <a:cubicBezTo>
                    <a:pt x="25" y="31"/>
                    <a:pt x="25" y="31"/>
                    <a:pt x="25" y="31"/>
                  </a:cubicBezTo>
                  <a:cubicBezTo>
                    <a:pt x="26" y="30"/>
                    <a:pt x="26" y="30"/>
                    <a:pt x="26" y="30"/>
                  </a:cubicBezTo>
                  <a:cubicBezTo>
                    <a:pt x="25" y="30"/>
                    <a:pt x="25" y="30"/>
                    <a:pt x="25" y="30"/>
                  </a:cubicBezTo>
                  <a:close/>
                  <a:moveTo>
                    <a:pt x="28" y="28"/>
                  </a:moveTo>
                  <a:cubicBezTo>
                    <a:pt x="27" y="27"/>
                    <a:pt x="27" y="27"/>
                    <a:pt x="27" y="27"/>
                  </a:cubicBezTo>
                  <a:cubicBezTo>
                    <a:pt x="26" y="27"/>
                    <a:pt x="26" y="27"/>
                    <a:pt x="26" y="27"/>
                  </a:cubicBezTo>
                  <a:cubicBezTo>
                    <a:pt x="26" y="28"/>
                    <a:pt x="26" y="28"/>
                    <a:pt x="26" y="28"/>
                  </a:cubicBezTo>
                  <a:cubicBezTo>
                    <a:pt x="28" y="29"/>
                    <a:pt x="28" y="29"/>
                    <a:pt x="28" y="29"/>
                  </a:cubicBezTo>
                  <a:cubicBezTo>
                    <a:pt x="28" y="29"/>
                    <a:pt x="28" y="29"/>
                    <a:pt x="28" y="29"/>
                  </a:cubicBezTo>
                  <a:cubicBezTo>
                    <a:pt x="28" y="28"/>
                    <a:pt x="28" y="28"/>
                    <a:pt x="28" y="28"/>
                  </a:cubicBezTo>
                  <a:close/>
                  <a:moveTo>
                    <a:pt x="29" y="30"/>
                  </a:moveTo>
                  <a:cubicBezTo>
                    <a:pt x="30" y="30"/>
                    <a:pt x="30" y="30"/>
                    <a:pt x="30" y="30"/>
                  </a:cubicBezTo>
                  <a:cubicBezTo>
                    <a:pt x="30" y="31"/>
                    <a:pt x="30" y="31"/>
                    <a:pt x="30" y="31"/>
                  </a:cubicBezTo>
                  <a:cubicBezTo>
                    <a:pt x="31" y="31"/>
                    <a:pt x="31" y="31"/>
                    <a:pt x="31" y="31"/>
                  </a:cubicBezTo>
                  <a:cubicBezTo>
                    <a:pt x="30" y="30"/>
                    <a:pt x="30" y="30"/>
                    <a:pt x="30" y="30"/>
                  </a:cubicBezTo>
                  <a:cubicBezTo>
                    <a:pt x="29" y="30"/>
                    <a:pt x="29" y="30"/>
                    <a:pt x="29" y="30"/>
                  </a:cubicBezTo>
                  <a:close/>
                  <a:moveTo>
                    <a:pt x="28" y="33"/>
                  </a:moveTo>
                  <a:cubicBezTo>
                    <a:pt x="29" y="32"/>
                    <a:pt x="29" y="32"/>
                    <a:pt x="29" y="32"/>
                  </a:cubicBezTo>
                  <a:cubicBezTo>
                    <a:pt x="29" y="31"/>
                    <a:pt x="29" y="31"/>
                    <a:pt x="29" y="31"/>
                  </a:cubicBezTo>
                  <a:cubicBezTo>
                    <a:pt x="30" y="33"/>
                    <a:pt x="30" y="33"/>
                    <a:pt x="30" y="33"/>
                  </a:cubicBezTo>
                  <a:cubicBezTo>
                    <a:pt x="31" y="33"/>
                    <a:pt x="31" y="33"/>
                    <a:pt x="31" y="33"/>
                  </a:cubicBezTo>
                  <a:cubicBezTo>
                    <a:pt x="32" y="33"/>
                    <a:pt x="32" y="33"/>
                    <a:pt x="32" y="33"/>
                  </a:cubicBezTo>
                  <a:cubicBezTo>
                    <a:pt x="32" y="32"/>
                    <a:pt x="32" y="32"/>
                    <a:pt x="32" y="32"/>
                  </a:cubicBezTo>
                  <a:cubicBezTo>
                    <a:pt x="31" y="32"/>
                    <a:pt x="31" y="32"/>
                    <a:pt x="31" y="32"/>
                  </a:cubicBezTo>
                  <a:cubicBezTo>
                    <a:pt x="30" y="31"/>
                    <a:pt x="30" y="31"/>
                    <a:pt x="30" y="31"/>
                  </a:cubicBezTo>
                  <a:cubicBezTo>
                    <a:pt x="29" y="31"/>
                    <a:pt x="29" y="31"/>
                    <a:pt x="29" y="31"/>
                  </a:cubicBezTo>
                  <a:cubicBezTo>
                    <a:pt x="29" y="30"/>
                    <a:pt x="29" y="30"/>
                    <a:pt x="29" y="30"/>
                  </a:cubicBezTo>
                  <a:cubicBezTo>
                    <a:pt x="28"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8" y="32"/>
                    <a:pt x="28" y="32"/>
                    <a:pt x="28" y="32"/>
                  </a:cubicBezTo>
                  <a:cubicBezTo>
                    <a:pt x="28" y="33"/>
                    <a:pt x="28" y="33"/>
                    <a:pt x="28" y="33"/>
                  </a:cubicBezTo>
                  <a:close/>
                  <a:moveTo>
                    <a:pt x="24" y="38"/>
                  </a:moveTo>
                  <a:cubicBezTo>
                    <a:pt x="23" y="39"/>
                    <a:pt x="23" y="39"/>
                    <a:pt x="23" y="39"/>
                  </a:cubicBezTo>
                  <a:cubicBezTo>
                    <a:pt x="23" y="39"/>
                    <a:pt x="23" y="39"/>
                    <a:pt x="23" y="39"/>
                  </a:cubicBezTo>
                  <a:cubicBezTo>
                    <a:pt x="22" y="38"/>
                    <a:pt x="22" y="38"/>
                    <a:pt x="22" y="38"/>
                  </a:cubicBezTo>
                  <a:cubicBezTo>
                    <a:pt x="23" y="37"/>
                    <a:pt x="23" y="37"/>
                    <a:pt x="23" y="37"/>
                  </a:cubicBezTo>
                  <a:cubicBezTo>
                    <a:pt x="23" y="35"/>
                    <a:pt x="23" y="35"/>
                    <a:pt x="23" y="35"/>
                  </a:cubicBezTo>
                  <a:cubicBezTo>
                    <a:pt x="23" y="34"/>
                    <a:pt x="23" y="34"/>
                    <a:pt x="23" y="34"/>
                  </a:cubicBezTo>
                  <a:cubicBezTo>
                    <a:pt x="23" y="34"/>
                    <a:pt x="23" y="34"/>
                    <a:pt x="23" y="34"/>
                  </a:cubicBezTo>
                  <a:cubicBezTo>
                    <a:pt x="23" y="34"/>
                    <a:pt x="23" y="34"/>
                    <a:pt x="23" y="34"/>
                  </a:cubicBezTo>
                  <a:cubicBezTo>
                    <a:pt x="22" y="33"/>
                    <a:pt x="22" y="33"/>
                    <a:pt x="22" y="33"/>
                  </a:cubicBezTo>
                  <a:cubicBezTo>
                    <a:pt x="22" y="33"/>
                    <a:pt x="22" y="33"/>
                    <a:pt x="22" y="33"/>
                  </a:cubicBezTo>
                  <a:cubicBezTo>
                    <a:pt x="23" y="33"/>
                    <a:pt x="23" y="33"/>
                    <a:pt x="23" y="33"/>
                  </a:cubicBezTo>
                  <a:cubicBezTo>
                    <a:pt x="24" y="33"/>
                    <a:pt x="24" y="33"/>
                    <a:pt x="24" y="33"/>
                  </a:cubicBezTo>
                  <a:cubicBezTo>
                    <a:pt x="24" y="34"/>
                    <a:pt x="24" y="34"/>
                    <a:pt x="24" y="34"/>
                  </a:cubicBezTo>
                  <a:cubicBezTo>
                    <a:pt x="24" y="34"/>
                    <a:pt x="24" y="34"/>
                    <a:pt x="24" y="34"/>
                  </a:cubicBezTo>
                  <a:cubicBezTo>
                    <a:pt x="25" y="34"/>
                    <a:pt x="25" y="34"/>
                    <a:pt x="25" y="34"/>
                  </a:cubicBezTo>
                  <a:cubicBezTo>
                    <a:pt x="25" y="34"/>
                    <a:pt x="25" y="34"/>
                    <a:pt x="25" y="34"/>
                  </a:cubicBezTo>
                  <a:cubicBezTo>
                    <a:pt x="26" y="34"/>
                    <a:pt x="26" y="34"/>
                    <a:pt x="26" y="34"/>
                  </a:cubicBezTo>
                  <a:cubicBezTo>
                    <a:pt x="27" y="35"/>
                    <a:pt x="27" y="35"/>
                    <a:pt x="27" y="35"/>
                  </a:cubicBezTo>
                  <a:cubicBezTo>
                    <a:pt x="27" y="34"/>
                    <a:pt x="27" y="34"/>
                    <a:pt x="27" y="34"/>
                  </a:cubicBezTo>
                  <a:cubicBezTo>
                    <a:pt x="28" y="34"/>
                    <a:pt x="28" y="34"/>
                    <a:pt x="28" y="34"/>
                  </a:cubicBezTo>
                  <a:cubicBezTo>
                    <a:pt x="28" y="34"/>
                    <a:pt x="28" y="34"/>
                    <a:pt x="28" y="34"/>
                  </a:cubicBezTo>
                  <a:cubicBezTo>
                    <a:pt x="28" y="35"/>
                    <a:pt x="28" y="35"/>
                    <a:pt x="28" y="35"/>
                  </a:cubicBezTo>
                  <a:cubicBezTo>
                    <a:pt x="28" y="35"/>
                    <a:pt x="28" y="35"/>
                    <a:pt x="28" y="35"/>
                  </a:cubicBezTo>
                  <a:cubicBezTo>
                    <a:pt x="27" y="36"/>
                    <a:pt x="27" y="36"/>
                    <a:pt x="27" y="36"/>
                  </a:cubicBezTo>
                  <a:cubicBezTo>
                    <a:pt x="26" y="37"/>
                    <a:pt x="26" y="37"/>
                    <a:pt x="26" y="37"/>
                  </a:cubicBezTo>
                  <a:cubicBezTo>
                    <a:pt x="26" y="38"/>
                    <a:pt x="26" y="38"/>
                    <a:pt x="26" y="38"/>
                  </a:cubicBezTo>
                  <a:cubicBezTo>
                    <a:pt x="25" y="38"/>
                    <a:pt x="25" y="38"/>
                    <a:pt x="25" y="38"/>
                  </a:cubicBezTo>
                  <a:cubicBezTo>
                    <a:pt x="25" y="38"/>
                    <a:pt x="25" y="38"/>
                    <a:pt x="25" y="38"/>
                  </a:cubicBezTo>
                  <a:cubicBezTo>
                    <a:pt x="25" y="38"/>
                    <a:pt x="25" y="38"/>
                    <a:pt x="25" y="38"/>
                  </a:cubicBezTo>
                  <a:cubicBezTo>
                    <a:pt x="24" y="38"/>
                    <a:pt x="24" y="38"/>
                    <a:pt x="24" y="38"/>
                  </a:cubicBezTo>
                  <a:close/>
                  <a:moveTo>
                    <a:pt x="26" y="38"/>
                  </a:moveTo>
                  <a:cubicBezTo>
                    <a:pt x="25" y="38"/>
                    <a:pt x="25" y="38"/>
                    <a:pt x="25" y="38"/>
                  </a:cubicBezTo>
                  <a:cubicBezTo>
                    <a:pt x="25" y="39"/>
                    <a:pt x="25" y="39"/>
                    <a:pt x="25" y="39"/>
                  </a:cubicBezTo>
                  <a:cubicBezTo>
                    <a:pt x="25" y="39"/>
                    <a:pt x="25" y="39"/>
                    <a:pt x="25" y="39"/>
                  </a:cubicBezTo>
                  <a:cubicBezTo>
                    <a:pt x="26" y="39"/>
                    <a:pt x="26" y="39"/>
                    <a:pt x="26" y="39"/>
                  </a:cubicBezTo>
                  <a:cubicBezTo>
                    <a:pt x="26" y="38"/>
                    <a:pt x="26" y="38"/>
                    <a:pt x="26" y="38"/>
                  </a:cubicBezTo>
                  <a:cubicBezTo>
                    <a:pt x="26" y="38"/>
                    <a:pt x="26" y="38"/>
                    <a:pt x="26" y="38"/>
                  </a:cubicBezTo>
                  <a:close/>
                  <a:moveTo>
                    <a:pt x="33" y="38"/>
                  </a:moveTo>
                  <a:cubicBezTo>
                    <a:pt x="33" y="38"/>
                    <a:pt x="33" y="38"/>
                    <a:pt x="33" y="38"/>
                  </a:cubicBezTo>
                  <a:cubicBezTo>
                    <a:pt x="33" y="38"/>
                    <a:pt x="33" y="38"/>
                    <a:pt x="33" y="38"/>
                  </a:cubicBezTo>
                  <a:cubicBezTo>
                    <a:pt x="33" y="38"/>
                    <a:pt x="33" y="38"/>
                    <a:pt x="33" y="38"/>
                  </a:cubicBezTo>
                  <a:close/>
                  <a:moveTo>
                    <a:pt x="29" y="43"/>
                  </a:moveTo>
                  <a:cubicBezTo>
                    <a:pt x="30" y="42"/>
                    <a:pt x="30" y="42"/>
                    <a:pt x="30" y="42"/>
                  </a:cubicBezTo>
                  <a:cubicBezTo>
                    <a:pt x="30" y="41"/>
                    <a:pt x="30" y="41"/>
                    <a:pt x="30" y="41"/>
                  </a:cubicBezTo>
                  <a:cubicBezTo>
                    <a:pt x="32" y="39"/>
                    <a:pt x="32" y="39"/>
                    <a:pt x="32" y="39"/>
                  </a:cubicBezTo>
                  <a:cubicBezTo>
                    <a:pt x="32" y="39"/>
                    <a:pt x="32" y="39"/>
                    <a:pt x="32" y="39"/>
                  </a:cubicBezTo>
                  <a:cubicBezTo>
                    <a:pt x="32" y="38"/>
                    <a:pt x="32" y="38"/>
                    <a:pt x="32" y="38"/>
                  </a:cubicBezTo>
                  <a:cubicBezTo>
                    <a:pt x="32" y="37"/>
                    <a:pt x="32" y="37"/>
                    <a:pt x="32" y="37"/>
                  </a:cubicBezTo>
                  <a:cubicBezTo>
                    <a:pt x="32" y="36"/>
                    <a:pt x="32" y="36"/>
                    <a:pt x="32" y="36"/>
                  </a:cubicBezTo>
                  <a:cubicBezTo>
                    <a:pt x="31" y="36"/>
                    <a:pt x="31" y="36"/>
                    <a:pt x="31" y="36"/>
                  </a:cubicBezTo>
                  <a:cubicBezTo>
                    <a:pt x="31" y="38"/>
                    <a:pt x="31" y="38"/>
                    <a:pt x="31" y="38"/>
                  </a:cubicBezTo>
                  <a:cubicBezTo>
                    <a:pt x="30" y="39"/>
                    <a:pt x="30" y="39"/>
                    <a:pt x="30" y="39"/>
                  </a:cubicBezTo>
                  <a:cubicBezTo>
                    <a:pt x="30" y="40"/>
                    <a:pt x="30" y="40"/>
                    <a:pt x="30" y="40"/>
                  </a:cubicBezTo>
                  <a:cubicBezTo>
                    <a:pt x="30" y="41"/>
                    <a:pt x="30" y="41"/>
                    <a:pt x="30" y="41"/>
                  </a:cubicBezTo>
                  <a:cubicBezTo>
                    <a:pt x="29" y="42"/>
                    <a:pt x="29" y="42"/>
                    <a:pt x="29" y="42"/>
                  </a:cubicBezTo>
                  <a:cubicBezTo>
                    <a:pt x="29" y="42"/>
                    <a:pt x="29" y="42"/>
                    <a:pt x="29" y="42"/>
                  </a:cubicBezTo>
                  <a:cubicBezTo>
                    <a:pt x="29" y="43"/>
                    <a:pt x="29" y="43"/>
                    <a:pt x="29" y="43"/>
                  </a:cubicBezTo>
                  <a:close/>
                  <a:moveTo>
                    <a:pt x="28" y="43"/>
                  </a:moveTo>
                  <a:cubicBezTo>
                    <a:pt x="28" y="41"/>
                    <a:pt x="28" y="41"/>
                    <a:pt x="28" y="41"/>
                  </a:cubicBezTo>
                  <a:cubicBezTo>
                    <a:pt x="29" y="39"/>
                    <a:pt x="29" y="39"/>
                    <a:pt x="29" y="39"/>
                  </a:cubicBezTo>
                  <a:cubicBezTo>
                    <a:pt x="30" y="38"/>
                    <a:pt x="30" y="38"/>
                    <a:pt x="30" y="38"/>
                  </a:cubicBezTo>
                  <a:cubicBezTo>
                    <a:pt x="30" y="37"/>
                    <a:pt x="30" y="37"/>
                    <a:pt x="30" y="37"/>
                  </a:cubicBezTo>
                  <a:cubicBezTo>
                    <a:pt x="29" y="37"/>
                    <a:pt x="29" y="37"/>
                    <a:pt x="29" y="37"/>
                  </a:cubicBezTo>
                  <a:cubicBezTo>
                    <a:pt x="29" y="37"/>
                    <a:pt x="29" y="37"/>
                    <a:pt x="29" y="37"/>
                  </a:cubicBezTo>
                  <a:cubicBezTo>
                    <a:pt x="28" y="37"/>
                    <a:pt x="28" y="37"/>
                    <a:pt x="28" y="37"/>
                  </a:cubicBezTo>
                  <a:cubicBezTo>
                    <a:pt x="27" y="37"/>
                    <a:pt x="27" y="37"/>
                    <a:pt x="27" y="37"/>
                  </a:cubicBezTo>
                  <a:cubicBezTo>
                    <a:pt x="27" y="38"/>
                    <a:pt x="27" y="38"/>
                    <a:pt x="27" y="38"/>
                  </a:cubicBezTo>
                  <a:cubicBezTo>
                    <a:pt x="27" y="39"/>
                    <a:pt x="27" y="39"/>
                    <a:pt x="27" y="39"/>
                  </a:cubicBezTo>
                  <a:cubicBezTo>
                    <a:pt x="27" y="40"/>
                    <a:pt x="27" y="40"/>
                    <a:pt x="27" y="40"/>
                  </a:cubicBezTo>
                  <a:cubicBezTo>
                    <a:pt x="26" y="41"/>
                    <a:pt x="26" y="41"/>
                    <a:pt x="26" y="41"/>
                  </a:cubicBezTo>
                  <a:cubicBezTo>
                    <a:pt x="25" y="41"/>
                    <a:pt x="25" y="41"/>
                    <a:pt x="25" y="41"/>
                  </a:cubicBezTo>
                  <a:cubicBezTo>
                    <a:pt x="25" y="42"/>
                    <a:pt x="25" y="42"/>
                    <a:pt x="25" y="42"/>
                  </a:cubicBezTo>
                  <a:cubicBezTo>
                    <a:pt x="25" y="43"/>
                    <a:pt x="25" y="43"/>
                    <a:pt x="25" y="43"/>
                  </a:cubicBezTo>
                  <a:cubicBezTo>
                    <a:pt x="26" y="43"/>
                    <a:pt x="26" y="43"/>
                    <a:pt x="26" y="43"/>
                  </a:cubicBezTo>
                  <a:cubicBezTo>
                    <a:pt x="27" y="44"/>
                    <a:pt x="27" y="44"/>
                    <a:pt x="27" y="44"/>
                  </a:cubicBezTo>
                  <a:cubicBezTo>
                    <a:pt x="27" y="44"/>
                    <a:pt x="27" y="44"/>
                    <a:pt x="27" y="44"/>
                  </a:cubicBezTo>
                  <a:cubicBezTo>
                    <a:pt x="27" y="45"/>
                    <a:pt x="27" y="45"/>
                    <a:pt x="27" y="45"/>
                  </a:cubicBezTo>
                  <a:cubicBezTo>
                    <a:pt x="28" y="45"/>
                    <a:pt x="28" y="45"/>
                    <a:pt x="28" y="45"/>
                  </a:cubicBezTo>
                  <a:cubicBezTo>
                    <a:pt x="29" y="44"/>
                    <a:pt x="29" y="44"/>
                    <a:pt x="29" y="44"/>
                  </a:cubicBezTo>
                  <a:cubicBezTo>
                    <a:pt x="29" y="44"/>
                    <a:pt x="29" y="44"/>
                    <a:pt x="29" y="44"/>
                  </a:cubicBezTo>
                  <a:cubicBezTo>
                    <a:pt x="28" y="43"/>
                    <a:pt x="28" y="43"/>
                    <a:pt x="28" y="43"/>
                  </a:cubicBezTo>
                  <a:close/>
                  <a:moveTo>
                    <a:pt x="31" y="44"/>
                  </a:moveTo>
                  <a:cubicBezTo>
                    <a:pt x="31" y="44"/>
                    <a:pt x="31" y="44"/>
                    <a:pt x="31" y="44"/>
                  </a:cubicBezTo>
                  <a:cubicBezTo>
                    <a:pt x="31" y="45"/>
                    <a:pt x="31" y="45"/>
                    <a:pt x="31" y="45"/>
                  </a:cubicBezTo>
                  <a:cubicBezTo>
                    <a:pt x="30" y="45"/>
                    <a:pt x="30" y="45"/>
                    <a:pt x="30" y="45"/>
                  </a:cubicBezTo>
                  <a:cubicBezTo>
                    <a:pt x="30" y="45"/>
                    <a:pt x="30" y="45"/>
                    <a:pt x="30" y="45"/>
                  </a:cubicBezTo>
                  <a:cubicBezTo>
                    <a:pt x="30" y="44"/>
                    <a:pt x="30" y="44"/>
                    <a:pt x="30" y="44"/>
                  </a:cubicBezTo>
                  <a:cubicBezTo>
                    <a:pt x="31" y="44"/>
                    <a:pt x="31" y="44"/>
                    <a:pt x="31" y="44"/>
                  </a:cubicBezTo>
                  <a:close/>
                  <a:moveTo>
                    <a:pt x="33" y="40"/>
                  </a:moveTo>
                  <a:cubicBezTo>
                    <a:pt x="34" y="40"/>
                    <a:pt x="34" y="40"/>
                    <a:pt x="34" y="40"/>
                  </a:cubicBezTo>
                  <a:cubicBezTo>
                    <a:pt x="34" y="41"/>
                    <a:pt x="34" y="41"/>
                    <a:pt x="34" y="41"/>
                  </a:cubicBezTo>
                  <a:cubicBezTo>
                    <a:pt x="34" y="42"/>
                    <a:pt x="34" y="42"/>
                    <a:pt x="34" y="42"/>
                  </a:cubicBezTo>
                  <a:cubicBezTo>
                    <a:pt x="34" y="42"/>
                    <a:pt x="34" y="42"/>
                    <a:pt x="34" y="42"/>
                  </a:cubicBezTo>
                  <a:cubicBezTo>
                    <a:pt x="33" y="43"/>
                    <a:pt x="33" y="43"/>
                    <a:pt x="33" y="43"/>
                  </a:cubicBezTo>
                  <a:cubicBezTo>
                    <a:pt x="32" y="43"/>
                    <a:pt x="32" y="43"/>
                    <a:pt x="32" y="43"/>
                  </a:cubicBezTo>
                  <a:cubicBezTo>
                    <a:pt x="32" y="42"/>
                    <a:pt x="32" y="42"/>
                    <a:pt x="32" y="42"/>
                  </a:cubicBezTo>
                  <a:cubicBezTo>
                    <a:pt x="31" y="42"/>
                    <a:pt x="31" y="42"/>
                    <a:pt x="31" y="42"/>
                  </a:cubicBezTo>
                  <a:cubicBezTo>
                    <a:pt x="32" y="41"/>
                    <a:pt x="32" y="41"/>
                    <a:pt x="32" y="41"/>
                  </a:cubicBezTo>
                  <a:cubicBezTo>
                    <a:pt x="33" y="40"/>
                    <a:pt x="33" y="40"/>
                    <a:pt x="33" y="40"/>
                  </a:cubicBezTo>
                  <a:close/>
                  <a:moveTo>
                    <a:pt x="37" y="40"/>
                  </a:moveTo>
                  <a:cubicBezTo>
                    <a:pt x="38" y="41"/>
                    <a:pt x="38" y="41"/>
                    <a:pt x="38" y="41"/>
                  </a:cubicBezTo>
                  <a:cubicBezTo>
                    <a:pt x="38" y="42"/>
                    <a:pt x="38" y="42"/>
                    <a:pt x="38" y="42"/>
                  </a:cubicBezTo>
                  <a:cubicBezTo>
                    <a:pt x="37" y="41"/>
                    <a:pt x="37" y="41"/>
                    <a:pt x="37" y="41"/>
                  </a:cubicBezTo>
                  <a:cubicBezTo>
                    <a:pt x="37" y="40"/>
                    <a:pt x="37" y="40"/>
                    <a:pt x="37" y="40"/>
                  </a:cubicBezTo>
                  <a:close/>
                  <a:moveTo>
                    <a:pt x="35" y="44"/>
                  </a:moveTo>
                  <a:cubicBezTo>
                    <a:pt x="36" y="44"/>
                    <a:pt x="36" y="44"/>
                    <a:pt x="36" y="44"/>
                  </a:cubicBezTo>
                  <a:cubicBezTo>
                    <a:pt x="36" y="45"/>
                    <a:pt x="36" y="45"/>
                    <a:pt x="36" y="45"/>
                  </a:cubicBezTo>
                  <a:cubicBezTo>
                    <a:pt x="35" y="44"/>
                    <a:pt x="35" y="44"/>
                    <a:pt x="35" y="44"/>
                  </a:cubicBezTo>
                  <a:cubicBezTo>
                    <a:pt x="35" y="44"/>
                    <a:pt x="35" y="44"/>
                    <a:pt x="35" y="44"/>
                  </a:cubicBezTo>
                  <a:cubicBezTo>
                    <a:pt x="35" y="44"/>
                    <a:pt x="35" y="44"/>
                    <a:pt x="35" y="44"/>
                  </a:cubicBezTo>
                  <a:close/>
                  <a:moveTo>
                    <a:pt x="34" y="34"/>
                  </a:moveTo>
                  <a:cubicBezTo>
                    <a:pt x="34" y="35"/>
                    <a:pt x="34" y="35"/>
                    <a:pt x="34" y="35"/>
                  </a:cubicBezTo>
                  <a:cubicBezTo>
                    <a:pt x="33" y="35"/>
                    <a:pt x="33" y="35"/>
                    <a:pt x="33" y="35"/>
                  </a:cubicBezTo>
                  <a:cubicBezTo>
                    <a:pt x="33" y="34"/>
                    <a:pt x="33" y="34"/>
                    <a:pt x="33" y="34"/>
                  </a:cubicBezTo>
                  <a:cubicBezTo>
                    <a:pt x="33" y="34"/>
                    <a:pt x="33" y="34"/>
                    <a:pt x="33" y="34"/>
                  </a:cubicBezTo>
                  <a:cubicBezTo>
                    <a:pt x="34" y="34"/>
                    <a:pt x="34" y="34"/>
                    <a:pt x="34" y="34"/>
                  </a:cubicBezTo>
                  <a:close/>
                  <a:moveTo>
                    <a:pt x="36" y="35"/>
                  </a:moveTo>
                  <a:cubicBezTo>
                    <a:pt x="37" y="36"/>
                    <a:pt x="37" y="36"/>
                    <a:pt x="37" y="36"/>
                  </a:cubicBezTo>
                  <a:cubicBezTo>
                    <a:pt x="37" y="36"/>
                    <a:pt x="37" y="36"/>
                    <a:pt x="37" y="36"/>
                  </a:cubicBezTo>
                  <a:cubicBezTo>
                    <a:pt x="38" y="36"/>
                    <a:pt x="38" y="36"/>
                    <a:pt x="38" y="36"/>
                  </a:cubicBezTo>
                  <a:cubicBezTo>
                    <a:pt x="39" y="36"/>
                    <a:pt x="39" y="36"/>
                    <a:pt x="39" y="36"/>
                  </a:cubicBezTo>
                  <a:cubicBezTo>
                    <a:pt x="39" y="36"/>
                    <a:pt x="39" y="36"/>
                    <a:pt x="39" y="36"/>
                  </a:cubicBezTo>
                  <a:cubicBezTo>
                    <a:pt x="39" y="36"/>
                    <a:pt x="39" y="36"/>
                    <a:pt x="39" y="36"/>
                  </a:cubicBezTo>
                  <a:cubicBezTo>
                    <a:pt x="39" y="36"/>
                    <a:pt x="39" y="36"/>
                    <a:pt x="39" y="36"/>
                  </a:cubicBezTo>
                  <a:cubicBezTo>
                    <a:pt x="39" y="35"/>
                    <a:pt x="39" y="35"/>
                    <a:pt x="39" y="35"/>
                  </a:cubicBezTo>
                  <a:cubicBezTo>
                    <a:pt x="38" y="35"/>
                    <a:pt x="38" y="35"/>
                    <a:pt x="38" y="35"/>
                  </a:cubicBezTo>
                  <a:cubicBezTo>
                    <a:pt x="38" y="34"/>
                    <a:pt x="38" y="34"/>
                    <a:pt x="38" y="34"/>
                  </a:cubicBezTo>
                  <a:cubicBezTo>
                    <a:pt x="38" y="32"/>
                    <a:pt x="38" y="32"/>
                    <a:pt x="38" y="32"/>
                  </a:cubicBezTo>
                  <a:cubicBezTo>
                    <a:pt x="38" y="32"/>
                    <a:pt x="38" y="32"/>
                    <a:pt x="38" y="32"/>
                  </a:cubicBezTo>
                  <a:cubicBezTo>
                    <a:pt x="38" y="31"/>
                    <a:pt x="38" y="31"/>
                    <a:pt x="38" y="31"/>
                  </a:cubicBezTo>
                  <a:cubicBezTo>
                    <a:pt x="37" y="30"/>
                    <a:pt x="37" y="30"/>
                    <a:pt x="37" y="30"/>
                  </a:cubicBezTo>
                  <a:cubicBezTo>
                    <a:pt x="37" y="30"/>
                    <a:pt x="37" y="30"/>
                    <a:pt x="37" y="30"/>
                  </a:cubicBezTo>
                  <a:cubicBezTo>
                    <a:pt x="36" y="30"/>
                    <a:pt x="36" y="30"/>
                    <a:pt x="36" y="30"/>
                  </a:cubicBezTo>
                  <a:cubicBezTo>
                    <a:pt x="36" y="30"/>
                    <a:pt x="36" y="30"/>
                    <a:pt x="36" y="30"/>
                  </a:cubicBezTo>
                  <a:cubicBezTo>
                    <a:pt x="35" y="30"/>
                    <a:pt x="35" y="30"/>
                    <a:pt x="35" y="30"/>
                  </a:cubicBezTo>
                  <a:cubicBezTo>
                    <a:pt x="35" y="30"/>
                    <a:pt x="35" y="30"/>
                    <a:pt x="35" y="30"/>
                  </a:cubicBezTo>
                  <a:cubicBezTo>
                    <a:pt x="35" y="30"/>
                    <a:pt x="35" y="30"/>
                    <a:pt x="35" y="30"/>
                  </a:cubicBezTo>
                  <a:cubicBezTo>
                    <a:pt x="34" y="30"/>
                    <a:pt x="34" y="30"/>
                    <a:pt x="34" y="30"/>
                  </a:cubicBezTo>
                  <a:cubicBezTo>
                    <a:pt x="33" y="30"/>
                    <a:pt x="33" y="30"/>
                    <a:pt x="33" y="30"/>
                  </a:cubicBezTo>
                  <a:cubicBezTo>
                    <a:pt x="33" y="30"/>
                    <a:pt x="33" y="30"/>
                    <a:pt x="33" y="30"/>
                  </a:cubicBezTo>
                  <a:cubicBezTo>
                    <a:pt x="33" y="30"/>
                    <a:pt x="33" y="30"/>
                    <a:pt x="33" y="30"/>
                  </a:cubicBezTo>
                  <a:cubicBezTo>
                    <a:pt x="33" y="32"/>
                    <a:pt x="33" y="32"/>
                    <a:pt x="33" y="32"/>
                  </a:cubicBezTo>
                  <a:cubicBezTo>
                    <a:pt x="35" y="32"/>
                    <a:pt x="35" y="32"/>
                    <a:pt x="35" y="32"/>
                  </a:cubicBezTo>
                  <a:cubicBezTo>
                    <a:pt x="36" y="34"/>
                    <a:pt x="36" y="34"/>
                    <a:pt x="36" y="34"/>
                  </a:cubicBezTo>
                  <a:cubicBezTo>
                    <a:pt x="36" y="34"/>
                    <a:pt x="36" y="34"/>
                    <a:pt x="36" y="34"/>
                  </a:cubicBezTo>
                  <a:cubicBezTo>
                    <a:pt x="36" y="34"/>
                    <a:pt x="36" y="34"/>
                    <a:pt x="36" y="34"/>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lose/>
                  <a:moveTo>
                    <a:pt x="35" y="35"/>
                  </a:moveTo>
                  <a:cubicBezTo>
                    <a:pt x="35" y="36"/>
                    <a:pt x="35" y="36"/>
                    <a:pt x="35" y="36"/>
                  </a:cubicBezTo>
                  <a:cubicBezTo>
                    <a:pt x="34" y="35"/>
                    <a:pt x="34" y="35"/>
                    <a:pt x="34" y="35"/>
                  </a:cubicBezTo>
                  <a:cubicBezTo>
                    <a:pt x="33" y="35"/>
                    <a:pt x="33" y="35"/>
                    <a:pt x="33" y="35"/>
                  </a:cubicBezTo>
                  <a:cubicBezTo>
                    <a:pt x="33" y="36"/>
                    <a:pt x="33" y="36"/>
                    <a:pt x="33" y="36"/>
                  </a:cubicBezTo>
                  <a:cubicBezTo>
                    <a:pt x="33" y="37"/>
                    <a:pt x="33" y="37"/>
                    <a:pt x="33" y="37"/>
                  </a:cubicBezTo>
                  <a:cubicBezTo>
                    <a:pt x="34" y="37"/>
                    <a:pt x="34" y="37"/>
                    <a:pt x="34" y="37"/>
                  </a:cubicBezTo>
                  <a:cubicBezTo>
                    <a:pt x="34" y="37"/>
                    <a:pt x="34" y="37"/>
                    <a:pt x="34" y="37"/>
                  </a:cubicBezTo>
                  <a:cubicBezTo>
                    <a:pt x="35" y="37"/>
                    <a:pt x="35" y="37"/>
                    <a:pt x="35" y="37"/>
                  </a:cubicBezTo>
                  <a:cubicBezTo>
                    <a:pt x="35" y="38"/>
                    <a:pt x="35" y="38"/>
                    <a:pt x="35" y="38"/>
                  </a:cubicBezTo>
                  <a:cubicBezTo>
                    <a:pt x="35" y="39"/>
                    <a:pt x="35" y="39"/>
                    <a:pt x="35" y="39"/>
                  </a:cubicBezTo>
                  <a:cubicBezTo>
                    <a:pt x="35" y="40"/>
                    <a:pt x="35" y="40"/>
                    <a:pt x="35" y="40"/>
                  </a:cubicBezTo>
                  <a:cubicBezTo>
                    <a:pt x="36" y="41"/>
                    <a:pt x="36" y="41"/>
                    <a:pt x="36" y="41"/>
                  </a:cubicBezTo>
                  <a:cubicBezTo>
                    <a:pt x="36" y="40"/>
                    <a:pt x="36" y="40"/>
                    <a:pt x="36" y="40"/>
                  </a:cubicBezTo>
                  <a:cubicBezTo>
                    <a:pt x="37" y="40"/>
                    <a:pt x="37" y="40"/>
                    <a:pt x="37" y="40"/>
                  </a:cubicBezTo>
                  <a:cubicBezTo>
                    <a:pt x="38" y="40"/>
                    <a:pt x="38" y="40"/>
                    <a:pt x="38" y="40"/>
                  </a:cubicBezTo>
                  <a:cubicBezTo>
                    <a:pt x="38" y="39"/>
                    <a:pt x="38" y="39"/>
                    <a:pt x="38" y="39"/>
                  </a:cubicBezTo>
                  <a:cubicBezTo>
                    <a:pt x="37" y="38"/>
                    <a:pt x="37" y="38"/>
                    <a:pt x="37" y="38"/>
                  </a:cubicBezTo>
                  <a:cubicBezTo>
                    <a:pt x="36" y="38"/>
                    <a:pt x="36" y="38"/>
                    <a:pt x="36" y="38"/>
                  </a:cubicBezTo>
                  <a:cubicBezTo>
                    <a:pt x="36" y="37"/>
                    <a:pt x="36" y="37"/>
                    <a:pt x="36" y="37"/>
                  </a:cubicBezTo>
                  <a:cubicBezTo>
                    <a:pt x="36" y="36"/>
                    <a:pt x="36" y="36"/>
                    <a:pt x="36" y="36"/>
                  </a:cubicBezTo>
                  <a:cubicBezTo>
                    <a:pt x="35" y="35"/>
                    <a:pt x="35" y="35"/>
                    <a:pt x="35" y="35"/>
                  </a:cubicBezTo>
                  <a:close/>
                  <a:moveTo>
                    <a:pt x="40" y="37"/>
                  </a:moveTo>
                  <a:cubicBezTo>
                    <a:pt x="40" y="37"/>
                    <a:pt x="40" y="37"/>
                    <a:pt x="40" y="37"/>
                  </a:cubicBezTo>
                  <a:cubicBezTo>
                    <a:pt x="40" y="37"/>
                    <a:pt x="40" y="37"/>
                    <a:pt x="40" y="37"/>
                  </a:cubicBezTo>
                  <a:cubicBezTo>
                    <a:pt x="40" y="37"/>
                    <a:pt x="40" y="37"/>
                    <a:pt x="40" y="37"/>
                  </a:cubicBezTo>
                  <a:cubicBezTo>
                    <a:pt x="40" y="37"/>
                    <a:pt x="40" y="37"/>
                    <a:pt x="40" y="37"/>
                  </a:cubicBezTo>
                  <a:close/>
                  <a:moveTo>
                    <a:pt x="40" y="38"/>
                  </a:moveTo>
                  <a:cubicBezTo>
                    <a:pt x="39" y="38"/>
                    <a:pt x="39" y="38"/>
                    <a:pt x="39" y="38"/>
                  </a:cubicBezTo>
                  <a:cubicBezTo>
                    <a:pt x="39" y="38"/>
                    <a:pt x="39" y="38"/>
                    <a:pt x="39" y="38"/>
                  </a:cubicBezTo>
                  <a:cubicBezTo>
                    <a:pt x="40" y="38"/>
                    <a:pt x="40" y="38"/>
                    <a:pt x="40" y="38"/>
                  </a:cubicBezTo>
                  <a:cubicBezTo>
                    <a:pt x="40" y="38"/>
                    <a:pt x="40" y="38"/>
                    <a:pt x="40" y="38"/>
                  </a:cubicBezTo>
                  <a:close/>
                  <a:moveTo>
                    <a:pt x="40" y="42"/>
                  </a:moveTo>
                  <a:cubicBezTo>
                    <a:pt x="40" y="41"/>
                    <a:pt x="40" y="41"/>
                    <a:pt x="40" y="41"/>
                  </a:cubicBezTo>
                  <a:cubicBezTo>
                    <a:pt x="39" y="40"/>
                    <a:pt x="39" y="40"/>
                    <a:pt x="39" y="40"/>
                  </a:cubicBezTo>
                  <a:cubicBezTo>
                    <a:pt x="39" y="40"/>
                    <a:pt x="39" y="40"/>
                    <a:pt x="39" y="40"/>
                  </a:cubicBezTo>
                  <a:cubicBezTo>
                    <a:pt x="40" y="39"/>
                    <a:pt x="40" y="39"/>
                    <a:pt x="40" y="39"/>
                  </a:cubicBezTo>
                  <a:cubicBezTo>
                    <a:pt x="39" y="39"/>
                    <a:pt x="39" y="39"/>
                    <a:pt x="39" y="39"/>
                  </a:cubicBezTo>
                  <a:cubicBezTo>
                    <a:pt x="39" y="39"/>
                    <a:pt x="39" y="39"/>
                    <a:pt x="39" y="39"/>
                  </a:cubicBezTo>
                  <a:cubicBezTo>
                    <a:pt x="39" y="40"/>
                    <a:pt x="39" y="40"/>
                    <a:pt x="39" y="40"/>
                  </a:cubicBezTo>
                  <a:cubicBezTo>
                    <a:pt x="39" y="41"/>
                    <a:pt x="39" y="41"/>
                    <a:pt x="39" y="41"/>
                  </a:cubicBezTo>
                  <a:cubicBezTo>
                    <a:pt x="39" y="41"/>
                    <a:pt x="39" y="41"/>
                    <a:pt x="39" y="41"/>
                  </a:cubicBezTo>
                  <a:cubicBezTo>
                    <a:pt x="39" y="42"/>
                    <a:pt x="39" y="42"/>
                    <a:pt x="39" y="42"/>
                  </a:cubicBezTo>
                  <a:cubicBezTo>
                    <a:pt x="40" y="42"/>
                    <a:pt x="40" y="42"/>
                    <a:pt x="40" y="42"/>
                  </a:cubicBezTo>
                  <a:close/>
                  <a:moveTo>
                    <a:pt x="41" y="42"/>
                  </a:moveTo>
                  <a:cubicBezTo>
                    <a:pt x="41" y="43"/>
                    <a:pt x="41" y="43"/>
                    <a:pt x="41" y="43"/>
                  </a:cubicBezTo>
                  <a:cubicBezTo>
                    <a:pt x="41" y="43"/>
                    <a:pt x="41" y="43"/>
                    <a:pt x="41" y="43"/>
                  </a:cubicBezTo>
                  <a:cubicBezTo>
                    <a:pt x="41" y="42"/>
                    <a:pt x="41" y="42"/>
                    <a:pt x="41" y="42"/>
                  </a:cubicBezTo>
                  <a:cubicBezTo>
                    <a:pt x="41" y="42"/>
                    <a:pt x="41" y="42"/>
                    <a:pt x="41" y="42"/>
                  </a:cubicBezTo>
                  <a:close/>
                  <a:moveTo>
                    <a:pt x="41" y="40"/>
                  </a:moveTo>
                  <a:cubicBezTo>
                    <a:pt x="41" y="41"/>
                    <a:pt x="41" y="41"/>
                    <a:pt x="41" y="41"/>
                  </a:cubicBezTo>
                  <a:cubicBezTo>
                    <a:pt x="41" y="42"/>
                    <a:pt x="41" y="42"/>
                    <a:pt x="41" y="42"/>
                  </a:cubicBezTo>
                  <a:cubicBezTo>
                    <a:pt x="41" y="42"/>
                    <a:pt x="41" y="42"/>
                    <a:pt x="41" y="42"/>
                  </a:cubicBezTo>
                  <a:cubicBezTo>
                    <a:pt x="42" y="42"/>
                    <a:pt x="42" y="42"/>
                    <a:pt x="42" y="42"/>
                  </a:cubicBezTo>
                  <a:cubicBezTo>
                    <a:pt x="42" y="41"/>
                    <a:pt x="42" y="41"/>
                    <a:pt x="42" y="41"/>
                  </a:cubicBezTo>
                  <a:cubicBezTo>
                    <a:pt x="41" y="40"/>
                    <a:pt x="41" y="40"/>
                    <a:pt x="41" y="40"/>
                  </a:cubicBezTo>
                  <a:close/>
                  <a:moveTo>
                    <a:pt x="24" y="54"/>
                  </a:moveTo>
                  <a:cubicBezTo>
                    <a:pt x="23" y="53"/>
                    <a:pt x="23" y="53"/>
                    <a:pt x="23" y="53"/>
                  </a:cubicBezTo>
                  <a:cubicBezTo>
                    <a:pt x="24" y="52"/>
                    <a:pt x="24" y="52"/>
                    <a:pt x="24" y="52"/>
                  </a:cubicBezTo>
                  <a:cubicBezTo>
                    <a:pt x="24" y="51"/>
                    <a:pt x="24" y="51"/>
                    <a:pt x="24" y="51"/>
                  </a:cubicBezTo>
                  <a:cubicBezTo>
                    <a:pt x="24" y="51"/>
                    <a:pt x="24" y="51"/>
                    <a:pt x="24" y="51"/>
                  </a:cubicBezTo>
                  <a:cubicBezTo>
                    <a:pt x="25" y="50"/>
                    <a:pt x="25" y="50"/>
                    <a:pt x="25" y="50"/>
                  </a:cubicBezTo>
                  <a:cubicBezTo>
                    <a:pt x="25" y="50"/>
                    <a:pt x="25" y="50"/>
                    <a:pt x="25" y="50"/>
                  </a:cubicBezTo>
                  <a:cubicBezTo>
                    <a:pt x="26" y="49"/>
                    <a:pt x="26" y="49"/>
                    <a:pt x="26" y="49"/>
                  </a:cubicBezTo>
                  <a:cubicBezTo>
                    <a:pt x="27" y="49"/>
                    <a:pt x="27" y="49"/>
                    <a:pt x="27" y="49"/>
                  </a:cubicBezTo>
                  <a:cubicBezTo>
                    <a:pt x="28" y="49"/>
                    <a:pt x="28" y="49"/>
                    <a:pt x="28" y="49"/>
                  </a:cubicBezTo>
                  <a:cubicBezTo>
                    <a:pt x="28" y="48"/>
                    <a:pt x="28" y="48"/>
                    <a:pt x="28" y="48"/>
                  </a:cubicBezTo>
                  <a:cubicBezTo>
                    <a:pt x="28" y="48"/>
                    <a:pt x="28" y="48"/>
                    <a:pt x="28" y="48"/>
                  </a:cubicBezTo>
                  <a:cubicBezTo>
                    <a:pt x="29" y="47"/>
                    <a:pt x="29" y="47"/>
                    <a:pt x="29" y="47"/>
                  </a:cubicBezTo>
                  <a:cubicBezTo>
                    <a:pt x="30" y="46"/>
                    <a:pt x="30" y="46"/>
                    <a:pt x="30" y="46"/>
                  </a:cubicBezTo>
                  <a:cubicBezTo>
                    <a:pt x="30" y="46"/>
                    <a:pt x="30" y="46"/>
                    <a:pt x="30" y="46"/>
                  </a:cubicBezTo>
                  <a:cubicBezTo>
                    <a:pt x="32" y="47"/>
                    <a:pt x="32" y="47"/>
                    <a:pt x="32" y="47"/>
                  </a:cubicBezTo>
                  <a:cubicBezTo>
                    <a:pt x="32" y="49"/>
                    <a:pt x="32" y="49"/>
                    <a:pt x="32" y="49"/>
                  </a:cubicBezTo>
                  <a:cubicBezTo>
                    <a:pt x="31" y="50"/>
                    <a:pt x="31" y="50"/>
                    <a:pt x="31" y="50"/>
                  </a:cubicBezTo>
                  <a:cubicBezTo>
                    <a:pt x="31" y="49"/>
                    <a:pt x="31" y="49"/>
                    <a:pt x="31" y="49"/>
                  </a:cubicBezTo>
                  <a:cubicBezTo>
                    <a:pt x="32" y="49"/>
                    <a:pt x="32" y="49"/>
                    <a:pt x="32" y="49"/>
                  </a:cubicBezTo>
                  <a:cubicBezTo>
                    <a:pt x="33" y="49"/>
                    <a:pt x="33" y="49"/>
                    <a:pt x="33" y="49"/>
                  </a:cubicBezTo>
                  <a:cubicBezTo>
                    <a:pt x="34" y="47"/>
                    <a:pt x="34" y="47"/>
                    <a:pt x="34" y="47"/>
                  </a:cubicBezTo>
                  <a:cubicBezTo>
                    <a:pt x="35" y="47"/>
                    <a:pt x="35" y="47"/>
                    <a:pt x="35" y="47"/>
                  </a:cubicBezTo>
                  <a:cubicBezTo>
                    <a:pt x="35" y="48"/>
                    <a:pt x="35" y="48"/>
                    <a:pt x="35" y="48"/>
                  </a:cubicBezTo>
                  <a:cubicBezTo>
                    <a:pt x="36" y="47"/>
                    <a:pt x="36" y="47"/>
                    <a:pt x="36" y="47"/>
                  </a:cubicBezTo>
                  <a:cubicBezTo>
                    <a:pt x="36" y="47"/>
                    <a:pt x="36" y="47"/>
                    <a:pt x="36" y="47"/>
                  </a:cubicBezTo>
                  <a:cubicBezTo>
                    <a:pt x="35" y="47"/>
                    <a:pt x="35" y="47"/>
                    <a:pt x="35" y="47"/>
                  </a:cubicBezTo>
                  <a:cubicBezTo>
                    <a:pt x="36" y="45"/>
                    <a:pt x="36" y="45"/>
                    <a:pt x="36" y="45"/>
                  </a:cubicBezTo>
                  <a:cubicBezTo>
                    <a:pt x="37" y="45"/>
                    <a:pt x="37" y="45"/>
                    <a:pt x="37" y="45"/>
                  </a:cubicBezTo>
                  <a:cubicBezTo>
                    <a:pt x="37" y="46"/>
                    <a:pt x="37" y="46"/>
                    <a:pt x="37" y="46"/>
                  </a:cubicBezTo>
                  <a:cubicBezTo>
                    <a:pt x="38" y="45"/>
                    <a:pt x="38" y="45"/>
                    <a:pt x="38" y="45"/>
                  </a:cubicBezTo>
                  <a:cubicBezTo>
                    <a:pt x="38" y="44"/>
                    <a:pt x="38" y="44"/>
                    <a:pt x="38" y="44"/>
                  </a:cubicBezTo>
                  <a:cubicBezTo>
                    <a:pt x="38" y="44"/>
                    <a:pt x="38" y="44"/>
                    <a:pt x="38" y="44"/>
                  </a:cubicBezTo>
                  <a:cubicBezTo>
                    <a:pt x="39" y="45"/>
                    <a:pt x="39" y="45"/>
                    <a:pt x="39" y="45"/>
                  </a:cubicBezTo>
                  <a:cubicBezTo>
                    <a:pt x="39" y="44"/>
                    <a:pt x="39" y="44"/>
                    <a:pt x="39" y="44"/>
                  </a:cubicBezTo>
                  <a:cubicBezTo>
                    <a:pt x="38" y="43"/>
                    <a:pt x="38" y="43"/>
                    <a:pt x="38" y="43"/>
                  </a:cubicBezTo>
                  <a:cubicBezTo>
                    <a:pt x="38" y="42"/>
                    <a:pt x="38" y="42"/>
                    <a:pt x="38" y="42"/>
                  </a:cubicBezTo>
                  <a:cubicBezTo>
                    <a:pt x="39" y="42"/>
                    <a:pt x="39" y="42"/>
                    <a:pt x="39" y="42"/>
                  </a:cubicBezTo>
                  <a:cubicBezTo>
                    <a:pt x="39" y="42"/>
                    <a:pt x="39" y="42"/>
                    <a:pt x="39" y="42"/>
                  </a:cubicBezTo>
                  <a:cubicBezTo>
                    <a:pt x="40" y="43"/>
                    <a:pt x="40" y="43"/>
                    <a:pt x="40" y="43"/>
                  </a:cubicBezTo>
                  <a:cubicBezTo>
                    <a:pt x="41" y="44"/>
                    <a:pt x="41" y="44"/>
                    <a:pt x="41" y="44"/>
                  </a:cubicBezTo>
                  <a:cubicBezTo>
                    <a:pt x="42" y="44"/>
                    <a:pt x="42" y="44"/>
                    <a:pt x="42" y="44"/>
                  </a:cubicBezTo>
                  <a:cubicBezTo>
                    <a:pt x="42" y="44"/>
                    <a:pt x="42" y="44"/>
                    <a:pt x="42" y="44"/>
                  </a:cubicBezTo>
                  <a:cubicBezTo>
                    <a:pt x="42" y="44"/>
                    <a:pt x="42" y="44"/>
                    <a:pt x="42" y="44"/>
                  </a:cubicBezTo>
                  <a:cubicBezTo>
                    <a:pt x="43" y="45"/>
                    <a:pt x="43" y="45"/>
                    <a:pt x="43" y="45"/>
                  </a:cubicBezTo>
                  <a:cubicBezTo>
                    <a:pt x="43" y="46"/>
                    <a:pt x="43" y="46"/>
                    <a:pt x="43" y="46"/>
                  </a:cubicBezTo>
                  <a:cubicBezTo>
                    <a:pt x="42" y="46"/>
                    <a:pt x="42" y="46"/>
                    <a:pt x="42" y="46"/>
                  </a:cubicBezTo>
                  <a:cubicBezTo>
                    <a:pt x="42" y="47"/>
                    <a:pt x="42" y="47"/>
                    <a:pt x="42" y="47"/>
                  </a:cubicBezTo>
                  <a:cubicBezTo>
                    <a:pt x="43" y="47"/>
                    <a:pt x="43" y="47"/>
                    <a:pt x="43" y="47"/>
                  </a:cubicBezTo>
                  <a:cubicBezTo>
                    <a:pt x="43" y="47"/>
                    <a:pt x="43" y="47"/>
                    <a:pt x="43" y="47"/>
                  </a:cubicBezTo>
                  <a:cubicBezTo>
                    <a:pt x="43" y="48"/>
                    <a:pt x="43" y="48"/>
                    <a:pt x="43" y="48"/>
                  </a:cubicBezTo>
                  <a:cubicBezTo>
                    <a:pt x="43" y="49"/>
                    <a:pt x="43" y="49"/>
                    <a:pt x="43" y="49"/>
                  </a:cubicBezTo>
                  <a:cubicBezTo>
                    <a:pt x="43" y="48"/>
                    <a:pt x="43" y="48"/>
                    <a:pt x="43" y="48"/>
                  </a:cubicBezTo>
                  <a:cubicBezTo>
                    <a:pt x="43" y="49"/>
                    <a:pt x="43" y="49"/>
                    <a:pt x="43" y="49"/>
                  </a:cubicBezTo>
                  <a:cubicBezTo>
                    <a:pt x="43" y="50"/>
                    <a:pt x="43" y="50"/>
                    <a:pt x="43" y="50"/>
                  </a:cubicBezTo>
                  <a:cubicBezTo>
                    <a:pt x="44" y="51"/>
                    <a:pt x="44" y="51"/>
                    <a:pt x="44" y="51"/>
                  </a:cubicBezTo>
                  <a:cubicBezTo>
                    <a:pt x="44" y="52"/>
                    <a:pt x="44" y="52"/>
                    <a:pt x="44" y="52"/>
                  </a:cubicBezTo>
                  <a:cubicBezTo>
                    <a:pt x="44" y="53"/>
                    <a:pt x="44" y="53"/>
                    <a:pt x="44" y="53"/>
                  </a:cubicBezTo>
                  <a:cubicBezTo>
                    <a:pt x="44" y="54"/>
                    <a:pt x="44" y="54"/>
                    <a:pt x="44" y="54"/>
                  </a:cubicBezTo>
                  <a:cubicBezTo>
                    <a:pt x="44" y="54"/>
                    <a:pt x="44" y="54"/>
                    <a:pt x="44" y="54"/>
                  </a:cubicBezTo>
                  <a:cubicBezTo>
                    <a:pt x="44" y="54"/>
                    <a:pt x="44" y="54"/>
                    <a:pt x="44" y="54"/>
                  </a:cubicBezTo>
                  <a:cubicBezTo>
                    <a:pt x="43" y="54"/>
                    <a:pt x="43" y="54"/>
                    <a:pt x="43" y="54"/>
                  </a:cubicBezTo>
                  <a:cubicBezTo>
                    <a:pt x="43" y="54"/>
                    <a:pt x="43" y="54"/>
                    <a:pt x="43" y="54"/>
                  </a:cubicBezTo>
                  <a:cubicBezTo>
                    <a:pt x="43" y="54"/>
                    <a:pt x="43" y="54"/>
                    <a:pt x="43" y="54"/>
                  </a:cubicBezTo>
                  <a:cubicBezTo>
                    <a:pt x="43" y="56"/>
                    <a:pt x="43" y="56"/>
                    <a:pt x="43" y="56"/>
                  </a:cubicBezTo>
                  <a:cubicBezTo>
                    <a:pt x="43" y="56"/>
                    <a:pt x="43" y="56"/>
                    <a:pt x="43" y="56"/>
                  </a:cubicBezTo>
                  <a:cubicBezTo>
                    <a:pt x="43" y="57"/>
                    <a:pt x="43" y="57"/>
                    <a:pt x="43" y="57"/>
                  </a:cubicBezTo>
                  <a:cubicBezTo>
                    <a:pt x="43" y="56"/>
                    <a:pt x="43" y="56"/>
                    <a:pt x="43" y="56"/>
                  </a:cubicBezTo>
                  <a:cubicBezTo>
                    <a:pt x="42" y="55"/>
                    <a:pt x="42" y="55"/>
                    <a:pt x="42" y="55"/>
                  </a:cubicBezTo>
                  <a:cubicBezTo>
                    <a:pt x="42" y="55"/>
                    <a:pt x="42" y="55"/>
                    <a:pt x="42" y="55"/>
                  </a:cubicBezTo>
                  <a:cubicBezTo>
                    <a:pt x="42" y="54"/>
                    <a:pt x="42" y="54"/>
                    <a:pt x="42" y="54"/>
                  </a:cubicBezTo>
                  <a:cubicBezTo>
                    <a:pt x="42" y="53"/>
                    <a:pt x="42" y="53"/>
                    <a:pt x="42" y="53"/>
                  </a:cubicBezTo>
                  <a:cubicBezTo>
                    <a:pt x="41" y="52"/>
                    <a:pt x="41" y="52"/>
                    <a:pt x="41" y="52"/>
                  </a:cubicBezTo>
                  <a:cubicBezTo>
                    <a:pt x="40" y="53"/>
                    <a:pt x="40" y="53"/>
                    <a:pt x="40" y="53"/>
                  </a:cubicBezTo>
                  <a:cubicBezTo>
                    <a:pt x="39" y="54"/>
                    <a:pt x="39" y="54"/>
                    <a:pt x="39" y="54"/>
                  </a:cubicBezTo>
                  <a:cubicBezTo>
                    <a:pt x="39" y="55"/>
                    <a:pt x="39" y="55"/>
                    <a:pt x="39" y="55"/>
                  </a:cubicBezTo>
                  <a:cubicBezTo>
                    <a:pt x="40" y="56"/>
                    <a:pt x="40" y="56"/>
                    <a:pt x="40" y="56"/>
                  </a:cubicBezTo>
                  <a:cubicBezTo>
                    <a:pt x="40" y="57"/>
                    <a:pt x="40" y="57"/>
                    <a:pt x="40" y="57"/>
                  </a:cubicBezTo>
                  <a:cubicBezTo>
                    <a:pt x="41" y="57"/>
                    <a:pt x="41" y="57"/>
                    <a:pt x="41" y="57"/>
                  </a:cubicBezTo>
                  <a:cubicBezTo>
                    <a:pt x="41" y="58"/>
                    <a:pt x="41" y="58"/>
                    <a:pt x="41" y="58"/>
                  </a:cubicBezTo>
                  <a:cubicBezTo>
                    <a:pt x="39" y="59"/>
                    <a:pt x="39" y="59"/>
                    <a:pt x="39" y="59"/>
                  </a:cubicBezTo>
                  <a:cubicBezTo>
                    <a:pt x="39" y="60"/>
                    <a:pt x="39" y="60"/>
                    <a:pt x="39" y="60"/>
                  </a:cubicBezTo>
                  <a:cubicBezTo>
                    <a:pt x="39" y="59"/>
                    <a:pt x="39" y="59"/>
                    <a:pt x="39" y="59"/>
                  </a:cubicBezTo>
                  <a:cubicBezTo>
                    <a:pt x="38" y="59"/>
                    <a:pt x="38" y="59"/>
                    <a:pt x="38" y="59"/>
                  </a:cubicBezTo>
                  <a:cubicBezTo>
                    <a:pt x="39" y="58"/>
                    <a:pt x="39" y="58"/>
                    <a:pt x="39" y="58"/>
                  </a:cubicBezTo>
                  <a:cubicBezTo>
                    <a:pt x="38" y="58"/>
                    <a:pt x="38" y="58"/>
                    <a:pt x="38" y="58"/>
                  </a:cubicBezTo>
                  <a:cubicBezTo>
                    <a:pt x="38" y="58"/>
                    <a:pt x="38" y="58"/>
                    <a:pt x="38" y="58"/>
                  </a:cubicBezTo>
                  <a:cubicBezTo>
                    <a:pt x="38" y="59"/>
                    <a:pt x="38" y="59"/>
                    <a:pt x="38" y="59"/>
                  </a:cubicBezTo>
                  <a:cubicBezTo>
                    <a:pt x="37" y="59"/>
                    <a:pt x="37" y="59"/>
                    <a:pt x="37" y="59"/>
                  </a:cubicBezTo>
                  <a:cubicBezTo>
                    <a:pt x="36" y="59"/>
                    <a:pt x="36" y="59"/>
                    <a:pt x="36" y="59"/>
                  </a:cubicBezTo>
                  <a:cubicBezTo>
                    <a:pt x="35" y="58"/>
                    <a:pt x="35" y="58"/>
                    <a:pt x="35" y="58"/>
                  </a:cubicBezTo>
                  <a:cubicBezTo>
                    <a:pt x="34" y="58"/>
                    <a:pt x="34" y="58"/>
                    <a:pt x="34" y="58"/>
                  </a:cubicBezTo>
                  <a:cubicBezTo>
                    <a:pt x="34" y="57"/>
                    <a:pt x="34" y="57"/>
                    <a:pt x="34" y="57"/>
                  </a:cubicBezTo>
                  <a:cubicBezTo>
                    <a:pt x="33" y="56"/>
                    <a:pt x="33" y="56"/>
                    <a:pt x="33" y="56"/>
                  </a:cubicBezTo>
                  <a:cubicBezTo>
                    <a:pt x="33" y="56"/>
                    <a:pt x="33" y="56"/>
                    <a:pt x="33" y="56"/>
                  </a:cubicBezTo>
                  <a:cubicBezTo>
                    <a:pt x="33" y="55"/>
                    <a:pt x="33" y="55"/>
                    <a:pt x="33" y="55"/>
                  </a:cubicBezTo>
                  <a:cubicBezTo>
                    <a:pt x="33" y="55"/>
                    <a:pt x="33" y="55"/>
                    <a:pt x="33" y="55"/>
                  </a:cubicBezTo>
                  <a:cubicBezTo>
                    <a:pt x="32" y="54"/>
                    <a:pt x="32" y="54"/>
                    <a:pt x="32" y="54"/>
                  </a:cubicBezTo>
                  <a:cubicBezTo>
                    <a:pt x="33" y="54"/>
                    <a:pt x="33" y="54"/>
                    <a:pt x="33" y="54"/>
                  </a:cubicBezTo>
                  <a:cubicBezTo>
                    <a:pt x="33" y="53"/>
                    <a:pt x="33" y="53"/>
                    <a:pt x="33" y="53"/>
                  </a:cubicBezTo>
                  <a:cubicBezTo>
                    <a:pt x="33" y="53"/>
                    <a:pt x="33" y="53"/>
                    <a:pt x="33" y="53"/>
                  </a:cubicBezTo>
                  <a:cubicBezTo>
                    <a:pt x="34" y="53"/>
                    <a:pt x="34" y="53"/>
                    <a:pt x="34" y="53"/>
                  </a:cubicBezTo>
                  <a:cubicBezTo>
                    <a:pt x="33" y="53"/>
                    <a:pt x="33" y="53"/>
                    <a:pt x="33" y="53"/>
                  </a:cubicBezTo>
                  <a:cubicBezTo>
                    <a:pt x="33" y="52"/>
                    <a:pt x="33" y="52"/>
                    <a:pt x="33" y="52"/>
                  </a:cubicBezTo>
                  <a:cubicBezTo>
                    <a:pt x="32" y="51"/>
                    <a:pt x="32" y="51"/>
                    <a:pt x="32" y="51"/>
                  </a:cubicBezTo>
                  <a:cubicBezTo>
                    <a:pt x="31" y="51"/>
                    <a:pt x="31" y="51"/>
                    <a:pt x="31" y="51"/>
                  </a:cubicBezTo>
                  <a:cubicBezTo>
                    <a:pt x="31" y="51"/>
                    <a:pt x="31" y="51"/>
                    <a:pt x="31" y="51"/>
                  </a:cubicBezTo>
                  <a:cubicBezTo>
                    <a:pt x="30" y="51"/>
                    <a:pt x="30" y="51"/>
                    <a:pt x="30" y="51"/>
                  </a:cubicBezTo>
                  <a:cubicBezTo>
                    <a:pt x="30" y="51"/>
                    <a:pt x="30" y="51"/>
                    <a:pt x="30" y="51"/>
                  </a:cubicBezTo>
                  <a:cubicBezTo>
                    <a:pt x="30" y="51"/>
                    <a:pt x="30" y="51"/>
                    <a:pt x="30" y="51"/>
                  </a:cubicBezTo>
                  <a:cubicBezTo>
                    <a:pt x="30" y="52"/>
                    <a:pt x="30" y="52"/>
                    <a:pt x="30" y="52"/>
                  </a:cubicBezTo>
                  <a:cubicBezTo>
                    <a:pt x="30" y="52"/>
                    <a:pt x="30" y="52"/>
                    <a:pt x="30" y="52"/>
                  </a:cubicBezTo>
                  <a:cubicBezTo>
                    <a:pt x="30" y="52"/>
                    <a:pt x="30" y="52"/>
                    <a:pt x="30" y="52"/>
                  </a:cubicBezTo>
                  <a:cubicBezTo>
                    <a:pt x="29" y="52"/>
                    <a:pt x="29" y="52"/>
                    <a:pt x="29" y="52"/>
                  </a:cubicBezTo>
                  <a:cubicBezTo>
                    <a:pt x="29" y="52"/>
                    <a:pt x="29" y="52"/>
                    <a:pt x="29" y="52"/>
                  </a:cubicBezTo>
                  <a:cubicBezTo>
                    <a:pt x="29" y="51"/>
                    <a:pt x="29" y="51"/>
                    <a:pt x="29" y="51"/>
                  </a:cubicBezTo>
                  <a:cubicBezTo>
                    <a:pt x="28" y="51"/>
                    <a:pt x="28" y="51"/>
                    <a:pt x="28" y="51"/>
                  </a:cubicBezTo>
                  <a:cubicBezTo>
                    <a:pt x="28" y="51"/>
                    <a:pt x="28" y="51"/>
                    <a:pt x="28" y="51"/>
                  </a:cubicBezTo>
                  <a:cubicBezTo>
                    <a:pt x="28" y="52"/>
                    <a:pt x="28" y="52"/>
                    <a:pt x="28" y="52"/>
                  </a:cubicBezTo>
                  <a:cubicBezTo>
                    <a:pt x="28" y="52"/>
                    <a:pt x="28" y="52"/>
                    <a:pt x="28" y="52"/>
                  </a:cubicBezTo>
                  <a:cubicBezTo>
                    <a:pt x="27" y="52"/>
                    <a:pt x="27" y="52"/>
                    <a:pt x="27" y="52"/>
                  </a:cubicBezTo>
                  <a:cubicBezTo>
                    <a:pt x="27" y="52"/>
                    <a:pt x="27" y="52"/>
                    <a:pt x="27" y="52"/>
                  </a:cubicBezTo>
                  <a:cubicBezTo>
                    <a:pt x="27" y="51"/>
                    <a:pt x="27" y="51"/>
                    <a:pt x="27" y="51"/>
                  </a:cubicBezTo>
                  <a:cubicBezTo>
                    <a:pt x="27" y="51"/>
                    <a:pt x="27" y="51"/>
                    <a:pt x="27" y="51"/>
                  </a:cubicBezTo>
                  <a:cubicBezTo>
                    <a:pt x="26" y="51"/>
                    <a:pt x="26" y="51"/>
                    <a:pt x="26" y="51"/>
                  </a:cubicBezTo>
                  <a:cubicBezTo>
                    <a:pt x="26" y="52"/>
                    <a:pt x="26" y="52"/>
                    <a:pt x="26" y="52"/>
                  </a:cubicBezTo>
                  <a:cubicBezTo>
                    <a:pt x="25" y="52"/>
                    <a:pt x="25" y="52"/>
                    <a:pt x="25" y="52"/>
                  </a:cubicBezTo>
                  <a:cubicBezTo>
                    <a:pt x="24" y="54"/>
                    <a:pt x="24" y="54"/>
                    <a:pt x="24" y="54"/>
                  </a:cubicBezTo>
                  <a:cubicBezTo>
                    <a:pt x="24" y="54"/>
                    <a:pt x="24" y="54"/>
                    <a:pt x="24" y="54"/>
                  </a:cubicBezTo>
                  <a:close/>
                  <a:moveTo>
                    <a:pt x="23" y="55"/>
                  </a:moveTo>
                  <a:cubicBezTo>
                    <a:pt x="23" y="56"/>
                    <a:pt x="23" y="56"/>
                    <a:pt x="23" y="56"/>
                  </a:cubicBezTo>
                  <a:cubicBezTo>
                    <a:pt x="23" y="56"/>
                    <a:pt x="23" y="56"/>
                    <a:pt x="23" y="56"/>
                  </a:cubicBezTo>
                  <a:cubicBezTo>
                    <a:pt x="24" y="57"/>
                    <a:pt x="24" y="57"/>
                    <a:pt x="24" y="57"/>
                  </a:cubicBezTo>
                  <a:cubicBezTo>
                    <a:pt x="25" y="56"/>
                    <a:pt x="25" y="56"/>
                    <a:pt x="25" y="56"/>
                  </a:cubicBezTo>
                  <a:cubicBezTo>
                    <a:pt x="25" y="55"/>
                    <a:pt x="25" y="55"/>
                    <a:pt x="25" y="55"/>
                  </a:cubicBezTo>
                  <a:cubicBezTo>
                    <a:pt x="24" y="55"/>
                    <a:pt x="24" y="55"/>
                    <a:pt x="24" y="55"/>
                  </a:cubicBezTo>
                  <a:cubicBezTo>
                    <a:pt x="24" y="55"/>
                    <a:pt x="24" y="55"/>
                    <a:pt x="24" y="55"/>
                  </a:cubicBezTo>
                  <a:cubicBezTo>
                    <a:pt x="23" y="55"/>
                    <a:pt x="23" y="55"/>
                    <a:pt x="23" y="55"/>
                  </a:cubicBezTo>
                  <a:cubicBezTo>
                    <a:pt x="23" y="55"/>
                    <a:pt x="23" y="55"/>
                    <a:pt x="23" y="55"/>
                  </a:cubicBezTo>
                  <a:close/>
                  <a:moveTo>
                    <a:pt x="13" y="32"/>
                  </a:moveTo>
                  <a:cubicBezTo>
                    <a:pt x="12" y="32"/>
                    <a:pt x="12" y="32"/>
                    <a:pt x="12" y="32"/>
                  </a:cubicBezTo>
                  <a:cubicBezTo>
                    <a:pt x="12" y="31"/>
                    <a:pt x="12" y="31"/>
                    <a:pt x="12" y="31"/>
                  </a:cubicBezTo>
                  <a:cubicBezTo>
                    <a:pt x="12" y="31"/>
                    <a:pt x="12" y="31"/>
                    <a:pt x="12" y="31"/>
                  </a:cubicBezTo>
                  <a:cubicBezTo>
                    <a:pt x="13" y="31"/>
                    <a:pt x="13" y="31"/>
                    <a:pt x="13" y="31"/>
                  </a:cubicBezTo>
                  <a:cubicBezTo>
                    <a:pt x="13" y="32"/>
                    <a:pt x="13" y="32"/>
                    <a:pt x="13" y="32"/>
                  </a:cubicBezTo>
                  <a:cubicBezTo>
                    <a:pt x="14" y="32"/>
                    <a:pt x="14" y="32"/>
                    <a:pt x="14" y="32"/>
                  </a:cubicBezTo>
                  <a:cubicBezTo>
                    <a:pt x="14" y="32"/>
                    <a:pt x="14" y="32"/>
                    <a:pt x="14" y="32"/>
                  </a:cubicBezTo>
                  <a:cubicBezTo>
                    <a:pt x="14" y="33"/>
                    <a:pt x="14" y="33"/>
                    <a:pt x="14" y="33"/>
                  </a:cubicBezTo>
                  <a:cubicBezTo>
                    <a:pt x="14" y="32"/>
                    <a:pt x="14" y="32"/>
                    <a:pt x="14" y="32"/>
                  </a:cubicBezTo>
                  <a:cubicBezTo>
                    <a:pt x="13" y="32"/>
                    <a:pt x="13" y="32"/>
                    <a:pt x="13" y="32"/>
                  </a:cubicBezTo>
                  <a:close/>
                  <a:moveTo>
                    <a:pt x="12" y="33"/>
                  </a:moveTo>
                  <a:cubicBezTo>
                    <a:pt x="13" y="33"/>
                    <a:pt x="13" y="33"/>
                    <a:pt x="13" y="33"/>
                  </a:cubicBezTo>
                  <a:cubicBezTo>
                    <a:pt x="13" y="33"/>
                    <a:pt x="13" y="33"/>
                    <a:pt x="13" y="33"/>
                  </a:cubicBezTo>
                  <a:cubicBezTo>
                    <a:pt x="13" y="34"/>
                    <a:pt x="13" y="34"/>
                    <a:pt x="13" y="34"/>
                  </a:cubicBezTo>
                  <a:cubicBezTo>
                    <a:pt x="13" y="34"/>
                    <a:pt x="13" y="34"/>
                    <a:pt x="13" y="34"/>
                  </a:cubicBezTo>
                  <a:cubicBezTo>
                    <a:pt x="12" y="34"/>
                    <a:pt x="12" y="34"/>
                    <a:pt x="12" y="34"/>
                  </a:cubicBezTo>
                  <a:cubicBezTo>
                    <a:pt x="12" y="33"/>
                    <a:pt x="12" y="33"/>
                    <a:pt x="12" y="33"/>
                  </a:cubicBezTo>
                  <a:cubicBezTo>
                    <a:pt x="12" y="33"/>
                    <a:pt x="12" y="33"/>
                    <a:pt x="12" y="33"/>
                  </a:cubicBezTo>
                  <a:close/>
                  <a:moveTo>
                    <a:pt x="13" y="39"/>
                  </a:moveTo>
                  <a:cubicBezTo>
                    <a:pt x="13" y="38"/>
                    <a:pt x="13" y="38"/>
                    <a:pt x="13" y="38"/>
                  </a:cubicBezTo>
                  <a:cubicBezTo>
                    <a:pt x="13" y="38"/>
                    <a:pt x="13" y="38"/>
                    <a:pt x="13" y="38"/>
                  </a:cubicBezTo>
                  <a:cubicBezTo>
                    <a:pt x="13" y="38"/>
                    <a:pt x="13" y="38"/>
                    <a:pt x="13" y="38"/>
                  </a:cubicBezTo>
                  <a:cubicBezTo>
                    <a:pt x="14" y="39"/>
                    <a:pt x="14" y="39"/>
                    <a:pt x="14" y="39"/>
                  </a:cubicBezTo>
                  <a:cubicBezTo>
                    <a:pt x="14" y="39"/>
                    <a:pt x="14" y="39"/>
                    <a:pt x="14" y="39"/>
                  </a:cubicBezTo>
                  <a:cubicBezTo>
                    <a:pt x="13" y="39"/>
                    <a:pt x="13" y="39"/>
                    <a:pt x="13" y="39"/>
                  </a:cubicBezTo>
                  <a:cubicBezTo>
                    <a:pt x="12" y="39"/>
                    <a:pt x="12" y="39"/>
                    <a:pt x="12" y="39"/>
                  </a:cubicBezTo>
                  <a:cubicBezTo>
                    <a:pt x="13" y="39"/>
                    <a:pt x="13" y="39"/>
                    <a:pt x="13" y="39"/>
                  </a:cubicBezTo>
                  <a:close/>
                  <a:moveTo>
                    <a:pt x="2" y="48"/>
                  </a:moveTo>
                  <a:cubicBezTo>
                    <a:pt x="3" y="47"/>
                    <a:pt x="3" y="47"/>
                    <a:pt x="3" y="47"/>
                  </a:cubicBezTo>
                  <a:cubicBezTo>
                    <a:pt x="3" y="47"/>
                    <a:pt x="3" y="47"/>
                    <a:pt x="3" y="47"/>
                  </a:cubicBezTo>
                  <a:cubicBezTo>
                    <a:pt x="4" y="46"/>
                    <a:pt x="4" y="46"/>
                    <a:pt x="4" y="46"/>
                  </a:cubicBezTo>
                  <a:cubicBezTo>
                    <a:pt x="5" y="46"/>
                    <a:pt x="5" y="46"/>
                    <a:pt x="5" y="46"/>
                  </a:cubicBezTo>
                  <a:cubicBezTo>
                    <a:pt x="6" y="45"/>
                    <a:pt x="6" y="45"/>
                    <a:pt x="6" y="45"/>
                  </a:cubicBezTo>
                  <a:cubicBezTo>
                    <a:pt x="7" y="44"/>
                    <a:pt x="7" y="44"/>
                    <a:pt x="7" y="44"/>
                  </a:cubicBezTo>
                  <a:cubicBezTo>
                    <a:pt x="7" y="44"/>
                    <a:pt x="7" y="44"/>
                    <a:pt x="7" y="44"/>
                  </a:cubicBezTo>
                  <a:cubicBezTo>
                    <a:pt x="8" y="43"/>
                    <a:pt x="8" y="43"/>
                    <a:pt x="8" y="43"/>
                  </a:cubicBezTo>
                  <a:cubicBezTo>
                    <a:pt x="8" y="43"/>
                    <a:pt x="8" y="43"/>
                    <a:pt x="8" y="43"/>
                  </a:cubicBezTo>
                  <a:cubicBezTo>
                    <a:pt x="8" y="42"/>
                    <a:pt x="8" y="42"/>
                    <a:pt x="8" y="42"/>
                  </a:cubicBezTo>
                  <a:cubicBezTo>
                    <a:pt x="9" y="41"/>
                    <a:pt x="9" y="41"/>
                    <a:pt x="9" y="41"/>
                  </a:cubicBezTo>
                  <a:cubicBezTo>
                    <a:pt x="10" y="41"/>
                    <a:pt x="10" y="41"/>
                    <a:pt x="10" y="41"/>
                  </a:cubicBezTo>
                  <a:cubicBezTo>
                    <a:pt x="10" y="40"/>
                    <a:pt x="10" y="40"/>
                    <a:pt x="10" y="40"/>
                  </a:cubicBezTo>
                  <a:cubicBezTo>
                    <a:pt x="11" y="39"/>
                    <a:pt x="11" y="39"/>
                    <a:pt x="11" y="39"/>
                  </a:cubicBezTo>
                  <a:cubicBezTo>
                    <a:pt x="12" y="39"/>
                    <a:pt x="12" y="39"/>
                    <a:pt x="12" y="39"/>
                  </a:cubicBezTo>
                  <a:cubicBezTo>
                    <a:pt x="12" y="39"/>
                    <a:pt x="12" y="39"/>
                    <a:pt x="12" y="39"/>
                  </a:cubicBezTo>
                  <a:cubicBezTo>
                    <a:pt x="12" y="38"/>
                    <a:pt x="12" y="38"/>
                    <a:pt x="12" y="38"/>
                  </a:cubicBezTo>
                  <a:cubicBezTo>
                    <a:pt x="11" y="37"/>
                    <a:pt x="11" y="37"/>
                    <a:pt x="11" y="37"/>
                  </a:cubicBezTo>
                  <a:cubicBezTo>
                    <a:pt x="11" y="36"/>
                    <a:pt x="11" y="36"/>
                    <a:pt x="11" y="36"/>
                  </a:cubicBezTo>
                  <a:cubicBezTo>
                    <a:pt x="11" y="35"/>
                    <a:pt x="11" y="35"/>
                    <a:pt x="11" y="35"/>
                  </a:cubicBezTo>
                  <a:cubicBezTo>
                    <a:pt x="11" y="35"/>
                    <a:pt x="11" y="35"/>
                    <a:pt x="11" y="35"/>
                  </a:cubicBezTo>
                  <a:cubicBezTo>
                    <a:pt x="10" y="36"/>
                    <a:pt x="10" y="36"/>
                    <a:pt x="10" y="36"/>
                  </a:cubicBezTo>
                  <a:cubicBezTo>
                    <a:pt x="10" y="38"/>
                    <a:pt x="10" y="38"/>
                    <a:pt x="10" y="38"/>
                  </a:cubicBezTo>
                  <a:cubicBezTo>
                    <a:pt x="10" y="37"/>
                    <a:pt x="10" y="37"/>
                    <a:pt x="10" y="37"/>
                  </a:cubicBezTo>
                  <a:cubicBezTo>
                    <a:pt x="10" y="38"/>
                    <a:pt x="10" y="38"/>
                    <a:pt x="10" y="38"/>
                  </a:cubicBezTo>
                  <a:cubicBezTo>
                    <a:pt x="10" y="39"/>
                    <a:pt x="10" y="39"/>
                    <a:pt x="10" y="39"/>
                  </a:cubicBezTo>
                  <a:cubicBezTo>
                    <a:pt x="10" y="39"/>
                    <a:pt x="10" y="39"/>
                    <a:pt x="10" y="39"/>
                  </a:cubicBezTo>
                  <a:cubicBezTo>
                    <a:pt x="9" y="39"/>
                    <a:pt x="9" y="39"/>
                    <a:pt x="9" y="39"/>
                  </a:cubicBezTo>
                  <a:cubicBezTo>
                    <a:pt x="8" y="40"/>
                    <a:pt x="8" y="40"/>
                    <a:pt x="8" y="40"/>
                  </a:cubicBezTo>
                  <a:cubicBezTo>
                    <a:pt x="8" y="41"/>
                    <a:pt x="8" y="41"/>
                    <a:pt x="8" y="41"/>
                  </a:cubicBezTo>
                  <a:cubicBezTo>
                    <a:pt x="7" y="41"/>
                    <a:pt x="7" y="41"/>
                    <a:pt x="7" y="41"/>
                  </a:cubicBezTo>
                  <a:cubicBezTo>
                    <a:pt x="6" y="43"/>
                    <a:pt x="6" y="43"/>
                    <a:pt x="6" y="43"/>
                  </a:cubicBezTo>
                  <a:cubicBezTo>
                    <a:pt x="5" y="44"/>
                    <a:pt x="5" y="44"/>
                    <a:pt x="5" y="44"/>
                  </a:cubicBezTo>
                  <a:cubicBezTo>
                    <a:pt x="4" y="44"/>
                    <a:pt x="4" y="44"/>
                    <a:pt x="4" y="44"/>
                  </a:cubicBezTo>
                  <a:cubicBezTo>
                    <a:pt x="4" y="45"/>
                    <a:pt x="4" y="45"/>
                    <a:pt x="4" y="45"/>
                  </a:cubicBezTo>
                  <a:cubicBezTo>
                    <a:pt x="3" y="45"/>
                    <a:pt x="3" y="45"/>
                    <a:pt x="3" y="45"/>
                  </a:cubicBezTo>
                  <a:cubicBezTo>
                    <a:pt x="2" y="47"/>
                    <a:pt x="2" y="47"/>
                    <a:pt x="2" y="47"/>
                  </a:cubicBezTo>
                  <a:cubicBezTo>
                    <a:pt x="2" y="47"/>
                    <a:pt x="2" y="47"/>
                    <a:pt x="2" y="47"/>
                  </a:cubicBezTo>
                  <a:cubicBezTo>
                    <a:pt x="2" y="48"/>
                    <a:pt x="2" y="48"/>
                    <a:pt x="2" y="48"/>
                  </a:cubicBezTo>
                  <a:close/>
                  <a:moveTo>
                    <a:pt x="2" y="48"/>
                  </a:moveTo>
                  <a:cubicBezTo>
                    <a:pt x="1" y="48"/>
                    <a:pt x="1" y="48"/>
                    <a:pt x="1" y="48"/>
                  </a:cubicBezTo>
                  <a:cubicBezTo>
                    <a:pt x="2" y="48"/>
                    <a:pt x="2" y="48"/>
                    <a:pt x="2" y="48"/>
                  </a:cubicBezTo>
                  <a:cubicBezTo>
                    <a:pt x="2" y="48"/>
                    <a:pt x="2" y="48"/>
                    <a:pt x="2" y="48"/>
                  </a:cubicBezTo>
                  <a:close/>
                  <a:moveTo>
                    <a:pt x="2" y="48"/>
                  </a:moveTo>
                  <a:cubicBezTo>
                    <a:pt x="2" y="48"/>
                    <a:pt x="2" y="48"/>
                    <a:pt x="2" y="48"/>
                  </a:cubicBezTo>
                  <a:cubicBezTo>
                    <a:pt x="3" y="49"/>
                    <a:pt x="3" y="49"/>
                    <a:pt x="3" y="49"/>
                  </a:cubicBezTo>
                  <a:cubicBezTo>
                    <a:pt x="2" y="48"/>
                    <a:pt x="2" y="48"/>
                    <a:pt x="2" y="48"/>
                  </a:cubicBezTo>
                  <a:close/>
                  <a:moveTo>
                    <a:pt x="1" y="49"/>
                  </a:moveTo>
                  <a:cubicBezTo>
                    <a:pt x="0" y="49"/>
                    <a:pt x="0" y="49"/>
                    <a:pt x="0" y="49"/>
                  </a:cubicBezTo>
                  <a:cubicBezTo>
                    <a:pt x="0" y="50"/>
                    <a:pt x="0" y="50"/>
                    <a:pt x="0" y="50"/>
                  </a:cubicBezTo>
                  <a:cubicBezTo>
                    <a:pt x="1" y="51"/>
                    <a:pt x="1" y="51"/>
                    <a:pt x="1" y="51"/>
                  </a:cubicBezTo>
                  <a:cubicBezTo>
                    <a:pt x="1" y="51"/>
                    <a:pt x="1" y="51"/>
                    <a:pt x="1" y="51"/>
                  </a:cubicBezTo>
                  <a:cubicBezTo>
                    <a:pt x="1" y="50"/>
                    <a:pt x="1" y="50"/>
                    <a:pt x="1" y="50"/>
                  </a:cubicBezTo>
                  <a:cubicBezTo>
                    <a:pt x="1" y="49"/>
                    <a:pt x="1" y="49"/>
                    <a:pt x="1" y="49"/>
                  </a:cubicBezTo>
                  <a:close/>
                </a:path>
              </a:pathLst>
            </a:custGeom>
            <a:grpFill/>
            <a:ln>
              <a:noFill/>
            </a:ln>
          </p:spPr>
          <p:txBody>
            <a:bodyPr vert="horz" wrap="square" lIns="91440" tIns="45720" rIns="91440" bIns="45720" numCol="1" anchor="t" anchorCtr="0" compatLnSpc="1"/>
            <a:lstStyle/>
            <a:p>
              <a:endParaRPr lang="en-US"/>
            </a:p>
          </p:txBody>
        </p:sp>
        <p:sp>
          <p:nvSpPr>
            <p:cNvPr id="167" name="Freeform 20"/>
            <p:cNvSpPr>
              <a:spLocks noEditPoints="1"/>
            </p:cNvSpPr>
            <p:nvPr/>
          </p:nvSpPr>
          <p:spPr bwMode="auto">
            <a:xfrm>
              <a:off x="6318178" y="3052453"/>
              <a:ext cx="971407" cy="348677"/>
            </a:xfrm>
            <a:custGeom>
              <a:avLst/>
              <a:gdLst>
                <a:gd name="T0" fmla="*/ 194 w 204"/>
                <a:gd name="T1" fmla="*/ 57 h 73"/>
                <a:gd name="T2" fmla="*/ 184 w 204"/>
                <a:gd name="T3" fmla="*/ 47 h 73"/>
                <a:gd name="T4" fmla="*/ 169 w 204"/>
                <a:gd name="T5" fmla="*/ 44 h 73"/>
                <a:gd name="T6" fmla="*/ 168 w 204"/>
                <a:gd name="T7" fmla="*/ 37 h 73"/>
                <a:gd name="T8" fmla="*/ 174 w 204"/>
                <a:gd name="T9" fmla="*/ 33 h 73"/>
                <a:gd name="T10" fmla="*/ 187 w 204"/>
                <a:gd name="T11" fmla="*/ 36 h 73"/>
                <a:gd name="T12" fmla="*/ 158 w 204"/>
                <a:gd name="T13" fmla="*/ 28 h 73"/>
                <a:gd name="T14" fmla="*/ 134 w 204"/>
                <a:gd name="T15" fmla="*/ 13 h 73"/>
                <a:gd name="T16" fmla="*/ 146 w 204"/>
                <a:gd name="T17" fmla="*/ 30 h 73"/>
                <a:gd name="T18" fmla="*/ 149 w 204"/>
                <a:gd name="T19" fmla="*/ 21 h 73"/>
                <a:gd name="T20" fmla="*/ 144 w 204"/>
                <a:gd name="T21" fmla="*/ 31 h 73"/>
                <a:gd name="T22" fmla="*/ 148 w 204"/>
                <a:gd name="T23" fmla="*/ 42 h 73"/>
                <a:gd name="T24" fmla="*/ 156 w 204"/>
                <a:gd name="T25" fmla="*/ 42 h 73"/>
                <a:gd name="T26" fmla="*/ 137 w 204"/>
                <a:gd name="T27" fmla="*/ 43 h 73"/>
                <a:gd name="T28" fmla="*/ 135 w 204"/>
                <a:gd name="T29" fmla="*/ 36 h 73"/>
                <a:gd name="T30" fmla="*/ 123 w 204"/>
                <a:gd name="T31" fmla="*/ 49 h 73"/>
                <a:gd name="T32" fmla="*/ 123 w 204"/>
                <a:gd name="T33" fmla="*/ 36 h 73"/>
                <a:gd name="T34" fmla="*/ 118 w 204"/>
                <a:gd name="T35" fmla="*/ 30 h 73"/>
                <a:gd name="T36" fmla="*/ 130 w 204"/>
                <a:gd name="T37" fmla="*/ 22 h 73"/>
                <a:gd name="T38" fmla="*/ 109 w 204"/>
                <a:gd name="T39" fmla="*/ 31 h 73"/>
                <a:gd name="T40" fmla="*/ 108 w 204"/>
                <a:gd name="T41" fmla="*/ 51 h 73"/>
                <a:gd name="T42" fmla="*/ 116 w 204"/>
                <a:gd name="T43" fmla="*/ 45 h 73"/>
                <a:gd name="T44" fmla="*/ 120 w 204"/>
                <a:gd name="T45" fmla="*/ 41 h 73"/>
                <a:gd name="T46" fmla="*/ 120 w 204"/>
                <a:gd name="T47" fmla="*/ 31 h 73"/>
                <a:gd name="T48" fmla="*/ 107 w 204"/>
                <a:gd name="T49" fmla="*/ 7 h 73"/>
                <a:gd name="T50" fmla="*/ 93 w 204"/>
                <a:gd name="T51" fmla="*/ 43 h 73"/>
                <a:gd name="T52" fmla="*/ 64 w 204"/>
                <a:gd name="T53" fmla="*/ 33 h 73"/>
                <a:gd name="T54" fmla="*/ 91 w 204"/>
                <a:gd name="T55" fmla="*/ 10 h 73"/>
                <a:gd name="T56" fmla="*/ 103 w 204"/>
                <a:gd name="T57" fmla="*/ 22 h 73"/>
                <a:gd name="T58" fmla="*/ 93 w 204"/>
                <a:gd name="T59" fmla="*/ 36 h 73"/>
                <a:gd name="T60" fmla="*/ 82 w 204"/>
                <a:gd name="T61" fmla="*/ 42 h 73"/>
                <a:gd name="T62" fmla="*/ 67 w 204"/>
                <a:gd name="T63" fmla="*/ 39 h 73"/>
                <a:gd name="T64" fmla="*/ 176 w 204"/>
                <a:gd name="T65" fmla="*/ 31 h 73"/>
                <a:gd name="T66" fmla="*/ 181 w 204"/>
                <a:gd name="T67" fmla="*/ 30 h 73"/>
                <a:gd name="T68" fmla="*/ 174 w 204"/>
                <a:gd name="T69" fmla="*/ 55 h 73"/>
                <a:gd name="T70" fmla="*/ 173 w 204"/>
                <a:gd name="T71" fmla="*/ 51 h 73"/>
                <a:gd name="T72" fmla="*/ 158 w 204"/>
                <a:gd name="T73" fmla="*/ 58 h 73"/>
                <a:gd name="T74" fmla="*/ 155 w 204"/>
                <a:gd name="T75" fmla="*/ 53 h 73"/>
                <a:gd name="T76" fmla="*/ 142 w 204"/>
                <a:gd name="T77" fmla="*/ 59 h 73"/>
                <a:gd name="T78" fmla="*/ 129 w 204"/>
                <a:gd name="T79" fmla="*/ 66 h 73"/>
                <a:gd name="T80" fmla="*/ 117 w 204"/>
                <a:gd name="T81" fmla="*/ 71 h 73"/>
                <a:gd name="T82" fmla="*/ 89 w 204"/>
                <a:gd name="T83" fmla="*/ 56 h 73"/>
                <a:gd name="T84" fmla="*/ 131 w 204"/>
                <a:gd name="T85" fmla="*/ 61 h 73"/>
                <a:gd name="T86" fmla="*/ 108 w 204"/>
                <a:gd name="T87" fmla="*/ 63 h 73"/>
                <a:gd name="T88" fmla="*/ 111 w 204"/>
                <a:gd name="T89" fmla="*/ 64 h 73"/>
                <a:gd name="T90" fmla="*/ 104 w 204"/>
                <a:gd name="T91" fmla="*/ 64 h 73"/>
                <a:gd name="T92" fmla="*/ 93 w 204"/>
                <a:gd name="T93" fmla="*/ 64 h 73"/>
                <a:gd name="T94" fmla="*/ 193 w 204"/>
                <a:gd name="T95" fmla="*/ 61 h 73"/>
                <a:gd name="T96" fmla="*/ 81 w 204"/>
                <a:gd name="T97" fmla="*/ 56 h 73"/>
                <a:gd name="T98" fmla="*/ 68 w 204"/>
                <a:gd name="T99" fmla="*/ 56 h 73"/>
                <a:gd name="T100" fmla="*/ 81 w 204"/>
                <a:gd name="T101" fmla="*/ 63 h 73"/>
                <a:gd name="T102" fmla="*/ 49 w 204"/>
                <a:gd name="T103" fmla="*/ 57 h 73"/>
                <a:gd name="T104" fmla="*/ 47 w 204"/>
                <a:gd name="T105" fmla="*/ 14 h 73"/>
                <a:gd name="T106" fmla="*/ 56 w 204"/>
                <a:gd name="T107" fmla="*/ 41 h 73"/>
                <a:gd name="T108" fmla="*/ 48 w 204"/>
                <a:gd name="T109" fmla="*/ 35 h 73"/>
                <a:gd name="T110" fmla="*/ 31 w 204"/>
                <a:gd name="T111" fmla="*/ 21 h 73"/>
                <a:gd name="T112" fmla="*/ 15 w 204"/>
                <a:gd name="T113" fmla="*/ 32 h 73"/>
                <a:gd name="T114" fmla="*/ 8 w 204"/>
                <a:gd name="T115" fmla="*/ 22 h 73"/>
                <a:gd name="T116" fmla="*/ 16 w 204"/>
                <a:gd name="T117" fmla="*/ 20 h 73"/>
                <a:gd name="T118" fmla="*/ 42 w 204"/>
                <a:gd name="T119" fmla="*/ 52 h 73"/>
                <a:gd name="T120" fmla="*/ 42 w 204"/>
                <a:gd name="T121" fmla="*/ 35 h 73"/>
                <a:gd name="T122" fmla="*/ 29 w 204"/>
                <a:gd name="T123" fmla="*/ 21 h 73"/>
                <a:gd name="T124" fmla="*/ 4 w 204"/>
                <a:gd name="T125"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73">
                  <a:moveTo>
                    <a:pt x="204" y="38"/>
                  </a:moveTo>
                  <a:cubicBezTo>
                    <a:pt x="203" y="53"/>
                    <a:pt x="203" y="53"/>
                    <a:pt x="203" y="53"/>
                  </a:cubicBezTo>
                  <a:cubicBezTo>
                    <a:pt x="203" y="54"/>
                    <a:pt x="203" y="54"/>
                    <a:pt x="203" y="54"/>
                  </a:cubicBezTo>
                  <a:cubicBezTo>
                    <a:pt x="203" y="55"/>
                    <a:pt x="203" y="55"/>
                    <a:pt x="203" y="55"/>
                  </a:cubicBezTo>
                  <a:cubicBezTo>
                    <a:pt x="203" y="55"/>
                    <a:pt x="203" y="55"/>
                    <a:pt x="203" y="55"/>
                  </a:cubicBezTo>
                  <a:cubicBezTo>
                    <a:pt x="203" y="65"/>
                    <a:pt x="203" y="65"/>
                    <a:pt x="203" y="65"/>
                  </a:cubicBezTo>
                  <a:cubicBezTo>
                    <a:pt x="203" y="65"/>
                    <a:pt x="203" y="65"/>
                    <a:pt x="203" y="65"/>
                  </a:cubicBezTo>
                  <a:cubicBezTo>
                    <a:pt x="202" y="65"/>
                    <a:pt x="202" y="65"/>
                    <a:pt x="202" y="65"/>
                  </a:cubicBezTo>
                  <a:cubicBezTo>
                    <a:pt x="200" y="64"/>
                    <a:pt x="200" y="64"/>
                    <a:pt x="200" y="64"/>
                  </a:cubicBezTo>
                  <a:cubicBezTo>
                    <a:pt x="200" y="63"/>
                    <a:pt x="200" y="63"/>
                    <a:pt x="200" y="63"/>
                  </a:cubicBezTo>
                  <a:cubicBezTo>
                    <a:pt x="200" y="63"/>
                    <a:pt x="200" y="63"/>
                    <a:pt x="200" y="63"/>
                  </a:cubicBezTo>
                  <a:cubicBezTo>
                    <a:pt x="199" y="62"/>
                    <a:pt x="199" y="62"/>
                    <a:pt x="199" y="62"/>
                  </a:cubicBezTo>
                  <a:cubicBezTo>
                    <a:pt x="199" y="62"/>
                    <a:pt x="199" y="62"/>
                    <a:pt x="199" y="62"/>
                  </a:cubicBezTo>
                  <a:cubicBezTo>
                    <a:pt x="199" y="61"/>
                    <a:pt x="199" y="61"/>
                    <a:pt x="199" y="61"/>
                  </a:cubicBezTo>
                  <a:cubicBezTo>
                    <a:pt x="199" y="61"/>
                    <a:pt x="199" y="61"/>
                    <a:pt x="199" y="61"/>
                  </a:cubicBezTo>
                  <a:cubicBezTo>
                    <a:pt x="199" y="60"/>
                    <a:pt x="199" y="60"/>
                    <a:pt x="199" y="60"/>
                  </a:cubicBezTo>
                  <a:cubicBezTo>
                    <a:pt x="199" y="61"/>
                    <a:pt x="199" y="61"/>
                    <a:pt x="199" y="61"/>
                  </a:cubicBezTo>
                  <a:cubicBezTo>
                    <a:pt x="198" y="61"/>
                    <a:pt x="198" y="61"/>
                    <a:pt x="198" y="61"/>
                  </a:cubicBezTo>
                  <a:cubicBezTo>
                    <a:pt x="197" y="61"/>
                    <a:pt x="197" y="61"/>
                    <a:pt x="197" y="61"/>
                  </a:cubicBezTo>
                  <a:cubicBezTo>
                    <a:pt x="196" y="61"/>
                    <a:pt x="196" y="61"/>
                    <a:pt x="196" y="61"/>
                  </a:cubicBezTo>
                  <a:cubicBezTo>
                    <a:pt x="195" y="61"/>
                    <a:pt x="195" y="61"/>
                    <a:pt x="195" y="61"/>
                  </a:cubicBezTo>
                  <a:cubicBezTo>
                    <a:pt x="195" y="61"/>
                    <a:pt x="195" y="61"/>
                    <a:pt x="195" y="61"/>
                  </a:cubicBezTo>
                  <a:cubicBezTo>
                    <a:pt x="194" y="61"/>
                    <a:pt x="194" y="61"/>
                    <a:pt x="194" y="61"/>
                  </a:cubicBezTo>
                  <a:cubicBezTo>
                    <a:pt x="193" y="61"/>
                    <a:pt x="193" y="61"/>
                    <a:pt x="193" y="61"/>
                  </a:cubicBezTo>
                  <a:cubicBezTo>
                    <a:pt x="194" y="61"/>
                    <a:pt x="194" y="61"/>
                    <a:pt x="194" y="61"/>
                  </a:cubicBezTo>
                  <a:cubicBezTo>
                    <a:pt x="194" y="60"/>
                    <a:pt x="194" y="60"/>
                    <a:pt x="194" y="60"/>
                  </a:cubicBezTo>
                  <a:cubicBezTo>
                    <a:pt x="194" y="59"/>
                    <a:pt x="194" y="59"/>
                    <a:pt x="194" y="59"/>
                  </a:cubicBezTo>
                  <a:cubicBezTo>
                    <a:pt x="194" y="59"/>
                    <a:pt x="194" y="59"/>
                    <a:pt x="194" y="59"/>
                  </a:cubicBezTo>
                  <a:cubicBezTo>
                    <a:pt x="195" y="58"/>
                    <a:pt x="195" y="58"/>
                    <a:pt x="195" y="58"/>
                  </a:cubicBezTo>
                  <a:cubicBezTo>
                    <a:pt x="194" y="58"/>
                    <a:pt x="194" y="58"/>
                    <a:pt x="194" y="58"/>
                  </a:cubicBezTo>
                  <a:cubicBezTo>
                    <a:pt x="193" y="57"/>
                    <a:pt x="193" y="57"/>
                    <a:pt x="193" y="57"/>
                  </a:cubicBezTo>
                  <a:cubicBezTo>
                    <a:pt x="194" y="57"/>
                    <a:pt x="194" y="57"/>
                    <a:pt x="194" y="57"/>
                  </a:cubicBezTo>
                  <a:cubicBezTo>
                    <a:pt x="194" y="57"/>
                    <a:pt x="194" y="57"/>
                    <a:pt x="194" y="57"/>
                  </a:cubicBezTo>
                  <a:cubicBezTo>
                    <a:pt x="195" y="57"/>
                    <a:pt x="195" y="57"/>
                    <a:pt x="195" y="57"/>
                  </a:cubicBezTo>
                  <a:cubicBezTo>
                    <a:pt x="196" y="57"/>
                    <a:pt x="196" y="57"/>
                    <a:pt x="196" y="57"/>
                  </a:cubicBezTo>
                  <a:cubicBezTo>
                    <a:pt x="195" y="57"/>
                    <a:pt x="195" y="57"/>
                    <a:pt x="195" y="57"/>
                  </a:cubicBezTo>
                  <a:cubicBezTo>
                    <a:pt x="194" y="57"/>
                    <a:pt x="194" y="57"/>
                    <a:pt x="194" y="57"/>
                  </a:cubicBezTo>
                  <a:cubicBezTo>
                    <a:pt x="193" y="57"/>
                    <a:pt x="193" y="57"/>
                    <a:pt x="193" y="57"/>
                  </a:cubicBezTo>
                  <a:cubicBezTo>
                    <a:pt x="193" y="56"/>
                    <a:pt x="193" y="56"/>
                    <a:pt x="193" y="56"/>
                  </a:cubicBezTo>
                  <a:cubicBezTo>
                    <a:pt x="193" y="56"/>
                    <a:pt x="193" y="56"/>
                    <a:pt x="193" y="56"/>
                  </a:cubicBezTo>
                  <a:cubicBezTo>
                    <a:pt x="193" y="56"/>
                    <a:pt x="193" y="56"/>
                    <a:pt x="193" y="56"/>
                  </a:cubicBezTo>
                  <a:cubicBezTo>
                    <a:pt x="194" y="56"/>
                    <a:pt x="194" y="56"/>
                    <a:pt x="194" y="56"/>
                  </a:cubicBezTo>
                  <a:cubicBezTo>
                    <a:pt x="194" y="55"/>
                    <a:pt x="194" y="55"/>
                    <a:pt x="194" y="55"/>
                  </a:cubicBezTo>
                  <a:cubicBezTo>
                    <a:pt x="192" y="54"/>
                    <a:pt x="192" y="54"/>
                    <a:pt x="192" y="54"/>
                  </a:cubicBezTo>
                  <a:cubicBezTo>
                    <a:pt x="192" y="54"/>
                    <a:pt x="192" y="54"/>
                    <a:pt x="192" y="54"/>
                  </a:cubicBezTo>
                  <a:cubicBezTo>
                    <a:pt x="191" y="53"/>
                    <a:pt x="191" y="53"/>
                    <a:pt x="191" y="53"/>
                  </a:cubicBezTo>
                  <a:cubicBezTo>
                    <a:pt x="192" y="53"/>
                    <a:pt x="192" y="53"/>
                    <a:pt x="192" y="53"/>
                  </a:cubicBezTo>
                  <a:cubicBezTo>
                    <a:pt x="191" y="52"/>
                    <a:pt x="191" y="52"/>
                    <a:pt x="191" y="52"/>
                  </a:cubicBezTo>
                  <a:cubicBezTo>
                    <a:pt x="191" y="51"/>
                    <a:pt x="191" y="51"/>
                    <a:pt x="191" y="51"/>
                  </a:cubicBezTo>
                  <a:cubicBezTo>
                    <a:pt x="192" y="51"/>
                    <a:pt x="192" y="51"/>
                    <a:pt x="192" y="51"/>
                  </a:cubicBezTo>
                  <a:cubicBezTo>
                    <a:pt x="191" y="51"/>
                    <a:pt x="191" y="51"/>
                    <a:pt x="191" y="51"/>
                  </a:cubicBezTo>
                  <a:cubicBezTo>
                    <a:pt x="190" y="50"/>
                    <a:pt x="190" y="50"/>
                    <a:pt x="190" y="50"/>
                  </a:cubicBezTo>
                  <a:cubicBezTo>
                    <a:pt x="190" y="50"/>
                    <a:pt x="190" y="50"/>
                    <a:pt x="190" y="50"/>
                  </a:cubicBezTo>
                  <a:cubicBezTo>
                    <a:pt x="190" y="50"/>
                    <a:pt x="190" y="50"/>
                    <a:pt x="190" y="50"/>
                  </a:cubicBezTo>
                  <a:cubicBezTo>
                    <a:pt x="191" y="49"/>
                    <a:pt x="191" y="49"/>
                    <a:pt x="191" y="49"/>
                  </a:cubicBezTo>
                  <a:cubicBezTo>
                    <a:pt x="190" y="50"/>
                    <a:pt x="190" y="50"/>
                    <a:pt x="190" y="50"/>
                  </a:cubicBezTo>
                  <a:cubicBezTo>
                    <a:pt x="189" y="49"/>
                    <a:pt x="189" y="49"/>
                    <a:pt x="189" y="49"/>
                  </a:cubicBezTo>
                  <a:cubicBezTo>
                    <a:pt x="189" y="49"/>
                    <a:pt x="189" y="49"/>
                    <a:pt x="189" y="49"/>
                  </a:cubicBezTo>
                  <a:cubicBezTo>
                    <a:pt x="189" y="49"/>
                    <a:pt x="189" y="49"/>
                    <a:pt x="189" y="49"/>
                  </a:cubicBezTo>
                  <a:cubicBezTo>
                    <a:pt x="189" y="48"/>
                    <a:pt x="189" y="48"/>
                    <a:pt x="189" y="48"/>
                  </a:cubicBezTo>
                  <a:cubicBezTo>
                    <a:pt x="189" y="49"/>
                    <a:pt x="189" y="49"/>
                    <a:pt x="189" y="49"/>
                  </a:cubicBezTo>
                  <a:cubicBezTo>
                    <a:pt x="188" y="49"/>
                    <a:pt x="188" y="49"/>
                    <a:pt x="188" y="49"/>
                  </a:cubicBezTo>
                  <a:cubicBezTo>
                    <a:pt x="187" y="48"/>
                    <a:pt x="187" y="48"/>
                    <a:pt x="187" y="48"/>
                  </a:cubicBezTo>
                  <a:cubicBezTo>
                    <a:pt x="186" y="48"/>
                    <a:pt x="186" y="48"/>
                    <a:pt x="186" y="48"/>
                  </a:cubicBezTo>
                  <a:cubicBezTo>
                    <a:pt x="185" y="47"/>
                    <a:pt x="185" y="47"/>
                    <a:pt x="185" y="47"/>
                  </a:cubicBezTo>
                  <a:cubicBezTo>
                    <a:pt x="184" y="47"/>
                    <a:pt x="184" y="47"/>
                    <a:pt x="184" y="47"/>
                  </a:cubicBezTo>
                  <a:cubicBezTo>
                    <a:pt x="182" y="47"/>
                    <a:pt x="182" y="47"/>
                    <a:pt x="182" y="47"/>
                  </a:cubicBezTo>
                  <a:cubicBezTo>
                    <a:pt x="179" y="46"/>
                    <a:pt x="179" y="46"/>
                    <a:pt x="179" y="46"/>
                  </a:cubicBezTo>
                  <a:cubicBezTo>
                    <a:pt x="178" y="46"/>
                    <a:pt x="178" y="46"/>
                    <a:pt x="178" y="46"/>
                  </a:cubicBezTo>
                  <a:cubicBezTo>
                    <a:pt x="177" y="45"/>
                    <a:pt x="177" y="45"/>
                    <a:pt x="177" y="45"/>
                  </a:cubicBezTo>
                  <a:cubicBezTo>
                    <a:pt x="176" y="45"/>
                    <a:pt x="176" y="45"/>
                    <a:pt x="176" y="45"/>
                  </a:cubicBezTo>
                  <a:cubicBezTo>
                    <a:pt x="176" y="45"/>
                    <a:pt x="176" y="45"/>
                    <a:pt x="176" y="45"/>
                  </a:cubicBezTo>
                  <a:cubicBezTo>
                    <a:pt x="175" y="44"/>
                    <a:pt x="175" y="44"/>
                    <a:pt x="175" y="44"/>
                  </a:cubicBezTo>
                  <a:cubicBezTo>
                    <a:pt x="175" y="44"/>
                    <a:pt x="175" y="44"/>
                    <a:pt x="175" y="44"/>
                  </a:cubicBezTo>
                  <a:cubicBezTo>
                    <a:pt x="176" y="44"/>
                    <a:pt x="176" y="44"/>
                    <a:pt x="176" y="44"/>
                  </a:cubicBezTo>
                  <a:cubicBezTo>
                    <a:pt x="176" y="44"/>
                    <a:pt x="176" y="44"/>
                    <a:pt x="176" y="44"/>
                  </a:cubicBezTo>
                  <a:cubicBezTo>
                    <a:pt x="176" y="44"/>
                    <a:pt x="176" y="44"/>
                    <a:pt x="176" y="44"/>
                  </a:cubicBezTo>
                  <a:cubicBezTo>
                    <a:pt x="176" y="44"/>
                    <a:pt x="176" y="44"/>
                    <a:pt x="176" y="44"/>
                  </a:cubicBezTo>
                  <a:cubicBezTo>
                    <a:pt x="175" y="44"/>
                    <a:pt x="175" y="44"/>
                    <a:pt x="175" y="44"/>
                  </a:cubicBezTo>
                  <a:cubicBezTo>
                    <a:pt x="174" y="44"/>
                    <a:pt x="174" y="44"/>
                    <a:pt x="174" y="44"/>
                  </a:cubicBezTo>
                  <a:cubicBezTo>
                    <a:pt x="174" y="43"/>
                    <a:pt x="174" y="43"/>
                    <a:pt x="174" y="43"/>
                  </a:cubicBezTo>
                  <a:cubicBezTo>
                    <a:pt x="174" y="43"/>
                    <a:pt x="174" y="43"/>
                    <a:pt x="174" y="43"/>
                  </a:cubicBezTo>
                  <a:cubicBezTo>
                    <a:pt x="173" y="44"/>
                    <a:pt x="173" y="44"/>
                    <a:pt x="173" y="44"/>
                  </a:cubicBezTo>
                  <a:cubicBezTo>
                    <a:pt x="173" y="43"/>
                    <a:pt x="173" y="43"/>
                    <a:pt x="173" y="43"/>
                  </a:cubicBezTo>
                  <a:cubicBezTo>
                    <a:pt x="173" y="43"/>
                    <a:pt x="173" y="43"/>
                    <a:pt x="173" y="43"/>
                  </a:cubicBezTo>
                  <a:cubicBezTo>
                    <a:pt x="173" y="43"/>
                    <a:pt x="173" y="43"/>
                    <a:pt x="173" y="43"/>
                  </a:cubicBezTo>
                  <a:cubicBezTo>
                    <a:pt x="172" y="43"/>
                    <a:pt x="172" y="43"/>
                    <a:pt x="172" y="43"/>
                  </a:cubicBezTo>
                  <a:cubicBezTo>
                    <a:pt x="172" y="43"/>
                    <a:pt x="172" y="43"/>
                    <a:pt x="172" y="43"/>
                  </a:cubicBezTo>
                  <a:cubicBezTo>
                    <a:pt x="172" y="42"/>
                    <a:pt x="172" y="42"/>
                    <a:pt x="172" y="42"/>
                  </a:cubicBezTo>
                  <a:cubicBezTo>
                    <a:pt x="171" y="41"/>
                    <a:pt x="171" y="41"/>
                    <a:pt x="171" y="41"/>
                  </a:cubicBezTo>
                  <a:cubicBezTo>
                    <a:pt x="172" y="40"/>
                    <a:pt x="172" y="40"/>
                    <a:pt x="172" y="40"/>
                  </a:cubicBezTo>
                  <a:cubicBezTo>
                    <a:pt x="172" y="39"/>
                    <a:pt x="172" y="39"/>
                    <a:pt x="172" y="39"/>
                  </a:cubicBezTo>
                  <a:cubicBezTo>
                    <a:pt x="171" y="40"/>
                    <a:pt x="171" y="40"/>
                    <a:pt x="171" y="40"/>
                  </a:cubicBezTo>
                  <a:cubicBezTo>
                    <a:pt x="171" y="41"/>
                    <a:pt x="171" y="41"/>
                    <a:pt x="171" y="41"/>
                  </a:cubicBezTo>
                  <a:cubicBezTo>
                    <a:pt x="171" y="41"/>
                    <a:pt x="171" y="41"/>
                    <a:pt x="171" y="41"/>
                  </a:cubicBezTo>
                  <a:cubicBezTo>
                    <a:pt x="170" y="42"/>
                    <a:pt x="170" y="42"/>
                    <a:pt x="170" y="42"/>
                  </a:cubicBezTo>
                  <a:cubicBezTo>
                    <a:pt x="170" y="43"/>
                    <a:pt x="170" y="43"/>
                    <a:pt x="170" y="43"/>
                  </a:cubicBezTo>
                  <a:cubicBezTo>
                    <a:pt x="170" y="43"/>
                    <a:pt x="170" y="43"/>
                    <a:pt x="170" y="43"/>
                  </a:cubicBezTo>
                  <a:cubicBezTo>
                    <a:pt x="169" y="44"/>
                    <a:pt x="169" y="44"/>
                    <a:pt x="169" y="44"/>
                  </a:cubicBezTo>
                  <a:cubicBezTo>
                    <a:pt x="168" y="45"/>
                    <a:pt x="168" y="45"/>
                    <a:pt x="168" y="45"/>
                  </a:cubicBezTo>
                  <a:cubicBezTo>
                    <a:pt x="167" y="44"/>
                    <a:pt x="167" y="44"/>
                    <a:pt x="167" y="44"/>
                  </a:cubicBezTo>
                  <a:cubicBezTo>
                    <a:pt x="167" y="43"/>
                    <a:pt x="167" y="43"/>
                    <a:pt x="167" y="43"/>
                  </a:cubicBezTo>
                  <a:cubicBezTo>
                    <a:pt x="167" y="42"/>
                    <a:pt x="167" y="42"/>
                    <a:pt x="167" y="42"/>
                  </a:cubicBezTo>
                  <a:cubicBezTo>
                    <a:pt x="167" y="42"/>
                    <a:pt x="167" y="42"/>
                    <a:pt x="167" y="42"/>
                  </a:cubicBezTo>
                  <a:cubicBezTo>
                    <a:pt x="167" y="42"/>
                    <a:pt x="167" y="42"/>
                    <a:pt x="167" y="42"/>
                  </a:cubicBezTo>
                  <a:cubicBezTo>
                    <a:pt x="167" y="41"/>
                    <a:pt x="167" y="41"/>
                    <a:pt x="167" y="41"/>
                  </a:cubicBezTo>
                  <a:cubicBezTo>
                    <a:pt x="166" y="41"/>
                    <a:pt x="166" y="41"/>
                    <a:pt x="166" y="41"/>
                  </a:cubicBezTo>
                  <a:cubicBezTo>
                    <a:pt x="166" y="41"/>
                    <a:pt x="166" y="41"/>
                    <a:pt x="166" y="41"/>
                  </a:cubicBezTo>
                  <a:cubicBezTo>
                    <a:pt x="166" y="40"/>
                    <a:pt x="166" y="40"/>
                    <a:pt x="166" y="40"/>
                  </a:cubicBezTo>
                  <a:cubicBezTo>
                    <a:pt x="165" y="40"/>
                    <a:pt x="165" y="40"/>
                    <a:pt x="165" y="40"/>
                  </a:cubicBezTo>
                  <a:cubicBezTo>
                    <a:pt x="164" y="40"/>
                    <a:pt x="164" y="40"/>
                    <a:pt x="164" y="40"/>
                  </a:cubicBezTo>
                  <a:cubicBezTo>
                    <a:pt x="164" y="39"/>
                    <a:pt x="164" y="39"/>
                    <a:pt x="164" y="39"/>
                  </a:cubicBezTo>
                  <a:cubicBezTo>
                    <a:pt x="164" y="39"/>
                    <a:pt x="164" y="39"/>
                    <a:pt x="164" y="39"/>
                  </a:cubicBezTo>
                  <a:cubicBezTo>
                    <a:pt x="165" y="39"/>
                    <a:pt x="165" y="39"/>
                    <a:pt x="165" y="39"/>
                  </a:cubicBezTo>
                  <a:cubicBezTo>
                    <a:pt x="166" y="39"/>
                    <a:pt x="166" y="39"/>
                    <a:pt x="166" y="39"/>
                  </a:cubicBezTo>
                  <a:cubicBezTo>
                    <a:pt x="166" y="39"/>
                    <a:pt x="166" y="39"/>
                    <a:pt x="166" y="39"/>
                  </a:cubicBezTo>
                  <a:cubicBezTo>
                    <a:pt x="167" y="39"/>
                    <a:pt x="167" y="39"/>
                    <a:pt x="167" y="39"/>
                  </a:cubicBezTo>
                  <a:cubicBezTo>
                    <a:pt x="168" y="39"/>
                    <a:pt x="168" y="39"/>
                    <a:pt x="168" y="39"/>
                  </a:cubicBezTo>
                  <a:cubicBezTo>
                    <a:pt x="168" y="38"/>
                    <a:pt x="168" y="38"/>
                    <a:pt x="168" y="38"/>
                  </a:cubicBezTo>
                  <a:cubicBezTo>
                    <a:pt x="169" y="38"/>
                    <a:pt x="169" y="38"/>
                    <a:pt x="169" y="38"/>
                  </a:cubicBezTo>
                  <a:cubicBezTo>
                    <a:pt x="170" y="38"/>
                    <a:pt x="170" y="38"/>
                    <a:pt x="170" y="38"/>
                  </a:cubicBezTo>
                  <a:cubicBezTo>
                    <a:pt x="171" y="39"/>
                    <a:pt x="171" y="39"/>
                    <a:pt x="171" y="39"/>
                  </a:cubicBezTo>
                  <a:cubicBezTo>
                    <a:pt x="171" y="38"/>
                    <a:pt x="171" y="38"/>
                    <a:pt x="171" y="38"/>
                  </a:cubicBezTo>
                  <a:cubicBezTo>
                    <a:pt x="172" y="38"/>
                    <a:pt x="172" y="38"/>
                    <a:pt x="172" y="38"/>
                  </a:cubicBezTo>
                  <a:cubicBezTo>
                    <a:pt x="172" y="38"/>
                    <a:pt x="172" y="38"/>
                    <a:pt x="172" y="38"/>
                  </a:cubicBezTo>
                  <a:cubicBezTo>
                    <a:pt x="172" y="37"/>
                    <a:pt x="172" y="37"/>
                    <a:pt x="172" y="37"/>
                  </a:cubicBezTo>
                  <a:cubicBezTo>
                    <a:pt x="172" y="36"/>
                    <a:pt x="172" y="36"/>
                    <a:pt x="172" y="36"/>
                  </a:cubicBezTo>
                  <a:cubicBezTo>
                    <a:pt x="170" y="36"/>
                    <a:pt x="170" y="36"/>
                    <a:pt x="170" y="36"/>
                  </a:cubicBezTo>
                  <a:cubicBezTo>
                    <a:pt x="170" y="36"/>
                    <a:pt x="170" y="36"/>
                    <a:pt x="170" y="36"/>
                  </a:cubicBezTo>
                  <a:cubicBezTo>
                    <a:pt x="170" y="37"/>
                    <a:pt x="170" y="37"/>
                    <a:pt x="170" y="37"/>
                  </a:cubicBezTo>
                  <a:cubicBezTo>
                    <a:pt x="169" y="36"/>
                    <a:pt x="169" y="36"/>
                    <a:pt x="169" y="36"/>
                  </a:cubicBezTo>
                  <a:cubicBezTo>
                    <a:pt x="168" y="37"/>
                    <a:pt x="168" y="37"/>
                    <a:pt x="168" y="37"/>
                  </a:cubicBezTo>
                  <a:cubicBezTo>
                    <a:pt x="167" y="37"/>
                    <a:pt x="167" y="37"/>
                    <a:pt x="167" y="37"/>
                  </a:cubicBezTo>
                  <a:cubicBezTo>
                    <a:pt x="167" y="37"/>
                    <a:pt x="167" y="37"/>
                    <a:pt x="167" y="37"/>
                  </a:cubicBezTo>
                  <a:cubicBezTo>
                    <a:pt x="166" y="37"/>
                    <a:pt x="166" y="37"/>
                    <a:pt x="166" y="37"/>
                  </a:cubicBezTo>
                  <a:cubicBezTo>
                    <a:pt x="165" y="37"/>
                    <a:pt x="165" y="37"/>
                    <a:pt x="165" y="37"/>
                  </a:cubicBezTo>
                  <a:cubicBezTo>
                    <a:pt x="165" y="37"/>
                    <a:pt x="165" y="37"/>
                    <a:pt x="165" y="37"/>
                  </a:cubicBezTo>
                  <a:cubicBezTo>
                    <a:pt x="164" y="36"/>
                    <a:pt x="164" y="36"/>
                    <a:pt x="164" y="36"/>
                  </a:cubicBezTo>
                  <a:cubicBezTo>
                    <a:pt x="163" y="35"/>
                    <a:pt x="163" y="35"/>
                    <a:pt x="163" y="35"/>
                  </a:cubicBezTo>
                  <a:cubicBezTo>
                    <a:pt x="164" y="35"/>
                    <a:pt x="164" y="35"/>
                    <a:pt x="164" y="35"/>
                  </a:cubicBezTo>
                  <a:cubicBezTo>
                    <a:pt x="163" y="34"/>
                    <a:pt x="163" y="34"/>
                    <a:pt x="163" y="34"/>
                  </a:cubicBezTo>
                  <a:cubicBezTo>
                    <a:pt x="162" y="33"/>
                    <a:pt x="162" y="33"/>
                    <a:pt x="162" y="33"/>
                  </a:cubicBezTo>
                  <a:cubicBezTo>
                    <a:pt x="161" y="33"/>
                    <a:pt x="161" y="33"/>
                    <a:pt x="161" y="33"/>
                  </a:cubicBezTo>
                  <a:cubicBezTo>
                    <a:pt x="161" y="33"/>
                    <a:pt x="161" y="33"/>
                    <a:pt x="161" y="33"/>
                  </a:cubicBezTo>
                  <a:cubicBezTo>
                    <a:pt x="160" y="34"/>
                    <a:pt x="160" y="34"/>
                    <a:pt x="160" y="34"/>
                  </a:cubicBezTo>
                  <a:cubicBezTo>
                    <a:pt x="159" y="33"/>
                    <a:pt x="159" y="33"/>
                    <a:pt x="159" y="33"/>
                  </a:cubicBezTo>
                  <a:cubicBezTo>
                    <a:pt x="160" y="33"/>
                    <a:pt x="160" y="33"/>
                    <a:pt x="160" y="33"/>
                  </a:cubicBezTo>
                  <a:cubicBezTo>
                    <a:pt x="161" y="32"/>
                    <a:pt x="161" y="32"/>
                    <a:pt x="161" y="32"/>
                  </a:cubicBezTo>
                  <a:cubicBezTo>
                    <a:pt x="161" y="32"/>
                    <a:pt x="161" y="32"/>
                    <a:pt x="161" y="32"/>
                  </a:cubicBezTo>
                  <a:cubicBezTo>
                    <a:pt x="160" y="31"/>
                    <a:pt x="160" y="31"/>
                    <a:pt x="160" y="31"/>
                  </a:cubicBezTo>
                  <a:cubicBezTo>
                    <a:pt x="161" y="31"/>
                    <a:pt x="161" y="31"/>
                    <a:pt x="161" y="31"/>
                  </a:cubicBezTo>
                  <a:cubicBezTo>
                    <a:pt x="162" y="31"/>
                    <a:pt x="162" y="31"/>
                    <a:pt x="162" y="31"/>
                  </a:cubicBezTo>
                  <a:cubicBezTo>
                    <a:pt x="163" y="30"/>
                    <a:pt x="163" y="30"/>
                    <a:pt x="163" y="30"/>
                  </a:cubicBezTo>
                  <a:cubicBezTo>
                    <a:pt x="164" y="30"/>
                    <a:pt x="164" y="30"/>
                    <a:pt x="164" y="30"/>
                  </a:cubicBezTo>
                  <a:cubicBezTo>
                    <a:pt x="165" y="29"/>
                    <a:pt x="165" y="29"/>
                    <a:pt x="165" y="29"/>
                  </a:cubicBezTo>
                  <a:cubicBezTo>
                    <a:pt x="165" y="29"/>
                    <a:pt x="165" y="29"/>
                    <a:pt x="165" y="29"/>
                  </a:cubicBezTo>
                  <a:cubicBezTo>
                    <a:pt x="166" y="29"/>
                    <a:pt x="166" y="29"/>
                    <a:pt x="166" y="29"/>
                  </a:cubicBezTo>
                  <a:cubicBezTo>
                    <a:pt x="169" y="29"/>
                    <a:pt x="169" y="29"/>
                    <a:pt x="169" y="29"/>
                  </a:cubicBezTo>
                  <a:cubicBezTo>
                    <a:pt x="170" y="30"/>
                    <a:pt x="170" y="30"/>
                    <a:pt x="170" y="30"/>
                  </a:cubicBezTo>
                  <a:cubicBezTo>
                    <a:pt x="172" y="30"/>
                    <a:pt x="172" y="30"/>
                    <a:pt x="172" y="30"/>
                  </a:cubicBezTo>
                  <a:cubicBezTo>
                    <a:pt x="173" y="30"/>
                    <a:pt x="173" y="30"/>
                    <a:pt x="173" y="30"/>
                  </a:cubicBezTo>
                  <a:cubicBezTo>
                    <a:pt x="173" y="31"/>
                    <a:pt x="173" y="31"/>
                    <a:pt x="173" y="31"/>
                  </a:cubicBezTo>
                  <a:cubicBezTo>
                    <a:pt x="173" y="31"/>
                    <a:pt x="173" y="31"/>
                    <a:pt x="173" y="31"/>
                  </a:cubicBezTo>
                  <a:cubicBezTo>
                    <a:pt x="173" y="32"/>
                    <a:pt x="173" y="32"/>
                    <a:pt x="173" y="32"/>
                  </a:cubicBezTo>
                  <a:cubicBezTo>
                    <a:pt x="174" y="33"/>
                    <a:pt x="174" y="33"/>
                    <a:pt x="174" y="33"/>
                  </a:cubicBezTo>
                  <a:cubicBezTo>
                    <a:pt x="174" y="33"/>
                    <a:pt x="174" y="33"/>
                    <a:pt x="174" y="33"/>
                  </a:cubicBezTo>
                  <a:cubicBezTo>
                    <a:pt x="174" y="34"/>
                    <a:pt x="174" y="34"/>
                    <a:pt x="174" y="34"/>
                  </a:cubicBezTo>
                  <a:cubicBezTo>
                    <a:pt x="173" y="35"/>
                    <a:pt x="173" y="35"/>
                    <a:pt x="173" y="35"/>
                  </a:cubicBezTo>
                  <a:cubicBezTo>
                    <a:pt x="173" y="36"/>
                    <a:pt x="173" y="36"/>
                    <a:pt x="173" y="36"/>
                  </a:cubicBezTo>
                  <a:cubicBezTo>
                    <a:pt x="174" y="38"/>
                    <a:pt x="174" y="38"/>
                    <a:pt x="174" y="38"/>
                  </a:cubicBezTo>
                  <a:cubicBezTo>
                    <a:pt x="174" y="39"/>
                    <a:pt x="174" y="39"/>
                    <a:pt x="174" y="39"/>
                  </a:cubicBezTo>
                  <a:cubicBezTo>
                    <a:pt x="175" y="39"/>
                    <a:pt x="175" y="39"/>
                    <a:pt x="175" y="39"/>
                  </a:cubicBezTo>
                  <a:cubicBezTo>
                    <a:pt x="175" y="39"/>
                    <a:pt x="175" y="39"/>
                    <a:pt x="175" y="39"/>
                  </a:cubicBezTo>
                  <a:cubicBezTo>
                    <a:pt x="175" y="38"/>
                    <a:pt x="175" y="38"/>
                    <a:pt x="175" y="38"/>
                  </a:cubicBezTo>
                  <a:cubicBezTo>
                    <a:pt x="175" y="38"/>
                    <a:pt x="175" y="38"/>
                    <a:pt x="175" y="38"/>
                  </a:cubicBezTo>
                  <a:cubicBezTo>
                    <a:pt x="176" y="38"/>
                    <a:pt x="176" y="38"/>
                    <a:pt x="176" y="38"/>
                  </a:cubicBezTo>
                  <a:cubicBezTo>
                    <a:pt x="176" y="39"/>
                    <a:pt x="176" y="39"/>
                    <a:pt x="176" y="39"/>
                  </a:cubicBezTo>
                  <a:cubicBezTo>
                    <a:pt x="176" y="40"/>
                    <a:pt x="176" y="40"/>
                    <a:pt x="176" y="40"/>
                  </a:cubicBezTo>
                  <a:cubicBezTo>
                    <a:pt x="176" y="40"/>
                    <a:pt x="176" y="40"/>
                    <a:pt x="176" y="40"/>
                  </a:cubicBezTo>
                  <a:cubicBezTo>
                    <a:pt x="177" y="40"/>
                    <a:pt x="177" y="40"/>
                    <a:pt x="177" y="40"/>
                  </a:cubicBezTo>
                  <a:cubicBezTo>
                    <a:pt x="178" y="41"/>
                    <a:pt x="178" y="41"/>
                    <a:pt x="178" y="41"/>
                  </a:cubicBezTo>
                  <a:cubicBezTo>
                    <a:pt x="178" y="41"/>
                    <a:pt x="178" y="41"/>
                    <a:pt x="178" y="41"/>
                  </a:cubicBezTo>
                  <a:cubicBezTo>
                    <a:pt x="179" y="41"/>
                    <a:pt x="179" y="41"/>
                    <a:pt x="179" y="41"/>
                  </a:cubicBezTo>
                  <a:cubicBezTo>
                    <a:pt x="180" y="41"/>
                    <a:pt x="180" y="41"/>
                    <a:pt x="180" y="41"/>
                  </a:cubicBezTo>
                  <a:cubicBezTo>
                    <a:pt x="180" y="40"/>
                    <a:pt x="180" y="40"/>
                    <a:pt x="180" y="40"/>
                  </a:cubicBezTo>
                  <a:cubicBezTo>
                    <a:pt x="180" y="40"/>
                    <a:pt x="180" y="40"/>
                    <a:pt x="180" y="40"/>
                  </a:cubicBezTo>
                  <a:cubicBezTo>
                    <a:pt x="181" y="40"/>
                    <a:pt x="181" y="40"/>
                    <a:pt x="181" y="40"/>
                  </a:cubicBezTo>
                  <a:cubicBezTo>
                    <a:pt x="181" y="39"/>
                    <a:pt x="181" y="39"/>
                    <a:pt x="181" y="39"/>
                  </a:cubicBezTo>
                  <a:cubicBezTo>
                    <a:pt x="181" y="38"/>
                    <a:pt x="181" y="38"/>
                    <a:pt x="181" y="38"/>
                  </a:cubicBezTo>
                  <a:cubicBezTo>
                    <a:pt x="182" y="38"/>
                    <a:pt x="182" y="38"/>
                    <a:pt x="182" y="38"/>
                  </a:cubicBezTo>
                  <a:cubicBezTo>
                    <a:pt x="183" y="38"/>
                    <a:pt x="183" y="38"/>
                    <a:pt x="183" y="38"/>
                  </a:cubicBezTo>
                  <a:cubicBezTo>
                    <a:pt x="183" y="37"/>
                    <a:pt x="183" y="37"/>
                    <a:pt x="183" y="37"/>
                  </a:cubicBezTo>
                  <a:cubicBezTo>
                    <a:pt x="184" y="36"/>
                    <a:pt x="184" y="36"/>
                    <a:pt x="184" y="36"/>
                  </a:cubicBezTo>
                  <a:cubicBezTo>
                    <a:pt x="184" y="37"/>
                    <a:pt x="184" y="37"/>
                    <a:pt x="184" y="37"/>
                  </a:cubicBezTo>
                  <a:cubicBezTo>
                    <a:pt x="185" y="37"/>
                    <a:pt x="185" y="37"/>
                    <a:pt x="185" y="37"/>
                  </a:cubicBezTo>
                  <a:cubicBezTo>
                    <a:pt x="185" y="36"/>
                    <a:pt x="185" y="36"/>
                    <a:pt x="185" y="36"/>
                  </a:cubicBezTo>
                  <a:cubicBezTo>
                    <a:pt x="187" y="36"/>
                    <a:pt x="187" y="36"/>
                    <a:pt x="187" y="36"/>
                  </a:cubicBezTo>
                  <a:cubicBezTo>
                    <a:pt x="187" y="36"/>
                    <a:pt x="187" y="36"/>
                    <a:pt x="187" y="36"/>
                  </a:cubicBezTo>
                  <a:cubicBezTo>
                    <a:pt x="186" y="35"/>
                    <a:pt x="186" y="35"/>
                    <a:pt x="186" y="35"/>
                  </a:cubicBezTo>
                  <a:cubicBezTo>
                    <a:pt x="187" y="34"/>
                    <a:pt x="187" y="34"/>
                    <a:pt x="187" y="34"/>
                  </a:cubicBezTo>
                  <a:cubicBezTo>
                    <a:pt x="189" y="33"/>
                    <a:pt x="189" y="33"/>
                    <a:pt x="189" y="33"/>
                  </a:cubicBezTo>
                  <a:cubicBezTo>
                    <a:pt x="190" y="33"/>
                    <a:pt x="190" y="33"/>
                    <a:pt x="190" y="33"/>
                  </a:cubicBezTo>
                  <a:cubicBezTo>
                    <a:pt x="191" y="34"/>
                    <a:pt x="191" y="34"/>
                    <a:pt x="191" y="34"/>
                  </a:cubicBezTo>
                  <a:cubicBezTo>
                    <a:pt x="192" y="34"/>
                    <a:pt x="192" y="34"/>
                    <a:pt x="192" y="34"/>
                  </a:cubicBezTo>
                  <a:cubicBezTo>
                    <a:pt x="193" y="35"/>
                    <a:pt x="193" y="35"/>
                    <a:pt x="193" y="35"/>
                  </a:cubicBezTo>
                  <a:cubicBezTo>
                    <a:pt x="194" y="35"/>
                    <a:pt x="194" y="35"/>
                    <a:pt x="194" y="35"/>
                  </a:cubicBezTo>
                  <a:cubicBezTo>
                    <a:pt x="195" y="36"/>
                    <a:pt x="195" y="36"/>
                    <a:pt x="195" y="36"/>
                  </a:cubicBezTo>
                  <a:cubicBezTo>
                    <a:pt x="196" y="36"/>
                    <a:pt x="196" y="36"/>
                    <a:pt x="196" y="36"/>
                  </a:cubicBezTo>
                  <a:cubicBezTo>
                    <a:pt x="199" y="37"/>
                    <a:pt x="199" y="37"/>
                    <a:pt x="199" y="37"/>
                  </a:cubicBezTo>
                  <a:cubicBezTo>
                    <a:pt x="200" y="37"/>
                    <a:pt x="200" y="37"/>
                    <a:pt x="200" y="37"/>
                  </a:cubicBezTo>
                  <a:cubicBezTo>
                    <a:pt x="200" y="37"/>
                    <a:pt x="200" y="37"/>
                    <a:pt x="200" y="37"/>
                  </a:cubicBezTo>
                  <a:cubicBezTo>
                    <a:pt x="201" y="37"/>
                    <a:pt x="201" y="37"/>
                    <a:pt x="201" y="37"/>
                  </a:cubicBezTo>
                  <a:cubicBezTo>
                    <a:pt x="202" y="37"/>
                    <a:pt x="202" y="37"/>
                    <a:pt x="202" y="37"/>
                  </a:cubicBezTo>
                  <a:cubicBezTo>
                    <a:pt x="203" y="37"/>
                    <a:pt x="203" y="37"/>
                    <a:pt x="203" y="37"/>
                  </a:cubicBezTo>
                  <a:cubicBezTo>
                    <a:pt x="203" y="38"/>
                    <a:pt x="203" y="38"/>
                    <a:pt x="203" y="38"/>
                  </a:cubicBezTo>
                  <a:cubicBezTo>
                    <a:pt x="203" y="38"/>
                    <a:pt x="203" y="38"/>
                    <a:pt x="203" y="38"/>
                  </a:cubicBezTo>
                  <a:cubicBezTo>
                    <a:pt x="203" y="38"/>
                    <a:pt x="203" y="38"/>
                    <a:pt x="203" y="38"/>
                  </a:cubicBezTo>
                  <a:cubicBezTo>
                    <a:pt x="204" y="38"/>
                    <a:pt x="204" y="38"/>
                    <a:pt x="204" y="38"/>
                  </a:cubicBezTo>
                  <a:cubicBezTo>
                    <a:pt x="204" y="38"/>
                    <a:pt x="204" y="38"/>
                    <a:pt x="204" y="38"/>
                  </a:cubicBezTo>
                  <a:close/>
                  <a:moveTo>
                    <a:pt x="151" y="27"/>
                  </a:moveTo>
                  <a:cubicBezTo>
                    <a:pt x="153" y="28"/>
                    <a:pt x="153" y="28"/>
                    <a:pt x="153" y="28"/>
                  </a:cubicBezTo>
                  <a:cubicBezTo>
                    <a:pt x="153" y="28"/>
                    <a:pt x="153" y="28"/>
                    <a:pt x="153" y="28"/>
                  </a:cubicBezTo>
                  <a:cubicBezTo>
                    <a:pt x="152" y="28"/>
                    <a:pt x="152" y="28"/>
                    <a:pt x="152" y="28"/>
                  </a:cubicBezTo>
                  <a:cubicBezTo>
                    <a:pt x="151" y="27"/>
                    <a:pt x="151" y="27"/>
                    <a:pt x="151" y="27"/>
                  </a:cubicBezTo>
                  <a:close/>
                  <a:moveTo>
                    <a:pt x="160" y="29"/>
                  </a:moveTo>
                  <a:cubicBezTo>
                    <a:pt x="161" y="29"/>
                    <a:pt x="161" y="29"/>
                    <a:pt x="161" y="29"/>
                  </a:cubicBezTo>
                  <a:cubicBezTo>
                    <a:pt x="161" y="29"/>
                    <a:pt x="161" y="29"/>
                    <a:pt x="161" y="29"/>
                  </a:cubicBezTo>
                  <a:cubicBezTo>
                    <a:pt x="161" y="28"/>
                    <a:pt x="161" y="28"/>
                    <a:pt x="161" y="28"/>
                  </a:cubicBezTo>
                  <a:cubicBezTo>
                    <a:pt x="160" y="28"/>
                    <a:pt x="160" y="28"/>
                    <a:pt x="160" y="28"/>
                  </a:cubicBezTo>
                  <a:cubicBezTo>
                    <a:pt x="159" y="28"/>
                    <a:pt x="159" y="28"/>
                    <a:pt x="159" y="28"/>
                  </a:cubicBezTo>
                  <a:cubicBezTo>
                    <a:pt x="158" y="28"/>
                    <a:pt x="158" y="28"/>
                    <a:pt x="158" y="28"/>
                  </a:cubicBezTo>
                  <a:cubicBezTo>
                    <a:pt x="157" y="28"/>
                    <a:pt x="157" y="28"/>
                    <a:pt x="157" y="28"/>
                  </a:cubicBezTo>
                  <a:cubicBezTo>
                    <a:pt x="157" y="28"/>
                    <a:pt x="157" y="28"/>
                    <a:pt x="157" y="28"/>
                  </a:cubicBezTo>
                  <a:cubicBezTo>
                    <a:pt x="157" y="28"/>
                    <a:pt x="157" y="28"/>
                    <a:pt x="157" y="28"/>
                  </a:cubicBezTo>
                  <a:cubicBezTo>
                    <a:pt x="156" y="29"/>
                    <a:pt x="156" y="29"/>
                    <a:pt x="156" y="29"/>
                  </a:cubicBezTo>
                  <a:cubicBezTo>
                    <a:pt x="158" y="29"/>
                    <a:pt x="158" y="29"/>
                    <a:pt x="158" y="29"/>
                  </a:cubicBezTo>
                  <a:cubicBezTo>
                    <a:pt x="158" y="29"/>
                    <a:pt x="158" y="29"/>
                    <a:pt x="158" y="29"/>
                  </a:cubicBezTo>
                  <a:cubicBezTo>
                    <a:pt x="159" y="29"/>
                    <a:pt x="159" y="29"/>
                    <a:pt x="159" y="29"/>
                  </a:cubicBezTo>
                  <a:cubicBezTo>
                    <a:pt x="159" y="29"/>
                    <a:pt x="159" y="29"/>
                    <a:pt x="159" y="29"/>
                  </a:cubicBezTo>
                  <a:cubicBezTo>
                    <a:pt x="158" y="28"/>
                    <a:pt x="158" y="28"/>
                    <a:pt x="158" y="28"/>
                  </a:cubicBezTo>
                  <a:cubicBezTo>
                    <a:pt x="158" y="28"/>
                    <a:pt x="158" y="28"/>
                    <a:pt x="158" y="28"/>
                  </a:cubicBezTo>
                  <a:cubicBezTo>
                    <a:pt x="159" y="28"/>
                    <a:pt x="159" y="28"/>
                    <a:pt x="159" y="28"/>
                  </a:cubicBezTo>
                  <a:cubicBezTo>
                    <a:pt x="160" y="29"/>
                    <a:pt x="160" y="29"/>
                    <a:pt x="160" y="29"/>
                  </a:cubicBezTo>
                  <a:close/>
                  <a:moveTo>
                    <a:pt x="159" y="31"/>
                  </a:moveTo>
                  <a:cubicBezTo>
                    <a:pt x="158" y="31"/>
                    <a:pt x="158" y="31"/>
                    <a:pt x="158" y="31"/>
                  </a:cubicBezTo>
                  <a:cubicBezTo>
                    <a:pt x="157" y="31"/>
                    <a:pt x="157" y="31"/>
                    <a:pt x="157" y="31"/>
                  </a:cubicBezTo>
                  <a:cubicBezTo>
                    <a:pt x="157" y="31"/>
                    <a:pt x="157" y="31"/>
                    <a:pt x="157" y="31"/>
                  </a:cubicBezTo>
                  <a:cubicBezTo>
                    <a:pt x="159" y="31"/>
                    <a:pt x="159" y="31"/>
                    <a:pt x="159" y="31"/>
                  </a:cubicBezTo>
                  <a:close/>
                  <a:moveTo>
                    <a:pt x="159" y="31"/>
                  </a:moveTo>
                  <a:cubicBezTo>
                    <a:pt x="159" y="31"/>
                    <a:pt x="159" y="31"/>
                    <a:pt x="159" y="31"/>
                  </a:cubicBezTo>
                  <a:cubicBezTo>
                    <a:pt x="158" y="31"/>
                    <a:pt x="158" y="31"/>
                    <a:pt x="158" y="31"/>
                  </a:cubicBezTo>
                  <a:cubicBezTo>
                    <a:pt x="159" y="31"/>
                    <a:pt x="159" y="31"/>
                    <a:pt x="159" y="31"/>
                  </a:cubicBezTo>
                  <a:close/>
                  <a:moveTo>
                    <a:pt x="159" y="31"/>
                  </a:moveTo>
                  <a:cubicBezTo>
                    <a:pt x="158" y="32"/>
                    <a:pt x="158" y="32"/>
                    <a:pt x="158" y="32"/>
                  </a:cubicBezTo>
                  <a:cubicBezTo>
                    <a:pt x="158" y="33"/>
                    <a:pt x="158" y="33"/>
                    <a:pt x="158" y="33"/>
                  </a:cubicBezTo>
                  <a:cubicBezTo>
                    <a:pt x="159" y="33"/>
                    <a:pt x="159" y="33"/>
                    <a:pt x="159" y="33"/>
                  </a:cubicBezTo>
                  <a:cubicBezTo>
                    <a:pt x="159" y="33"/>
                    <a:pt x="159" y="33"/>
                    <a:pt x="159" y="33"/>
                  </a:cubicBezTo>
                  <a:cubicBezTo>
                    <a:pt x="160" y="31"/>
                    <a:pt x="160" y="31"/>
                    <a:pt x="160" y="31"/>
                  </a:cubicBezTo>
                  <a:cubicBezTo>
                    <a:pt x="159" y="31"/>
                    <a:pt x="159" y="31"/>
                    <a:pt x="159" y="31"/>
                  </a:cubicBezTo>
                  <a:close/>
                  <a:moveTo>
                    <a:pt x="134" y="12"/>
                  </a:moveTo>
                  <a:cubicBezTo>
                    <a:pt x="135" y="12"/>
                    <a:pt x="135" y="12"/>
                    <a:pt x="135" y="12"/>
                  </a:cubicBezTo>
                  <a:cubicBezTo>
                    <a:pt x="135" y="13"/>
                    <a:pt x="135" y="13"/>
                    <a:pt x="135" y="13"/>
                  </a:cubicBezTo>
                  <a:cubicBezTo>
                    <a:pt x="135" y="14"/>
                    <a:pt x="135" y="14"/>
                    <a:pt x="135" y="14"/>
                  </a:cubicBezTo>
                  <a:cubicBezTo>
                    <a:pt x="134" y="13"/>
                    <a:pt x="134" y="13"/>
                    <a:pt x="134" y="13"/>
                  </a:cubicBezTo>
                  <a:cubicBezTo>
                    <a:pt x="134" y="12"/>
                    <a:pt x="134" y="12"/>
                    <a:pt x="134" y="12"/>
                  </a:cubicBezTo>
                  <a:cubicBezTo>
                    <a:pt x="134" y="12"/>
                    <a:pt x="134" y="12"/>
                    <a:pt x="134" y="12"/>
                  </a:cubicBezTo>
                  <a:close/>
                  <a:moveTo>
                    <a:pt x="140" y="9"/>
                  </a:moveTo>
                  <a:cubicBezTo>
                    <a:pt x="140" y="10"/>
                    <a:pt x="140" y="10"/>
                    <a:pt x="140" y="10"/>
                  </a:cubicBezTo>
                  <a:cubicBezTo>
                    <a:pt x="140" y="10"/>
                    <a:pt x="140" y="10"/>
                    <a:pt x="140" y="10"/>
                  </a:cubicBezTo>
                  <a:cubicBezTo>
                    <a:pt x="141" y="10"/>
                    <a:pt x="141" y="10"/>
                    <a:pt x="141" y="10"/>
                  </a:cubicBezTo>
                  <a:cubicBezTo>
                    <a:pt x="141" y="10"/>
                    <a:pt x="141" y="10"/>
                    <a:pt x="141" y="10"/>
                  </a:cubicBezTo>
                  <a:cubicBezTo>
                    <a:pt x="141" y="9"/>
                    <a:pt x="141" y="9"/>
                    <a:pt x="141" y="9"/>
                  </a:cubicBezTo>
                  <a:cubicBezTo>
                    <a:pt x="140" y="8"/>
                    <a:pt x="140" y="8"/>
                    <a:pt x="140" y="8"/>
                  </a:cubicBezTo>
                  <a:cubicBezTo>
                    <a:pt x="140" y="9"/>
                    <a:pt x="140" y="9"/>
                    <a:pt x="140" y="9"/>
                  </a:cubicBezTo>
                  <a:close/>
                  <a:moveTo>
                    <a:pt x="140" y="11"/>
                  </a:moveTo>
                  <a:cubicBezTo>
                    <a:pt x="140" y="11"/>
                    <a:pt x="140" y="11"/>
                    <a:pt x="140" y="11"/>
                  </a:cubicBezTo>
                  <a:cubicBezTo>
                    <a:pt x="140" y="11"/>
                    <a:pt x="140" y="11"/>
                    <a:pt x="140" y="11"/>
                  </a:cubicBezTo>
                  <a:cubicBezTo>
                    <a:pt x="140" y="11"/>
                    <a:pt x="140" y="11"/>
                    <a:pt x="140" y="11"/>
                  </a:cubicBezTo>
                  <a:cubicBezTo>
                    <a:pt x="140" y="11"/>
                    <a:pt x="140" y="11"/>
                    <a:pt x="140" y="11"/>
                  </a:cubicBezTo>
                  <a:close/>
                  <a:moveTo>
                    <a:pt x="147" y="18"/>
                  </a:moveTo>
                  <a:cubicBezTo>
                    <a:pt x="147" y="19"/>
                    <a:pt x="147" y="19"/>
                    <a:pt x="147" y="19"/>
                  </a:cubicBezTo>
                  <a:cubicBezTo>
                    <a:pt x="148" y="19"/>
                    <a:pt x="148" y="19"/>
                    <a:pt x="148" y="19"/>
                  </a:cubicBezTo>
                  <a:cubicBezTo>
                    <a:pt x="148" y="19"/>
                    <a:pt x="148" y="19"/>
                    <a:pt x="148" y="19"/>
                  </a:cubicBezTo>
                  <a:cubicBezTo>
                    <a:pt x="149" y="18"/>
                    <a:pt x="149" y="18"/>
                    <a:pt x="149" y="18"/>
                  </a:cubicBezTo>
                  <a:cubicBezTo>
                    <a:pt x="149" y="18"/>
                    <a:pt x="149" y="18"/>
                    <a:pt x="149" y="18"/>
                  </a:cubicBezTo>
                  <a:cubicBezTo>
                    <a:pt x="148" y="17"/>
                    <a:pt x="148" y="17"/>
                    <a:pt x="148" y="17"/>
                  </a:cubicBezTo>
                  <a:cubicBezTo>
                    <a:pt x="147" y="18"/>
                    <a:pt x="147" y="18"/>
                    <a:pt x="147" y="18"/>
                  </a:cubicBezTo>
                  <a:cubicBezTo>
                    <a:pt x="147" y="18"/>
                    <a:pt x="147" y="18"/>
                    <a:pt x="147" y="18"/>
                  </a:cubicBezTo>
                  <a:close/>
                  <a:moveTo>
                    <a:pt x="146" y="29"/>
                  </a:moveTo>
                  <a:cubicBezTo>
                    <a:pt x="146" y="30"/>
                    <a:pt x="146" y="30"/>
                    <a:pt x="146" y="30"/>
                  </a:cubicBezTo>
                  <a:cubicBezTo>
                    <a:pt x="147" y="31"/>
                    <a:pt x="147" y="31"/>
                    <a:pt x="147" y="31"/>
                  </a:cubicBezTo>
                  <a:cubicBezTo>
                    <a:pt x="148" y="31"/>
                    <a:pt x="148" y="31"/>
                    <a:pt x="148" y="31"/>
                  </a:cubicBezTo>
                  <a:cubicBezTo>
                    <a:pt x="147" y="31"/>
                    <a:pt x="147" y="31"/>
                    <a:pt x="147" y="31"/>
                  </a:cubicBezTo>
                  <a:cubicBezTo>
                    <a:pt x="147" y="32"/>
                    <a:pt x="147" y="32"/>
                    <a:pt x="147" y="32"/>
                  </a:cubicBezTo>
                  <a:cubicBezTo>
                    <a:pt x="147" y="31"/>
                    <a:pt x="147" y="31"/>
                    <a:pt x="147" y="31"/>
                  </a:cubicBezTo>
                  <a:cubicBezTo>
                    <a:pt x="146" y="31"/>
                    <a:pt x="146" y="31"/>
                    <a:pt x="146" y="31"/>
                  </a:cubicBezTo>
                  <a:cubicBezTo>
                    <a:pt x="146" y="30"/>
                    <a:pt x="146" y="30"/>
                    <a:pt x="146" y="30"/>
                  </a:cubicBezTo>
                  <a:cubicBezTo>
                    <a:pt x="145" y="29"/>
                    <a:pt x="145" y="29"/>
                    <a:pt x="145" y="29"/>
                  </a:cubicBezTo>
                  <a:cubicBezTo>
                    <a:pt x="144" y="28"/>
                    <a:pt x="144" y="28"/>
                    <a:pt x="144" y="28"/>
                  </a:cubicBezTo>
                  <a:cubicBezTo>
                    <a:pt x="145" y="27"/>
                    <a:pt x="145" y="27"/>
                    <a:pt x="145" y="27"/>
                  </a:cubicBezTo>
                  <a:cubicBezTo>
                    <a:pt x="144" y="27"/>
                    <a:pt x="144" y="27"/>
                    <a:pt x="144" y="27"/>
                  </a:cubicBezTo>
                  <a:cubicBezTo>
                    <a:pt x="144" y="26"/>
                    <a:pt x="144" y="26"/>
                    <a:pt x="144" y="26"/>
                  </a:cubicBezTo>
                  <a:cubicBezTo>
                    <a:pt x="144" y="26"/>
                    <a:pt x="144" y="26"/>
                    <a:pt x="144" y="26"/>
                  </a:cubicBezTo>
                  <a:cubicBezTo>
                    <a:pt x="144" y="25"/>
                    <a:pt x="144" y="25"/>
                    <a:pt x="144" y="25"/>
                  </a:cubicBezTo>
                  <a:cubicBezTo>
                    <a:pt x="144" y="24"/>
                    <a:pt x="144" y="24"/>
                    <a:pt x="144" y="24"/>
                  </a:cubicBezTo>
                  <a:cubicBezTo>
                    <a:pt x="144" y="24"/>
                    <a:pt x="144" y="24"/>
                    <a:pt x="144" y="24"/>
                  </a:cubicBezTo>
                  <a:cubicBezTo>
                    <a:pt x="143" y="23"/>
                    <a:pt x="143" y="23"/>
                    <a:pt x="143" y="23"/>
                  </a:cubicBezTo>
                  <a:cubicBezTo>
                    <a:pt x="143" y="22"/>
                    <a:pt x="143" y="22"/>
                    <a:pt x="143" y="22"/>
                  </a:cubicBezTo>
                  <a:cubicBezTo>
                    <a:pt x="144" y="22"/>
                    <a:pt x="144" y="22"/>
                    <a:pt x="144" y="22"/>
                  </a:cubicBezTo>
                  <a:cubicBezTo>
                    <a:pt x="144" y="21"/>
                    <a:pt x="144" y="21"/>
                    <a:pt x="144" y="21"/>
                  </a:cubicBezTo>
                  <a:cubicBezTo>
                    <a:pt x="144" y="20"/>
                    <a:pt x="144" y="20"/>
                    <a:pt x="144" y="20"/>
                  </a:cubicBezTo>
                  <a:cubicBezTo>
                    <a:pt x="146" y="18"/>
                    <a:pt x="146" y="18"/>
                    <a:pt x="146" y="18"/>
                  </a:cubicBezTo>
                  <a:cubicBezTo>
                    <a:pt x="146" y="18"/>
                    <a:pt x="146" y="18"/>
                    <a:pt x="146" y="18"/>
                  </a:cubicBezTo>
                  <a:cubicBezTo>
                    <a:pt x="146" y="19"/>
                    <a:pt x="146" y="19"/>
                    <a:pt x="146" y="19"/>
                  </a:cubicBezTo>
                  <a:cubicBezTo>
                    <a:pt x="145" y="20"/>
                    <a:pt x="145" y="20"/>
                    <a:pt x="145" y="20"/>
                  </a:cubicBezTo>
                  <a:cubicBezTo>
                    <a:pt x="145" y="20"/>
                    <a:pt x="145" y="20"/>
                    <a:pt x="145" y="20"/>
                  </a:cubicBezTo>
                  <a:cubicBezTo>
                    <a:pt x="146" y="20"/>
                    <a:pt x="146" y="20"/>
                    <a:pt x="146" y="20"/>
                  </a:cubicBezTo>
                  <a:cubicBezTo>
                    <a:pt x="146" y="21"/>
                    <a:pt x="146" y="21"/>
                    <a:pt x="146" y="21"/>
                  </a:cubicBezTo>
                  <a:cubicBezTo>
                    <a:pt x="146" y="22"/>
                    <a:pt x="146" y="22"/>
                    <a:pt x="146" y="22"/>
                  </a:cubicBezTo>
                  <a:cubicBezTo>
                    <a:pt x="145" y="23"/>
                    <a:pt x="145" y="23"/>
                    <a:pt x="145" y="23"/>
                  </a:cubicBezTo>
                  <a:cubicBezTo>
                    <a:pt x="144" y="23"/>
                    <a:pt x="144" y="23"/>
                    <a:pt x="144" y="23"/>
                  </a:cubicBezTo>
                  <a:cubicBezTo>
                    <a:pt x="145" y="24"/>
                    <a:pt x="145" y="24"/>
                    <a:pt x="145" y="24"/>
                  </a:cubicBezTo>
                  <a:cubicBezTo>
                    <a:pt x="145" y="24"/>
                    <a:pt x="145" y="24"/>
                    <a:pt x="145" y="24"/>
                  </a:cubicBezTo>
                  <a:cubicBezTo>
                    <a:pt x="146" y="23"/>
                    <a:pt x="146" y="23"/>
                    <a:pt x="146" y="23"/>
                  </a:cubicBezTo>
                  <a:cubicBezTo>
                    <a:pt x="146" y="23"/>
                    <a:pt x="146" y="23"/>
                    <a:pt x="146" y="23"/>
                  </a:cubicBezTo>
                  <a:cubicBezTo>
                    <a:pt x="147" y="22"/>
                    <a:pt x="147" y="22"/>
                    <a:pt x="147" y="22"/>
                  </a:cubicBezTo>
                  <a:cubicBezTo>
                    <a:pt x="146" y="22"/>
                    <a:pt x="146" y="22"/>
                    <a:pt x="146" y="22"/>
                  </a:cubicBezTo>
                  <a:cubicBezTo>
                    <a:pt x="146" y="22"/>
                    <a:pt x="146" y="22"/>
                    <a:pt x="146" y="22"/>
                  </a:cubicBezTo>
                  <a:cubicBezTo>
                    <a:pt x="148" y="21"/>
                    <a:pt x="148" y="21"/>
                    <a:pt x="148" y="21"/>
                  </a:cubicBezTo>
                  <a:cubicBezTo>
                    <a:pt x="149" y="21"/>
                    <a:pt x="149" y="21"/>
                    <a:pt x="149" y="21"/>
                  </a:cubicBezTo>
                  <a:cubicBezTo>
                    <a:pt x="150" y="21"/>
                    <a:pt x="150" y="21"/>
                    <a:pt x="150" y="21"/>
                  </a:cubicBezTo>
                  <a:cubicBezTo>
                    <a:pt x="150" y="22"/>
                    <a:pt x="150" y="22"/>
                    <a:pt x="150" y="22"/>
                  </a:cubicBezTo>
                  <a:cubicBezTo>
                    <a:pt x="149" y="23"/>
                    <a:pt x="149" y="23"/>
                    <a:pt x="149" y="23"/>
                  </a:cubicBezTo>
                  <a:cubicBezTo>
                    <a:pt x="147" y="24"/>
                    <a:pt x="147" y="24"/>
                    <a:pt x="147" y="24"/>
                  </a:cubicBezTo>
                  <a:cubicBezTo>
                    <a:pt x="147" y="24"/>
                    <a:pt x="147" y="24"/>
                    <a:pt x="147" y="24"/>
                  </a:cubicBezTo>
                  <a:cubicBezTo>
                    <a:pt x="147" y="25"/>
                    <a:pt x="147" y="25"/>
                    <a:pt x="147" y="25"/>
                  </a:cubicBezTo>
                  <a:cubicBezTo>
                    <a:pt x="148" y="25"/>
                    <a:pt x="148" y="25"/>
                    <a:pt x="148" y="25"/>
                  </a:cubicBezTo>
                  <a:cubicBezTo>
                    <a:pt x="149" y="26"/>
                    <a:pt x="149" y="26"/>
                    <a:pt x="149" y="26"/>
                  </a:cubicBezTo>
                  <a:cubicBezTo>
                    <a:pt x="149" y="26"/>
                    <a:pt x="149" y="26"/>
                    <a:pt x="149" y="26"/>
                  </a:cubicBezTo>
                  <a:cubicBezTo>
                    <a:pt x="150" y="26"/>
                    <a:pt x="150" y="26"/>
                    <a:pt x="150" y="26"/>
                  </a:cubicBezTo>
                  <a:cubicBezTo>
                    <a:pt x="149" y="27"/>
                    <a:pt x="149" y="27"/>
                    <a:pt x="149" y="27"/>
                  </a:cubicBezTo>
                  <a:cubicBezTo>
                    <a:pt x="148" y="26"/>
                    <a:pt x="148" y="26"/>
                    <a:pt x="148" y="26"/>
                  </a:cubicBezTo>
                  <a:cubicBezTo>
                    <a:pt x="147" y="26"/>
                    <a:pt x="147" y="26"/>
                    <a:pt x="147" y="26"/>
                  </a:cubicBezTo>
                  <a:cubicBezTo>
                    <a:pt x="146" y="26"/>
                    <a:pt x="146" y="26"/>
                    <a:pt x="146" y="26"/>
                  </a:cubicBezTo>
                  <a:cubicBezTo>
                    <a:pt x="145" y="26"/>
                    <a:pt x="145" y="26"/>
                    <a:pt x="145" y="26"/>
                  </a:cubicBezTo>
                  <a:cubicBezTo>
                    <a:pt x="145" y="27"/>
                    <a:pt x="145" y="27"/>
                    <a:pt x="145" y="27"/>
                  </a:cubicBezTo>
                  <a:cubicBezTo>
                    <a:pt x="146" y="29"/>
                    <a:pt x="146" y="29"/>
                    <a:pt x="146" y="29"/>
                  </a:cubicBezTo>
                  <a:close/>
                  <a:moveTo>
                    <a:pt x="142" y="31"/>
                  </a:moveTo>
                  <a:cubicBezTo>
                    <a:pt x="143" y="31"/>
                    <a:pt x="143" y="31"/>
                    <a:pt x="143" y="31"/>
                  </a:cubicBezTo>
                  <a:cubicBezTo>
                    <a:pt x="142" y="31"/>
                    <a:pt x="142" y="31"/>
                    <a:pt x="142" y="31"/>
                  </a:cubicBezTo>
                  <a:cubicBezTo>
                    <a:pt x="142" y="30"/>
                    <a:pt x="142" y="30"/>
                    <a:pt x="142" y="30"/>
                  </a:cubicBezTo>
                  <a:cubicBezTo>
                    <a:pt x="142" y="31"/>
                    <a:pt x="142" y="31"/>
                    <a:pt x="142" y="31"/>
                  </a:cubicBezTo>
                  <a:close/>
                  <a:moveTo>
                    <a:pt x="142" y="29"/>
                  </a:moveTo>
                  <a:cubicBezTo>
                    <a:pt x="142" y="29"/>
                    <a:pt x="142" y="29"/>
                    <a:pt x="142" y="29"/>
                  </a:cubicBezTo>
                  <a:cubicBezTo>
                    <a:pt x="142" y="30"/>
                    <a:pt x="142" y="30"/>
                    <a:pt x="142" y="30"/>
                  </a:cubicBezTo>
                  <a:cubicBezTo>
                    <a:pt x="142" y="30"/>
                    <a:pt x="142" y="30"/>
                    <a:pt x="142" y="30"/>
                  </a:cubicBezTo>
                  <a:cubicBezTo>
                    <a:pt x="142" y="29"/>
                    <a:pt x="142" y="29"/>
                    <a:pt x="142" y="29"/>
                  </a:cubicBezTo>
                  <a:cubicBezTo>
                    <a:pt x="142" y="29"/>
                    <a:pt x="142" y="29"/>
                    <a:pt x="142" y="29"/>
                  </a:cubicBezTo>
                  <a:close/>
                  <a:moveTo>
                    <a:pt x="143" y="29"/>
                  </a:moveTo>
                  <a:cubicBezTo>
                    <a:pt x="143" y="30"/>
                    <a:pt x="143" y="30"/>
                    <a:pt x="143" y="30"/>
                  </a:cubicBezTo>
                  <a:cubicBezTo>
                    <a:pt x="143" y="30"/>
                    <a:pt x="143" y="30"/>
                    <a:pt x="143" y="30"/>
                  </a:cubicBezTo>
                  <a:cubicBezTo>
                    <a:pt x="143" y="31"/>
                    <a:pt x="143" y="31"/>
                    <a:pt x="143" y="31"/>
                  </a:cubicBezTo>
                  <a:cubicBezTo>
                    <a:pt x="144" y="31"/>
                    <a:pt x="144" y="31"/>
                    <a:pt x="144" y="31"/>
                  </a:cubicBezTo>
                  <a:cubicBezTo>
                    <a:pt x="145" y="31"/>
                    <a:pt x="145" y="31"/>
                    <a:pt x="145" y="31"/>
                  </a:cubicBezTo>
                  <a:cubicBezTo>
                    <a:pt x="145" y="31"/>
                    <a:pt x="145" y="31"/>
                    <a:pt x="145" y="31"/>
                  </a:cubicBezTo>
                  <a:cubicBezTo>
                    <a:pt x="145" y="30"/>
                    <a:pt x="145" y="30"/>
                    <a:pt x="145" y="30"/>
                  </a:cubicBezTo>
                  <a:cubicBezTo>
                    <a:pt x="144" y="30"/>
                    <a:pt x="144" y="30"/>
                    <a:pt x="144" y="30"/>
                  </a:cubicBezTo>
                  <a:cubicBezTo>
                    <a:pt x="144" y="30"/>
                    <a:pt x="144" y="30"/>
                    <a:pt x="144" y="30"/>
                  </a:cubicBezTo>
                  <a:cubicBezTo>
                    <a:pt x="144" y="29"/>
                    <a:pt x="144" y="29"/>
                    <a:pt x="144" y="29"/>
                  </a:cubicBezTo>
                  <a:cubicBezTo>
                    <a:pt x="143" y="29"/>
                    <a:pt x="143" y="29"/>
                    <a:pt x="143" y="29"/>
                  </a:cubicBezTo>
                  <a:close/>
                  <a:moveTo>
                    <a:pt x="143" y="34"/>
                  </a:moveTo>
                  <a:cubicBezTo>
                    <a:pt x="144" y="33"/>
                    <a:pt x="144" y="33"/>
                    <a:pt x="144" y="33"/>
                  </a:cubicBezTo>
                  <a:cubicBezTo>
                    <a:pt x="145" y="33"/>
                    <a:pt x="145" y="33"/>
                    <a:pt x="145" y="33"/>
                  </a:cubicBezTo>
                  <a:cubicBezTo>
                    <a:pt x="146" y="34"/>
                    <a:pt x="146" y="34"/>
                    <a:pt x="146" y="34"/>
                  </a:cubicBezTo>
                  <a:cubicBezTo>
                    <a:pt x="146" y="35"/>
                    <a:pt x="146" y="35"/>
                    <a:pt x="146" y="35"/>
                  </a:cubicBezTo>
                  <a:cubicBezTo>
                    <a:pt x="146" y="35"/>
                    <a:pt x="146" y="35"/>
                    <a:pt x="146" y="35"/>
                  </a:cubicBezTo>
                  <a:cubicBezTo>
                    <a:pt x="145" y="35"/>
                    <a:pt x="145" y="35"/>
                    <a:pt x="145" y="35"/>
                  </a:cubicBezTo>
                  <a:cubicBezTo>
                    <a:pt x="144" y="35"/>
                    <a:pt x="144" y="35"/>
                    <a:pt x="144" y="35"/>
                  </a:cubicBezTo>
                  <a:cubicBezTo>
                    <a:pt x="143" y="35"/>
                    <a:pt x="143" y="35"/>
                    <a:pt x="143" y="35"/>
                  </a:cubicBezTo>
                  <a:cubicBezTo>
                    <a:pt x="143" y="34"/>
                    <a:pt x="143" y="34"/>
                    <a:pt x="143" y="34"/>
                  </a:cubicBezTo>
                  <a:close/>
                  <a:moveTo>
                    <a:pt x="156" y="34"/>
                  </a:moveTo>
                  <a:cubicBezTo>
                    <a:pt x="154" y="35"/>
                    <a:pt x="154" y="35"/>
                    <a:pt x="154" y="35"/>
                  </a:cubicBezTo>
                  <a:cubicBezTo>
                    <a:pt x="154" y="35"/>
                    <a:pt x="154" y="35"/>
                    <a:pt x="154" y="35"/>
                  </a:cubicBezTo>
                  <a:cubicBezTo>
                    <a:pt x="154" y="35"/>
                    <a:pt x="154" y="35"/>
                    <a:pt x="154" y="35"/>
                  </a:cubicBezTo>
                  <a:cubicBezTo>
                    <a:pt x="155" y="36"/>
                    <a:pt x="155" y="36"/>
                    <a:pt x="155" y="36"/>
                  </a:cubicBezTo>
                  <a:cubicBezTo>
                    <a:pt x="157" y="36"/>
                    <a:pt x="157" y="36"/>
                    <a:pt x="157" y="36"/>
                  </a:cubicBezTo>
                  <a:cubicBezTo>
                    <a:pt x="156" y="35"/>
                    <a:pt x="156" y="35"/>
                    <a:pt x="156" y="35"/>
                  </a:cubicBezTo>
                  <a:cubicBezTo>
                    <a:pt x="156" y="35"/>
                    <a:pt x="156" y="35"/>
                    <a:pt x="156" y="35"/>
                  </a:cubicBezTo>
                  <a:cubicBezTo>
                    <a:pt x="156" y="34"/>
                    <a:pt x="156" y="34"/>
                    <a:pt x="156" y="34"/>
                  </a:cubicBezTo>
                  <a:close/>
                  <a:moveTo>
                    <a:pt x="148" y="42"/>
                  </a:moveTo>
                  <a:cubicBezTo>
                    <a:pt x="149" y="42"/>
                    <a:pt x="149" y="42"/>
                    <a:pt x="149" y="42"/>
                  </a:cubicBezTo>
                  <a:cubicBezTo>
                    <a:pt x="149" y="42"/>
                    <a:pt x="149" y="42"/>
                    <a:pt x="149" y="42"/>
                  </a:cubicBezTo>
                  <a:cubicBezTo>
                    <a:pt x="148" y="43"/>
                    <a:pt x="148" y="43"/>
                    <a:pt x="148" y="43"/>
                  </a:cubicBezTo>
                  <a:cubicBezTo>
                    <a:pt x="148" y="42"/>
                    <a:pt x="148" y="42"/>
                    <a:pt x="148" y="42"/>
                  </a:cubicBezTo>
                  <a:close/>
                  <a:moveTo>
                    <a:pt x="147" y="42"/>
                  </a:moveTo>
                  <a:cubicBezTo>
                    <a:pt x="148" y="42"/>
                    <a:pt x="148" y="42"/>
                    <a:pt x="148" y="42"/>
                  </a:cubicBezTo>
                  <a:cubicBezTo>
                    <a:pt x="148" y="43"/>
                    <a:pt x="148" y="43"/>
                    <a:pt x="148" y="43"/>
                  </a:cubicBezTo>
                  <a:cubicBezTo>
                    <a:pt x="147" y="43"/>
                    <a:pt x="147" y="43"/>
                    <a:pt x="147" y="43"/>
                  </a:cubicBezTo>
                  <a:cubicBezTo>
                    <a:pt x="147" y="42"/>
                    <a:pt x="147" y="42"/>
                    <a:pt x="147" y="42"/>
                  </a:cubicBezTo>
                  <a:close/>
                  <a:moveTo>
                    <a:pt x="145" y="43"/>
                  </a:moveTo>
                  <a:cubicBezTo>
                    <a:pt x="146" y="42"/>
                    <a:pt x="146" y="42"/>
                    <a:pt x="146" y="42"/>
                  </a:cubicBezTo>
                  <a:cubicBezTo>
                    <a:pt x="146" y="42"/>
                    <a:pt x="146" y="42"/>
                    <a:pt x="146" y="42"/>
                  </a:cubicBezTo>
                  <a:cubicBezTo>
                    <a:pt x="147" y="42"/>
                    <a:pt x="147" y="42"/>
                    <a:pt x="147" y="42"/>
                  </a:cubicBezTo>
                  <a:cubicBezTo>
                    <a:pt x="146" y="43"/>
                    <a:pt x="146" y="43"/>
                    <a:pt x="146" y="43"/>
                  </a:cubicBezTo>
                  <a:cubicBezTo>
                    <a:pt x="146" y="43"/>
                    <a:pt x="146" y="43"/>
                    <a:pt x="146" y="43"/>
                  </a:cubicBezTo>
                  <a:cubicBezTo>
                    <a:pt x="146" y="43"/>
                    <a:pt x="146" y="43"/>
                    <a:pt x="146" y="43"/>
                  </a:cubicBezTo>
                  <a:cubicBezTo>
                    <a:pt x="145" y="43"/>
                    <a:pt x="145" y="43"/>
                    <a:pt x="145" y="43"/>
                  </a:cubicBezTo>
                  <a:close/>
                  <a:moveTo>
                    <a:pt x="145" y="40"/>
                  </a:moveTo>
                  <a:cubicBezTo>
                    <a:pt x="144" y="41"/>
                    <a:pt x="144" y="41"/>
                    <a:pt x="144" y="41"/>
                  </a:cubicBezTo>
                  <a:cubicBezTo>
                    <a:pt x="145" y="41"/>
                    <a:pt x="145" y="41"/>
                    <a:pt x="145" y="41"/>
                  </a:cubicBezTo>
                  <a:cubicBezTo>
                    <a:pt x="145" y="40"/>
                    <a:pt x="145" y="40"/>
                    <a:pt x="145" y="40"/>
                  </a:cubicBezTo>
                  <a:close/>
                  <a:moveTo>
                    <a:pt x="146" y="39"/>
                  </a:moveTo>
                  <a:cubicBezTo>
                    <a:pt x="145" y="40"/>
                    <a:pt x="145" y="40"/>
                    <a:pt x="145" y="40"/>
                  </a:cubicBezTo>
                  <a:cubicBezTo>
                    <a:pt x="145" y="40"/>
                    <a:pt x="145" y="40"/>
                    <a:pt x="145" y="40"/>
                  </a:cubicBezTo>
                  <a:cubicBezTo>
                    <a:pt x="146" y="40"/>
                    <a:pt x="146" y="40"/>
                    <a:pt x="146" y="40"/>
                  </a:cubicBezTo>
                  <a:cubicBezTo>
                    <a:pt x="146" y="39"/>
                    <a:pt x="146" y="39"/>
                    <a:pt x="146" y="39"/>
                  </a:cubicBezTo>
                  <a:close/>
                  <a:moveTo>
                    <a:pt x="146" y="42"/>
                  </a:moveTo>
                  <a:cubicBezTo>
                    <a:pt x="147" y="41"/>
                    <a:pt x="147" y="41"/>
                    <a:pt x="147" y="41"/>
                  </a:cubicBezTo>
                  <a:cubicBezTo>
                    <a:pt x="147" y="41"/>
                    <a:pt x="147" y="41"/>
                    <a:pt x="147" y="41"/>
                  </a:cubicBezTo>
                  <a:cubicBezTo>
                    <a:pt x="148" y="42"/>
                    <a:pt x="148" y="42"/>
                    <a:pt x="148" y="42"/>
                  </a:cubicBezTo>
                  <a:cubicBezTo>
                    <a:pt x="149" y="42"/>
                    <a:pt x="149" y="42"/>
                    <a:pt x="149" y="42"/>
                  </a:cubicBezTo>
                  <a:cubicBezTo>
                    <a:pt x="149" y="41"/>
                    <a:pt x="149" y="41"/>
                    <a:pt x="149" y="41"/>
                  </a:cubicBezTo>
                  <a:cubicBezTo>
                    <a:pt x="150" y="41"/>
                    <a:pt x="150" y="41"/>
                    <a:pt x="150" y="41"/>
                  </a:cubicBezTo>
                  <a:cubicBezTo>
                    <a:pt x="150" y="42"/>
                    <a:pt x="150" y="42"/>
                    <a:pt x="150" y="42"/>
                  </a:cubicBezTo>
                  <a:cubicBezTo>
                    <a:pt x="152" y="42"/>
                    <a:pt x="152" y="42"/>
                    <a:pt x="152" y="42"/>
                  </a:cubicBezTo>
                  <a:cubicBezTo>
                    <a:pt x="153" y="41"/>
                    <a:pt x="153" y="41"/>
                    <a:pt x="153" y="41"/>
                  </a:cubicBezTo>
                  <a:cubicBezTo>
                    <a:pt x="154" y="41"/>
                    <a:pt x="154" y="41"/>
                    <a:pt x="154" y="41"/>
                  </a:cubicBezTo>
                  <a:cubicBezTo>
                    <a:pt x="155" y="42"/>
                    <a:pt x="155" y="42"/>
                    <a:pt x="155" y="42"/>
                  </a:cubicBezTo>
                  <a:cubicBezTo>
                    <a:pt x="156" y="42"/>
                    <a:pt x="156" y="42"/>
                    <a:pt x="156" y="42"/>
                  </a:cubicBezTo>
                  <a:cubicBezTo>
                    <a:pt x="157" y="43"/>
                    <a:pt x="157" y="43"/>
                    <a:pt x="157" y="43"/>
                  </a:cubicBezTo>
                  <a:cubicBezTo>
                    <a:pt x="158" y="43"/>
                    <a:pt x="158" y="43"/>
                    <a:pt x="158" y="43"/>
                  </a:cubicBezTo>
                  <a:cubicBezTo>
                    <a:pt x="158" y="43"/>
                    <a:pt x="158" y="43"/>
                    <a:pt x="158" y="43"/>
                  </a:cubicBezTo>
                  <a:cubicBezTo>
                    <a:pt x="158" y="41"/>
                    <a:pt x="158" y="41"/>
                    <a:pt x="158" y="41"/>
                  </a:cubicBezTo>
                  <a:cubicBezTo>
                    <a:pt x="156" y="40"/>
                    <a:pt x="156" y="40"/>
                    <a:pt x="156" y="40"/>
                  </a:cubicBezTo>
                  <a:cubicBezTo>
                    <a:pt x="154" y="40"/>
                    <a:pt x="154" y="40"/>
                    <a:pt x="154" y="40"/>
                  </a:cubicBezTo>
                  <a:cubicBezTo>
                    <a:pt x="153" y="39"/>
                    <a:pt x="153" y="39"/>
                    <a:pt x="153" y="39"/>
                  </a:cubicBezTo>
                  <a:cubicBezTo>
                    <a:pt x="152" y="39"/>
                    <a:pt x="152" y="39"/>
                    <a:pt x="152" y="39"/>
                  </a:cubicBezTo>
                  <a:cubicBezTo>
                    <a:pt x="151" y="40"/>
                    <a:pt x="151" y="40"/>
                    <a:pt x="151" y="40"/>
                  </a:cubicBezTo>
                  <a:cubicBezTo>
                    <a:pt x="150" y="40"/>
                    <a:pt x="150" y="40"/>
                    <a:pt x="150" y="40"/>
                  </a:cubicBezTo>
                  <a:cubicBezTo>
                    <a:pt x="150" y="39"/>
                    <a:pt x="150" y="39"/>
                    <a:pt x="150" y="39"/>
                  </a:cubicBezTo>
                  <a:cubicBezTo>
                    <a:pt x="148" y="39"/>
                    <a:pt x="148" y="39"/>
                    <a:pt x="148" y="39"/>
                  </a:cubicBezTo>
                  <a:cubicBezTo>
                    <a:pt x="147" y="39"/>
                    <a:pt x="147" y="39"/>
                    <a:pt x="147" y="39"/>
                  </a:cubicBezTo>
                  <a:cubicBezTo>
                    <a:pt x="146" y="40"/>
                    <a:pt x="146" y="40"/>
                    <a:pt x="146" y="40"/>
                  </a:cubicBezTo>
                  <a:cubicBezTo>
                    <a:pt x="146" y="40"/>
                    <a:pt x="146" y="40"/>
                    <a:pt x="146" y="40"/>
                  </a:cubicBezTo>
                  <a:cubicBezTo>
                    <a:pt x="145" y="41"/>
                    <a:pt x="145" y="41"/>
                    <a:pt x="145" y="41"/>
                  </a:cubicBezTo>
                  <a:cubicBezTo>
                    <a:pt x="145" y="41"/>
                    <a:pt x="145" y="41"/>
                    <a:pt x="145" y="41"/>
                  </a:cubicBezTo>
                  <a:cubicBezTo>
                    <a:pt x="145" y="42"/>
                    <a:pt x="145" y="42"/>
                    <a:pt x="145" y="42"/>
                  </a:cubicBezTo>
                  <a:cubicBezTo>
                    <a:pt x="146" y="42"/>
                    <a:pt x="146" y="42"/>
                    <a:pt x="146" y="42"/>
                  </a:cubicBezTo>
                  <a:close/>
                  <a:moveTo>
                    <a:pt x="137" y="40"/>
                  </a:moveTo>
                  <a:cubicBezTo>
                    <a:pt x="138" y="41"/>
                    <a:pt x="138" y="41"/>
                    <a:pt x="138" y="41"/>
                  </a:cubicBezTo>
                  <a:cubicBezTo>
                    <a:pt x="139" y="40"/>
                    <a:pt x="139" y="40"/>
                    <a:pt x="139" y="40"/>
                  </a:cubicBezTo>
                  <a:cubicBezTo>
                    <a:pt x="140" y="40"/>
                    <a:pt x="140" y="40"/>
                    <a:pt x="140" y="40"/>
                  </a:cubicBezTo>
                  <a:cubicBezTo>
                    <a:pt x="142" y="41"/>
                    <a:pt x="142" y="41"/>
                    <a:pt x="142" y="41"/>
                  </a:cubicBezTo>
                  <a:cubicBezTo>
                    <a:pt x="142" y="41"/>
                    <a:pt x="142" y="41"/>
                    <a:pt x="142" y="41"/>
                  </a:cubicBezTo>
                  <a:cubicBezTo>
                    <a:pt x="142" y="42"/>
                    <a:pt x="142" y="42"/>
                    <a:pt x="142" y="42"/>
                  </a:cubicBezTo>
                  <a:cubicBezTo>
                    <a:pt x="142" y="43"/>
                    <a:pt x="142" y="43"/>
                    <a:pt x="142" y="43"/>
                  </a:cubicBezTo>
                  <a:cubicBezTo>
                    <a:pt x="142" y="43"/>
                    <a:pt x="142" y="43"/>
                    <a:pt x="142" y="43"/>
                  </a:cubicBezTo>
                  <a:cubicBezTo>
                    <a:pt x="141" y="43"/>
                    <a:pt x="141" y="43"/>
                    <a:pt x="141" y="43"/>
                  </a:cubicBezTo>
                  <a:cubicBezTo>
                    <a:pt x="140" y="43"/>
                    <a:pt x="140" y="43"/>
                    <a:pt x="140" y="43"/>
                  </a:cubicBezTo>
                  <a:cubicBezTo>
                    <a:pt x="139" y="43"/>
                    <a:pt x="139" y="43"/>
                    <a:pt x="139" y="43"/>
                  </a:cubicBezTo>
                  <a:cubicBezTo>
                    <a:pt x="138" y="43"/>
                    <a:pt x="138" y="43"/>
                    <a:pt x="138" y="43"/>
                  </a:cubicBezTo>
                  <a:cubicBezTo>
                    <a:pt x="137" y="43"/>
                    <a:pt x="137" y="43"/>
                    <a:pt x="137" y="43"/>
                  </a:cubicBezTo>
                  <a:cubicBezTo>
                    <a:pt x="136" y="42"/>
                    <a:pt x="136" y="42"/>
                    <a:pt x="136" y="42"/>
                  </a:cubicBezTo>
                  <a:cubicBezTo>
                    <a:pt x="136" y="41"/>
                    <a:pt x="136" y="41"/>
                    <a:pt x="136" y="41"/>
                  </a:cubicBezTo>
                  <a:cubicBezTo>
                    <a:pt x="137" y="40"/>
                    <a:pt x="137" y="40"/>
                    <a:pt x="137" y="40"/>
                  </a:cubicBezTo>
                  <a:close/>
                  <a:moveTo>
                    <a:pt x="113" y="57"/>
                  </a:moveTo>
                  <a:cubicBezTo>
                    <a:pt x="112" y="57"/>
                    <a:pt x="112" y="57"/>
                    <a:pt x="112" y="57"/>
                  </a:cubicBezTo>
                  <a:cubicBezTo>
                    <a:pt x="112" y="57"/>
                    <a:pt x="112" y="57"/>
                    <a:pt x="112" y="57"/>
                  </a:cubicBezTo>
                  <a:cubicBezTo>
                    <a:pt x="112" y="57"/>
                    <a:pt x="112" y="57"/>
                    <a:pt x="112" y="57"/>
                  </a:cubicBezTo>
                  <a:cubicBezTo>
                    <a:pt x="113" y="57"/>
                    <a:pt x="113" y="57"/>
                    <a:pt x="113" y="57"/>
                  </a:cubicBezTo>
                  <a:close/>
                  <a:moveTo>
                    <a:pt x="112" y="51"/>
                  </a:moveTo>
                  <a:cubicBezTo>
                    <a:pt x="112" y="53"/>
                    <a:pt x="112" y="53"/>
                    <a:pt x="112" y="53"/>
                  </a:cubicBezTo>
                  <a:cubicBezTo>
                    <a:pt x="112" y="53"/>
                    <a:pt x="112" y="53"/>
                    <a:pt x="112" y="53"/>
                  </a:cubicBezTo>
                  <a:cubicBezTo>
                    <a:pt x="112" y="54"/>
                    <a:pt x="112" y="54"/>
                    <a:pt x="112" y="54"/>
                  </a:cubicBezTo>
                  <a:cubicBezTo>
                    <a:pt x="112" y="54"/>
                    <a:pt x="112" y="54"/>
                    <a:pt x="112" y="54"/>
                  </a:cubicBezTo>
                  <a:cubicBezTo>
                    <a:pt x="111" y="53"/>
                    <a:pt x="111" y="53"/>
                    <a:pt x="111" y="53"/>
                  </a:cubicBezTo>
                  <a:cubicBezTo>
                    <a:pt x="111" y="52"/>
                    <a:pt x="111" y="52"/>
                    <a:pt x="111" y="52"/>
                  </a:cubicBezTo>
                  <a:cubicBezTo>
                    <a:pt x="112" y="52"/>
                    <a:pt x="112" y="52"/>
                    <a:pt x="112" y="52"/>
                  </a:cubicBezTo>
                  <a:cubicBezTo>
                    <a:pt x="112" y="51"/>
                    <a:pt x="112" y="51"/>
                    <a:pt x="112" y="51"/>
                  </a:cubicBezTo>
                  <a:close/>
                  <a:moveTo>
                    <a:pt x="136" y="36"/>
                  </a:moveTo>
                  <a:cubicBezTo>
                    <a:pt x="136" y="37"/>
                    <a:pt x="136" y="37"/>
                    <a:pt x="136" y="37"/>
                  </a:cubicBezTo>
                  <a:cubicBezTo>
                    <a:pt x="137" y="37"/>
                    <a:pt x="137" y="37"/>
                    <a:pt x="137" y="37"/>
                  </a:cubicBezTo>
                  <a:cubicBezTo>
                    <a:pt x="137" y="38"/>
                    <a:pt x="137" y="38"/>
                    <a:pt x="137" y="38"/>
                  </a:cubicBezTo>
                  <a:cubicBezTo>
                    <a:pt x="137" y="38"/>
                    <a:pt x="137" y="38"/>
                    <a:pt x="137" y="38"/>
                  </a:cubicBezTo>
                  <a:cubicBezTo>
                    <a:pt x="136" y="37"/>
                    <a:pt x="136" y="37"/>
                    <a:pt x="136" y="37"/>
                  </a:cubicBezTo>
                  <a:cubicBezTo>
                    <a:pt x="136" y="36"/>
                    <a:pt x="136" y="36"/>
                    <a:pt x="136" y="36"/>
                  </a:cubicBezTo>
                  <a:cubicBezTo>
                    <a:pt x="136" y="36"/>
                    <a:pt x="136" y="36"/>
                    <a:pt x="136" y="36"/>
                  </a:cubicBezTo>
                  <a:close/>
                  <a:moveTo>
                    <a:pt x="134" y="35"/>
                  </a:moveTo>
                  <a:cubicBezTo>
                    <a:pt x="134" y="35"/>
                    <a:pt x="134" y="35"/>
                    <a:pt x="134" y="35"/>
                  </a:cubicBezTo>
                  <a:cubicBezTo>
                    <a:pt x="135" y="35"/>
                    <a:pt x="135" y="35"/>
                    <a:pt x="135" y="35"/>
                  </a:cubicBezTo>
                  <a:cubicBezTo>
                    <a:pt x="136" y="35"/>
                    <a:pt x="136" y="35"/>
                    <a:pt x="136" y="35"/>
                  </a:cubicBezTo>
                  <a:cubicBezTo>
                    <a:pt x="137" y="35"/>
                    <a:pt x="137" y="35"/>
                    <a:pt x="137" y="35"/>
                  </a:cubicBezTo>
                  <a:cubicBezTo>
                    <a:pt x="138" y="35"/>
                    <a:pt x="138" y="35"/>
                    <a:pt x="138" y="35"/>
                  </a:cubicBezTo>
                  <a:cubicBezTo>
                    <a:pt x="137" y="35"/>
                    <a:pt x="137" y="35"/>
                    <a:pt x="137" y="35"/>
                  </a:cubicBezTo>
                  <a:cubicBezTo>
                    <a:pt x="135" y="36"/>
                    <a:pt x="135" y="36"/>
                    <a:pt x="135" y="36"/>
                  </a:cubicBezTo>
                  <a:cubicBezTo>
                    <a:pt x="134" y="35"/>
                    <a:pt x="134" y="35"/>
                    <a:pt x="134" y="35"/>
                  </a:cubicBezTo>
                  <a:cubicBezTo>
                    <a:pt x="134" y="35"/>
                    <a:pt x="134" y="35"/>
                    <a:pt x="134" y="35"/>
                  </a:cubicBezTo>
                  <a:cubicBezTo>
                    <a:pt x="134" y="35"/>
                    <a:pt x="134" y="35"/>
                    <a:pt x="134" y="35"/>
                  </a:cubicBezTo>
                  <a:close/>
                  <a:moveTo>
                    <a:pt x="129" y="35"/>
                  </a:moveTo>
                  <a:cubicBezTo>
                    <a:pt x="130" y="35"/>
                    <a:pt x="130" y="35"/>
                    <a:pt x="130" y="35"/>
                  </a:cubicBezTo>
                  <a:cubicBezTo>
                    <a:pt x="130" y="35"/>
                    <a:pt x="130" y="35"/>
                    <a:pt x="130" y="35"/>
                  </a:cubicBezTo>
                  <a:cubicBezTo>
                    <a:pt x="131" y="34"/>
                    <a:pt x="131" y="34"/>
                    <a:pt x="131" y="34"/>
                  </a:cubicBezTo>
                  <a:cubicBezTo>
                    <a:pt x="132" y="35"/>
                    <a:pt x="132" y="35"/>
                    <a:pt x="132" y="35"/>
                  </a:cubicBezTo>
                  <a:cubicBezTo>
                    <a:pt x="132" y="35"/>
                    <a:pt x="132" y="35"/>
                    <a:pt x="132" y="35"/>
                  </a:cubicBezTo>
                  <a:cubicBezTo>
                    <a:pt x="133" y="35"/>
                    <a:pt x="133" y="35"/>
                    <a:pt x="133" y="35"/>
                  </a:cubicBezTo>
                  <a:cubicBezTo>
                    <a:pt x="134" y="35"/>
                    <a:pt x="134" y="35"/>
                    <a:pt x="134" y="35"/>
                  </a:cubicBezTo>
                  <a:cubicBezTo>
                    <a:pt x="134" y="35"/>
                    <a:pt x="134" y="35"/>
                    <a:pt x="134" y="35"/>
                  </a:cubicBezTo>
                  <a:cubicBezTo>
                    <a:pt x="133" y="35"/>
                    <a:pt x="133" y="35"/>
                    <a:pt x="133" y="35"/>
                  </a:cubicBezTo>
                  <a:cubicBezTo>
                    <a:pt x="132" y="36"/>
                    <a:pt x="132" y="36"/>
                    <a:pt x="132" y="36"/>
                  </a:cubicBezTo>
                  <a:cubicBezTo>
                    <a:pt x="132" y="35"/>
                    <a:pt x="132" y="35"/>
                    <a:pt x="132" y="35"/>
                  </a:cubicBezTo>
                  <a:cubicBezTo>
                    <a:pt x="131" y="36"/>
                    <a:pt x="131" y="36"/>
                    <a:pt x="131" y="36"/>
                  </a:cubicBezTo>
                  <a:cubicBezTo>
                    <a:pt x="130" y="36"/>
                    <a:pt x="130" y="36"/>
                    <a:pt x="130" y="36"/>
                  </a:cubicBezTo>
                  <a:cubicBezTo>
                    <a:pt x="129" y="35"/>
                    <a:pt x="129" y="35"/>
                    <a:pt x="129" y="35"/>
                  </a:cubicBezTo>
                  <a:cubicBezTo>
                    <a:pt x="129" y="35"/>
                    <a:pt x="129" y="35"/>
                    <a:pt x="129" y="35"/>
                  </a:cubicBezTo>
                  <a:close/>
                  <a:moveTo>
                    <a:pt x="122" y="50"/>
                  </a:moveTo>
                  <a:cubicBezTo>
                    <a:pt x="122" y="49"/>
                    <a:pt x="122" y="49"/>
                    <a:pt x="122" y="49"/>
                  </a:cubicBezTo>
                  <a:cubicBezTo>
                    <a:pt x="123" y="47"/>
                    <a:pt x="123" y="47"/>
                    <a:pt x="123" y="47"/>
                  </a:cubicBezTo>
                  <a:cubicBezTo>
                    <a:pt x="123" y="46"/>
                    <a:pt x="123" y="46"/>
                    <a:pt x="123" y="46"/>
                  </a:cubicBezTo>
                  <a:cubicBezTo>
                    <a:pt x="123" y="46"/>
                    <a:pt x="123" y="46"/>
                    <a:pt x="123" y="46"/>
                  </a:cubicBezTo>
                  <a:cubicBezTo>
                    <a:pt x="124" y="46"/>
                    <a:pt x="124" y="46"/>
                    <a:pt x="124" y="46"/>
                  </a:cubicBezTo>
                  <a:cubicBezTo>
                    <a:pt x="124" y="46"/>
                    <a:pt x="124" y="46"/>
                    <a:pt x="124" y="46"/>
                  </a:cubicBezTo>
                  <a:cubicBezTo>
                    <a:pt x="124" y="47"/>
                    <a:pt x="124" y="47"/>
                    <a:pt x="124" y="47"/>
                  </a:cubicBezTo>
                  <a:cubicBezTo>
                    <a:pt x="124" y="47"/>
                    <a:pt x="124" y="47"/>
                    <a:pt x="124" y="47"/>
                  </a:cubicBezTo>
                  <a:cubicBezTo>
                    <a:pt x="124" y="47"/>
                    <a:pt x="124" y="47"/>
                    <a:pt x="124" y="47"/>
                  </a:cubicBezTo>
                  <a:cubicBezTo>
                    <a:pt x="124" y="47"/>
                    <a:pt x="124" y="47"/>
                    <a:pt x="124" y="47"/>
                  </a:cubicBezTo>
                  <a:cubicBezTo>
                    <a:pt x="123" y="48"/>
                    <a:pt x="123" y="48"/>
                    <a:pt x="123" y="48"/>
                  </a:cubicBezTo>
                  <a:cubicBezTo>
                    <a:pt x="123" y="48"/>
                    <a:pt x="123" y="48"/>
                    <a:pt x="123" y="48"/>
                  </a:cubicBezTo>
                  <a:cubicBezTo>
                    <a:pt x="123" y="49"/>
                    <a:pt x="123" y="49"/>
                    <a:pt x="123" y="49"/>
                  </a:cubicBezTo>
                  <a:cubicBezTo>
                    <a:pt x="124" y="49"/>
                    <a:pt x="124" y="49"/>
                    <a:pt x="124" y="49"/>
                  </a:cubicBezTo>
                  <a:cubicBezTo>
                    <a:pt x="124" y="49"/>
                    <a:pt x="124" y="49"/>
                    <a:pt x="124" y="49"/>
                  </a:cubicBezTo>
                  <a:cubicBezTo>
                    <a:pt x="124" y="50"/>
                    <a:pt x="124" y="50"/>
                    <a:pt x="124" y="50"/>
                  </a:cubicBezTo>
                  <a:cubicBezTo>
                    <a:pt x="123" y="50"/>
                    <a:pt x="123" y="50"/>
                    <a:pt x="123" y="50"/>
                  </a:cubicBezTo>
                  <a:cubicBezTo>
                    <a:pt x="123" y="50"/>
                    <a:pt x="123" y="50"/>
                    <a:pt x="123" y="50"/>
                  </a:cubicBezTo>
                  <a:cubicBezTo>
                    <a:pt x="122" y="51"/>
                    <a:pt x="122" y="51"/>
                    <a:pt x="122" y="51"/>
                  </a:cubicBezTo>
                  <a:cubicBezTo>
                    <a:pt x="122" y="50"/>
                    <a:pt x="122" y="50"/>
                    <a:pt x="122" y="50"/>
                  </a:cubicBezTo>
                  <a:cubicBezTo>
                    <a:pt x="122" y="50"/>
                    <a:pt x="122" y="50"/>
                    <a:pt x="122" y="50"/>
                  </a:cubicBezTo>
                  <a:close/>
                  <a:moveTo>
                    <a:pt x="120" y="49"/>
                  </a:moveTo>
                  <a:cubicBezTo>
                    <a:pt x="120" y="49"/>
                    <a:pt x="120" y="49"/>
                    <a:pt x="120" y="49"/>
                  </a:cubicBezTo>
                  <a:cubicBezTo>
                    <a:pt x="120" y="50"/>
                    <a:pt x="120" y="50"/>
                    <a:pt x="120" y="50"/>
                  </a:cubicBezTo>
                  <a:cubicBezTo>
                    <a:pt x="121" y="50"/>
                    <a:pt x="121" y="50"/>
                    <a:pt x="121" y="50"/>
                  </a:cubicBezTo>
                  <a:cubicBezTo>
                    <a:pt x="121" y="49"/>
                    <a:pt x="121" y="49"/>
                    <a:pt x="121" y="49"/>
                  </a:cubicBezTo>
                  <a:cubicBezTo>
                    <a:pt x="121" y="49"/>
                    <a:pt x="121" y="49"/>
                    <a:pt x="121" y="49"/>
                  </a:cubicBezTo>
                  <a:cubicBezTo>
                    <a:pt x="121" y="48"/>
                    <a:pt x="121" y="48"/>
                    <a:pt x="121" y="48"/>
                  </a:cubicBezTo>
                  <a:cubicBezTo>
                    <a:pt x="122" y="48"/>
                    <a:pt x="122" y="48"/>
                    <a:pt x="122" y="48"/>
                  </a:cubicBezTo>
                  <a:cubicBezTo>
                    <a:pt x="122" y="48"/>
                    <a:pt x="122" y="48"/>
                    <a:pt x="122" y="48"/>
                  </a:cubicBezTo>
                  <a:cubicBezTo>
                    <a:pt x="121" y="47"/>
                    <a:pt x="121" y="47"/>
                    <a:pt x="121" y="47"/>
                  </a:cubicBezTo>
                  <a:cubicBezTo>
                    <a:pt x="121" y="47"/>
                    <a:pt x="121" y="47"/>
                    <a:pt x="121" y="47"/>
                  </a:cubicBezTo>
                  <a:cubicBezTo>
                    <a:pt x="120" y="48"/>
                    <a:pt x="120" y="48"/>
                    <a:pt x="120" y="48"/>
                  </a:cubicBezTo>
                  <a:cubicBezTo>
                    <a:pt x="120" y="48"/>
                    <a:pt x="120" y="48"/>
                    <a:pt x="120" y="48"/>
                  </a:cubicBezTo>
                  <a:cubicBezTo>
                    <a:pt x="120" y="49"/>
                    <a:pt x="120" y="49"/>
                    <a:pt x="120" y="49"/>
                  </a:cubicBezTo>
                  <a:close/>
                  <a:moveTo>
                    <a:pt x="118" y="48"/>
                  </a:moveTo>
                  <a:cubicBezTo>
                    <a:pt x="118" y="49"/>
                    <a:pt x="118" y="49"/>
                    <a:pt x="118" y="49"/>
                  </a:cubicBezTo>
                  <a:cubicBezTo>
                    <a:pt x="117" y="49"/>
                    <a:pt x="117" y="49"/>
                    <a:pt x="117" y="49"/>
                  </a:cubicBezTo>
                  <a:cubicBezTo>
                    <a:pt x="118" y="50"/>
                    <a:pt x="118" y="50"/>
                    <a:pt x="118" y="50"/>
                  </a:cubicBezTo>
                  <a:cubicBezTo>
                    <a:pt x="118" y="50"/>
                    <a:pt x="118" y="50"/>
                    <a:pt x="118" y="50"/>
                  </a:cubicBezTo>
                  <a:cubicBezTo>
                    <a:pt x="119" y="50"/>
                    <a:pt x="119" y="50"/>
                    <a:pt x="119" y="50"/>
                  </a:cubicBezTo>
                  <a:cubicBezTo>
                    <a:pt x="119" y="49"/>
                    <a:pt x="119" y="49"/>
                    <a:pt x="119" y="49"/>
                  </a:cubicBezTo>
                  <a:cubicBezTo>
                    <a:pt x="118" y="48"/>
                    <a:pt x="118" y="48"/>
                    <a:pt x="118" y="48"/>
                  </a:cubicBezTo>
                  <a:cubicBezTo>
                    <a:pt x="118" y="48"/>
                    <a:pt x="118" y="48"/>
                    <a:pt x="118" y="48"/>
                  </a:cubicBezTo>
                  <a:close/>
                  <a:moveTo>
                    <a:pt x="124" y="35"/>
                  </a:moveTo>
                  <a:cubicBezTo>
                    <a:pt x="123" y="36"/>
                    <a:pt x="123" y="36"/>
                    <a:pt x="123" y="36"/>
                  </a:cubicBezTo>
                  <a:cubicBezTo>
                    <a:pt x="124" y="36"/>
                    <a:pt x="124" y="36"/>
                    <a:pt x="124" y="36"/>
                  </a:cubicBezTo>
                  <a:cubicBezTo>
                    <a:pt x="124" y="36"/>
                    <a:pt x="124" y="35"/>
                    <a:pt x="124" y="35"/>
                  </a:cubicBezTo>
                  <a:close/>
                  <a:moveTo>
                    <a:pt x="125" y="35"/>
                  </a:moveTo>
                  <a:cubicBezTo>
                    <a:pt x="125" y="35"/>
                    <a:pt x="125" y="35"/>
                    <a:pt x="125" y="35"/>
                  </a:cubicBezTo>
                  <a:cubicBezTo>
                    <a:pt x="125" y="35"/>
                    <a:pt x="125" y="35"/>
                    <a:pt x="125" y="35"/>
                  </a:cubicBezTo>
                  <a:cubicBezTo>
                    <a:pt x="125" y="35"/>
                    <a:pt x="125" y="35"/>
                    <a:pt x="125" y="35"/>
                  </a:cubicBezTo>
                  <a:close/>
                  <a:moveTo>
                    <a:pt x="126" y="34"/>
                  </a:moveTo>
                  <a:cubicBezTo>
                    <a:pt x="126" y="34"/>
                    <a:pt x="126" y="34"/>
                    <a:pt x="126" y="34"/>
                  </a:cubicBezTo>
                  <a:cubicBezTo>
                    <a:pt x="126" y="35"/>
                    <a:pt x="126" y="35"/>
                    <a:pt x="126" y="35"/>
                  </a:cubicBezTo>
                  <a:cubicBezTo>
                    <a:pt x="126" y="34"/>
                    <a:pt x="126" y="34"/>
                    <a:pt x="126" y="34"/>
                  </a:cubicBezTo>
                  <a:close/>
                  <a:moveTo>
                    <a:pt x="123" y="33"/>
                  </a:moveTo>
                  <a:cubicBezTo>
                    <a:pt x="124" y="33"/>
                    <a:pt x="124" y="33"/>
                    <a:pt x="124" y="33"/>
                  </a:cubicBezTo>
                  <a:cubicBezTo>
                    <a:pt x="125" y="33"/>
                    <a:pt x="125" y="33"/>
                    <a:pt x="125" y="33"/>
                  </a:cubicBezTo>
                  <a:cubicBezTo>
                    <a:pt x="125" y="33"/>
                    <a:pt x="125" y="33"/>
                    <a:pt x="125" y="33"/>
                  </a:cubicBezTo>
                  <a:cubicBezTo>
                    <a:pt x="125" y="33"/>
                    <a:pt x="125" y="33"/>
                    <a:pt x="125" y="33"/>
                  </a:cubicBezTo>
                  <a:cubicBezTo>
                    <a:pt x="125" y="33"/>
                    <a:pt x="125" y="33"/>
                    <a:pt x="125" y="33"/>
                  </a:cubicBezTo>
                  <a:cubicBezTo>
                    <a:pt x="126" y="33"/>
                    <a:pt x="126" y="33"/>
                    <a:pt x="126" y="33"/>
                  </a:cubicBezTo>
                  <a:cubicBezTo>
                    <a:pt x="126" y="33"/>
                    <a:pt x="126" y="33"/>
                    <a:pt x="126" y="33"/>
                  </a:cubicBezTo>
                  <a:cubicBezTo>
                    <a:pt x="126" y="34"/>
                    <a:pt x="126" y="34"/>
                    <a:pt x="126" y="34"/>
                  </a:cubicBezTo>
                  <a:cubicBezTo>
                    <a:pt x="125" y="34"/>
                    <a:pt x="125" y="34"/>
                    <a:pt x="125" y="34"/>
                  </a:cubicBezTo>
                  <a:cubicBezTo>
                    <a:pt x="125" y="34"/>
                    <a:pt x="125" y="34"/>
                    <a:pt x="125" y="34"/>
                  </a:cubicBezTo>
                  <a:cubicBezTo>
                    <a:pt x="125" y="34"/>
                    <a:pt x="125" y="34"/>
                    <a:pt x="125" y="34"/>
                  </a:cubicBezTo>
                  <a:cubicBezTo>
                    <a:pt x="124" y="34"/>
                    <a:pt x="124" y="34"/>
                    <a:pt x="124" y="34"/>
                  </a:cubicBezTo>
                  <a:cubicBezTo>
                    <a:pt x="123" y="34"/>
                    <a:pt x="123" y="34"/>
                    <a:pt x="123" y="34"/>
                  </a:cubicBezTo>
                  <a:cubicBezTo>
                    <a:pt x="123" y="34"/>
                    <a:pt x="123" y="34"/>
                    <a:pt x="123" y="34"/>
                  </a:cubicBezTo>
                  <a:cubicBezTo>
                    <a:pt x="123" y="33"/>
                    <a:pt x="123" y="33"/>
                    <a:pt x="123" y="33"/>
                  </a:cubicBezTo>
                  <a:close/>
                  <a:moveTo>
                    <a:pt x="118" y="29"/>
                  </a:moveTo>
                  <a:cubicBezTo>
                    <a:pt x="119" y="29"/>
                    <a:pt x="119" y="29"/>
                    <a:pt x="119" y="29"/>
                  </a:cubicBezTo>
                  <a:cubicBezTo>
                    <a:pt x="119" y="29"/>
                    <a:pt x="119" y="29"/>
                    <a:pt x="119" y="29"/>
                  </a:cubicBezTo>
                  <a:cubicBezTo>
                    <a:pt x="119" y="29"/>
                    <a:pt x="118" y="29"/>
                    <a:pt x="118" y="29"/>
                  </a:cubicBezTo>
                  <a:close/>
                  <a:moveTo>
                    <a:pt x="117" y="29"/>
                  </a:moveTo>
                  <a:cubicBezTo>
                    <a:pt x="118" y="29"/>
                    <a:pt x="118" y="29"/>
                    <a:pt x="118" y="29"/>
                  </a:cubicBezTo>
                  <a:cubicBezTo>
                    <a:pt x="118" y="30"/>
                    <a:pt x="118" y="30"/>
                    <a:pt x="118" y="30"/>
                  </a:cubicBezTo>
                  <a:cubicBezTo>
                    <a:pt x="118" y="30"/>
                    <a:pt x="118" y="30"/>
                    <a:pt x="118" y="30"/>
                  </a:cubicBezTo>
                  <a:cubicBezTo>
                    <a:pt x="117" y="29"/>
                    <a:pt x="117" y="29"/>
                    <a:pt x="117" y="29"/>
                  </a:cubicBezTo>
                  <a:close/>
                  <a:moveTo>
                    <a:pt x="112" y="26"/>
                  </a:moveTo>
                  <a:cubicBezTo>
                    <a:pt x="113" y="25"/>
                    <a:pt x="113" y="25"/>
                    <a:pt x="113" y="25"/>
                  </a:cubicBezTo>
                  <a:cubicBezTo>
                    <a:pt x="114" y="26"/>
                    <a:pt x="114" y="26"/>
                    <a:pt x="114" y="26"/>
                  </a:cubicBezTo>
                  <a:cubicBezTo>
                    <a:pt x="115" y="26"/>
                    <a:pt x="115" y="26"/>
                    <a:pt x="115" y="26"/>
                  </a:cubicBezTo>
                  <a:cubicBezTo>
                    <a:pt x="117" y="25"/>
                    <a:pt x="117" y="25"/>
                    <a:pt x="117" y="25"/>
                  </a:cubicBezTo>
                  <a:cubicBezTo>
                    <a:pt x="118" y="25"/>
                    <a:pt x="118" y="25"/>
                    <a:pt x="118" y="25"/>
                  </a:cubicBezTo>
                  <a:cubicBezTo>
                    <a:pt x="118" y="26"/>
                    <a:pt x="118" y="26"/>
                    <a:pt x="118" y="26"/>
                  </a:cubicBezTo>
                  <a:cubicBezTo>
                    <a:pt x="119" y="26"/>
                    <a:pt x="119" y="26"/>
                    <a:pt x="119" y="26"/>
                  </a:cubicBezTo>
                  <a:cubicBezTo>
                    <a:pt x="120" y="26"/>
                    <a:pt x="120" y="26"/>
                    <a:pt x="120" y="26"/>
                  </a:cubicBezTo>
                  <a:cubicBezTo>
                    <a:pt x="122" y="26"/>
                    <a:pt x="122" y="26"/>
                    <a:pt x="122" y="26"/>
                  </a:cubicBezTo>
                  <a:cubicBezTo>
                    <a:pt x="123" y="26"/>
                    <a:pt x="123" y="26"/>
                    <a:pt x="123" y="26"/>
                  </a:cubicBezTo>
                  <a:cubicBezTo>
                    <a:pt x="123" y="26"/>
                    <a:pt x="123" y="26"/>
                    <a:pt x="123" y="26"/>
                  </a:cubicBezTo>
                  <a:cubicBezTo>
                    <a:pt x="124" y="26"/>
                    <a:pt x="124" y="26"/>
                    <a:pt x="124" y="26"/>
                  </a:cubicBezTo>
                  <a:cubicBezTo>
                    <a:pt x="125" y="26"/>
                    <a:pt x="125" y="26"/>
                    <a:pt x="125" y="26"/>
                  </a:cubicBezTo>
                  <a:cubicBezTo>
                    <a:pt x="125" y="26"/>
                    <a:pt x="125" y="26"/>
                    <a:pt x="125" y="26"/>
                  </a:cubicBezTo>
                  <a:cubicBezTo>
                    <a:pt x="126" y="27"/>
                    <a:pt x="126" y="27"/>
                    <a:pt x="126" y="27"/>
                  </a:cubicBezTo>
                  <a:cubicBezTo>
                    <a:pt x="129" y="26"/>
                    <a:pt x="129" y="26"/>
                    <a:pt x="129" y="26"/>
                  </a:cubicBezTo>
                  <a:cubicBezTo>
                    <a:pt x="131" y="25"/>
                    <a:pt x="131" y="25"/>
                    <a:pt x="131" y="25"/>
                  </a:cubicBezTo>
                  <a:cubicBezTo>
                    <a:pt x="131" y="24"/>
                    <a:pt x="131" y="24"/>
                    <a:pt x="131" y="24"/>
                  </a:cubicBezTo>
                  <a:cubicBezTo>
                    <a:pt x="132" y="24"/>
                    <a:pt x="132" y="24"/>
                    <a:pt x="132" y="24"/>
                  </a:cubicBezTo>
                  <a:cubicBezTo>
                    <a:pt x="132" y="24"/>
                    <a:pt x="132" y="24"/>
                    <a:pt x="132" y="24"/>
                  </a:cubicBezTo>
                  <a:cubicBezTo>
                    <a:pt x="133" y="23"/>
                    <a:pt x="133" y="23"/>
                    <a:pt x="133" y="23"/>
                  </a:cubicBezTo>
                  <a:cubicBezTo>
                    <a:pt x="133" y="23"/>
                    <a:pt x="133" y="23"/>
                    <a:pt x="133" y="23"/>
                  </a:cubicBezTo>
                  <a:cubicBezTo>
                    <a:pt x="133" y="22"/>
                    <a:pt x="133" y="22"/>
                    <a:pt x="133" y="22"/>
                  </a:cubicBezTo>
                  <a:cubicBezTo>
                    <a:pt x="134" y="22"/>
                    <a:pt x="134" y="22"/>
                    <a:pt x="134" y="22"/>
                  </a:cubicBezTo>
                  <a:cubicBezTo>
                    <a:pt x="133" y="21"/>
                    <a:pt x="133" y="21"/>
                    <a:pt x="133" y="21"/>
                  </a:cubicBezTo>
                  <a:cubicBezTo>
                    <a:pt x="133" y="21"/>
                    <a:pt x="133" y="21"/>
                    <a:pt x="133" y="21"/>
                  </a:cubicBezTo>
                  <a:cubicBezTo>
                    <a:pt x="132" y="21"/>
                    <a:pt x="132" y="21"/>
                    <a:pt x="132" y="21"/>
                  </a:cubicBezTo>
                  <a:cubicBezTo>
                    <a:pt x="131" y="21"/>
                    <a:pt x="131" y="21"/>
                    <a:pt x="131" y="21"/>
                  </a:cubicBezTo>
                  <a:cubicBezTo>
                    <a:pt x="131" y="22"/>
                    <a:pt x="131" y="22"/>
                    <a:pt x="131" y="22"/>
                  </a:cubicBezTo>
                  <a:cubicBezTo>
                    <a:pt x="130" y="22"/>
                    <a:pt x="130" y="22"/>
                    <a:pt x="130" y="22"/>
                  </a:cubicBezTo>
                  <a:cubicBezTo>
                    <a:pt x="130" y="23"/>
                    <a:pt x="130" y="23"/>
                    <a:pt x="130" y="23"/>
                  </a:cubicBezTo>
                  <a:cubicBezTo>
                    <a:pt x="129" y="23"/>
                    <a:pt x="129" y="23"/>
                    <a:pt x="129" y="23"/>
                  </a:cubicBezTo>
                  <a:cubicBezTo>
                    <a:pt x="129" y="23"/>
                    <a:pt x="129" y="23"/>
                    <a:pt x="129" y="23"/>
                  </a:cubicBezTo>
                  <a:cubicBezTo>
                    <a:pt x="128" y="24"/>
                    <a:pt x="128" y="24"/>
                    <a:pt x="128" y="24"/>
                  </a:cubicBezTo>
                  <a:cubicBezTo>
                    <a:pt x="127" y="24"/>
                    <a:pt x="127" y="24"/>
                    <a:pt x="127" y="24"/>
                  </a:cubicBezTo>
                  <a:cubicBezTo>
                    <a:pt x="125" y="24"/>
                    <a:pt x="125" y="24"/>
                    <a:pt x="125" y="24"/>
                  </a:cubicBezTo>
                  <a:cubicBezTo>
                    <a:pt x="123" y="24"/>
                    <a:pt x="123" y="24"/>
                    <a:pt x="123" y="24"/>
                  </a:cubicBezTo>
                  <a:cubicBezTo>
                    <a:pt x="123" y="24"/>
                    <a:pt x="123" y="24"/>
                    <a:pt x="123" y="24"/>
                  </a:cubicBezTo>
                  <a:cubicBezTo>
                    <a:pt x="122" y="24"/>
                    <a:pt x="122" y="24"/>
                    <a:pt x="122" y="24"/>
                  </a:cubicBezTo>
                  <a:cubicBezTo>
                    <a:pt x="122" y="23"/>
                    <a:pt x="122" y="23"/>
                    <a:pt x="122" y="23"/>
                  </a:cubicBezTo>
                  <a:cubicBezTo>
                    <a:pt x="121" y="23"/>
                    <a:pt x="121" y="23"/>
                    <a:pt x="121" y="23"/>
                  </a:cubicBezTo>
                  <a:cubicBezTo>
                    <a:pt x="120" y="23"/>
                    <a:pt x="120" y="23"/>
                    <a:pt x="120" y="23"/>
                  </a:cubicBezTo>
                  <a:cubicBezTo>
                    <a:pt x="119" y="23"/>
                    <a:pt x="119" y="23"/>
                    <a:pt x="119" y="23"/>
                  </a:cubicBezTo>
                  <a:cubicBezTo>
                    <a:pt x="118" y="23"/>
                    <a:pt x="118" y="23"/>
                    <a:pt x="118" y="23"/>
                  </a:cubicBezTo>
                  <a:cubicBezTo>
                    <a:pt x="118" y="23"/>
                    <a:pt x="118" y="23"/>
                    <a:pt x="118" y="23"/>
                  </a:cubicBezTo>
                  <a:cubicBezTo>
                    <a:pt x="117" y="23"/>
                    <a:pt x="117" y="23"/>
                    <a:pt x="117" y="23"/>
                  </a:cubicBezTo>
                  <a:cubicBezTo>
                    <a:pt x="116" y="22"/>
                    <a:pt x="116" y="22"/>
                    <a:pt x="116" y="22"/>
                  </a:cubicBezTo>
                  <a:cubicBezTo>
                    <a:pt x="115" y="22"/>
                    <a:pt x="115" y="22"/>
                    <a:pt x="115" y="22"/>
                  </a:cubicBezTo>
                  <a:cubicBezTo>
                    <a:pt x="114" y="22"/>
                    <a:pt x="114" y="22"/>
                    <a:pt x="114" y="22"/>
                  </a:cubicBezTo>
                  <a:cubicBezTo>
                    <a:pt x="114" y="23"/>
                    <a:pt x="114" y="23"/>
                    <a:pt x="114" y="23"/>
                  </a:cubicBezTo>
                  <a:cubicBezTo>
                    <a:pt x="113" y="23"/>
                    <a:pt x="113" y="23"/>
                    <a:pt x="113" y="23"/>
                  </a:cubicBezTo>
                  <a:cubicBezTo>
                    <a:pt x="113" y="24"/>
                    <a:pt x="113" y="24"/>
                    <a:pt x="113" y="24"/>
                  </a:cubicBezTo>
                  <a:cubicBezTo>
                    <a:pt x="112" y="25"/>
                    <a:pt x="112" y="25"/>
                    <a:pt x="112" y="25"/>
                  </a:cubicBezTo>
                  <a:cubicBezTo>
                    <a:pt x="111" y="24"/>
                    <a:pt x="111" y="24"/>
                    <a:pt x="111" y="24"/>
                  </a:cubicBezTo>
                  <a:cubicBezTo>
                    <a:pt x="110" y="24"/>
                    <a:pt x="110" y="24"/>
                    <a:pt x="110" y="24"/>
                  </a:cubicBezTo>
                  <a:cubicBezTo>
                    <a:pt x="110" y="25"/>
                    <a:pt x="110" y="25"/>
                    <a:pt x="110" y="25"/>
                  </a:cubicBezTo>
                  <a:cubicBezTo>
                    <a:pt x="110" y="25"/>
                    <a:pt x="110" y="25"/>
                    <a:pt x="110" y="25"/>
                  </a:cubicBezTo>
                  <a:cubicBezTo>
                    <a:pt x="109" y="26"/>
                    <a:pt x="109" y="26"/>
                    <a:pt x="109" y="26"/>
                  </a:cubicBezTo>
                  <a:cubicBezTo>
                    <a:pt x="109" y="27"/>
                    <a:pt x="109" y="27"/>
                    <a:pt x="109" y="27"/>
                  </a:cubicBezTo>
                  <a:cubicBezTo>
                    <a:pt x="109" y="28"/>
                    <a:pt x="109" y="28"/>
                    <a:pt x="109" y="28"/>
                  </a:cubicBezTo>
                  <a:cubicBezTo>
                    <a:pt x="109" y="29"/>
                    <a:pt x="109" y="29"/>
                    <a:pt x="109" y="29"/>
                  </a:cubicBezTo>
                  <a:cubicBezTo>
                    <a:pt x="109" y="30"/>
                    <a:pt x="109" y="30"/>
                    <a:pt x="109" y="30"/>
                  </a:cubicBezTo>
                  <a:cubicBezTo>
                    <a:pt x="109" y="31"/>
                    <a:pt x="109" y="31"/>
                    <a:pt x="109" y="31"/>
                  </a:cubicBezTo>
                  <a:cubicBezTo>
                    <a:pt x="109" y="31"/>
                    <a:pt x="109" y="31"/>
                    <a:pt x="109" y="31"/>
                  </a:cubicBezTo>
                  <a:cubicBezTo>
                    <a:pt x="109" y="31"/>
                    <a:pt x="109" y="31"/>
                    <a:pt x="109" y="31"/>
                  </a:cubicBezTo>
                  <a:cubicBezTo>
                    <a:pt x="109" y="30"/>
                    <a:pt x="109" y="30"/>
                    <a:pt x="109" y="30"/>
                  </a:cubicBezTo>
                  <a:cubicBezTo>
                    <a:pt x="108" y="31"/>
                    <a:pt x="108" y="31"/>
                    <a:pt x="108" y="31"/>
                  </a:cubicBezTo>
                  <a:cubicBezTo>
                    <a:pt x="107" y="31"/>
                    <a:pt x="107" y="31"/>
                    <a:pt x="107" y="31"/>
                  </a:cubicBezTo>
                  <a:cubicBezTo>
                    <a:pt x="107" y="32"/>
                    <a:pt x="107" y="32"/>
                    <a:pt x="107" y="32"/>
                  </a:cubicBezTo>
                  <a:cubicBezTo>
                    <a:pt x="106" y="32"/>
                    <a:pt x="106" y="32"/>
                    <a:pt x="106" y="32"/>
                  </a:cubicBezTo>
                  <a:cubicBezTo>
                    <a:pt x="107" y="33"/>
                    <a:pt x="107" y="33"/>
                    <a:pt x="107" y="33"/>
                  </a:cubicBezTo>
                  <a:cubicBezTo>
                    <a:pt x="106" y="34"/>
                    <a:pt x="106" y="34"/>
                    <a:pt x="106" y="34"/>
                  </a:cubicBezTo>
                  <a:cubicBezTo>
                    <a:pt x="107" y="36"/>
                    <a:pt x="107" y="36"/>
                    <a:pt x="107" y="36"/>
                  </a:cubicBezTo>
                  <a:cubicBezTo>
                    <a:pt x="106" y="36"/>
                    <a:pt x="106" y="36"/>
                    <a:pt x="106" y="36"/>
                  </a:cubicBezTo>
                  <a:cubicBezTo>
                    <a:pt x="106" y="37"/>
                    <a:pt x="106" y="37"/>
                    <a:pt x="106" y="37"/>
                  </a:cubicBezTo>
                  <a:cubicBezTo>
                    <a:pt x="106" y="37"/>
                    <a:pt x="106" y="37"/>
                    <a:pt x="106" y="37"/>
                  </a:cubicBezTo>
                  <a:cubicBezTo>
                    <a:pt x="106" y="38"/>
                    <a:pt x="106" y="38"/>
                    <a:pt x="106" y="38"/>
                  </a:cubicBezTo>
                  <a:cubicBezTo>
                    <a:pt x="105" y="39"/>
                    <a:pt x="105" y="39"/>
                    <a:pt x="105" y="39"/>
                  </a:cubicBezTo>
                  <a:cubicBezTo>
                    <a:pt x="104" y="40"/>
                    <a:pt x="104" y="40"/>
                    <a:pt x="104" y="40"/>
                  </a:cubicBezTo>
                  <a:cubicBezTo>
                    <a:pt x="104" y="40"/>
                    <a:pt x="104" y="40"/>
                    <a:pt x="104" y="40"/>
                  </a:cubicBezTo>
                  <a:cubicBezTo>
                    <a:pt x="104" y="40"/>
                    <a:pt x="104" y="40"/>
                    <a:pt x="104" y="40"/>
                  </a:cubicBezTo>
                  <a:cubicBezTo>
                    <a:pt x="105" y="42"/>
                    <a:pt x="105" y="42"/>
                    <a:pt x="105" y="42"/>
                  </a:cubicBezTo>
                  <a:cubicBezTo>
                    <a:pt x="105" y="42"/>
                    <a:pt x="105" y="42"/>
                    <a:pt x="105" y="42"/>
                  </a:cubicBezTo>
                  <a:cubicBezTo>
                    <a:pt x="105" y="42"/>
                    <a:pt x="105" y="42"/>
                    <a:pt x="105" y="42"/>
                  </a:cubicBezTo>
                  <a:cubicBezTo>
                    <a:pt x="106" y="42"/>
                    <a:pt x="106" y="42"/>
                    <a:pt x="106" y="42"/>
                  </a:cubicBezTo>
                  <a:cubicBezTo>
                    <a:pt x="107" y="42"/>
                    <a:pt x="107" y="42"/>
                    <a:pt x="107" y="42"/>
                  </a:cubicBezTo>
                  <a:cubicBezTo>
                    <a:pt x="107" y="42"/>
                    <a:pt x="107" y="42"/>
                    <a:pt x="107" y="42"/>
                  </a:cubicBezTo>
                  <a:cubicBezTo>
                    <a:pt x="107" y="43"/>
                    <a:pt x="107" y="43"/>
                    <a:pt x="107" y="43"/>
                  </a:cubicBezTo>
                  <a:cubicBezTo>
                    <a:pt x="108" y="45"/>
                    <a:pt x="108" y="45"/>
                    <a:pt x="108" y="45"/>
                  </a:cubicBezTo>
                  <a:cubicBezTo>
                    <a:pt x="108" y="45"/>
                    <a:pt x="108" y="45"/>
                    <a:pt x="108" y="45"/>
                  </a:cubicBezTo>
                  <a:cubicBezTo>
                    <a:pt x="107" y="46"/>
                    <a:pt x="107" y="46"/>
                    <a:pt x="107" y="46"/>
                  </a:cubicBezTo>
                  <a:cubicBezTo>
                    <a:pt x="107" y="47"/>
                    <a:pt x="107" y="47"/>
                    <a:pt x="107" y="47"/>
                  </a:cubicBezTo>
                  <a:cubicBezTo>
                    <a:pt x="107" y="49"/>
                    <a:pt x="107" y="49"/>
                    <a:pt x="107" y="49"/>
                  </a:cubicBezTo>
                  <a:cubicBezTo>
                    <a:pt x="107" y="50"/>
                    <a:pt x="107" y="50"/>
                    <a:pt x="107" y="50"/>
                  </a:cubicBezTo>
                  <a:cubicBezTo>
                    <a:pt x="107" y="50"/>
                    <a:pt x="107" y="50"/>
                    <a:pt x="107" y="50"/>
                  </a:cubicBezTo>
                  <a:cubicBezTo>
                    <a:pt x="108" y="51"/>
                    <a:pt x="108" y="51"/>
                    <a:pt x="108" y="51"/>
                  </a:cubicBezTo>
                  <a:cubicBezTo>
                    <a:pt x="109" y="51"/>
                    <a:pt x="109" y="51"/>
                    <a:pt x="109" y="51"/>
                  </a:cubicBezTo>
                  <a:cubicBezTo>
                    <a:pt x="109" y="50"/>
                    <a:pt x="109" y="50"/>
                    <a:pt x="109" y="50"/>
                  </a:cubicBezTo>
                  <a:cubicBezTo>
                    <a:pt x="110" y="50"/>
                    <a:pt x="110" y="50"/>
                    <a:pt x="110" y="50"/>
                  </a:cubicBezTo>
                  <a:cubicBezTo>
                    <a:pt x="111" y="50"/>
                    <a:pt x="111" y="50"/>
                    <a:pt x="111" y="50"/>
                  </a:cubicBezTo>
                  <a:cubicBezTo>
                    <a:pt x="111" y="51"/>
                    <a:pt x="111" y="51"/>
                    <a:pt x="111" y="51"/>
                  </a:cubicBezTo>
                  <a:cubicBezTo>
                    <a:pt x="112" y="50"/>
                    <a:pt x="112" y="50"/>
                    <a:pt x="112" y="50"/>
                  </a:cubicBezTo>
                  <a:cubicBezTo>
                    <a:pt x="111" y="49"/>
                    <a:pt x="111" y="49"/>
                    <a:pt x="111" y="49"/>
                  </a:cubicBezTo>
                  <a:cubicBezTo>
                    <a:pt x="111" y="49"/>
                    <a:pt x="111" y="49"/>
                    <a:pt x="111" y="49"/>
                  </a:cubicBezTo>
                  <a:cubicBezTo>
                    <a:pt x="111" y="48"/>
                    <a:pt x="111" y="48"/>
                    <a:pt x="111" y="48"/>
                  </a:cubicBezTo>
                  <a:cubicBezTo>
                    <a:pt x="111" y="47"/>
                    <a:pt x="111" y="47"/>
                    <a:pt x="111" y="47"/>
                  </a:cubicBezTo>
                  <a:cubicBezTo>
                    <a:pt x="111" y="46"/>
                    <a:pt x="111" y="46"/>
                    <a:pt x="111" y="46"/>
                  </a:cubicBezTo>
                  <a:cubicBezTo>
                    <a:pt x="111" y="45"/>
                    <a:pt x="111" y="45"/>
                    <a:pt x="111" y="45"/>
                  </a:cubicBezTo>
                  <a:cubicBezTo>
                    <a:pt x="111" y="44"/>
                    <a:pt x="111" y="44"/>
                    <a:pt x="111" y="44"/>
                  </a:cubicBezTo>
                  <a:cubicBezTo>
                    <a:pt x="112" y="43"/>
                    <a:pt x="112" y="43"/>
                    <a:pt x="112" y="43"/>
                  </a:cubicBezTo>
                  <a:cubicBezTo>
                    <a:pt x="112" y="42"/>
                    <a:pt x="112" y="42"/>
                    <a:pt x="112" y="42"/>
                  </a:cubicBezTo>
                  <a:cubicBezTo>
                    <a:pt x="112" y="41"/>
                    <a:pt x="112" y="41"/>
                    <a:pt x="112" y="41"/>
                  </a:cubicBezTo>
                  <a:cubicBezTo>
                    <a:pt x="111" y="40"/>
                    <a:pt x="111" y="40"/>
                    <a:pt x="111" y="40"/>
                  </a:cubicBezTo>
                  <a:cubicBezTo>
                    <a:pt x="111" y="40"/>
                    <a:pt x="111" y="40"/>
                    <a:pt x="111" y="40"/>
                  </a:cubicBezTo>
                  <a:cubicBezTo>
                    <a:pt x="112" y="39"/>
                    <a:pt x="112" y="39"/>
                    <a:pt x="112" y="39"/>
                  </a:cubicBezTo>
                  <a:cubicBezTo>
                    <a:pt x="113" y="39"/>
                    <a:pt x="113" y="39"/>
                    <a:pt x="113" y="39"/>
                  </a:cubicBezTo>
                  <a:cubicBezTo>
                    <a:pt x="113" y="39"/>
                    <a:pt x="113" y="39"/>
                    <a:pt x="113" y="39"/>
                  </a:cubicBezTo>
                  <a:cubicBezTo>
                    <a:pt x="114" y="39"/>
                    <a:pt x="114" y="39"/>
                    <a:pt x="114" y="39"/>
                  </a:cubicBezTo>
                  <a:cubicBezTo>
                    <a:pt x="114" y="39"/>
                    <a:pt x="114" y="39"/>
                    <a:pt x="114" y="39"/>
                  </a:cubicBezTo>
                  <a:cubicBezTo>
                    <a:pt x="115" y="40"/>
                    <a:pt x="115" y="40"/>
                    <a:pt x="115" y="40"/>
                  </a:cubicBezTo>
                  <a:cubicBezTo>
                    <a:pt x="115" y="41"/>
                    <a:pt x="115" y="41"/>
                    <a:pt x="115" y="41"/>
                  </a:cubicBezTo>
                  <a:cubicBezTo>
                    <a:pt x="114" y="42"/>
                    <a:pt x="114" y="42"/>
                    <a:pt x="114" y="42"/>
                  </a:cubicBezTo>
                  <a:cubicBezTo>
                    <a:pt x="114" y="42"/>
                    <a:pt x="114" y="42"/>
                    <a:pt x="114" y="42"/>
                  </a:cubicBezTo>
                  <a:cubicBezTo>
                    <a:pt x="114" y="43"/>
                    <a:pt x="114" y="43"/>
                    <a:pt x="114" y="43"/>
                  </a:cubicBezTo>
                  <a:cubicBezTo>
                    <a:pt x="115" y="43"/>
                    <a:pt x="115" y="43"/>
                    <a:pt x="115" y="43"/>
                  </a:cubicBezTo>
                  <a:cubicBezTo>
                    <a:pt x="115" y="44"/>
                    <a:pt x="115" y="44"/>
                    <a:pt x="115" y="44"/>
                  </a:cubicBezTo>
                  <a:cubicBezTo>
                    <a:pt x="116" y="44"/>
                    <a:pt x="116" y="44"/>
                    <a:pt x="116" y="44"/>
                  </a:cubicBezTo>
                  <a:cubicBezTo>
                    <a:pt x="117" y="45"/>
                    <a:pt x="117" y="45"/>
                    <a:pt x="117" y="45"/>
                  </a:cubicBezTo>
                  <a:cubicBezTo>
                    <a:pt x="116" y="45"/>
                    <a:pt x="116" y="45"/>
                    <a:pt x="116" y="45"/>
                  </a:cubicBezTo>
                  <a:cubicBezTo>
                    <a:pt x="116" y="47"/>
                    <a:pt x="116" y="47"/>
                    <a:pt x="116" y="47"/>
                  </a:cubicBezTo>
                  <a:cubicBezTo>
                    <a:pt x="116" y="47"/>
                    <a:pt x="116" y="47"/>
                    <a:pt x="116" y="47"/>
                  </a:cubicBezTo>
                  <a:cubicBezTo>
                    <a:pt x="117" y="48"/>
                    <a:pt x="117" y="48"/>
                    <a:pt x="117" y="48"/>
                  </a:cubicBezTo>
                  <a:cubicBezTo>
                    <a:pt x="117" y="47"/>
                    <a:pt x="117" y="47"/>
                    <a:pt x="117" y="47"/>
                  </a:cubicBezTo>
                  <a:cubicBezTo>
                    <a:pt x="118" y="48"/>
                    <a:pt x="118" y="48"/>
                    <a:pt x="118" y="48"/>
                  </a:cubicBezTo>
                  <a:cubicBezTo>
                    <a:pt x="119" y="48"/>
                    <a:pt x="119" y="48"/>
                    <a:pt x="119" y="48"/>
                  </a:cubicBezTo>
                  <a:cubicBezTo>
                    <a:pt x="119" y="47"/>
                    <a:pt x="119" y="47"/>
                    <a:pt x="119" y="47"/>
                  </a:cubicBezTo>
                  <a:cubicBezTo>
                    <a:pt x="119" y="47"/>
                    <a:pt x="119" y="47"/>
                    <a:pt x="119" y="47"/>
                  </a:cubicBezTo>
                  <a:cubicBezTo>
                    <a:pt x="120" y="46"/>
                    <a:pt x="120" y="46"/>
                    <a:pt x="120" y="46"/>
                  </a:cubicBezTo>
                  <a:cubicBezTo>
                    <a:pt x="120" y="46"/>
                    <a:pt x="120" y="46"/>
                    <a:pt x="120" y="46"/>
                  </a:cubicBezTo>
                  <a:cubicBezTo>
                    <a:pt x="121" y="45"/>
                    <a:pt x="121" y="45"/>
                    <a:pt x="121" y="45"/>
                  </a:cubicBezTo>
                  <a:cubicBezTo>
                    <a:pt x="123" y="45"/>
                    <a:pt x="123" y="45"/>
                    <a:pt x="123" y="45"/>
                  </a:cubicBezTo>
                  <a:cubicBezTo>
                    <a:pt x="123" y="45"/>
                    <a:pt x="123" y="45"/>
                    <a:pt x="123" y="45"/>
                  </a:cubicBezTo>
                  <a:cubicBezTo>
                    <a:pt x="124" y="45"/>
                    <a:pt x="124" y="45"/>
                    <a:pt x="124" y="45"/>
                  </a:cubicBezTo>
                  <a:cubicBezTo>
                    <a:pt x="124" y="45"/>
                    <a:pt x="124" y="45"/>
                    <a:pt x="124" y="45"/>
                  </a:cubicBezTo>
                  <a:cubicBezTo>
                    <a:pt x="125" y="45"/>
                    <a:pt x="125" y="45"/>
                    <a:pt x="125" y="45"/>
                  </a:cubicBezTo>
                  <a:cubicBezTo>
                    <a:pt x="124" y="44"/>
                    <a:pt x="124" y="44"/>
                    <a:pt x="124" y="44"/>
                  </a:cubicBezTo>
                  <a:cubicBezTo>
                    <a:pt x="123" y="44"/>
                    <a:pt x="123" y="44"/>
                    <a:pt x="123" y="44"/>
                  </a:cubicBezTo>
                  <a:cubicBezTo>
                    <a:pt x="123" y="44"/>
                    <a:pt x="123" y="44"/>
                    <a:pt x="123" y="44"/>
                  </a:cubicBezTo>
                  <a:cubicBezTo>
                    <a:pt x="123" y="44"/>
                    <a:pt x="123" y="44"/>
                    <a:pt x="123" y="44"/>
                  </a:cubicBezTo>
                  <a:cubicBezTo>
                    <a:pt x="122" y="44"/>
                    <a:pt x="122" y="44"/>
                    <a:pt x="122" y="44"/>
                  </a:cubicBezTo>
                  <a:cubicBezTo>
                    <a:pt x="122" y="44"/>
                    <a:pt x="122" y="44"/>
                    <a:pt x="122" y="44"/>
                  </a:cubicBezTo>
                  <a:cubicBezTo>
                    <a:pt x="121" y="44"/>
                    <a:pt x="121" y="44"/>
                    <a:pt x="121" y="44"/>
                  </a:cubicBezTo>
                  <a:cubicBezTo>
                    <a:pt x="121" y="43"/>
                    <a:pt x="121" y="43"/>
                    <a:pt x="121" y="43"/>
                  </a:cubicBezTo>
                  <a:cubicBezTo>
                    <a:pt x="121" y="43"/>
                    <a:pt x="121" y="43"/>
                    <a:pt x="121" y="43"/>
                  </a:cubicBezTo>
                  <a:cubicBezTo>
                    <a:pt x="121" y="43"/>
                    <a:pt x="121" y="43"/>
                    <a:pt x="121" y="43"/>
                  </a:cubicBezTo>
                  <a:cubicBezTo>
                    <a:pt x="120" y="43"/>
                    <a:pt x="120" y="43"/>
                    <a:pt x="120" y="43"/>
                  </a:cubicBezTo>
                  <a:cubicBezTo>
                    <a:pt x="120" y="43"/>
                    <a:pt x="120" y="43"/>
                    <a:pt x="120" y="43"/>
                  </a:cubicBezTo>
                  <a:cubicBezTo>
                    <a:pt x="119" y="42"/>
                    <a:pt x="119" y="42"/>
                    <a:pt x="119" y="42"/>
                  </a:cubicBezTo>
                  <a:cubicBezTo>
                    <a:pt x="120" y="42"/>
                    <a:pt x="120" y="42"/>
                    <a:pt x="120" y="42"/>
                  </a:cubicBezTo>
                  <a:cubicBezTo>
                    <a:pt x="120" y="41"/>
                    <a:pt x="120" y="41"/>
                    <a:pt x="120" y="41"/>
                  </a:cubicBezTo>
                  <a:cubicBezTo>
                    <a:pt x="120" y="42"/>
                    <a:pt x="120" y="42"/>
                    <a:pt x="120" y="42"/>
                  </a:cubicBezTo>
                  <a:cubicBezTo>
                    <a:pt x="120" y="41"/>
                    <a:pt x="120" y="41"/>
                    <a:pt x="120" y="41"/>
                  </a:cubicBezTo>
                  <a:cubicBezTo>
                    <a:pt x="121" y="41"/>
                    <a:pt x="121" y="41"/>
                    <a:pt x="121" y="41"/>
                  </a:cubicBezTo>
                  <a:cubicBezTo>
                    <a:pt x="121" y="41"/>
                    <a:pt x="121" y="41"/>
                    <a:pt x="121" y="41"/>
                  </a:cubicBezTo>
                  <a:cubicBezTo>
                    <a:pt x="120" y="40"/>
                    <a:pt x="120" y="40"/>
                    <a:pt x="120" y="40"/>
                  </a:cubicBezTo>
                  <a:cubicBezTo>
                    <a:pt x="120" y="40"/>
                    <a:pt x="120" y="40"/>
                    <a:pt x="120" y="40"/>
                  </a:cubicBezTo>
                  <a:cubicBezTo>
                    <a:pt x="120" y="40"/>
                    <a:pt x="120" y="40"/>
                    <a:pt x="120" y="40"/>
                  </a:cubicBezTo>
                  <a:cubicBezTo>
                    <a:pt x="120" y="39"/>
                    <a:pt x="120" y="39"/>
                    <a:pt x="120" y="39"/>
                  </a:cubicBezTo>
                  <a:cubicBezTo>
                    <a:pt x="119" y="39"/>
                    <a:pt x="119" y="39"/>
                    <a:pt x="119" y="39"/>
                  </a:cubicBezTo>
                  <a:cubicBezTo>
                    <a:pt x="119" y="39"/>
                    <a:pt x="119" y="39"/>
                    <a:pt x="119" y="39"/>
                  </a:cubicBezTo>
                  <a:cubicBezTo>
                    <a:pt x="118" y="38"/>
                    <a:pt x="118" y="38"/>
                    <a:pt x="118" y="38"/>
                  </a:cubicBezTo>
                  <a:cubicBezTo>
                    <a:pt x="117" y="37"/>
                    <a:pt x="117" y="37"/>
                    <a:pt x="117" y="37"/>
                  </a:cubicBezTo>
                  <a:cubicBezTo>
                    <a:pt x="116" y="36"/>
                    <a:pt x="116" y="36"/>
                    <a:pt x="116" y="36"/>
                  </a:cubicBezTo>
                  <a:cubicBezTo>
                    <a:pt x="116" y="36"/>
                    <a:pt x="116" y="36"/>
                    <a:pt x="116" y="36"/>
                  </a:cubicBezTo>
                  <a:cubicBezTo>
                    <a:pt x="116" y="35"/>
                    <a:pt x="116" y="35"/>
                    <a:pt x="116" y="35"/>
                  </a:cubicBezTo>
                  <a:cubicBezTo>
                    <a:pt x="116" y="35"/>
                    <a:pt x="116" y="35"/>
                    <a:pt x="116" y="35"/>
                  </a:cubicBezTo>
                  <a:cubicBezTo>
                    <a:pt x="117" y="36"/>
                    <a:pt x="117" y="36"/>
                    <a:pt x="117" y="36"/>
                  </a:cubicBezTo>
                  <a:cubicBezTo>
                    <a:pt x="117" y="36"/>
                    <a:pt x="117" y="36"/>
                    <a:pt x="117" y="36"/>
                  </a:cubicBezTo>
                  <a:cubicBezTo>
                    <a:pt x="118" y="35"/>
                    <a:pt x="118" y="35"/>
                    <a:pt x="118" y="35"/>
                  </a:cubicBezTo>
                  <a:cubicBezTo>
                    <a:pt x="118" y="35"/>
                    <a:pt x="118" y="35"/>
                    <a:pt x="118" y="35"/>
                  </a:cubicBezTo>
                  <a:cubicBezTo>
                    <a:pt x="120" y="34"/>
                    <a:pt x="120" y="34"/>
                    <a:pt x="120" y="34"/>
                  </a:cubicBezTo>
                  <a:cubicBezTo>
                    <a:pt x="121" y="33"/>
                    <a:pt x="121" y="33"/>
                    <a:pt x="121" y="33"/>
                  </a:cubicBezTo>
                  <a:cubicBezTo>
                    <a:pt x="122" y="32"/>
                    <a:pt x="122" y="32"/>
                    <a:pt x="122" y="32"/>
                  </a:cubicBezTo>
                  <a:cubicBezTo>
                    <a:pt x="123" y="32"/>
                    <a:pt x="123" y="32"/>
                    <a:pt x="123" y="32"/>
                  </a:cubicBezTo>
                  <a:cubicBezTo>
                    <a:pt x="123" y="31"/>
                    <a:pt x="123" y="31"/>
                    <a:pt x="123" y="31"/>
                  </a:cubicBezTo>
                  <a:cubicBezTo>
                    <a:pt x="124" y="31"/>
                    <a:pt x="124" y="31"/>
                    <a:pt x="124" y="31"/>
                  </a:cubicBezTo>
                  <a:cubicBezTo>
                    <a:pt x="125" y="32"/>
                    <a:pt x="125" y="32"/>
                    <a:pt x="125" y="32"/>
                  </a:cubicBezTo>
                  <a:cubicBezTo>
                    <a:pt x="125" y="32"/>
                    <a:pt x="125" y="32"/>
                    <a:pt x="125" y="32"/>
                  </a:cubicBezTo>
                  <a:cubicBezTo>
                    <a:pt x="126" y="31"/>
                    <a:pt x="126" y="31"/>
                    <a:pt x="126" y="31"/>
                  </a:cubicBezTo>
                  <a:cubicBezTo>
                    <a:pt x="126" y="30"/>
                    <a:pt x="126" y="30"/>
                    <a:pt x="126" y="30"/>
                  </a:cubicBezTo>
                  <a:cubicBezTo>
                    <a:pt x="125" y="30"/>
                    <a:pt x="125" y="30"/>
                    <a:pt x="125" y="30"/>
                  </a:cubicBezTo>
                  <a:cubicBezTo>
                    <a:pt x="123" y="30"/>
                    <a:pt x="123" y="30"/>
                    <a:pt x="123" y="30"/>
                  </a:cubicBezTo>
                  <a:cubicBezTo>
                    <a:pt x="122" y="30"/>
                    <a:pt x="122" y="30"/>
                    <a:pt x="122" y="30"/>
                  </a:cubicBezTo>
                  <a:cubicBezTo>
                    <a:pt x="121" y="30"/>
                    <a:pt x="121" y="30"/>
                    <a:pt x="121" y="30"/>
                  </a:cubicBezTo>
                  <a:cubicBezTo>
                    <a:pt x="120" y="31"/>
                    <a:pt x="120" y="31"/>
                    <a:pt x="120" y="31"/>
                  </a:cubicBezTo>
                  <a:cubicBezTo>
                    <a:pt x="120" y="31"/>
                    <a:pt x="120" y="31"/>
                    <a:pt x="120" y="31"/>
                  </a:cubicBezTo>
                  <a:cubicBezTo>
                    <a:pt x="119" y="31"/>
                    <a:pt x="119" y="31"/>
                    <a:pt x="119" y="31"/>
                  </a:cubicBezTo>
                  <a:cubicBezTo>
                    <a:pt x="118" y="31"/>
                    <a:pt x="118" y="31"/>
                    <a:pt x="118" y="31"/>
                  </a:cubicBezTo>
                  <a:cubicBezTo>
                    <a:pt x="117" y="31"/>
                    <a:pt x="117" y="31"/>
                    <a:pt x="117" y="31"/>
                  </a:cubicBezTo>
                  <a:cubicBezTo>
                    <a:pt x="116" y="31"/>
                    <a:pt x="116" y="31"/>
                    <a:pt x="116" y="31"/>
                  </a:cubicBezTo>
                  <a:cubicBezTo>
                    <a:pt x="116" y="32"/>
                    <a:pt x="116" y="32"/>
                    <a:pt x="116" y="32"/>
                  </a:cubicBezTo>
                  <a:cubicBezTo>
                    <a:pt x="115" y="33"/>
                    <a:pt x="115" y="33"/>
                    <a:pt x="115" y="33"/>
                  </a:cubicBezTo>
                  <a:cubicBezTo>
                    <a:pt x="114" y="34"/>
                    <a:pt x="114" y="34"/>
                    <a:pt x="114" y="34"/>
                  </a:cubicBezTo>
                  <a:cubicBezTo>
                    <a:pt x="113" y="33"/>
                    <a:pt x="113" y="33"/>
                    <a:pt x="113" y="33"/>
                  </a:cubicBezTo>
                  <a:cubicBezTo>
                    <a:pt x="113" y="33"/>
                    <a:pt x="113" y="33"/>
                    <a:pt x="113" y="33"/>
                  </a:cubicBezTo>
                  <a:cubicBezTo>
                    <a:pt x="112" y="32"/>
                    <a:pt x="112" y="32"/>
                    <a:pt x="112" y="32"/>
                  </a:cubicBezTo>
                  <a:cubicBezTo>
                    <a:pt x="111" y="31"/>
                    <a:pt x="111" y="31"/>
                    <a:pt x="111" y="31"/>
                  </a:cubicBezTo>
                  <a:cubicBezTo>
                    <a:pt x="110" y="30"/>
                    <a:pt x="110" y="30"/>
                    <a:pt x="110" y="30"/>
                  </a:cubicBezTo>
                  <a:cubicBezTo>
                    <a:pt x="110" y="28"/>
                    <a:pt x="110" y="28"/>
                    <a:pt x="110" y="28"/>
                  </a:cubicBezTo>
                  <a:cubicBezTo>
                    <a:pt x="111" y="27"/>
                    <a:pt x="111" y="27"/>
                    <a:pt x="111" y="27"/>
                  </a:cubicBezTo>
                  <a:cubicBezTo>
                    <a:pt x="112" y="26"/>
                    <a:pt x="112" y="26"/>
                    <a:pt x="112" y="26"/>
                  </a:cubicBezTo>
                  <a:close/>
                  <a:moveTo>
                    <a:pt x="113" y="0"/>
                  </a:moveTo>
                  <a:cubicBezTo>
                    <a:pt x="112" y="0"/>
                    <a:pt x="112" y="0"/>
                    <a:pt x="112" y="0"/>
                  </a:cubicBezTo>
                  <a:cubicBezTo>
                    <a:pt x="112" y="1"/>
                    <a:pt x="112" y="1"/>
                    <a:pt x="112" y="1"/>
                  </a:cubicBezTo>
                  <a:cubicBezTo>
                    <a:pt x="113" y="0"/>
                    <a:pt x="113" y="0"/>
                    <a:pt x="113" y="0"/>
                  </a:cubicBezTo>
                  <a:cubicBezTo>
                    <a:pt x="113" y="0"/>
                    <a:pt x="113" y="0"/>
                    <a:pt x="113" y="0"/>
                  </a:cubicBezTo>
                  <a:close/>
                  <a:moveTo>
                    <a:pt x="114" y="3"/>
                  </a:moveTo>
                  <a:cubicBezTo>
                    <a:pt x="114" y="3"/>
                    <a:pt x="114" y="3"/>
                    <a:pt x="114" y="3"/>
                  </a:cubicBezTo>
                  <a:cubicBezTo>
                    <a:pt x="115" y="2"/>
                    <a:pt x="115" y="2"/>
                    <a:pt x="115" y="2"/>
                  </a:cubicBezTo>
                  <a:cubicBezTo>
                    <a:pt x="115" y="3"/>
                    <a:pt x="115" y="3"/>
                    <a:pt x="115" y="3"/>
                  </a:cubicBezTo>
                  <a:cubicBezTo>
                    <a:pt x="116" y="2"/>
                    <a:pt x="116" y="2"/>
                    <a:pt x="116" y="2"/>
                  </a:cubicBezTo>
                  <a:cubicBezTo>
                    <a:pt x="116" y="2"/>
                    <a:pt x="116" y="2"/>
                    <a:pt x="116" y="2"/>
                  </a:cubicBezTo>
                  <a:cubicBezTo>
                    <a:pt x="115" y="2"/>
                    <a:pt x="115" y="2"/>
                    <a:pt x="115" y="2"/>
                  </a:cubicBezTo>
                  <a:cubicBezTo>
                    <a:pt x="114" y="2"/>
                    <a:pt x="114" y="2"/>
                    <a:pt x="114" y="2"/>
                  </a:cubicBezTo>
                  <a:cubicBezTo>
                    <a:pt x="113" y="2"/>
                    <a:pt x="113" y="2"/>
                    <a:pt x="113" y="2"/>
                  </a:cubicBezTo>
                  <a:cubicBezTo>
                    <a:pt x="114" y="3"/>
                    <a:pt x="114" y="3"/>
                    <a:pt x="114" y="3"/>
                  </a:cubicBezTo>
                  <a:close/>
                  <a:moveTo>
                    <a:pt x="107" y="7"/>
                  </a:moveTo>
                  <a:cubicBezTo>
                    <a:pt x="107" y="7"/>
                    <a:pt x="107" y="7"/>
                    <a:pt x="107" y="7"/>
                  </a:cubicBezTo>
                  <a:cubicBezTo>
                    <a:pt x="107" y="8"/>
                    <a:pt x="107" y="8"/>
                    <a:pt x="107" y="8"/>
                  </a:cubicBezTo>
                  <a:cubicBezTo>
                    <a:pt x="107" y="7"/>
                    <a:pt x="107" y="7"/>
                    <a:pt x="107" y="7"/>
                  </a:cubicBezTo>
                  <a:cubicBezTo>
                    <a:pt x="107" y="7"/>
                    <a:pt x="107" y="7"/>
                    <a:pt x="107" y="7"/>
                  </a:cubicBezTo>
                  <a:close/>
                  <a:moveTo>
                    <a:pt x="108" y="6"/>
                  </a:moveTo>
                  <a:cubicBezTo>
                    <a:pt x="110" y="5"/>
                    <a:pt x="110" y="5"/>
                    <a:pt x="110" y="5"/>
                  </a:cubicBezTo>
                  <a:cubicBezTo>
                    <a:pt x="111" y="5"/>
                    <a:pt x="111" y="5"/>
                    <a:pt x="111" y="5"/>
                  </a:cubicBezTo>
                  <a:cubicBezTo>
                    <a:pt x="111" y="5"/>
                    <a:pt x="111" y="5"/>
                    <a:pt x="111" y="5"/>
                  </a:cubicBezTo>
                  <a:cubicBezTo>
                    <a:pt x="110" y="6"/>
                    <a:pt x="110" y="6"/>
                    <a:pt x="110" y="6"/>
                  </a:cubicBezTo>
                  <a:cubicBezTo>
                    <a:pt x="109" y="6"/>
                    <a:pt x="109" y="6"/>
                    <a:pt x="109" y="6"/>
                  </a:cubicBezTo>
                  <a:cubicBezTo>
                    <a:pt x="108" y="6"/>
                    <a:pt x="108" y="6"/>
                    <a:pt x="108" y="6"/>
                  </a:cubicBezTo>
                  <a:close/>
                  <a:moveTo>
                    <a:pt x="99" y="10"/>
                  </a:moveTo>
                  <a:cubicBezTo>
                    <a:pt x="100" y="11"/>
                    <a:pt x="100" y="11"/>
                    <a:pt x="100" y="11"/>
                  </a:cubicBezTo>
                  <a:cubicBezTo>
                    <a:pt x="99" y="10"/>
                    <a:pt x="99" y="10"/>
                    <a:pt x="99" y="10"/>
                  </a:cubicBezTo>
                  <a:cubicBezTo>
                    <a:pt x="99" y="10"/>
                    <a:pt x="99" y="10"/>
                    <a:pt x="99" y="10"/>
                  </a:cubicBezTo>
                  <a:close/>
                  <a:moveTo>
                    <a:pt x="99" y="10"/>
                  </a:moveTo>
                  <a:cubicBezTo>
                    <a:pt x="99" y="10"/>
                    <a:pt x="99" y="10"/>
                    <a:pt x="99" y="10"/>
                  </a:cubicBezTo>
                  <a:cubicBezTo>
                    <a:pt x="100" y="10"/>
                    <a:pt x="100" y="10"/>
                    <a:pt x="100" y="10"/>
                  </a:cubicBezTo>
                  <a:cubicBezTo>
                    <a:pt x="100" y="10"/>
                    <a:pt x="100" y="10"/>
                    <a:pt x="100" y="10"/>
                  </a:cubicBezTo>
                  <a:cubicBezTo>
                    <a:pt x="100" y="10"/>
                    <a:pt x="100" y="10"/>
                    <a:pt x="100" y="10"/>
                  </a:cubicBezTo>
                  <a:cubicBezTo>
                    <a:pt x="99" y="10"/>
                    <a:pt x="99" y="10"/>
                    <a:pt x="99" y="10"/>
                  </a:cubicBezTo>
                  <a:close/>
                  <a:moveTo>
                    <a:pt x="100" y="12"/>
                  </a:moveTo>
                  <a:cubicBezTo>
                    <a:pt x="99" y="12"/>
                    <a:pt x="99" y="12"/>
                    <a:pt x="99" y="12"/>
                  </a:cubicBezTo>
                  <a:cubicBezTo>
                    <a:pt x="100" y="12"/>
                    <a:pt x="100" y="12"/>
                    <a:pt x="100" y="12"/>
                  </a:cubicBezTo>
                  <a:cubicBezTo>
                    <a:pt x="100" y="12"/>
                    <a:pt x="100" y="12"/>
                    <a:pt x="100" y="12"/>
                  </a:cubicBezTo>
                  <a:close/>
                  <a:moveTo>
                    <a:pt x="99" y="13"/>
                  </a:moveTo>
                  <a:cubicBezTo>
                    <a:pt x="99" y="13"/>
                    <a:pt x="99" y="13"/>
                    <a:pt x="99" y="13"/>
                  </a:cubicBezTo>
                  <a:cubicBezTo>
                    <a:pt x="99" y="14"/>
                    <a:pt x="99" y="14"/>
                    <a:pt x="99" y="14"/>
                  </a:cubicBezTo>
                  <a:cubicBezTo>
                    <a:pt x="99" y="14"/>
                    <a:pt x="99" y="14"/>
                    <a:pt x="99" y="14"/>
                  </a:cubicBezTo>
                  <a:cubicBezTo>
                    <a:pt x="99" y="13"/>
                    <a:pt x="99" y="13"/>
                    <a:pt x="99" y="13"/>
                  </a:cubicBezTo>
                  <a:close/>
                  <a:moveTo>
                    <a:pt x="93" y="42"/>
                  </a:moveTo>
                  <a:cubicBezTo>
                    <a:pt x="94" y="42"/>
                    <a:pt x="94" y="42"/>
                    <a:pt x="94" y="42"/>
                  </a:cubicBezTo>
                  <a:cubicBezTo>
                    <a:pt x="94" y="43"/>
                    <a:pt x="94" y="43"/>
                    <a:pt x="94" y="43"/>
                  </a:cubicBezTo>
                  <a:cubicBezTo>
                    <a:pt x="93" y="43"/>
                    <a:pt x="93" y="43"/>
                    <a:pt x="93" y="43"/>
                  </a:cubicBezTo>
                  <a:cubicBezTo>
                    <a:pt x="93" y="42"/>
                    <a:pt x="93" y="42"/>
                    <a:pt x="93" y="42"/>
                  </a:cubicBezTo>
                  <a:cubicBezTo>
                    <a:pt x="93" y="42"/>
                    <a:pt x="93" y="42"/>
                    <a:pt x="93" y="42"/>
                  </a:cubicBezTo>
                  <a:close/>
                  <a:moveTo>
                    <a:pt x="93" y="42"/>
                  </a:moveTo>
                  <a:cubicBezTo>
                    <a:pt x="93" y="43"/>
                    <a:pt x="93" y="43"/>
                    <a:pt x="93" y="43"/>
                  </a:cubicBezTo>
                  <a:cubicBezTo>
                    <a:pt x="93" y="44"/>
                    <a:pt x="93" y="44"/>
                    <a:pt x="93" y="44"/>
                  </a:cubicBezTo>
                  <a:cubicBezTo>
                    <a:pt x="92" y="44"/>
                    <a:pt x="92" y="44"/>
                    <a:pt x="92" y="44"/>
                  </a:cubicBezTo>
                  <a:cubicBezTo>
                    <a:pt x="92" y="44"/>
                    <a:pt x="92" y="44"/>
                    <a:pt x="92" y="44"/>
                  </a:cubicBezTo>
                  <a:cubicBezTo>
                    <a:pt x="92" y="43"/>
                    <a:pt x="92" y="43"/>
                    <a:pt x="92" y="43"/>
                  </a:cubicBezTo>
                  <a:cubicBezTo>
                    <a:pt x="92" y="42"/>
                    <a:pt x="92" y="42"/>
                    <a:pt x="92" y="42"/>
                  </a:cubicBezTo>
                  <a:cubicBezTo>
                    <a:pt x="93" y="41"/>
                    <a:pt x="93" y="41"/>
                    <a:pt x="93" y="41"/>
                  </a:cubicBezTo>
                  <a:cubicBezTo>
                    <a:pt x="93" y="42"/>
                    <a:pt x="93" y="42"/>
                    <a:pt x="93" y="42"/>
                  </a:cubicBezTo>
                  <a:close/>
                  <a:moveTo>
                    <a:pt x="62" y="29"/>
                  </a:moveTo>
                  <a:cubicBezTo>
                    <a:pt x="63" y="29"/>
                    <a:pt x="63" y="29"/>
                    <a:pt x="63" y="29"/>
                  </a:cubicBezTo>
                  <a:cubicBezTo>
                    <a:pt x="64" y="30"/>
                    <a:pt x="64" y="30"/>
                    <a:pt x="64" y="30"/>
                  </a:cubicBezTo>
                  <a:cubicBezTo>
                    <a:pt x="63" y="30"/>
                    <a:pt x="63" y="30"/>
                    <a:pt x="63" y="30"/>
                  </a:cubicBezTo>
                  <a:cubicBezTo>
                    <a:pt x="62" y="30"/>
                    <a:pt x="62" y="30"/>
                    <a:pt x="62" y="30"/>
                  </a:cubicBezTo>
                  <a:cubicBezTo>
                    <a:pt x="62" y="29"/>
                    <a:pt x="62" y="29"/>
                    <a:pt x="62" y="29"/>
                  </a:cubicBezTo>
                  <a:cubicBezTo>
                    <a:pt x="62" y="29"/>
                    <a:pt x="62" y="29"/>
                    <a:pt x="62" y="29"/>
                  </a:cubicBezTo>
                  <a:close/>
                  <a:moveTo>
                    <a:pt x="63" y="31"/>
                  </a:moveTo>
                  <a:cubicBezTo>
                    <a:pt x="64" y="31"/>
                    <a:pt x="64" y="31"/>
                    <a:pt x="64" y="31"/>
                  </a:cubicBezTo>
                  <a:cubicBezTo>
                    <a:pt x="64" y="31"/>
                    <a:pt x="64" y="31"/>
                    <a:pt x="64" y="31"/>
                  </a:cubicBezTo>
                  <a:cubicBezTo>
                    <a:pt x="65" y="32"/>
                    <a:pt x="65" y="32"/>
                    <a:pt x="65" y="32"/>
                  </a:cubicBezTo>
                  <a:cubicBezTo>
                    <a:pt x="65" y="32"/>
                    <a:pt x="65" y="32"/>
                    <a:pt x="65" y="32"/>
                  </a:cubicBezTo>
                  <a:cubicBezTo>
                    <a:pt x="64" y="32"/>
                    <a:pt x="64" y="32"/>
                    <a:pt x="64" y="32"/>
                  </a:cubicBezTo>
                  <a:cubicBezTo>
                    <a:pt x="63" y="32"/>
                    <a:pt x="63" y="32"/>
                    <a:pt x="63" y="32"/>
                  </a:cubicBezTo>
                  <a:cubicBezTo>
                    <a:pt x="63" y="31"/>
                    <a:pt x="63" y="31"/>
                    <a:pt x="63" y="31"/>
                  </a:cubicBezTo>
                  <a:cubicBezTo>
                    <a:pt x="63" y="31"/>
                    <a:pt x="63" y="31"/>
                    <a:pt x="63" y="31"/>
                  </a:cubicBezTo>
                  <a:close/>
                  <a:moveTo>
                    <a:pt x="64" y="32"/>
                  </a:moveTo>
                  <a:cubicBezTo>
                    <a:pt x="65" y="32"/>
                    <a:pt x="65" y="32"/>
                    <a:pt x="65" y="32"/>
                  </a:cubicBezTo>
                  <a:cubicBezTo>
                    <a:pt x="65" y="33"/>
                    <a:pt x="65" y="33"/>
                    <a:pt x="65" y="33"/>
                  </a:cubicBezTo>
                  <a:cubicBezTo>
                    <a:pt x="65" y="33"/>
                    <a:pt x="65" y="33"/>
                    <a:pt x="65" y="33"/>
                  </a:cubicBezTo>
                  <a:cubicBezTo>
                    <a:pt x="64" y="34"/>
                    <a:pt x="64" y="34"/>
                    <a:pt x="64" y="34"/>
                  </a:cubicBezTo>
                  <a:cubicBezTo>
                    <a:pt x="64" y="33"/>
                    <a:pt x="64" y="33"/>
                    <a:pt x="64" y="33"/>
                  </a:cubicBezTo>
                  <a:cubicBezTo>
                    <a:pt x="64" y="33"/>
                    <a:pt x="64" y="33"/>
                    <a:pt x="64" y="33"/>
                  </a:cubicBezTo>
                  <a:cubicBezTo>
                    <a:pt x="64" y="32"/>
                    <a:pt x="64" y="32"/>
                    <a:pt x="64" y="32"/>
                  </a:cubicBezTo>
                  <a:close/>
                  <a:moveTo>
                    <a:pt x="62" y="23"/>
                  </a:moveTo>
                  <a:cubicBezTo>
                    <a:pt x="62" y="21"/>
                    <a:pt x="62" y="21"/>
                    <a:pt x="62" y="21"/>
                  </a:cubicBezTo>
                  <a:cubicBezTo>
                    <a:pt x="63" y="20"/>
                    <a:pt x="63" y="20"/>
                    <a:pt x="63" y="20"/>
                  </a:cubicBezTo>
                  <a:cubicBezTo>
                    <a:pt x="64" y="20"/>
                    <a:pt x="64" y="20"/>
                    <a:pt x="64" y="20"/>
                  </a:cubicBezTo>
                  <a:cubicBezTo>
                    <a:pt x="64" y="19"/>
                    <a:pt x="64" y="19"/>
                    <a:pt x="64" y="19"/>
                  </a:cubicBezTo>
                  <a:cubicBezTo>
                    <a:pt x="65" y="21"/>
                    <a:pt x="65" y="21"/>
                    <a:pt x="65" y="21"/>
                  </a:cubicBezTo>
                  <a:cubicBezTo>
                    <a:pt x="67" y="22"/>
                    <a:pt x="67" y="22"/>
                    <a:pt x="67" y="22"/>
                  </a:cubicBezTo>
                  <a:cubicBezTo>
                    <a:pt x="67" y="22"/>
                    <a:pt x="67" y="22"/>
                    <a:pt x="67" y="22"/>
                  </a:cubicBezTo>
                  <a:cubicBezTo>
                    <a:pt x="68" y="23"/>
                    <a:pt x="68" y="23"/>
                    <a:pt x="68" y="23"/>
                  </a:cubicBezTo>
                  <a:cubicBezTo>
                    <a:pt x="68" y="24"/>
                    <a:pt x="68" y="24"/>
                    <a:pt x="68" y="24"/>
                  </a:cubicBezTo>
                  <a:cubicBezTo>
                    <a:pt x="69" y="24"/>
                    <a:pt x="69" y="24"/>
                    <a:pt x="69" y="24"/>
                  </a:cubicBezTo>
                  <a:cubicBezTo>
                    <a:pt x="70" y="23"/>
                    <a:pt x="70" y="23"/>
                    <a:pt x="70" y="23"/>
                  </a:cubicBezTo>
                  <a:cubicBezTo>
                    <a:pt x="70" y="23"/>
                    <a:pt x="70" y="23"/>
                    <a:pt x="70" y="23"/>
                  </a:cubicBezTo>
                  <a:cubicBezTo>
                    <a:pt x="71" y="23"/>
                    <a:pt x="71" y="23"/>
                    <a:pt x="71" y="23"/>
                  </a:cubicBezTo>
                  <a:cubicBezTo>
                    <a:pt x="72" y="23"/>
                    <a:pt x="72" y="23"/>
                    <a:pt x="72" y="23"/>
                  </a:cubicBezTo>
                  <a:cubicBezTo>
                    <a:pt x="75" y="23"/>
                    <a:pt x="75" y="23"/>
                    <a:pt x="75" y="23"/>
                  </a:cubicBezTo>
                  <a:cubicBezTo>
                    <a:pt x="77" y="22"/>
                    <a:pt x="77" y="22"/>
                    <a:pt x="77" y="22"/>
                  </a:cubicBezTo>
                  <a:cubicBezTo>
                    <a:pt x="78" y="21"/>
                    <a:pt x="78" y="21"/>
                    <a:pt x="78" y="21"/>
                  </a:cubicBezTo>
                  <a:cubicBezTo>
                    <a:pt x="80" y="21"/>
                    <a:pt x="80" y="21"/>
                    <a:pt x="80" y="21"/>
                  </a:cubicBezTo>
                  <a:cubicBezTo>
                    <a:pt x="81" y="22"/>
                    <a:pt x="81" y="22"/>
                    <a:pt x="81" y="22"/>
                  </a:cubicBezTo>
                  <a:cubicBezTo>
                    <a:pt x="81" y="22"/>
                    <a:pt x="81" y="22"/>
                    <a:pt x="81" y="22"/>
                  </a:cubicBezTo>
                  <a:cubicBezTo>
                    <a:pt x="82" y="22"/>
                    <a:pt x="82" y="22"/>
                    <a:pt x="82" y="22"/>
                  </a:cubicBezTo>
                  <a:cubicBezTo>
                    <a:pt x="84" y="21"/>
                    <a:pt x="84" y="21"/>
                    <a:pt x="84" y="21"/>
                  </a:cubicBezTo>
                  <a:cubicBezTo>
                    <a:pt x="86" y="21"/>
                    <a:pt x="86" y="21"/>
                    <a:pt x="86" y="21"/>
                  </a:cubicBezTo>
                  <a:cubicBezTo>
                    <a:pt x="86" y="20"/>
                    <a:pt x="86" y="20"/>
                    <a:pt x="86" y="20"/>
                  </a:cubicBezTo>
                  <a:cubicBezTo>
                    <a:pt x="88" y="18"/>
                    <a:pt x="88" y="18"/>
                    <a:pt x="88" y="18"/>
                  </a:cubicBezTo>
                  <a:cubicBezTo>
                    <a:pt x="89" y="16"/>
                    <a:pt x="89" y="16"/>
                    <a:pt x="89" y="16"/>
                  </a:cubicBezTo>
                  <a:cubicBezTo>
                    <a:pt x="90" y="15"/>
                    <a:pt x="90" y="15"/>
                    <a:pt x="90" y="15"/>
                  </a:cubicBezTo>
                  <a:cubicBezTo>
                    <a:pt x="91" y="11"/>
                    <a:pt x="91" y="11"/>
                    <a:pt x="91" y="11"/>
                  </a:cubicBezTo>
                  <a:cubicBezTo>
                    <a:pt x="91" y="11"/>
                    <a:pt x="91" y="11"/>
                    <a:pt x="91" y="11"/>
                  </a:cubicBezTo>
                  <a:cubicBezTo>
                    <a:pt x="91" y="10"/>
                    <a:pt x="91" y="10"/>
                    <a:pt x="91" y="10"/>
                  </a:cubicBezTo>
                  <a:cubicBezTo>
                    <a:pt x="91" y="10"/>
                    <a:pt x="91" y="10"/>
                    <a:pt x="91" y="10"/>
                  </a:cubicBezTo>
                  <a:cubicBezTo>
                    <a:pt x="92" y="9"/>
                    <a:pt x="92" y="9"/>
                    <a:pt x="92" y="9"/>
                  </a:cubicBezTo>
                  <a:cubicBezTo>
                    <a:pt x="93" y="9"/>
                    <a:pt x="93" y="9"/>
                    <a:pt x="93" y="9"/>
                  </a:cubicBezTo>
                  <a:cubicBezTo>
                    <a:pt x="94" y="9"/>
                    <a:pt x="94" y="9"/>
                    <a:pt x="94" y="9"/>
                  </a:cubicBezTo>
                  <a:cubicBezTo>
                    <a:pt x="96" y="9"/>
                    <a:pt x="96" y="9"/>
                    <a:pt x="96" y="9"/>
                  </a:cubicBezTo>
                  <a:cubicBezTo>
                    <a:pt x="97" y="9"/>
                    <a:pt x="97" y="9"/>
                    <a:pt x="97" y="9"/>
                  </a:cubicBezTo>
                  <a:cubicBezTo>
                    <a:pt x="98" y="9"/>
                    <a:pt x="98" y="9"/>
                    <a:pt x="98" y="9"/>
                  </a:cubicBezTo>
                  <a:cubicBezTo>
                    <a:pt x="99" y="9"/>
                    <a:pt x="99" y="9"/>
                    <a:pt x="99" y="9"/>
                  </a:cubicBezTo>
                  <a:cubicBezTo>
                    <a:pt x="99" y="10"/>
                    <a:pt x="99" y="10"/>
                    <a:pt x="99" y="10"/>
                  </a:cubicBezTo>
                  <a:cubicBezTo>
                    <a:pt x="98" y="10"/>
                    <a:pt x="98" y="10"/>
                    <a:pt x="98" y="10"/>
                  </a:cubicBezTo>
                  <a:cubicBezTo>
                    <a:pt x="99" y="10"/>
                    <a:pt x="99" y="10"/>
                    <a:pt x="99" y="10"/>
                  </a:cubicBezTo>
                  <a:cubicBezTo>
                    <a:pt x="98" y="10"/>
                    <a:pt x="98" y="10"/>
                    <a:pt x="98" y="10"/>
                  </a:cubicBezTo>
                  <a:cubicBezTo>
                    <a:pt x="99" y="11"/>
                    <a:pt x="99" y="11"/>
                    <a:pt x="99" y="11"/>
                  </a:cubicBezTo>
                  <a:cubicBezTo>
                    <a:pt x="100" y="12"/>
                    <a:pt x="100" y="12"/>
                    <a:pt x="100" y="12"/>
                  </a:cubicBezTo>
                  <a:cubicBezTo>
                    <a:pt x="99" y="12"/>
                    <a:pt x="99" y="12"/>
                    <a:pt x="99" y="12"/>
                  </a:cubicBezTo>
                  <a:cubicBezTo>
                    <a:pt x="98" y="12"/>
                    <a:pt x="98" y="12"/>
                    <a:pt x="98" y="12"/>
                  </a:cubicBezTo>
                  <a:cubicBezTo>
                    <a:pt x="98" y="12"/>
                    <a:pt x="98" y="12"/>
                    <a:pt x="98" y="12"/>
                  </a:cubicBezTo>
                  <a:cubicBezTo>
                    <a:pt x="98" y="13"/>
                    <a:pt x="98" y="13"/>
                    <a:pt x="98" y="13"/>
                  </a:cubicBezTo>
                  <a:cubicBezTo>
                    <a:pt x="99" y="13"/>
                    <a:pt x="99" y="13"/>
                    <a:pt x="99" y="13"/>
                  </a:cubicBezTo>
                  <a:cubicBezTo>
                    <a:pt x="99" y="13"/>
                    <a:pt x="99" y="13"/>
                    <a:pt x="99" y="13"/>
                  </a:cubicBezTo>
                  <a:cubicBezTo>
                    <a:pt x="98" y="14"/>
                    <a:pt x="98" y="14"/>
                    <a:pt x="98" y="14"/>
                  </a:cubicBezTo>
                  <a:cubicBezTo>
                    <a:pt x="98" y="14"/>
                    <a:pt x="98" y="14"/>
                    <a:pt x="98" y="14"/>
                  </a:cubicBezTo>
                  <a:cubicBezTo>
                    <a:pt x="99" y="15"/>
                    <a:pt x="99" y="15"/>
                    <a:pt x="99" y="15"/>
                  </a:cubicBezTo>
                  <a:cubicBezTo>
                    <a:pt x="99" y="16"/>
                    <a:pt x="99" y="16"/>
                    <a:pt x="99" y="16"/>
                  </a:cubicBezTo>
                  <a:cubicBezTo>
                    <a:pt x="101" y="17"/>
                    <a:pt x="101" y="17"/>
                    <a:pt x="101" y="17"/>
                  </a:cubicBezTo>
                  <a:cubicBezTo>
                    <a:pt x="101" y="17"/>
                    <a:pt x="101" y="17"/>
                    <a:pt x="101" y="17"/>
                  </a:cubicBezTo>
                  <a:cubicBezTo>
                    <a:pt x="101" y="18"/>
                    <a:pt x="101" y="18"/>
                    <a:pt x="101" y="18"/>
                  </a:cubicBezTo>
                  <a:cubicBezTo>
                    <a:pt x="100" y="18"/>
                    <a:pt x="100" y="18"/>
                    <a:pt x="100" y="18"/>
                  </a:cubicBezTo>
                  <a:cubicBezTo>
                    <a:pt x="99" y="19"/>
                    <a:pt x="99" y="19"/>
                    <a:pt x="99" y="19"/>
                  </a:cubicBezTo>
                  <a:cubicBezTo>
                    <a:pt x="100" y="19"/>
                    <a:pt x="100" y="19"/>
                    <a:pt x="100" y="19"/>
                  </a:cubicBezTo>
                  <a:cubicBezTo>
                    <a:pt x="100" y="20"/>
                    <a:pt x="100" y="20"/>
                    <a:pt x="100" y="20"/>
                  </a:cubicBezTo>
                  <a:cubicBezTo>
                    <a:pt x="101" y="20"/>
                    <a:pt x="101" y="20"/>
                    <a:pt x="101" y="20"/>
                  </a:cubicBezTo>
                  <a:cubicBezTo>
                    <a:pt x="103" y="22"/>
                    <a:pt x="103" y="22"/>
                    <a:pt x="103" y="22"/>
                  </a:cubicBezTo>
                  <a:cubicBezTo>
                    <a:pt x="103" y="22"/>
                    <a:pt x="103" y="22"/>
                    <a:pt x="103" y="22"/>
                  </a:cubicBezTo>
                  <a:cubicBezTo>
                    <a:pt x="104" y="23"/>
                    <a:pt x="104" y="23"/>
                    <a:pt x="104" y="23"/>
                  </a:cubicBezTo>
                  <a:cubicBezTo>
                    <a:pt x="104" y="23"/>
                    <a:pt x="104" y="23"/>
                    <a:pt x="104" y="23"/>
                  </a:cubicBezTo>
                  <a:cubicBezTo>
                    <a:pt x="105" y="23"/>
                    <a:pt x="105" y="23"/>
                    <a:pt x="105" y="23"/>
                  </a:cubicBezTo>
                  <a:cubicBezTo>
                    <a:pt x="105" y="24"/>
                    <a:pt x="105" y="24"/>
                    <a:pt x="105" y="24"/>
                  </a:cubicBezTo>
                  <a:cubicBezTo>
                    <a:pt x="104" y="24"/>
                    <a:pt x="104" y="24"/>
                    <a:pt x="104" y="24"/>
                  </a:cubicBezTo>
                  <a:cubicBezTo>
                    <a:pt x="104" y="24"/>
                    <a:pt x="104" y="24"/>
                    <a:pt x="104" y="24"/>
                  </a:cubicBezTo>
                  <a:cubicBezTo>
                    <a:pt x="103" y="24"/>
                    <a:pt x="103" y="24"/>
                    <a:pt x="103" y="24"/>
                  </a:cubicBezTo>
                  <a:cubicBezTo>
                    <a:pt x="102" y="24"/>
                    <a:pt x="102" y="24"/>
                    <a:pt x="102" y="24"/>
                  </a:cubicBezTo>
                  <a:cubicBezTo>
                    <a:pt x="100" y="23"/>
                    <a:pt x="100" y="23"/>
                    <a:pt x="100" y="23"/>
                  </a:cubicBezTo>
                  <a:cubicBezTo>
                    <a:pt x="101" y="24"/>
                    <a:pt x="101" y="24"/>
                    <a:pt x="101" y="24"/>
                  </a:cubicBezTo>
                  <a:cubicBezTo>
                    <a:pt x="101" y="24"/>
                    <a:pt x="101" y="24"/>
                    <a:pt x="101" y="24"/>
                  </a:cubicBezTo>
                  <a:cubicBezTo>
                    <a:pt x="100" y="24"/>
                    <a:pt x="100" y="24"/>
                    <a:pt x="100" y="24"/>
                  </a:cubicBezTo>
                  <a:cubicBezTo>
                    <a:pt x="99" y="25"/>
                    <a:pt x="99" y="25"/>
                    <a:pt x="99" y="25"/>
                  </a:cubicBezTo>
                  <a:cubicBezTo>
                    <a:pt x="99" y="25"/>
                    <a:pt x="99" y="25"/>
                    <a:pt x="99" y="25"/>
                  </a:cubicBezTo>
                  <a:cubicBezTo>
                    <a:pt x="99" y="26"/>
                    <a:pt x="99" y="26"/>
                    <a:pt x="99" y="26"/>
                  </a:cubicBezTo>
                  <a:cubicBezTo>
                    <a:pt x="99" y="27"/>
                    <a:pt x="99" y="27"/>
                    <a:pt x="99" y="27"/>
                  </a:cubicBezTo>
                  <a:cubicBezTo>
                    <a:pt x="98" y="28"/>
                    <a:pt x="98" y="28"/>
                    <a:pt x="98" y="28"/>
                  </a:cubicBezTo>
                  <a:cubicBezTo>
                    <a:pt x="98" y="29"/>
                    <a:pt x="98" y="29"/>
                    <a:pt x="98" y="29"/>
                  </a:cubicBezTo>
                  <a:cubicBezTo>
                    <a:pt x="97" y="30"/>
                    <a:pt x="97" y="30"/>
                    <a:pt x="97" y="30"/>
                  </a:cubicBezTo>
                  <a:cubicBezTo>
                    <a:pt x="97" y="31"/>
                    <a:pt x="97" y="31"/>
                    <a:pt x="97" y="31"/>
                  </a:cubicBezTo>
                  <a:cubicBezTo>
                    <a:pt x="97" y="32"/>
                    <a:pt x="97" y="32"/>
                    <a:pt x="97" y="32"/>
                  </a:cubicBezTo>
                  <a:cubicBezTo>
                    <a:pt x="96" y="33"/>
                    <a:pt x="96" y="33"/>
                    <a:pt x="96" y="33"/>
                  </a:cubicBezTo>
                  <a:cubicBezTo>
                    <a:pt x="95" y="32"/>
                    <a:pt x="95" y="32"/>
                    <a:pt x="95" y="32"/>
                  </a:cubicBezTo>
                  <a:cubicBezTo>
                    <a:pt x="95" y="32"/>
                    <a:pt x="95" y="32"/>
                    <a:pt x="95" y="32"/>
                  </a:cubicBezTo>
                  <a:cubicBezTo>
                    <a:pt x="95" y="32"/>
                    <a:pt x="95" y="32"/>
                    <a:pt x="95" y="32"/>
                  </a:cubicBezTo>
                  <a:cubicBezTo>
                    <a:pt x="95" y="33"/>
                    <a:pt x="95" y="33"/>
                    <a:pt x="95" y="33"/>
                  </a:cubicBezTo>
                  <a:cubicBezTo>
                    <a:pt x="94" y="34"/>
                    <a:pt x="94" y="34"/>
                    <a:pt x="94" y="34"/>
                  </a:cubicBezTo>
                  <a:cubicBezTo>
                    <a:pt x="94" y="35"/>
                    <a:pt x="94" y="35"/>
                    <a:pt x="94" y="35"/>
                  </a:cubicBezTo>
                  <a:cubicBezTo>
                    <a:pt x="94" y="35"/>
                    <a:pt x="94" y="35"/>
                    <a:pt x="94" y="35"/>
                  </a:cubicBezTo>
                  <a:cubicBezTo>
                    <a:pt x="93" y="35"/>
                    <a:pt x="93" y="35"/>
                    <a:pt x="93" y="35"/>
                  </a:cubicBezTo>
                  <a:cubicBezTo>
                    <a:pt x="93" y="35"/>
                    <a:pt x="93" y="35"/>
                    <a:pt x="93" y="35"/>
                  </a:cubicBezTo>
                  <a:cubicBezTo>
                    <a:pt x="93" y="36"/>
                    <a:pt x="93" y="36"/>
                    <a:pt x="93" y="36"/>
                  </a:cubicBezTo>
                  <a:cubicBezTo>
                    <a:pt x="94" y="35"/>
                    <a:pt x="94" y="35"/>
                    <a:pt x="94" y="35"/>
                  </a:cubicBezTo>
                  <a:cubicBezTo>
                    <a:pt x="94" y="36"/>
                    <a:pt x="94" y="36"/>
                    <a:pt x="94" y="36"/>
                  </a:cubicBezTo>
                  <a:cubicBezTo>
                    <a:pt x="94" y="36"/>
                    <a:pt x="94" y="36"/>
                    <a:pt x="94" y="36"/>
                  </a:cubicBezTo>
                  <a:cubicBezTo>
                    <a:pt x="93" y="37"/>
                    <a:pt x="93" y="37"/>
                    <a:pt x="93" y="37"/>
                  </a:cubicBezTo>
                  <a:cubicBezTo>
                    <a:pt x="94" y="37"/>
                    <a:pt x="94" y="37"/>
                    <a:pt x="94" y="37"/>
                  </a:cubicBezTo>
                  <a:cubicBezTo>
                    <a:pt x="94" y="37"/>
                    <a:pt x="94" y="37"/>
                    <a:pt x="94" y="37"/>
                  </a:cubicBezTo>
                  <a:cubicBezTo>
                    <a:pt x="94" y="37"/>
                    <a:pt x="94" y="37"/>
                    <a:pt x="94" y="37"/>
                  </a:cubicBezTo>
                  <a:cubicBezTo>
                    <a:pt x="94" y="38"/>
                    <a:pt x="94" y="38"/>
                    <a:pt x="94" y="38"/>
                  </a:cubicBezTo>
                  <a:cubicBezTo>
                    <a:pt x="93" y="38"/>
                    <a:pt x="93" y="38"/>
                    <a:pt x="93" y="38"/>
                  </a:cubicBezTo>
                  <a:cubicBezTo>
                    <a:pt x="93" y="38"/>
                    <a:pt x="93" y="38"/>
                    <a:pt x="93" y="38"/>
                  </a:cubicBezTo>
                  <a:cubicBezTo>
                    <a:pt x="93" y="38"/>
                    <a:pt x="93" y="38"/>
                    <a:pt x="93" y="38"/>
                  </a:cubicBezTo>
                  <a:cubicBezTo>
                    <a:pt x="94" y="38"/>
                    <a:pt x="94" y="38"/>
                    <a:pt x="94" y="38"/>
                  </a:cubicBezTo>
                  <a:cubicBezTo>
                    <a:pt x="94" y="39"/>
                    <a:pt x="94" y="39"/>
                    <a:pt x="94" y="39"/>
                  </a:cubicBezTo>
                  <a:cubicBezTo>
                    <a:pt x="93" y="40"/>
                    <a:pt x="93" y="40"/>
                    <a:pt x="93" y="40"/>
                  </a:cubicBezTo>
                  <a:cubicBezTo>
                    <a:pt x="93" y="40"/>
                    <a:pt x="93" y="40"/>
                    <a:pt x="93" y="40"/>
                  </a:cubicBezTo>
                  <a:cubicBezTo>
                    <a:pt x="92" y="40"/>
                    <a:pt x="92" y="40"/>
                    <a:pt x="92" y="40"/>
                  </a:cubicBezTo>
                  <a:cubicBezTo>
                    <a:pt x="92" y="41"/>
                    <a:pt x="92" y="41"/>
                    <a:pt x="92" y="41"/>
                  </a:cubicBezTo>
                  <a:cubicBezTo>
                    <a:pt x="92" y="41"/>
                    <a:pt x="92" y="41"/>
                    <a:pt x="92" y="41"/>
                  </a:cubicBezTo>
                  <a:cubicBezTo>
                    <a:pt x="91" y="43"/>
                    <a:pt x="91" y="43"/>
                    <a:pt x="91" y="43"/>
                  </a:cubicBezTo>
                  <a:cubicBezTo>
                    <a:pt x="90" y="44"/>
                    <a:pt x="90" y="44"/>
                    <a:pt x="90" y="44"/>
                  </a:cubicBezTo>
                  <a:cubicBezTo>
                    <a:pt x="88" y="44"/>
                    <a:pt x="88" y="44"/>
                    <a:pt x="88" y="44"/>
                  </a:cubicBezTo>
                  <a:cubicBezTo>
                    <a:pt x="87" y="45"/>
                    <a:pt x="87" y="45"/>
                    <a:pt x="87" y="45"/>
                  </a:cubicBezTo>
                  <a:cubicBezTo>
                    <a:pt x="86" y="45"/>
                    <a:pt x="86" y="45"/>
                    <a:pt x="86" y="45"/>
                  </a:cubicBezTo>
                  <a:cubicBezTo>
                    <a:pt x="86" y="44"/>
                    <a:pt x="86" y="44"/>
                    <a:pt x="86" y="44"/>
                  </a:cubicBezTo>
                  <a:cubicBezTo>
                    <a:pt x="86" y="43"/>
                    <a:pt x="86" y="43"/>
                    <a:pt x="86" y="43"/>
                  </a:cubicBezTo>
                  <a:cubicBezTo>
                    <a:pt x="85" y="42"/>
                    <a:pt x="85" y="42"/>
                    <a:pt x="85" y="42"/>
                  </a:cubicBezTo>
                  <a:cubicBezTo>
                    <a:pt x="85" y="42"/>
                    <a:pt x="85" y="42"/>
                    <a:pt x="85" y="42"/>
                  </a:cubicBezTo>
                  <a:cubicBezTo>
                    <a:pt x="85" y="42"/>
                    <a:pt x="85" y="42"/>
                    <a:pt x="85" y="42"/>
                  </a:cubicBezTo>
                  <a:cubicBezTo>
                    <a:pt x="84" y="42"/>
                    <a:pt x="84" y="42"/>
                    <a:pt x="84" y="42"/>
                  </a:cubicBezTo>
                  <a:cubicBezTo>
                    <a:pt x="84" y="42"/>
                    <a:pt x="84" y="42"/>
                    <a:pt x="84" y="42"/>
                  </a:cubicBezTo>
                  <a:cubicBezTo>
                    <a:pt x="83" y="42"/>
                    <a:pt x="83" y="42"/>
                    <a:pt x="83" y="42"/>
                  </a:cubicBezTo>
                  <a:cubicBezTo>
                    <a:pt x="83" y="41"/>
                    <a:pt x="83" y="41"/>
                    <a:pt x="83" y="41"/>
                  </a:cubicBezTo>
                  <a:cubicBezTo>
                    <a:pt x="82" y="42"/>
                    <a:pt x="82" y="42"/>
                    <a:pt x="82" y="42"/>
                  </a:cubicBezTo>
                  <a:cubicBezTo>
                    <a:pt x="83" y="42"/>
                    <a:pt x="83" y="42"/>
                    <a:pt x="83" y="42"/>
                  </a:cubicBezTo>
                  <a:cubicBezTo>
                    <a:pt x="82" y="42"/>
                    <a:pt x="82" y="42"/>
                    <a:pt x="82" y="42"/>
                  </a:cubicBezTo>
                  <a:cubicBezTo>
                    <a:pt x="82" y="42"/>
                    <a:pt x="82" y="42"/>
                    <a:pt x="82" y="42"/>
                  </a:cubicBezTo>
                  <a:cubicBezTo>
                    <a:pt x="82" y="41"/>
                    <a:pt x="82" y="41"/>
                    <a:pt x="82" y="41"/>
                  </a:cubicBezTo>
                  <a:cubicBezTo>
                    <a:pt x="81" y="41"/>
                    <a:pt x="81" y="41"/>
                    <a:pt x="81" y="41"/>
                  </a:cubicBezTo>
                  <a:cubicBezTo>
                    <a:pt x="81" y="41"/>
                    <a:pt x="81" y="41"/>
                    <a:pt x="81" y="41"/>
                  </a:cubicBezTo>
                  <a:cubicBezTo>
                    <a:pt x="80" y="40"/>
                    <a:pt x="80" y="40"/>
                    <a:pt x="80" y="40"/>
                  </a:cubicBezTo>
                  <a:cubicBezTo>
                    <a:pt x="79" y="40"/>
                    <a:pt x="79" y="40"/>
                    <a:pt x="79" y="40"/>
                  </a:cubicBezTo>
                  <a:cubicBezTo>
                    <a:pt x="79" y="41"/>
                    <a:pt x="79" y="41"/>
                    <a:pt x="79" y="41"/>
                  </a:cubicBezTo>
                  <a:cubicBezTo>
                    <a:pt x="77" y="41"/>
                    <a:pt x="77" y="41"/>
                    <a:pt x="77" y="41"/>
                  </a:cubicBezTo>
                  <a:cubicBezTo>
                    <a:pt x="77" y="42"/>
                    <a:pt x="77" y="42"/>
                    <a:pt x="77" y="42"/>
                  </a:cubicBezTo>
                  <a:cubicBezTo>
                    <a:pt x="77" y="42"/>
                    <a:pt x="77" y="42"/>
                    <a:pt x="77" y="42"/>
                  </a:cubicBezTo>
                  <a:cubicBezTo>
                    <a:pt x="76" y="41"/>
                    <a:pt x="76" y="41"/>
                    <a:pt x="76" y="41"/>
                  </a:cubicBezTo>
                  <a:cubicBezTo>
                    <a:pt x="76" y="42"/>
                    <a:pt x="76" y="42"/>
                    <a:pt x="76" y="42"/>
                  </a:cubicBezTo>
                  <a:cubicBezTo>
                    <a:pt x="75" y="43"/>
                    <a:pt x="75" y="43"/>
                    <a:pt x="75" y="43"/>
                  </a:cubicBezTo>
                  <a:cubicBezTo>
                    <a:pt x="74" y="43"/>
                    <a:pt x="74" y="43"/>
                    <a:pt x="74" y="43"/>
                  </a:cubicBezTo>
                  <a:cubicBezTo>
                    <a:pt x="74" y="42"/>
                    <a:pt x="74" y="42"/>
                    <a:pt x="74" y="42"/>
                  </a:cubicBezTo>
                  <a:cubicBezTo>
                    <a:pt x="74" y="41"/>
                    <a:pt x="74" y="41"/>
                    <a:pt x="74" y="41"/>
                  </a:cubicBezTo>
                  <a:cubicBezTo>
                    <a:pt x="74" y="40"/>
                    <a:pt x="74" y="40"/>
                    <a:pt x="74" y="40"/>
                  </a:cubicBezTo>
                  <a:cubicBezTo>
                    <a:pt x="74" y="39"/>
                    <a:pt x="74" y="39"/>
                    <a:pt x="74" y="39"/>
                  </a:cubicBezTo>
                  <a:cubicBezTo>
                    <a:pt x="74" y="38"/>
                    <a:pt x="74" y="38"/>
                    <a:pt x="74" y="38"/>
                  </a:cubicBezTo>
                  <a:cubicBezTo>
                    <a:pt x="74" y="39"/>
                    <a:pt x="74" y="39"/>
                    <a:pt x="74" y="39"/>
                  </a:cubicBezTo>
                  <a:cubicBezTo>
                    <a:pt x="73" y="40"/>
                    <a:pt x="73" y="40"/>
                    <a:pt x="73" y="40"/>
                  </a:cubicBezTo>
                  <a:cubicBezTo>
                    <a:pt x="73" y="40"/>
                    <a:pt x="73" y="40"/>
                    <a:pt x="73" y="40"/>
                  </a:cubicBezTo>
                  <a:cubicBezTo>
                    <a:pt x="72" y="40"/>
                    <a:pt x="72" y="40"/>
                    <a:pt x="72" y="40"/>
                  </a:cubicBezTo>
                  <a:cubicBezTo>
                    <a:pt x="71" y="40"/>
                    <a:pt x="71" y="40"/>
                    <a:pt x="71" y="40"/>
                  </a:cubicBezTo>
                  <a:cubicBezTo>
                    <a:pt x="70" y="40"/>
                    <a:pt x="70" y="40"/>
                    <a:pt x="70" y="40"/>
                  </a:cubicBezTo>
                  <a:cubicBezTo>
                    <a:pt x="70" y="40"/>
                    <a:pt x="70" y="40"/>
                    <a:pt x="70" y="40"/>
                  </a:cubicBezTo>
                  <a:cubicBezTo>
                    <a:pt x="69" y="40"/>
                    <a:pt x="69" y="40"/>
                    <a:pt x="69" y="40"/>
                  </a:cubicBezTo>
                  <a:cubicBezTo>
                    <a:pt x="68" y="39"/>
                    <a:pt x="68" y="39"/>
                    <a:pt x="68" y="39"/>
                  </a:cubicBezTo>
                  <a:cubicBezTo>
                    <a:pt x="68" y="40"/>
                    <a:pt x="68" y="40"/>
                    <a:pt x="68" y="40"/>
                  </a:cubicBezTo>
                  <a:cubicBezTo>
                    <a:pt x="67" y="40"/>
                    <a:pt x="67" y="40"/>
                    <a:pt x="67" y="40"/>
                  </a:cubicBezTo>
                  <a:cubicBezTo>
                    <a:pt x="67" y="39"/>
                    <a:pt x="67" y="39"/>
                    <a:pt x="67" y="39"/>
                  </a:cubicBezTo>
                  <a:cubicBezTo>
                    <a:pt x="67" y="38"/>
                    <a:pt x="67" y="38"/>
                    <a:pt x="67" y="38"/>
                  </a:cubicBezTo>
                  <a:cubicBezTo>
                    <a:pt x="66" y="36"/>
                    <a:pt x="66" y="36"/>
                    <a:pt x="66" y="36"/>
                  </a:cubicBezTo>
                  <a:cubicBezTo>
                    <a:pt x="66" y="36"/>
                    <a:pt x="66" y="36"/>
                    <a:pt x="66" y="36"/>
                  </a:cubicBezTo>
                  <a:cubicBezTo>
                    <a:pt x="65" y="35"/>
                    <a:pt x="65" y="35"/>
                    <a:pt x="65" y="35"/>
                  </a:cubicBezTo>
                  <a:cubicBezTo>
                    <a:pt x="66" y="35"/>
                    <a:pt x="66" y="35"/>
                    <a:pt x="66" y="35"/>
                  </a:cubicBezTo>
                  <a:cubicBezTo>
                    <a:pt x="66" y="34"/>
                    <a:pt x="66" y="34"/>
                    <a:pt x="66" y="34"/>
                  </a:cubicBezTo>
                  <a:cubicBezTo>
                    <a:pt x="66" y="33"/>
                    <a:pt x="66" y="33"/>
                    <a:pt x="66" y="33"/>
                  </a:cubicBezTo>
                  <a:cubicBezTo>
                    <a:pt x="66" y="32"/>
                    <a:pt x="66" y="32"/>
                    <a:pt x="66" y="32"/>
                  </a:cubicBezTo>
                  <a:cubicBezTo>
                    <a:pt x="65" y="31"/>
                    <a:pt x="65" y="31"/>
                    <a:pt x="65" y="31"/>
                  </a:cubicBezTo>
                  <a:cubicBezTo>
                    <a:pt x="64" y="31"/>
                    <a:pt x="64" y="31"/>
                    <a:pt x="64" y="31"/>
                  </a:cubicBezTo>
                  <a:cubicBezTo>
                    <a:pt x="63" y="30"/>
                    <a:pt x="63" y="30"/>
                    <a:pt x="63" y="30"/>
                  </a:cubicBezTo>
                  <a:cubicBezTo>
                    <a:pt x="63" y="30"/>
                    <a:pt x="63" y="30"/>
                    <a:pt x="63" y="30"/>
                  </a:cubicBezTo>
                  <a:cubicBezTo>
                    <a:pt x="63" y="30"/>
                    <a:pt x="63" y="30"/>
                    <a:pt x="63" y="30"/>
                  </a:cubicBezTo>
                  <a:cubicBezTo>
                    <a:pt x="64" y="30"/>
                    <a:pt x="64" y="30"/>
                    <a:pt x="64" y="30"/>
                  </a:cubicBezTo>
                  <a:cubicBezTo>
                    <a:pt x="66" y="29"/>
                    <a:pt x="66" y="29"/>
                    <a:pt x="66" y="29"/>
                  </a:cubicBezTo>
                  <a:cubicBezTo>
                    <a:pt x="67" y="28"/>
                    <a:pt x="67" y="28"/>
                    <a:pt x="67" y="28"/>
                  </a:cubicBezTo>
                  <a:cubicBezTo>
                    <a:pt x="67" y="28"/>
                    <a:pt x="67" y="28"/>
                    <a:pt x="67" y="28"/>
                  </a:cubicBezTo>
                  <a:cubicBezTo>
                    <a:pt x="67" y="28"/>
                    <a:pt x="67" y="28"/>
                    <a:pt x="67" y="28"/>
                  </a:cubicBezTo>
                  <a:cubicBezTo>
                    <a:pt x="65" y="29"/>
                    <a:pt x="65" y="29"/>
                    <a:pt x="65" y="29"/>
                  </a:cubicBezTo>
                  <a:cubicBezTo>
                    <a:pt x="64" y="29"/>
                    <a:pt x="64" y="29"/>
                    <a:pt x="64" y="29"/>
                  </a:cubicBezTo>
                  <a:cubicBezTo>
                    <a:pt x="64" y="29"/>
                    <a:pt x="64" y="29"/>
                    <a:pt x="64" y="29"/>
                  </a:cubicBezTo>
                  <a:cubicBezTo>
                    <a:pt x="63" y="29"/>
                    <a:pt x="63" y="29"/>
                    <a:pt x="63" y="29"/>
                  </a:cubicBezTo>
                  <a:cubicBezTo>
                    <a:pt x="62" y="28"/>
                    <a:pt x="62" y="28"/>
                    <a:pt x="62" y="28"/>
                  </a:cubicBezTo>
                  <a:cubicBezTo>
                    <a:pt x="62" y="28"/>
                    <a:pt x="62" y="28"/>
                    <a:pt x="62" y="28"/>
                  </a:cubicBezTo>
                  <a:cubicBezTo>
                    <a:pt x="63" y="28"/>
                    <a:pt x="63" y="28"/>
                    <a:pt x="63" y="28"/>
                  </a:cubicBezTo>
                  <a:cubicBezTo>
                    <a:pt x="62" y="27"/>
                    <a:pt x="62" y="27"/>
                    <a:pt x="62" y="27"/>
                  </a:cubicBezTo>
                  <a:cubicBezTo>
                    <a:pt x="61" y="26"/>
                    <a:pt x="61" y="26"/>
                    <a:pt x="61" y="26"/>
                  </a:cubicBezTo>
                  <a:cubicBezTo>
                    <a:pt x="61" y="24"/>
                    <a:pt x="61" y="24"/>
                    <a:pt x="61" y="24"/>
                  </a:cubicBezTo>
                  <a:cubicBezTo>
                    <a:pt x="62" y="24"/>
                    <a:pt x="62" y="24"/>
                    <a:pt x="62" y="24"/>
                  </a:cubicBezTo>
                  <a:cubicBezTo>
                    <a:pt x="62" y="24"/>
                    <a:pt x="62" y="24"/>
                    <a:pt x="62" y="24"/>
                  </a:cubicBezTo>
                  <a:cubicBezTo>
                    <a:pt x="61" y="23"/>
                    <a:pt x="61" y="23"/>
                    <a:pt x="61" y="23"/>
                  </a:cubicBezTo>
                  <a:cubicBezTo>
                    <a:pt x="62" y="23"/>
                    <a:pt x="62" y="23"/>
                    <a:pt x="62" y="23"/>
                  </a:cubicBezTo>
                  <a:close/>
                  <a:moveTo>
                    <a:pt x="176" y="31"/>
                  </a:moveTo>
                  <a:cubicBezTo>
                    <a:pt x="176" y="31"/>
                    <a:pt x="176" y="31"/>
                    <a:pt x="176" y="31"/>
                  </a:cubicBezTo>
                  <a:cubicBezTo>
                    <a:pt x="176" y="32"/>
                    <a:pt x="176" y="32"/>
                    <a:pt x="176" y="32"/>
                  </a:cubicBezTo>
                  <a:cubicBezTo>
                    <a:pt x="177" y="32"/>
                    <a:pt x="177" y="32"/>
                    <a:pt x="177" y="32"/>
                  </a:cubicBezTo>
                  <a:cubicBezTo>
                    <a:pt x="176" y="31"/>
                    <a:pt x="176" y="31"/>
                    <a:pt x="176" y="31"/>
                  </a:cubicBezTo>
                  <a:close/>
                  <a:moveTo>
                    <a:pt x="178" y="34"/>
                  </a:moveTo>
                  <a:cubicBezTo>
                    <a:pt x="177" y="34"/>
                    <a:pt x="177" y="34"/>
                    <a:pt x="177" y="34"/>
                  </a:cubicBezTo>
                  <a:cubicBezTo>
                    <a:pt x="178" y="34"/>
                    <a:pt x="178" y="34"/>
                    <a:pt x="178" y="34"/>
                  </a:cubicBezTo>
                  <a:cubicBezTo>
                    <a:pt x="178" y="34"/>
                    <a:pt x="178" y="34"/>
                    <a:pt x="178" y="34"/>
                  </a:cubicBezTo>
                  <a:close/>
                  <a:moveTo>
                    <a:pt x="179" y="34"/>
                  </a:moveTo>
                  <a:cubicBezTo>
                    <a:pt x="179" y="34"/>
                    <a:pt x="179" y="34"/>
                    <a:pt x="179" y="34"/>
                  </a:cubicBezTo>
                  <a:cubicBezTo>
                    <a:pt x="181" y="35"/>
                    <a:pt x="181" y="35"/>
                    <a:pt x="181" y="35"/>
                  </a:cubicBezTo>
                  <a:cubicBezTo>
                    <a:pt x="183" y="35"/>
                    <a:pt x="183" y="35"/>
                    <a:pt x="183" y="35"/>
                  </a:cubicBezTo>
                  <a:cubicBezTo>
                    <a:pt x="185" y="35"/>
                    <a:pt x="185" y="35"/>
                    <a:pt x="185" y="35"/>
                  </a:cubicBezTo>
                  <a:cubicBezTo>
                    <a:pt x="185" y="35"/>
                    <a:pt x="185" y="35"/>
                    <a:pt x="185" y="35"/>
                  </a:cubicBezTo>
                  <a:cubicBezTo>
                    <a:pt x="184" y="34"/>
                    <a:pt x="184" y="34"/>
                    <a:pt x="184" y="34"/>
                  </a:cubicBezTo>
                  <a:cubicBezTo>
                    <a:pt x="183" y="34"/>
                    <a:pt x="183" y="34"/>
                    <a:pt x="183" y="34"/>
                  </a:cubicBezTo>
                  <a:cubicBezTo>
                    <a:pt x="181" y="34"/>
                    <a:pt x="181" y="34"/>
                    <a:pt x="181" y="34"/>
                  </a:cubicBezTo>
                  <a:cubicBezTo>
                    <a:pt x="181" y="34"/>
                    <a:pt x="181" y="34"/>
                    <a:pt x="181" y="34"/>
                  </a:cubicBezTo>
                  <a:cubicBezTo>
                    <a:pt x="179" y="34"/>
                    <a:pt x="179" y="34"/>
                    <a:pt x="179" y="34"/>
                  </a:cubicBezTo>
                  <a:close/>
                  <a:moveTo>
                    <a:pt x="179" y="30"/>
                  </a:moveTo>
                  <a:cubicBezTo>
                    <a:pt x="180" y="31"/>
                    <a:pt x="180" y="31"/>
                    <a:pt x="180" y="31"/>
                  </a:cubicBezTo>
                  <a:cubicBezTo>
                    <a:pt x="180" y="30"/>
                    <a:pt x="180" y="30"/>
                    <a:pt x="180" y="30"/>
                  </a:cubicBezTo>
                  <a:cubicBezTo>
                    <a:pt x="180" y="30"/>
                    <a:pt x="180" y="30"/>
                    <a:pt x="180" y="30"/>
                  </a:cubicBezTo>
                  <a:cubicBezTo>
                    <a:pt x="181" y="31"/>
                    <a:pt x="181" y="31"/>
                    <a:pt x="181" y="31"/>
                  </a:cubicBezTo>
                  <a:cubicBezTo>
                    <a:pt x="181" y="32"/>
                    <a:pt x="181" y="32"/>
                    <a:pt x="181" y="32"/>
                  </a:cubicBezTo>
                  <a:cubicBezTo>
                    <a:pt x="181" y="32"/>
                    <a:pt x="181" y="32"/>
                    <a:pt x="181" y="32"/>
                  </a:cubicBezTo>
                  <a:cubicBezTo>
                    <a:pt x="182" y="32"/>
                    <a:pt x="182" y="32"/>
                    <a:pt x="182" y="32"/>
                  </a:cubicBezTo>
                  <a:cubicBezTo>
                    <a:pt x="182" y="32"/>
                    <a:pt x="182" y="32"/>
                    <a:pt x="182" y="32"/>
                  </a:cubicBezTo>
                  <a:cubicBezTo>
                    <a:pt x="183" y="32"/>
                    <a:pt x="183" y="32"/>
                    <a:pt x="183" y="32"/>
                  </a:cubicBezTo>
                  <a:cubicBezTo>
                    <a:pt x="183" y="32"/>
                    <a:pt x="183" y="32"/>
                    <a:pt x="183" y="32"/>
                  </a:cubicBezTo>
                  <a:cubicBezTo>
                    <a:pt x="182" y="31"/>
                    <a:pt x="182" y="31"/>
                    <a:pt x="182" y="31"/>
                  </a:cubicBezTo>
                  <a:cubicBezTo>
                    <a:pt x="181" y="30"/>
                    <a:pt x="181" y="30"/>
                    <a:pt x="181" y="30"/>
                  </a:cubicBezTo>
                  <a:cubicBezTo>
                    <a:pt x="181" y="30"/>
                    <a:pt x="181" y="30"/>
                    <a:pt x="181" y="30"/>
                  </a:cubicBezTo>
                  <a:cubicBezTo>
                    <a:pt x="180" y="30"/>
                    <a:pt x="180" y="30"/>
                    <a:pt x="180" y="30"/>
                  </a:cubicBezTo>
                  <a:cubicBezTo>
                    <a:pt x="179" y="30"/>
                    <a:pt x="179" y="30"/>
                    <a:pt x="179" y="30"/>
                  </a:cubicBezTo>
                  <a:cubicBezTo>
                    <a:pt x="179" y="30"/>
                    <a:pt x="179" y="30"/>
                    <a:pt x="179" y="30"/>
                  </a:cubicBezTo>
                  <a:close/>
                  <a:moveTo>
                    <a:pt x="166" y="50"/>
                  </a:moveTo>
                  <a:cubicBezTo>
                    <a:pt x="166" y="51"/>
                    <a:pt x="166" y="51"/>
                    <a:pt x="166" y="51"/>
                  </a:cubicBezTo>
                  <a:cubicBezTo>
                    <a:pt x="166" y="52"/>
                    <a:pt x="166" y="52"/>
                    <a:pt x="166" y="52"/>
                  </a:cubicBezTo>
                  <a:cubicBezTo>
                    <a:pt x="167" y="52"/>
                    <a:pt x="167" y="52"/>
                    <a:pt x="167" y="52"/>
                  </a:cubicBezTo>
                  <a:cubicBezTo>
                    <a:pt x="167" y="51"/>
                    <a:pt x="167" y="51"/>
                    <a:pt x="167" y="51"/>
                  </a:cubicBezTo>
                  <a:cubicBezTo>
                    <a:pt x="166" y="50"/>
                    <a:pt x="166" y="50"/>
                    <a:pt x="166" y="50"/>
                  </a:cubicBezTo>
                  <a:close/>
                  <a:moveTo>
                    <a:pt x="168" y="49"/>
                  </a:moveTo>
                  <a:cubicBezTo>
                    <a:pt x="168" y="50"/>
                    <a:pt x="168" y="50"/>
                    <a:pt x="168" y="50"/>
                  </a:cubicBezTo>
                  <a:cubicBezTo>
                    <a:pt x="167" y="51"/>
                    <a:pt x="167" y="51"/>
                    <a:pt x="167" y="51"/>
                  </a:cubicBezTo>
                  <a:cubicBezTo>
                    <a:pt x="167" y="52"/>
                    <a:pt x="167" y="52"/>
                    <a:pt x="167" y="52"/>
                  </a:cubicBezTo>
                  <a:cubicBezTo>
                    <a:pt x="167" y="52"/>
                    <a:pt x="167" y="52"/>
                    <a:pt x="167" y="52"/>
                  </a:cubicBezTo>
                  <a:cubicBezTo>
                    <a:pt x="168" y="50"/>
                    <a:pt x="168" y="50"/>
                    <a:pt x="168" y="50"/>
                  </a:cubicBezTo>
                  <a:cubicBezTo>
                    <a:pt x="168" y="49"/>
                    <a:pt x="168" y="49"/>
                    <a:pt x="168" y="49"/>
                  </a:cubicBezTo>
                  <a:close/>
                  <a:moveTo>
                    <a:pt x="175" y="55"/>
                  </a:moveTo>
                  <a:cubicBezTo>
                    <a:pt x="175" y="55"/>
                    <a:pt x="175" y="55"/>
                    <a:pt x="175" y="55"/>
                  </a:cubicBezTo>
                  <a:cubicBezTo>
                    <a:pt x="175" y="55"/>
                    <a:pt x="175" y="55"/>
                    <a:pt x="175" y="55"/>
                  </a:cubicBezTo>
                  <a:cubicBezTo>
                    <a:pt x="176" y="55"/>
                    <a:pt x="176" y="55"/>
                    <a:pt x="176" y="55"/>
                  </a:cubicBezTo>
                  <a:cubicBezTo>
                    <a:pt x="175" y="55"/>
                    <a:pt x="175" y="55"/>
                    <a:pt x="175" y="55"/>
                  </a:cubicBezTo>
                  <a:close/>
                  <a:moveTo>
                    <a:pt x="173" y="53"/>
                  </a:moveTo>
                  <a:cubicBezTo>
                    <a:pt x="173" y="53"/>
                    <a:pt x="173" y="53"/>
                    <a:pt x="173" y="53"/>
                  </a:cubicBezTo>
                  <a:cubicBezTo>
                    <a:pt x="173" y="53"/>
                    <a:pt x="173" y="53"/>
                    <a:pt x="173" y="53"/>
                  </a:cubicBezTo>
                  <a:cubicBezTo>
                    <a:pt x="173" y="54"/>
                    <a:pt x="173" y="54"/>
                    <a:pt x="173" y="54"/>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6"/>
                    <a:pt x="173" y="56"/>
                    <a:pt x="173" y="56"/>
                  </a:cubicBezTo>
                  <a:cubicBezTo>
                    <a:pt x="173" y="56"/>
                    <a:pt x="173" y="56"/>
                    <a:pt x="173" y="56"/>
                  </a:cubicBezTo>
                  <a:cubicBezTo>
                    <a:pt x="174" y="55"/>
                    <a:pt x="174" y="55"/>
                    <a:pt x="174" y="55"/>
                  </a:cubicBezTo>
                  <a:cubicBezTo>
                    <a:pt x="174" y="55"/>
                    <a:pt x="174" y="55"/>
                    <a:pt x="174" y="55"/>
                  </a:cubicBezTo>
                  <a:cubicBezTo>
                    <a:pt x="174" y="55"/>
                    <a:pt x="174" y="55"/>
                    <a:pt x="174" y="55"/>
                  </a:cubicBezTo>
                  <a:cubicBezTo>
                    <a:pt x="174" y="54"/>
                    <a:pt x="174" y="54"/>
                    <a:pt x="174" y="54"/>
                  </a:cubicBezTo>
                  <a:cubicBezTo>
                    <a:pt x="173" y="53"/>
                    <a:pt x="173" y="53"/>
                    <a:pt x="173" y="53"/>
                  </a:cubicBezTo>
                  <a:close/>
                  <a:moveTo>
                    <a:pt x="174" y="54"/>
                  </a:moveTo>
                  <a:cubicBezTo>
                    <a:pt x="174" y="54"/>
                    <a:pt x="174" y="54"/>
                    <a:pt x="174" y="54"/>
                  </a:cubicBezTo>
                  <a:cubicBezTo>
                    <a:pt x="174" y="54"/>
                    <a:pt x="174" y="54"/>
                    <a:pt x="174" y="54"/>
                  </a:cubicBezTo>
                  <a:cubicBezTo>
                    <a:pt x="175" y="54"/>
                    <a:pt x="175" y="54"/>
                    <a:pt x="175" y="54"/>
                  </a:cubicBezTo>
                  <a:cubicBezTo>
                    <a:pt x="175" y="54"/>
                    <a:pt x="175" y="54"/>
                    <a:pt x="175" y="54"/>
                  </a:cubicBezTo>
                  <a:cubicBezTo>
                    <a:pt x="175" y="54"/>
                    <a:pt x="175" y="54"/>
                    <a:pt x="175" y="54"/>
                  </a:cubicBezTo>
                  <a:cubicBezTo>
                    <a:pt x="174" y="54"/>
                    <a:pt x="174" y="54"/>
                    <a:pt x="174" y="54"/>
                  </a:cubicBezTo>
                  <a:close/>
                  <a:moveTo>
                    <a:pt x="173" y="52"/>
                  </a:moveTo>
                  <a:cubicBezTo>
                    <a:pt x="173" y="52"/>
                    <a:pt x="173" y="52"/>
                    <a:pt x="173" y="52"/>
                  </a:cubicBezTo>
                  <a:cubicBezTo>
                    <a:pt x="173" y="53"/>
                    <a:pt x="173" y="53"/>
                    <a:pt x="173" y="53"/>
                  </a:cubicBezTo>
                  <a:cubicBezTo>
                    <a:pt x="173" y="53"/>
                    <a:pt x="173" y="53"/>
                    <a:pt x="173" y="53"/>
                  </a:cubicBezTo>
                  <a:cubicBezTo>
                    <a:pt x="174" y="54"/>
                    <a:pt x="174" y="54"/>
                    <a:pt x="174" y="54"/>
                  </a:cubicBezTo>
                  <a:cubicBezTo>
                    <a:pt x="174" y="53"/>
                    <a:pt x="174" y="53"/>
                    <a:pt x="174" y="53"/>
                  </a:cubicBezTo>
                  <a:cubicBezTo>
                    <a:pt x="173" y="53"/>
                    <a:pt x="173" y="53"/>
                    <a:pt x="173" y="53"/>
                  </a:cubicBezTo>
                  <a:cubicBezTo>
                    <a:pt x="173" y="52"/>
                    <a:pt x="173" y="52"/>
                    <a:pt x="173" y="52"/>
                  </a:cubicBezTo>
                  <a:close/>
                  <a:moveTo>
                    <a:pt x="175" y="52"/>
                  </a:moveTo>
                  <a:cubicBezTo>
                    <a:pt x="174" y="52"/>
                    <a:pt x="174" y="52"/>
                    <a:pt x="174" y="52"/>
                  </a:cubicBezTo>
                  <a:cubicBezTo>
                    <a:pt x="173" y="53"/>
                    <a:pt x="173" y="53"/>
                    <a:pt x="173" y="53"/>
                  </a:cubicBezTo>
                  <a:cubicBezTo>
                    <a:pt x="174" y="53"/>
                    <a:pt x="174" y="53"/>
                    <a:pt x="174" y="53"/>
                  </a:cubicBezTo>
                  <a:cubicBezTo>
                    <a:pt x="175" y="53"/>
                    <a:pt x="175" y="53"/>
                    <a:pt x="175" y="53"/>
                  </a:cubicBezTo>
                  <a:cubicBezTo>
                    <a:pt x="175" y="53"/>
                    <a:pt x="175" y="53"/>
                    <a:pt x="175" y="53"/>
                  </a:cubicBezTo>
                  <a:cubicBezTo>
                    <a:pt x="175" y="53"/>
                    <a:pt x="175" y="53"/>
                    <a:pt x="175" y="53"/>
                  </a:cubicBezTo>
                  <a:cubicBezTo>
                    <a:pt x="175" y="53"/>
                    <a:pt x="175" y="53"/>
                    <a:pt x="175" y="53"/>
                  </a:cubicBezTo>
                  <a:cubicBezTo>
                    <a:pt x="175" y="52"/>
                    <a:pt x="175" y="52"/>
                    <a:pt x="175" y="52"/>
                  </a:cubicBezTo>
                  <a:cubicBezTo>
                    <a:pt x="175" y="52"/>
                    <a:pt x="175" y="52"/>
                    <a:pt x="175" y="52"/>
                  </a:cubicBezTo>
                  <a:cubicBezTo>
                    <a:pt x="175" y="52"/>
                    <a:pt x="175" y="52"/>
                    <a:pt x="175" y="52"/>
                  </a:cubicBezTo>
                  <a:cubicBezTo>
                    <a:pt x="175" y="52"/>
                    <a:pt x="175" y="52"/>
                    <a:pt x="175" y="52"/>
                  </a:cubicBezTo>
                  <a:close/>
                  <a:moveTo>
                    <a:pt x="173" y="51"/>
                  </a:moveTo>
                  <a:cubicBezTo>
                    <a:pt x="173" y="51"/>
                    <a:pt x="173" y="51"/>
                    <a:pt x="173" y="51"/>
                  </a:cubicBezTo>
                  <a:cubicBezTo>
                    <a:pt x="173" y="51"/>
                    <a:pt x="173" y="51"/>
                    <a:pt x="173" y="51"/>
                  </a:cubicBezTo>
                  <a:cubicBezTo>
                    <a:pt x="173" y="51"/>
                    <a:pt x="173" y="51"/>
                    <a:pt x="173" y="51"/>
                  </a:cubicBezTo>
                  <a:cubicBezTo>
                    <a:pt x="173" y="51"/>
                    <a:pt x="173" y="51"/>
                    <a:pt x="173" y="51"/>
                  </a:cubicBezTo>
                  <a:close/>
                  <a:moveTo>
                    <a:pt x="175" y="50"/>
                  </a:moveTo>
                  <a:cubicBezTo>
                    <a:pt x="175" y="50"/>
                    <a:pt x="175" y="50"/>
                    <a:pt x="175" y="50"/>
                  </a:cubicBezTo>
                  <a:cubicBezTo>
                    <a:pt x="175" y="50"/>
                    <a:pt x="175" y="50"/>
                    <a:pt x="175" y="50"/>
                  </a:cubicBezTo>
                  <a:cubicBezTo>
                    <a:pt x="175" y="50"/>
                    <a:pt x="175" y="50"/>
                    <a:pt x="175" y="50"/>
                  </a:cubicBezTo>
                  <a:cubicBezTo>
                    <a:pt x="175" y="50"/>
                    <a:pt x="175" y="50"/>
                    <a:pt x="175" y="50"/>
                  </a:cubicBezTo>
                  <a:close/>
                  <a:moveTo>
                    <a:pt x="174" y="50"/>
                  </a:moveTo>
                  <a:cubicBezTo>
                    <a:pt x="174" y="50"/>
                    <a:pt x="174" y="50"/>
                    <a:pt x="174" y="50"/>
                  </a:cubicBezTo>
                  <a:cubicBezTo>
                    <a:pt x="174" y="51"/>
                    <a:pt x="174" y="51"/>
                    <a:pt x="174" y="51"/>
                  </a:cubicBezTo>
                  <a:cubicBezTo>
                    <a:pt x="173" y="51"/>
                    <a:pt x="173" y="51"/>
                    <a:pt x="173" y="51"/>
                  </a:cubicBezTo>
                  <a:cubicBezTo>
                    <a:pt x="174" y="51"/>
                    <a:pt x="174" y="51"/>
                    <a:pt x="174"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4" y="52"/>
                    <a:pt x="174" y="52"/>
                    <a:pt x="174" y="52"/>
                  </a:cubicBezTo>
                  <a:cubicBezTo>
                    <a:pt x="175" y="52"/>
                    <a:pt x="175" y="52"/>
                    <a:pt x="175" y="52"/>
                  </a:cubicBezTo>
                  <a:cubicBezTo>
                    <a:pt x="175" y="52"/>
                    <a:pt x="175" y="52"/>
                    <a:pt x="175" y="52"/>
                  </a:cubicBezTo>
                  <a:cubicBezTo>
                    <a:pt x="175" y="51"/>
                    <a:pt x="175" y="51"/>
                    <a:pt x="175" y="51"/>
                  </a:cubicBezTo>
                  <a:cubicBezTo>
                    <a:pt x="175" y="50"/>
                    <a:pt x="175" y="50"/>
                    <a:pt x="175" y="50"/>
                  </a:cubicBezTo>
                  <a:cubicBezTo>
                    <a:pt x="175" y="50"/>
                    <a:pt x="175" y="50"/>
                    <a:pt x="175" y="50"/>
                  </a:cubicBezTo>
                  <a:cubicBezTo>
                    <a:pt x="174" y="50"/>
                    <a:pt x="174" y="50"/>
                    <a:pt x="174" y="50"/>
                  </a:cubicBezTo>
                  <a:close/>
                  <a:moveTo>
                    <a:pt x="163" y="56"/>
                  </a:moveTo>
                  <a:cubicBezTo>
                    <a:pt x="163" y="56"/>
                    <a:pt x="163" y="56"/>
                    <a:pt x="163" y="56"/>
                  </a:cubicBezTo>
                  <a:cubicBezTo>
                    <a:pt x="163" y="56"/>
                    <a:pt x="163" y="56"/>
                    <a:pt x="163" y="56"/>
                  </a:cubicBezTo>
                  <a:cubicBezTo>
                    <a:pt x="163" y="56"/>
                    <a:pt x="163" y="56"/>
                    <a:pt x="163" y="56"/>
                  </a:cubicBezTo>
                  <a:close/>
                  <a:moveTo>
                    <a:pt x="162" y="57"/>
                  </a:moveTo>
                  <a:cubicBezTo>
                    <a:pt x="163" y="57"/>
                    <a:pt x="163" y="57"/>
                    <a:pt x="163" y="57"/>
                  </a:cubicBezTo>
                  <a:cubicBezTo>
                    <a:pt x="163" y="57"/>
                    <a:pt x="163" y="57"/>
                    <a:pt x="163" y="57"/>
                  </a:cubicBezTo>
                  <a:cubicBezTo>
                    <a:pt x="162" y="57"/>
                    <a:pt x="162" y="57"/>
                    <a:pt x="162" y="57"/>
                  </a:cubicBezTo>
                  <a:close/>
                  <a:moveTo>
                    <a:pt x="158" y="58"/>
                  </a:moveTo>
                  <a:cubicBezTo>
                    <a:pt x="158" y="59"/>
                    <a:pt x="158" y="59"/>
                    <a:pt x="158" y="59"/>
                  </a:cubicBezTo>
                  <a:cubicBezTo>
                    <a:pt x="158" y="59"/>
                    <a:pt x="158" y="59"/>
                    <a:pt x="158" y="59"/>
                  </a:cubicBezTo>
                  <a:cubicBezTo>
                    <a:pt x="158" y="59"/>
                    <a:pt x="158" y="58"/>
                    <a:pt x="158" y="58"/>
                  </a:cubicBezTo>
                  <a:close/>
                  <a:moveTo>
                    <a:pt x="159" y="58"/>
                  </a:moveTo>
                  <a:cubicBezTo>
                    <a:pt x="158" y="58"/>
                    <a:pt x="158" y="58"/>
                    <a:pt x="158" y="58"/>
                  </a:cubicBezTo>
                  <a:cubicBezTo>
                    <a:pt x="159" y="58"/>
                    <a:pt x="159" y="58"/>
                    <a:pt x="159" y="58"/>
                  </a:cubicBezTo>
                  <a:cubicBezTo>
                    <a:pt x="159" y="58"/>
                    <a:pt x="159" y="58"/>
                    <a:pt x="159" y="58"/>
                  </a:cubicBezTo>
                  <a:cubicBezTo>
                    <a:pt x="159" y="58"/>
                    <a:pt x="159" y="58"/>
                    <a:pt x="159" y="58"/>
                  </a:cubicBezTo>
                  <a:close/>
                  <a:moveTo>
                    <a:pt x="159" y="61"/>
                  </a:moveTo>
                  <a:cubicBezTo>
                    <a:pt x="159" y="61"/>
                    <a:pt x="159" y="61"/>
                    <a:pt x="159" y="61"/>
                  </a:cubicBezTo>
                  <a:cubicBezTo>
                    <a:pt x="158" y="61"/>
                    <a:pt x="158" y="61"/>
                    <a:pt x="158" y="61"/>
                  </a:cubicBezTo>
                  <a:cubicBezTo>
                    <a:pt x="158" y="62"/>
                    <a:pt x="158" y="62"/>
                    <a:pt x="158" y="62"/>
                  </a:cubicBezTo>
                  <a:cubicBezTo>
                    <a:pt x="159" y="62"/>
                    <a:pt x="159" y="62"/>
                    <a:pt x="159" y="62"/>
                  </a:cubicBezTo>
                  <a:cubicBezTo>
                    <a:pt x="159" y="61"/>
                    <a:pt x="159" y="61"/>
                    <a:pt x="159" y="61"/>
                  </a:cubicBezTo>
                  <a:cubicBezTo>
                    <a:pt x="159" y="61"/>
                    <a:pt x="159" y="61"/>
                    <a:pt x="159" y="61"/>
                  </a:cubicBezTo>
                  <a:close/>
                  <a:moveTo>
                    <a:pt x="161" y="58"/>
                  </a:moveTo>
                  <a:cubicBezTo>
                    <a:pt x="160" y="59"/>
                    <a:pt x="160" y="59"/>
                    <a:pt x="160" y="59"/>
                  </a:cubicBezTo>
                  <a:cubicBezTo>
                    <a:pt x="160" y="59"/>
                    <a:pt x="160" y="59"/>
                    <a:pt x="160" y="59"/>
                  </a:cubicBezTo>
                  <a:cubicBezTo>
                    <a:pt x="160" y="59"/>
                    <a:pt x="160" y="59"/>
                    <a:pt x="160" y="59"/>
                  </a:cubicBezTo>
                  <a:cubicBezTo>
                    <a:pt x="159" y="60"/>
                    <a:pt x="159" y="60"/>
                    <a:pt x="159" y="60"/>
                  </a:cubicBezTo>
                  <a:cubicBezTo>
                    <a:pt x="159" y="60"/>
                    <a:pt x="159" y="60"/>
                    <a:pt x="159" y="60"/>
                  </a:cubicBezTo>
                  <a:cubicBezTo>
                    <a:pt x="160" y="61"/>
                    <a:pt x="160" y="61"/>
                    <a:pt x="160" y="61"/>
                  </a:cubicBezTo>
                  <a:cubicBezTo>
                    <a:pt x="160" y="60"/>
                    <a:pt x="160" y="60"/>
                    <a:pt x="160" y="60"/>
                  </a:cubicBezTo>
                  <a:cubicBezTo>
                    <a:pt x="161" y="59"/>
                    <a:pt x="161" y="59"/>
                    <a:pt x="161" y="59"/>
                  </a:cubicBezTo>
                  <a:cubicBezTo>
                    <a:pt x="162" y="58"/>
                    <a:pt x="162" y="58"/>
                    <a:pt x="162" y="58"/>
                  </a:cubicBezTo>
                  <a:cubicBezTo>
                    <a:pt x="162" y="58"/>
                    <a:pt x="162" y="58"/>
                    <a:pt x="162" y="58"/>
                  </a:cubicBezTo>
                  <a:cubicBezTo>
                    <a:pt x="162" y="57"/>
                    <a:pt x="162" y="57"/>
                    <a:pt x="162" y="57"/>
                  </a:cubicBezTo>
                  <a:cubicBezTo>
                    <a:pt x="162" y="57"/>
                    <a:pt x="162" y="57"/>
                    <a:pt x="162" y="57"/>
                  </a:cubicBezTo>
                  <a:cubicBezTo>
                    <a:pt x="161" y="57"/>
                    <a:pt x="161" y="57"/>
                    <a:pt x="161" y="57"/>
                  </a:cubicBezTo>
                  <a:cubicBezTo>
                    <a:pt x="161" y="57"/>
                    <a:pt x="161" y="57"/>
                    <a:pt x="161" y="57"/>
                  </a:cubicBezTo>
                  <a:cubicBezTo>
                    <a:pt x="161" y="58"/>
                    <a:pt x="161" y="58"/>
                    <a:pt x="161" y="58"/>
                  </a:cubicBezTo>
                  <a:close/>
                  <a:moveTo>
                    <a:pt x="154" y="54"/>
                  </a:moveTo>
                  <a:cubicBezTo>
                    <a:pt x="155" y="53"/>
                    <a:pt x="155" y="53"/>
                    <a:pt x="155" y="53"/>
                  </a:cubicBezTo>
                  <a:cubicBezTo>
                    <a:pt x="154" y="53"/>
                    <a:pt x="154" y="53"/>
                    <a:pt x="154" y="53"/>
                  </a:cubicBezTo>
                  <a:cubicBezTo>
                    <a:pt x="154" y="54"/>
                    <a:pt x="154" y="54"/>
                    <a:pt x="154" y="54"/>
                  </a:cubicBezTo>
                  <a:close/>
                  <a:moveTo>
                    <a:pt x="152" y="55"/>
                  </a:moveTo>
                  <a:cubicBezTo>
                    <a:pt x="152" y="55"/>
                    <a:pt x="152" y="55"/>
                    <a:pt x="152" y="55"/>
                  </a:cubicBezTo>
                  <a:cubicBezTo>
                    <a:pt x="152" y="55"/>
                    <a:pt x="152" y="55"/>
                    <a:pt x="152" y="55"/>
                  </a:cubicBezTo>
                  <a:cubicBezTo>
                    <a:pt x="152" y="55"/>
                    <a:pt x="152" y="55"/>
                    <a:pt x="152" y="55"/>
                  </a:cubicBezTo>
                  <a:close/>
                  <a:moveTo>
                    <a:pt x="154" y="61"/>
                  </a:moveTo>
                  <a:cubicBezTo>
                    <a:pt x="153" y="61"/>
                    <a:pt x="153" y="61"/>
                    <a:pt x="153" y="61"/>
                  </a:cubicBezTo>
                  <a:cubicBezTo>
                    <a:pt x="153" y="61"/>
                    <a:pt x="153" y="61"/>
                    <a:pt x="153" y="61"/>
                  </a:cubicBezTo>
                  <a:cubicBezTo>
                    <a:pt x="154" y="61"/>
                    <a:pt x="154" y="61"/>
                    <a:pt x="154" y="61"/>
                  </a:cubicBezTo>
                  <a:close/>
                  <a:moveTo>
                    <a:pt x="152" y="60"/>
                  </a:moveTo>
                  <a:cubicBezTo>
                    <a:pt x="153" y="59"/>
                    <a:pt x="153" y="59"/>
                    <a:pt x="153" y="59"/>
                  </a:cubicBezTo>
                  <a:cubicBezTo>
                    <a:pt x="153" y="60"/>
                    <a:pt x="153" y="60"/>
                    <a:pt x="153" y="60"/>
                  </a:cubicBezTo>
                  <a:cubicBezTo>
                    <a:pt x="153" y="60"/>
                    <a:pt x="153" y="60"/>
                    <a:pt x="153" y="60"/>
                  </a:cubicBezTo>
                  <a:cubicBezTo>
                    <a:pt x="153" y="61"/>
                    <a:pt x="153" y="61"/>
                    <a:pt x="153" y="61"/>
                  </a:cubicBezTo>
                  <a:cubicBezTo>
                    <a:pt x="152" y="60"/>
                    <a:pt x="152" y="60"/>
                    <a:pt x="152" y="60"/>
                  </a:cubicBezTo>
                  <a:cubicBezTo>
                    <a:pt x="152" y="60"/>
                    <a:pt x="152" y="60"/>
                    <a:pt x="152" y="60"/>
                  </a:cubicBezTo>
                  <a:close/>
                  <a:moveTo>
                    <a:pt x="147" y="57"/>
                  </a:moveTo>
                  <a:cubicBezTo>
                    <a:pt x="148" y="57"/>
                    <a:pt x="148" y="57"/>
                    <a:pt x="148" y="57"/>
                  </a:cubicBezTo>
                  <a:cubicBezTo>
                    <a:pt x="148" y="57"/>
                    <a:pt x="148" y="57"/>
                    <a:pt x="148" y="57"/>
                  </a:cubicBezTo>
                  <a:cubicBezTo>
                    <a:pt x="148" y="57"/>
                    <a:pt x="148" y="57"/>
                    <a:pt x="148" y="57"/>
                  </a:cubicBezTo>
                  <a:cubicBezTo>
                    <a:pt x="148" y="57"/>
                    <a:pt x="148" y="57"/>
                    <a:pt x="148" y="57"/>
                  </a:cubicBezTo>
                  <a:cubicBezTo>
                    <a:pt x="147" y="57"/>
                    <a:pt x="147" y="57"/>
                    <a:pt x="147" y="57"/>
                  </a:cubicBezTo>
                  <a:close/>
                  <a:moveTo>
                    <a:pt x="148" y="62"/>
                  </a:moveTo>
                  <a:cubicBezTo>
                    <a:pt x="149" y="62"/>
                    <a:pt x="149" y="62"/>
                    <a:pt x="149" y="62"/>
                  </a:cubicBezTo>
                  <a:cubicBezTo>
                    <a:pt x="150" y="62"/>
                    <a:pt x="150" y="62"/>
                    <a:pt x="150" y="62"/>
                  </a:cubicBezTo>
                  <a:cubicBezTo>
                    <a:pt x="149" y="62"/>
                    <a:pt x="149" y="62"/>
                    <a:pt x="149" y="62"/>
                  </a:cubicBezTo>
                  <a:cubicBezTo>
                    <a:pt x="148" y="62"/>
                    <a:pt x="148" y="62"/>
                    <a:pt x="148" y="62"/>
                  </a:cubicBezTo>
                  <a:close/>
                  <a:moveTo>
                    <a:pt x="142" y="59"/>
                  </a:moveTo>
                  <a:cubicBezTo>
                    <a:pt x="142" y="58"/>
                    <a:pt x="142" y="58"/>
                    <a:pt x="142" y="58"/>
                  </a:cubicBezTo>
                  <a:cubicBezTo>
                    <a:pt x="142" y="58"/>
                    <a:pt x="142" y="58"/>
                    <a:pt x="142" y="58"/>
                  </a:cubicBezTo>
                  <a:cubicBezTo>
                    <a:pt x="142" y="58"/>
                    <a:pt x="142" y="58"/>
                    <a:pt x="142" y="58"/>
                  </a:cubicBezTo>
                  <a:cubicBezTo>
                    <a:pt x="142" y="59"/>
                    <a:pt x="142" y="59"/>
                    <a:pt x="142" y="59"/>
                  </a:cubicBezTo>
                  <a:close/>
                  <a:moveTo>
                    <a:pt x="144" y="61"/>
                  </a:moveTo>
                  <a:cubicBezTo>
                    <a:pt x="145" y="61"/>
                    <a:pt x="145" y="61"/>
                    <a:pt x="145" y="61"/>
                  </a:cubicBezTo>
                  <a:cubicBezTo>
                    <a:pt x="146" y="61"/>
                    <a:pt x="146" y="61"/>
                    <a:pt x="146" y="61"/>
                  </a:cubicBezTo>
                  <a:cubicBezTo>
                    <a:pt x="146" y="62"/>
                    <a:pt x="146" y="62"/>
                    <a:pt x="146" y="62"/>
                  </a:cubicBezTo>
                  <a:cubicBezTo>
                    <a:pt x="145" y="62"/>
                    <a:pt x="145" y="62"/>
                    <a:pt x="145" y="62"/>
                  </a:cubicBezTo>
                  <a:cubicBezTo>
                    <a:pt x="144" y="62"/>
                    <a:pt x="144" y="62"/>
                    <a:pt x="144" y="62"/>
                  </a:cubicBezTo>
                  <a:cubicBezTo>
                    <a:pt x="144" y="61"/>
                    <a:pt x="144" y="61"/>
                    <a:pt x="144" y="61"/>
                  </a:cubicBezTo>
                  <a:close/>
                  <a:moveTo>
                    <a:pt x="143" y="62"/>
                  </a:moveTo>
                  <a:cubicBezTo>
                    <a:pt x="143" y="61"/>
                    <a:pt x="143" y="61"/>
                    <a:pt x="143" y="61"/>
                  </a:cubicBezTo>
                  <a:cubicBezTo>
                    <a:pt x="143" y="62"/>
                    <a:pt x="143" y="62"/>
                    <a:pt x="143" y="62"/>
                  </a:cubicBezTo>
                  <a:cubicBezTo>
                    <a:pt x="143" y="62"/>
                    <a:pt x="143" y="62"/>
                    <a:pt x="143" y="62"/>
                  </a:cubicBezTo>
                  <a:close/>
                  <a:moveTo>
                    <a:pt x="141" y="61"/>
                  </a:moveTo>
                  <a:cubicBezTo>
                    <a:pt x="141" y="61"/>
                    <a:pt x="141" y="61"/>
                    <a:pt x="141" y="61"/>
                  </a:cubicBezTo>
                  <a:cubicBezTo>
                    <a:pt x="142" y="61"/>
                    <a:pt x="142" y="61"/>
                    <a:pt x="142" y="61"/>
                  </a:cubicBezTo>
                  <a:cubicBezTo>
                    <a:pt x="141" y="62"/>
                    <a:pt x="141" y="62"/>
                    <a:pt x="141" y="62"/>
                  </a:cubicBezTo>
                  <a:cubicBezTo>
                    <a:pt x="141" y="61"/>
                    <a:pt x="141" y="61"/>
                    <a:pt x="141" y="61"/>
                  </a:cubicBezTo>
                  <a:close/>
                  <a:moveTo>
                    <a:pt x="124" y="70"/>
                  </a:moveTo>
                  <a:cubicBezTo>
                    <a:pt x="124" y="71"/>
                    <a:pt x="124" y="71"/>
                    <a:pt x="124" y="71"/>
                  </a:cubicBezTo>
                  <a:cubicBezTo>
                    <a:pt x="124" y="71"/>
                    <a:pt x="124" y="71"/>
                    <a:pt x="124" y="71"/>
                  </a:cubicBezTo>
                  <a:cubicBezTo>
                    <a:pt x="126" y="71"/>
                    <a:pt x="126" y="71"/>
                    <a:pt x="126" y="71"/>
                  </a:cubicBezTo>
                  <a:cubicBezTo>
                    <a:pt x="127" y="70"/>
                    <a:pt x="127" y="70"/>
                    <a:pt x="127" y="70"/>
                  </a:cubicBezTo>
                  <a:cubicBezTo>
                    <a:pt x="128" y="70"/>
                    <a:pt x="128" y="70"/>
                    <a:pt x="128" y="70"/>
                  </a:cubicBezTo>
                  <a:cubicBezTo>
                    <a:pt x="129" y="70"/>
                    <a:pt x="129" y="70"/>
                    <a:pt x="129" y="70"/>
                  </a:cubicBezTo>
                  <a:cubicBezTo>
                    <a:pt x="129" y="69"/>
                    <a:pt x="129" y="69"/>
                    <a:pt x="129" y="69"/>
                  </a:cubicBezTo>
                  <a:cubicBezTo>
                    <a:pt x="130" y="69"/>
                    <a:pt x="130" y="69"/>
                    <a:pt x="130" y="69"/>
                  </a:cubicBezTo>
                  <a:cubicBezTo>
                    <a:pt x="132" y="67"/>
                    <a:pt x="132" y="67"/>
                    <a:pt x="132" y="67"/>
                  </a:cubicBezTo>
                  <a:cubicBezTo>
                    <a:pt x="132" y="67"/>
                    <a:pt x="132" y="67"/>
                    <a:pt x="132" y="67"/>
                  </a:cubicBezTo>
                  <a:cubicBezTo>
                    <a:pt x="132" y="67"/>
                    <a:pt x="132" y="67"/>
                    <a:pt x="132" y="67"/>
                  </a:cubicBezTo>
                  <a:cubicBezTo>
                    <a:pt x="131" y="66"/>
                    <a:pt x="131" y="66"/>
                    <a:pt x="131" y="66"/>
                  </a:cubicBezTo>
                  <a:cubicBezTo>
                    <a:pt x="130" y="65"/>
                    <a:pt x="130" y="65"/>
                    <a:pt x="130" y="65"/>
                  </a:cubicBezTo>
                  <a:cubicBezTo>
                    <a:pt x="130" y="65"/>
                    <a:pt x="130" y="65"/>
                    <a:pt x="130" y="65"/>
                  </a:cubicBezTo>
                  <a:cubicBezTo>
                    <a:pt x="129" y="65"/>
                    <a:pt x="129" y="65"/>
                    <a:pt x="129" y="65"/>
                  </a:cubicBezTo>
                  <a:cubicBezTo>
                    <a:pt x="129" y="66"/>
                    <a:pt x="129" y="66"/>
                    <a:pt x="129" y="66"/>
                  </a:cubicBezTo>
                  <a:cubicBezTo>
                    <a:pt x="128" y="66"/>
                    <a:pt x="128" y="66"/>
                    <a:pt x="128" y="66"/>
                  </a:cubicBezTo>
                  <a:cubicBezTo>
                    <a:pt x="128" y="67"/>
                    <a:pt x="128" y="67"/>
                    <a:pt x="128" y="67"/>
                  </a:cubicBezTo>
                  <a:cubicBezTo>
                    <a:pt x="127" y="66"/>
                    <a:pt x="127" y="66"/>
                    <a:pt x="127" y="66"/>
                  </a:cubicBezTo>
                  <a:cubicBezTo>
                    <a:pt x="127" y="66"/>
                    <a:pt x="127" y="66"/>
                    <a:pt x="127" y="66"/>
                  </a:cubicBezTo>
                  <a:cubicBezTo>
                    <a:pt x="126" y="67"/>
                    <a:pt x="126" y="67"/>
                    <a:pt x="126" y="67"/>
                  </a:cubicBezTo>
                  <a:cubicBezTo>
                    <a:pt x="125" y="68"/>
                    <a:pt x="125" y="68"/>
                    <a:pt x="125" y="68"/>
                  </a:cubicBezTo>
                  <a:cubicBezTo>
                    <a:pt x="125" y="69"/>
                    <a:pt x="125" y="69"/>
                    <a:pt x="125" y="69"/>
                  </a:cubicBezTo>
                  <a:cubicBezTo>
                    <a:pt x="124" y="69"/>
                    <a:pt x="124" y="69"/>
                    <a:pt x="124" y="69"/>
                  </a:cubicBezTo>
                  <a:cubicBezTo>
                    <a:pt x="125" y="70"/>
                    <a:pt x="125" y="70"/>
                    <a:pt x="125" y="70"/>
                  </a:cubicBezTo>
                  <a:cubicBezTo>
                    <a:pt x="125" y="70"/>
                    <a:pt x="125" y="70"/>
                    <a:pt x="125" y="70"/>
                  </a:cubicBezTo>
                  <a:cubicBezTo>
                    <a:pt x="125" y="70"/>
                    <a:pt x="125" y="70"/>
                    <a:pt x="125" y="70"/>
                  </a:cubicBezTo>
                  <a:cubicBezTo>
                    <a:pt x="124" y="70"/>
                    <a:pt x="124" y="70"/>
                    <a:pt x="124" y="70"/>
                  </a:cubicBezTo>
                  <a:close/>
                  <a:moveTo>
                    <a:pt x="123" y="71"/>
                  </a:moveTo>
                  <a:cubicBezTo>
                    <a:pt x="124" y="70"/>
                    <a:pt x="124" y="70"/>
                    <a:pt x="124" y="70"/>
                  </a:cubicBezTo>
                  <a:cubicBezTo>
                    <a:pt x="123" y="70"/>
                    <a:pt x="123" y="70"/>
                    <a:pt x="123" y="70"/>
                  </a:cubicBezTo>
                  <a:cubicBezTo>
                    <a:pt x="123" y="70"/>
                    <a:pt x="123" y="70"/>
                    <a:pt x="123" y="70"/>
                  </a:cubicBezTo>
                  <a:cubicBezTo>
                    <a:pt x="123" y="71"/>
                    <a:pt x="123" y="71"/>
                    <a:pt x="123" y="71"/>
                  </a:cubicBezTo>
                  <a:close/>
                  <a:moveTo>
                    <a:pt x="123" y="71"/>
                  </a:moveTo>
                  <a:cubicBezTo>
                    <a:pt x="123" y="71"/>
                    <a:pt x="123" y="71"/>
                    <a:pt x="123" y="71"/>
                  </a:cubicBezTo>
                  <a:cubicBezTo>
                    <a:pt x="123" y="72"/>
                    <a:pt x="123" y="72"/>
                    <a:pt x="123" y="72"/>
                  </a:cubicBezTo>
                  <a:cubicBezTo>
                    <a:pt x="121" y="72"/>
                    <a:pt x="121" y="72"/>
                    <a:pt x="121" y="72"/>
                  </a:cubicBezTo>
                  <a:cubicBezTo>
                    <a:pt x="121" y="73"/>
                    <a:pt x="121" y="73"/>
                    <a:pt x="121" y="73"/>
                  </a:cubicBezTo>
                  <a:cubicBezTo>
                    <a:pt x="121" y="73"/>
                    <a:pt x="121" y="73"/>
                    <a:pt x="121" y="73"/>
                  </a:cubicBezTo>
                  <a:cubicBezTo>
                    <a:pt x="123" y="72"/>
                    <a:pt x="123" y="72"/>
                    <a:pt x="123" y="72"/>
                  </a:cubicBezTo>
                  <a:cubicBezTo>
                    <a:pt x="124" y="72"/>
                    <a:pt x="124" y="72"/>
                    <a:pt x="124" y="72"/>
                  </a:cubicBezTo>
                  <a:cubicBezTo>
                    <a:pt x="123" y="71"/>
                    <a:pt x="123" y="71"/>
                    <a:pt x="123" y="71"/>
                  </a:cubicBezTo>
                  <a:close/>
                  <a:moveTo>
                    <a:pt x="117" y="71"/>
                  </a:moveTo>
                  <a:cubicBezTo>
                    <a:pt x="117" y="71"/>
                    <a:pt x="117" y="71"/>
                    <a:pt x="117" y="71"/>
                  </a:cubicBezTo>
                  <a:cubicBezTo>
                    <a:pt x="117" y="72"/>
                    <a:pt x="117" y="72"/>
                    <a:pt x="117" y="72"/>
                  </a:cubicBezTo>
                  <a:cubicBezTo>
                    <a:pt x="117" y="72"/>
                    <a:pt x="117" y="72"/>
                    <a:pt x="117" y="72"/>
                  </a:cubicBezTo>
                  <a:cubicBezTo>
                    <a:pt x="116" y="72"/>
                    <a:pt x="116" y="72"/>
                    <a:pt x="116" y="72"/>
                  </a:cubicBezTo>
                  <a:cubicBezTo>
                    <a:pt x="116" y="71"/>
                    <a:pt x="116" y="71"/>
                    <a:pt x="116" y="71"/>
                  </a:cubicBezTo>
                  <a:cubicBezTo>
                    <a:pt x="117" y="71"/>
                    <a:pt x="117" y="71"/>
                    <a:pt x="117" y="71"/>
                  </a:cubicBezTo>
                  <a:close/>
                  <a:moveTo>
                    <a:pt x="104" y="67"/>
                  </a:moveTo>
                  <a:cubicBezTo>
                    <a:pt x="106" y="66"/>
                    <a:pt x="106" y="66"/>
                    <a:pt x="106" y="66"/>
                  </a:cubicBezTo>
                  <a:cubicBezTo>
                    <a:pt x="107" y="67"/>
                    <a:pt x="107" y="67"/>
                    <a:pt x="107" y="67"/>
                  </a:cubicBezTo>
                  <a:cubicBezTo>
                    <a:pt x="108" y="67"/>
                    <a:pt x="108" y="67"/>
                    <a:pt x="108" y="67"/>
                  </a:cubicBezTo>
                  <a:cubicBezTo>
                    <a:pt x="109" y="66"/>
                    <a:pt x="109" y="66"/>
                    <a:pt x="109" y="66"/>
                  </a:cubicBezTo>
                  <a:cubicBezTo>
                    <a:pt x="110" y="67"/>
                    <a:pt x="110" y="67"/>
                    <a:pt x="110" y="67"/>
                  </a:cubicBezTo>
                  <a:cubicBezTo>
                    <a:pt x="110" y="67"/>
                    <a:pt x="110" y="67"/>
                    <a:pt x="110" y="67"/>
                  </a:cubicBezTo>
                  <a:cubicBezTo>
                    <a:pt x="111" y="67"/>
                    <a:pt x="111" y="67"/>
                    <a:pt x="111" y="67"/>
                  </a:cubicBezTo>
                  <a:cubicBezTo>
                    <a:pt x="112" y="68"/>
                    <a:pt x="112" y="68"/>
                    <a:pt x="112" y="68"/>
                  </a:cubicBezTo>
                  <a:cubicBezTo>
                    <a:pt x="112" y="69"/>
                    <a:pt x="112" y="69"/>
                    <a:pt x="112" y="69"/>
                  </a:cubicBezTo>
                  <a:cubicBezTo>
                    <a:pt x="112" y="70"/>
                    <a:pt x="112" y="70"/>
                    <a:pt x="112" y="70"/>
                  </a:cubicBezTo>
                  <a:cubicBezTo>
                    <a:pt x="111" y="70"/>
                    <a:pt x="111" y="70"/>
                    <a:pt x="111" y="70"/>
                  </a:cubicBezTo>
                  <a:cubicBezTo>
                    <a:pt x="110" y="70"/>
                    <a:pt x="110" y="70"/>
                    <a:pt x="110" y="70"/>
                  </a:cubicBezTo>
                  <a:cubicBezTo>
                    <a:pt x="109" y="70"/>
                    <a:pt x="109" y="70"/>
                    <a:pt x="109" y="70"/>
                  </a:cubicBezTo>
                  <a:cubicBezTo>
                    <a:pt x="108" y="69"/>
                    <a:pt x="108" y="69"/>
                    <a:pt x="108" y="69"/>
                  </a:cubicBezTo>
                  <a:cubicBezTo>
                    <a:pt x="107" y="69"/>
                    <a:pt x="107" y="69"/>
                    <a:pt x="107" y="69"/>
                  </a:cubicBezTo>
                  <a:cubicBezTo>
                    <a:pt x="107" y="68"/>
                    <a:pt x="107" y="68"/>
                    <a:pt x="107" y="68"/>
                  </a:cubicBezTo>
                  <a:cubicBezTo>
                    <a:pt x="106" y="68"/>
                    <a:pt x="106" y="68"/>
                    <a:pt x="106" y="68"/>
                  </a:cubicBezTo>
                  <a:cubicBezTo>
                    <a:pt x="105" y="68"/>
                    <a:pt x="105" y="68"/>
                    <a:pt x="105" y="68"/>
                  </a:cubicBezTo>
                  <a:cubicBezTo>
                    <a:pt x="104" y="67"/>
                    <a:pt x="104" y="67"/>
                    <a:pt x="104" y="67"/>
                  </a:cubicBezTo>
                  <a:cubicBezTo>
                    <a:pt x="104" y="67"/>
                    <a:pt x="104" y="67"/>
                    <a:pt x="104" y="67"/>
                  </a:cubicBezTo>
                  <a:close/>
                  <a:moveTo>
                    <a:pt x="90" y="57"/>
                  </a:moveTo>
                  <a:cubicBezTo>
                    <a:pt x="91" y="58"/>
                    <a:pt x="91" y="58"/>
                    <a:pt x="91" y="58"/>
                  </a:cubicBezTo>
                  <a:cubicBezTo>
                    <a:pt x="91" y="57"/>
                    <a:pt x="91" y="57"/>
                    <a:pt x="91" y="57"/>
                  </a:cubicBezTo>
                  <a:cubicBezTo>
                    <a:pt x="91" y="58"/>
                    <a:pt x="91" y="58"/>
                    <a:pt x="91" y="58"/>
                  </a:cubicBezTo>
                  <a:cubicBezTo>
                    <a:pt x="90" y="58"/>
                    <a:pt x="90" y="58"/>
                    <a:pt x="90" y="58"/>
                  </a:cubicBezTo>
                  <a:cubicBezTo>
                    <a:pt x="90" y="57"/>
                    <a:pt x="90" y="57"/>
                    <a:pt x="90" y="57"/>
                  </a:cubicBezTo>
                  <a:close/>
                  <a:moveTo>
                    <a:pt x="88" y="56"/>
                  </a:moveTo>
                  <a:cubicBezTo>
                    <a:pt x="88" y="57"/>
                    <a:pt x="88" y="57"/>
                    <a:pt x="88" y="57"/>
                  </a:cubicBezTo>
                  <a:cubicBezTo>
                    <a:pt x="89" y="56"/>
                    <a:pt x="89" y="56"/>
                    <a:pt x="89" y="56"/>
                  </a:cubicBezTo>
                  <a:cubicBezTo>
                    <a:pt x="89" y="56"/>
                    <a:pt x="89" y="56"/>
                    <a:pt x="89" y="56"/>
                  </a:cubicBezTo>
                  <a:cubicBezTo>
                    <a:pt x="90" y="56"/>
                    <a:pt x="90" y="56"/>
                    <a:pt x="90" y="56"/>
                  </a:cubicBezTo>
                  <a:cubicBezTo>
                    <a:pt x="89" y="56"/>
                    <a:pt x="89" y="56"/>
                    <a:pt x="89" y="56"/>
                  </a:cubicBezTo>
                  <a:cubicBezTo>
                    <a:pt x="89" y="56"/>
                    <a:pt x="89" y="56"/>
                    <a:pt x="89" y="56"/>
                  </a:cubicBezTo>
                  <a:cubicBezTo>
                    <a:pt x="88" y="56"/>
                    <a:pt x="88" y="56"/>
                    <a:pt x="88" y="56"/>
                  </a:cubicBezTo>
                  <a:cubicBezTo>
                    <a:pt x="88" y="56"/>
                    <a:pt x="88" y="56"/>
                    <a:pt x="88" y="56"/>
                  </a:cubicBezTo>
                  <a:cubicBezTo>
                    <a:pt x="88" y="56"/>
                    <a:pt x="88" y="56"/>
                    <a:pt x="88" y="56"/>
                  </a:cubicBezTo>
                  <a:close/>
                  <a:moveTo>
                    <a:pt x="135" y="60"/>
                  </a:moveTo>
                  <a:cubicBezTo>
                    <a:pt x="136" y="60"/>
                    <a:pt x="136" y="60"/>
                    <a:pt x="136" y="60"/>
                  </a:cubicBezTo>
                  <a:cubicBezTo>
                    <a:pt x="138" y="60"/>
                    <a:pt x="138" y="60"/>
                    <a:pt x="138" y="60"/>
                  </a:cubicBezTo>
                  <a:cubicBezTo>
                    <a:pt x="138" y="60"/>
                    <a:pt x="138" y="60"/>
                    <a:pt x="138" y="60"/>
                  </a:cubicBezTo>
                  <a:cubicBezTo>
                    <a:pt x="138" y="60"/>
                    <a:pt x="138" y="60"/>
                    <a:pt x="138" y="60"/>
                  </a:cubicBezTo>
                  <a:cubicBezTo>
                    <a:pt x="139" y="60"/>
                    <a:pt x="139" y="60"/>
                    <a:pt x="139" y="60"/>
                  </a:cubicBezTo>
                  <a:cubicBezTo>
                    <a:pt x="140" y="59"/>
                    <a:pt x="140" y="59"/>
                    <a:pt x="140" y="59"/>
                  </a:cubicBezTo>
                  <a:cubicBezTo>
                    <a:pt x="140" y="59"/>
                    <a:pt x="140" y="59"/>
                    <a:pt x="140" y="59"/>
                  </a:cubicBezTo>
                  <a:cubicBezTo>
                    <a:pt x="139" y="59"/>
                    <a:pt x="139" y="59"/>
                    <a:pt x="139" y="59"/>
                  </a:cubicBezTo>
                  <a:cubicBezTo>
                    <a:pt x="138" y="59"/>
                    <a:pt x="138" y="59"/>
                    <a:pt x="138" y="59"/>
                  </a:cubicBezTo>
                  <a:cubicBezTo>
                    <a:pt x="137" y="59"/>
                    <a:pt x="137" y="59"/>
                    <a:pt x="137" y="59"/>
                  </a:cubicBezTo>
                  <a:cubicBezTo>
                    <a:pt x="136" y="59"/>
                    <a:pt x="136" y="59"/>
                    <a:pt x="136" y="59"/>
                  </a:cubicBezTo>
                  <a:cubicBezTo>
                    <a:pt x="135" y="59"/>
                    <a:pt x="135" y="59"/>
                    <a:pt x="135" y="59"/>
                  </a:cubicBezTo>
                  <a:cubicBezTo>
                    <a:pt x="135" y="60"/>
                    <a:pt x="135" y="60"/>
                    <a:pt x="135" y="60"/>
                  </a:cubicBezTo>
                  <a:cubicBezTo>
                    <a:pt x="135" y="60"/>
                    <a:pt x="135" y="60"/>
                    <a:pt x="135" y="60"/>
                  </a:cubicBezTo>
                  <a:close/>
                  <a:moveTo>
                    <a:pt x="134" y="61"/>
                  </a:moveTo>
                  <a:cubicBezTo>
                    <a:pt x="134" y="62"/>
                    <a:pt x="134" y="62"/>
                    <a:pt x="134" y="62"/>
                  </a:cubicBezTo>
                  <a:cubicBezTo>
                    <a:pt x="134" y="62"/>
                    <a:pt x="134" y="62"/>
                    <a:pt x="134" y="62"/>
                  </a:cubicBezTo>
                  <a:cubicBezTo>
                    <a:pt x="134" y="62"/>
                    <a:pt x="134" y="62"/>
                    <a:pt x="134" y="62"/>
                  </a:cubicBezTo>
                  <a:cubicBezTo>
                    <a:pt x="134" y="61"/>
                    <a:pt x="134" y="61"/>
                    <a:pt x="134" y="61"/>
                  </a:cubicBezTo>
                  <a:close/>
                  <a:moveTo>
                    <a:pt x="130" y="61"/>
                  </a:moveTo>
                  <a:cubicBezTo>
                    <a:pt x="129" y="62"/>
                    <a:pt x="129" y="62"/>
                    <a:pt x="129" y="62"/>
                  </a:cubicBezTo>
                  <a:cubicBezTo>
                    <a:pt x="129" y="62"/>
                    <a:pt x="129" y="62"/>
                    <a:pt x="129" y="62"/>
                  </a:cubicBezTo>
                  <a:cubicBezTo>
                    <a:pt x="129" y="62"/>
                    <a:pt x="129" y="62"/>
                    <a:pt x="129" y="62"/>
                  </a:cubicBezTo>
                  <a:cubicBezTo>
                    <a:pt x="129" y="63"/>
                    <a:pt x="129" y="63"/>
                    <a:pt x="129" y="63"/>
                  </a:cubicBezTo>
                  <a:cubicBezTo>
                    <a:pt x="130" y="63"/>
                    <a:pt x="130" y="63"/>
                    <a:pt x="130" y="63"/>
                  </a:cubicBezTo>
                  <a:cubicBezTo>
                    <a:pt x="131" y="62"/>
                    <a:pt x="131" y="62"/>
                    <a:pt x="131" y="62"/>
                  </a:cubicBezTo>
                  <a:cubicBezTo>
                    <a:pt x="132" y="62"/>
                    <a:pt x="132" y="62"/>
                    <a:pt x="132" y="62"/>
                  </a:cubicBezTo>
                  <a:cubicBezTo>
                    <a:pt x="131" y="61"/>
                    <a:pt x="131" y="61"/>
                    <a:pt x="131" y="61"/>
                  </a:cubicBezTo>
                  <a:cubicBezTo>
                    <a:pt x="130" y="62"/>
                    <a:pt x="130" y="62"/>
                    <a:pt x="130" y="62"/>
                  </a:cubicBezTo>
                  <a:cubicBezTo>
                    <a:pt x="130" y="61"/>
                    <a:pt x="130" y="61"/>
                    <a:pt x="130" y="61"/>
                  </a:cubicBezTo>
                  <a:close/>
                  <a:moveTo>
                    <a:pt x="127" y="63"/>
                  </a:moveTo>
                  <a:cubicBezTo>
                    <a:pt x="127" y="63"/>
                    <a:pt x="127" y="63"/>
                    <a:pt x="127" y="63"/>
                  </a:cubicBezTo>
                  <a:cubicBezTo>
                    <a:pt x="128" y="63"/>
                    <a:pt x="128" y="63"/>
                    <a:pt x="128" y="63"/>
                  </a:cubicBezTo>
                  <a:cubicBezTo>
                    <a:pt x="128" y="62"/>
                    <a:pt x="128" y="62"/>
                    <a:pt x="128" y="62"/>
                  </a:cubicBezTo>
                  <a:cubicBezTo>
                    <a:pt x="128" y="62"/>
                    <a:pt x="128" y="62"/>
                    <a:pt x="128" y="62"/>
                  </a:cubicBezTo>
                  <a:cubicBezTo>
                    <a:pt x="128" y="62"/>
                    <a:pt x="128" y="62"/>
                    <a:pt x="128" y="62"/>
                  </a:cubicBezTo>
                  <a:cubicBezTo>
                    <a:pt x="127" y="63"/>
                    <a:pt x="127" y="63"/>
                    <a:pt x="127" y="63"/>
                  </a:cubicBezTo>
                  <a:cubicBezTo>
                    <a:pt x="127" y="63"/>
                    <a:pt x="127" y="63"/>
                    <a:pt x="127" y="63"/>
                  </a:cubicBezTo>
                  <a:close/>
                  <a:moveTo>
                    <a:pt x="124" y="63"/>
                  </a:moveTo>
                  <a:cubicBezTo>
                    <a:pt x="125" y="62"/>
                    <a:pt x="125" y="62"/>
                    <a:pt x="125" y="62"/>
                  </a:cubicBezTo>
                  <a:cubicBezTo>
                    <a:pt x="125" y="62"/>
                    <a:pt x="125" y="62"/>
                    <a:pt x="125" y="62"/>
                  </a:cubicBezTo>
                  <a:cubicBezTo>
                    <a:pt x="125" y="62"/>
                    <a:pt x="125" y="62"/>
                    <a:pt x="125" y="62"/>
                  </a:cubicBezTo>
                  <a:cubicBezTo>
                    <a:pt x="126" y="62"/>
                    <a:pt x="126" y="62"/>
                    <a:pt x="126" y="62"/>
                  </a:cubicBezTo>
                  <a:cubicBezTo>
                    <a:pt x="126" y="62"/>
                    <a:pt x="126" y="62"/>
                    <a:pt x="126" y="62"/>
                  </a:cubicBezTo>
                  <a:cubicBezTo>
                    <a:pt x="127" y="62"/>
                    <a:pt x="127" y="62"/>
                    <a:pt x="127" y="62"/>
                  </a:cubicBezTo>
                  <a:cubicBezTo>
                    <a:pt x="126" y="63"/>
                    <a:pt x="126" y="63"/>
                    <a:pt x="126" y="63"/>
                  </a:cubicBezTo>
                  <a:cubicBezTo>
                    <a:pt x="125" y="63"/>
                    <a:pt x="125" y="63"/>
                    <a:pt x="125" y="63"/>
                  </a:cubicBezTo>
                  <a:cubicBezTo>
                    <a:pt x="124" y="63"/>
                    <a:pt x="124" y="63"/>
                    <a:pt x="124" y="63"/>
                  </a:cubicBezTo>
                  <a:cubicBezTo>
                    <a:pt x="124" y="63"/>
                    <a:pt x="124" y="63"/>
                    <a:pt x="124" y="63"/>
                  </a:cubicBezTo>
                  <a:close/>
                  <a:moveTo>
                    <a:pt x="123" y="63"/>
                  </a:moveTo>
                  <a:cubicBezTo>
                    <a:pt x="122" y="63"/>
                    <a:pt x="122" y="63"/>
                    <a:pt x="122" y="63"/>
                  </a:cubicBezTo>
                  <a:cubicBezTo>
                    <a:pt x="122" y="64"/>
                    <a:pt x="122" y="64"/>
                    <a:pt x="122" y="64"/>
                  </a:cubicBezTo>
                  <a:cubicBezTo>
                    <a:pt x="122" y="63"/>
                    <a:pt x="122" y="63"/>
                    <a:pt x="122" y="63"/>
                  </a:cubicBezTo>
                  <a:cubicBezTo>
                    <a:pt x="123" y="63"/>
                    <a:pt x="123" y="63"/>
                    <a:pt x="123" y="63"/>
                  </a:cubicBezTo>
                  <a:close/>
                  <a:moveTo>
                    <a:pt x="124" y="62"/>
                  </a:moveTo>
                  <a:cubicBezTo>
                    <a:pt x="123" y="62"/>
                    <a:pt x="123" y="62"/>
                    <a:pt x="123" y="62"/>
                  </a:cubicBezTo>
                  <a:cubicBezTo>
                    <a:pt x="123" y="62"/>
                    <a:pt x="123" y="62"/>
                    <a:pt x="123" y="62"/>
                  </a:cubicBezTo>
                  <a:cubicBezTo>
                    <a:pt x="124" y="62"/>
                    <a:pt x="124" y="62"/>
                    <a:pt x="124" y="62"/>
                  </a:cubicBezTo>
                  <a:cubicBezTo>
                    <a:pt x="124" y="62"/>
                    <a:pt x="124" y="62"/>
                    <a:pt x="124" y="62"/>
                  </a:cubicBezTo>
                  <a:close/>
                  <a:moveTo>
                    <a:pt x="108" y="63"/>
                  </a:moveTo>
                  <a:cubicBezTo>
                    <a:pt x="108" y="63"/>
                    <a:pt x="108" y="63"/>
                    <a:pt x="108" y="63"/>
                  </a:cubicBezTo>
                  <a:cubicBezTo>
                    <a:pt x="109" y="62"/>
                    <a:pt x="109" y="62"/>
                    <a:pt x="109" y="62"/>
                  </a:cubicBezTo>
                  <a:cubicBezTo>
                    <a:pt x="112" y="61"/>
                    <a:pt x="112" y="61"/>
                    <a:pt x="112" y="61"/>
                  </a:cubicBezTo>
                  <a:cubicBezTo>
                    <a:pt x="113" y="62"/>
                    <a:pt x="113" y="62"/>
                    <a:pt x="113" y="62"/>
                  </a:cubicBezTo>
                  <a:cubicBezTo>
                    <a:pt x="113" y="62"/>
                    <a:pt x="113" y="62"/>
                    <a:pt x="113" y="62"/>
                  </a:cubicBezTo>
                  <a:cubicBezTo>
                    <a:pt x="114" y="62"/>
                    <a:pt x="114" y="62"/>
                    <a:pt x="114" y="62"/>
                  </a:cubicBezTo>
                  <a:cubicBezTo>
                    <a:pt x="116" y="63"/>
                    <a:pt x="116" y="63"/>
                    <a:pt x="116" y="63"/>
                  </a:cubicBezTo>
                  <a:cubicBezTo>
                    <a:pt x="117" y="62"/>
                    <a:pt x="117" y="62"/>
                    <a:pt x="117" y="62"/>
                  </a:cubicBezTo>
                  <a:cubicBezTo>
                    <a:pt x="118" y="63"/>
                    <a:pt x="118" y="63"/>
                    <a:pt x="118" y="63"/>
                  </a:cubicBezTo>
                  <a:cubicBezTo>
                    <a:pt x="118" y="63"/>
                    <a:pt x="118" y="63"/>
                    <a:pt x="118" y="63"/>
                  </a:cubicBezTo>
                  <a:cubicBezTo>
                    <a:pt x="119" y="63"/>
                    <a:pt x="119" y="63"/>
                    <a:pt x="119" y="63"/>
                  </a:cubicBezTo>
                  <a:cubicBezTo>
                    <a:pt x="120" y="62"/>
                    <a:pt x="120" y="62"/>
                    <a:pt x="120" y="62"/>
                  </a:cubicBezTo>
                  <a:cubicBezTo>
                    <a:pt x="121" y="62"/>
                    <a:pt x="121" y="62"/>
                    <a:pt x="121" y="62"/>
                  </a:cubicBezTo>
                  <a:cubicBezTo>
                    <a:pt x="121" y="61"/>
                    <a:pt x="121" y="61"/>
                    <a:pt x="121" y="61"/>
                  </a:cubicBezTo>
                  <a:cubicBezTo>
                    <a:pt x="121" y="61"/>
                    <a:pt x="121" y="61"/>
                    <a:pt x="121" y="61"/>
                  </a:cubicBezTo>
                  <a:cubicBezTo>
                    <a:pt x="122" y="61"/>
                    <a:pt x="122" y="61"/>
                    <a:pt x="122" y="61"/>
                  </a:cubicBezTo>
                  <a:cubicBezTo>
                    <a:pt x="123" y="61"/>
                    <a:pt x="123" y="61"/>
                    <a:pt x="123" y="61"/>
                  </a:cubicBezTo>
                  <a:cubicBezTo>
                    <a:pt x="123" y="62"/>
                    <a:pt x="123" y="62"/>
                    <a:pt x="123" y="62"/>
                  </a:cubicBezTo>
                  <a:cubicBezTo>
                    <a:pt x="122" y="62"/>
                    <a:pt x="122" y="62"/>
                    <a:pt x="122" y="62"/>
                  </a:cubicBezTo>
                  <a:cubicBezTo>
                    <a:pt x="122" y="63"/>
                    <a:pt x="122" y="63"/>
                    <a:pt x="122" y="63"/>
                  </a:cubicBezTo>
                  <a:cubicBezTo>
                    <a:pt x="121" y="63"/>
                    <a:pt x="121" y="63"/>
                    <a:pt x="121" y="63"/>
                  </a:cubicBezTo>
                  <a:cubicBezTo>
                    <a:pt x="120" y="64"/>
                    <a:pt x="120" y="64"/>
                    <a:pt x="120" y="64"/>
                  </a:cubicBezTo>
                  <a:cubicBezTo>
                    <a:pt x="120" y="64"/>
                    <a:pt x="120" y="64"/>
                    <a:pt x="120" y="64"/>
                  </a:cubicBezTo>
                  <a:cubicBezTo>
                    <a:pt x="119" y="64"/>
                    <a:pt x="119" y="64"/>
                    <a:pt x="119" y="64"/>
                  </a:cubicBezTo>
                  <a:cubicBezTo>
                    <a:pt x="118" y="64"/>
                    <a:pt x="118" y="64"/>
                    <a:pt x="118" y="64"/>
                  </a:cubicBezTo>
                  <a:cubicBezTo>
                    <a:pt x="116" y="64"/>
                    <a:pt x="116" y="64"/>
                    <a:pt x="116" y="64"/>
                  </a:cubicBezTo>
                  <a:cubicBezTo>
                    <a:pt x="115" y="64"/>
                    <a:pt x="115" y="64"/>
                    <a:pt x="115" y="64"/>
                  </a:cubicBezTo>
                  <a:cubicBezTo>
                    <a:pt x="114" y="64"/>
                    <a:pt x="114" y="64"/>
                    <a:pt x="114" y="64"/>
                  </a:cubicBezTo>
                  <a:cubicBezTo>
                    <a:pt x="114" y="65"/>
                    <a:pt x="114" y="65"/>
                    <a:pt x="114" y="65"/>
                  </a:cubicBezTo>
                  <a:cubicBezTo>
                    <a:pt x="113" y="65"/>
                    <a:pt x="113" y="65"/>
                    <a:pt x="113" y="65"/>
                  </a:cubicBezTo>
                  <a:cubicBezTo>
                    <a:pt x="113" y="64"/>
                    <a:pt x="113" y="64"/>
                    <a:pt x="113" y="64"/>
                  </a:cubicBezTo>
                  <a:cubicBezTo>
                    <a:pt x="112" y="65"/>
                    <a:pt x="112" y="65"/>
                    <a:pt x="112" y="65"/>
                  </a:cubicBezTo>
                  <a:cubicBezTo>
                    <a:pt x="111" y="64"/>
                    <a:pt x="111" y="64"/>
                    <a:pt x="111" y="64"/>
                  </a:cubicBezTo>
                  <a:cubicBezTo>
                    <a:pt x="111" y="64"/>
                    <a:pt x="111" y="64"/>
                    <a:pt x="111" y="64"/>
                  </a:cubicBezTo>
                  <a:cubicBezTo>
                    <a:pt x="110" y="64"/>
                    <a:pt x="110" y="64"/>
                    <a:pt x="110" y="64"/>
                  </a:cubicBezTo>
                  <a:cubicBezTo>
                    <a:pt x="109" y="64"/>
                    <a:pt x="109" y="64"/>
                    <a:pt x="109" y="64"/>
                  </a:cubicBezTo>
                  <a:cubicBezTo>
                    <a:pt x="109" y="64"/>
                    <a:pt x="109" y="64"/>
                    <a:pt x="109" y="64"/>
                  </a:cubicBezTo>
                  <a:cubicBezTo>
                    <a:pt x="108" y="64"/>
                    <a:pt x="108" y="64"/>
                    <a:pt x="108" y="64"/>
                  </a:cubicBezTo>
                  <a:cubicBezTo>
                    <a:pt x="108" y="63"/>
                    <a:pt x="108" y="63"/>
                    <a:pt x="108" y="63"/>
                  </a:cubicBezTo>
                  <a:close/>
                  <a:moveTo>
                    <a:pt x="107" y="63"/>
                  </a:moveTo>
                  <a:cubicBezTo>
                    <a:pt x="107" y="64"/>
                    <a:pt x="107" y="64"/>
                    <a:pt x="107" y="64"/>
                  </a:cubicBezTo>
                  <a:cubicBezTo>
                    <a:pt x="108" y="64"/>
                    <a:pt x="108" y="64"/>
                    <a:pt x="108" y="64"/>
                  </a:cubicBezTo>
                  <a:cubicBezTo>
                    <a:pt x="108" y="63"/>
                    <a:pt x="108" y="63"/>
                    <a:pt x="108" y="63"/>
                  </a:cubicBezTo>
                  <a:cubicBezTo>
                    <a:pt x="107" y="63"/>
                    <a:pt x="107" y="63"/>
                    <a:pt x="107" y="63"/>
                  </a:cubicBezTo>
                  <a:close/>
                  <a:moveTo>
                    <a:pt x="107" y="63"/>
                  </a:moveTo>
                  <a:cubicBezTo>
                    <a:pt x="106" y="63"/>
                    <a:pt x="106" y="63"/>
                    <a:pt x="106" y="63"/>
                  </a:cubicBezTo>
                  <a:cubicBezTo>
                    <a:pt x="106" y="64"/>
                    <a:pt x="106" y="64"/>
                    <a:pt x="106" y="64"/>
                  </a:cubicBezTo>
                  <a:cubicBezTo>
                    <a:pt x="106" y="64"/>
                    <a:pt x="106" y="64"/>
                    <a:pt x="106" y="64"/>
                  </a:cubicBezTo>
                  <a:cubicBezTo>
                    <a:pt x="107" y="63"/>
                    <a:pt x="107" y="63"/>
                    <a:pt x="107" y="63"/>
                  </a:cubicBezTo>
                  <a:cubicBezTo>
                    <a:pt x="107" y="63"/>
                    <a:pt x="107" y="63"/>
                    <a:pt x="107" y="63"/>
                  </a:cubicBezTo>
                  <a:close/>
                  <a:moveTo>
                    <a:pt x="94" y="63"/>
                  </a:moveTo>
                  <a:cubicBezTo>
                    <a:pt x="94" y="64"/>
                    <a:pt x="94" y="64"/>
                    <a:pt x="94" y="64"/>
                  </a:cubicBezTo>
                  <a:cubicBezTo>
                    <a:pt x="94" y="64"/>
                    <a:pt x="94" y="64"/>
                    <a:pt x="94" y="64"/>
                  </a:cubicBezTo>
                  <a:cubicBezTo>
                    <a:pt x="94" y="64"/>
                    <a:pt x="94" y="64"/>
                    <a:pt x="94" y="64"/>
                  </a:cubicBezTo>
                  <a:cubicBezTo>
                    <a:pt x="95" y="65"/>
                    <a:pt x="95" y="65"/>
                    <a:pt x="95" y="65"/>
                  </a:cubicBezTo>
                  <a:cubicBezTo>
                    <a:pt x="95" y="65"/>
                    <a:pt x="95" y="65"/>
                    <a:pt x="95" y="65"/>
                  </a:cubicBezTo>
                  <a:cubicBezTo>
                    <a:pt x="96" y="65"/>
                    <a:pt x="96" y="65"/>
                    <a:pt x="96" y="65"/>
                  </a:cubicBezTo>
                  <a:cubicBezTo>
                    <a:pt x="97" y="65"/>
                    <a:pt x="97" y="65"/>
                    <a:pt x="97" y="65"/>
                  </a:cubicBezTo>
                  <a:cubicBezTo>
                    <a:pt x="98" y="65"/>
                    <a:pt x="98" y="65"/>
                    <a:pt x="98" y="65"/>
                  </a:cubicBezTo>
                  <a:cubicBezTo>
                    <a:pt x="98" y="64"/>
                    <a:pt x="98" y="64"/>
                    <a:pt x="98" y="64"/>
                  </a:cubicBezTo>
                  <a:cubicBezTo>
                    <a:pt x="99" y="65"/>
                    <a:pt x="99" y="65"/>
                    <a:pt x="99" y="65"/>
                  </a:cubicBezTo>
                  <a:cubicBezTo>
                    <a:pt x="100" y="64"/>
                    <a:pt x="100" y="64"/>
                    <a:pt x="100" y="64"/>
                  </a:cubicBezTo>
                  <a:cubicBezTo>
                    <a:pt x="101" y="65"/>
                    <a:pt x="101" y="65"/>
                    <a:pt x="101" y="65"/>
                  </a:cubicBezTo>
                  <a:cubicBezTo>
                    <a:pt x="102" y="64"/>
                    <a:pt x="102" y="64"/>
                    <a:pt x="102" y="64"/>
                  </a:cubicBezTo>
                  <a:cubicBezTo>
                    <a:pt x="102" y="64"/>
                    <a:pt x="102" y="64"/>
                    <a:pt x="102" y="64"/>
                  </a:cubicBezTo>
                  <a:cubicBezTo>
                    <a:pt x="103" y="64"/>
                    <a:pt x="103" y="64"/>
                    <a:pt x="103" y="64"/>
                  </a:cubicBezTo>
                  <a:cubicBezTo>
                    <a:pt x="104" y="64"/>
                    <a:pt x="104" y="64"/>
                    <a:pt x="104" y="64"/>
                  </a:cubicBezTo>
                  <a:cubicBezTo>
                    <a:pt x="104" y="64"/>
                    <a:pt x="104" y="64"/>
                    <a:pt x="104" y="64"/>
                  </a:cubicBezTo>
                  <a:cubicBezTo>
                    <a:pt x="105" y="64"/>
                    <a:pt x="105" y="64"/>
                    <a:pt x="105" y="64"/>
                  </a:cubicBezTo>
                  <a:cubicBezTo>
                    <a:pt x="105" y="63"/>
                    <a:pt x="105" y="63"/>
                    <a:pt x="105" y="63"/>
                  </a:cubicBezTo>
                  <a:cubicBezTo>
                    <a:pt x="105" y="63"/>
                    <a:pt x="105" y="63"/>
                    <a:pt x="105" y="63"/>
                  </a:cubicBezTo>
                  <a:cubicBezTo>
                    <a:pt x="105" y="63"/>
                    <a:pt x="105" y="63"/>
                    <a:pt x="105" y="63"/>
                  </a:cubicBezTo>
                  <a:cubicBezTo>
                    <a:pt x="105" y="62"/>
                    <a:pt x="105" y="62"/>
                    <a:pt x="105" y="62"/>
                  </a:cubicBezTo>
                  <a:cubicBezTo>
                    <a:pt x="104" y="62"/>
                    <a:pt x="104" y="62"/>
                    <a:pt x="104" y="62"/>
                  </a:cubicBezTo>
                  <a:cubicBezTo>
                    <a:pt x="104" y="62"/>
                    <a:pt x="104" y="62"/>
                    <a:pt x="104" y="62"/>
                  </a:cubicBezTo>
                  <a:cubicBezTo>
                    <a:pt x="103" y="63"/>
                    <a:pt x="103" y="63"/>
                    <a:pt x="103" y="63"/>
                  </a:cubicBezTo>
                  <a:cubicBezTo>
                    <a:pt x="103" y="62"/>
                    <a:pt x="103" y="62"/>
                    <a:pt x="103" y="62"/>
                  </a:cubicBezTo>
                  <a:cubicBezTo>
                    <a:pt x="102" y="61"/>
                    <a:pt x="102" y="61"/>
                    <a:pt x="102" y="61"/>
                  </a:cubicBezTo>
                  <a:cubicBezTo>
                    <a:pt x="101" y="62"/>
                    <a:pt x="101" y="62"/>
                    <a:pt x="101" y="62"/>
                  </a:cubicBezTo>
                  <a:cubicBezTo>
                    <a:pt x="101" y="61"/>
                    <a:pt x="101" y="61"/>
                    <a:pt x="101" y="61"/>
                  </a:cubicBezTo>
                  <a:cubicBezTo>
                    <a:pt x="100" y="61"/>
                    <a:pt x="100" y="61"/>
                    <a:pt x="100" y="61"/>
                  </a:cubicBezTo>
                  <a:cubicBezTo>
                    <a:pt x="99" y="62"/>
                    <a:pt x="99" y="62"/>
                    <a:pt x="99" y="62"/>
                  </a:cubicBezTo>
                  <a:cubicBezTo>
                    <a:pt x="99" y="62"/>
                    <a:pt x="99" y="62"/>
                    <a:pt x="99" y="62"/>
                  </a:cubicBezTo>
                  <a:cubicBezTo>
                    <a:pt x="101" y="63"/>
                    <a:pt x="101" y="63"/>
                    <a:pt x="101" y="63"/>
                  </a:cubicBezTo>
                  <a:cubicBezTo>
                    <a:pt x="101" y="63"/>
                    <a:pt x="101" y="63"/>
                    <a:pt x="101" y="63"/>
                  </a:cubicBezTo>
                  <a:cubicBezTo>
                    <a:pt x="100" y="63"/>
                    <a:pt x="100" y="63"/>
                    <a:pt x="100" y="63"/>
                  </a:cubicBezTo>
                  <a:cubicBezTo>
                    <a:pt x="99" y="64"/>
                    <a:pt x="99" y="64"/>
                    <a:pt x="99" y="64"/>
                  </a:cubicBezTo>
                  <a:cubicBezTo>
                    <a:pt x="98" y="63"/>
                    <a:pt x="98" y="63"/>
                    <a:pt x="98" y="63"/>
                  </a:cubicBezTo>
                  <a:cubicBezTo>
                    <a:pt x="98" y="62"/>
                    <a:pt x="98" y="62"/>
                    <a:pt x="98" y="62"/>
                  </a:cubicBezTo>
                  <a:cubicBezTo>
                    <a:pt x="98" y="62"/>
                    <a:pt x="98" y="62"/>
                    <a:pt x="98" y="62"/>
                  </a:cubicBezTo>
                  <a:cubicBezTo>
                    <a:pt x="97" y="62"/>
                    <a:pt x="97" y="62"/>
                    <a:pt x="97" y="62"/>
                  </a:cubicBezTo>
                  <a:cubicBezTo>
                    <a:pt x="96" y="62"/>
                    <a:pt x="96" y="62"/>
                    <a:pt x="96" y="62"/>
                  </a:cubicBezTo>
                  <a:cubicBezTo>
                    <a:pt x="95" y="63"/>
                    <a:pt x="95" y="63"/>
                    <a:pt x="95" y="63"/>
                  </a:cubicBezTo>
                  <a:cubicBezTo>
                    <a:pt x="95" y="63"/>
                    <a:pt x="94" y="63"/>
                    <a:pt x="94" y="63"/>
                  </a:cubicBezTo>
                  <a:close/>
                  <a:moveTo>
                    <a:pt x="92" y="62"/>
                  </a:moveTo>
                  <a:cubicBezTo>
                    <a:pt x="93" y="62"/>
                    <a:pt x="93" y="62"/>
                    <a:pt x="93" y="62"/>
                  </a:cubicBezTo>
                  <a:cubicBezTo>
                    <a:pt x="94" y="62"/>
                    <a:pt x="94" y="62"/>
                    <a:pt x="94" y="62"/>
                  </a:cubicBezTo>
                  <a:cubicBezTo>
                    <a:pt x="94" y="63"/>
                    <a:pt x="94" y="63"/>
                    <a:pt x="94" y="63"/>
                  </a:cubicBezTo>
                  <a:cubicBezTo>
                    <a:pt x="93" y="64"/>
                    <a:pt x="93" y="64"/>
                    <a:pt x="93" y="64"/>
                  </a:cubicBezTo>
                  <a:cubicBezTo>
                    <a:pt x="93" y="64"/>
                    <a:pt x="93" y="64"/>
                    <a:pt x="93" y="64"/>
                  </a:cubicBezTo>
                  <a:cubicBezTo>
                    <a:pt x="93" y="64"/>
                    <a:pt x="93" y="64"/>
                    <a:pt x="93" y="64"/>
                  </a:cubicBezTo>
                  <a:cubicBezTo>
                    <a:pt x="92" y="64"/>
                    <a:pt x="92" y="64"/>
                    <a:pt x="92" y="64"/>
                  </a:cubicBezTo>
                  <a:cubicBezTo>
                    <a:pt x="91" y="64"/>
                    <a:pt x="91" y="64"/>
                    <a:pt x="91" y="64"/>
                  </a:cubicBezTo>
                  <a:cubicBezTo>
                    <a:pt x="90" y="64"/>
                    <a:pt x="90" y="64"/>
                    <a:pt x="90" y="64"/>
                  </a:cubicBezTo>
                  <a:cubicBezTo>
                    <a:pt x="91" y="63"/>
                    <a:pt x="91" y="63"/>
                    <a:pt x="91" y="63"/>
                  </a:cubicBezTo>
                  <a:cubicBezTo>
                    <a:pt x="91" y="63"/>
                    <a:pt x="91" y="63"/>
                    <a:pt x="91" y="63"/>
                  </a:cubicBezTo>
                  <a:cubicBezTo>
                    <a:pt x="92" y="62"/>
                    <a:pt x="92" y="62"/>
                    <a:pt x="92" y="62"/>
                  </a:cubicBezTo>
                  <a:close/>
                  <a:moveTo>
                    <a:pt x="89" y="64"/>
                  </a:moveTo>
                  <a:cubicBezTo>
                    <a:pt x="89" y="63"/>
                    <a:pt x="89" y="63"/>
                    <a:pt x="89" y="63"/>
                  </a:cubicBezTo>
                  <a:cubicBezTo>
                    <a:pt x="89" y="64"/>
                    <a:pt x="89" y="64"/>
                    <a:pt x="89" y="64"/>
                  </a:cubicBezTo>
                  <a:cubicBezTo>
                    <a:pt x="89" y="64"/>
                    <a:pt x="89" y="64"/>
                    <a:pt x="89" y="64"/>
                  </a:cubicBezTo>
                  <a:cubicBezTo>
                    <a:pt x="89" y="64"/>
                    <a:pt x="89" y="64"/>
                    <a:pt x="89" y="64"/>
                  </a:cubicBezTo>
                  <a:close/>
                  <a:moveTo>
                    <a:pt x="85" y="61"/>
                  </a:moveTo>
                  <a:cubicBezTo>
                    <a:pt x="85" y="62"/>
                    <a:pt x="85" y="62"/>
                    <a:pt x="85" y="62"/>
                  </a:cubicBezTo>
                  <a:cubicBezTo>
                    <a:pt x="85" y="62"/>
                    <a:pt x="85" y="62"/>
                    <a:pt x="85" y="62"/>
                  </a:cubicBezTo>
                  <a:cubicBezTo>
                    <a:pt x="86" y="63"/>
                    <a:pt x="86" y="63"/>
                    <a:pt x="86" y="63"/>
                  </a:cubicBezTo>
                  <a:cubicBezTo>
                    <a:pt x="87" y="63"/>
                    <a:pt x="87" y="63"/>
                    <a:pt x="87" y="63"/>
                  </a:cubicBezTo>
                  <a:cubicBezTo>
                    <a:pt x="87" y="64"/>
                    <a:pt x="87" y="64"/>
                    <a:pt x="87" y="64"/>
                  </a:cubicBezTo>
                  <a:cubicBezTo>
                    <a:pt x="88" y="63"/>
                    <a:pt x="88" y="63"/>
                    <a:pt x="88" y="63"/>
                  </a:cubicBezTo>
                  <a:cubicBezTo>
                    <a:pt x="89" y="63"/>
                    <a:pt x="89" y="63"/>
                    <a:pt x="89" y="63"/>
                  </a:cubicBezTo>
                  <a:cubicBezTo>
                    <a:pt x="89" y="63"/>
                    <a:pt x="89" y="63"/>
                    <a:pt x="89" y="63"/>
                  </a:cubicBezTo>
                  <a:cubicBezTo>
                    <a:pt x="90" y="63"/>
                    <a:pt x="90" y="63"/>
                    <a:pt x="90" y="63"/>
                  </a:cubicBezTo>
                  <a:cubicBezTo>
                    <a:pt x="90" y="62"/>
                    <a:pt x="90" y="62"/>
                    <a:pt x="90" y="62"/>
                  </a:cubicBezTo>
                  <a:cubicBezTo>
                    <a:pt x="89" y="61"/>
                    <a:pt x="89" y="61"/>
                    <a:pt x="89" y="61"/>
                  </a:cubicBezTo>
                  <a:cubicBezTo>
                    <a:pt x="88" y="61"/>
                    <a:pt x="88" y="61"/>
                    <a:pt x="88" y="61"/>
                  </a:cubicBezTo>
                  <a:cubicBezTo>
                    <a:pt x="87" y="61"/>
                    <a:pt x="87" y="61"/>
                    <a:pt x="87" y="61"/>
                  </a:cubicBezTo>
                  <a:cubicBezTo>
                    <a:pt x="86" y="61"/>
                    <a:pt x="86" y="61"/>
                    <a:pt x="86" y="61"/>
                  </a:cubicBezTo>
                  <a:cubicBezTo>
                    <a:pt x="85" y="61"/>
                    <a:pt x="85" y="61"/>
                    <a:pt x="85" y="61"/>
                  </a:cubicBezTo>
                  <a:close/>
                  <a:moveTo>
                    <a:pt x="192" y="62"/>
                  </a:moveTo>
                  <a:cubicBezTo>
                    <a:pt x="193" y="62"/>
                    <a:pt x="193" y="62"/>
                    <a:pt x="193" y="62"/>
                  </a:cubicBezTo>
                  <a:cubicBezTo>
                    <a:pt x="193" y="62"/>
                    <a:pt x="193" y="62"/>
                    <a:pt x="193" y="62"/>
                  </a:cubicBezTo>
                  <a:cubicBezTo>
                    <a:pt x="194" y="62"/>
                    <a:pt x="194" y="62"/>
                    <a:pt x="194" y="62"/>
                  </a:cubicBezTo>
                  <a:cubicBezTo>
                    <a:pt x="193" y="61"/>
                    <a:pt x="193" y="61"/>
                    <a:pt x="193" y="61"/>
                  </a:cubicBezTo>
                  <a:cubicBezTo>
                    <a:pt x="193" y="61"/>
                    <a:pt x="193" y="61"/>
                    <a:pt x="193" y="61"/>
                  </a:cubicBezTo>
                  <a:cubicBezTo>
                    <a:pt x="193" y="61"/>
                    <a:pt x="193" y="61"/>
                    <a:pt x="193" y="61"/>
                  </a:cubicBezTo>
                  <a:cubicBezTo>
                    <a:pt x="192" y="62"/>
                    <a:pt x="192" y="62"/>
                    <a:pt x="192" y="62"/>
                  </a:cubicBezTo>
                  <a:close/>
                  <a:moveTo>
                    <a:pt x="188" y="62"/>
                  </a:moveTo>
                  <a:cubicBezTo>
                    <a:pt x="188" y="62"/>
                    <a:pt x="189" y="62"/>
                    <a:pt x="189" y="62"/>
                  </a:cubicBezTo>
                  <a:cubicBezTo>
                    <a:pt x="190" y="62"/>
                    <a:pt x="190" y="62"/>
                    <a:pt x="190" y="62"/>
                  </a:cubicBezTo>
                  <a:cubicBezTo>
                    <a:pt x="191" y="62"/>
                    <a:pt x="191" y="62"/>
                    <a:pt x="191" y="62"/>
                  </a:cubicBezTo>
                  <a:cubicBezTo>
                    <a:pt x="192" y="62"/>
                    <a:pt x="192" y="62"/>
                    <a:pt x="192" y="62"/>
                  </a:cubicBezTo>
                  <a:cubicBezTo>
                    <a:pt x="192" y="61"/>
                    <a:pt x="192" y="61"/>
                    <a:pt x="192" y="61"/>
                  </a:cubicBezTo>
                  <a:cubicBezTo>
                    <a:pt x="193" y="61"/>
                    <a:pt x="193" y="61"/>
                    <a:pt x="193" y="61"/>
                  </a:cubicBezTo>
                  <a:cubicBezTo>
                    <a:pt x="194" y="60"/>
                    <a:pt x="194" y="60"/>
                    <a:pt x="194" y="60"/>
                  </a:cubicBezTo>
                  <a:cubicBezTo>
                    <a:pt x="194" y="60"/>
                    <a:pt x="194" y="60"/>
                    <a:pt x="194" y="60"/>
                  </a:cubicBezTo>
                  <a:cubicBezTo>
                    <a:pt x="194" y="60"/>
                    <a:pt x="194" y="60"/>
                    <a:pt x="194" y="60"/>
                  </a:cubicBezTo>
                  <a:cubicBezTo>
                    <a:pt x="194" y="59"/>
                    <a:pt x="194" y="59"/>
                    <a:pt x="194" y="59"/>
                  </a:cubicBezTo>
                  <a:cubicBezTo>
                    <a:pt x="194" y="59"/>
                    <a:pt x="194" y="59"/>
                    <a:pt x="194" y="59"/>
                  </a:cubicBezTo>
                  <a:cubicBezTo>
                    <a:pt x="193" y="58"/>
                    <a:pt x="193" y="58"/>
                    <a:pt x="193" y="58"/>
                  </a:cubicBezTo>
                  <a:cubicBezTo>
                    <a:pt x="193" y="58"/>
                    <a:pt x="193" y="58"/>
                    <a:pt x="193" y="58"/>
                  </a:cubicBezTo>
                  <a:cubicBezTo>
                    <a:pt x="192" y="58"/>
                    <a:pt x="192" y="58"/>
                    <a:pt x="192" y="58"/>
                  </a:cubicBezTo>
                  <a:cubicBezTo>
                    <a:pt x="191" y="58"/>
                    <a:pt x="191" y="58"/>
                    <a:pt x="191" y="58"/>
                  </a:cubicBezTo>
                  <a:cubicBezTo>
                    <a:pt x="190" y="59"/>
                    <a:pt x="190" y="59"/>
                    <a:pt x="190" y="59"/>
                  </a:cubicBezTo>
                  <a:cubicBezTo>
                    <a:pt x="190" y="60"/>
                    <a:pt x="190" y="60"/>
                    <a:pt x="190" y="60"/>
                  </a:cubicBezTo>
                  <a:cubicBezTo>
                    <a:pt x="188" y="62"/>
                    <a:pt x="188" y="62"/>
                    <a:pt x="188" y="62"/>
                  </a:cubicBezTo>
                  <a:close/>
                  <a:moveTo>
                    <a:pt x="78" y="56"/>
                  </a:moveTo>
                  <a:cubicBezTo>
                    <a:pt x="77" y="57"/>
                    <a:pt x="77" y="57"/>
                    <a:pt x="77" y="57"/>
                  </a:cubicBezTo>
                  <a:cubicBezTo>
                    <a:pt x="78" y="57"/>
                    <a:pt x="78" y="57"/>
                    <a:pt x="78" y="57"/>
                  </a:cubicBezTo>
                  <a:cubicBezTo>
                    <a:pt x="79" y="58"/>
                    <a:pt x="79" y="58"/>
                    <a:pt x="79" y="58"/>
                  </a:cubicBezTo>
                  <a:cubicBezTo>
                    <a:pt x="79" y="57"/>
                    <a:pt x="79" y="57"/>
                    <a:pt x="79" y="57"/>
                  </a:cubicBezTo>
                  <a:cubicBezTo>
                    <a:pt x="81" y="57"/>
                    <a:pt x="81" y="57"/>
                    <a:pt x="81" y="57"/>
                  </a:cubicBezTo>
                  <a:cubicBezTo>
                    <a:pt x="82" y="57"/>
                    <a:pt x="82" y="57"/>
                    <a:pt x="82" y="57"/>
                  </a:cubicBezTo>
                  <a:cubicBezTo>
                    <a:pt x="83" y="57"/>
                    <a:pt x="83" y="57"/>
                    <a:pt x="83" y="57"/>
                  </a:cubicBezTo>
                  <a:cubicBezTo>
                    <a:pt x="83" y="56"/>
                    <a:pt x="83" y="56"/>
                    <a:pt x="83" y="56"/>
                  </a:cubicBezTo>
                  <a:cubicBezTo>
                    <a:pt x="82" y="56"/>
                    <a:pt x="82" y="56"/>
                    <a:pt x="82" y="56"/>
                  </a:cubicBezTo>
                  <a:cubicBezTo>
                    <a:pt x="81" y="56"/>
                    <a:pt x="81" y="56"/>
                    <a:pt x="81" y="56"/>
                  </a:cubicBezTo>
                  <a:cubicBezTo>
                    <a:pt x="81" y="56"/>
                    <a:pt x="81" y="56"/>
                    <a:pt x="81" y="56"/>
                  </a:cubicBezTo>
                  <a:cubicBezTo>
                    <a:pt x="78" y="56"/>
                    <a:pt x="78" y="56"/>
                    <a:pt x="78" y="56"/>
                  </a:cubicBezTo>
                  <a:cubicBezTo>
                    <a:pt x="78" y="56"/>
                    <a:pt x="78" y="56"/>
                    <a:pt x="78" y="56"/>
                  </a:cubicBezTo>
                  <a:close/>
                  <a:moveTo>
                    <a:pt x="44" y="55"/>
                  </a:moveTo>
                  <a:cubicBezTo>
                    <a:pt x="44" y="55"/>
                    <a:pt x="44" y="55"/>
                    <a:pt x="44" y="55"/>
                  </a:cubicBezTo>
                  <a:cubicBezTo>
                    <a:pt x="45" y="55"/>
                    <a:pt x="45" y="55"/>
                    <a:pt x="45" y="55"/>
                  </a:cubicBezTo>
                  <a:cubicBezTo>
                    <a:pt x="45" y="55"/>
                    <a:pt x="45" y="55"/>
                    <a:pt x="45" y="55"/>
                  </a:cubicBezTo>
                  <a:cubicBezTo>
                    <a:pt x="44" y="55"/>
                    <a:pt x="44" y="55"/>
                    <a:pt x="44" y="55"/>
                  </a:cubicBezTo>
                  <a:close/>
                  <a:moveTo>
                    <a:pt x="45" y="55"/>
                  </a:moveTo>
                  <a:cubicBezTo>
                    <a:pt x="45" y="55"/>
                    <a:pt x="45" y="55"/>
                    <a:pt x="45" y="55"/>
                  </a:cubicBezTo>
                  <a:cubicBezTo>
                    <a:pt x="46" y="55"/>
                    <a:pt x="46" y="55"/>
                    <a:pt x="46" y="55"/>
                  </a:cubicBezTo>
                  <a:cubicBezTo>
                    <a:pt x="46" y="54"/>
                    <a:pt x="46" y="54"/>
                    <a:pt x="46" y="54"/>
                  </a:cubicBezTo>
                  <a:cubicBezTo>
                    <a:pt x="47" y="54"/>
                    <a:pt x="47" y="54"/>
                    <a:pt x="47" y="54"/>
                  </a:cubicBezTo>
                  <a:cubicBezTo>
                    <a:pt x="47" y="53"/>
                    <a:pt x="47" y="53"/>
                    <a:pt x="47" y="53"/>
                  </a:cubicBezTo>
                  <a:cubicBezTo>
                    <a:pt x="47" y="53"/>
                    <a:pt x="47" y="53"/>
                    <a:pt x="47" y="53"/>
                  </a:cubicBezTo>
                  <a:cubicBezTo>
                    <a:pt x="48" y="52"/>
                    <a:pt x="48" y="52"/>
                    <a:pt x="48" y="52"/>
                  </a:cubicBezTo>
                  <a:cubicBezTo>
                    <a:pt x="49" y="52"/>
                    <a:pt x="49" y="52"/>
                    <a:pt x="49" y="52"/>
                  </a:cubicBezTo>
                  <a:cubicBezTo>
                    <a:pt x="50" y="52"/>
                    <a:pt x="50" y="52"/>
                    <a:pt x="50" y="52"/>
                  </a:cubicBezTo>
                  <a:cubicBezTo>
                    <a:pt x="51" y="52"/>
                    <a:pt x="51" y="52"/>
                    <a:pt x="51" y="52"/>
                  </a:cubicBezTo>
                  <a:cubicBezTo>
                    <a:pt x="52" y="53"/>
                    <a:pt x="52" y="53"/>
                    <a:pt x="52" y="53"/>
                  </a:cubicBezTo>
                  <a:cubicBezTo>
                    <a:pt x="52" y="52"/>
                    <a:pt x="52" y="52"/>
                    <a:pt x="52" y="52"/>
                  </a:cubicBezTo>
                  <a:cubicBezTo>
                    <a:pt x="53" y="52"/>
                    <a:pt x="53" y="52"/>
                    <a:pt x="53" y="52"/>
                  </a:cubicBezTo>
                  <a:cubicBezTo>
                    <a:pt x="54" y="52"/>
                    <a:pt x="54" y="52"/>
                    <a:pt x="54" y="52"/>
                  </a:cubicBezTo>
                  <a:cubicBezTo>
                    <a:pt x="55" y="53"/>
                    <a:pt x="55" y="53"/>
                    <a:pt x="55" y="53"/>
                  </a:cubicBezTo>
                  <a:cubicBezTo>
                    <a:pt x="56" y="53"/>
                    <a:pt x="56" y="53"/>
                    <a:pt x="56" y="53"/>
                  </a:cubicBezTo>
                  <a:cubicBezTo>
                    <a:pt x="58" y="53"/>
                    <a:pt x="58" y="53"/>
                    <a:pt x="58" y="53"/>
                  </a:cubicBezTo>
                  <a:cubicBezTo>
                    <a:pt x="59" y="54"/>
                    <a:pt x="59" y="54"/>
                    <a:pt x="59" y="54"/>
                  </a:cubicBezTo>
                  <a:cubicBezTo>
                    <a:pt x="59" y="55"/>
                    <a:pt x="59" y="55"/>
                    <a:pt x="59" y="55"/>
                  </a:cubicBezTo>
                  <a:cubicBezTo>
                    <a:pt x="59" y="55"/>
                    <a:pt x="59" y="55"/>
                    <a:pt x="59" y="55"/>
                  </a:cubicBezTo>
                  <a:cubicBezTo>
                    <a:pt x="61" y="56"/>
                    <a:pt x="61" y="56"/>
                    <a:pt x="61" y="56"/>
                  </a:cubicBezTo>
                  <a:cubicBezTo>
                    <a:pt x="63" y="56"/>
                    <a:pt x="63" y="56"/>
                    <a:pt x="63" y="56"/>
                  </a:cubicBezTo>
                  <a:cubicBezTo>
                    <a:pt x="66" y="56"/>
                    <a:pt x="66" y="56"/>
                    <a:pt x="66" y="56"/>
                  </a:cubicBezTo>
                  <a:cubicBezTo>
                    <a:pt x="68" y="56"/>
                    <a:pt x="68" y="56"/>
                    <a:pt x="68" y="56"/>
                  </a:cubicBezTo>
                  <a:cubicBezTo>
                    <a:pt x="68" y="55"/>
                    <a:pt x="68" y="55"/>
                    <a:pt x="68" y="55"/>
                  </a:cubicBezTo>
                  <a:cubicBezTo>
                    <a:pt x="68" y="54"/>
                    <a:pt x="68" y="54"/>
                    <a:pt x="68" y="54"/>
                  </a:cubicBezTo>
                  <a:cubicBezTo>
                    <a:pt x="69" y="54"/>
                    <a:pt x="69" y="54"/>
                    <a:pt x="69" y="54"/>
                  </a:cubicBezTo>
                  <a:cubicBezTo>
                    <a:pt x="70" y="55"/>
                    <a:pt x="70" y="55"/>
                    <a:pt x="70" y="55"/>
                  </a:cubicBezTo>
                  <a:cubicBezTo>
                    <a:pt x="71" y="55"/>
                    <a:pt x="71" y="55"/>
                    <a:pt x="71" y="55"/>
                  </a:cubicBezTo>
                  <a:cubicBezTo>
                    <a:pt x="72" y="54"/>
                    <a:pt x="72" y="54"/>
                    <a:pt x="72" y="54"/>
                  </a:cubicBezTo>
                  <a:cubicBezTo>
                    <a:pt x="72" y="55"/>
                    <a:pt x="72" y="55"/>
                    <a:pt x="72" y="55"/>
                  </a:cubicBezTo>
                  <a:cubicBezTo>
                    <a:pt x="73" y="56"/>
                    <a:pt x="73" y="56"/>
                    <a:pt x="73" y="56"/>
                  </a:cubicBezTo>
                  <a:cubicBezTo>
                    <a:pt x="74" y="55"/>
                    <a:pt x="74" y="55"/>
                    <a:pt x="74" y="55"/>
                  </a:cubicBezTo>
                  <a:cubicBezTo>
                    <a:pt x="75" y="56"/>
                    <a:pt x="75" y="56"/>
                    <a:pt x="75" y="56"/>
                  </a:cubicBezTo>
                  <a:cubicBezTo>
                    <a:pt x="75" y="56"/>
                    <a:pt x="75" y="56"/>
                    <a:pt x="75" y="56"/>
                  </a:cubicBezTo>
                  <a:cubicBezTo>
                    <a:pt x="77" y="56"/>
                    <a:pt x="77" y="56"/>
                    <a:pt x="77" y="56"/>
                  </a:cubicBezTo>
                  <a:cubicBezTo>
                    <a:pt x="77" y="57"/>
                    <a:pt x="77" y="57"/>
                    <a:pt x="77" y="57"/>
                  </a:cubicBezTo>
                  <a:cubicBezTo>
                    <a:pt x="77" y="58"/>
                    <a:pt x="77" y="58"/>
                    <a:pt x="77" y="58"/>
                  </a:cubicBezTo>
                  <a:cubicBezTo>
                    <a:pt x="78" y="59"/>
                    <a:pt x="78" y="59"/>
                    <a:pt x="78" y="59"/>
                  </a:cubicBezTo>
                  <a:cubicBezTo>
                    <a:pt x="78" y="59"/>
                    <a:pt x="78" y="59"/>
                    <a:pt x="78" y="59"/>
                  </a:cubicBezTo>
                  <a:cubicBezTo>
                    <a:pt x="79" y="60"/>
                    <a:pt x="79" y="60"/>
                    <a:pt x="79" y="60"/>
                  </a:cubicBezTo>
                  <a:cubicBezTo>
                    <a:pt x="80" y="59"/>
                    <a:pt x="80" y="59"/>
                    <a:pt x="80" y="59"/>
                  </a:cubicBezTo>
                  <a:cubicBezTo>
                    <a:pt x="81" y="60"/>
                    <a:pt x="81" y="60"/>
                    <a:pt x="81" y="60"/>
                  </a:cubicBezTo>
                  <a:cubicBezTo>
                    <a:pt x="81" y="60"/>
                    <a:pt x="81" y="60"/>
                    <a:pt x="81" y="60"/>
                  </a:cubicBezTo>
                  <a:cubicBezTo>
                    <a:pt x="82" y="59"/>
                    <a:pt x="82" y="59"/>
                    <a:pt x="82" y="59"/>
                  </a:cubicBezTo>
                  <a:cubicBezTo>
                    <a:pt x="83" y="59"/>
                    <a:pt x="83" y="59"/>
                    <a:pt x="83" y="59"/>
                  </a:cubicBezTo>
                  <a:cubicBezTo>
                    <a:pt x="83" y="60"/>
                    <a:pt x="83" y="60"/>
                    <a:pt x="83" y="60"/>
                  </a:cubicBezTo>
                  <a:cubicBezTo>
                    <a:pt x="84" y="60"/>
                    <a:pt x="84" y="60"/>
                    <a:pt x="84" y="60"/>
                  </a:cubicBezTo>
                  <a:cubicBezTo>
                    <a:pt x="84" y="60"/>
                    <a:pt x="84" y="60"/>
                    <a:pt x="84" y="60"/>
                  </a:cubicBezTo>
                  <a:cubicBezTo>
                    <a:pt x="84" y="62"/>
                    <a:pt x="84" y="62"/>
                    <a:pt x="84" y="62"/>
                  </a:cubicBezTo>
                  <a:cubicBezTo>
                    <a:pt x="84" y="62"/>
                    <a:pt x="84" y="62"/>
                    <a:pt x="84" y="62"/>
                  </a:cubicBezTo>
                  <a:cubicBezTo>
                    <a:pt x="84" y="63"/>
                    <a:pt x="84" y="63"/>
                    <a:pt x="84" y="63"/>
                  </a:cubicBezTo>
                  <a:cubicBezTo>
                    <a:pt x="84" y="64"/>
                    <a:pt x="84" y="64"/>
                    <a:pt x="84" y="64"/>
                  </a:cubicBezTo>
                  <a:cubicBezTo>
                    <a:pt x="84" y="64"/>
                    <a:pt x="84" y="64"/>
                    <a:pt x="84" y="64"/>
                  </a:cubicBezTo>
                  <a:cubicBezTo>
                    <a:pt x="83" y="63"/>
                    <a:pt x="83" y="63"/>
                    <a:pt x="83" y="63"/>
                  </a:cubicBezTo>
                  <a:cubicBezTo>
                    <a:pt x="82" y="64"/>
                    <a:pt x="82" y="64"/>
                    <a:pt x="82" y="64"/>
                  </a:cubicBezTo>
                  <a:cubicBezTo>
                    <a:pt x="81" y="63"/>
                    <a:pt x="81" y="63"/>
                    <a:pt x="81" y="63"/>
                  </a:cubicBezTo>
                  <a:cubicBezTo>
                    <a:pt x="80" y="62"/>
                    <a:pt x="80" y="62"/>
                    <a:pt x="80" y="62"/>
                  </a:cubicBezTo>
                  <a:cubicBezTo>
                    <a:pt x="79" y="62"/>
                    <a:pt x="79" y="62"/>
                    <a:pt x="79" y="62"/>
                  </a:cubicBezTo>
                  <a:cubicBezTo>
                    <a:pt x="79" y="62"/>
                    <a:pt x="79" y="62"/>
                    <a:pt x="79" y="62"/>
                  </a:cubicBezTo>
                  <a:cubicBezTo>
                    <a:pt x="77" y="62"/>
                    <a:pt x="77" y="62"/>
                    <a:pt x="77" y="62"/>
                  </a:cubicBezTo>
                  <a:cubicBezTo>
                    <a:pt x="76" y="62"/>
                    <a:pt x="76" y="62"/>
                    <a:pt x="76" y="62"/>
                  </a:cubicBezTo>
                  <a:cubicBezTo>
                    <a:pt x="75" y="62"/>
                    <a:pt x="75" y="62"/>
                    <a:pt x="75" y="62"/>
                  </a:cubicBezTo>
                  <a:cubicBezTo>
                    <a:pt x="74" y="61"/>
                    <a:pt x="74" y="61"/>
                    <a:pt x="74" y="61"/>
                  </a:cubicBezTo>
                  <a:cubicBezTo>
                    <a:pt x="73" y="62"/>
                    <a:pt x="73" y="62"/>
                    <a:pt x="73" y="62"/>
                  </a:cubicBezTo>
                  <a:cubicBezTo>
                    <a:pt x="71" y="62"/>
                    <a:pt x="71" y="62"/>
                    <a:pt x="71" y="62"/>
                  </a:cubicBezTo>
                  <a:cubicBezTo>
                    <a:pt x="70" y="61"/>
                    <a:pt x="70" y="61"/>
                    <a:pt x="70" y="61"/>
                  </a:cubicBezTo>
                  <a:cubicBezTo>
                    <a:pt x="69" y="62"/>
                    <a:pt x="69" y="62"/>
                    <a:pt x="69" y="62"/>
                  </a:cubicBezTo>
                  <a:cubicBezTo>
                    <a:pt x="67" y="61"/>
                    <a:pt x="67" y="61"/>
                    <a:pt x="67" y="61"/>
                  </a:cubicBezTo>
                  <a:cubicBezTo>
                    <a:pt x="64" y="60"/>
                    <a:pt x="64" y="60"/>
                    <a:pt x="64" y="60"/>
                  </a:cubicBezTo>
                  <a:cubicBezTo>
                    <a:pt x="63" y="60"/>
                    <a:pt x="63" y="60"/>
                    <a:pt x="63" y="60"/>
                  </a:cubicBezTo>
                  <a:cubicBezTo>
                    <a:pt x="62" y="59"/>
                    <a:pt x="62" y="59"/>
                    <a:pt x="62" y="59"/>
                  </a:cubicBezTo>
                  <a:cubicBezTo>
                    <a:pt x="61" y="59"/>
                    <a:pt x="61" y="59"/>
                    <a:pt x="61" y="59"/>
                  </a:cubicBezTo>
                  <a:cubicBezTo>
                    <a:pt x="61" y="60"/>
                    <a:pt x="61" y="60"/>
                    <a:pt x="61" y="60"/>
                  </a:cubicBezTo>
                  <a:cubicBezTo>
                    <a:pt x="60" y="60"/>
                    <a:pt x="60" y="60"/>
                    <a:pt x="60" y="60"/>
                  </a:cubicBezTo>
                  <a:cubicBezTo>
                    <a:pt x="59" y="59"/>
                    <a:pt x="59" y="59"/>
                    <a:pt x="59" y="59"/>
                  </a:cubicBezTo>
                  <a:cubicBezTo>
                    <a:pt x="59" y="59"/>
                    <a:pt x="59" y="59"/>
                    <a:pt x="59" y="59"/>
                  </a:cubicBezTo>
                  <a:cubicBezTo>
                    <a:pt x="58" y="60"/>
                    <a:pt x="58" y="60"/>
                    <a:pt x="58" y="60"/>
                  </a:cubicBezTo>
                  <a:cubicBezTo>
                    <a:pt x="56" y="59"/>
                    <a:pt x="56" y="59"/>
                    <a:pt x="56" y="59"/>
                  </a:cubicBezTo>
                  <a:cubicBezTo>
                    <a:pt x="55" y="58"/>
                    <a:pt x="55" y="58"/>
                    <a:pt x="55" y="58"/>
                  </a:cubicBezTo>
                  <a:cubicBezTo>
                    <a:pt x="53" y="58"/>
                    <a:pt x="53" y="58"/>
                    <a:pt x="53" y="58"/>
                  </a:cubicBezTo>
                  <a:cubicBezTo>
                    <a:pt x="53" y="58"/>
                    <a:pt x="53" y="58"/>
                    <a:pt x="53" y="58"/>
                  </a:cubicBezTo>
                  <a:cubicBezTo>
                    <a:pt x="52" y="59"/>
                    <a:pt x="52" y="59"/>
                    <a:pt x="52" y="59"/>
                  </a:cubicBezTo>
                  <a:cubicBezTo>
                    <a:pt x="51" y="58"/>
                    <a:pt x="51" y="58"/>
                    <a:pt x="51" y="58"/>
                  </a:cubicBezTo>
                  <a:cubicBezTo>
                    <a:pt x="50" y="58"/>
                    <a:pt x="50" y="58"/>
                    <a:pt x="50" y="58"/>
                  </a:cubicBezTo>
                  <a:cubicBezTo>
                    <a:pt x="49" y="58"/>
                    <a:pt x="49" y="58"/>
                    <a:pt x="49" y="58"/>
                  </a:cubicBezTo>
                  <a:cubicBezTo>
                    <a:pt x="50" y="57"/>
                    <a:pt x="50" y="57"/>
                    <a:pt x="50" y="57"/>
                  </a:cubicBezTo>
                  <a:cubicBezTo>
                    <a:pt x="50" y="56"/>
                    <a:pt x="50" y="56"/>
                    <a:pt x="50" y="56"/>
                  </a:cubicBezTo>
                  <a:cubicBezTo>
                    <a:pt x="50" y="56"/>
                    <a:pt x="50" y="56"/>
                    <a:pt x="50" y="56"/>
                  </a:cubicBezTo>
                  <a:cubicBezTo>
                    <a:pt x="49" y="57"/>
                    <a:pt x="49" y="57"/>
                    <a:pt x="49" y="57"/>
                  </a:cubicBezTo>
                  <a:cubicBezTo>
                    <a:pt x="48" y="56"/>
                    <a:pt x="48" y="56"/>
                    <a:pt x="48" y="56"/>
                  </a:cubicBezTo>
                  <a:cubicBezTo>
                    <a:pt x="48" y="56"/>
                    <a:pt x="48" y="56"/>
                    <a:pt x="48" y="56"/>
                  </a:cubicBezTo>
                  <a:cubicBezTo>
                    <a:pt x="47" y="56"/>
                    <a:pt x="47" y="56"/>
                    <a:pt x="47" y="56"/>
                  </a:cubicBezTo>
                  <a:cubicBezTo>
                    <a:pt x="45" y="56"/>
                    <a:pt x="45" y="56"/>
                    <a:pt x="45" y="56"/>
                  </a:cubicBezTo>
                  <a:cubicBezTo>
                    <a:pt x="45" y="56"/>
                    <a:pt x="45" y="56"/>
                    <a:pt x="45" y="56"/>
                  </a:cubicBezTo>
                  <a:cubicBezTo>
                    <a:pt x="45" y="55"/>
                    <a:pt x="45" y="55"/>
                    <a:pt x="45" y="55"/>
                  </a:cubicBezTo>
                  <a:cubicBezTo>
                    <a:pt x="45" y="55"/>
                    <a:pt x="45" y="55"/>
                    <a:pt x="45" y="55"/>
                  </a:cubicBezTo>
                  <a:close/>
                  <a:moveTo>
                    <a:pt x="57" y="10"/>
                  </a:moveTo>
                  <a:cubicBezTo>
                    <a:pt x="57" y="11"/>
                    <a:pt x="57" y="11"/>
                    <a:pt x="57" y="11"/>
                  </a:cubicBezTo>
                  <a:cubicBezTo>
                    <a:pt x="58" y="11"/>
                    <a:pt x="58" y="11"/>
                    <a:pt x="58" y="11"/>
                  </a:cubicBezTo>
                  <a:cubicBezTo>
                    <a:pt x="58" y="11"/>
                    <a:pt x="58" y="11"/>
                    <a:pt x="58" y="11"/>
                  </a:cubicBezTo>
                  <a:cubicBezTo>
                    <a:pt x="58" y="11"/>
                    <a:pt x="58" y="11"/>
                    <a:pt x="58" y="11"/>
                  </a:cubicBezTo>
                  <a:cubicBezTo>
                    <a:pt x="59" y="10"/>
                    <a:pt x="59" y="10"/>
                    <a:pt x="59" y="10"/>
                  </a:cubicBezTo>
                  <a:cubicBezTo>
                    <a:pt x="58" y="9"/>
                    <a:pt x="58" y="9"/>
                    <a:pt x="58" y="9"/>
                  </a:cubicBezTo>
                  <a:cubicBezTo>
                    <a:pt x="57" y="9"/>
                    <a:pt x="57" y="9"/>
                    <a:pt x="57" y="9"/>
                  </a:cubicBezTo>
                  <a:cubicBezTo>
                    <a:pt x="57" y="10"/>
                    <a:pt x="57" y="10"/>
                    <a:pt x="57" y="10"/>
                  </a:cubicBezTo>
                  <a:close/>
                  <a:moveTo>
                    <a:pt x="49" y="15"/>
                  </a:moveTo>
                  <a:cubicBezTo>
                    <a:pt x="49" y="16"/>
                    <a:pt x="49" y="16"/>
                    <a:pt x="49" y="16"/>
                  </a:cubicBezTo>
                  <a:cubicBezTo>
                    <a:pt x="50" y="15"/>
                    <a:pt x="50" y="15"/>
                    <a:pt x="50" y="15"/>
                  </a:cubicBezTo>
                  <a:cubicBezTo>
                    <a:pt x="49" y="15"/>
                    <a:pt x="49" y="15"/>
                    <a:pt x="49" y="15"/>
                  </a:cubicBezTo>
                  <a:close/>
                  <a:moveTo>
                    <a:pt x="49" y="13"/>
                  </a:moveTo>
                  <a:cubicBezTo>
                    <a:pt x="50" y="13"/>
                    <a:pt x="50" y="13"/>
                    <a:pt x="50" y="13"/>
                  </a:cubicBezTo>
                  <a:cubicBezTo>
                    <a:pt x="49" y="13"/>
                    <a:pt x="49" y="13"/>
                    <a:pt x="49" y="13"/>
                  </a:cubicBezTo>
                  <a:cubicBezTo>
                    <a:pt x="49" y="13"/>
                    <a:pt x="49" y="13"/>
                    <a:pt x="49" y="13"/>
                  </a:cubicBezTo>
                  <a:close/>
                  <a:moveTo>
                    <a:pt x="49" y="14"/>
                  </a:moveTo>
                  <a:cubicBezTo>
                    <a:pt x="49" y="14"/>
                    <a:pt x="49" y="14"/>
                    <a:pt x="49" y="14"/>
                  </a:cubicBezTo>
                  <a:cubicBezTo>
                    <a:pt x="50" y="14"/>
                    <a:pt x="50" y="14"/>
                    <a:pt x="50" y="14"/>
                  </a:cubicBezTo>
                  <a:cubicBezTo>
                    <a:pt x="49" y="14"/>
                    <a:pt x="49" y="14"/>
                    <a:pt x="49" y="14"/>
                  </a:cubicBezTo>
                  <a:close/>
                  <a:moveTo>
                    <a:pt x="46" y="14"/>
                  </a:moveTo>
                  <a:cubicBezTo>
                    <a:pt x="46" y="15"/>
                    <a:pt x="46" y="15"/>
                    <a:pt x="46" y="15"/>
                  </a:cubicBezTo>
                  <a:cubicBezTo>
                    <a:pt x="47" y="15"/>
                    <a:pt x="47" y="15"/>
                    <a:pt x="47" y="15"/>
                  </a:cubicBezTo>
                  <a:cubicBezTo>
                    <a:pt x="48" y="14"/>
                    <a:pt x="48" y="14"/>
                    <a:pt x="48" y="14"/>
                  </a:cubicBezTo>
                  <a:cubicBezTo>
                    <a:pt x="47" y="14"/>
                    <a:pt x="47" y="14"/>
                    <a:pt x="47" y="14"/>
                  </a:cubicBezTo>
                  <a:cubicBezTo>
                    <a:pt x="46" y="14"/>
                    <a:pt x="46" y="14"/>
                    <a:pt x="46" y="14"/>
                  </a:cubicBezTo>
                  <a:close/>
                  <a:moveTo>
                    <a:pt x="39" y="23"/>
                  </a:moveTo>
                  <a:cubicBezTo>
                    <a:pt x="40" y="23"/>
                    <a:pt x="40" y="23"/>
                    <a:pt x="40" y="23"/>
                  </a:cubicBezTo>
                  <a:cubicBezTo>
                    <a:pt x="40" y="23"/>
                    <a:pt x="40" y="23"/>
                    <a:pt x="40" y="23"/>
                  </a:cubicBezTo>
                  <a:cubicBezTo>
                    <a:pt x="40" y="22"/>
                    <a:pt x="40" y="22"/>
                    <a:pt x="40" y="22"/>
                  </a:cubicBezTo>
                  <a:cubicBezTo>
                    <a:pt x="39" y="23"/>
                    <a:pt x="39" y="23"/>
                    <a:pt x="39" y="23"/>
                  </a:cubicBezTo>
                  <a:close/>
                  <a:moveTo>
                    <a:pt x="41" y="22"/>
                  </a:moveTo>
                  <a:cubicBezTo>
                    <a:pt x="41" y="23"/>
                    <a:pt x="41" y="23"/>
                    <a:pt x="41" y="23"/>
                  </a:cubicBezTo>
                  <a:cubicBezTo>
                    <a:pt x="42" y="23"/>
                    <a:pt x="42" y="23"/>
                    <a:pt x="42" y="23"/>
                  </a:cubicBezTo>
                  <a:cubicBezTo>
                    <a:pt x="42" y="24"/>
                    <a:pt x="42" y="24"/>
                    <a:pt x="42" y="24"/>
                  </a:cubicBezTo>
                  <a:cubicBezTo>
                    <a:pt x="42" y="24"/>
                    <a:pt x="42" y="24"/>
                    <a:pt x="42" y="24"/>
                  </a:cubicBezTo>
                  <a:cubicBezTo>
                    <a:pt x="43" y="23"/>
                    <a:pt x="43" y="23"/>
                    <a:pt x="43" y="23"/>
                  </a:cubicBezTo>
                  <a:cubicBezTo>
                    <a:pt x="42" y="23"/>
                    <a:pt x="42" y="23"/>
                    <a:pt x="42" y="23"/>
                  </a:cubicBezTo>
                  <a:cubicBezTo>
                    <a:pt x="43" y="22"/>
                    <a:pt x="43" y="22"/>
                    <a:pt x="43" y="22"/>
                  </a:cubicBezTo>
                  <a:cubicBezTo>
                    <a:pt x="42" y="22"/>
                    <a:pt x="42" y="22"/>
                    <a:pt x="42" y="22"/>
                  </a:cubicBezTo>
                  <a:cubicBezTo>
                    <a:pt x="42" y="22"/>
                    <a:pt x="42" y="22"/>
                    <a:pt x="42" y="22"/>
                  </a:cubicBezTo>
                  <a:cubicBezTo>
                    <a:pt x="41" y="22"/>
                    <a:pt x="41" y="22"/>
                    <a:pt x="41" y="22"/>
                  </a:cubicBezTo>
                  <a:close/>
                  <a:moveTo>
                    <a:pt x="61" y="34"/>
                  </a:moveTo>
                  <a:cubicBezTo>
                    <a:pt x="61" y="35"/>
                    <a:pt x="61" y="35"/>
                    <a:pt x="61" y="35"/>
                  </a:cubicBezTo>
                  <a:cubicBezTo>
                    <a:pt x="61" y="35"/>
                    <a:pt x="61" y="35"/>
                    <a:pt x="61" y="35"/>
                  </a:cubicBezTo>
                  <a:cubicBezTo>
                    <a:pt x="62" y="35"/>
                    <a:pt x="62" y="35"/>
                    <a:pt x="62" y="35"/>
                  </a:cubicBezTo>
                  <a:cubicBezTo>
                    <a:pt x="61" y="34"/>
                    <a:pt x="61" y="34"/>
                    <a:pt x="61" y="34"/>
                  </a:cubicBezTo>
                  <a:cubicBezTo>
                    <a:pt x="61" y="34"/>
                    <a:pt x="61" y="34"/>
                    <a:pt x="61" y="34"/>
                  </a:cubicBezTo>
                  <a:close/>
                  <a:moveTo>
                    <a:pt x="55" y="38"/>
                  </a:moveTo>
                  <a:cubicBezTo>
                    <a:pt x="55" y="39"/>
                    <a:pt x="55" y="39"/>
                    <a:pt x="55" y="39"/>
                  </a:cubicBezTo>
                  <a:cubicBezTo>
                    <a:pt x="55" y="39"/>
                    <a:pt x="55" y="39"/>
                    <a:pt x="55" y="39"/>
                  </a:cubicBezTo>
                  <a:cubicBezTo>
                    <a:pt x="54" y="39"/>
                    <a:pt x="54" y="39"/>
                    <a:pt x="54" y="39"/>
                  </a:cubicBezTo>
                  <a:cubicBezTo>
                    <a:pt x="54" y="40"/>
                    <a:pt x="54" y="40"/>
                    <a:pt x="54" y="40"/>
                  </a:cubicBezTo>
                  <a:cubicBezTo>
                    <a:pt x="55" y="40"/>
                    <a:pt x="55" y="40"/>
                    <a:pt x="55" y="40"/>
                  </a:cubicBezTo>
                  <a:cubicBezTo>
                    <a:pt x="55" y="40"/>
                    <a:pt x="55" y="40"/>
                    <a:pt x="55" y="40"/>
                  </a:cubicBezTo>
                  <a:cubicBezTo>
                    <a:pt x="55" y="39"/>
                    <a:pt x="55" y="39"/>
                    <a:pt x="55" y="39"/>
                  </a:cubicBezTo>
                  <a:cubicBezTo>
                    <a:pt x="55" y="40"/>
                    <a:pt x="55" y="40"/>
                    <a:pt x="55" y="40"/>
                  </a:cubicBezTo>
                  <a:cubicBezTo>
                    <a:pt x="56" y="41"/>
                    <a:pt x="56" y="41"/>
                    <a:pt x="56" y="41"/>
                  </a:cubicBezTo>
                  <a:cubicBezTo>
                    <a:pt x="57" y="40"/>
                    <a:pt x="57" y="40"/>
                    <a:pt x="57" y="40"/>
                  </a:cubicBezTo>
                  <a:cubicBezTo>
                    <a:pt x="57" y="41"/>
                    <a:pt x="57" y="41"/>
                    <a:pt x="57" y="41"/>
                  </a:cubicBezTo>
                  <a:cubicBezTo>
                    <a:pt x="58" y="41"/>
                    <a:pt x="58" y="41"/>
                    <a:pt x="58" y="41"/>
                  </a:cubicBezTo>
                  <a:cubicBezTo>
                    <a:pt x="58" y="40"/>
                    <a:pt x="58" y="40"/>
                    <a:pt x="58" y="40"/>
                  </a:cubicBezTo>
                  <a:cubicBezTo>
                    <a:pt x="59" y="40"/>
                    <a:pt x="59" y="40"/>
                    <a:pt x="59" y="40"/>
                  </a:cubicBezTo>
                  <a:cubicBezTo>
                    <a:pt x="58" y="39"/>
                    <a:pt x="58" y="39"/>
                    <a:pt x="58" y="39"/>
                  </a:cubicBezTo>
                  <a:cubicBezTo>
                    <a:pt x="57" y="38"/>
                    <a:pt x="57" y="38"/>
                    <a:pt x="57" y="38"/>
                  </a:cubicBezTo>
                  <a:cubicBezTo>
                    <a:pt x="55" y="38"/>
                    <a:pt x="55" y="38"/>
                    <a:pt x="55" y="38"/>
                  </a:cubicBezTo>
                  <a:cubicBezTo>
                    <a:pt x="55" y="38"/>
                    <a:pt x="55" y="38"/>
                    <a:pt x="55" y="38"/>
                  </a:cubicBezTo>
                  <a:close/>
                  <a:moveTo>
                    <a:pt x="52" y="40"/>
                  </a:moveTo>
                  <a:cubicBezTo>
                    <a:pt x="52" y="40"/>
                    <a:pt x="52" y="40"/>
                    <a:pt x="52" y="40"/>
                  </a:cubicBezTo>
                  <a:cubicBezTo>
                    <a:pt x="52" y="40"/>
                    <a:pt x="52" y="40"/>
                    <a:pt x="52" y="40"/>
                  </a:cubicBezTo>
                  <a:cubicBezTo>
                    <a:pt x="52" y="40"/>
                    <a:pt x="52" y="40"/>
                    <a:pt x="52" y="40"/>
                  </a:cubicBezTo>
                  <a:close/>
                  <a:moveTo>
                    <a:pt x="46" y="35"/>
                  </a:moveTo>
                  <a:cubicBezTo>
                    <a:pt x="46" y="35"/>
                    <a:pt x="46" y="35"/>
                    <a:pt x="46" y="35"/>
                  </a:cubicBezTo>
                  <a:cubicBezTo>
                    <a:pt x="45" y="36"/>
                    <a:pt x="45" y="36"/>
                    <a:pt x="45" y="36"/>
                  </a:cubicBezTo>
                  <a:cubicBezTo>
                    <a:pt x="45" y="36"/>
                    <a:pt x="45" y="36"/>
                    <a:pt x="45" y="36"/>
                  </a:cubicBezTo>
                  <a:cubicBezTo>
                    <a:pt x="47" y="37"/>
                    <a:pt x="47" y="37"/>
                    <a:pt x="47" y="37"/>
                  </a:cubicBezTo>
                  <a:cubicBezTo>
                    <a:pt x="47" y="37"/>
                    <a:pt x="47" y="37"/>
                    <a:pt x="47" y="37"/>
                  </a:cubicBezTo>
                  <a:cubicBezTo>
                    <a:pt x="47" y="38"/>
                    <a:pt x="47" y="38"/>
                    <a:pt x="47" y="38"/>
                  </a:cubicBezTo>
                  <a:cubicBezTo>
                    <a:pt x="48" y="38"/>
                    <a:pt x="48" y="38"/>
                    <a:pt x="48" y="38"/>
                  </a:cubicBezTo>
                  <a:cubicBezTo>
                    <a:pt x="48" y="39"/>
                    <a:pt x="48" y="39"/>
                    <a:pt x="48" y="39"/>
                  </a:cubicBezTo>
                  <a:cubicBezTo>
                    <a:pt x="49" y="40"/>
                    <a:pt x="49" y="40"/>
                    <a:pt x="49" y="40"/>
                  </a:cubicBezTo>
                  <a:cubicBezTo>
                    <a:pt x="50" y="40"/>
                    <a:pt x="50" y="40"/>
                    <a:pt x="50" y="40"/>
                  </a:cubicBezTo>
                  <a:cubicBezTo>
                    <a:pt x="50" y="40"/>
                    <a:pt x="50" y="40"/>
                    <a:pt x="50" y="40"/>
                  </a:cubicBezTo>
                  <a:cubicBezTo>
                    <a:pt x="51" y="41"/>
                    <a:pt x="51" y="41"/>
                    <a:pt x="51" y="41"/>
                  </a:cubicBezTo>
                  <a:cubicBezTo>
                    <a:pt x="51" y="40"/>
                    <a:pt x="51" y="40"/>
                    <a:pt x="51" y="40"/>
                  </a:cubicBezTo>
                  <a:cubicBezTo>
                    <a:pt x="51" y="39"/>
                    <a:pt x="51" y="39"/>
                    <a:pt x="51" y="39"/>
                  </a:cubicBezTo>
                  <a:cubicBezTo>
                    <a:pt x="51" y="38"/>
                    <a:pt x="51" y="38"/>
                    <a:pt x="51" y="38"/>
                  </a:cubicBezTo>
                  <a:cubicBezTo>
                    <a:pt x="50" y="38"/>
                    <a:pt x="50" y="38"/>
                    <a:pt x="50" y="38"/>
                  </a:cubicBezTo>
                  <a:cubicBezTo>
                    <a:pt x="49" y="37"/>
                    <a:pt x="49" y="37"/>
                    <a:pt x="49" y="37"/>
                  </a:cubicBezTo>
                  <a:cubicBezTo>
                    <a:pt x="49" y="35"/>
                    <a:pt x="49" y="35"/>
                    <a:pt x="49" y="35"/>
                  </a:cubicBezTo>
                  <a:cubicBezTo>
                    <a:pt x="48" y="35"/>
                    <a:pt x="48" y="35"/>
                    <a:pt x="48" y="35"/>
                  </a:cubicBezTo>
                  <a:cubicBezTo>
                    <a:pt x="48" y="34"/>
                    <a:pt x="48" y="34"/>
                    <a:pt x="48" y="34"/>
                  </a:cubicBezTo>
                  <a:cubicBezTo>
                    <a:pt x="48" y="34"/>
                    <a:pt x="48" y="34"/>
                    <a:pt x="48" y="34"/>
                  </a:cubicBezTo>
                  <a:cubicBezTo>
                    <a:pt x="47" y="34"/>
                    <a:pt x="47" y="34"/>
                    <a:pt x="47" y="34"/>
                  </a:cubicBezTo>
                  <a:cubicBezTo>
                    <a:pt x="47" y="35"/>
                    <a:pt x="47" y="35"/>
                    <a:pt x="47" y="35"/>
                  </a:cubicBezTo>
                  <a:cubicBezTo>
                    <a:pt x="47" y="35"/>
                    <a:pt x="47" y="35"/>
                    <a:pt x="47" y="35"/>
                  </a:cubicBezTo>
                  <a:cubicBezTo>
                    <a:pt x="47" y="35"/>
                    <a:pt x="47" y="35"/>
                    <a:pt x="47" y="35"/>
                  </a:cubicBezTo>
                  <a:cubicBezTo>
                    <a:pt x="46" y="34"/>
                    <a:pt x="46" y="34"/>
                    <a:pt x="46" y="34"/>
                  </a:cubicBezTo>
                  <a:cubicBezTo>
                    <a:pt x="46" y="35"/>
                    <a:pt x="46" y="35"/>
                    <a:pt x="46" y="35"/>
                  </a:cubicBezTo>
                  <a:close/>
                  <a:moveTo>
                    <a:pt x="41" y="30"/>
                  </a:moveTo>
                  <a:cubicBezTo>
                    <a:pt x="41" y="30"/>
                    <a:pt x="41" y="30"/>
                    <a:pt x="41" y="30"/>
                  </a:cubicBezTo>
                  <a:cubicBezTo>
                    <a:pt x="42" y="31"/>
                    <a:pt x="42" y="31"/>
                    <a:pt x="42" y="31"/>
                  </a:cubicBezTo>
                  <a:cubicBezTo>
                    <a:pt x="42" y="30"/>
                    <a:pt x="42" y="30"/>
                    <a:pt x="42" y="30"/>
                  </a:cubicBezTo>
                  <a:cubicBezTo>
                    <a:pt x="42" y="30"/>
                    <a:pt x="42" y="30"/>
                    <a:pt x="42" y="30"/>
                  </a:cubicBezTo>
                  <a:cubicBezTo>
                    <a:pt x="41" y="30"/>
                    <a:pt x="41" y="30"/>
                    <a:pt x="41" y="30"/>
                  </a:cubicBezTo>
                  <a:close/>
                  <a:moveTo>
                    <a:pt x="42" y="28"/>
                  </a:moveTo>
                  <a:cubicBezTo>
                    <a:pt x="42" y="29"/>
                    <a:pt x="42" y="29"/>
                    <a:pt x="42" y="29"/>
                  </a:cubicBezTo>
                  <a:cubicBezTo>
                    <a:pt x="42" y="29"/>
                    <a:pt x="42" y="29"/>
                    <a:pt x="42" y="29"/>
                  </a:cubicBezTo>
                  <a:cubicBezTo>
                    <a:pt x="43" y="29"/>
                    <a:pt x="43" y="29"/>
                    <a:pt x="43" y="29"/>
                  </a:cubicBezTo>
                  <a:cubicBezTo>
                    <a:pt x="44" y="29"/>
                    <a:pt x="44" y="29"/>
                    <a:pt x="44" y="29"/>
                  </a:cubicBezTo>
                  <a:cubicBezTo>
                    <a:pt x="44" y="29"/>
                    <a:pt x="44" y="29"/>
                    <a:pt x="44" y="29"/>
                  </a:cubicBezTo>
                  <a:cubicBezTo>
                    <a:pt x="43" y="28"/>
                    <a:pt x="43" y="28"/>
                    <a:pt x="43" y="28"/>
                  </a:cubicBezTo>
                  <a:cubicBezTo>
                    <a:pt x="42" y="28"/>
                    <a:pt x="42" y="28"/>
                    <a:pt x="42" y="28"/>
                  </a:cubicBezTo>
                  <a:close/>
                  <a:moveTo>
                    <a:pt x="33" y="23"/>
                  </a:moveTo>
                  <a:cubicBezTo>
                    <a:pt x="33" y="24"/>
                    <a:pt x="33" y="24"/>
                    <a:pt x="33" y="24"/>
                  </a:cubicBezTo>
                  <a:cubicBezTo>
                    <a:pt x="33" y="24"/>
                    <a:pt x="33" y="24"/>
                    <a:pt x="33" y="24"/>
                  </a:cubicBezTo>
                  <a:cubicBezTo>
                    <a:pt x="34" y="24"/>
                    <a:pt x="34" y="24"/>
                    <a:pt x="34" y="24"/>
                  </a:cubicBezTo>
                  <a:cubicBezTo>
                    <a:pt x="35" y="25"/>
                    <a:pt x="35" y="25"/>
                    <a:pt x="35" y="25"/>
                  </a:cubicBezTo>
                  <a:cubicBezTo>
                    <a:pt x="36" y="25"/>
                    <a:pt x="36" y="25"/>
                    <a:pt x="36" y="25"/>
                  </a:cubicBezTo>
                  <a:cubicBezTo>
                    <a:pt x="35" y="23"/>
                    <a:pt x="35" y="23"/>
                    <a:pt x="35" y="23"/>
                  </a:cubicBezTo>
                  <a:cubicBezTo>
                    <a:pt x="34" y="23"/>
                    <a:pt x="34" y="23"/>
                    <a:pt x="34" y="23"/>
                  </a:cubicBezTo>
                  <a:cubicBezTo>
                    <a:pt x="33" y="23"/>
                    <a:pt x="33" y="23"/>
                    <a:pt x="33" y="23"/>
                  </a:cubicBezTo>
                  <a:close/>
                  <a:moveTo>
                    <a:pt x="31" y="21"/>
                  </a:moveTo>
                  <a:cubicBezTo>
                    <a:pt x="31" y="21"/>
                    <a:pt x="31" y="21"/>
                    <a:pt x="31" y="21"/>
                  </a:cubicBezTo>
                  <a:cubicBezTo>
                    <a:pt x="32" y="22"/>
                    <a:pt x="32" y="22"/>
                    <a:pt x="32" y="22"/>
                  </a:cubicBezTo>
                  <a:cubicBezTo>
                    <a:pt x="33" y="22"/>
                    <a:pt x="33" y="22"/>
                    <a:pt x="33" y="22"/>
                  </a:cubicBezTo>
                  <a:cubicBezTo>
                    <a:pt x="32" y="23"/>
                    <a:pt x="32" y="23"/>
                    <a:pt x="32" y="23"/>
                  </a:cubicBezTo>
                  <a:cubicBezTo>
                    <a:pt x="32" y="23"/>
                    <a:pt x="32" y="23"/>
                    <a:pt x="32" y="23"/>
                  </a:cubicBezTo>
                  <a:cubicBezTo>
                    <a:pt x="31" y="21"/>
                    <a:pt x="31" y="21"/>
                    <a:pt x="31" y="21"/>
                  </a:cubicBezTo>
                  <a:close/>
                  <a:moveTo>
                    <a:pt x="28" y="19"/>
                  </a:moveTo>
                  <a:cubicBezTo>
                    <a:pt x="28" y="21"/>
                    <a:pt x="28" y="21"/>
                    <a:pt x="28" y="21"/>
                  </a:cubicBezTo>
                  <a:cubicBezTo>
                    <a:pt x="29" y="20"/>
                    <a:pt x="29" y="20"/>
                    <a:pt x="29" y="20"/>
                  </a:cubicBezTo>
                  <a:cubicBezTo>
                    <a:pt x="30" y="20"/>
                    <a:pt x="30" y="20"/>
                    <a:pt x="30" y="20"/>
                  </a:cubicBezTo>
                  <a:cubicBezTo>
                    <a:pt x="29" y="19"/>
                    <a:pt x="29" y="19"/>
                    <a:pt x="29" y="19"/>
                  </a:cubicBezTo>
                  <a:cubicBezTo>
                    <a:pt x="28" y="19"/>
                    <a:pt x="28" y="19"/>
                    <a:pt x="28" y="19"/>
                  </a:cubicBezTo>
                  <a:cubicBezTo>
                    <a:pt x="28" y="19"/>
                    <a:pt x="28" y="19"/>
                    <a:pt x="28" y="19"/>
                  </a:cubicBezTo>
                  <a:close/>
                  <a:moveTo>
                    <a:pt x="31" y="49"/>
                  </a:moveTo>
                  <a:cubicBezTo>
                    <a:pt x="32" y="50"/>
                    <a:pt x="32" y="50"/>
                    <a:pt x="32" y="50"/>
                  </a:cubicBezTo>
                  <a:cubicBezTo>
                    <a:pt x="32" y="50"/>
                    <a:pt x="32" y="50"/>
                    <a:pt x="32" y="50"/>
                  </a:cubicBezTo>
                  <a:cubicBezTo>
                    <a:pt x="31" y="49"/>
                    <a:pt x="31" y="49"/>
                    <a:pt x="31" y="49"/>
                  </a:cubicBezTo>
                  <a:cubicBezTo>
                    <a:pt x="31" y="49"/>
                    <a:pt x="31" y="49"/>
                    <a:pt x="31" y="49"/>
                  </a:cubicBezTo>
                  <a:close/>
                  <a:moveTo>
                    <a:pt x="23" y="39"/>
                  </a:moveTo>
                  <a:cubicBezTo>
                    <a:pt x="22" y="40"/>
                    <a:pt x="22" y="40"/>
                    <a:pt x="22" y="40"/>
                  </a:cubicBezTo>
                  <a:cubicBezTo>
                    <a:pt x="24" y="41"/>
                    <a:pt x="24" y="41"/>
                    <a:pt x="24" y="41"/>
                  </a:cubicBezTo>
                  <a:cubicBezTo>
                    <a:pt x="23" y="41"/>
                    <a:pt x="23" y="41"/>
                    <a:pt x="23" y="41"/>
                  </a:cubicBezTo>
                  <a:cubicBezTo>
                    <a:pt x="23" y="40"/>
                    <a:pt x="23" y="40"/>
                    <a:pt x="23" y="40"/>
                  </a:cubicBezTo>
                  <a:cubicBezTo>
                    <a:pt x="23" y="39"/>
                    <a:pt x="23" y="39"/>
                    <a:pt x="23" y="39"/>
                  </a:cubicBezTo>
                  <a:close/>
                  <a:moveTo>
                    <a:pt x="21" y="38"/>
                  </a:moveTo>
                  <a:cubicBezTo>
                    <a:pt x="22" y="39"/>
                    <a:pt x="22" y="39"/>
                    <a:pt x="22" y="39"/>
                  </a:cubicBezTo>
                  <a:cubicBezTo>
                    <a:pt x="21" y="39"/>
                    <a:pt x="21" y="39"/>
                    <a:pt x="21" y="39"/>
                  </a:cubicBezTo>
                  <a:cubicBezTo>
                    <a:pt x="21" y="38"/>
                    <a:pt x="21" y="38"/>
                    <a:pt x="21" y="38"/>
                  </a:cubicBezTo>
                  <a:close/>
                  <a:moveTo>
                    <a:pt x="20" y="36"/>
                  </a:moveTo>
                  <a:cubicBezTo>
                    <a:pt x="19" y="36"/>
                    <a:pt x="19" y="36"/>
                    <a:pt x="19" y="36"/>
                  </a:cubicBezTo>
                  <a:cubicBezTo>
                    <a:pt x="20" y="37"/>
                    <a:pt x="20" y="37"/>
                    <a:pt x="20" y="37"/>
                  </a:cubicBezTo>
                  <a:cubicBezTo>
                    <a:pt x="21" y="37"/>
                    <a:pt x="21" y="37"/>
                    <a:pt x="21" y="37"/>
                  </a:cubicBezTo>
                  <a:cubicBezTo>
                    <a:pt x="20" y="36"/>
                    <a:pt x="20" y="36"/>
                    <a:pt x="20" y="36"/>
                  </a:cubicBezTo>
                  <a:close/>
                  <a:moveTo>
                    <a:pt x="15" y="32"/>
                  </a:moveTo>
                  <a:cubicBezTo>
                    <a:pt x="15" y="33"/>
                    <a:pt x="15" y="33"/>
                    <a:pt x="15" y="33"/>
                  </a:cubicBezTo>
                  <a:cubicBezTo>
                    <a:pt x="16" y="33"/>
                    <a:pt x="16" y="33"/>
                    <a:pt x="16" y="33"/>
                  </a:cubicBezTo>
                  <a:cubicBezTo>
                    <a:pt x="17" y="35"/>
                    <a:pt x="17" y="35"/>
                    <a:pt x="17" y="35"/>
                  </a:cubicBezTo>
                  <a:cubicBezTo>
                    <a:pt x="18" y="35"/>
                    <a:pt x="18" y="35"/>
                    <a:pt x="18" y="35"/>
                  </a:cubicBezTo>
                  <a:cubicBezTo>
                    <a:pt x="18" y="34"/>
                    <a:pt x="18" y="34"/>
                    <a:pt x="18" y="34"/>
                  </a:cubicBezTo>
                  <a:cubicBezTo>
                    <a:pt x="17" y="32"/>
                    <a:pt x="17" y="32"/>
                    <a:pt x="17" y="32"/>
                  </a:cubicBezTo>
                  <a:cubicBezTo>
                    <a:pt x="16" y="32"/>
                    <a:pt x="16" y="32"/>
                    <a:pt x="16" y="32"/>
                  </a:cubicBezTo>
                  <a:cubicBezTo>
                    <a:pt x="15" y="32"/>
                    <a:pt x="15" y="32"/>
                    <a:pt x="15" y="32"/>
                  </a:cubicBezTo>
                  <a:close/>
                  <a:moveTo>
                    <a:pt x="14" y="29"/>
                  </a:moveTo>
                  <a:cubicBezTo>
                    <a:pt x="14" y="30"/>
                    <a:pt x="14" y="30"/>
                    <a:pt x="14" y="30"/>
                  </a:cubicBezTo>
                  <a:cubicBezTo>
                    <a:pt x="14" y="31"/>
                    <a:pt x="14" y="31"/>
                    <a:pt x="14" y="31"/>
                  </a:cubicBezTo>
                  <a:cubicBezTo>
                    <a:pt x="15" y="30"/>
                    <a:pt x="15" y="30"/>
                    <a:pt x="15" y="30"/>
                  </a:cubicBezTo>
                  <a:cubicBezTo>
                    <a:pt x="15" y="30"/>
                    <a:pt x="15" y="30"/>
                    <a:pt x="15" y="30"/>
                  </a:cubicBezTo>
                  <a:cubicBezTo>
                    <a:pt x="14" y="29"/>
                    <a:pt x="14" y="29"/>
                    <a:pt x="14" y="29"/>
                  </a:cubicBezTo>
                  <a:close/>
                  <a:moveTo>
                    <a:pt x="15" y="27"/>
                  </a:moveTo>
                  <a:cubicBezTo>
                    <a:pt x="16" y="27"/>
                    <a:pt x="16" y="27"/>
                    <a:pt x="16" y="27"/>
                  </a:cubicBezTo>
                  <a:cubicBezTo>
                    <a:pt x="16" y="27"/>
                    <a:pt x="16" y="27"/>
                    <a:pt x="16" y="27"/>
                  </a:cubicBezTo>
                  <a:cubicBezTo>
                    <a:pt x="16" y="27"/>
                    <a:pt x="16" y="27"/>
                    <a:pt x="16" y="27"/>
                  </a:cubicBezTo>
                  <a:cubicBezTo>
                    <a:pt x="15" y="27"/>
                    <a:pt x="15" y="27"/>
                    <a:pt x="15" y="27"/>
                  </a:cubicBezTo>
                  <a:cubicBezTo>
                    <a:pt x="15" y="27"/>
                    <a:pt x="15" y="27"/>
                    <a:pt x="15" y="27"/>
                  </a:cubicBezTo>
                  <a:close/>
                  <a:moveTo>
                    <a:pt x="8" y="22"/>
                  </a:moveTo>
                  <a:cubicBezTo>
                    <a:pt x="9" y="22"/>
                    <a:pt x="9" y="22"/>
                    <a:pt x="9" y="22"/>
                  </a:cubicBezTo>
                  <a:cubicBezTo>
                    <a:pt x="10" y="21"/>
                    <a:pt x="10" y="21"/>
                    <a:pt x="10" y="21"/>
                  </a:cubicBezTo>
                  <a:cubicBezTo>
                    <a:pt x="10" y="21"/>
                    <a:pt x="10" y="21"/>
                    <a:pt x="10" y="21"/>
                  </a:cubicBezTo>
                  <a:cubicBezTo>
                    <a:pt x="11" y="23"/>
                    <a:pt x="11" y="23"/>
                    <a:pt x="11" y="23"/>
                  </a:cubicBezTo>
                  <a:cubicBezTo>
                    <a:pt x="12" y="23"/>
                    <a:pt x="12" y="23"/>
                    <a:pt x="12" y="23"/>
                  </a:cubicBezTo>
                  <a:cubicBezTo>
                    <a:pt x="12" y="24"/>
                    <a:pt x="12" y="24"/>
                    <a:pt x="12" y="24"/>
                  </a:cubicBezTo>
                  <a:cubicBezTo>
                    <a:pt x="12" y="25"/>
                    <a:pt x="12" y="25"/>
                    <a:pt x="12" y="25"/>
                  </a:cubicBezTo>
                  <a:cubicBezTo>
                    <a:pt x="11" y="25"/>
                    <a:pt x="11" y="25"/>
                    <a:pt x="11" y="25"/>
                  </a:cubicBezTo>
                  <a:cubicBezTo>
                    <a:pt x="10" y="24"/>
                    <a:pt x="10" y="24"/>
                    <a:pt x="10" y="24"/>
                  </a:cubicBezTo>
                  <a:cubicBezTo>
                    <a:pt x="10" y="24"/>
                    <a:pt x="10" y="24"/>
                    <a:pt x="10" y="24"/>
                  </a:cubicBezTo>
                  <a:cubicBezTo>
                    <a:pt x="9" y="23"/>
                    <a:pt x="9" y="23"/>
                    <a:pt x="9" y="23"/>
                  </a:cubicBezTo>
                  <a:cubicBezTo>
                    <a:pt x="8" y="22"/>
                    <a:pt x="8" y="22"/>
                    <a:pt x="8" y="22"/>
                  </a:cubicBezTo>
                  <a:close/>
                  <a:moveTo>
                    <a:pt x="8" y="19"/>
                  </a:moveTo>
                  <a:cubicBezTo>
                    <a:pt x="9" y="19"/>
                    <a:pt x="9" y="19"/>
                    <a:pt x="9" y="19"/>
                  </a:cubicBezTo>
                  <a:cubicBezTo>
                    <a:pt x="9" y="18"/>
                    <a:pt x="9" y="18"/>
                    <a:pt x="9" y="18"/>
                  </a:cubicBezTo>
                  <a:cubicBezTo>
                    <a:pt x="8" y="19"/>
                    <a:pt x="8" y="19"/>
                    <a:pt x="8" y="19"/>
                  </a:cubicBezTo>
                  <a:close/>
                  <a:moveTo>
                    <a:pt x="2" y="15"/>
                  </a:moveTo>
                  <a:cubicBezTo>
                    <a:pt x="2" y="15"/>
                    <a:pt x="2" y="15"/>
                    <a:pt x="2" y="15"/>
                  </a:cubicBezTo>
                  <a:cubicBezTo>
                    <a:pt x="2" y="16"/>
                    <a:pt x="2" y="16"/>
                    <a:pt x="2" y="16"/>
                  </a:cubicBezTo>
                  <a:cubicBezTo>
                    <a:pt x="3" y="16"/>
                    <a:pt x="3" y="16"/>
                    <a:pt x="3" y="16"/>
                  </a:cubicBezTo>
                  <a:cubicBezTo>
                    <a:pt x="4" y="16"/>
                    <a:pt x="4" y="16"/>
                    <a:pt x="4" y="16"/>
                  </a:cubicBezTo>
                  <a:cubicBezTo>
                    <a:pt x="3" y="16"/>
                    <a:pt x="3" y="16"/>
                    <a:pt x="3" y="16"/>
                  </a:cubicBezTo>
                  <a:cubicBezTo>
                    <a:pt x="2" y="15"/>
                    <a:pt x="2" y="15"/>
                    <a:pt x="2" y="15"/>
                  </a:cubicBezTo>
                  <a:close/>
                  <a:moveTo>
                    <a:pt x="0" y="4"/>
                  </a:moveTo>
                  <a:cubicBezTo>
                    <a:pt x="0" y="4"/>
                    <a:pt x="0" y="4"/>
                    <a:pt x="0" y="4"/>
                  </a:cubicBezTo>
                  <a:cubicBezTo>
                    <a:pt x="0" y="6"/>
                    <a:pt x="0" y="6"/>
                    <a:pt x="0" y="6"/>
                  </a:cubicBezTo>
                  <a:cubicBezTo>
                    <a:pt x="1" y="8"/>
                    <a:pt x="1" y="8"/>
                    <a:pt x="1" y="8"/>
                  </a:cubicBezTo>
                  <a:cubicBezTo>
                    <a:pt x="2" y="8"/>
                    <a:pt x="2" y="8"/>
                    <a:pt x="2" y="8"/>
                  </a:cubicBezTo>
                  <a:cubicBezTo>
                    <a:pt x="4" y="10"/>
                    <a:pt x="4" y="10"/>
                    <a:pt x="4" y="10"/>
                  </a:cubicBezTo>
                  <a:cubicBezTo>
                    <a:pt x="4" y="10"/>
                    <a:pt x="4" y="10"/>
                    <a:pt x="4" y="10"/>
                  </a:cubicBezTo>
                  <a:cubicBezTo>
                    <a:pt x="5" y="11"/>
                    <a:pt x="5" y="11"/>
                    <a:pt x="5" y="11"/>
                  </a:cubicBezTo>
                  <a:cubicBezTo>
                    <a:pt x="6" y="11"/>
                    <a:pt x="6" y="11"/>
                    <a:pt x="6" y="11"/>
                  </a:cubicBezTo>
                  <a:cubicBezTo>
                    <a:pt x="7" y="11"/>
                    <a:pt x="7" y="11"/>
                    <a:pt x="7" y="11"/>
                  </a:cubicBezTo>
                  <a:cubicBezTo>
                    <a:pt x="8" y="12"/>
                    <a:pt x="8" y="12"/>
                    <a:pt x="8" y="12"/>
                  </a:cubicBezTo>
                  <a:cubicBezTo>
                    <a:pt x="10" y="15"/>
                    <a:pt x="10" y="15"/>
                    <a:pt x="10" y="15"/>
                  </a:cubicBezTo>
                  <a:cubicBezTo>
                    <a:pt x="11" y="16"/>
                    <a:pt x="11" y="16"/>
                    <a:pt x="11" y="16"/>
                  </a:cubicBezTo>
                  <a:cubicBezTo>
                    <a:pt x="12" y="16"/>
                    <a:pt x="12" y="16"/>
                    <a:pt x="12" y="16"/>
                  </a:cubicBezTo>
                  <a:cubicBezTo>
                    <a:pt x="12" y="17"/>
                    <a:pt x="12" y="17"/>
                    <a:pt x="12" y="17"/>
                  </a:cubicBezTo>
                  <a:cubicBezTo>
                    <a:pt x="12" y="17"/>
                    <a:pt x="12" y="17"/>
                    <a:pt x="12" y="17"/>
                  </a:cubicBezTo>
                  <a:cubicBezTo>
                    <a:pt x="12" y="18"/>
                    <a:pt x="12" y="18"/>
                    <a:pt x="12" y="18"/>
                  </a:cubicBezTo>
                  <a:cubicBezTo>
                    <a:pt x="13" y="19"/>
                    <a:pt x="13" y="19"/>
                    <a:pt x="13" y="19"/>
                  </a:cubicBezTo>
                  <a:cubicBezTo>
                    <a:pt x="14" y="19"/>
                    <a:pt x="14" y="19"/>
                    <a:pt x="14" y="19"/>
                  </a:cubicBezTo>
                  <a:cubicBezTo>
                    <a:pt x="15" y="20"/>
                    <a:pt x="15" y="20"/>
                    <a:pt x="15" y="20"/>
                  </a:cubicBezTo>
                  <a:cubicBezTo>
                    <a:pt x="15" y="20"/>
                    <a:pt x="15" y="20"/>
                    <a:pt x="15" y="20"/>
                  </a:cubicBezTo>
                  <a:cubicBezTo>
                    <a:pt x="16" y="20"/>
                    <a:pt x="16" y="20"/>
                    <a:pt x="16" y="20"/>
                  </a:cubicBezTo>
                  <a:cubicBezTo>
                    <a:pt x="16" y="21"/>
                    <a:pt x="16" y="21"/>
                    <a:pt x="16" y="21"/>
                  </a:cubicBezTo>
                  <a:cubicBezTo>
                    <a:pt x="16" y="21"/>
                    <a:pt x="16" y="21"/>
                    <a:pt x="16" y="21"/>
                  </a:cubicBezTo>
                  <a:cubicBezTo>
                    <a:pt x="16" y="22"/>
                    <a:pt x="16" y="22"/>
                    <a:pt x="16" y="22"/>
                  </a:cubicBezTo>
                  <a:cubicBezTo>
                    <a:pt x="17" y="23"/>
                    <a:pt x="17" y="23"/>
                    <a:pt x="17" y="23"/>
                  </a:cubicBezTo>
                  <a:cubicBezTo>
                    <a:pt x="17" y="23"/>
                    <a:pt x="17" y="23"/>
                    <a:pt x="17" y="23"/>
                  </a:cubicBezTo>
                  <a:cubicBezTo>
                    <a:pt x="18" y="25"/>
                    <a:pt x="18" y="25"/>
                    <a:pt x="18" y="25"/>
                  </a:cubicBezTo>
                  <a:cubicBezTo>
                    <a:pt x="18" y="26"/>
                    <a:pt x="18" y="26"/>
                    <a:pt x="18" y="26"/>
                  </a:cubicBezTo>
                  <a:cubicBezTo>
                    <a:pt x="19" y="27"/>
                    <a:pt x="19" y="27"/>
                    <a:pt x="19" y="27"/>
                  </a:cubicBezTo>
                  <a:cubicBezTo>
                    <a:pt x="21" y="28"/>
                    <a:pt x="21" y="28"/>
                    <a:pt x="21" y="28"/>
                  </a:cubicBezTo>
                  <a:cubicBezTo>
                    <a:pt x="21" y="28"/>
                    <a:pt x="21" y="28"/>
                    <a:pt x="21" y="28"/>
                  </a:cubicBezTo>
                  <a:cubicBezTo>
                    <a:pt x="22" y="30"/>
                    <a:pt x="22" y="30"/>
                    <a:pt x="22" y="30"/>
                  </a:cubicBezTo>
                  <a:cubicBezTo>
                    <a:pt x="23" y="31"/>
                    <a:pt x="23" y="31"/>
                    <a:pt x="23" y="31"/>
                  </a:cubicBezTo>
                  <a:cubicBezTo>
                    <a:pt x="23" y="33"/>
                    <a:pt x="23" y="33"/>
                    <a:pt x="23" y="33"/>
                  </a:cubicBezTo>
                  <a:cubicBezTo>
                    <a:pt x="24" y="35"/>
                    <a:pt x="24" y="35"/>
                    <a:pt x="24" y="35"/>
                  </a:cubicBezTo>
                  <a:cubicBezTo>
                    <a:pt x="24" y="37"/>
                    <a:pt x="24" y="37"/>
                    <a:pt x="24" y="37"/>
                  </a:cubicBezTo>
                  <a:cubicBezTo>
                    <a:pt x="25" y="38"/>
                    <a:pt x="25" y="38"/>
                    <a:pt x="25" y="38"/>
                  </a:cubicBezTo>
                  <a:cubicBezTo>
                    <a:pt x="26" y="39"/>
                    <a:pt x="26" y="39"/>
                    <a:pt x="26" y="39"/>
                  </a:cubicBezTo>
                  <a:cubicBezTo>
                    <a:pt x="28" y="41"/>
                    <a:pt x="28" y="41"/>
                    <a:pt x="28" y="41"/>
                  </a:cubicBezTo>
                  <a:cubicBezTo>
                    <a:pt x="28" y="41"/>
                    <a:pt x="28" y="41"/>
                    <a:pt x="28" y="41"/>
                  </a:cubicBezTo>
                  <a:cubicBezTo>
                    <a:pt x="30" y="42"/>
                    <a:pt x="30" y="42"/>
                    <a:pt x="30" y="42"/>
                  </a:cubicBezTo>
                  <a:cubicBezTo>
                    <a:pt x="30" y="42"/>
                    <a:pt x="30" y="42"/>
                    <a:pt x="30" y="42"/>
                  </a:cubicBezTo>
                  <a:cubicBezTo>
                    <a:pt x="31" y="43"/>
                    <a:pt x="31" y="43"/>
                    <a:pt x="31" y="43"/>
                  </a:cubicBezTo>
                  <a:cubicBezTo>
                    <a:pt x="31" y="44"/>
                    <a:pt x="31" y="44"/>
                    <a:pt x="31" y="44"/>
                  </a:cubicBezTo>
                  <a:cubicBezTo>
                    <a:pt x="32" y="45"/>
                    <a:pt x="32" y="45"/>
                    <a:pt x="32" y="45"/>
                  </a:cubicBezTo>
                  <a:cubicBezTo>
                    <a:pt x="34" y="46"/>
                    <a:pt x="34" y="46"/>
                    <a:pt x="34" y="46"/>
                  </a:cubicBezTo>
                  <a:cubicBezTo>
                    <a:pt x="35" y="47"/>
                    <a:pt x="35" y="47"/>
                    <a:pt x="35" y="47"/>
                  </a:cubicBezTo>
                  <a:cubicBezTo>
                    <a:pt x="36" y="48"/>
                    <a:pt x="36" y="48"/>
                    <a:pt x="36" y="48"/>
                  </a:cubicBezTo>
                  <a:cubicBezTo>
                    <a:pt x="37" y="48"/>
                    <a:pt x="37" y="48"/>
                    <a:pt x="37" y="48"/>
                  </a:cubicBezTo>
                  <a:cubicBezTo>
                    <a:pt x="40" y="50"/>
                    <a:pt x="40" y="50"/>
                    <a:pt x="40" y="50"/>
                  </a:cubicBezTo>
                  <a:cubicBezTo>
                    <a:pt x="40" y="51"/>
                    <a:pt x="40" y="51"/>
                    <a:pt x="40" y="51"/>
                  </a:cubicBezTo>
                  <a:cubicBezTo>
                    <a:pt x="41" y="51"/>
                    <a:pt x="41" y="51"/>
                    <a:pt x="41" y="51"/>
                  </a:cubicBezTo>
                  <a:cubicBezTo>
                    <a:pt x="41" y="52"/>
                    <a:pt x="41" y="52"/>
                    <a:pt x="41" y="52"/>
                  </a:cubicBezTo>
                  <a:cubicBezTo>
                    <a:pt x="42" y="52"/>
                    <a:pt x="42" y="52"/>
                    <a:pt x="42" y="52"/>
                  </a:cubicBezTo>
                  <a:cubicBezTo>
                    <a:pt x="42" y="51"/>
                    <a:pt x="42" y="51"/>
                    <a:pt x="42" y="51"/>
                  </a:cubicBezTo>
                  <a:cubicBezTo>
                    <a:pt x="41" y="51"/>
                    <a:pt x="41" y="51"/>
                    <a:pt x="41" y="51"/>
                  </a:cubicBezTo>
                  <a:cubicBezTo>
                    <a:pt x="41" y="50"/>
                    <a:pt x="41" y="50"/>
                    <a:pt x="41" y="50"/>
                  </a:cubicBezTo>
                  <a:cubicBezTo>
                    <a:pt x="42" y="50"/>
                    <a:pt x="42" y="50"/>
                    <a:pt x="42" y="50"/>
                  </a:cubicBezTo>
                  <a:cubicBezTo>
                    <a:pt x="44" y="52"/>
                    <a:pt x="44" y="52"/>
                    <a:pt x="44" y="52"/>
                  </a:cubicBezTo>
                  <a:cubicBezTo>
                    <a:pt x="44" y="51"/>
                    <a:pt x="44" y="51"/>
                    <a:pt x="44" y="51"/>
                  </a:cubicBezTo>
                  <a:cubicBezTo>
                    <a:pt x="44" y="50"/>
                    <a:pt x="44" y="50"/>
                    <a:pt x="44" y="50"/>
                  </a:cubicBezTo>
                  <a:cubicBezTo>
                    <a:pt x="45" y="50"/>
                    <a:pt x="45" y="50"/>
                    <a:pt x="45" y="50"/>
                  </a:cubicBezTo>
                  <a:cubicBezTo>
                    <a:pt x="45" y="50"/>
                    <a:pt x="45" y="50"/>
                    <a:pt x="45" y="50"/>
                  </a:cubicBezTo>
                  <a:cubicBezTo>
                    <a:pt x="46" y="51"/>
                    <a:pt x="46" y="51"/>
                    <a:pt x="46" y="51"/>
                  </a:cubicBezTo>
                  <a:cubicBezTo>
                    <a:pt x="47" y="51"/>
                    <a:pt x="47" y="51"/>
                    <a:pt x="47" y="51"/>
                  </a:cubicBezTo>
                  <a:cubicBezTo>
                    <a:pt x="47" y="51"/>
                    <a:pt x="47" y="51"/>
                    <a:pt x="47" y="51"/>
                  </a:cubicBezTo>
                  <a:cubicBezTo>
                    <a:pt x="47" y="49"/>
                    <a:pt x="47" y="49"/>
                    <a:pt x="47" y="49"/>
                  </a:cubicBezTo>
                  <a:cubicBezTo>
                    <a:pt x="48" y="47"/>
                    <a:pt x="48" y="47"/>
                    <a:pt x="48" y="47"/>
                  </a:cubicBezTo>
                  <a:cubicBezTo>
                    <a:pt x="47" y="45"/>
                    <a:pt x="47" y="45"/>
                    <a:pt x="47" y="45"/>
                  </a:cubicBezTo>
                  <a:cubicBezTo>
                    <a:pt x="48" y="44"/>
                    <a:pt x="48" y="44"/>
                    <a:pt x="48" y="44"/>
                  </a:cubicBezTo>
                  <a:cubicBezTo>
                    <a:pt x="47" y="43"/>
                    <a:pt x="47" y="43"/>
                    <a:pt x="47" y="43"/>
                  </a:cubicBezTo>
                  <a:cubicBezTo>
                    <a:pt x="48" y="42"/>
                    <a:pt x="48" y="42"/>
                    <a:pt x="48" y="42"/>
                  </a:cubicBezTo>
                  <a:cubicBezTo>
                    <a:pt x="48" y="42"/>
                    <a:pt x="48" y="42"/>
                    <a:pt x="48" y="42"/>
                  </a:cubicBezTo>
                  <a:cubicBezTo>
                    <a:pt x="49" y="41"/>
                    <a:pt x="49" y="41"/>
                    <a:pt x="49" y="41"/>
                  </a:cubicBezTo>
                  <a:cubicBezTo>
                    <a:pt x="49" y="40"/>
                    <a:pt x="49" y="40"/>
                    <a:pt x="49" y="40"/>
                  </a:cubicBezTo>
                  <a:cubicBezTo>
                    <a:pt x="48" y="40"/>
                    <a:pt x="48" y="40"/>
                    <a:pt x="48" y="40"/>
                  </a:cubicBezTo>
                  <a:cubicBezTo>
                    <a:pt x="47" y="39"/>
                    <a:pt x="47" y="39"/>
                    <a:pt x="47" y="39"/>
                  </a:cubicBezTo>
                  <a:cubicBezTo>
                    <a:pt x="47" y="38"/>
                    <a:pt x="47" y="38"/>
                    <a:pt x="47" y="38"/>
                  </a:cubicBezTo>
                  <a:cubicBezTo>
                    <a:pt x="46" y="38"/>
                    <a:pt x="46" y="38"/>
                    <a:pt x="46" y="38"/>
                  </a:cubicBezTo>
                  <a:cubicBezTo>
                    <a:pt x="46" y="38"/>
                    <a:pt x="46" y="38"/>
                    <a:pt x="46" y="38"/>
                  </a:cubicBezTo>
                  <a:cubicBezTo>
                    <a:pt x="45" y="37"/>
                    <a:pt x="45" y="37"/>
                    <a:pt x="45" y="37"/>
                  </a:cubicBezTo>
                  <a:cubicBezTo>
                    <a:pt x="44" y="37"/>
                    <a:pt x="44" y="37"/>
                    <a:pt x="44" y="37"/>
                  </a:cubicBezTo>
                  <a:cubicBezTo>
                    <a:pt x="43" y="37"/>
                    <a:pt x="43" y="37"/>
                    <a:pt x="43" y="37"/>
                  </a:cubicBezTo>
                  <a:cubicBezTo>
                    <a:pt x="43" y="36"/>
                    <a:pt x="43" y="36"/>
                    <a:pt x="43" y="36"/>
                  </a:cubicBezTo>
                  <a:cubicBezTo>
                    <a:pt x="42" y="35"/>
                    <a:pt x="42" y="35"/>
                    <a:pt x="42" y="35"/>
                  </a:cubicBezTo>
                  <a:cubicBezTo>
                    <a:pt x="42" y="36"/>
                    <a:pt x="42" y="36"/>
                    <a:pt x="42" y="36"/>
                  </a:cubicBezTo>
                  <a:cubicBezTo>
                    <a:pt x="42" y="35"/>
                    <a:pt x="42" y="35"/>
                    <a:pt x="42" y="35"/>
                  </a:cubicBezTo>
                  <a:cubicBezTo>
                    <a:pt x="42" y="34"/>
                    <a:pt x="42" y="34"/>
                    <a:pt x="42" y="34"/>
                  </a:cubicBezTo>
                  <a:cubicBezTo>
                    <a:pt x="41" y="32"/>
                    <a:pt x="41" y="32"/>
                    <a:pt x="41" y="32"/>
                  </a:cubicBezTo>
                  <a:cubicBezTo>
                    <a:pt x="40" y="32"/>
                    <a:pt x="40" y="32"/>
                    <a:pt x="40" y="32"/>
                  </a:cubicBezTo>
                  <a:cubicBezTo>
                    <a:pt x="40" y="32"/>
                    <a:pt x="40" y="32"/>
                    <a:pt x="40" y="32"/>
                  </a:cubicBezTo>
                  <a:cubicBezTo>
                    <a:pt x="38" y="32"/>
                    <a:pt x="38" y="32"/>
                    <a:pt x="38" y="32"/>
                  </a:cubicBezTo>
                  <a:cubicBezTo>
                    <a:pt x="37" y="31"/>
                    <a:pt x="37" y="31"/>
                    <a:pt x="37" y="31"/>
                  </a:cubicBezTo>
                  <a:cubicBezTo>
                    <a:pt x="37" y="30"/>
                    <a:pt x="37" y="30"/>
                    <a:pt x="37" y="30"/>
                  </a:cubicBezTo>
                  <a:cubicBezTo>
                    <a:pt x="38" y="30"/>
                    <a:pt x="38" y="30"/>
                    <a:pt x="38" y="30"/>
                  </a:cubicBezTo>
                  <a:cubicBezTo>
                    <a:pt x="39" y="29"/>
                    <a:pt x="39" y="29"/>
                    <a:pt x="39" y="29"/>
                  </a:cubicBezTo>
                  <a:cubicBezTo>
                    <a:pt x="38" y="29"/>
                    <a:pt x="38" y="29"/>
                    <a:pt x="38" y="29"/>
                  </a:cubicBezTo>
                  <a:cubicBezTo>
                    <a:pt x="37" y="29"/>
                    <a:pt x="37" y="29"/>
                    <a:pt x="37" y="29"/>
                  </a:cubicBezTo>
                  <a:cubicBezTo>
                    <a:pt x="37" y="29"/>
                    <a:pt x="37" y="29"/>
                    <a:pt x="37" y="29"/>
                  </a:cubicBezTo>
                  <a:cubicBezTo>
                    <a:pt x="36" y="29"/>
                    <a:pt x="36" y="29"/>
                    <a:pt x="36" y="29"/>
                  </a:cubicBezTo>
                  <a:cubicBezTo>
                    <a:pt x="36" y="29"/>
                    <a:pt x="36" y="29"/>
                    <a:pt x="36" y="29"/>
                  </a:cubicBezTo>
                  <a:cubicBezTo>
                    <a:pt x="37" y="28"/>
                    <a:pt x="37" y="28"/>
                    <a:pt x="37" y="28"/>
                  </a:cubicBezTo>
                  <a:cubicBezTo>
                    <a:pt x="39" y="28"/>
                    <a:pt x="39" y="28"/>
                    <a:pt x="39" y="28"/>
                  </a:cubicBezTo>
                  <a:cubicBezTo>
                    <a:pt x="38" y="27"/>
                    <a:pt x="38" y="27"/>
                    <a:pt x="38" y="27"/>
                  </a:cubicBezTo>
                  <a:cubicBezTo>
                    <a:pt x="37" y="26"/>
                    <a:pt x="37" y="26"/>
                    <a:pt x="37" y="26"/>
                  </a:cubicBezTo>
                  <a:cubicBezTo>
                    <a:pt x="36" y="26"/>
                    <a:pt x="36" y="26"/>
                    <a:pt x="36" y="26"/>
                  </a:cubicBezTo>
                  <a:cubicBezTo>
                    <a:pt x="35" y="26"/>
                    <a:pt x="35" y="26"/>
                    <a:pt x="35" y="26"/>
                  </a:cubicBezTo>
                  <a:cubicBezTo>
                    <a:pt x="34" y="27"/>
                    <a:pt x="34" y="27"/>
                    <a:pt x="34" y="27"/>
                  </a:cubicBezTo>
                  <a:cubicBezTo>
                    <a:pt x="33" y="27"/>
                    <a:pt x="33" y="27"/>
                    <a:pt x="33" y="27"/>
                  </a:cubicBezTo>
                  <a:cubicBezTo>
                    <a:pt x="34" y="27"/>
                    <a:pt x="34" y="27"/>
                    <a:pt x="34" y="27"/>
                  </a:cubicBezTo>
                  <a:cubicBezTo>
                    <a:pt x="34" y="26"/>
                    <a:pt x="34" y="26"/>
                    <a:pt x="34" y="26"/>
                  </a:cubicBezTo>
                  <a:cubicBezTo>
                    <a:pt x="35" y="26"/>
                    <a:pt x="35" y="26"/>
                    <a:pt x="35" y="26"/>
                  </a:cubicBezTo>
                  <a:cubicBezTo>
                    <a:pt x="35" y="26"/>
                    <a:pt x="35" y="26"/>
                    <a:pt x="35" y="26"/>
                  </a:cubicBezTo>
                  <a:cubicBezTo>
                    <a:pt x="35" y="25"/>
                    <a:pt x="35" y="25"/>
                    <a:pt x="35" y="25"/>
                  </a:cubicBezTo>
                  <a:cubicBezTo>
                    <a:pt x="34" y="25"/>
                    <a:pt x="34" y="25"/>
                    <a:pt x="34" y="25"/>
                  </a:cubicBezTo>
                  <a:cubicBezTo>
                    <a:pt x="32" y="25"/>
                    <a:pt x="32" y="25"/>
                    <a:pt x="32" y="25"/>
                  </a:cubicBezTo>
                  <a:cubicBezTo>
                    <a:pt x="31" y="24"/>
                    <a:pt x="31" y="24"/>
                    <a:pt x="31" y="24"/>
                  </a:cubicBezTo>
                  <a:cubicBezTo>
                    <a:pt x="31" y="23"/>
                    <a:pt x="31" y="23"/>
                    <a:pt x="31" y="23"/>
                  </a:cubicBezTo>
                  <a:cubicBezTo>
                    <a:pt x="31" y="22"/>
                    <a:pt x="31" y="22"/>
                    <a:pt x="31" y="22"/>
                  </a:cubicBezTo>
                  <a:cubicBezTo>
                    <a:pt x="29" y="21"/>
                    <a:pt x="29" y="21"/>
                    <a:pt x="29" y="21"/>
                  </a:cubicBezTo>
                  <a:cubicBezTo>
                    <a:pt x="29" y="21"/>
                    <a:pt x="29" y="21"/>
                    <a:pt x="29" y="21"/>
                  </a:cubicBezTo>
                  <a:cubicBezTo>
                    <a:pt x="28" y="21"/>
                    <a:pt x="28" y="21"/>
                    <a:pt x="28" y="21"/>
                  </a:cubicBezTo>
                  <a:cubicBezTo>
                    <a:pt x="27" y="20"/>
                    <a:pt x="27" y="20"/>
                    <a:pt x="27" y="20"/>
                  </a:cubicBezTo>
                  <a:cubicBezTo>
                    <a:pt x="27" y="19"/>
                    <a:pt x="27" y="19"/>
                    <a:pt x="27" y="19"/>
                  </a:cubicBezTo>
                  <a:cubicBezTo>
                    <a:pt x="26" y="18"/>
                    <a:pt x="26" y="18"/>
                    <a:pt x="26" y="18"/>
                  </a:cubicBezTo>
                  <a:cubicBezTo>
                    <a:pt x="24" y="17"/>
                    <a:pt x="24" y="17"/>
                    <a:pt x="24" y="17"/>
                  </a:cubicBezTo>
                  <a:cubicBezTo>
                    <a:pt x="23" y="17"/>
                    <a:pt x="23" y="17"/>
                    <a:pt x="23" y="17"/>
                  </a:cubicBezTo>
                  <a:cubicBezTo>
                    <a:pt x="23" y="17"/>
                    <a:pt x="23" y="17"/>
                    <a:pt x="23" y="17"/>
                  </a:cubicBezTo>
                  <a:cubicBezTo>
                    <a:pt x="22" y="17"/>
                    <a:pt x="22" y="17"/>
                    <a:pt x="22" y="17"/>
                  </a:cubicBezTo>
                  <a:cubicBezTo>
                    <a:pt x="22" y="16"/>
                    <a:pt x="22" y="16"/>
                    <a:pt x="22" y="16"/>
                  </a:cubicBezTo>
                  <a:cubicBezTo>
                    <a:pt x="22" y="16"/>
                    <a:pt x="22" y="16"/>
                    <a:pt x="22" y="16"/>
                  </a:cubicBezTo>
                  <a:cubicBezTo>
                    <a:pt x="21" y="16"/>
                    <a:pt x="21" y="16"/>
                    <a:pt x="21" y="16"/>
                  </a:cubicBezTo>
                  <a:cubicBezTo>
                    <a:pt x="21" y="15"/>
                    <a:pt x="21" y="15"/>
                    <a:pt x="21" y="15"/>
                  </a:cubicBezTo>
                  <a:cubicBezTo>
                    <a:pt x="20" y="14"/>
                    <a:pt x="20" y="14"/>
                    <a:pt x="20" y="14"/>
                  </a:cubicBezTo>
                  <a:cubicBezTo>
                    <a:pt x="19" y="13"/>
                    <a:pt x="19" y="13"/>
                    <a:pt x="19" y="13"/>
                  </a:cubicBezTo>
                  <a:cubicBezTo>
                    <a:pt x="19" y="13"/>
                    <a:pt x="19" y="13"/>
                    <a:pt x="19" y="13"/>
                  </a:cubicBezTo>
                  <a:cubicBezTo>
                    <a:pt x="16" y="11"/>
                    <a:pt x="16" y="11"/>
                    <a:pt x="16" y="11"/>
                  </a:cubicBezTo>
                  <a:cubicBezTo>
                    <a:pt x="15" y="11"/>
                    <a:pt x="15" y="11"/>
                    <a:pt x="15" y="11"/>
                  </a:cubicBezTo>
                  <a:cubicBezTo>
                    <a:pt x="14" y="10"/>
                    <a:pt x="14" y="10"/>
                    <a:pt x="14" y="10"/>
                  </a:cubicBezTo>
                  <a:cubicBezTo>
                    <a:pt x="13" y="10"/>
                    <a:pt x="13" y="10"/>
                    <a:pt x="13" y="10"/>
                  </a:cubicBezTo>
                  <a:cubicBezTo>
                    <a:pt x="13" y="9"/>
                    <a:pt x="13" y="9"/>
                    <a:pt x="13" y="9"/>
                  </a:cubicBezTo>
                  <a:cubicBezTo>
                    <a:pt x="13" y="8"/>
                    <a:pt x="13" y="8"/>
                    <a:pt x="13" y="8"/>
                  </a:cubicBezTo>
                  <a:cubicBezTo>
                    <a:pt x="12" y="8"/>
                    <a:pt x="12" y="8"/>
                    <a:pt x="12" y="8"/>
                  </a:cubicBezTo>
                  <a:cubicBezTo>
                    <a:pt x="11" y="7"/>
                    <a:pt x="11" y="7"/>
                    <a:pt x="11" y="7"/>
                  </a:cubicBezTo>
                  <a:cubicBezTo>
                    <a:pt x="11" y="7"/>
                    <a:pt x="11" y="7"/>
                    <a:pt x="11" y="7"/>
                  </a:cubicBezTo>
                  <a:cubicBezTo>
                    <a:pt x="10" y="6"/>
                    <a:pt x="10" y="6"/>
                    <a:pt x="10" y="6"/>
                  </a:cubicBezTo>
                  <a:cubicBezTo>
                    <a:pt x="9" y="5"/>
                    <a:pt x="9" y="5"/>
                    <a:pt x="9" y="5"/>
                  </a:cubicBezTo>
                  <a:cubicBezTo>
                    <a:pt x="8" y="5"/>
                    <a:pt x="8" y="5"/>
                    <a:pt x="8" y="5"/>
                  </a:cubicBezTo>
                  <a:cubicBezTo>
                    <a:pt x="8" y="5"/>
                    <a:pt x="8" y="5"/>
                    <a:pt x="8" y="5"/>
                  </a:cubicBezTo>
                  <a:cubicBezTo>
                    <a:pt x="7" y="5"/>
                    <a:pt x="7" y="5"/>
                    <a:pt x="7" y="5"/>
                  </a:cubicBezTo>
                  <a:cubicBezTo>
                    <a:pt x="6" y="5"/>
                    <a:pt x="6" y="5"/>
                    <a:pt x="6" y="5"/>
                  </a:cubicBezTo>
                  <a:cubicBezTo>
                    <a:pt x="5" y="5"/>
                    <a:pt x="5" y="5"/>
                    <a:pt x="5" y="5"/>
                  </a:cubicBezTo>
                  <a:cubicBezTo>
                    <a:pt x="4" y="5"/>
                    <a:pt x="4" y="5"/>
                    <a:pt x="4" y="5"/>
                  </a:cubicBezTo>
                  <a:cubicBezTo>
                    <a:pt x="2" y="4"/>
                    <a:pt x="2" y="4"/>
                    <a:pt x="2" y="4"/>
                  </a:cubicBezTo>
                  <a:cubicBezTo>
                    <a:pt x="0" y="4"/>
                    <a:pt x="0" y="4"/>
                    <a:pt x="0" y="4"/>
                  </a:cubicBezTo>
                  <a:close/>
                </a:path>
              </a:pathLst>
            </a:custGeom>
            <a:grpFill/>
            <a:ln>
              <a:noFill/>
            </a:ln>
          </p:spPr>
          <p:txBody>
            <a:bodyPr vert="horz" wrap="square" lIns="91440" tIns="45720" rIns="91440" bIns="45720" numCol="1" anchor="t" anchorCtr="0" compatLnSpc="1"/>
            <a:lstStyle/>
            <a:p>
              <a:endParaRPr lang="en-US"/>
            </a:p>
          </p:txBody>
        </p:sp>
        <p:sp>
          <p:nvSpPr>
            <p:cNvPr id="168" name="Freeform 21"/>
            <p:cNvSpPr>
              <a:spLocks noEditPoints="1"/>
            </p:cNvSpPr>
            <p:nvPr/>
          </p:nvSpPr>
          <p:spPr bwMode="auto">
            <a:xfrm>
              <a:off x="6922893" y="3353524"/>
              <a:ext cx="66905" cy="18013"/>
            </a:xfrm>
            <a:custGeom>
              <a:avLst/>
              <a:gdLst>
                <a:gd name="T0" fmla="*/ 0 w 52"/>
                <a:gd name="T1" fmla="*/ 11 h 14"/>
                <a:gd name="T2" fmla="*/ 4 w 52"/>
                <a:gd name="T3" fmla="*/ 14 h 14"/>
                <a:gd name="T4" fmla="*/ 4 w 52"/>
                <a:gd name="T5" fmla="*/ 11 h 14"/>
                <a:gd name="T6" fmla="*/ 7 w 52"/>
                <a:gd name="T7" fmla="*/ 11 h 14"/>
                <a:gd name="T8" fmla="*/ 7 w 52"/>
                <a:gd name="T9" fmla="*/ 7 h 14"/>
                <a:gd name="T10" fmla="*/ 7 w 52"/>
                <a:gd name="T11" fmla="*/ 7 h 14"/>
                <a:gd name="T12" fmla="*/ 4 w 52"/>
                <a:gd name="T13" fmla="*/ 11 h 14"/>
                <a:gd name="T14" fmla="*/ 0 w 52"/>
                <a:gd name="T15" fmla="*/ 11 h 14"/>
                <a:gd name="T16" fmla="*/ 0 w 52"/>
                <a:gd name="T17" fmla="*/ 11 h 14"/>
                <a:gd name="T18" fmla="*/ 11 w 52"/>
                <a:gd name="T19" fmla="*/ 7 h 14"/>
                <a:gd name="T20" fmla="*/ 15 w 52"/>
                <a:gd name="T21" fmla="*/ 11 h 14"/>
                <a:gd name="T22" fmla="*/ 18 w 52"/>
                <a:gd name="T23" fmla="*/ 14 h 14"/>
                <a:gd name="T24" fmla="*/ 22 w 52"/>
                <a:gd name="T25" fmla="*/ 14 h 14"/>
                <a:gd name="T26" fmla="*/ 22 w 52"/>
                <a:gd name="T27" fmla="*/ 11 h 14"/>
                <a:gd name="T28" fmla="*/ 26 w 52"/>
                <a:gd name="T29" fmla="*/ 11 h 14"/>
                <a:gd name="T30" fmla="*/ 30 w 52"/>
                <a:gd name="T31" fmla="*/ 11 h 14"/>
                <a:gd name="T32" fmla="*/ 37 w 52"/>
                <a:gd name="T33" fmla="*/ 11 h 14"/>
                <a:gd name="T34" fmla="*/ 41 w 52"/>
                <a:gd name="T35" fmla="*/ 7 h 14"/>
                <a:gd name="T36" fmla="*/ 44 w 52"/>
                <a:gd name="T37" fmla="*/ 7 h 14"/>
                <a:gd name="T38" fmla="*/ 48 w 52"/>
                <a:gd name="T39" fmla="*/ 3 h 14"/>
                <a:gd name="T40" fmla="*/ 48 w 52"/>
                <a:gd name="T41" fmla="*/ 3 h 14"/>
                <a:gd name="T42" fmla="*/ 52 w 52"/>
                <a:gd name="T43" fmla="*/ 0 h 14"/>
                <a:gd name="T44" fmla="*/ 52 w 52"/>
                <a:gd name="T45" fmla="*/ 0 h 14"/>
                <a:gd name="T46" fmla="*/ 52 w 52"/>
                <a:gd name="T47" fmla="*/ 0 h 14"/>
                <a:gd name="T48" fmla="*/ 44 w 52"/>
                <a:gd name="T49" fmla="*/ 0 h 14"/>
                <a:gd name="T50" fmla="*/ 41 w 52"/>
                <a:gd name="T51" fmla="*/ 0 h 14"/>
                <a:gd name="T52" fmla="*/ 37 w 52"/>
                <a:gd name="T53" fmla="*/ 0 h 14"/>
                <a:gd name="T54" fmla="*/ 33 w 52"/>
                <a:gd name="T55" fmla="*/ 0 h 14"/>
                <a:gd name="T56" fmla="*/ 30 w 52"/>
                <a:gd name="T57" fmla="*/ 0 h 14"/>
                <a:gd name="T58" fmla="*/ 22 w 52"/>
                <a:gd name="T59" fmla="*/ 0 h 14"/>
                <a:gd name="T60" fmla="*/ 18 w 52"/>
                <a:gd name="T61" fmla="*/ 3 h 14"/>
                <a:gd name="T62" fmla="*/ 11 w 52"/>
                <a:gd name="T6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4">
                  <a:moveTo>
                    <a:pt x="0" y="11"/>
                  </a:moveTo>
                  <a:lnTo>
                    <a:pt x="4" y="14"/>
                  </a:lnTo>
                  <a:lnTo>
                    <a:pt x="4" y="11"/>
                  </a:lnTo>
                  <a:lnTo>
                    <a:pt x="7" y="11"/>
                  </a:lnTo>
                  <a:lnTo>
                    <a:pt x="7" y="7"/>
                  </a:lnTo>
                  <a:lnTo>
                    <a:pt x="7" y="7"/>
                  </a:lnTo>
                  <a:lnTo>
                    <a:pt x="4" y="11"/>
                  </a:lnTo>
                  <a:lnTo>
                    <a:pt x="0" y="11"/>
                  </a:lnTo>
                  <a:lnTo>
                    <a:pt x="0" y="11"/>
                  </a:lnTo>
                  <a:close/>
                  <a:moveTo>
                    <a:pt x="11" y="7"/>
                  </a:moveTo>
                  <a:lnTo>
                    <a:pt x="15" y="11"/>
                  </a:lnTo>
                  <a:lnTo>
                    <a:pt x="18" y="14"/>
                  </a:lnTo>
                  <a:lnTo>
                    <a:pt x="22" y="14"/>
                  </a:lnTo>
                  <a:lnTo>
                    <a:pt x="22" y="11"/>
                  </a:lnTo>
                  <a:lnTo>
                    <a:pt x="26" y="11"/>
                  </a:lnTo>
                  <a:lnTo>
                    <a:pt x="30" y="11"/>
                  </a:lnTo>
                  <a:lnTo>
                    <a:pt x="37" y="11"/>
                  </a:lnTo>
                  <a:lnTo>
                    <a:pt x="41" y="7"/>
                  </a:lnTo>
                  <a:lnTo>
                    <a:pt x="44" y="7"/>
                  </a:lnTo>
                  <a:lnTo>
                    <a:pt x="48" y="3"/>
                  </a:lnTo>
                  <a:lnTo>
                    <a:pt x="48" y="3"/>
                  </a:lnTo>
                  <a:lnTo>
                    <a:pt x="52" y="0"/>
                  </a:lnTo>
                  <a:lnTo>
                    <a:pt x="52" y="0"/>
                  </a:lnTo>
                  <a:lnTo>
                    <a:pt x="52" y="0"/>
                  </a:lnTo>
                  <a:lnTo>
                    <a:pt x="44" y="0"/>
                  </a:lnTo>
                  <a:lnTo>
                    <a:pt x="41" y="0"/>
                  </a:lnTo>
                  <a:lnTo>
                    <a:pt x="37" y="0"/>
                  </a:lnTo>
                  <a:lnTo>
                    <a:pt x="33" y="0"/>
                  </a:lnTo>
                  <a:lnTo>
                    <a:pt x="30" y="0"/>
                  </a:lnTo>
                  <a:lnTo>
                    <a:pt x="22" y="0"/>
                  </a:lnTo>
                  <a:lnTo>
                    <a:pt x="18" y="3"/>
                  </a:lnTo>
                  <a:lnTo>
                    <a:pt x="11" y="7"/>
                  </a:lnTo>
                  <a:close/>
                </a:path>
              </a:pathLst>
            </a:custGeom>
            <a:grpFill/>
            <a:ln>
              <a:noFill/>
            </a:ln>
          </p:spPr>
          <p:txBody>
            <a:bodyPr vert="horz" wrap="square" lIns="91440" tIns="45720" rIns="91440" bIns="45720" numCol="1" anchor="t" anchorCtr="0" compatLnSpc="1"/>
            <a:lstStyle/>
            <a:p>
              <a:endParaRPr lang="en-US"/>
            </a:p>
          </p:txBody>
        </p:sp>
        <p:sp>
          <p:nvSpPr>
            <p:cNvPr id="169" name="Freeform 22"/>
            <p:cNvSpPr>
              <a:spLocks noEditPoints="1"/>
            </p:cNvSpPr>
            <p:nvPr/>
          </p:nvSpPr>
          <p:spPr bwMode="auto">
            <a:xfrm>
              <a:off x="6417249" y="3033153"/>
              <a:ext cx="405289" cy="133810"/>
            </a:xfrm>
            <a:custGeom>
              <a:avLst/>
              <a:gdLst>
                <a:gd name="T0" fmla="*/ 193 w 315"/>
                <a:gd name="T1" fmla="*/ 74 h 104"/>
                <a:gd name="T2" fmla="*/ 4 w 315"/>
                <a:gd name="T3" fmla="*/ 33 h 104"/>
                <a:gd name="T4" fmla="*/ 0 w 315"/>
                <a:gd name="T5" fmla="*/ 30 h 104"/>
                <a:gd name="T6" fmla="*/ 174 w 315"/>
                <a:gd name="T7" fmla="*/ 100 h 104"/>
                <a:gd name="T8" fmla="*/ 186 w 315"/>
                <a:gd name="T9" fmla="*/ 100 h 104"/>
                <a:gd name="T10" fmla="*/ 219 w 315"/>
                <a:gd name="T11" fmla="*/ 93 h 104"/>
                <a:gd name="T12" fmla="*/ 241 w 315"/>
                <a:gd name="T13" fmla="*/ 93 h 104"/>
                <a:gd name="T14" fmla="*/ 260 w 315"/>
                <a:gd name="T15" fmla="*/ 56 h 104"/>
                <a:gd name="T16" fmla="*/ 267 w 315"/>
                <a:gd name="T17" fmla="*/ 48 h 104"/>
                <a:gd name="T18" fmla="*/ 289 w 315"/>
                <a:gd name="T19" fmla="*/ 48 h 104"/>
                <a:gd name="T20" fmla="*/ 304 w 315"/>
                <a:gd name="T21" fmla="*/ 48 h 104"/>
                <a:gd name="T22" fmla="*/ 308 w 315"/>
                <a:gd name="T23" fmla="*/ 41 h 104"/>
                <a:gd name="T24" fmla="*/ 311 w 315"/>
                <a:gd name="T25" fmla="*/ 33 h 104"/>
                <a:gd name="T26" fmla="*/ 297 w 315"/>
                <a:gd name="T27" fmla="*/ 30 h 104"/>
                <a:gd name="T28" fmla="*/ 293 w 315"/>
                <a:gd name="T29" fmla="*/ 26 h 104"/>
                <a:gd name="T30" fmla="*/ 293 w 315"/>
                <a:gd name="T31" fmla="*/ 19 h 104"/>
                <a:gd name="T32" fmla="*/ 282 w 315"/>
                <a:gd name="T33" fmla="*/ 8 h 104"/>
                <a:gd name="T34" fmla="*/ 274 w 315"/>
                <a:gd name="T35" fmla="*/ 11 h 104"/>
                <a:gd name="T36" fmla="*/ 263 w 315"/>
                <a:gd name="T37" fmla="*/ 22 h 104"/>
                <a:gd name="T38" fmla="*/ 248 w 315"/>
                <a:gd name="T39" fmla="*/ 37 h 104"/>
                <a:gd name="T40" fmla="*/ 252 w 315"/>
                <a:gd name="T41" fmla="*/ 37 h 104"/>
                <a:gd name="T42" fmla="*/ 252 w 315"/>
                <a:gd name="T43" fmla="*/ 48 h 104"/>
                <a:gd name="T44" fmla="*/ 248 w 315"/>
                <a:gd name="T45" fmla="*/ 41 h 104"/>
                <a:gd name="T46" fmla="*/ 241 w 315"/>
                <a:gd name="T47" fmla="*/ 48 h 104"/>
                <a:gd name="T48" fmla="*/ 230 w 315"/>
                <a:gd name="T49" fmla="*/ 48 h 104"/>
                <a:gd name="T50" fmla="*/ 215 w 315"/>
                <a:gd name="T51" fmla="*/ 67 h 104"/>
                <a:gd name="T52" fmla="*/ 200 w 315"/>
                <a:gd name="T53" fmla="*/ 78 h 104"/>
                <a:gd name="T54" fmla="*/ 189 w 315"/>
                <a:gd name="T55" fmla="*/ 85 h 104"/>
                <a:gd name="T56" fmla="*/ 171 w 315"/>
                <a:gd name="T57" fmla="*/ 93 h 104"/>
                <a:gd name="T58" fmla="*/ 160 w 315"/>
                <a:gd name="T59" fmla="*/ 85 h 104"/>
                <a:gd name="T60" fmla="*/ 278 w 315"/>
                <a:gd name="T61" fmla="*/ 0 h 104"/>
                <a:gd name="T62" fmla="*/ 286 w 315"/>
                <a:gd name="T63" fmla="*/ 4 h 104"/>
                <a:gd name="T64" fmla="*/ 189 w 315"/>
                <a:gd name="T65" fmla="*/ 82 h 104"/>
                <a:gd name="T66" fmla="*/ 193 w 315"/>
                <a:gd name="T67" fmla="*/ 78 h 104"/>
                <a:gd name="T68" fmla="*/ 197 w 315"/>
                <a:gd name="T69" fmla="*/ 74 h 104"/>
                <a:gd name="T70" fmla="*/ 193 w 315"/>
                <a:gd name="T71" fmla="*/ 74 h 104"/>
                <a:gd name="T72" fmla="*/ 4 w 315"/>
                <a:gd name="T73" fmla="*/ 11 h 104"/>
                <a:gd name="T74" fmla="*/ 15 w 315"/>
                <a:gd name="T75" fmla="*/ 15 h 104"/>
                <a:gd name="T76" fmla="*/ 23 w 315"/>
                <a:gd name="T77" fmla="*/ 26 h 104"/>
                <a:gd name="T78" fmla="*/ 34 w 315"/>
                <a:gd name="T79" fmla="*/ 22 h 104"/>
                <a:gd name="T80" fmla="*/ 37 w 315"/>
                <a:gd name="T81" fmla="*/ 19 h 104"/>
                <a:gd name="T82" fmla="*/ 56 w 315"/>
                <a:gd name="T83" fmla="*/ 48 h 104"/>
                <a:gd name="T84" fmla="*/ 56 w 315"/>
                <a:gd name="T85" fmla="*/ 67 h 104"/>
                <a:gd name="T86" fmla="*/ 67 w 315"/>
                <a:gd name="T87" fmla="*/ 78 h 104"/>
                <a:gd name="T88" fmla="*/ 71 w 315"/>
                <a:gd name="T89" fmla="*/ 85 h 104"/>
                <a:gd name="T90" fmla="*/ 71 w 315"/>
                <a:gd name="T91" fmla="*/ 93 h 104"/>
                <a:gd name="T92" fmla="*/ 71 w 315"/>
                <a:gd name="T93" fmla="*/ 93 h 104"/>
                <a:gd name="T94" fmla="*/ 60 w 315"/>
                <a:gd name="T95" fmla="*/ 93 h 104"/>
                <a:gd name="T96" fmla="*/ 45 w 315"/>
                <a:gd name="T97" fmla="*/ 85 h 104"/>
                <a:gd name="T98" fmla="*/ 30 w 315"/>
                <a:gd name="T99" fmla="*/ 74 h 104"/>
                <a:gd name="T100" fmla="*/ 23 w 315"/>
                <a:gd name="T101" fmla="*/ 63 h 104"/>
                <a:gd name="T102" fmla="*/ 12 w 315"/>
                <a:gd name="T103" fmla="*/ 52 h 104"/>
                <a:gd name="T104" fmla="*/ 8 w 315"/>
                <a:gd name="T105"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104">
                  <a:moveTo>
                    <a:pt x="193" y="74"/>
                  </a:moveTo>
                  <a:lnTo>
                    <a:pt x="193" y="78"/>
                  </a:lnTo>
                  <a:lnTo>
                    <a:pt x="189" y="78"/>
                  </a:lnTo>
                  <a:lnTo>
                    <a:pt x="189" y="78"/>
                  </a:lnTo>
                  <a:lnTo>
                    <a:pt x="193" y="74"/>
                  </a:lnTo>
                  <a:lnTo>
                    <a:pt x="193" y="74"/>
                  </a:lnTo>
                  <a:lnTo>
                    <a:pt x="193" y="74"/>
                  </a:lnTo>
                  <a:close/>
                  <a:moveTo>
                    <a:pt x="0" y="30"/>
                  </a:moveTo>
                  <a:lnTo>
                    <a:pt x="0" y="33"/>
                  </a:lnTo>
                  <a:lnTo>
                    <a:pt x="4" y="33"/>
                  </a:lnTo>
                  <a:lnTo>
                    <a:pt x="4" y="33"/>
                  </a:lnTo>
                  <a:lnTo>
                    <a:pt x="4" y="30"/>
                  </a:lnTo>
                  <a:lnTo>
                    <a:pt x="4" y="30"/>
                  </a:lnTo>
                  <a:lnTo>
                    <a:pt x="0" y="30"/>
                  </a:lnTo>
                  <a:lnTo>
                    <a:pt x="0" y="30"/>
                  </a:lnTo>
                  <a:close/>
                  <a:moveTo>
                    <a:pt x="160" y="85"/>
                  </a:moveTo>
                  <a:lnTo>
                    <a:pt x="163" y="93"/>
                  </a:lnTo>
                  <a:lnTo>
                    <a:pt x="171" y="97"/>
                  </a:lnTo>
                  <a:lnTo>
                    <a:pt x="171" y="97"/>
                  </a:lnTo>
                  <a:lnTo>
                    <a:pt x="174" y="100"/>
                  </a:lnTo>
                  <a:lnTo>
                    <a:pt x="174" y="104"/>
                  </a:lnTo>
                  <a:lnTo>
                    <a:pt x="178" y="104"/>
                  </a:lnTo>
                  <a:lnTo>
                    <a:pt x="182" y="100"/>
                  </a:lnTo>
                  <a:lnTo>
                    <a:pt x="182" y="100"/>
                  </a:lnTo>
                  <a:lnTo>
                    <a:pt x="186" y="100"/>
                  </a:lnTo>
                  <a:lnTo>
                    <a:pt x="189" y="100"/>
                  </a:lnTo>
                  <a:lnTo>
                    <a:pt x="200" y="100"/>
                  </a:lnTo>
                  <a:lnTo>
                    <a:pt x="208" y="97"/>
                  </a:lnTo>
                  <a:lnTo>
                    <a:pt x="211" y="93"/>
                  </a:lnTo>
                  <a:lnTo>
                    <a:pt x="219" y="93"/>
                  </a:lnTo>
                  <a:lnTo>
                    <a:pt x="223" y="97"/>
                  </a:lnTo>
                  <a:lnTo>
                    <a:pt x="223" y="97"/>
                  </a:lnTo>
                  <a:lnTo>
                    <a:pt x="226" y="97"/>
                  </a:lnTo>
                  <a:lnTo>
                    <a:pt x="234" y="93"/>
                  </a:lnTo>
                  <a:lnTo>
                    <a:pt x="241" y="93"/>
                  </a:lnTo>
                  <a:lnTo>
                    <a:pt x="241" y="89"/>
                  </a:lnTo>
                  <a:lnTo>
                    <a:pt x="248" y="82"/>
                  </a:lnTo>
                  <a:lnTo>
                    <a:pt x="252" y="74"/>
                  </a:lnTo>
                  <a:lnTo>
                    <a:pt x="256" y="71"/>
                  </a:lnTo>
                  <a:lnTo>
                    <a:pt x="260" y="56"/>
                  </a:lnTo>
                  <a:lnTo>
                    <a:pt x="260" y="56"/>
                  </a:lnTo>
                  <a:lnTo>
                    <a:pt x="260" y="52"/>
                  </a:lnTo>
                  <a:lnTo>
                    <a:pt x="260" y="52"/>
                  </a:lnTo>
                  <a:lnTo>
                    <a:pt x="263" y="48"/>
                  </a:lnTo>
                  <a:lnTo>
                    <a:pt x="267" y="48"/>
                  </a:lnTo>
                  <a:lnTo>
                    <a:pt x="271" y="48"/>
                  </a:lnTo>
                  <a:lnTo>
                    <a:pt x="278" y="48"/>
                  </a:lnTo>
                  <a:lnTo>
                    <a:pt x="282" y="48"/>
                  </a:lnTo>
                  <a:lnTo>
                    <a:pt x="286" y="48"/>
                  </a:lnTo>
                  <a:lnTo>
                    <a:pt x="289" y="48"/>
                  </a:lnTo>
                  <a:lnTo>
                    <a:pt x="289" y="48"/>
                  </a:lnTo>
                  <a:lnTo>
                    <a:pt x="293" y="52"/>
                  </a:lnTo>
                  <a:lnTo>
                    <a:pt x="297" y="52"/>
                  </a:lnTo>
                  <a:lnTo>
                    <a:pt x="300" y="48"/>
                  </a:lnTo>
                  <a:lnTo>
                    <a:pt x="304" y="48"/>
                  </a:lnTo>
                  <a:lnTo>
                    <a:pt x="304" y="48"/>
                  </a:lnTo>
                  <a:lnTo>
                    <a:pt x="300" y="45"/>
                  </a:lnTo>
                  <a:lnTo>
                    <a:pt x="300" y="41"/>
                  </a:lnTo>
                  <a:lnTo>
                    <a:pt x="300" y="37"/>
                  </a:lnTo>
                  <a:lnTo>
                    <a:pt x="308" y="41"/>
                  </a:lnTo>
                  <a:lnTo>
                    <a:pt x="315" y="37"/>
                  </a:lnTo>
                  <a:lnTo>
                    <a:pt x="315" y="37"/>
                  </a:lnTo>
                  <a:lnTo>
                    <a:pt x="315" y="33"/>
                  </a:lnTo>
                  <a:lnTo>
                    <a:pt x="315" y="33"/>
                  </a:lnTo>
                  <a:lnTo>
                    <a:pt x="311" y="33"/>
                  </a:lnTo>
                  <a:lnTo>
                    <a:pt x="308" y="30"/>
                  </a:lnTo>
                  <a:lnTo>
                    <a:pt x="304" y="30"/>
                  </a:lnTo>
                  <a:lnTo>
                    <a:pt x="300" y="26"/>
                  </a:lnTo>
                  <a:lnTo>
                    <a:pt x="297" y="26"/>
                  </a:lnTo>
                  <a:lnTo>
                    <a:pt x="297" y="30"/>
                  </a:lnTo>
                  <a:lnTo>
                    <a:pt x="293" y="30"/>
                  </a:lnTo>
                  <a:lnTo>
                    <a:pt x="297" y="26"/>
                  </a:lnTo>
                  <a:lnTo>
                    <a:pt x="297" y="22"/>
                  </a:lnTo>
                  <a:lnTo>
                    <a:pt x="293" y="22"/>
                  </a:lnTo>
                  <a:lnTo>
                    <a:pt x="293" y="26"/>
                  </a:lnTo>
                  <a:lnTo>
                    <a:pt x="289" y="26"/>
                  </a:lnTo>
                  <a:lnTo>
                    <a:pt x="289" y="26"/>
                  </a:lnTo>
                  <a:lnTo>
                    <a:pt x="289" y="19"/>
                  </a:lnTo>
                  <a:lnTo>
                    <a:pt x="293" y="19"/>
                  </a:lnTo>
                  <a:lnTo>
                    <a:pt x="293" y="19"/>
                  </a:lnTo>
                  <a:lnTo>
                    <a:pt x="289" y="15"/>
                  </a:lnTo>
                  <a:lnTo>
                    <a:pt x="286" y="15"/>
                  </a:lnTo>
                  <a:lnTo>
                    <a:pt x="282" y="15"/>
                  </a:lnTo>
                  <a:lnTo>
                    <a:pt x="282" y="8"/>
                  </a:lnTo>
                  <a:lnTo>
                    <a:pt x="282" y="8"/>
                  </a:lnTo>
                  <a:lnTo>
                    <a:pt x="278" y="8"/>
                  </a:lnTo>
                  <a:lnTo>
                    <a:pt x="278" y="11"/>
                  </a:lnTo>
                  <a:lnTo>
                    <a:pt x="274" y="15"/>
                  </a:lnTo>
                  <a:lnTo>
                    <a:pt x="274" y="15"/>
                  </a:lnTo>
                  <a:lnTo>
                    <a:pt x="274" y="11"/>
                  </a:lnTo>
                  <a:lnTo>
                    <a:pt x="274" y="8"/>
                  </a:lnTo>
                  <a:lnTo>
                    <a:pt x="274" y="8"/>
                  </a:lnTo>
                  <a:lnTo>
                    <a:pt x="271" y="15"/>
                  </a:lnTo>
                  <a:lnTo>
                    <a:pt x="267" y="15"/>
                  </a:lnTo>
                  <a:lnTo>
                    <a:pt x="263" y="22"/>
                  </a:lnTo>
                  <a:lnTo>
                    <a:pt x="263" y="26"/>
                  </a:lnTo>
                  <a:lnTo>
                    <a:pt x="260" y="33"/>
                  </a:lnTo>
                  <a:lnTo>
                    <a:pt x="256" y="33"/>
                  </a:lnTo>
                  <a:lnTo>
                    <a:pt x="252" y="33"/>
                  </a:lnTo>
                  <a:lnTo>
                    <a:pt x="248" y="37"/>
                  </a:lnTo>
                  <a:lnTo>
                    <a:pt x="252" y="37"/>
                  </a:lnTo>
                  <a:lnTo>
                    <a:pt x="248" y="37"/>
                  </a:lnTo>
                  <a:lnTo>
                    <a:pt x="252" y="37"/>
                  </a:lnTo>
                  <a:lnTo>
                    <a:pt x="256" y="37"/>
                  </a:lnTo>
                  <a:lnTo>
                    <a:pt x="252" y="37"/>
                  </a:lnTo>
                  <a:lnTo>
                    <a:pt x="252" y="41"/>
                  </a:lnTo>
                  <a:lnTo>
                    <a:pt x="248" y="41"/>
                  </a:lnTo>
                  <a:lnTo>
                    <a:pt x="252" y="41"/>
                  </a:lnTo>
                  <a:lnTo>
                    <a:pt x="252" y="48"/>
                  </a:lnTo>
                  <a:lnTo>
                    <a:pt x="252" y="48"/>
                  </a:lnTo>
                  <a:lnTo>
                    <a:pt x="248" y="48"/>
                  </a:lnTo>
                  <a:lnTo>
                    <a:pt x="248" y="45"/>
                  </a:lnTo>
                  <a:lnTo>
                    <a:pt x="248" y="41"/>
                  </a:lnTo>
                  <a:lnTo>
                    <a:pt x="248" y="41"/>
                  </a:lnTo>
                  <a:lnTo>
                    <a:pt x="248" y="41"/>
                  </a:lnTo>
                  <a:lnTo>
                    <a:pt x="245" y="41"/>
                  </a:lnTo>
                  <a:lnTo>
                    <a:pt x="245" y="45"/>
                  </a:lnTo>
                  <a:lnTo>
                    <a:pt x="245" y="52"/>
                  </a:lnTo>
                  <a:lnTo>
                    <a:pt x="245" y="52"/>
                  </a:lnTo>
                  <a:lnTo>
                    <a:pt x="241" y="48"/>
                  </a:lnTo>
                  <a:lnTo>
                    <a:pt x="237" y="45"/>
                  </a:lnTo>
                  <a:lnTo>
                    <a:pt x="237" y="45"/>
                  </a:lnTo>
                  <a:lnTo>
                    <a:pt x="234" y="45"/>
                  </a:lnTo>
                  <a:lnTo>
                    <a:pt x="230" y="45"/>
                  </a:lnTo>
                  <a:lnTo>
                    <a:pt x="230" y="48"/>
                  </a:lnTo>
                  <a:lnTo>
                    <a:pt x="226" y="52"/>
                  </a:lnTo>
                  <a:lnTo>
                    <a:pt x="226" y="56"/>
                  </a:lnTo>
                  <a:lnTo>
                    <a:pt x="219" y="59"/>
                  </a:lnTo>
                  <a:lnTo>
                    <a:pt x="219" y="63"/>
                  </a:lnTo>
                  <a:lnTo>
                    <a:pt x="215" y="67"/>
                  </a:lnTo>
                  <a:lnTo>
                    <a:pt x="211" y="71"/>
                  </a:lnTo>
                  <a:lnTo>
                    <a:pt x="197" y="74"/>
                  </a:lnTo>
                  <a:lnTo>
                    <a:pt x="197" y="74"/>
                  </a:lnTo>
                  <a:lnTo>
                    <a:pt x="197" y="78"/>
                  </a:lnTo>
                  <a:lnTo>
                    <a:pt x="200" y="78"/>
                  </a:lnTo>
                  <a:lnTo>
                    <a:pt x="197" y="78"/>
                  </a:lnTo>
                  <a:lnTo>
                    <a:pt x="193" y="82"/>
                  </a:lnTo>
                  <a:lnTo>
                    <a:pt x="189" y="82"/>
                  </a:lnTo>
                  <a:lnTo>
                    <a:pt x="189" y="82"/>
                  </a:lnTo>
                  <a:lnTo>
                    <a:pt x="189" y="85"/>
                  </a:lnTo>
                  <a:lnTo>
                    <a:pt x="189" y="89"/>
                  </a:lnTo>
                  <a:lnTo>
                    <a:pt x="186" y="93"/>
                  </a:lnTo>
                  <a:lnTo>
                    <a:pt x="186" y="93"/>
                  </a:lnTo>
                  <a:lnTo>
                    <a:pt x="178" y="93"/>
                  </a:lnTo>
                  <a:lnTo>
                    <a:pt x="171" y="93"/>
                  </a:lnTo>
                  <a:lnTo>
                    <a:pt x="167" y="93"/>
                  </a:lnTo>
                  <a:lnTo>
                    <a:pt x="167" y="89"/>
                  </a:lnTo>
                  <a:lnTo>
                    <a:pt x="163" y="85"/>
                  </a:lnTo>
                  <a:lnTo>
                    <a:pt x="160" y="85"/>
                  </a:lnTo>
                  <a:lnTo>
                    <a:pt x="160" y="85"/>
                  </a:lnTo>
                  <a:close/>
                  <a:moveTo>
                    <a:pt x="278" y="0"/>
                  </a:moveTo>
                  <a:lnTo>
                    <a:pt x="274" y="4"/>
                  </a:lnTo>
                  <a:lnTo>
                    <a:pt x="274" y="4"/>
                  </a:lnTo>
                  <a:lnTo>
                    <a:pt x="278" y="4"/>
                  </a:lnTo>
                  <a:lnTo>
                    <a:pt x="278" y="0"/>
                  </a:lnTo>
                  <a:lnTo>
                    <a:pt x="278" y="0"/>
                  </a:lnTo>
                  <a:close/>
                  <a:moveTo>
                    <a:pt x="282" y="0"/>
                  </a:moveTo>
                  <a:lnTo>
                    <a:pt x="278" y="4"/>
                  </a:lnTo>
                  <a:lnTo>
                    <a:pt x="282" y="4"/>
                  </a:lnTo>
                  <a:lnTo>
                    <a:pt x="286" y="4"/>
                  </a:lnTo>
                  <a:lnTo>
                    <a:pt x="286" y="4"/>
                  </a:lnTo>
                  <a:lnTo>
                    <a:pt x="282" y="0"/>
                  </a:lnTo>
                  <a:lnTo>
                    <a:pt x="282" y="0"/>
                  </a:lnTo>
                  <a:close/>
                  <a:moveTo>
                    <a:pt x="193" y="82"/>
                  </a:moveTo>
                  <a:lnTo>
                    <a:pt x="189" y="82"/>
                  </a:lnTo>
                  <a:lnTo>
                    <a:pt x="189" y="78"/>
                  </a:lnTo>
                  <a:lnTo>
                    <a:pt x="193" y="82"/>
                  </a:lnTo>
                  <a:lnTo>
                    <a:pt x="193" y="82"/>
                  </a:lnTo>
                  <a:close/>
                  <a:moveTo>
                    <a:pt x="193" y="78"/>
                  </a:moveTo>
                  <a:lnTo>
                    <a:pt x="193" y="78"/>
                  </a:lnTo>
                  <a:lnTo>
                    <a:pt x="193" y="78"/>
                  </a:lnTo>
                  <a:lnTo>
                    <a:pt x="193" y="78"/>
                  </a:lnTo>
                  <a:lnTo>
                    <a:pt x="193" y="78"/>
                  </a:lnTo>
                  <a:lnTo>
                    <a:pt x="193" y="78"/>
                  </a:lnTo>
                  <a:close/>
                  <a:moveTo>
                    <a:pt x="197" y="74"/>
                  </a:moveTo>
                  <a:lnTo>
                    <a:pt x="197" y="78"/>
                  </a:lnTo>
                  <a:lnTo>
                    <a:pt x="193" y="78"/>
                  </a:lnTo>
                  <a:lnTo>
                    <a:pt x="193" y="78"/>
                  </a:lnTo>
                  <a:lnTo>
                    <a:pt x="193" y="74"/>
                  </a:lnTo>
                  <a:lnTo>
                    <a:pt x="193" y="74"/>
                  </a:lnTo>
                  <a:lnTo>
                    <a:pt x="193" y="74"/>
                  </a:lnTo>
                  <a:lnTo>
                    <a:pt x="197" y="74"/>
                  </a:lnTo>
                  <a:lnTo>
                    <a:pt x="197" y="74"/>
                  </a:lnTo>
                  <a:close/>
                  <a:moveTo>
                    <a:pt x="0" y="15"/>
                  </a:moveTo>
                  <a:lnTo>
                    <a:pt x="4" y="11"/>
                  </a:lnTo>
                  <a:lnTo>
                    <a:pt x="4" y="11"/>
                  </a:lnTo>
                  <a:lnTo>
                    <a:pt x="8" y="11"/>
                  </a:lnTo>
                  <a:lnTo>
                    <a:pt x="12" y="15"/>
                  </a:lnTo>
                  <a:lnTo>
                    <a:pt x="15" y="15"/>
                  </a:lnTo>
                  <a:lnTo>
                    <a:pt x="15" y="15"/>
                  </a:lnTo>
                  <a:lnTo>
                    <a:pt x="19" y="19"/>
                  </a:lnTo>
                  <a:lnTo>
                    <a:pt x="19" y="22"/>
                  </a:lnTo>
                  <a:lnTo>
                    <a:pt x="15" y="22"/>
                  </a:lnTo>
                  <a:lnTo>
                    <a:pt x="15" y="26"/>
                  </a:lnTo>
                  <a:lnTo>
                    <a:pt x="23" y="26"/>
                  </a:lnTo>
                  <a:lnTo>
                    <a:pt x="26" y="26"/>
                  </a:lnTo>
                  <a:lnTo>
                    <a:pt x="26" y="22"/>
                  </a:lnTo>
                  <a:lnTo>
                    <a:pt x="30" y="26"/>
                  </a:lnTo>
                  <a:lnTo>
                    <a:pt x="34" y="22"/>
                  </a:lnTo>
                  <a:lnTo>
                    <a:pt x="34" y="22"/>
                  </a:lnTo>
                  <a:lnTo>
                    <a:pt x="34" y="22"/>
                  </a:lnTo>
                  <a:lnTo>
                    <a:pt x="34" y="22"/>
                  </a:lnTo>
                  <a:lnTo>
                    <a:pt x="34" y="22"/>
                  </a:lnTo>
                  <a:lnTo>
                    <a:pt x="37" y="19"/>
                  </a:lnTo>
                  <a:lnTo>
                    <a:pt x="37" y="19"/>
                  </a:lnTo>
                  <a:lnTo>
                    <a:pt x="41" y="22"/>
                  </a:lnTo>
                  <a:lnTo>
                    <a:pt x="52" y="33"/>
                  </a:lnTo>
                  <a:lnTo>
                    <a:pt x="56" y="41"/>
                  </a:lnTo>
                  <a:lnTo>
                    <a:pt x="56" y="45"/>
                  </a:lnTo>
                  <a:lnTo>
                    <a:pt x="56" y="48"/>
                  </a:lnTo>
                  <a:lnTo>
                    <a:pt x="56" y="56"/>
                  </a:lnTo>
                  <a:lnTo>
                    <a:pt x="56" y="56"/>
                  </a:lnTo>
                  <a:lnTo>
                    <a:pt x="56" y="59"/>
                  </a:lnTo>
                  <a:lnTo>
                    <a:pt x="56" y="59"/>
                  </a:lnTo>
                  <a:lnTo>
                    <a:pt x="56" y="67"/>
                  </a:lnTo>
                  <a:lnTo>
                    <a:pt x="60" y="71"/>
                  </a:lnTo>
                  <a:lnTo>
                    <a:pt x="63" y="74"/>
                  </a:lnTo>
                  <a:lnTo>
                    <a:pt x="67" y="74"/>
                  </a:lnTo>
                  <a:lnTo>
                    <a:pt x="67" y="74"/>
                  </a:lnTo>
                  <a:lnTo>
                    <a:pt x="67" y="78"/>
                  </a:lnTo>
                  <a:lnTo>
                    <a:pt x="67" y="82"/>
                  </a:lnTo>
                  <a:lnTo>
                    <a:pt x="67" y="82"/>
                  </a:lnTo>
                  <a:lnTo>
                    <a:pt x="67" y="82"/>
                  </a:lnTo>
                  <a:lnTo>
                    <a:pt x="67" y="85"/>
                  </a:lnTo>
                  <a:lnTo>
                    <a:pt x="71" y="85"/>
                  </a:lnTo>
                  <a:lnTo>
                    <a:pt x="74" y="89"/>
                  </a:lnTo>
                  <a:lnTo>
                    <a:pt x="74" y="93"/>
                  </a:lnTo>
                  <a:lnTo>
                    <a:pt x="71" y="93"/>
                  </a:lnTo>
                  <a:lnTo>
                    <a:pt x="71" y="93"/>
                  </a:lnTo>
                  <a:lnTo>
                    <a:pt x="71" y="93"/>
                  </a:lnTo>
                  <a:lnTo>
                    <a:pt x="67" y="89"/>
                  </a:lnTo>
                  <a:lnTo>
                    <a:pt x="71" y="93"/>
                  </a:lnTo>
                  <a:lnTo>
                    <a:pt x="67" y="93"/>
                  </a:lnTo>
                  <a:lnTo>
                    <a:pt x="67" y="93"/>
                  </a:lnTo>
                  <a:lnTo>
                    <a:pt x="71" y="93"/>
                  </a:lnTo>
                  <a:lnTo>
                    <a:pt x="71" y="93"/>
                  </a:lnTo>
                  <a:lnTo>
                    <a:pt x="67" y="97"/>
                  </a:lnTo>
                  <a:lnTo>
                    <a:pt x="63" y="93"/>
                  </a:lnTo>
                  <a:lnTo>
                    <a:pt x="63" y="97"/>
                  </a:lnTo>
                  <a:lnTo>
                    <a:pt x="60" y="93"/>
                  </a:lnTo>
                  <a:lnTo>
                    <a:pt x="60" y="93"/>
                  </a:lnTo>
                  <a:lnTo>
                    <a:pt x="52" y="89"/>
                  </a:lnTo>
                  <a:lnTo>
                    <a:pt x="49" y="89"/>
                  </a:lnTo>
                  <a:lnTo>
                    <a:pt x="45" y="85"/>
                  </a:lnTo>
                  <a:lnTo>
                    <a:pt x="45" y="85"/>
                  </a:lnTo>
                  <a:lnTo>
                    <a:pt x="41" y="85"/>
                  </a:lnTo>
                  <a:lnTo>
                    <a:pt x="37" y="85"/>
                  </a:lnTo>
                  <a:lnTo>
                    <a:pt x="34" y="82"/>
                  </a:lnTo>
                  <a:lnTo>
                    <a:pt x="34" y="78"/>
                  </a:lnTo>
                  <a:lnTo>
                    <a:pt x="30" y="74"/>
                  </a:lnTo>
                  <a:lnTo>
                    <a:pt x="26" y="74"/>
                  </a:lnTo>
                  <a:lnTo>
                    <a:pt x="23" y="71"/>
                  </a:lnTo>
                  <a:lnTo>
                    <a:pt x="23" y="71"/>
                  </a:lnTo>
                  <a:lnTo>
                    <a:pt x="26" y="67"/>
                  </a:lnTo>
                  <a:lnTo>
                    <a:pt x="23" y="63"/>
                  </a:lnTo>
                  <a:lnTo>
                    <a:pt x="19" y="63"/>
                  </a:lnTo>
                  <a:lnTo>
                    <a:pt x="19" y="59"/>
                  </a:lnTo>
                  <a:lnTo>
                    <a:pt x="12" y="56"/>
                  </a:lnTo>
                  <a:lnTo>
                    <a:pt x="12" y="52"/>
                  </a:lnTo>
                  <a:lnTo>
                    <a:pt x="12" y="52"/>
                  </a:lnTo>
                  <a:lnTo>
                    <a:pt x="8" y="48"/>
                  </a:lnTo>
                  <a:lnTo>
                    <a:pt x="8" y="48"/>
                  </a:lnTo>
                  <a:lnTo>
                    <a:pt x="12" y="45"/>
                  </a:lnTo>
                  <a:lnTo>
                    <a:pt x="12" y="41"/>
                  </a:lnTo>
                  <a:lnTo>
                    <a:pt x="8" y="37"/>
                  </a:lnTo>
                  <a:lnTo>
                    <a:pt x="8" y="33"/>
                  </a:lnTo>
                  <a:lnTo>
                    <a:pt x="4" y="22"/>
                  </a:lnTo>
                  <a:lnTo>
                    <a:pt x="0" y="15"/>
                  </a:lnTo>
                  <a:close/>
                </a:path>
              </a:pathLst>
            </a:custGeom>
            <a:grpFill/>
            <a:ln>
              <a:noFill/>
            </a:ln>
          </p:spPr>
          <p:txBody>
            <a:bodyPr vert="horz" wrap="square" lIns="91440" tIns="45720" rIns="91440" bIns="45720" numCol="1" anchor="t" anchorCtr="0" compatLnSpc="1"/>
            <a:lstStyle/>
            <a:p>
              <a:endParaRPr lang="en-US"/>
            </a:p>
          </p:txBody>
        </p:sp>
        <p:sp>
          <p:nvSpPr>
            <p:cNvPr id="170" name="Freeform 23"/>
            <p:cNvSpPr>
              <a:spLocks noEditPoints="1"/>
            </p:cNvSpPr>
            <p:nvPr/>
          </p:nvSpPr>
          <p:spPr bwMode="auto">
            <a:xfrm>
              <a:off x="6718320" y="3080759"/>
              <a:ext cx="23159" cy="19300"/>
            </a:xfrm>
            <a:custGeom>
              <a:avLst/>
              <a:gdLst>
                <a:gd name="T0" fmla="*/ 0 w 18"/>
                <a:gd name="T1" fmla="*/ 8 h 15"/>
                <a:gd name="T2" fmla="*/ 3 w 18"/>
                <a:gd name="T3" fmla="*/ 8 h 15"/>
                <a:gd name="T4" fmla="*/ 3 w 18"/>
                <a:gd name="T5" fmla="*/ 8 h 15"/>
                <a:gd name="T6" fmla="*/ 7 w 18"/>
                <a:gd name="T7" fmla="*/ 11 h 15"/>
                <a:gd name="T8" fmla="*/ 11 w 18"/>
                <a:gd name="T9" fmla="*/ 15 h 15"/>
                <a:gd name="T10" fmla="*/ 11 w 18"/>
                <a:gd name="T11" fmla="*/ 15 h 15"/>
                <a:gd name="T12" fmla="*/ 11 w 18"/>
                <a:gd name="T13" fmla="*/ 8 h 15"/>
                <a:gd name="T14" fmla="*/ 11 w 18"/>
                <a:gd name="T15" fmla="*/ 4 h 15"/>
                <a:gd name="T16" fmla="*/ 14 w 18"/>
                <a:gd name="T17" fmla="*/ 4 h 15"/>
                <a:gd name="T18" fmla="*/ 14 w 18"/>
                <a:gd name="T19" fmla="*/ 4 h 15"/>
                <a:gd name="T20" fmla="*/ 14 w 18"/>
                <a:gd name="T21" fmla="*/ 0 h 15"/>
                <a:gd name="T22" fmla="*/ 11 w 18"/>
                <a:gd name="T23" fmla="*/ 0 h 15"/>
                <a:gd name="T24" fmla="*/ 7 w 18"/>
                <a:gd name="T25" fmla="*/ 4 h 15"/>
                <a:gd name="T26" fmla="*/ 0 w 18"/>
                <a:gd name="T27" fmla="*/ 8 h 15"/>
                <a:gd name="T28" fmla="*/ 0 w 18"/>
                <a:gd name="T29" fmla="*/ 8 h 15"/>
                <a:gd name="T30" fmla="*/ 0 w 18"/>
                <a:gd name="T31" fmla="*/ 8 h 15"/>
                <a:gd name="T32" fmla="*/ 14 w 18"/>
                <a:gd name="T33" fmla="*/ 4 h 15"/>
                <a:gd name="T34" fmla="*/ 14 w 18"/>
                <a:gd name="T35" fmla="*/ 8 h 15"/>
                <a:gd name="T36" fmla="*/ 14 w 18"/>
                <a:gd name="T37" fmla="*/ 11 h 15"/>
                <a:gd name="T38" fmla="*/ 18 w 18"/>
                <a:gd name="T39" fmla="*/ 11 h 15"/>
                <a:gd name="T40" fmla="*/ 18 w 18"/>
                <a:gd name="T41" fmla="*/ 11 h 15"/>
                <a:gd name="T42" fmla="*/ 18 w 18"/>
                <a:gd name="T43" fmla="*/ 4 h 15"/>
                <a:gd name="T44" fmla="*/ 14 w 18"/>
                <a:gd name="T45" fmla="*/ 4 h 15"/>
                <a:gd name="T46" fmla="*/ 14 w 18"/>
                <a:gd name="T47" fmla="*/ 4 h 15"/>
                <a:gd name="T48" fmla="*/ 14 w 18"/>
                <a:gd name="T4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5">
                  <a:moveTo>
                    <a:pt x="0" y="8"/>
                  </a:moveTo>
                  <a:lnTo>
                    <a:pt x="3" y="8"/>
                  </a:lnTo>
                  <a:lnTo>
                    <a:pt x="3" y="8"/>
                  </a:lnTo>
                  <a:lnTo>
                    <a:pt x="7" y="11"/>
                  </a:lnTo>
                  <a:lnTo>
                    <a:pt x="11" y="15"/>
                  </a:lnTo>
                  <a:lnTo>
                    <a:pt x="11" y="15"/>
                  </a:lnTo>
                  <a:lnTo>
                    <a:pt x="11" y="8"/>
                  </a:lnTo>
                  <a:lnTo>
                    <a:pt x="11" y="4"/>
                  </a:lnTo>
                  <a:lnTo>
                    <a:pt x="14" y="4"/>
                  </a:lnTo>
                  <a:lnTo>
                    <a:pt x="14" y="4"/>
                  </a:lnTo>
                  <a:lnTo>
                    <a:pt x="14" y="0"/>
                  </a:lnTo>
                  <a:lnTo>
                    <a:pt x="11" y="0"/>
                  </a:lnTo>
                  <a:lnTo>
                    <a:pt x="7" y="4"/>
                  </a:lnTo>
                  <a:lnTo>
                    <a:pt x="0" y="8"/>
                  </a:lnTo>
                  <a:lnTo>
                    <a:pt x="0" y="8"/>
                  </a:lnTo>
                  <a:lnTo>
                    <a:pt x="0" y="8"/>
                  </a:lnTo>
                  <a:close/>
                  <a:moveTo>
                    <a:pt x="14" y="4"/>
                  </a:moveTo>
                  <a:lnTo>
                    <a:pt x="14" y="8"/>
                  </a:lnTo>
                  <a:lnTo>
                    <a:pt x="14" y="11"/>
                  </a:lnTo>
                  <a:lnTo>
                    <a:pt x="18" y="11"/>
                  </a:lnTo>
                  <a:lnTo>
                    <a:pt x="18" y="11"/>
                  </a:lnTo>
                  <a:lnTo>
                    <a:pt x="18" y="4"/>
                  </a:lnTo>
                  <a:lnTo>
                    <a:pt x="14" y="4"/>
                  </a:lnTo>
                  <a:lnTo>
                    <a:pt x="14" y="4"/>
                  </a:lnTo>
                  <a:lnTo>
                    <a:pt x="14" y="4"/>
                  </a:lnTo>
                  <a:close/>
                </a:path>
              </a:pathLst>
            </a:custGeom>
            <a:grpFill/>
            <a:ln>
              <a:noFill/>
            </a:ln>
          </p:spPr>
          <p:txBody>
            <a:bodyPr vert="horz" wrap="square" lIns="91440" tIns="45720" rIns="91440" bIns="45720" numCol="1" anchor="t" anchorCtr="0" compatLnSpc="1"/>
            <a:lstStyle/>
            <a:p>
              <a:endParaRPr lang="en-US"/>
            </a:p>
          </p:txBody>
        </p:sp>
        <p:sp>
          <p:nvSpPr>
            <p:cNvPr id="171" name="Freeform 24"/>
            <p:cNvSpPr>
              <a:spLocks noEditPoints="1"/>
            </p:cNvSpPr>
            <p:nvPr/>
          </p:nvSpPr>
          <p:spPr bwMode="auto">
            <a:xfrm>
              <a:off x="6436547" y="2703775"/>
              <a:ext cx="176269" cy="306218"/>
            </a:xfrm>
            <a:custGeom>
              <a:avLst/>
              <a:gdLst>
                <a:gd name="T0" fmla="*/ 4 w 137"/>
                <a:gd name="T1" fmla="*/ 11 h 238"/>
                <a:gd name="T2" fmla="*/ 15 w 137"/>
                <a:gd name="T3" fmla="*/ 15 h 238"/>
                <a:gd name="T4" fmla="*/ 22 w 137"/>
                <a:gd name="T5" fmla="*/ 11 h 238"/>
                <a:gd name="T6" fmla="*/ 37 w 137"/>
                <a:gd name="T7" fmla="*/ 11 h 238"/>
                <a:gd name="T8" fmla="*/ 52 w 137"/>
                <a:gd name="T9" fmla="*/ 0 h 238"/>
                <a:gd name="T10" fmla="*/ 67 w 137"/>
                <a:gd name="T11" fmla="*/ 8 h 238"/>
                <a:gd name="T12" fmla="*/ 74 w 137"/>
                <a:gd name="T13" fmla="*/ 11 h 238"/>
                <a:gd name="T14" fmla="*/ 82 w 137"/>
                <a:gd name="T15" fmla="*/ 26 h 238"/>
                <a:gd name="T16" fmla="*/ 96 w 137"/>
                <a:gd name="T17" fmla="*/ 26 h 238"/>
                <a:gd name="T18" fmla="*/ 96 w 137"/>
                <a:gd name="T19" fmla="*/ 34 h 238"/>
                <a:gd name="T20" fmla="*/ 85 w 137"/>
                <a:gd name="T21" fmla="*/ 37 h 238"/>
                <a:gd name="T22" fmla="*/ 78 w 137"/>
                <a:gd name="T23" fmla="*/ 41 h 238"/>
                <a:gd name="T24" fmla="*/ 74 w 137"/>
                <a:gd name="T25" fmla="*/ 41 h 238"/>
                <a:gd name="T26" fmla="*/ 74 w 137"/>
                <a:gd name="T27" fmla="*/ 48 h 238"/>
                <a:gd name="T28" fmla="*/ 67 w 137"/>
                <a:gd name="T29" fmla="*/ 56 h 238"/>
                <a:gd name="T30" fmla="*/ 63 w 137"/>
                <a:gd name="T31" fmla="*/ 59 h 238"/>
                <a:gd name="T32" fmla="*/ 63 w 137"/>
                <a:gd name="T33" fmla="*/ 74 h 238"/>
                <a:gd name="T34" fmla="*/ 71 w 137"/>
                <a:gd name="T35" fmla="*/ 82 h 238"/>
                <a:gd name="T36" fmla="*/ 78 w 137"/>
                <a:gd name="T37" fmla="*/ 93 h 238"/>
                <a:gd name="T38" fmla="*/ 89 w 137"/>
                <a:gd name="T39" fmla="*/ 104 h 238"/>
                <a:gd name="T40" fmla="*/ 119 w 137"/>
                <a:gd name="T41" fmla="*/ 126 h 238"/>
                <a:gd name="T42" fmla="*/ 122 w 137"/>
                <a:gd name="T43" fmla="*/ 134 h 238"/>
                <a:gd name="T44" fmla="*/ 126 w 137"/>
                <a:gd name="T45" fmla="*/ 149 h 238"/>
                <a:gd name="T46" fmla="*/ 130 w 137"/>
                <a:gd name="T47" fmla="*/ 160 h 238"/>
                <a:gd name="T48" fmla="*/ 134 w 137"/>
                <a:gd name="T49" fmla="*/ 167 h 238"/>
                <a:gd name="T50" fmla="*/ 134 w 137"/>
                <a:gd name="T51" fmla="*/ 171 h 238"/>
                <a:gd name="T52" fmla="*/ 130 w 137"/>
                <a:gd name="T53" fmla="*/ 178 h 238"/>
                <a:gd name="T54" fmla="*/ 130 w 137"/>
                <a:gd name="T55" fmla="*/ 189 h 238"/>
                <a:gd name="T56" fmla="*/ 122 w 137"/>
                <a:gd name="T57" fmla="*/ 200 h 238"/>
                <a:gd name="T58" fmla="*/ 111 w 137"/>
                <a:gd name="T59" fmla="*/ 208 h 238"/>
                <a:gd name="T60" fmla="*/ 93 w 137"/>
                <a:gd name="T61" fmla="*/ 212 h 238"/>
                <a:gd name="T62" fmla="*/ 89 w 137"/>
                <a:gd name="T63" fmla="*/ 208 h 238"/>
                <a:gd name="T64" fmla="*/ 93 w 137"/>
                <a:gd name="T65" fmla="*/ 212 h 238"/>
                <a:gd name="T66" fmla="*/ 89 w 137"/>
                <a:gd name="T67" fmla="*/ 219 h 238"/>
                <a:gd name="T68" fmla="*/ 82 w 137"/>
                <a:gd name="T69" fmla="*/ 219 h 238"/>
                <a:gd name="T70" fmla="*/ 82 w 137"/>
                <a:gd name="T71" fmla="*/ 226 h 238"/>
                <a:gd name="T72" fmla="*/ 74 w 137"/>
                <a:gd name="T73" fmla="*/ 230 h 238"/>
                <a:gd name="T74" fmla="*/ 63 w 137"/>
                <a:gd name="T75" fmla="*/ 238 h 238"/>
                <a:gd name="T76" fmla="*/ 63 w 137"/>
                <a:gd name="T77" fmla="*/ 234 h 238"/>
                <a:gd name="T78" fmla="*/ 63 w 137"/>
                <a:gd name="T79" fmla="*/ 226 h 238"/>
                <a:gd name="T80" fmla="*/ 67 w 137"/>
                <a:gd name="T81" fmla="*/ 215 h 238"/>
                <a:gd name="T82" fmla="*/ 56 w 137"/>
                <a:gd name="T83" fmla="*/ 212 h 238"/>
                <a:gd name="T84" fmla="*/ 63 w 137"/>
                <a:gd name="T85" fmla="*/ 204 h 238"/>
                <a:gd name="T86" fmla="*/ 82 w 137"/>
                <a:gd name="T87" fmla="*/ 200 h 238"/>
                <a:gd name="T88" fmla="*/ 82 w 137"/>
                <a:gd name="T89" fmla="*/ 197 h 238"/>
                <a:gd name="T90" fmla="*/ 89 w 137"/>
                <a:gd name="T91" fmla="*/ 186 h 238"/>
                <a:gd name="T92" fmla="*/ 104 w 137"/>
                <a:gd name="T93" fmla="*/ 174 h 238"/>
                <a:gd name="T94" fmla="*/ 100 w 137"/>
                <a:gd name="T95" fmla="*/ 152 h 238"/>
                <a:gd name="T96" fmla="*/ 100 w 137"/>
                <a:gd name="T97" fmla="*/ 141 h 238"/>
                <a:gd name="T98" fmla="*/ 100 w 137"/>
                <a:gd name="T99" fmla="*/ 126 h 238"/>
                <a:gd name="T100" fmla="*/ 96 w 137"/>
                <a:gd name="T101" fmla="*/ 119 h 238"/>
                <a:gd name="T102" fmla="*/ 89 w 137"/>
                <a:gd name="T103" fmla="*/ 111 h 238"/>
                <a:gd name="T104" fmla="*/ 82 w 137"/>
                <a:gd name="T105" fmla="*/ 104 h 238"/>
                <a:gd name="T106" fmla="*/ 67 w 137"/>
                <a:gd name="T107" fmla="*/ 93 h 238"/>
                <a:gd name="T108" fmla="*/ 48 w 137"/>
                <a:gd name="T109" fmla="*/ 78 h 238"/>
                <a:gd name="T110" fmla="*/ 41 w 137"/>
                <a:gd name="T111" fmla="*/ 71 h 238"/>
                <a:gd name="T112" fmla="*/ 45 w 137"/>
                <a:gd name="T113" fmla="*/ 59 h 238"/>
                <a:gd name="T114" fmla="*/ 48 w 137"/>
                <a:gd name="T115" fmla="*/ 48 h 238"/>
                <a:gd name="T116" fmla="*/ 37 w 137"/>
                <a:gd name="T117" fmla="*/ 41 h 238"/>
                <a:gd name="T118" fmla="*/ 11 w 137"/>
                <a:gd name="T119" fmla="*/ 34 h 238"/>
                <a:gd name="T120" fmla="*/ 0 w 137"/>
                <a:gd name="T121" fmla="*/ 19 h 238"/>
                <a:gd name="T122" fmla="*/ 48 w 137"/>
                <a:gd name="T123" fmla="*/ 215 h 238"/>
                <a:gd name="T124" fmla="*/ 48 w 137"/>
                <a:gd name="T125"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38">
                  <a:moveTo>
                    <a:pt x="0" y="15"/>
                  </a:moveTo>
                  <a:lnTo>
                    <a:pt x="0" y="15"/>
                  </a:lnTo>
                  <a:lnTo>
                    <a:pt x="4" y="15"/>
                  </a:lnTo>
                  <a:lnTo>
                    <a:pt x="4" y="15"/>
                  </a:lnTo>
                  <a:lnTo>
                    <a:pt x="4" y="11"/>
                  </a:lnTo>
                  <a:lnTo>
                    <a:pt x="8" y="11"/>
                  </a:lnTo>
                  <a:lnTo>
                    <a:pt x="11" y="11"/>
                  </a:lnTo>
                  <a:lnTo>
                    <a:pt x="11" y="15"/>
                  </a:lnTo>
                  <a:lnTo>
                    <a:pt x="11" y="15"/>
                  </a:lnTo>
                  <a:lnTo>
                    <a:pt x="15" y="15"/>
                  </a:lnTo>
                  <a:lnTo>
                    <a:pt x="15" y="11"/>
                  </a:lnTo>
                  <a:lnTo>
                    <a:pt x="19" y="11"/>
                  </a:lnTo>
                  <a:lnTo>
                    <a:pt x="22" y="11"/>
                  </a:lnTo>
                  <a:lnTo>
                    <a:pt x="22" y="11"/>
                  </a:lnTo>
                  <a:lnTo>
                    <a:pt x="22" y="11"/>
                  </a:lnTo>
                  <a:lnTo>
                    <a:pt x="26" y="15"/>
                  </a:lnTo>
                  <a:lnTo>
                    <a:pt x="30" y="11"/>
                  </a:lnTo>
                  <a:lnTo>
                    <a:pt x="30" y="8"/>
                  </a:lnTo>
                  <a:lnTo>
                    <a:pt x="34" y="8"/>
                  </a:lnTo>
                  <a:lnTo>
                    <a:pt x="37" y="11"/>
                  </a:lnTo>
                  <a:lnTo>
                    <a:pt x="41" y="8"/>
                  </a:lnTo>
                  <a:lnTo>
                    <a:pt x="41" y="4"/>
                  </a:lnTo>
                  <a:lnTo>
                    <a:pt x="45" y="0"/>
                  </a:lnTo>
                  <a:lnTo>
                    <a:pt x="48" y="0"/>
                  </a:lnTo>
                  <a:lnTo>
                    <a:pt x="52" y="0"/>
                  </a:lnTo>
                  <a:lnTo>
                    <a:pt x="56" y="4"/>
                  </a:lnTo>
                  <a:lnTo>
                    <a:pt x="56" y="4"/>
                  </a:lnTo>
                  <a:lnTo>
                    <a:pt x="59" y="4"/>
                  </a:lnTo>
                  <a:lnTo>
                    <a:pt x="59" y="8"/>
                  </a:lnTo>
                  <a:lnTo>
                    <a:pt x="67" y="8"/>
                  </a:lnTo>
                  <a:lnTo>
                    <a:pt x="71" y="8"/>
                  </a:lnTo>
                  <a:lnTo>
                    <a:pt x="74" y="8"/>
                  </a:lnTo>
                  <a:lnTo>
                    <a:pt x="78" y="8"/>
                  </a:lnTo>
                  <a:lnTo>
                    <a:pt x="74" y="11"/>
                  </a:lnTo>
                  <a:lnTo>
                    <a:pt x="74" y="11"/>
                  </a:lnTo>
                  <a:lnTo>
                    <a:pt x="71" y="19"/>
                  </a:lnTo>
                  <a:lnTo>
                    <a:pt x="74" y="19"/>
                  </a:lnTo>
                  <a:lnTo>
                    <a:pt x="74" y="22"/>
                  </a:lnTo>
                  <a:lnTo>
                    <a:pt x="82" y="22"/>
                  </a:lnTo>
                  <a:lnTo>
                    <a:pt x="82" y="26"/>
                  </a:lnTo>
                  <a:lnTo>
                    <a:pt x="85" y="26"/>
                  </a:lnTo>
                  <a:lnTo>
                    <a:pt x="89" y="30"/>
                  </a:lnTo>
                  <a:lnTo>
                    <a:pt x="93" y="26"/>
                  </a:lnTo>
                  <a:lnTo>
                    <a:pt x="93" y="30"/>
                  </a:lnTo>
                  <a:lnTo>
                    <a:pt x="96" y="26"/>
                  </a:lnTo>
                  <a:lnTo>
                    <a:pt x="96" y="30"/>
                  </a:lnTo>
                  <a:lnTo>
                    <a:pt x="96" y="30"/>
                  </a:lnTo>
                  <a:lnTo>
                    <a:pt x="100" y="30"/>
                  </a:lnTo>
                  <a:lnTo>
                    <a:pt x="96" y="34"/>
                  </a:lnTo>
                  <a:lnTo>
                    <a:pt x="96" y="34"/>
                  </a:lnTo>
                  <a:lnTo>
                    <a:pt x="93" y="34"/>
                  </a:lnTo>
                  <a:lnTo>
                    <a:pt x="93" y="34"/>
                  </a:lnTo>
                  <a:lnTo>
                    <a:pt x="89" y="34"/>
                  </a:lnTo>
                  <a:lnTo>
                    <a:pt x="85" y="34"/>
                  </a:lnTo>
                  <a:lnTo>
                    <a:pt x="85" y="37"/>
                  </a:lnTo>
                  <a:lnTo>
                    <a:pt x="85" y="37"/>
                  </a:lnTo>
                  <a:lnTo>
                    <a:pt x="85" y="41"/>
                  </a:lnTo>
                  <a:lnTo>
                    <a:pt x="82" y="41"/>
                  </a:lnTo>
                  <a:lnTo>
                    <a:pt x="82" y="41"/>
                  </a:lnTo>
                  <a:lnTo>
                    <a:pt x="78" y="41"/>
                  </a:lnTo>
                  <a:lnTo>
                    <a:pt x="78" y="41"/>
                  </a:lnTo>
                  <a:lnTo>
                    <a:pt x="78" y="41"/>
                  </a:lnTo>
                  <a:lnTo>
                    <a:pt x="74" y="41"/>
                  </a:lnTo>
                  <a:lnTo>
                    <a:pt x="74" y="41"/>
                  </a:lnTo>
                  <a:lnTo>
                    <a:pt x="74" y="41"/>
                  </a:lnTo>
                  <a:lnTo>
                    <a:pt x="74" y="45"/>
                  </a:lnTo>
                  <a:lnTo>
                    <a:pt x="74" y="45"/>
                  </a:lnTo>
                  <a:lnTo>
                    <a:pt x="74" y="48"/>
                  </a:lnTo>
                  <a:lnTo>
                    <a:pt x="74" y="48"/>
                  </a:lnTo>
                  <a:lnTo>
                    <a:pt x="74" y="48"/>
                  </a:lnTo>
                  <a:lnTo>
                    <a:pt x="74" y="52"/>
                  </a:lnTo>
                  <a:lnTo>
                    <a:pt x="74" y="52"/>
                  </a:lnTo>
                  <a:lnTo>
                    <a:pt x="71" y="52"/>
                  </a:lnTo>
                  <a:lnTo>
                    <a:pt x="71" y="56"/>
                  </a:lnTo>
                  <a:lnTo>
                    <a:pt x="67" y="56"/>
                  </a:lnTo>
                  <a:lnTo>
                    <a:pt x="67" y="56"/>
                  </a:lnTo>
                  <a:lnTo>
                    <a:pt x="67" y="56"/>
                  </a:lnTo>
                  <a:lnTo>
                    <a:pt x="67" y="59"/>
                  </a:lnTo>
                  <a:lnTo>
                    <a:pt x="63" y="59"/>
                  </a:lnTo>
                  <a:lnTo>
                    <a:pt x="63" y="59"/>
                  </a:lnTo>
                  <a:lnTo>
                    <a:pt x="63" y="63"/>
                  </a:lnTo>
                  <a:lnTo>
                    <a:pt x="63" y="63"/>
                  </a:lnTo>
                  <a:lnTo>
                    <a:pt x="67" y="67"/>
                  </a:lnTo>
                  <a:lnTo>
                    <a:pt x="63" y="71"/>
                  </a:lnTo>
                  <a:lnTo>
                    <a:pt x="63" y="74"/>
                  </a:lnTo>
                  <a:lnTo>
                    <a:pt x="67" y="74"/>
                  </a:lnTo>
                  <a:lnTo>
                    <a:pt x="63" y="78"/>
                  </a:lnTo>
                  <a:lnTo>
                    <a:pt x="63" y="78"/>
                  </a:lnTo>
                  <a:lnTo>
                    <a:pt x="63" y="78"/>
                  </a:lnTo>
                  <a:lnTo>
                    <a:pt x="71" y="82"/>
                  </a:lnTo>
                  <a:lnTo>
                    <a:pt x="74" y="85"/>
                  </a:lnTo>
                  <a:lnTo>
                    <a:pt x="74" y="85"/>
                  </a:lnTo>
                  <a:lnTo>
                    <a:pt x="78" y="89"/>
                  </a:lnTo>
                  <a:lnTo>
                    <a:pt x="78" y="89"/>
                  </a:lnTo>
                  <a:lnTo>
                    <a:pt x="78" y="93"/>
                  </a:lnTo>
                  <a:lnTo>
                    <a:pt x="78" y="93"/>
                  </a:lnTo>
                  <a:lnTo>
                    <a:pt x="78" y="97"/>
                  </a:lnTo>
                  <a:lnTo>
                    <a:pt x="85" y="100"/>
                  </a:lnTo>
                  <a:lnTo>
                    <a:pt x="89" y="104"/>
                  </a:lnTo>
                  <a:lnTo>
                    <a:pt x="89" y="104"/>
                  </a:lnTo>
                  <a:lnTo>
                    <a:pt x="96" y="108"/>
                  </a:lnTo>
                  <a:lnTo>
                    <a:pt x="108" y="115"/>
                  </a:lnTo>
                  <a:lnTo>
                    <a:pt x="108" y="115"/>
                  </a:lnTo>
                  <a:lnTo>
                    <a:pt x="115" y="123"/>
                  </a:lnTo>
                  <a:lnTo>
                    <a:pt x="119" y="126"/>
                  </a:lnTo>
                  <a:lnTo>
                    <a:pt x="119" y="126"/>
                  </a:lnTo>
                  <a:lnTo>
                    <a:pt x="119" y="126"/>
                  </a:lnTo>
                  <a:lnTo>
                    <a:pt x="119" y="130"/>
                  </a:lnTo>
                  <a:lnTo>
                    <a:pt x="122" y="134"/>
                  </a:lnTo>
                  <a:lnTo>
                    <a:pt x="122" y="134"/>
                  </a:lnTo>
                  <a:lnTo>
                    <a:pt x="122" y="137"/>
                  </a:lnTo>
                  <a:lnTo>
                    <a:pt x="122" y="137"/>
                  </a:lnTo>
                  <a:lnTo>
                    <a:pt x="126" y="141"/>
                  </a:lnTo>
                  <a:lnTo>
                    <a:pt x="126" y="145"/>
                  </a:lnTo>
                  <a:lnTo>
                    <a:pt x="126" y="149"/>
                  </a:lnTo>
                  <a:lnTo>
                    <a:pt x="130" y="152"/>
                  </a:lnTo>
                  <a:lnTo>
                    <a:pt x="130" y="152"/>
                  </a:lnTo>
                  <a:lnTo>
                    <a:pt x="130" y="156"/>
                  </a:lnTo>
                  <a:lnTo>
                    <a:pt x="130" y="156"/>
                  </a:lnTo>
                  <a:lnTo>
                    <a:pt x="130" y="160"/>
                  </a:lnTo>
                  <a:lnTo>
                    <a:pt x="130" y="160"/>
                  </a:lnTo>
                  <a:lnTo>
                    <a:pt x="130" y="163"/>
                  </a:lnTo>
                  <a:lnTo>
                    <a:pt x="130" y="167"/>
                  </a:lnTo>
                  <a:lnTo>
                    <a:pt x="134" y="167"/>
                  </a:lnTo>
                  <a:lnTo>
                    <a:pt x="134" y="167"/>
                  </a:lnTo>
                  <a:lnTo>
                    <a:pt x="137" y="171"/>
                  </a:lnTo>
                  <a:lnTo>
                    <a:pt x="134" y="174"/>
                  </a:lnTo>
                  <a:lnTo>
                    <a:pt x="134" y="174"/>
                  </a:lnTo>
                  <a:lnTo>
                    <a:pt x="134" y="171"/>
                  </a:lnTo>
                  <a:lnTo>
                    <a:pt x="134" y="171"/>
                  </a:lnTo>
                  <a:lnTo>
                    <a:pt x="134" y="171"/>
                  </a:lnTo>
                  <a:lnTo>
                    <a:pt x="134" y="174"/>
                  </a:lnTo>
                  <a:lnTo>
                    <a:pt x="134" y="174"/>
                  </a:lnTo>
                  <a:lnTo>
                    <a:pt x="134" y="178"/>
                  </a:lnTo>
                  <a:lnTo>
                    <a:pt x="130" y="178"/>
                  </a:lnTo>
                  <a:lnTo>
                    <a:pt x="130" y="182"/>
                  </a:lnTo>
                  <a:lnTo>
                    <a:pt x="130" y="182"/>
                  </a:lnTo>
                  <a:lnTo>
                    <a:pt x="130" y="186"/>
                  </a:lnTo>
                  <a:lnTo>
                    <a:pt x="130" y="189"/>
                  </a:lnTo>
                  <a:lnTo>
                    <a:pt x="130" y="189"/>
                  </a:lnTo>
                  <a:lnTo>
                    <a:pt x="130" y="189"/>
                  </a:lnTo>
                  <a:lnTo>
                    <a:pt x="126" y="193"/>
                  </a:lnTo>
                  <a:lnTo>
                    <a:pt x="126" y="197"/>
                  </a:lnTo>
                  <a:lnTo>
                    <a:pt x="126" y="197"/>
                  </a:lnTo>
                  <a:lnTo>
                    <a:pt x="122" y="200"/>
                  </a:lnTo>
                  <a:lnTo>
                    <a:pt x="119" y="200"/>
                  </a:lnTo>
                  <a:lnTo>
                    <a:pt x="115" y="204"/>
                  </a:lnTo>
                  <a:lnTo>
                    <a:pt x="115" y="204"/>
                  </a:lnTo>
                  <a:lnTo>
                    <a:pt x="111" y="204"/>
                  </a:lnTo>
                  <a:lnTo>
                    <a:pt x="111" y="208"/>
                  </a:lnTo>
                  <a:lnTo>
                    <a:pt x="104" y="212"/>
                  </a:lnTo>
                  <a:lnTo>
                    <a:pt x="100" y="212"/>
                  </a:lnTo>
                  <a:lnTo>
                    <a:pt x="96" y="212"/>
                  </a:lnTo>
                  <a:lnTo>
                    <a:pt x="93" y="212"/>
                  </a:lnTo>
                  <a:lnTo>
                    <a:pt x="93" y="212"/>
                  </a:lnTo>
                  <a:lnTo>
                    <a:pt x="93" y="208"/>
                  </a:lnTo>
                  <a:lnTo>
                    <a:pt x="93" y="208"/>
                  </a:lnTo>
                  <a:lnTo>
                    <a:pt x="93" y="208"/>
                  </a:lnTo>
                  <a:lnTo>
                    <a:pt x="93" y="208"/>
                  </a:lnTo>
                  <a:lnTo>
                    <a:pt x="89" y="208"/>
                  </a:lnTo>
                  <a:lnTo>
                    <a:pt x="93" y="212"/>
                  </a:lnTo>
                  <a:lnTo>
                    <a:pt x="93" y="212"/>
                  </a:lnTo>
                  <a:lnTo>
                    <a:pt x="89" y="212"/>
                  </a:lnTo>
                  <a:lnTo>
                    <a:pt x="89" y="212"/>
                  </a:lnTo>
                  <a:lnTo>
                    <a:pt x="93" y="212"/>
                  </a:lnTo>
                  <a:lnTo>
                    <a:pt x="93" y="215"/>
                  </a:lnTo>
                  <a:lnTo>
                    <a:pt x="93" y="215"/>
                  </a:lnTo>
                  <a:lnTo>
                    <a:pt x="89" y="219"/>
                  </a:lnTo>
                  <a:lnTo>
                    <a:pt x="85" y="215"/>
                  </a:lnTo>
                  <a:lnTo>
                    <a:pt x="89" y="219"/>
                  </a:lnTo>
                  <a:lnTo>
                    <a:pt x="89" y="219"/>
                  </a:lnTo>
                  <a:lnTo>
                    <a:pt x="89" y="223"/>
                  </a:lnTo>
                  <a:lnTo>
                    <a:pt x="85" y="223"/>
                  </a:lnTo>
                  <a:lnTo>
                    <a:pt x="85" y="219"/>
                  </a:lnTo>
                  <a:lnTo>
                    <a:pt x="82" y="219"/>
                  </a:lnTo>
                  <a:lnTo>
                    <a:pt x="85" y="223"/>
                  </a:lnTo>
                  <a:lnTo>
                    <a:pt x="85" y="223"/>
                  </a:lnTo>
                  <a:lnTo>
                    <a:pt x="85" y="223"/>
                  </a:lnTo>
                  <a:lnTo>
                    <a:pt x="82" y="223"/>
                  </a:lnTo>
                  <a:lnTo>
                    <a:pt x="82" y="226"/>
                  </a:lnTo>
                  <a:lnTo>
                    <a:pt x="82" y="226"/>
                  </a:lnTo>
                  <a:lnTo>
                    <a:pt x="78" y="226"/>
                  </a:lnTo>
                  <a:lnTo>
                    <a:pt x="78" y="230"/>
                  </a:lnTo>
                  <a:lnTo>
                    <a:pt x="74" y="230"/>
                  </a:lnTo>
                  <a:lnTo>
                    <a:pt x="74" y="230"/>
                  </a:lnTo>
                  <a:lnTo>
                    <a:pt x="74" y="234"/>
                  </a:lnTo>
                  <a:lnTo>
                    <a:pt x="71" y="234"/>
                  </a:lnTo>
                  <a:lnTo>
                    <a:pt x="71" y="234"/>
                  </a:lnTo>
                  <a:lnTo>
                    <a:pt x="71" y="234"/>
                  </a:lnTo>
                  <a:lnTo>
                    <a:pt x="63" y="238"/>
                  </a:lnTo>
                  <a:lnTo>
                    <a:pt x="59" y="238"/>
                  </a:lnTo>
                  <a:lnTo>
                    <a:pt x="63" y="238"/>
                  </a:lnTo>
                  <a:lnTo>
                    <a:pt x="63" y="234"/>
                  </a:lnTo>
                  <a:lnTo>
                    <a:pt x="67" y="234"/>
                  </a:lnTo>
                  <a:lnTo>
                    <a:pt x="63" y="234"/>
                  </a:lnTo>
                  <a:lnTo>
                    <a:pt x="63" y="234"/>
                  </a:lnTo>
                  <a:lnTo>
                    <a:pt x="63" y="230"/>
                  </a:lnTo>
                  <a:lnTo>
                    <a:pt x="63" y="226"/>
                  </a:lnTo>
                  <a:lnTo>
                    <a:pt x="63" y="226"/>
                  </a:lnTo>
                  <a:lnTo>
                    <a:pt x="63" y="226"/>
                  </a:lnTo>
                  <a:lnTo>
                    <a:pt x="63" y="223"/>
                  </a:lnTo>
                  <a:lnTo>
                    <a:pt x="63" y="219"/>
                  </a:lnTo>
                  <a:lnTo>
                    <a:pt x="71" y="215"/>
                  </a:lnTo>
                  <a:lnTo>
                    <a:pt x="71" y="212"/>
                  </a:lnTo>
                  <a:lnTo>
                    <a:pt x="67" y="215"/>
                  </a:lnTo>
                  <a:lnTo>
                    <a:pt x="63" y="215"/>
                  </a:lnTo>
                  <a:lnTo>
                    <a:pt x="63" y="215"/>
                  </a:lnTo>
                  <a:lnTo>
                    <a:pt x="59" y="212"/>
                  </a:lnTo>
                  <a:lnTo>
                    <a:pt x="59" y="215"/>
                  </a:lnTo>
                  <a:lnTo>
                    <a:pt x="56" y="212"/>
                  </a:lnTo>
                  <a:lnTo>
                    <a:pt x="56" y="212"/>
                  </a:lnTo>
                  <a:lnTo>
                    <a:pt x="56" y="212"/>
                  </a:lnTo>
                  <a:lnTo>
                    <a:pt x="56" y="208"/>
                  </a:lnTo>
                  <a:lnTo>
                    <a:pt x="59" y="204"/>
                  </a:lnTo>
                  <a:lnTo>
                    <a:pt x="63" y="204"/>
                  </a:lnTo>
                  <a:lnTo>
                    <a:pt x="63" y="200"/>
                  </a:lnTo>
                  <a:lnTo>
                    <a:pt x="67" y="200"/>
                  </a:lnTo>
                  <a:lnTo>
                    <a:pt x="71" y="200"/>
                  </a:lnTo>
                  <a:lnTo>
                    <a:pt x="78" y="200"/>
                  </a:lnTo>
                  <a:lnTo>
                    <a:pt x="82" y="200"/>
                  </a:lnTo>
                  <a:lnTo>
                    <a:pt x="82" y="204"/>
                  </a:lnTo>
                  <a:lnTo>
                    <a:pt x="85" y="204"/>
                  </a:lnTo>
                  <a:lnTo>
                    <a:pt x="85" y="200"/>
                  </a:lnTo>
                  <a:lnTo>
                    <a:pt x="85" y="200"/>
                  </a:lnTo>
                  <a:lnTo>
                    <a:pt x="82" y="197"/>
                  </a:lnTo>
                  <a:lnTo>
                    <a:pt x="78" y="197"/>
                  </a:lnTo>
                  <a:lnTo>
                    <a:pt x="78" y="189"/>
                  </a:lnTo>
                  <a:lnTo>
                    <a:pt x="82" y="189"/>
                  </a:lnTo>
                  <a:lnTo>
                    <a:pt x="89" y="189"/>
                  </a:lnTo>
                  <a:lnTo>
                    <a:pt x="89" y="186"/>
                  </a:lnTo>
                  <a:lnTo>
                    <a:pt x="93" y="182"/>
                  </a:lnTo>
                  <a:lnTo>
                    <a:pt x="96" y="182"/>
                  </a:lnTo>
                  <a:lnTo>
                    <a:pt x="100" y="178"/>
                  </a:lnTo>
                  <a:lnTo>
                    <a:pt x="100" y="178"/>
                  </a:lnTo>
                  <a:lnTo>
                    <a:pt x="104" y="174"/>
                  </a:lnTo>
                  <a:lnTo>
                    <a:pt x="104" y="171"/>
                  </a:lnTo>
                  <a:lnTo>
                    <a:pt x="104" y="167"/>
                  </a:lnTo>
                  <a:lnTo>
                    <a:pt x="104" y="163"/>
                  </a:lnTo>
                  <a:lnTo>
                    <a:pt x="104" y="160"/>
                  </a:lnTo>
                  <a:lnTo>
                    <a:pt x="100" y="152"/>
                  </a:lnTo>
                  <a:lnTo>
                    <a:pt x="96" y="152"/>
                  </a:lnTo>
                  <a:lnTo>
                    <a:pt x="96" y="149"/>
                  </a:lnTo>
                  <a:lnTo>
                    <a:pt x="96" y="149"/>
                  </a:lnTo>
                  <a:lnTo>
                    <a:pt x="100" y="145"/>
                  </a:lnTo>
                  <a:lnTo>
                    <a:pt x="100" y="141"/>
                  </a:lnTo>
                  <a:lnTo>
                    <a:pt x="96" y="137"/>
                  </a:lnTo>
                  <a:lnTo>
                    <a:pt x="96" y="134"/>
                  </a:lnTo>
                  <a:lnTo>
                    <a:pt x="100" y="130"/>
                  </a:lnTo>
                  <a:lnTo>
                    <a:pt x="100" y="126"/>
                  </a:lnTo>
                  <a:lnTo>
                    <a:pt x="100" y="126"/>
                  </a:lnTo>
                  <a:lnTo>
                    <a:pt x="96" y="126"/>
                  </a:lnTo>
                  <a:lnTo>
                    <a:pt x="100" y="123"/>
                  </a:lnTo>
                  <a:lnTo>
                    <a:pt x="100" y="119"/>
                  </a:lnTo>
                  <a:lnTo>
                    <a:pt x="100" y="119"/>
                  </a:lnTo>
                  <a:lnTo>
                    <a:pt x="96" y="119"/>
                  </a:lnTo>
                  <a:lnTo>
                    <a:pt x="96" y="119"/>
                  </a:lnTo>
                  <a:lnTo>
                    <a:pt x="93" y="115"/>
                  </a:lnTo>
                  <a:lnTo>
                    <a:pt x="89" y="115"/>
                  </a:lnTo>
                  <a:lnTo>
                    <a:pt x="89" y="115"/>
                  </a:lnTo>
                  <a:lnTo>
                    <a:pt x="89" y="111"/>
                  </a:lnTo>
                  <a:lnTo>
                    <a:pt x="85" y="111"/>
                  </a:lnTo>
                  <a:lnTo>
                    <a:pt x="85" y="111"/>
                  </a:lnTo>
                  <a:lnTo>
                    <a:pt x="82" y="108"/>
                  </a:lnTo>
                  <a:lnTo>
                    <a:pt x="82" y="108"/>
                  </a:lnTo>
                  <a:lnTo>
                    <a:pt x="82" y="104"/>
                  </a:lnTo>
                  <a:lnTo>
                    <a:pt x="78" y="104"/>
                  </a:lnTo>
                  <a:lnTo>
                    <a:pt x="74" y="104"/>
                  </a:lnTo>
                  <a:lnTo>
                    <a:pt x="74" y="100"/>
                  </a:lnTo>
                  <a:lnTo>
                    <a:pt x="67" y="93"/>
                  </a:lnTo>
                  <a:lnTo>
                    <a:pt x="67" y="93"/>
                  </a:lnTo>
                  <a:lnTo>
                    <a:pt x="63" y="89"/>
                  </a:lnTo>
                  <a:lnTo>
                    <a:pt x="59" y="85"/>
                  </a:lnTo>
                  <a:lnTo>
                    <a:pt x="56" y="82"/>
                  </a:lnTo>
                  <a:lnTo>
                    <a:pt x="52" y="82"/>
                  </a:lnTo>
                  <a:lnTo>
                    <a:pt x="48" y="78"/>
                  </a:lnTo>
                  <a:lnTo>
                    <a:pt x="41" y="78"/>
                  </a:lnTo>
                  <a:lnTo>
                    <a:pt x="41" y="74"/>
                  </a:lnTo>
                  <a:lnTo>
                    <a:pt x="37" y="74"/>
                  </a:lnTo>
                  <a:lnTo>
                    <a:pt x="37" y="71"/>
                  </a:lnTo>
                  <a:lnTo>
                    <a:pt x="41" y="71"/>
                  </a:lnTo>
                  <a:lnTo>
                    <a:pt x="37" y="67"/>
                  </a:lnTo>
                  <a:lnTo>
                    <a:pt x="37" y="63"/>
                  </a:lnTo>
                  <a:lnTo>
                    <a:pt x="37" y="63"/>
                  </a:lnTo>
                  <a:lnTo>
                    <a:pt x="41" y="63"/>
                  </a:lnTo>
                  <a:lnTo>
                    <a:pt x="45" y="59"/>
                  </a:lnTo>
                  <a:lnTo>
                    <a:pt x="48" y="59"/>
                  </a:lnTo>
                  <a:lnTo>
                    <a:pt x="48" y="52"/>
                  </a:lnTo>
                  <a:lnTo>
                    <a:pt x="52" y="52"/>
                  </a:lnTo>
                  <a:lnTo>
                    <a:pt x="52" y="52"/>
                  </a:lnTo>
                  <a:lnTo>
                    <a:pt x="48" y="48"/>
                  </a:lnTo>
                  <a:lnTo>
                    <a:pt x="48" y="48"/>
                  </a:lnTo>
                  <a:lnTo>
                    <a:pt x="48" y="45"/>
                  </a:lnTo>
                  <a:lnTo>
                    <a:pt x="41" y="45"/>
                  </a:lnTo>
                  <a:lnTo>
                    <a:pt x="41" y="41"/>
                  </a:lnTo>
                  <a:lnTo>
                    <a:pt x="37" y="41"/>
                  </a:lnTo>
                  <a:lnTo>
                    <a:pt x="34" y="45"/>
                  </a:lnTo>
                  <a:lnTo>
                    <a:pt x="26" y="41"/>
                  </a:lnTo>
                  <a:lnTo>
                    <a:pt x="22" y="41"/>
                  </a:lnTo>
                  <a:lnTo>
                    <a:pt x="19" y="37"/>
                  </a:lnTo>
                  <a:lnTo>
                    <a:pt x="11" y="34"/>
                  </a:lnTo>
                  <a:lnTo>
                    <a:pt x="11" y="30"/>
                  </a:lnTo>
                  <a:lnTo>
                    <a:pt x="11" y="26"/>
                  </a:lnTo>
                  <a:lnTo>
                    <a:pt x="11" y="22"/>
                  </a:lnTo>
                  <a:lnTo>
                    <a:pt x="8" y="19"/>
                  </a:lnTo>
                  <a:lnTo>
                    <a:pt x="0" y="19"/>
                  </a:lnTo>
                  <a:lnTo>
                    <a:pt x="0" y="15"/>
                  </a:lnTo>
                  <a:lnTo>
                    <a:pt x="0" y="15"/>
                  </a:lnTo>
                  <a:close/>
                  <a:moveTo>
                    <a:pt x="45" y="212"/>
                  </a:moveTo>
                  <a:lnTo>
                    <a:pt x="48" y="212"/>
                  </a:lnTo>
                  <a:lnTo>
                    <a:pt x="48" y="215"/>
                  </a:lnTo>
                  <a:lnTo>
                    <a:pt x="48" y="215"/>
                  </a:lnTo>
                  <a:lnTo>
                    <a:pt x="48" y="215"/>
                  </a:lnTo>
                  <a:lnTo>
                    <a:pt x="52" y="212"/>
                  </a:lnTo>
                  <a:lnTo>
                    <a:pt x="48" y="212"/>
                  </a:lnTo>
                  <a:lnTo>
                    <a:pt x="48" y="208"/>
                  </a:lnTo>
                  <a:lnTo>
                    <a:pt x="45" y="212"/>
                  </a:lnTo>
                  <a:close/>
                </a:path>
              </a:pathLst>
            </a:custGeom>
            <a:grpFill/>
            <a:ln>
              <a:noFill/>
            </a:ln>
          </p:spPr>
          <p:txBody>
            <a:bodyPr vert="horz" wrap="square" lIns="91440" tIns="45720" rIns="91440" bIns="45720" numCol="1" anchor="t" anchorCtr="0" compatLnSpc="1"/>
            <a:lstStyle/>
            <a:p>
              <a:endParaRPr lang="en-US"/>
            </a:p>
          </p:txBody>
        </p:sp>
        <p:sp>
          <p:nvSpPr>
            <p:cNvPr id="172" name="Freeform 25"/>
            <p:cNvSpPr/>
            <p:nvPr/>
          </p:nvSpPr>
          <p:spPr bwMode="auto">
            <a:xfrm>
              <a:off x="6460992" y="2885191"/>
              <a:ext cx="109364" cy="86205"/>
            </a:xfrm>
            <a:custGeom>
              <a:avLst/>
              <a:gdLst>
                <a:gd name="T0" fmla="*/ 40 w 85"/>
                <a:gd name="T1" fmla="*/ 63 h 67"/>
                <a:gd name="T2" fmla="*/ 44 w 85"/>
                <a:gd name="T3" fmla="*/ 59 h 67"/>
                <a:gd name="T4" fmla="*/ 52 w 85"/>
                <a:gd name="T5" fmla="*/ 59 h 67"/>
                <a:gd name="T6" fmla="*/ 63 w 85"/>
                <a:gd name="T7" fmla="*/ 59 h 67"/>
                <a:gd name="T8" fmla="*/ 66 w 85"/>
                <a:gd name="T9" fmla="*/ 63 h 67"/>
                <a:gd name="T10" fmla="*/ 66 w 85"/>
                <a:gd name="T11" fmla="*/ 59 h 67"/>
                <a:gd name="T12" fmla="*/ 59 w 85"/>
                <a:gd name="T13" fmla="*/ 56 h 67"/>
                <a:gd name="T14" fmla="*/ 63 w 85"/>
                <a:gd name="T15" fmla="*/ 48 h 67"/>
                <a:gd name="T16" fmla="*/ 70 w 85"/>
                <a:gd name="T17" fmla="*/ 45 h 67"/>
                <a:gd name="T18" fmla="*/ 77 w 85"/>
                <a:gd name="T19" fmla="*/ 41 h 67"/>
                <a:gd name="T20" fmla="*/ 81 w 85"/>
                <a:gd name="T21" fmla="*/ 37 h 67"/>
                <a:gd name="T22" fmla="*/ 85 w 85"/>
                <a:gd name="T23" fmla="*/ 30 h 67"/>
                <a:gd name="T24" fmla="*/ 85 w 85"/>
                <a:gd name="T25" fmla="*/ 22 h 67"/>
                <a:gd name="T26" fmla="*/ 81 w 85"/>
                <a:gd name="T27" fmla="*/ 11 h 67"/>
                <a:gd name="T28" fmla="*/ 77 w 85"/>
                <a:gd name="T29" fmla="*/ 8 h 67"/>
                <a:gd name="T30" fmla="*/ 70 w 85"/>
                <a:gd name="T31" fmla="*/ 4 h 67"/>
                <a:gd name="T32" fmla="*/ 66 w 85"/>
                <a:gd name="T33" fmla="*/ 0 h 67"/>
                <a:gd name="T34" fmla="*/ 59 w 85"/>
                <a:gd name="T35" fmla="*/ 4 h 67"/>
                <a:gd name="T36" fmla="*/ 63 w 85"/>
                <a:gd name="T37" fmla="*/ 11 h 67"/>
                <a:gd name="T38" fmla="*/ 63 w 85"/>
                <a:gd name="T39" fmla="*/ 15 h 67"/>
                <a:gd name="T40" fmla="*/ 55 w 85"/>
                <a:gd name="T41" fmla="*/ 8 h 67"/>
                <a:gd name="T42" fmla="*/ 48 w 85"/>
                <a:gd name="T43" fmla="*/ 8 h 67"/>
                <a:gd name="T44" fmla="*/ 44 w 85"/>
                <a:gd name="T45" fmla="*/ 4 h 67"/>
                <a:gd name="T46" fmla="*/ 37 w 85"/>
                <a:gd name="T47" fmla="*/ 4 h 67"/>
                <a:gd name="T48" fmla="*/ 29 w 85"/>
                <a:gd name="T49" fmla="*/ 4 h 67"/>
                <a:gd name="T50" fmla="*/ 22 w 85"/>
                <a:gd name="T51" fmla="*/ 4 h 67"/>
                <a:gd name="T52" fmla="*/ 11 w 85"/>
                <a:gd name="T53" fmla="*/ 4 h 67"/>
                <a:gd name="T54" fmla="*/ 3 w 85"/>
                <a:gd name="T55" fmla="*/ 11 h 67"/>
                <a:gd name="T56" fmla="*/ 0 w 85"/>
                <a:gd name="T57" fmla="*/ 19 h 67"/>
                <a:gd name="T58" fmla="*/ 0 w 85"/>
                <a:gd name="T59" fmla="*/ 30 h 67"/>
                <a:gd name="T60" fmla="*/ 3 w 85"/>
                <a:gd name="T61" fmla="*/ 33 h 67"/>
                <a:gd name="T62" fmla="*/ 3 w 85"/>
                <a:gd name="T63" fmla="*/ 41 h 67"/>
                <a:gd name="T64" fmla="*/ 7 w 85"/>
                <a:gd name="T65" fmla="*/ 45 h 67"/>
                <a:gd name="T66" fmla="*/ 7 w 85"/>
                <a:gd name="T67" fmla="*/ 48 h 67"/>
                <a:gd name="T68" fmla="*/ 11 w 85"/>
                <a:gd name="T69" fmla="*/ 56 h 67"/>
                <a:gd name="T70" fmla="*/ 15 w 85"/>
                <a:gd name="T71" fmla="*/ 56 h 67"/>
                <a:gd name="T72" fmla="*/ 15 w 85"/>
                <a:gd name="T73" fmla="*/ 59 h 67"/>
                <a:gd name="T74" fmla="*/ 18 w 85"/>
                <a:gd name="T75" fmla="*/ 63 h 67"/>
                <a:gd name="T76" fmla="*/ 18 w 85"/>
                <a:gd name="T77" fmla="*/ 59 h 67"/>
                <a:gd name="T78" fmla="*/ 22 w 85"/>
                <a:gd name="T79" fmla="*/ 56 h 67"/>
                <a:gd name="T80" fmla="*/ 26 w 85"/>
                <a:gd name="T81" fmla="*/ 59 h 67"/>
                <a:gd name="T82" fmla="*/ 22 w 85"/>
                <a:gd name="T83" fmla="*/ 67 h 67"/>
                <a:gd name="T84" fmla="*/ 22 w 85"/>
                <a:gd name="T85" fmla="*/ 67 h 67"/>
                <a:gd name="T86" fmla="*/ 26 w 85"/>
                <a:gd name="T87" fmla="*/ 67 h 67"/>
                <a:gd name="T88" fmla="*/ 29 w 85"/>
                <a:gd name="T89" fmla="*/ 67 h 67"/>
                <a:gd name="T90" fmla="*/ 33 w 85"/>
                <a:gd name="T9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67">
                  <a:moveTo>
                    <a:pt x="37" y="67"/>
                  </a:moveTo>
                  <a:lnTo>
                    <a:pt x="40" y="63"/>
                  </a:lnTo>
                  <a:lnTo>
                    <a:pt x="44" y="63"/>
                  </a:lnTo>
                  <a:lnTo>
                    <a:pt x="44" y="59"/>
                  </a:lnTo>
                  <a:lnTo>
                    <a:pt x="48" y="59"/>
                  </a:lnTo>
                  <a:lnTo>
                    <a:pt x="52" y="59"/>
                  </a:lnTo>
                  <a:lnTo>
                    <a:pt x="59" y="59"/>
                  </a:lnTo>
                  <a:lnTo>
                    <a:pt x="63" y="59"/>
                  </a:lnTo>
                  <a:lnTo>
                    <a:pt x="63" y="63"/>
                  </a:lnTo>
                  <a:lnTo>
                    <a:pt x="66" y="63"/>
                  </a:lnTo>
                  <a:lnTo>
                    <a:pt x="66" y="59"/>
                  </a:lnTo>
                  <a:lnTo>
                    <a:pt x="66" y="59"/>
                  </a:lnTo>
                  <a:lnTo>
                    <a:pt x="63" y="56"/>
                  </a:lnTo>
                  <a:lnTo>
                    <a:pt x="59" y="56"/>
                  </a:lnTo>
                  <a:lnTo>
                    <a:pt x="59" y="48"/>
                  </a:lnTo>
                  <a:lnTo>
                    <a:pt x="63" y="48"/>
                  </a:lnTo>
                  <a:lnTo>
                    <a:pt x="70" y="48"/>
                  </a:lnTo>
                  <a:lnTo>
                    <a:pt x="70" y="45"/>
                  </a:lnTo>
                  <a:lnTo>
                    <a:pt x="74" y="41"/>
                  </a:lnTo>
                  <a:lnTo>
                    <a:pt x="77" y="41"/>
                  </a:lnTo>
                  <a:lnTo>
                    <a:pt x="81" y="37"/>
                  </a:lnTo>
                  <a:lnTo>
                    <a:pt x="81" y="37"/>
                  </a:lnTo>
                  <a:lnTo>
                    <a:pt x="85" y="33"/>
                  </a:lnTo>
                  <a:lnTo>
                    <a:pt x="85" y="30"/>
                  </a:lnTo>
                  <a:lnTo>
                    <a:pt x="85" y="26"/>
                  </a:lnTo>
                  <a:lnTo>
                    <a:pt x="85" y="22"/>
                  </a:lnTo>
                  <a:lnTo>
                    <a:pt x="85" y="19"/>
                  </a:lnTo>
                  <a:lnTo>
                    <a:pt x="81" y="11"/>
                  </a:lnTo>
                  <a:lnTo>
                    <a:pt x="77" y="11"/>
                  </a:lnTo>
                  <a:lnTo>
                    <a:pt x="77" y="8"/>
                  </a:lnTo>
                  <a:lnTo>
                    <a:pt x="74" y="8"/>
                  </a:lnTo>
                  <a:lnTo>
                    <a:pt x="70" y="4"/>
                  </a:lnTo>
                  <a:lnTo>
                    <a:pt x="70" y="4"/>
                  </a:lnTo>
                  <a:lnTo>
                    <a:pt x="66" y="0"/>
                  </a:lnTo>
                  <a:lnTo>
                    <a:pt x="63" y="4"/>
                  </a:lnTo>
                  <a:lnTo>
                    <a:pt x="59" y="4"/>
                  </a:lnTo>
                  <a:lnTo>
                    <a:pt x="63" y="8"/>
                  </a:lnTo>
                  <a:lnTo>
                    <a:pt x="63" y="11"/>
                  </a:lnTo>
                  <a:lnTo>
                    <a:pt x="63" y="15"/>
                  </a:lnTo>
                  <a:lnTo>
                    <a:pt x="63" y="15"/>
                  </a:lnTo>
                  <a:lnTo>
                    <a:pt x="59" y="15"/>
                  </a:lnTo>
                  <a:lnTo>
                    <a:pt x="55" y="8"/>
                  </a:lnTo>
                  <a:lnTo>
                    <a:pt x="52" y="8"/>
                  </a:lnTo>
                  <a:lnTo>
                    <a:pt x="48" y="8"/>
                  </a:lnTo>
                  <a:lnTo>
                    <a:pt x="44" y="4"/>
                  </a:lnTo>
                  <a:lnTo>
                    <a:pt x="44" y="4"/>
                  </a:lnTo>
                  <a:lnTo>
                    <a:pt x="40" y="4"/>
                  </a:lnTo>
                  <a:lnTo>
                    <a:pt x="37" y="4"/>
                  </a:lnTo>
                  <a:lnTo>
                    <a:pt x="33" y="4"/>
                  </a:lnTo>
                  <a:lnTo>
                    <a:pt x="29" y="4"/>
                  </a:lnTo>
                  <a:lnTo>
                    <a:pt x="22" y="4"/>
                  </a:lnTo>
                  <a:lnTo>
                    <a:pt x="22" y="4"/>
                  </a:lnTo>
                  <a:lnTo>
                    <a:pt x="18" y="4"/>
                  </a:lnTo>
                  <a:lnTo>
                    <a:pt x="11" y="4"/>
                  </a:lnTo>
                  <a:lnTo>
                    <a:pt x="7" y="4"/>
                  </a:lnTo>
                  <a:lnTo>
                    <a:pt x="3" y="11"/>
                  </a:lnTo>
                  <a:lnTo>
                    <a:pt x="3" y="15"/>
                  </a:lnTo>
                  <a:lnTo>
                    <a:pt x="0" y="19"/>
                  </a:lnTo>
                  <a:lnTo>
                    <a:pt x="0" y="22"/>
                  </a:lnTo>
                  <a:lnTo>
                    <a:pt x="0" y="30"/>
                  </a:lnTo>
                  <a:lnTo>
                    <a:pt x="3" y="30"/>
                  </a:lnTo>
                  <a:lnTo>
                    <a:pt x="3" y="33"/>
                  </a:lnTo>
                  <a:lnTo>
                    <a:pt x="3" y="37"/>
                  </a:lnTo>
                  <a:lnTo>
                    <a:pt x="3" y="41"/>
                  </a:lnTo>
                  <a:lnTo>
                    <a:pt x="3" y="41"/>
                  </a:lnTo>
                  <a:lnTo>
                    <a:pt x="7" y="45"/>
                  </a:lnTo>
                  <a:lnTo>
                    <a:pt x="7" y="45"/>
                  </a:lnTo>
                  <a:lnTo>
                    <a:pt x="7" y="48"/>
                  </a:lnTo>
                  <a:lnTo>
                    <a:pt x="7" y="52"/>
                  </a:lnTo>
                  <a:lnTo>
                    <a:pt x="11" y="56"/>
                  </a:lnTo>
                  <a:lnTo>
                    <a:pt x="11" y="52"/>
                  </a:lnTo>
                  <a:lnTo>
                    <a:pt x="15" y="56"/>
                  </a:lnTo>
                  <a:lnTo>
                    <a:pt x="15" y="59"/>
                  </a:lnTo>
                  <a:lnTo>
                    <a:pt x="15" y="59"/>
                  </a:lnTo>
                  <a:lnTo>
                    <a:pt x="15" y="63"/>
                  </a:lnTo>
                  <a:lnTo>
                    <a:pt x="18" y="63"/>
                  </a:lnTo>
                  <a:lnTo>
                    <a:pt x="18" y="63"/>
                  </a:lnTo>
                  <a:lnTo>
                    <a:pt x="18" y="59"/>
                  </a:lnTo>
                  <a:lnTo>
                    <a:pt x="22" y="59"/>
                  </a:lnTo>
                  <a:lnTo>
                    <a:pt x="22" y="56"/>
                  </a:lnTo>
                  <a:lnTo>
                    <a:pt x="22" y="59"/>
                  </a:lnTo>
                  <a:lnTo>
                    <a:pt x="26" y="59"/>
                  </a:lnTo>
                  <a:lnTo>
                    <a:pt x="22" y="63"/>
                  </a:lnTo>
                  <a:lnTo>
                    <a:pt x="22" y="67"/>
                  </a:lnTo>
                  <a:lnTo>
                    <a:pt x="22" y="67"/>
                  </a:lnTo>
                  <a:lnTo>
                    <a:pt x="22" y="67"/>
                  </a:lnTo>
                  <a:lnTo>
                    <a:pt x="26" y="67"/>
                  </a:lnTo>
                  <a:lnTo>
                    <a:pt x="26" y="67"/>
                  </a:lnTo>
                  <a:lnTo>
                    <a:pt x="29" y="63"/>
                  </a:lnTo>
                  <a:lnTo>
                    <a:pt x="29" y="67"/>
                  </a:lnTo>
                  <a:lnTo>
                    <a:pt x="33" y="67"/>
                  </a:lnTo>
                  <a:lnTo>
                    <a:pt x="33" y="67"/>
                  </a:lnTo>
                  <a:lnTo>
                    <a:pt x="37" y="67"/>
                  </a:lnTo>
                  <a:close/>
                </a:path>
              </a:pathLst>
            </a:custGeom>
            <a:grpFill/>
            <a:ln>
              <a:noFill/>
            </a:ln>
          </p:spPr>
          <p:txBody>
            <a:bodyPr vert="horz" wrap="square" lIns="91440" tIns="45720" rIns="91440" bIns="45720" numCol="1" anchor="t" anchorCtr="0" compatLnSpc="1"/>
            <a:lstStyle/>
            <a:p>
              <a:endParaRPr lang="en-US"/>
            </a:p>
          </p:txBody>
        </p:sp>
        <p:sp>
          <p:nvSpPr>
            <p:cNvPr id="173" name="Freeform 26"/>
            <p:cNvSpPr/>
            <p:nvPr/>
          </p:nvSpPr>
          <p:spPr bwMode="auto">
            <a:xfrm>
              <a:off x="6394088" y="2723074"/>
              <a:ext cx="171122" cy="181415"/>
            </a:xfrm>
            <a:custGeom>
              <a:avLst/>
              <a:gdLst>
                <a:gd name="T0" fmla="*/ 18 w 133"/>
                <a:gd name="T1" fmla="*/ 22 h 141"/>
                <a:gd name="T2" fmla="*/ 26 w 133"/>
                <a:gd name="T3" fmla="*/ 15 h 141"/>
                <a:gd name="T4" fmla="*/ 26 w 133"/>
                <a:gd name="T5" fmla="*/ 4 h 141"/>
                <a:gd name="T6" fmla="*/ 33 w 133"/>
                <a:gd name="T7" fmla="*/ 0 h 141"/>
                <a:gd name="T8" fmla="*/ 44 w 133"/>
                <a:gd name="T9" fmla="*/ 7 h 141"/>
                <a:gd name="T10" fmla="*/ 44 w 133"/>
                <a:gd name="T11" fmla="*/ 19 h 141"/>
                <a:gd name="T12" fmla="*/ 59 w 133"/>
                <a:gd name="T13" fmla="*/ 26 h 141"/>
                <a:gd name="T14" fmla="*/ 74 w 133"/>
                <a:gd name="T15" fmla="*/ 26 h 141"/>
                <a:gd name="T16" fmla="*/ 81 w 133"/>
                <a:gd name="T17" fmla="*/ 33 h 141"/>
                <a:gd name="T18" fmla="*/ 85 w 133"/>
                <a:gd name="T19" fmla="*/ 37 h 141"/>
                <a:gd name="T20" fmla="*/ 78 w 133"/>
                <a:gd name="T21" fmla="*/ 44 h 141"/>
                <a:gd name="T22" fmla="*/ 70 w 133"/>
                <a:gd name="T23" fmla="*/ 48 h 141"/>
                <a:gd name="T24" fmla="*/ 70 w 133"/>
                <a:gd name="T25" fmla="*/ 56 h 141"/>
                <a:gd name="T26" fmla="*/ 74 w 133"/>
                <a:gd name="T27" fmla="*/ 63 h 141"/>
                <a:gd name="T28" fmla="*/ 89 w 133"/>
                <a:gd name="T29" fmla="*/ 67 h 141"/>
                <a:gd name="T30" fmla="*/ 100 w 133"/>
                <a:gd name="T31" fmla="*/ 78 h 141"/>
                <a:gd name="T32" fmla="*/ 107 w 133"/>
                <a:gd name="T33" fmla="*/ 89 h 141"/>
                <a:gd name="T34" fmla="*/ 115 w 133"/>
                <a:gd name="T35" fmla="*/ 93 h 141"/>
                <a:gd name="T36" fmla="*/ 118 w 133"/>
                <a:gd name="T37" fmla="*/ 96 h 141"/>
                <a:gd name="T38" fmla="*/ 122 w 133"/>
                <a:gd name="T39" fmla="*/ 100 h 141"/>
                <a:gd name="T40" fmla="*/ 129 w 133"/>
                <a:gd name="T41" fmla="*/ 104 h 141"/>
                <a:gd name="T42" fmla="*/ 133 w 133"/>
                <a:gd name="T43" fmla="*/ 108 h 141"/>
                <a:gd name="T44" fmla="*/ 133 w 133"/>
                <a:gd name="T45" fmla="*/ 111 h 141"/>
                <a:gd name="T46" fmla="*/ 129 w 133"/>
                <a:gd name="T47" fmla="*/ 122 h 141"/>
                <a:gd name="T48" fmla="*/ 129 w 133"/>
                <a:gd name="T49" fmla="*/ 134 h 141"/>
                <a:gd name="T50" fmla="*/ 122 w 133"/>
                <a:gd name="T51" fmla="*/ 130 h 141"/>
                <a:gd name="T52" fmla="*/ 111 w 133"/>
                <a:gd name="T53" fmla="*/ 130 h 141"/>
                <a:gd name="T54" fmla="*/ 115 w 133"/>
                <a:gd name="T55" fmla="*/ 141 h 141"/>
                <a:gd name="T56" fmla="*/ 107 w 133"/>
                <a:gd name="T57" fmla="*/ 134 h 141"/>
                <a:gd name="T58" fmla="*/ 96 w 133"/>
                <a:gd name="T59" fmla="*/ 130 h 141"/>
                <a:gd name="T60" fmla="*/ 100 w 133"/>
                <a:gd name="T61" fmla="*/ 122 h 141"/>
                <a:gd name="T62" fmla="*/ 100 w 133"/>
                <a:gd name="T63" fmla="*/ 115 h 141"/>
                <a:gd name="T64" fmla="*/ 96 w 133"/>
                <a:gd name="T65" fmla="*/ 108 h 141"/>
                <a:gd name="T66" fmla="*/ 92 w 133"/>
                <a:gd name="T67" fmla="*/ 104 h 141"/>
                <a:gd name="T68" fmla="*/ 85 w 133"/>
                <a:gd name="T69" fmla="*/ 96 h 141"/>
                <a:gd name="T70" fmla="*/ 85 w 133"/>
                <a:gd name="T71" fmla="*/ 89 h 141"/>
                <a:gd name="T72" fmla="*/ 81 w 133"/>
                <a:gd name="T73" fmla="*/ 78 h 141"/>
                <a:gd name="T74" fmla="*/ 63 w 133"/>
                <a:gd name="T75" fmla="*/ 67 h 141"/>
                <a:gd name="T76" fmla="*/ 48 w 133"/>
                <a:gd name="T77" fmla="*/ 78 h 141"/>
                <a:gd name="T78" fmla="*/ 37 w 133"/>
                <a:gd name="T79" fmla="*/ 70 h 141"/>
                <a:gd name="T80" fmla="*/ 26 w 133"/>
                <a:gd name="T81" fmla="*/ 78 h 141"/>
                <a:gd name="T82" fmla="*/ 22 w 133"/>
                <a:gd name="T83" fmla="*/ 67 h 141"/>
                <a:gd name="T84" fmla="*/ 22 w 133"/>
                <a:gd name="T85" fmla="*/ 59 h 141"/>
                <a:gd name="T86" fmla="*/ 22 w 133"/>
                <a:gd name="T87" fmla="*/ 48 h 141"/>
                <a:gd name="T88" fmla="*/ 11 w 133"/>
                <a:gd name="T89" fmla="*/ 52 h 141"/>
                <a:gd name="T90" fmla="*/ 11 w 133"/>
                <a:gd name="T91" fmla="*/ 41 h 141"/>
                <a:gd name="T92" fmla="*/ 0 w 133"/>
                <a:gd name="T93" fmla="*/ 33 h 141"/>
                <a:gd name="T94" fmla="*/ 7 w 133"/>
                <a:gd name="T95" fmla="*/ 26 h 141"/>
                <a:gd name="T96" fmla="*/ 7 w 133"/>
                <a:gd name="T97"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41">
                  <a:moveTo>
                    <a:pt x="15" y="19"/>
                  </a:moveTo>
                  <a:lnTo>
                    <a:pt x="18" y="19"/>
                  </a:lnTo>
                  <a:lnTo>
                    <a:pt x="18" y="22"/>
                  </a:lnTo>
                  <a:lnTo>
                    <a:pt x="26" y="19"/>
                  </a:lnTo>
                  <a:lnTo>
                    <a:pt x="26" y="19"/>
                  </a:lnTo>
                  <a:lnTo>
                    <a:pt x="26" y="15"/>
                  </a:lnTo>
                  <a:lnTo>
                    <a:pt x="26" y="15"/>
                  </a:lnTo>
                  <a:lnTo>
                    <a:pt x="26" y="11"/>
                  </a:lnTo>
                  <a:lnTo>
                    <a:pt x="26" y="4"/>
                  </a:lnTo>
                  <a:lnTo>
                    <a:pt x="26" y="4"/>
                  </a:lnTo>
                  <a:lnTo>
                    <a:pt x="26" y="0"/>
                  </a:lnTo>
                  <a:lnTo>
                    <a:pt x="33" y="0"/>
                  </a:lnTo>
                  <a:lnTo>
                    <a:pt x="33" y="4"/>
                  </a:lnTo>
                  <a:lnTo>
                    <a:pt x="41" y="4"/>
                  </a:lnTo>
                  <a:lnTo>
                    <a:pt x="44" y="7"/>
                  </a:lnTo>
                  <a:lnTo>
                    <a:pt x="44" y="11"/>
                  </a:lnTo>
                  <a:lnTo>
                    <a:pt x="44" y="15"/>
                  </a:lnTo>
                  <a:lnTo>
                    <a:pt x="44" y="19"/>
                  </a:lnTo>
                  <a:lnTo>
                    <a:pt x="52" y="22"/>
                  </a:lnTo>
                  <a:lnTo>
                    <a:pt x="55" y="26"/>
                  </a:lnTo>
                  <a:lnTo>
                    <a:pt x="59" y="26"/>
                  </a:lnTo>
                  <a:lnTo>
                    <a:pt x="67" y="30"/>
                  </a:lnTo>
                  <a:lnTo>
                    <a:pt x="70" y="26"/>
                  </a:lnTo>
                  <a:lnTo>
                    <a:pt x="74" y="26"/>
                  </a:lnTo>
                  <a:lnTo>
                    <a:pt x="74" y="30"/>
                  </a:lnTo>
                  <a:lnTo>
                    <a:pt x="81" y="30"/>
                  </a:lnTo>
                  <a:lnTo>
                    <a:pt x="81" y="33"/>
                  </a:lnTo>
                  <a:lnTo>
                    <a:pt x="81" y="33"/>
                  </a:lnTo>
                  <a:lnTo>
                    <a:pt x="85" y="37"/>
                  </a:lnTo>
                  <a:lnTo>
                    <a:pt x="85" y="37"/>
                  </a:lnTo>
                  <a:lnTo>
                    <a:pt x="81" y="37"/>
                  </a:lnTo>
                  <a:lnTo>
                    <a:pt x="81" y="44"/>
                  </a:lnTo>
                  <a:lnTo>
                    <a:pt x="78" y="44"/>
                  </a:lnTo>
                  <a:lnTo>
                    <a:pt x="74" y="48"/>
                  </a:lnTo>
                  <a:lnTo>
                    <a:pt x="70" y="48"/>
                  </a:lnTo>
                  <a:lnTo>
                    <a:pt x="70" y="48"/>
                  </a:lnTo>
                  <a:lnTo>
                    <a:pt x="70" y="52"/>
                  </a:lnTo>
                  <a:lnTo>
                    <a:pt x="74" y="56"/>
                  </a:lnTo>
                  <a:lnTo>
                    <a:pt x="70" y="56"/>
                  </a:lnTo>
                  <a:lnTo>
                    <a:pt x="70" y="59"/>
                  </a:lnTo>
                  <a:lnTo>
                    <a:pt x="74" y="59"/>
                  </a:lnTo>
                  <a:lnTo>
                    <a:pt x="74" y="63"/>
                  </a:lnTo>
                  <a:lnTo>
                    <a:pt x="81" y="63"/>
                  </a:lnTo>
                  <a:lnTo>
                    <a:pt x="85" y="67"/>
                  </a:lnTo>
                  <a:lnTo>
                    <a:pt x="89" y="67"/>
                  </a:lnTo>
                  <a:lnTo>
                    <a:pt x="92" y="70"/>
                  </a:lnTo>
                  <a:lnTo>
                    <a:pt x="96" y="74"/>
                  </a:lnTo>
                  <a:lnTo>
                    <a:pt x="100" y="78"/>
                  </a:lnTo>
                  <a:lnTo>
                    <a:pt x="100" y="78"/>
                  </a:lnTo>
                  <a:lnTo>
                    <a:pt x="107" y="85"/>
                  </a:lnTo>
                  <a:lnTo>
                    <a:pt x="107" y="89"/>
                  </a:lnTo>
                  <a:lnTo>
                    <a:pt x="111" y="89"/>
                  </a:lnTo>
                  <a:lnTo>
                    <a:pt x="115" y="89"/>
                  </a:lnTo>
                  <a:lnTo>
                    <a:pt x="115" y="93"/>
                  </a:lnTo>
                  <a:lnTo>
                    <a:pt x="115" y="93"/>
                  </a:lnTo>
                  <a:lnTo>
                    <a:pt x="118" y="96"/>
                  </a:lnTo>
                  <a:lnTo>
                    <a:pt x="118" y="96"/>
                  </a:lnTo>
                  <a:lnTo>
                    <a:pt x="122" y="96"/>
                  </a:lnTo>
                  <a:lnTo>
                    <a:pt x="122" y="100"/>
                  </a:lnTo>
                  <a:lnTo>
                    <a:pt x="122" y="100"/>
                  </a:lnTo>
                  <a:lnTo>
                    <a:pt x="126" y="100"/>
                  </a:lnTo>
                  <a:lnTo>
                    <a:pt x="129" y="104"/>
                  </a:lnTo>
                  <a:lnTo>
                    <a:pt x="129" y="104"/>
                  </a:lnTo>
                  <a:lnTo>
                    <a:pt x="133" y="104"/>
                  </a:lnTo>
                  <a:lnTo>
                    <a:pt x="133" y="104"/>
                  </a:lnTo>
                  <a:lnTo>
                    <a:pt x="133" y="108"/>
                  </a:lnTo>
                  <a:lnTo>
                    <a:pt x="129" y="111"/>
                  </a:lnTo>
                  <a:lnTo>
                    <a:pt x="133" y="111"/>
                  </a:lnTo>
                  <a:lnTo>
                    <a:pt x="133" y="111"/>
                  </a:lnTo>
                  <a:lnTo>
                    <a:pt x="133" y="115"/>
                  </a:lnTo>
                  <a:lnTo>
                    <a:pt x="129" y="119"/>
                  </a:lnTo>
                  <a:lnTo>
                    <a:pt x="129" y="122"/>
                  </a:lnTo>
                  <a:lnTo>
                    <a:pt x="133" y="126"/>
                  </a:lnTo>
                  <a:lnTo>
                    <a:pt x="133" y="130"/>
                  </a:lnTo>
                  <a:lnTo>
                    <a:pt x="129" y="134"/>
                  </a:lnTo>
                  <a:lnTo>
                    <a:pt x="126" y="134"/>
                  </a:lnTo>
                  <a:lnTo>
                    <a:pt x="122" y="130"/>
                  </a:lnTo>
                  <a:lnTo>
                    <a:pt x="122" y="130"/>
                  </a:lnTo>
                  <a:lnTo>
                    <a:pt x="118" y="126"/>
                  </a:lnTo>
                  <a:lnTo>
                    <a:pt x="115" y="130"/>
                  </a:lnTo>
                  <a:lnTo>
                    <a:pt x="111" y="130"/>
                  </a:lnTo>
                  <a:lnTo>
                    <a:pt x="115" y="134"/>
                  </a:lnTo>
                  <a:lnTo>
                    <a:pt x="115" y="137"/>
                  </a:lnTo>
                  <a:lnTo>
                    <a:pt x="115" y="141"/>
                  </a:lnTo>
                  <a:lnTo>
                    <a:pt x="115" y="141"/>
                  </a:lnTo>
                  <a:lnTo>
                    <a:pt x="111" y="141"/>
                  </a:lnTo>
                  <a:lnTo>
                    <a:pt x="107" y="134"/>
                  </a:lnTo>
                  <a:lnTo>
                    <a:pt x="104" y="134"/>
                  </a:lnTo>
                  <a:lnTo>
                    <a:pt x="100" y="134"/>
                  </a:lnTo>
                  <a:lnTo>
                    <a:pt x="96" y="130"/>
                  </a:lnTo>
                  <a:lnTo>
                    <a:pt x="100" y="130"/>
                  </a:lnTo>
                  <a:lnTo>
                    <a:pt x="100" y="126"/>
                  </a:lnTo>
                  <a:lnTo>
                    <a:pt x="100" y="122"/>
                  </a:lnTo>
                  <a:lnTo>
                    <a:pt x="100" y="119"/>
                  </a:lnTo>
                  <a:lnTo>
                    <a:pt x="100" y="119"/>
                  </a:lnTo>
                  <a:lnTo>
                    <a:pt x="100" y="115"/>
                  </a:lnTo>
                  <a:lnTo>
                    <a:pt x="104" y="111"/>
                  </a:lnTo>
                  <a:lnTo>
                    <a:pt x="100" y="111"/>
                  </a:lnTo>
                  <a:lnTo>
                    <a:pt x="96" y="108"/>
                  </a:lnTo>
                  <a:lnTo>
                    <a:pt x="100" y="108"/>
                  </a:lnTo>
                  <a:lnTo>
                    <a:pt x="96" y="104"/>
                  </a:lnTo>
                  <a:lnTo>
                    <a:pt x="92" y="104"/>
                  </a:lnTo>
                  <a:lnTo>
                    <a:pt x="89" y="100"/>
                  </a:lnTo>
                  <a:lnTo>
                    <a:pt x="85" y="100"/>
                  </a:lnTo>
                  <a:lnTo>
                    <a:pt x="85" y="96"/>
                  </a:lnTo>
                  <a:lnTo>
                    <a:pt x="85" y="93"/>
                  </a:lnTo>
                  <a:lnTo>
                    <a:pt x="85" y="89"/>
                  </a:lnTo>
                  <a:lnTo>
                    <a:pt x="85" y="89"/>
                  </a:lnTo>
                  <a:lnTo>
                    <a:pt x="85" y="85"/>
                  </a:lnTo>
                  <a:lnTo>
                    <a:pt x="85" y="82"/>
                  </a:lnTo>
                  <a:lnTo>
                    <a:pt x="81" y="78"/>
                  </a:lnTo>
                  <a:lnTo>
                    <a:pt x="74" y="74"/>
                  </a:lnTo>
                  <a:lnTo>
                    <a:pt x="70" y="70"/>
                  </a:lnTo>
                  <a:lnTo>
                    <a:pt x="63" y="67"/>
                  </a:lnTo>
                  <a:lnTo>
                    <a:pt x="59" y="70"/>
                  </a:lnTo>
                  <a:lnTo>
                    <a:pt x="55" y="74"/>
                  </a:lnTo>
                  <a:lnTo>
                    <a:pt x="48" y="78"/>
                  </a:lnTo>
                  <a:lnTo>
                    <a:pt x="44" y="74"/>
                  </a:lnTo>
                  <a:lnTo>
                    <a:pt x="41" y="74"/>
                  </a:lnTo>
                  <a:lnTo>
                    <a:pt x="37" y="70"/>
                  </a:lnTo>
                  <a:lnTo>
                    <a:pt x="33" y="74"/>
                  </a:lnTo>
                  <a:lnTo>
                    <a:pt x="30" y="78"/>
                  </a:lnTo>
                  <a:lnTo>
                    <a:pt x="26" y="78"/>
                  </a:lnTo>
                  <a:lnTo>
                    <a:pt x="22" y="78"/>
                  </a:lnTo>
                  <a:lnTo>
                    <a:pt x="22" y="70"/>
                  </a:lnTo>
                  <a:lnTo>
                    <a:pt x="22" y="67"/>
                  </a:lnTo>
                  <a:lnTo>
                    <a:pt x="22" y="63"/>
                  </a:lnTo>
                  <a:lnTo>
                    <a:pt x="22" y="59"/>
                  </a:lnTo>
                  <a:lnTo>
                    <a:pt x="22" y="59"/>
                  </a:lnTo>
                  <a:lnTo>
                    <a:pt x="22" y="56"/>
                  </a:lnTo>
                  <a:lnTo>
                    <a:pt x="22" y="52"/>
                  </a:lnTo>
                  <a:lnTo>
                    <a:pt x="22" y="48"/>
                  </a:lnTo>
                  <a:lnTo>
                    <a:pt x="18" y="48"/>
                  </a:lnTo>
                  <a:lnTo>
                    <a:pt x="15" y="52"/>
                  </a:lnTo>
                  <a:lnTo>
                    <a:pt x="11" y="52"/>
                  </a:lnTo>
                  <a:lnTo>
                    <a:pt x="7" y="48"/>
                  </a:lnTo>
                  <a:lnTo>
                    <a:pt x="11" y="44"/>
                  </a:lnTo>
                  <a:lnTo>
                    <a:pt x="11" y="41"/>
                  </a:lnTo>
                  <a:lnTo>
                    <a:pt x="7" y="37"/>
                  </a:lnTo>
                  <a:lnTo>
                    <a:pt x="4" y="37"/>
                  </a:lnTo>
                  <a:lnTo>
                    <a:pt x="0" y="33"/>
                  </a:lnTo>
                  <a:lnTo>
                    <a:pt x="4" y="30"/>
                  </a:lnTo>
                  <a:lnTo>
                    <a:pt x="4" y="30"/>
                  </a:lnTo>
                  <a:lnTo>
                    <a:pt x="7" y="26"/>
                  </a:lnTo>
                  <a:lnTo>
                    <a:pt x="7" y="26"/>
                  </a:lnTo>
                  <a:lnTo>
                    <a:pt x="7" y="22"/>
                  </a:lnTo>
                  <a:lnTo>
                    <a:pt x="7" y="19"/>
                  </a:lnTo>
                  <a:lnTo>
                    <a:pt x="15" y="19"/>
                  </a:lnTo>
                  <a:lnTo>
                    <a:pt x="15" y="19"/>
                  </a:lnTo>
                  <a:close/>
                </a:path>
              </a:pathLst>
            </a:custGeom>
            <a:grpFill/>
            <a:ln>
              <a:noFill/>
            </a:ln>
          </p:spPr>
          <p:txBody>
            <a:bodyPr vert="horz" wrap="square" lIns="91440" tIns="45720" rIns="91440" bIns="45720" numCol="1" anchor="t" anchorCtr="0" compatLnSpc="1"/>
            <a:lstStyle/>
            <a:p>
              <a:endParaRPr lang="en-US"/>
            </a:p>
          </p:txBody>
        </p:sp>
        <p:sp>
          <p:nvSpPr>
            <p:cNvPr id="174" name="Freeform 27"/>
            <p:cNvSpPr>
              <a:spLocks noEditPoints="1"/>
            </p:cNvSpPr>
            <p:nvPr/>
          </p:nvSpPr>
          <p:spPr bwMode="auto">
            <a:xfrm>
              <a:off x="6346483" y="2765533"/>
              <a:ext cx="181415" cy="301072"/>
            </a:xfrm>
            <a:custGeom>
              <a:avLst/>
              <a:gdLst>
                <a:gd name="T0" fmla="*/ 13 w 38"/>
                <a:gd name="T1" fmla="*/ 3 h 63"/>
                <a:gd name="T2" fmla="*/ 16 w 38"/>
                <a:gd name="T3" fmla="*/ 4 h 63"/>
                <a:gd name="T4" fmla="*/ 16 w 38"/>
                <a:gd name="T5" fmla="*/ 8 h 63"/>
                <a:gd name="T6" fmla="*/ 18 w 38"/>
                <a:gd name="T7" fmla="*/ 12 h 63"/>
                <a:gd name="T8" fmla="*/ 23 w 38"/>
                <a:gd name="T9" fmla="*/ 12 h 63"/>
                <a:gd name="T10" fmla="*/ 30 w 38"/>
                <a:gd name="T11" fmla="*/ 11 h 63"/>
                <a:gd name="T12" fmla="*/ 33 w 38"/>
                <a:gd name="T13" fmla="*/ 15 h 63"/>
                <a:gd name="T14" fmla="*/ 35 w 38"/>
                <a:gd name="T15" fmla="*/ 19 h 63"/>
                <a:gd name="T16" fmla="*/ 38 w 38"/>
                <a:gd name="T17" fmla="*/ 21 h 63"/>
                <a:gd name="T18" fmla="*/ 37 w 38"/>
                <a:gd name="T19" fmla="*/ 25 h 63"/>
                <a:gd name="T20" fmla="*/ 33 w 38"/>
                <a:gd name="T21" fmla="*/ 26 h 63"/>
                <a:gd name="T22" fmla="*/ 27 w 38"/>
                <a:gd name="T23" fmla="*/ 26 h 63"/>
                <a:gd name="T24" fmla="*/ 24 w 38"/>
                <a:gd name="T25" fmla="*/ 31 h 63"/>
                <a:gd name="T26" fmla="*/ 25 w 38"/>
                <a:gd name="T27" fmla="*/ 36 h 63"/>
                <a:gd name="T28" fmla="*/ 23 w 38"/>
                <a:gd name="T29" fmla="*/ 36 h 63"/>
                <a:gd name="T30" fmla="*/ 21 w 38"/>
                <a:gd name="T31" fmla="*/ 34 h 63"/>
                <a:gd name="T32" fmla="*/ 19 w 38"/>
                <a:gd name="T33" fmla="*/ 34 h 63"/>
                <a:gd name="T34" fmla="*/ 17 w 38"/>
                <a:gd name="T35" fmla="*/ 33 h 63"/>
                <a:gd name="T36" fmla="*/ 16 w 38"/>
                <a:gd name="T37" fmla="*/ 31 h 63"/>
                <a:gd name="T38" fmla="*/ 14 w 38"/>
                <a:gd name="T39" fmla="*/ 31 h 63"/>
                <a:gd name="T40" fmla="*/ 13 w 38"/>
                <a:gd name="T41" fmla="*/ 31 h 63"/>
                <a:gd name="T42" fmla="*/ 13 w 38"/>
                <a:gd name="T43" fmla="*/ 34 h 63"/>
                <a:gd name="T44" fmla="*/ 12 w 38"/>
                <a:gd name="T45" fmla="*/ 38 h 63"/>
                <a:gd name="T46" fmla="*/ 10 w 38"/>
                <a:gd name="T47" fmla="*/ 44 h 63"/>
                <a:gd name="T48" fmla="*/ 10 w 38"/>
                <a:gd name="T49" fmla="*/ 46 h 63"/>
                <a:gd name="T50" fmla="*/ 12 w 38"/>
                <a:gd name="T51" fmla="*/ 49 h 63"/>
                <a:gd name="T52" fmla="*/ 13 w 38"/>
                <a:gd name="T53" fmla="*/ 49 h 63"/>
                <a:gd name="T54" fmla="*/ 15 w 38"/>
                <a:gd name="T55" fmla="*/ 52 h 63"/>
                <a:gd name="T56" fmla="*/ 16 w 38"/>
                <a:gd name="T57" fmla="*/ 52 h 63"/>
                <a:gd name="T58" fmla="*/ 17 w 38"/>
                <a:gd name="T59" fmla="*/ 55 h 63"/>
                <a:gd name="T60" fmla="*/ 17 w 38"/>
                <a:gd name="T61" fmla="*/ 56 h 63"/>
                <a:gd name="T62" fmla="*/ 20 w 38"/>
                <a:gd name="T63" fmla="*/ 59 h 63"/>
                <a:gd name="T64" fmla="*/ 23 w 38"/>
                <a:gd name="T65" fmla="*/ 61 h 63"/>
                <a:gd name="T66" fmla="*/ 23 w 38"/>
                <a:gd name="T67" fmla="*/ 63 h 63"/>
                <a:gd name="T68" fmla="*/ 19 w 38"/>
                <a:gd name="T69" fmla="*/ 62 h 63"/>
                <a:gd name="T70" fmla="*/ 18 w 38"/>
                <a:gd name="T71" fmla="*/ 60 h 63"/>
                <a:gd name="T72" fmla="*/ 15 w 38"/>
                <a:gd name="T73" fmla="*/ 60 h 63"/>
                <a:gd name="T74" fmla="*/ 13 w 38"/>
                <a:gd name="T75" fmla="*/ 57 h 63"/>
                <a:gd name="T76" fmla="*/ 10 w 38"/>
                <a:gd name="T77" fmla="*/ 55 h 63"/>
                <a:gd name="T78" fmla="*/ 8 w 38"/>
                <a:gd name="T79" fmla="*/ 52 h 63"/>
                <a:gd name="T80" fmla="*/ 6 w 38"/>
                <a:gd name="T81" fmla="*/ 51 h 63"/>
                <a:gd name="T82" fmla="*/ 7 w 38"/>
                <a:gd name="T83" fmla="*/ 48 h 63"/>
                <a:gd name="T84" fmla="*/ 8 w 38"/>
                <a:gd name="T85" fmla="*/ 45 h 63"/>
                <a:gd name="T86" fmla="*/ 9 w 38"/>
                <a:gd name="T87" fmla="*/ 42 h 63"/>
                <a:gd name="T88" fmla="*/ 11 w 38"/>
                <a:gd name="T89" fmla="*/ 36 h 63"/>
                <a:gd name="T90" fmla="*/ 10 w 38"/>
                <a:gd name="T91" fmla="*/ 31 h 63"/>
                <a:gd name="T92" fmla="*/ 7 w 38"/>
                <a:gd name="T93" fmla="*/ 26 h 63"/>
                <a:gd name="T94" fmla="*/ 6 w 38"/>
                <a:gd name="T95" fmla="*/ 22 h 63"/>
                <a:gd name="T96" fmla="*/ 6 w 38"/>
                <a:gd name="T97" fmla="*/ 18 h 63"/>
                <a:gd name="T98" fmla="*/ 2 w 38"/>
                <a:gd name="T99" fmla="*/ 13 h 63"/>
                <a:gd name="T100" fmla="*/ 0 w 38"/>
                <a:gd name="T101" fmla="*/ 10 h 63"/>
                <a:gd name="T102" fmla="*/ 2 w 38"/>
                <a:gd name="T103" fmla="*/ 6 h 63"/>
                <a:gd name="T104" fmla="*/ 6 w 38"/>
                <a:gd name="T105" fmla="*/ 4 h 63"/>
                <a:gd name="T106" fmla="*/ 9 w 38"/>
                <a:gd name="T107" fmla="*/ 2 h 63"/>
                <a:gd name="T108" fmla="*/ 10 w 38"/>
                <a:gd name="T109" fmla="*/ 0 h 63"/>
                <a:gd name="T110" fmla="*/ 13 w 38"/>
                <a:gd name="T111" fmla="*/ 59 h 63"/>
                <a:gd name="T112" fmla="*/ 10 w 38"/>
                <a:gd name="T113" fmla="*/ 55 h 63"/>
                <a:gd name="T114" fmla="*/ 7 w 38"/>
                <a:gd name="T115" fmla="*/ 55 h 63"/>
                <a:gd name="T116" fmla="*/ 23 w 38"/>
                <a:gd name="T117" fmla="*/ 37 h 63"/>
                <a:gd name="T118" fmla="*/ 13 w 38"/>
                <a:gd name="T119" fmla="*/ 46 h 63"/>
                <a:gd name="T120" fmla="*/ 14 w 38"/>
                <a:gd name="T12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63">
                  <a:moveTo>
                    <a:pt x="10" y="0"/>
                  </a:moveTo>
                  <a:cubicBezTo>
                    <a:pt x="11" y="1"/>
                    <a:pt x="11" y="1"/>
                    <a:pt x="11" y="1"/>
                  </a:cubicBezTo>
                  <a:cubicBezTo>
                    <a:pt x="12" y="1"/>
                    <a:pt x="12" y="1"/>
                    <a:pt x="12" y="1"/>
                  </a:cubicBezTo>
                  <a:cubicBezTo>
                    <a:pt x="13" y="2"/>
                    <a:pt x="13" y="2"/>
                    <a:pt x="13" y="2"/>
                  </a:cubicBezTo>
                  <a:cubicBezTo>
                    <a:pt x="13" y="3"/>
                    <a:pt x="13" y="3"/>
                    <a:pt x="13" y="3"/>
                  </a:cubicBezTo>
                  <a:cubicBezTo>
                    <a:pt x="12" y="4"/>
                    <a:pt x="12" y="4"/>
                    <a:pt x="12" y="4"/>
                  </a:cubicBezTo>
                  <a:cubicBezTo>
                    <a:pt x="13" y="5"/>
                    <a:pt x="13" y="5"/>
                    <a:pt x="13" y="5"/>
                  </a:cubicBezTo>
                  <a:cubicBezTo>
                    <a:pt x="14" y="5"/>
                    <a:pt x="14" y="5"/>
                    <a:pt x="14" y="5"/>
                  </a:cubicBezTo>
                  <a:cubicBezTo>
                    <a:pt x="15" y="4"/>
                    <a:pt x="15" y="4"/>
                    <a:pt x="15" y="4"/>
                  </a:cubicBezTo>
                  <a:cubicBezTo>
                    <a:pt x="16" y="4"/>
                    <a:pt x="16" y="4"/>
                    <a:pt x="16" y="4"/>
                  </a:cubicBezTo>
                  <a:cubicBezTo>
                    <a:pt x="16" y="5"/>
                    <a:pt x="16" y="5"/>
                    <a:pt x="16" y="5"/>
                  </a:cubicBezTo>
                  <a:cubicBezTo>
                    <a:pt x="16" y="6"/>
                    <a:pt x="16" y="6"/>
                    <a:pt x="16" y="6"/>
                  </a:cubicBezTo>
                  <a:cubicBezTo>
                    <a:pt x="16" y="7"/>
                    <a:pt x="16" y="7"/>
                    <a:pt x="16" y="7"/>
                  </a:cubicBezTo>
                  <a:cubicBezTo>
                    <a:pt x="16" y="7"/>
                    <a:pt x="16" y="7"/>
                    <a:pt x="16" y="7"/>
                  </a:cubicBezTo>
                  <a:cubicBezTo>
                    <a:pt x="16" y="8"/>
                    <a:pt x="16" y="8"/>
                    <a:pt x="16" y="8"/>
                  </a:cubicBezTo>
                  <a:cubicBezTo>
                    <a:pt x="16" y="9"/>
                    <a:pt x="16" y="9"/>
                    <a:pt x="16" y="9"/>
                  </a:cubicBezTo>
                  <a:cubicBezTo>
                    <a:pt x="16" y="10"/>
                    <a:pt x="16" y="10"/>
                    <a:pt x="16" y="10"/>
                  </a:cubicBezTo>
                  <a:cubicBezTo>
                    <a:pt x="16" y="12"/>
                    <a:pt x="16" y="12"/>
                    <a:pt x="16" y="12"/>
                  </a:cubicBezTo>
                  <a:cubicBezTo>
                    <a:pt x="17" y="12"/>
                    <a:pt x="17" y="12"/>
                    <a:pt x="17" y="12"/>
                  </a:cubicBezTo>
                  <a:cubicBezTo>
                    <a:pt x="18" y="12"/>
                    <a:pt x="18" y="12"/>
                    <a:pt x="18" y="12"/>
                  </a:cubicBezTo>
                  <a:cubicBezTo>
                    <a:pt x="19" y="11"/>
                    <a:pt x="19" y="11"/>
                    <a:pt x="19" y="11"/>
                  </a:cubicBezTo>
                  <a:cubicBezTo>
                    <a:pt x="20" y="10"/>
                    <a:pt x="20" y="10"/>
                    <a:pt x="20" y="10"/>
                  </a:cubicBezTo>
                  <a:cubicBezTo>
                    <a:pt x="21" y="11"/>
                    <a:pt x="21" y="11"/>
                    <a:pt x="21" y="11"/>
                  </a:cubicBezTo>
                  <a:cubicBezTo>
                    <a:pt x="22" y="11"/>
                    <a:pt x="22" y="11"/>
                    <a:pt x="22" y="11"/>
                  </a:cubicBezTo>
                  <a:cubicBezTo>
                    <a:pt x="23" y="12"/>
                    <a:pt x="23" y="12"/>
                    <a:pt x="23" y="12"/>
                  </a:cubicBezTo>
                  <a:cubicBezTo>
                    <a:pt x="25" y="11"/>
                    <a:pt x="25" y="11"/>
                    <a:pt x="25" y="11"/>
                  </a:cubicBezTo>
                  <a:cubicBezTo>
                    <a:pt x="26" y="10"/>
                    <a:pt x="26" y="10"/>
                    <a:pt x="26" y="10"/>
                  </a:cubicBezTo>
                  <a:cubicBezTo>
                    <a:pt x="27" y="9"/>
                    <a:pt x="27" y="9"/>
                    <a:pt x="27" y="9"/>
                  </a:cubicBezTo>
                  <a:cubicBezTo>
                    <a:pt x="29" y="10"/>
                    <a:pt x="29" y="10"/>
                    <a:pt x="29" y="10"/>
                  </a:cubicBezTo>
                  <a:cubicBezTo>
                    <a:pt x="30" y="11"/>
                    <a:pt x="30" y="11"/>
                    <a:pt x="30" y="11"/>
                  </a:cubicBezTo>
                  <a:cubicBezTo>
                    <a:pt x="32" y="12"/>
                    <a:pt x="32" y="12"/>
                    <a:pt x="32" y="12"/>
                  </a:cubicBezTo>
                  <a:cubicBezTo>
                    <a:pt x="33" y="13"/>
                    <a:pt x="33" y="13"/>
                    <a:pt x="33" y="13"/>
                  </a:cubicBezTo>
                  <a:cubicBezTo>
                    <a:pt x="33" y="14"/>
                    <a:pt x="33" y="14"/>
                    <a:pt x="33" y="14"/>
                  </a:cubicBezTo>
                  <a:cubicBezTo>
                    <a:pt x="33" y="15"/>
                    <a:pt x="33" y="15"/>
                    <a:pt x="33" y="15"/>
                  </a:cubicBezTo>
                  <a:cubicBezTo>
                    <a:pt x="33" y="15"/>
                    <a:pt x="33" y="15"/>
                    <a:pt x="33" y="15"/>
                  </a:cubicBezTo>
                  <a:cubicBezTo>
                    <a:pt x="33" y="16"/>
                    <a:pt x="33" y="16"/>
                    <a:pt x="33" y="16"/>
                  </a:cubicBezTo>
                  <a:cubicBezTo>
                    <a:pt x="33" y="17"/>
                    <a:pt x="33" y="17"/>
                    <a:pt x="33" y="17"/>
                  </a:cubicBezTo>
                  <a:cubicBezTo>
                    <a:pt x="33" y="18"/>
                    <a:pt x="33" y="18"/>
                    <a:pt x="33" y="18"/>
                  </a:cubicBezTo>
                  <a:cubicBezTo>
                    <a:pt x="34" y="18"/>
                    <a:pt x="34" y="18"/>
                    <a:pt x="34" y="18"/>
                  </a:cubicBezTo>
                  <a:cubicBezTo>
                    <a:pt x="35" y="19"/>
                    <a:pt x="35" y="19"/>
                    <a:pt x="35" y="19"/>
                  </a:cubicBezTo>
                  <a:cubicBezTo>
                    <a:pt x="36" y="19"/>
                    <a:pt x="36" y="19"/>
                    <a:pt x="36" y="19"/>
                  </a:cubicBezTo>
                  <a:cubicBezTo>
                    <a:pt x="37" y="20"/>
                    <a:pt x="37" y="20"/>
                    <a:pt x="37" y="20"/>
                  </a:cubicBezTo>
                  <a:cubicBezTo>
                    <a:pt x="36" y="20"/>
                    <a:pt x="36" y="20"/>
                    <a:pt x="36" y="20"/>
                  </a:cubicBezTo>
                  <a:cubicBezTo>
                    <a:pt x="37" y="21"/>
                    <a:pt x="37" y="21"/>
                    <a:pt x="37" y="21"/>
                  </a:cubicBezTo>
                  <a:cubicBezTo>
                    <a:pt x="38" y="21"/>
                    <a:pt x="38" y="21"/>
                    <a:pt x="38" y="21"/>
                  </a:cubicBezTo>
                  <a:cubicBezTo>
                    <a:pt x="37" y="22"/>
                    <a:pt x="37" y="22"/>
                    <a:pt x="37" y="22"/>
                  </a:cubicBezTo>
                  <a:cubicBezTo>
                    <a:pt x="37" y="23"/>
                    <a:pt x="37" y="23"/>
                    <a:pt x="37" y="23"/>
                  </a:cubicBezTo>
                  <a:cubicBezTo>
                    <a:pt x="37" y="23"/>
                    <a:pt x="37" y="23"/>
                    <a:pt x="37" y="23"/>
                  </a:cubicBezTo>
                  <a:cubicBezTo>
                    <a:pt x="37" y="24"/>
                    <a:pt x="37" y="24"/>
                    <a:pt x="37" y="24"/>
                  </a:cubicBezTo>
                  <a:cubicBezTo>
                    <a:pt x="37" y="25"/>
                    <a:pt x="37" y="25"/>
                    <a:pt x="37" y="25"/>
                  </a:cubicBezTo>
                  <a:cubicBezTo>
                    <a:pt x="37" y="26"/>
                    <a:pt x="37" y="26"/>
                    <a:pt x="37" y="26"/>
                  </a:cubicBezTo>
                  <a:cubicBezTo>
                    <a:pt x="36" y="26"/>
                    <a:pt x="36" y="26"/>
                    <a:pt x="36" y="26"/>
                  </a:cubicBezTo>
                  <a:cubicBezTo>
                    <a:pt x="35" y="26"/>
                    <a:pt x="35" y="26"/>
                    <a:pt x="35" y="26"/>
                  </a:cubicBezTo>
                  <a:cubicBezTo>
                    <a:pt x="34" y="26"/>
                    <a:pt x="34" y="26"/>
                    <a:pt x="34" y="26"/>
                  </a:cubicBezTo>
                  <a:cubicBezTo>
                    <a:pt x="33" y="26"/>
                    <a:pt x="33" y="26"/>
                    <a:pt x="33" y="26"/>
                  </a:cubicBezTo>
                  <a:cubicBezTo>
                    <a:pt x="32" y="26"/>
                    <a:pt x="32" y="26"/>
                    <a:pt x="32" y="26"/>
                  </a:cubicBezTo>
                  <a:cubicBezTo>
                    <a:pt x="30" y="26"/>
                    <a:pt x="30" y="26"/>
                    <a:pt x="30" y="26"/>
                  </a:cubicBezTo>
                  <a:cubicBezTo>
                    <a:pt x="30" y="26"/>
                    <a:pt x="30" y="26"/>
                    <a:pt x="30" y="26"/>
                  </a:cubicBezTo>
                  <a:cubicBezTo>
                    <a:pt x="29" y="26"/>
                    <a:pt x="29" y="26"/>
                    <a:pt x="29" y="26"/>
                  </a:cubicBezTo>
                  <a:cubicBezTo>
                    <a:pt x="27" y="26"/>
                    <a:pt x="27" y="26"/>
                    <a:pt x="27" y="26"/>
                  </a:cubicBezTo>
                  <a:cubicBezTo>
                    <a:pt x="26" y="26"/>
                    <a:pt x="26" y="26"/>
                    <a:pt x="26" y="26"/>
                  </a:cubicBezTo>
                  <a:cubicBezTo>
                    <a:pt x="25" y="28"/>
                    <a:pt x="25" y="28"/>
                    <a:pt x="25" y="28"/>
                  </a:cubicBezTo>
                  <a:cubicBezTo>
                    <a:pt x="25" y="29"/>
                    <a:pt x="25" y="29"/>
                    <a:pt x="25" y="29"/>
                  </a:cubicBezTo>
                  <a:cubicBezTo>
                    <a:pt x="24" y="30"/>
                    <a:pt x="24" y="30"/>
                    <a:pt x="24" y="30"/>
                  </a:cubicBezTo>
                  <a:cubicBezTo>
                    <a:pt x="24" y="31"/>
                    <a:pt x="24" y="31"/>
                    <a:pt x="24" y="31"/>
                  </a:cubicBezTo>
                  <a:cubicBezTo>
                    <a:pt x="24" y="33"/>
                    <a:pt x="24" y="33"/>
                    <a:pt x="24" y="33"/>
                  </a:cubicBezTo>
                  <a:cubicBezTo>
                    <a:pt x="25" y="33"/>
                    <a:pt x="25" y="33"/>
                    <a:pt x="25" y="33"/>
                  </a:cubicBezTo>
                  <a:cubicBezTo>
                    <a:pt x="25" y="34"/>
                    <a:pt x="25" y="34"/>
                    <a:pt x="25" y="34"/>
                  </a:cubicBezTo>
                  <a:cubicBezTo>
                    <a:pt x="25" y="35"/>
                    <a:pt x="25" y="35"/>
                    <a:pt x="25" y="35"/>
                  </a:cubicBezTo>
                  <a:cubicBezTo>
                    <a:pt x="25" y="36"/>
                    <a:pt x="25" y="36"/>
                    <a:pt x="25" y="36"/>
                  </a:cubicBezTo>
                  <a:cubicBezTo>
                    <a:pt x="25" y="36"/>
                    <a:pt x="25" y="36"/>
                    <a:pt x="25" y="36"/>
                  </a:cubicBezTo>
                  <a:cubicBezTo>
                    <a:pt x="25" y="37"/>
                    <a:pt x="25" y="37"/>
                    <a:pt x="25" y="37"/>
                  </a:cubicBezTo>
                  <a:cubicBezTo>
                    <a:pt x="25" y="37"/>
                    <a:pt x="25" y="37"/>
                    <a:pt x="25" y="37"/>
                  </a:cubicBezTo>
                  <a:cubicBezTo>
                    <a:pt x="24" y="36"/>
                    <a:pt x="24" y="36"/>
                    <a:pt x="24" y="36"/>
                  </a:cubicBezTo>
                  <a:cubicBezTo>
                    <a:pt x="23" y="36"/>
                    <a:pt x="23" y="36"/>
                    <a:pt x="23" y="36"/>
                  </a:cubicBezTo>
                  <a:cubicBezTo>
                    <a:pt x="23" y="36"/>
                    <a:pt x="23" y="36"/>
                    <a:pt x="23" y="36"/>
                  </a:cubicBezTo>
                  <a:cubicBezTo>
                    <a:pt x="23" y="35"/>
                    <a:pt x="23" y="35"/>
                    <a:pt x="23" y="35"/>
                  </a:cubicBezTo>
                  <a:cubicBezTo>
                    <a:pt x="23" y="35"/>
                    <a:pt x="23" y="35"/>
                    <a:pt x="23" y="35"/>
                  </a:cubicBezTo>
                  <a:cubicBezTo>
                    <a:pt x="21" y="34"/>
                    <a:pt x="21" y="34"/>
                    <a:pt x="21" y="34"/>
                  </a:cubicBezTo>
                  <a:cubicBezTo>
                    <a:pt x="21" y="34"/>
                    <a:pt x="21" y="34"/>
                    <a:pt x="21" y="34"/>
                  </a:cubicBezTo>
                  <a:cubicBezTo>
                    <a:pt x="20" y="34"/>
                    <a:pt x="20" y="34"/>
                    <a:pt x="20" y="34"/>
                  </a:cubicBezTo>
                  <a:cubicBezTo>
                    <a:pt x="20" y="34"/>
                    <a:pt x="20" y="34"/>
                    <a:pt x="20" y="34"/>
                  </a:cubicBezTo>
                  <a:cubicBezTo>
                    <a:pt x="20" y="35"/>
                    <a:pt x="20" y="35"/>
                    <a:pt x="20" y="35"/>
                  </a:cubicBezTo>
                  <a:cubicBezTo>
                    <a:pt x="20" y="34"/>
                    <a:pt x="20" y="34"/>
                    <a:pt x="20" y="34"/>
                  </a:cubicBezTo>
                  <a:cubicBezTo>
                    <a:pt x="19" y="34"/>
                    <a:pt x="19" y="34"/>
                    <a:pt x="19" y="34"/>
                  </a:cubicBezTo>
                  <a:cubicBezTo>
                    <a:pt x="18" y="34"/>
                    <a:pt x="18" y="34"/>
                    <a:pt x="18" y="34"/>
                  </a:cubicBezTo>
                  <a:cubicBezTo>
                    <a:pt x="17" y="34"/>
                    <a:pt x="17" y="34"/>
                    <a:pt x="17" y="34"/>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1"/>
                    <a:pt x="17" y="31"/>
                    <a:pt x="17" y="31"/>
                  </a:cubicBezTo>
                  <a:cubicBezTo>
                    <a:pt x="17" y="31"/>
                    <a:pt x="17" y="31"/>
                    <a:pt x="17" y="31"/>
                  </a:cubicBezTo>
                  <a:cubicBezTo>
                    <a:pt x="16" y="31"/>
                    <a:pt x="16" y="31"/>
                    <a:pt x="16" y="31"/>
                  </a:cubicBezTo>
                  <a:cubicBezTo>
                    <a:pt x="16" y="31"/>
                    <a:pt x="16" y="31"/>
                    <a:pt x="16" y="31"/>
                  </a:cubicBezTo>
                  <a:cubicBezTo>
                    <a:pt x="16" y="31"/>
                    <a:pt x="16" y="31"/>
                    <a:pt x="16" y="31"/>
                  </a:cubicBezTo>
                  <a:cubicBezTo>
                    <a:pt x="15" y="30"/>
                    <a:pt x="15" y="30"/>
                    <a:pt x="15" y="30"/>
                  </a:cubicBezTo>
                  <a:cubicBezTo>
                    <a:pt x="15" y="31"/>
                    <a:pt x="15" y="31"/>
                    <a:pt x="15" y="31"/>
                  </a:cubicBezTo>
                  <a:cubicBezTo>
                    <a:pt x="14" y="31"/>
                    <a:pt x="14" y="31"/>
                    <a:pt x="14" y="31"/>
                  </a:cubicBezTo>
                  <a:cubicBezTo>
                    <a:pt x="14" y="31"/>
                    <a:pt x="14" y="31"/>
                    <a:pt x="14" y="31"/>
                  </a:cubicBezTo>
                  <a:cubicBezTo>
                    <a:pt x="14" y="31"/>
                    <a:pt x="14" y="31"/>
                    <a:pt x="14" y="31"/>
                  </a:cubicBezTo>
                  <a:cubicBezTo>
                    <a:pt x="13" y="31"/>
                    <a:pt x="13" y="31"/>
                    <a:pt x="13" y="31"/>
                  </a:cubicBezTo>
                  <a:cubicBezTo>
                    <a:pt x="13" y="31"/>
                    <a:pt x="13" y="31"/>
                    <a:pt x="13" y="31"/>
                  </a:cubicBezTo>
                  <a:cubicBezTo>
                    <a:pt x="13" y="31"/>
                    <a:pt x="13" y="31"/>
                    <a:pt x="13" y="31"/>
                  </a:cubicBezTo>
                  <a:cubicBezTo>
                    <a:pt x="13" y="31"/>
                    <a:pt x="13" y="31"/>
                    <a:pt x="13" y="31"/>
                  </a:cubicBezTo>
                  <a:cubicBezTo>
                    <a:pt x="13" y="32"/>
                    <a:pt x="13" y="32"/>
                    <a:pt x="13" y="32"/>
                  </a:cubicBezTo>
                  <a:cubicBezTo>
                    <a:pt x="14" y="33"/>
                    <a:pt x="14" y="33"/>
                    <a:pt x="14" y="33"/>
                  </a:cubicBezTo>
                  <a:cubicBezTo>
                    <a:pt x="13" y="33"/>
                    <a:pt x="13" y="33"/>
                    <a:pt x="13" y="33"/>
                  </a:cubicBezTo>
                  <a:cubicBezTo>
                    <a:pt x="13" y="34"/>
                    <a:pt x="13" y="34"/>
                    <a:pt x="13" y="34"/>
                  </a:cubicBezTo>
                  <a:cubicBezTo>
                    <a:pt x="13" y="35"/>
                    <a:pt x="13" y="35"/>
                    <a:pt x="13" y="35"/>
                  </a:cubicBezTo>
                  <a:cubicBezTo>
                    <a:pt x="13" y="35"/>
                    <a:pt x="13" y="35"/>
                    <a:pt x="13" y="35"/>
                  </a:cubicBezTo>
                  <a:cubicBezTo>
                    <a:pt x="13" y="36"/>
                    <a:pt x="13" y="36"/>
                    <a:pt x="13" y="36"/>
                  </a:cubicBezTo>
                  <a:cubicBezTo>
                    <a:pt x="13" y="37"/>
                    <a:pt x="13" y="37"/>
                    <a:pt x="13" y="37"/>
                  </a:cubicBezTo>
                  <a:cubicBezTo>
                    <a:pt x="12" y="38"/>
                    <a:pt x="12" y="38"/>
                    <a:pt x="12" y="38"/>
                  </a:cubicBezTo>
                  <a:cubicBezTo>
                    <a:pt x="12" y="38"/>
                    <a:pt x="12" y="38"/>
                    <a:pt x="12" y="38"/>
                  </a:cubicBezTo>
                  <a:cubicBezTo>
                    <a:pt x="11" y="41"/>
                    <a:pt x="11" y="41"/>
                    <a:pt x="11" y="41"/>
                  </a:cubicBezTo>
                  <a:cubicBezTo>
                    <a:pt x="10" y="43"/>
                    <a:pt x="10" y="43"/>
                    <a:pt x="10" y="43"/>
                  </a:cubicBezTo>
                  <a:cubicBezTo>
                    <a:pt x="10" y="43"/>
                    <a:pt x="10" y="43"/>
                    <a:pt x="10" y="43"/>
                  </a:cubicBezTo>
                  <a:cubicBezTo>
                    <a:pt x="10" y="44"/>
                    <a:pt x="10" y="44"/>
                    <a:pt x="10" y="44"/>
                  </a:cubicBezTo>
                  <a:cubicBezTo>
                    <a:pt x="10" y="44"/>
                    <a:pt x="10" y="44"/>
                    <a:pt x="10" y="44"/>
                  </a:cubicBezTo>
                  <a:cubicBezTo>
                    <a:pt x="11" y="45"/>
                    <a:pt x="11" y="45"/>
                    <a:pt x="11" y="45"/>
                  </a:cubicBezTo>
                  <a:cubicBezTo>
                    <a:pt x="10" y="45"/>
                    <a:pt x="10" y="45"/>
                    <a:pt x="10" y="45"/>
                  </a:cubicBezTo>
                  <a:cubicBezTo>
                    <a:pt x="10" y="45"/>
                    <a:pt x="10" y="45"/>
                    <a:pt x="10" y="45"/>
                  </a:cubicBezTo>
                  <a:cubicBezTo>
                    <a:pt x="10" y="46"/>
                    <a:pt x="10" y="46"/>
                    <a:pt x="10" y="46"/>
                  </a:cubicBezTo>
                  <a:cubicBezTo>
                    <a:pt x="10" y="47"/>
                    <a:pt x="10" y="47"/>
                    <a:pt x="10" y="47"/>
                  </a:cubicBezTo>
                  <a:cubicBezTo>
                    <a:pt x="11" y="48"/>
                    <a:pt x="11" y="48"/>
                    <a:pt x="11" y="48"/>
                  </a:cubicBezTo>
                  <a:cubicBezTo>
                    <a:pt x="11" y="49"/>
                    <a:pt x="11" y="49"/>
                    <a:pt x="11" y="49"/>
                  </a:cubicBezTo>
                  <a:cubicBezTo>
                    <a:pt x="11" y="49"/>
                    <a:pt x="11" y="49"/>
                    <a:pt x="11" y="49"/>
                  </a:cubicBezTo>
                  <a:cubicBezTo>
                    <a:pt x="12" y="49"/>
                    <a:pt x="12" y="49"/>
                    <a:pt x="12" y="49"/>
                  </a:cubicBezTo>
                  <a:cubicBezTo>
                    <a:pt x="12" y="49"/>
                    <a:pt x="12" y="49"/>
                    <a:pt x="12" y="49"/>
                  </a:cubicBezTo>
                  <a:cubicBezTo>
                    <a:pt x="12" y="48"/>
                    <a:pt x="12" y="48"/>
                    <a:pt x="12" y="48"/>
                  </a:cubicBezTo>
                  <a:cubicBezTo>
                    <a:pt x="12" y="48"/>
                    <a:pt x="12" y="48"/>
                    <a:pt x="12" y="48"/>
                  </a:cubicBezTo>
                  <a:cubicBezTo>
                    <a:pt x="13" y="48"/>
                    <a:pt x="13" y="48"/>
                    <a:pt x="13" y="48"/>
                  </a:cubicBezTo>
                  <a:cubicBezTo>
                    <a:pt x="13" y="49"/>
                    <a:pt x="13" y="49"/>
                    <a:pt x="13" y="49"/>
                  </a:cubicBezTo>
                  <a:cubicBezTo>
                    <a:pt x="14" y="50"/>
                    <a:pt x="14" y="50"/>
                    <a:pt x="14" y="50"/>
                  </a:cubicBezTo>
                  <a:cubicBezTo>
                    <a:pt x="14" y="50"/>
                    <a:pt x="14" y="50"/>
                    <a:pt x="14" y="50"/>
                  </a:cubicBezTo>
                  <a:cubicBezTo>
                    <a:pt x="14" y="51"/>
                    <a:pt x="14" y="51"/>
                    <a:pt x="14" y="51"/>
                  </a:cubicBezTo>
                  <a:cubicBezTo>
                    <a:pt x="14" y="51"/>
                    <a:pt x="14" y="51"/>
                    <a:pt x="14" y="51"/>
                  </a:cubicBezTo>
                  <a:cubicBezTo>
                    <a:pt x="15" y="52"/>
                    <a:pt x="15" y="52"/>
                    <a:pt x="15" y="52"/>
                  </a:cubicBezTo>
                  <a:cubicBezTo>
                    <a:pt x="15" y="52"/>
                    <a:pt x="15" y="52"/>
                    <a:pt x="15" y="52"/>
                  </a:cubicBezTo>
                  <a:cubicBezTo>
                    <a:pt x="15" y="51"/>
                    <a:pt x="15" y="51"/>
                    <a:pt x="15" y="51"/>
                  </a:cubicBezTo>
                  <a:cubicBezTo>
                    <a:pt x="15" y="51"/>
                    <a:pt x="15" y="51"/>
                    <a:pt x="15" y="51"/>
                  </a:cubicBezTo>
                  <a:cubicBezTo>
                    <a:pt x="16" y="52"/>
                    <a:pt x="16" y="52"/>
                    <a:pt x="16" y="52"/>
                  </a:cubicBezTo>
                  <a:cubicBezTo>
                    <a:pt x="16" y="52"/>
                    <a:pt x="16" y="52"/>
                    <a:pt x="16" y="52"/>
                  </a:cubicBezTo>
                  <a:cubicBezTo>
                    <a:pt x="16" y="53"/>
                    <a:pt x="16" y="53"/>
                    <a:pt x="16" y="53"/>
                  </a:cubicBezTo>
                  <a:cubicBezTo>
                    <a:pt x="17" y="53"/>
                    <a:pt x="17" y="53"/>
                    <a:pt x="17" y="53"/>
                  </a:cubicBezTo>
                  <a:cubicBezTo>
                    <a:pt x="17" y="55"/>
                    <a:pt x="17" y="55"/>
                    <a:pt x="17" y="55"/>
                  </a:cubicBezTo>
                  <a:cubicBezTo>
                    <a:pt x="17" y="55"/>
                    <a:pt x="17" y="55"/>
                    <a:pt x="17" y="55"/>
                  </a:cubicBezTo>
                  <a:cubicBezTo>
                    <a:pt x="17" y="55"/>
                    <a:pt x="17" y="55"/>
                    <a:pt x="17" y="55"/>
                  </a:cubicBezTo>
                  <a:cubicBezTo>
                    <a:pt x="16" y="55"/>
                    <a:pt x="16" y="55"/>
                    <a:pt x="16" y="55"/>
                  </a:cubicBezTo>
                  <a:cubicBezTo>
                    <a:pt x="16" y="56"/>
                    <a:pt x="16" y="56"/>
                    <a:pt x="16" y="56"/>
                  </a:cubicBezTo>
                  <a:cubicBezTo>
                    <a:pt x="16" y="56"/>
                    <a:pt x="16" y="56"/>
                    <a:pt x="16" y="56"/>
                  </a:cubicBezTo>
                  <a:cubicBezTo>
                    <a:pt x="17" y="57"/>
                    <a:pt x="17" y="57"/>
                    <a:pt x="17" y="57"/>
                  </a:cubicBezTo>
                  <a:cubicBezTo>
                    <a:pt x="17" y="56"/>
                    <a:pt x="17" y="56"/>
                    <a:pt x="17" y="56"/>
                  </a:cubicBezTo>
                  <a:cubicBezTo>
                    <a:pt x="17" y="56"/>
                    <a:pt x="17" y="56"/>
                    <a:pt x="17" y="56"/>
                  </a:cubicBezTo>
                  <a:cubicBezTo>
                    <a:pt x="17" y="57"/>
                    <a:pt x="17" y="57"/>
                    <a:pt x="17" y="57"/>
                  </a:cubicBezTo>
                  <a:cubicBezTo>
                    <a:pt x="18" y="57"/>
                    <a:pt x="18" y="57"/>
                    <a:pt x="18" y="57"/>
                  </a:cubicBezTo>
                  <a:cubicBezTo>
                    <a:pt x="19" y="58"/>
                    <a:pt x="19" y="58"/>
                    <a:pt x="19" y="58"/>
                  </a:cubicBezTo>
                  <a:cubicBezTo>
                    <a:pt x="20" y="59"/>
                    <a:pt x="20" y="59"/>
                    <a:pt x="20" y="59"/>
                  </a:cubicBezTo>
                  <a:cubicBezTo>
                    <a:pt x="20" y="59"/>
                    <a:pt x="20" y="59"/>
                    <a:pt x="20" y="59"/>
                  </a:cubicBezTo>
                  <a:cubicBezTo>
                    <a:pt x="21" y="59"/>
                    <a:pt x="21" y="59"/>
                    <a:pt x="21" y="59"/>
                  </a:cubicBezTo>
                  <a:cubicBezTo>
                    <a:pt x="22" y="59"/>
                    <a:pt x="22" y="59"/>
                    <a:pt x="22" y="59"/>
                  </a:cubicBezTo>
                  <a:cubicBezTo>
                    <a:pt x="22" y="60"/>
                    <a:pt x="22" y="60"/>
                    <a:pt x="22" y="60"/>
                  </a:cubicBezTo>
                  <a:cubicBezTo>
                    <a:pt x="23" y="61"/>
                    <a:pt x="23" y="61"/>
                    <a:pt x="23" y="61"/>
                  </a:cubicBezTo>
                  <a:cubicBezTo>
                    <a:pt x="24" y="61"/>
                    <a:pt x="24" y="61"/>
                    <a:pt x="24" y="61"/>
                  </a:cubicBezTo>
                  <a:cubicBezTo>
                    <a:pt x="24" y="62"/>
                    <a:pt x="24" y="62"/>
                    <a:pt x="24" y="62"/>
                  </a:cubicBezTo>
                  <a:cubicBezTo>
                    <a:pt x="24" y="62"/>
                    <a:pt x="24" y="62"/>
                    <a:pt x="24" y="62"/>
                  </a:cubicBezTo>
                  <a:cubicBezTo>
                    <a:pt x="24" y="62"/>
                    <a:pt x="24" y="62"/>
                    <a:pt x="24" y="62"/>
                  </a:cubicBezTo>
                  <a:cubicBezTo>
                    <a:pt x="23" y="63"/>
                    <a:pt x="23" y="63"/>
                    <a:pt x="23" y="63"/>
                  </a:cubicBezTo>
                  <a:cubicBezTo>
                    <a:pt x="22" y="62"/>
                    <a:pt x="22" y="62"/>
                    <a:pt x="22" y="62"/>
                  </a:cubicBezTo>
                  <a:cubicBezTo>
                    <a:pt x="22" y="63"/>
                    <a:pt x="22" y="63"/>
                    <a:pt x="22" y="63"/>
                  </a:cubicBezTo>
                  <a:cubicBezTo>
                    <a:pt x="21" y="63"/>
                    <a:pt x="21" y="63"/>
                    <a:pt x="21" y="63"/>
                  </a:cubicBezTo>
                  <a:cubicBezTo>
                    <a:pt x="19" y="63"/>
                    <a:pt x="19" y="63"/>
                    <a:pt x="19" y="63"/>
                  </a:cubicBezTo>
                  <a:cubicBezTo>
                    <a:pt x="19" y="62"/>
                    <a:pt x="19" y="62"/>
                    <a:pt x="19" y="62"/>
                  </a:cubicBezTo>
                  <a:cubicBezTo>
                    <a:pt x="20" y="62"/>
                    <a:pt x="20" y="62"/>
                    <a:pt x="20" y="62"/>
                  </a:cubicBezTo>
                  <a:cubicBezTo>
                    <a:pt x="20" y="61"/>
                    <a:pt x="20" y="61"/>
                    <a:pt x="20" y="61"/>
                  </a:cubicBezTo>
                  <a:cubicBezTo>
                    <a:pt x="19" y="60"/>
                    <a:pt x="19" y="60"/>
                    <a:pt x="19" y="60"/>
                  </a:cubicBezTo>
                  <a:cubicBezTo>
                    <a:pt x="19" y="60"/>
                    <a:pt x="19" y="60"/>
                    <a:pt x="19" y="60"/>
                  </a:cubicBezTo>
                  <a:cubicBezTo>
                    <a:pt x="18" y="60"/>
                    <a:pt x="18" y="60"/>
                    <a:pt x="18" y="60"/>
                  </a:cubicBezTo>
                  <a:cubicBezTo>
                    <a:pt x="17" y="59"/>
                    <a:pt x="17" y="59"/>
                    <a:pt x="17" y="59"/>
                  </a:cubicBezTo>
                  <a:cubicBezTo>
                    <a:pt x="16" y="59"/>
                    <a:pt x="16" y="59"/>
                    <a:pt x="16" y="59"/>
                  </a:cubicBezTo>
                  <a:cubicBezTo>
                    <a:pt x="16" y="59"/>
                    <a:pt x="16" y="59"/>
                    <a:pt x="16" y="59"/>
                  </a:cubicBezTo>
                  <a:cubicBezTo>
                    <a:pt x="15" y="60"/>
                    <a:pt x="15" y="60"/>
                    <a:pt x="15" y="60"/>
                  </a:cubicBezTo>
                  <a:cubicBezTo>
                    <a:pt x="15" y="60"/>
                    <a:pt x="15" y="60"/>
                    <a:pt x="15" y="60"/>
                  </a:cubicBezTo>
                  <a:cubicBezTo>
                    <a:pt x="13" y="59"/>
                    <a:pt x="13" y="59"/>
                    <a:pt x="13" y="59"/>
                  </a:cubicBezTo>
                  <a:cubicBezTo>
                    <a:pt x="13" y="58"/>
                    <a:pt x="13" y="58"/>
                    <a:pt x="13" y="58"/>
                  </a:cubicBezTo>
                  <a:cubicBezTo>
                    <a:pt x="13" y="58"/>
                    <a:pt x="13" y="58"/>
                    <a:pt x="13" y="58"/>
                  </a:cubicBezTo>
                  <a:cubicBezTo>
                    <a:pt x="13" y="57"/>
                    <a:pt x="13" y="57"/>
                    <a:pt x="13" y="57"/>
                  </a:cubicBezTo>
                  <a:cubicBezTo>
                    <a:pt x="13" y="57"/>
                    <a:pt x="13" y="57"/>
                    <a:pt x="13" y="57"/>
                  </a:cubicBezTo>
                  <a:cubicBezTo>
                    <a:pt x="13" y="57"/>
                    <a:pt x="13" y="57"/>
                    <a:pt x="13" y="57"/>
                  </a:cubicBezTo>
                  <a:cubicBezTo>
                    <a:pt x="12" y="57"/>
                    <a:pt x="12" y="57"/>
                    <a:pt x="12" y="57"/>
                  </a:cubicBezTo>
                  <a:cubicBezTo>
                    <a:pt x="12" y="56"/>
                    <a:pt x="12" y="56"/>
                    <a:pt x="12" y="56"/>
                  </a:cubicBezTo>
                  <a:cubicBezTo>
                    <a:pt x="11" y="55"/>
                    <a:pt x="11" y="55"/>
                    <a:pt x="11" y="55"/>
                  </a:cubicBezTo>
                  <a:cubicBezTo>
                    <a:pt x="10" y="55"/>
                    <a:pt x="10" y="55"/>
                    <a:pt x="10" y="55"/>
                  </a:cubicBezTo>
                  <a:cubicBezTo>
                    <a:pt x="10" y="53"/>
                    <a:pt x="10" y="53"/>
                    <a:pt x="10" y="53"/>
                  </a:cubicBezTo>
                  <a:cubicBezTo>
                    <a:pt x="9" y="53"/>
                    <a:pt x="9" y="53"/>
                    <a:pt x="9" y="53"/>
                  </a:cubicBezTo>
                  <a:cubicBezTo>
                    <a:pt x="9" y="53"/>
                    <a:pt x="9" y="53"/>
                    <a:pt x="9" y="53"/>
                  </a:cubicBezTo>
                  <a:cubicBezTo>
                    <a:pt x="8" y="52"/>
                    <a:pt x="8" y="52"/>
                    <a:pt x="8" y="52"/>
                  </a:cubicBezTo>
                  <a:cubicBezTo>
                    <a:pt x="8" y="52"/>
                    <a:pt x="8" y="52"/>
                    <a:pt x="8" y="52"/>
                  </a:cubicBezTo>
                  <a:cubicBezTo>
                    <a:pt x="8" y="52"/>
                    <a:pt x="8" y="52"/>
                    <a:pt x="8" y="52"/>
                  </a:cubicBezTo>
                  <a:cubicBezTo>
                    <a:pt x="8" y="53"/>
                    <a:pt x="8" y="53"/>
                    <a:pt x="8" y="53"/>
                  </a:cubicBezTo>
                  <a:cubicBezTo>
                    <a:pt x="7" y="53"/>
                    <a:pt x="7" y="53"/>
                    <a:pt x="7" y="53"/>
                  </a:cubicBezTo>
                  <a:cubicBezTo>
                    <a:pt x="7" y="52"/>
                    <a:pt x="7" y="52"/>
                    <a:pt x="7" y="52"/>
                  </a:cubicBezTo>
                  <a:cubicBezTo>
                    <a:pt x="6" y="51"/>
                    <a:pt x="6" y="51"/>
                    <a:pt x="6" y="51"/>
                  </a:cubicBezTo>
                  <a:cubicBezTo>
                    <a:pt x="7" y="51"/>
                    <a:pt x="7" y="51"/>
                    <a:pt x="7" y="51"/>
                  </a:cubicBezTo>
                  <a:cubicBezTo>
                    <a:pt x="6" y="50"/>
                    <a:pt x="6" y="50"/>
                    <a:pt x="6" y="50"/>
                  </a:cubicBezTo>
                  <a:cubicBezTo>
                    <a:pt x="7" y="49"/>
                    <a:pt x="7" y="49"/>
                    <a:pt x="7" y="49"/>
                  </a:cubicBezTo>
                  <a:cubicBezTo>
                    <a:pt x="7" y="48"/>
                    <a:pt x="7" y="48"/>
                    <a:pt x="7" y="48"/>
                  </a:cubicBezTo>
                  <a:cubicBezTo>
                    <a:pt x="7" y="48"/>
                    <a:pt x="7" y="48"/>
                    <a:pt x="7" y="48"/>
                  </a:cubicBezTo>
                  <a:cubicBezTo>
                    <a:pt x="8" y="47"/>
                    <a:pt x="8" y="47"/>
                    <a:pt x="8" y="47"/>
                  </a:cubicBezTo>
                  <a:cubicBezTo>
                    <a:pt x="7" y="47"/>
                    <a:pt x="7" y="47"/>
                    <a:pt x="7" y="47"/>
                  </a:cubicBezTo>
                  <a:cubicBezTo>
                    <a:pt x="8" y="46"/>
                    <a:pt x="8" y="46"/>
                    <a:pt x="8" y="46"/>
                  </a:cubicBezTo>
                  <a:cubicBezTo>
                    <a:pt x="8" y="46"/>
                    <a:pt x="8" y="46"/>
                    <a:pt x="8" y="46"/>
                  </a:cubicBezTo>
                  <a:cubicBezTo>
                    <a:pt x="8" y="45"/>
                    <a:pt x="8" y="45"/>
                    <a:pt x="8" y="45"/>
                  </a:cubicBezTo>
                  <a:cubicBezTo>
                    <a:pt x="8" y="45"/>
                    <a:pt x="8" y="45"/>
                    <a:pt x="8" y="45"/>
                  </a:cubicBezTo>
                  <a:cubicBezTo>
                    <a:pt x="8" y="44"/>
                    <a:pt x="8" y="44"/>
                    <a:pt x="8" y="44"/>
                  </a:cubicBezTo>
                  <a:cubicBezTo>
                    <a:pt x="8" y="43"/>
                    <a:pt x="8" y="43"/>
                    <a:pt x="8" y="43"/>
                  </a:cubicBezTo>
                  <a:cubicBezTo>
                    <a:pt x="9" y="43"/>
                    <a:pt x="9" y="43"/>
                    <a:pt x="9" y="43"/>
                  </a:cubicBezTo>
                  <a:cubicBezTo>
                    <a:pt x="9" y="42"/>
                    <a:pt x="9" y="42"/>
                    <a:pt x="9" y="42"/>
                  </a:cubicBezTo>
                  <a:cubicBezTo>
                    <a:pt x="10" y="41"/>
                    <a:pt x="10" y="41"/>
                    <a:pt x="10" y="41"/>
                  </a:cubicBezTo>
                  <a:cubicBezTo>
                    <a:pt x="11" y="38"/>
                    <a:pt x="11" y="38"/>
                    <a:pt x="11" y="38"/>
                  </a:cubicBezTo>
                  <a:cubicBezTo>
                    <a:pt x="11" y="38"/>
                    <a:pt x="11" y="38"/>
                    <a:pt x="11" y="38"/>
                  </a:cubicBezTo>
                  <a:cubicBezTo>
                    <a:pt x="11" y="37"/>
                    <a:pt x="11" y="37"/>
                    <a:pt x="11" y="37"/>
                  </a:cubicBezTo>
                  <a:cubicBezTo>
                    <a:pt x="11" y="36"/>
                    <a:pt x="11" y="36"/>
                    <a:pt x="11" y="36"/>
                  </a:cubicBezTo>
                  <a:cubicBezTo>
                    <a:pt x="11" y="35"/>
                    <a:pt x="11" y="35"/>
                    <a:pt x="11" y="35"/>
                  </a:cubicBezTo>
                  <a:cubicBezTo>
                    <a:pt x="10" y="34"/>
                    <a:pt x="10" y="34"/>
                    <a:pt x="10" y="34"/>
                  </a:cubicBezTo>
                  <a:cubicBezTo>
                    <a:pt x="10" y="33"/>
                    <a:pt x="10" y="33"/>
                    <a:pt x="10" y="33"/>
                  </a:cubicBezTo>
                  <a:cubicBezTo>
                    <a:pt x="10" y="32"/>
                    <a:pt x="10" y="32"/>
                    <a:pt x="10" y="32"/>
                  </a:cubicBezTo>
                  <a:cubicBezTo>
                    <a:pt x="10" y="31"/>
                    <a:pt x="10" y="31"/>
                    <a:pt x="10" y="31"/>
                  </a:cubicBezTo>
                  <a:cubicBezTo>
                    <a:pt x="10" y="31"/>
                    <a:pt x="10" y="31"/>
                    <a:pt x="10" y="31"/>
                  </a:cubicBezTo>
                  <a:cubicBezTo>
                    <a:pt x="10" y="30"/>
                    <a:pt x="10" y="30"/>
                    <a:pt x="10" y="30"/>
                  </a:cubicBezTo>
                  <a:cubicBezTo>
                    <a:pt x="9" y="28"/>
                    <a:pt x="9" y="28"/>
                    <a:pt x="9" y="28"/>
                  </a:cubicBezTo>
                  <a:cubicBezTo>
                    <a:pt x="8" y="27"/>
                    <a:pt x="8" y="27"/>
                    <a:pt x="8" y="27"/>
                  </a:cubicBezTo>
                  <a:cubicBezTo>
                    <a:pt x="7" y="26"/>
                    <a:pt x="7" y="26"/>
                    <a:pt x="7" y="26"/>
                  </a:cubicBezTo>
                  <a:cubicBezTo>
                    <a:pt x="6" y="25"/>
                    <a:pt x="6" y="25"/>
                    <a:pt x="6" y="25"/>
                  </a:cubicBezTo>
                  <a:cubicBezTo>
                    <a:pt x="6" y="24"/>
                    <a:pt x="6" y="24"/>
                    <a:pt x="6" y="24"/>
                  </a:cubicBezTo>
                  <a:cubicBezTo>
                    <a:pt x="5" y="23"/>
                    <a:pt x="5" y="23"/>
                    <a:pt x="5" y="23"/>
                  </a:cubicBezTo>
                  <a:cubicBezTo>
                    <a:pt x="6" y="22"/>
                    <a:pt x="6" y="22"/>
                    <a:pt x="6" y="22"/>
                  </a:cubicBezTo>
                  <a:cubicBezTo>
                    <a:pt x="6" y="22"/>
                    <a:pt x="6" y="22"/>
                    <a:pt x="6" y="22"/>
                  </a:cubicBezTo>
                  <a:cubicBezTo>
                    <a:pt x="6" y="20"/>
                    <a:pt x="6" y="20"/>
                    <a:pt x="6" y="20"/>
                  </a:cubicBezTo>
                  <a:cubicBezTo>
                    <a:pt x="6" y="19"/>
                    <a:pt x="6" y="19"/>
                    <a:pt x="6" y="19"/>
                  </a:cubicBezTo>
                  <a:cubicBezTo>
                    <a:pt x="7" y="19"/>
                    <a:pt x="7" y="19"/>
                    <a:pt x="7" y="19"/>
                  </a:cubicBezTo>
                  <a:cubicBezTo>
                    <a:pt x="7" y="18"/>
                    <a:pt x="7" y="18"/>
                    <a:pt x="7" y="18"/>
                  </a:cubicBezTo>
                  <a:cubicBezTo>
                    <a:pt x="6" y="18"/>
                    <a:pt x="6" y="18"/>
                    <a:pt x="6" y="18"/>
                  </a:cubicBezTo>
                  <a:cubicBezTo>
                    <a:pt x="6" y="17"/>
                    <a:pt x="6" y="17"/>
                    <a:pt x="6" y="17"/>
                  </a:cubicBezTo>
                  <a:cubicBezTo>
                    <a:pt x="5" y="16"/>
                    <a:pt x="5" y="16"/>
                    <a:pt x="5" y="16"/>
                  </a:cubicBezTo>
                  <a:cubicBezTo>
                    <a:pt x="4" y="15"/>
                    <a:pt x="4" y="15"/>
                    <a:pt x="4" y="15"/>
                  </a:cubicBezTo>
                  <a:cubicBezTo>
                    <a:pt x="3" y="13"/>
                    <a:pt x="3" y="13"/>
                    <a:pt x="3" y="13"/>
                  </a:cubicBezTo>
                  <a:cubicBezTo>
                    <a:pt x="2" y="13"/>
                    <a:pt x="2" y="13"/>
                    <a:pt x="2" y="13"/>
                  </a:cubicBezTo>
                  <a:cubicBezTo>
                    <a:pt x="2" y="12"/>
                    <a:pt x="2" y="12"/>
                    <a:pt x="2" y="12"/>
                  </a:cubicBezTo>
                  <a:cubicBezTo>
                    <a:pt x="1" y="11"/>
                    <a:pt x="1" y="11"/>
                    <a:pt x="1" y="11"/>
                  </a:cubicBezTo>
                  <a:cubicBezTo>
                    <a:pt x="0" y="10"/>
                    <a:pt x="0" y="10"/>
                    <a:pt x="0" y="10"/>
                  </a:cubicBezTo>
                  <a:cubicBezTo>
                    <a:pt x="0" y="10"/>
                    <a:pt x="0" y="10"/>
                    <a:pt x="0" y="10"/>
                  </a:cubicBezTo>
                  <a:cubicBezTo>
                    <a:pt x="0" y="10"/>
                    <a:pt x="0" y="10"/>
                    <a:pt x="0" y="10"/>
                  </a:cubicBezTo>
                  <a:cubicBezTo>
                    <a:pt x="1" y="9"/>
                    <a:pt x="1" y="9"/>
                    <a:pt x="1" y="9"/>
                  </a:cubicBezTo>
                  <a:cubicBezTo>
                    <a:pt x="2" y="9"/>
                    <a:pt x="2" y="9"/>
                    <a:pt x="2" y="9"/>
                  </a:cubicBezTo>
                  <a:cubicBezTo>
                    <a:pt x="1" y="8"/>
                    <a:pt x="1" y="8"/>
                    <a:pt x="1" y="8"/>
                  </a:cubicBezTo>
                  <a:cubicBezTo>
                    <a:pt x="1" y="7"/>
                    <a:pt x="1" y="7"/>
                    <a:pt x="1" y="7"/>
                  </a:cubicBezTo>
                  <a:cubicBezTo>
                    <a:pt x="2" y="6"/>
                    <a:pt x="2" y="6"/>
                    <a:pt x="2" y="6"/>
                  </a:cubicBezTo>
                  <a:cubicBezTo>
                    <a:pt x="2" y="5"/>
                    <a:pt x="2" y="5"/>
                    <a:pt x="2" y="5"/>
                  </a:cubicBezTo>
                  <a:cubicBezTo>
                    <a:pt x="2" y="4"/>
                    <a:pt x="2" y="4"/>
                    <a:pt x="2" y="4"/>
                  </a:cubicBezTo>
                  <a:cubicBezTo>
                    <a:pt x="4" y="4"/>
                    <a:pt x="4" y="4"/>
                    <a:pt x="4" y="4"/>
                  </a:cubicBezTo>
                  <a:cubicBezTo>
                    <a:pt x="5" y="4"/>
                    <a:pt x="5" y="4"/>
                    <a:pt x="5" y="4"/>
                  </a:cubicBezTo>
                  <a:cubicBezTo>
                    <a:pt x="6" y="4"/>
                    <a:pt x="6" y="4"/>
                    <a:pt x="6" y="4"/>
                  </a:cubicBezTo>
                  <a:cubicBezTo>
                    <a:pt x="6" y="3"/>
                    <a:pt x="6" y="3"/>
                    <a:pt x="6" y="3"/>
                  </a:cubicBezTo>
                  <a:cubicBezTo>
                    <a:pt x="6" y="2"/>
                    <a:pt x="6" y="2"/>
                    <a:pt x="6" y="2"/>
                  </a:cubicBezTo>
                  <a:cubicBezTo>
                    <a:pt x="7" y="2"/>
                    <a:pt x="7" y="2"/>
                    <a:pt x="7" y="2"/>
                  </a:cubicBezTo>
                  <a:cubicBezTo>
                    <a:pt x="8" y="2"/>
                    <a:pt x="8" y="2"/>
                    <a:pt x="8" y="2"/>
                  </a:cubicBezTo>
                  <a:cubicBezTo>
                    <a:pt x="9" y="2"/>
                    <a:pt x="9" y="2"/>
                    <a:pt x="9" y="2"/>
                  </a:cubicBezTo>
                  <a:cubicBezTo>
                    <a:pt x="8" y="1"/>
                    <a:pt x="8" y="1"/>
                    <a:pt x="8" y="1"/>
                  </a:cubicBezTo>
                  <a:cubicBezTo>
                    <a:pt x="8" y="1"/>
                    <a:pt x="8" y="1"/>
                    <a:pt x="8" y="1"/>
                  </a:cubicBezTo>
                  <a:cubicBezTo>
                    <a:pt x="9" y="0"/>
                    <a:pt x="9" y="0"/>
                    <a:pt x="9" y="0"/>
                  </a:cubicBezTo>
                  <a:cubicBezTo>
                    <a:pt x="10" y="0"/>
                    <a:pt x="10" y="0"/>
                    <a:pt x="10" y="0"/>
                  </a:cubicBezTo>
                  <a:cubicBezTo>
                    <a:pt x="10" y="0"/>
                    <a:pt x="10" y="0"/>
                    <a:pt x="10" y="0"/>
                  </a:cubicBezTo>
                  <a:close/>
                  <a:moveTo>
                    <a:pt x="13" y="59"/>
                  </a:moveTo>
                  <a:cubicBezTo>
                    <a:pt x="13" y="60"/>
                    <a:pt x="13" y="60"/>
                    <a:pt x="13" y="60"/>
                  </a:cubicBezTo>
                  <a:cubicBezTo>
                    <a:pt x="13" y="60"/>
                    <a:pt x="13" y="60"/>
                    <a:pt x="13" y="60"/>
                  </a:cubicBezTo>
                  <a:cubicBezTo>
                    <a:pt x="13" y="59"/>
                    <a:pt x="13" y="59"/>
                    <a:pt x="13" y="59"/>
                  </a:cubicBezTo>
                  <a:cubicBezTo>
                    <a:pt x="13" y="59"/>
                    <a:pt x="13" y="59"/>
                    <a:pt x="13" y="59"/>
                  </a:cubicBezTo>
                  <a:cubicBezTo>
                    <a:pt x="13" y="59"/>
                    <a:pt x="13" y="59"/>
                    <a:pt x="13" y="59"/>
                  </a:cubicBezTo>
                  <a:close/>
                  <a:moveTo>
                    <a:pt x="10" y="55"/>
                  </a:moveTo>
                  <a:cubicBezTo>
                    <a:pt x="10" y="56"/>
                    <a:pt x="10" y="56"/>
                    <a:pt x="10" y="56"/>
                  </a:cubicBezTo>
                  <a:cubicBezTo>
                    <a:pt x="10" y="56"/>
                    <a:pt x="10" y="56"/>
                    <a:pt x="10" y="56"/>
                  </a:cubicBezTo>
                  <a:cubicBezTo>
                    <a:pt x="10" y="55"/>
                    <a:pt x="10" y="55"/>
                    <a:pt x="10" y="55"/>
                  </a:cubicBezTo>
                  <a:cubicBezTo>
                    <a:pt x="10" y="55"/>
                    <a:pt x="10" y="55"/>
                    <a:pt x="10" y="55"/>
                  </a:cubicBezTo>
                  <a:close/>
                  <a:moveTo>
                    <a:pt x="7" y="53"/>
                  </a:moveTo>
                  <a:cubicBezTo>
                    <a:pt x="7" y="54"/>
                    <a:pt x="7" y="54"/>
                    <a:pt x="7" y="54"/>
                  </a:cubicBezTo>
                  <a:cubicBezTo>
                    <a:pt x="7" y="54"/>
                    <a:pt x="7" y="54"/>
                    <a:pt x="7" y="54"/>
                  </a:cubicBezTo>
                  <a:cubicBezTo>
                    <a:pt x="7" y="55"/>
                    <a:pt x="7" y="55"/>
                    <a:pt x="7" y="55"/>
                  </a:cubicBezTo>
                  <a:cubicBezTo>
                    <a:pt x="7" y="54"/>
                    <a:pt x="7" y="54"/>
                    <a:pt x="7" y="54"/>
                  </a:cubicBezTo>
                  <a:cubicBezTo>
                    <a:pt x="7" y="53"/>
                    <a:pt x="7" y="53"/>
                    <a:pt x="7" y="53"/>
                  </a:cubicBezTo>
                  <a:cubicBezTo>
                    <a:pt x="7" y="53"/>
                    <a:pt x="7" y="53"/>
                    <a:pt x="7" y="53"/>
                  </a:cubicBezTo>
                  <a:close/>
                  <a:moveTo>
                    <a:pt x="23" y="36"/>
                  </a:moveTo>
                  <a:cubicBezTo>
                    <a:pt x="23" y="37"/>
                    <a:pt x="23" y="37"/>
                    <a:pt x="23" y="37"/>
                  </a:cubicBezTo>
                  <a:cubicBezTo>
                    <a:pt x="24" y="37"/>
                    <a:pt x="24" y="37"/>
                    <a:pt x="24" y="37"/>
                  </a:cubicBezTo>
                  <a:cubicBezTo>
                    <a:pt x="24" y="37"/>
                    <a:pt x="24" y="37"/>
                    <a:pt x="24" y="37"/>
                  </a:cubicBezTo>
                  <a:cubicBezTo>
                    <a:pt x="23" y="36"/>
                    <a:pt x="23" y="36"/>
                    <a:pt x="23" y="36"/>
                  </a:cubicBezTo>
                  <a:close/>
                  <a:moveTo>
                    <a:pt x="14" y="46"/>
                  </a:moveTo>
                  <a:cubicBezTo>
                    <a:pt x="13" y="46"/>
                    <a:pt x="13" y="46"/>
                    <a:pt x="13" y="46"/>
                  </a:cubicBezTo>
                  <a:cubicBezTo>
                    <a:pt x="14" y="46"/>
                    <a:pt x="14" y="46"/>
                    <a:pt x="14" y="46"/>
                  </a:cubicBezTo>
                  <a:cubicBezTo>
                    <a:pt x="14" y="46"/>
                    <a:pt x="14" y="46"/>
                    <a:pt x="14" y="46"/>
                  </a:cubicBezTo>
                  <a:close/>
                  <a:moveTo>
                    <a:pt x="14" y="47"/>
                  </a:moveTo>
                  <a:cubicBezTo>
                    <a:pt x="14" y="47"/>
                    <a:pt x="14" y="47"/>
                    <a:pt x="14" y="47"/>
                  </a:cubicBezTo>
                  <a:cubicBezTo>
                    <a:pt x="14" y="48"/>
                    <a:pt x="14" y="48"/>
                    <a:pt x="14" y="48"/>
                  </a:cubicBezTo>
                  <a:cubicBezTo>
                    <a:pt x="15" y="48"/>
                    <a:pt x="15" y="48"/>
                    <a:pt x="15" y="48"/>
                  </a:cubicBezTo>
                  <a:cubicBezTo>
                    <a:pt x="15" y="47"/>
                    <a:pt x="15" y="47"/>
                    <a:pt x="15" y="47"/>
                  </a:cubicBezTo>
                  <a:lnTo>
                    <a:pt x="14" y="47"/>
                  </a:lnTo>
                  <a:close/>
                </a:path>
              </a:pathLst>
            </a:custGeom>
            <a:grpFill/>
            <a:ln>
              <a:noFill/>
            </a:ln>
          </p:spPr>
          <p:txBody>
            <a:bodyPr vert="horz" wrap="square" lIns="91440" tIns="45720" rIns="91440" bIns="45720" numCol="1" anchor="t" anchorCtr="0" compatLnSpc="1"/>
            <a:lstStyle/>
            <a:p>
              <a:endParaRPr lang="en-US"/>
            </a:p>
          </p:txBody>
        </p:sp>
        <p:sp>
          <p:nvSpPr>
            <p:cNvPr id="175" name="Freeform 28"/>
            <p:cNvSpPr>
              <a:spLocks noEditPoints="1"/>
            </p:cNvSpPr>
            <p:nvPr/>
          </p:nvSpPr>
          <p:spPr bwMode="auto">
            <a:xfrm>
              <a:off x="6226826" y="2603418"/>
              <a:ext cx="190421" cy="382130"/>
            </a:xfrm>
            <a:custGeom>
              <a:avLst/>
              <a:gdLst>
                <a:gd name="T0" fmla="*/ 82 w 148"/>
                <a:gd name="T1" fmla="*/ 4 h 297"/>
                <a:gd name="T2" fmla="*/ 97 w 148"/>
                <a:gd name="T3" fmla="*/ 22 h 297"/>
                <a:gd name="T4" fmla="*/ 89 w 148"/>
                <a:gd name="T5" fmla="*/ 41 h 297"/>
                <a:gd name="T6" fmla="*/ 85 w 148"/>
                <a:gd name="T7" fmla="*/ 48 h 297"/>
                <a:gd name="T8" fmla="*/ 85 w 148"/>
                <a:gd name="T9" fmla="*/ 63 h 297"/>
                <a:gd name="T10" fmla="*/ 100 w 148"/>
                <a:gd name="T11" fmla="*/ 71 h 297"/>
                <a:gd name="T12" fmla="*/ 108 w 148"/>
                <a:gd name="T13" fmla="*/ 78 h 297"/>
                <a:gd name="T14" fmla="*/ 122 w 148"/>
                <a:gd name="T15" fmla="*/ 86 h 297"/>
                <a:gd name="T16" fmla="*/ 115 w 148"/>
                <a:gd name="T17" fmla="*/ 100 h 297"/>
                <a:gd name="T18" fmla="*/ 126 w 148"/>
                <a:gd name="T19" fmla="*/ 104 h 297"/>
                <a:gd name="T20" fmla="*/ 148 w 148"/>
                <a:gd name="T21" fmla="*/ 108 h 297"/>
                <a:gd name="T22" fmla="*/ 137 w 148"/>
                <a:gd name="T23" fmla="*/ 119 h 297"/>
                <a:gd name="T24" fmla="*/ 122 w 148"/>
                <a:gd name="T25" fmla="*/ 130 h 297"/>
                <a:gd name="T26" fmla="*/ 115 w 148"/>
                <a:gd name="T27" fmla="*/ 141 h 297"/>
                <a:gd name="T28" fmla="*/ 97 w 148"/>
                <a:gd name="T29" fmla="*/ 152 h 297"/>
                <a:gd name="T30" fmla="*/ 93 w 148"/>
                <a:gd name="T31" fmla="*/ 163 h 297"/>
                <a:gd name="T32" fmla="*/ 111 w 148"/>
                <a:gd name="T33" fmla="*/ 186 h 297"/>
                <a:gd name="T34" fmla="*/ 115 w 148"/>
                <a:gd name="T35" fmla="*/ 201 h 297"/>
                <a:gd name="T36" fmla="*/ 119 w 148"/>
                <a:gd name="T37" fmla="*/ 223 h 297"/>
                <a:gd name="T38" fmla="*/ 130 w 148"/>
                <a:gd name="T39" fmla="*/ 245 h 297"/>
                <a:gd name="T40" fmla="*/ 134 w 148"/>
                <a:gd name="T41" fmla="*/ 267 h 297"/>
                <a:gd name="T42" fmla="*/ 122 w 148"/>
                <a:gd name="T43" fmla="*/ 290 h 297"/>
                <a:gd name="T44" fmla="*/ 119 w 148"/>
                <a:gd name="T45" fmla="*/ 286 h 297"/>
                <a:gd name="T46" fmla="*/ 122 w 148"/>
                <a:gd name="T47" fmla="*/ 278 h 297"/>
                <a:gd name="T48" fmla="*/ 122 w 148"/>
                <a:gd name="T49" fmla="*/ 264 h 297"/>
                <a:gd name="T50" fmla="*/ 119 w 148"/>
                <a:gd name="T51" fmla="*/ 241 h 297"/>
                <a:gd name="T52" fmla="*/ 111 w 148"/>
                <a:gd name="T53" fmla="*/ 238 h 297"/>
                <a:gd name="T54" fmla="*/ 104 w 148"/>
                <a:gd name="T55" fmla="*/ 219 h 297"/>
                <a:gd name="T56" fmla="*/ 100 w 148"/>
                <a:gd name="T57" fmla="*/ 197 h 297"/>
                <a:gd name="T58" fmla="*/ 97 w 148"/>
                <a:gd name="T59" fmla="*/ 193 h 297"/>
                <a:gd name="T60" fmla="*/ 85 w 148"/>
                <a:gd name="T61" fmla="*/ 178 h 297"/>
                <a:gd name="T62" fmla="*/ 85 w 148"/>
                <a:gd name="T63" fmla="*/ 182 h 297"/>
                <a:gd name="T64" fmla="*/ 74 w 148"/>
                <a:gd name="T65" fmla="*/ 189 h 297"/>
                <a:gd name="T66" fmla="*/ 71 w 148"/>
                <a:gd name="T67" fmla="*/ 193 h 297"/>
                <a:gd name="T68" fmla="*/ 56 w 148"/>
                <a:gd name="T69" fmla="*/ 201 h 297"/>
                <a:gd name="T70" fmla="*/ 48 w 148"/>
                <a:gd name="T71" fmla="*/ 204 h 297"/>
                <a:gd name="T72" fmla="*/ 45 w 148"/>
                <a:gd name="T73" fmla="*/ 197 h 297"/>
                <a:gd name="T74" fmla="*/ 48 w 148"/>
                <a:gd name="T75" fmla="*/ 178 h 297"/>
                <a:gd name="T76" fmla="*/ 41 w 148"/>
                <a:gd name="T77" fmla="*/ 163 h 297"/>
                <a:gd name="T78" fmla="*/ 30 w 148"/>
                <a:gd name="T79" fmla="*/ 149 h 297"/>
                <a:gd name="T80" fmla="*/ 23 w 148"/>
                <a:gd name="T81" fmla="*/ 145 h 297"/>
                <a:gd name="T82" fmla="*/ 26 w 148"/>
                <a:gd name="T83" fmla="*/ 149 h 297"/>
                <a:gd name="T84" fmla="*/ 26 w 148"/>
                <a:gd name="T85" fmla="*/ 137 h 297"/>
                <a:gd name="T86" fmla="*/ 15 w 148"/>
                <a:gd name="T87" fmla="*/ 134 h 297"/>
                <a:gd name="T88" fmla="*/ 11 w 148"/>
                <a:gd name="T89" fmla="*/ 134 h 297"/>
                <a:gd name="T90" fmla="*/ 4 w 148"/>
                <a:gd name="T91" fmla="*/ 115 h 297"/>
                <a:gd name="T92" fmla="*/ 11 w 148"/>
                <a:gd name="T93" fmla="*/ 104 h 297"/>
                <a:gd name="T94" fmla="*/ 19 w 148"/>
                <a:gd name="T95" fmla="*/ 86 h 297"/>
                <a:gd name="T96" fmla="*/ 26 w 148"/>
                <a:gd name="T97" fmla="*/ 71 h 297"/>
                <a:gd name="T98" fmla="*/ 34 w 148"/>
                <a:gd name="T99" fmla="*/ 41 h 297"/>
                <a:gd name="T100" fmla="*/ 48 w 148"/>
                <a:gd name="T101" fmla="*/ 15 h 297"/>
                <a:gd name="T102" fmla="*/ 67 w 148"/>
                <a:gd name="T103" fmla="*/ 8 h 297"/>
                <a:gd name="T104" fmla="*/ 23 w 148"/>
                <a:gd name="T105" fmla="*/ 15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297">
                  <a:moveTo>
                    <a:pt x="67" y="0"/>
                  </a:moveTo>
                  <a:lnTo>
                    <a:pt x="71" y="0"/>
                  </a:lnTo>
                  <a:lnTo>
                    <a:pt x="74" y="0"/>
                  </a:lnTo>
                  <a:lnTo>
                    <a:pt x="78" y="0"/>
                  </a:lnTo>
                  <a:lnTo>
                    <a:pt x="82" y="0"/>
                  </a:lnTo>
                  <a:lnTo>
                    <a:pt x="82" y="4"/>
                  </a:lnTo>
                  <a:lnTo>
                    <a:pt x="85" y="4"/>
                  </a:lnTo>
                  <a:lnTo>
                    <a:pt x="85" y="11"/>
                  </a:lnTo>
                  <a:lnTo>
                    <a:pt x="89" y="8"/>
                  </a:lnTo>
                  <a:lnTo>
                    <a:pt x="93" y="11"/>
                  </a:lnTo>
                  <a:lnTo>
                    <a:pt x="93" y="15"/>
                  </a:lnTo>
                  <a:lnTo>
                    <a:pt x="97" y="22"/>
                  </a:lnTo>
                  <a:lnTo>
                    <a:pt x="97" y="26"/>
                  </a:lnTo>
                  <a:lnTo>
                    <a:pt x="97" y="34"/>
                  </a:lnTo>
                  <a:lnTo>
                    <a:pt x="97" y="37"/>
                  </a:lnTo>
                  <a:lnTo>
                    <a:pt x="93" y="37"/>
                  </a:lnTo>
                  <a:lnTo>
                    <a:pt x="93" y="37"/>
                  </a:lnTo>
                  <a:lnTo>
                    <a:pt x="89" y="41"/>
                  </a:lnTo>
                  <a:lnTo>
                    <a:pt x="89" y="41"/>
                  </a:lnTo>
                  <a:lnTo>
                    <a:pt x="89" y="45"/>
                  </a:lnTo>
                  <a:lnTo>
                    <a:pt x="89" y="48"/>
                  </a:lnTo>
                  <a:lnTo>
                    <a:pt x="89" y="48"/>
                  </a:lnTo>
                  <a:lnTo>
                    <a:pt x="85" y="48"/>
                  </a:lnTo>
                  <a:lnTo>
                    <a:pt x="85" y="48"/>
                  </a:lnTo>
                  <a:lnTo>
                    <a:pt x="82" y="52"/>
                  </a:lnTo>
                  <a:lnTo>
                    <a:pt x="85" y="56"/>
                  </a:lnTo>
                  <a:lnTo>
                    <a:pt x="82" y="56"/>
                  </a:lnTo>
                  <a:lnTo>
                    <a:pt x="82" y="60"/>
                  </a:lnTo>
                  <a:lnTo>
                    <a:pt x="85" y="60"/>
                  </a:lnTo>
                  <a:lnTo>
                    <a:pt x="85" y="63"/>
                  </a:lnTo>
                  <a:lnTo>
                    <a:pt x="89" y="63"/>
                  </a:lnTo>
                  <a:lnTo>
                    <a:pt x="89" y="67"/>
                  </a:lnTo>
                  <a:lnTo>
                    <a:pt x="89" y="71"/>
                  </a:lnTo>
                  <a:lnTo>
                    <a:pt x="93" y="67"/>
                  </a:lnTo>
                  <a:lnTo>
                    <a:pt x="100" y="67"/>
                  </a:lnTo>
                  <a:lnTo>
                    <a:pt x="100" y="71"/>
                  </a:lnTo>
                  <a:lnTo>
                    <a:pt x="100" y="71"/>
                  </a:lnTo>
                  <a:lnTo>
                    <a:pt x="104" y="74"/>
                  </a:lnTo>
                  <a:lnTo>
                    <a:pt x="108" y="71"/>
                  </a:lnTo>
                  <a:lnTo>
                    <a:pt x="108" y="74"/>
                  </a:lnTo>
                  <a:lnTo>
                    <a:pt x="108" y="78"/>
                  </a:lnTo>
                  <a:lnTo>
                    <a:pt x="108" y="78"/>
                  </a:lnTo>
                  <a:lnTo>
                    <a:pt x="111" y="82"/>
                  </a:lnTo>
                  <a:lnTo>
                    <a:pt x="111" y="82"/>
                  </a:lnTo>
                  <a:lnTo>
                    <a:pt x="115" y="82"/>
                  </a:lnTo>
                  <a:lnTo>
                    <a:pt x="115" y="82"/>
                  </a:lnTo>
                  <a:lnTo>
                    <a:pt x="119" y="82"/>
                  </a:lnTo>
                  <a:lnTo>
                    <a:pt x="122" y="86"/>
                  </a:lnTo>
                  <a:lnTo>
                    <a:pt x="122" y="86"/>
                  </a:lnTo>
                  <a:lnTo>
                    <a:pt x="122" y="89"/>
                  </a:lnTo>
                  <a:lnTo>
                    <a:pt x="122" y="89"/>
                  </a:lnTo>
                  <a:lnTo>
                    <a:pt x="119" y="97"/>
                  </a:lnTo>
                  <a:lnTo>
                    <a:pt x="115" y="97"/>
                  </a:lnTo>
                  <a:lnTo>
                    <a:pt x="115" y="100"/>
                  </a:lnTo>
                  <a:lnTo>
                    <a:pt x="119" y="100"/>
                  </a:lnTo>
                  <a:lnTo>
                    <a:pt x="122" y="100"/>
                  </a:lnTo>
                  <a:lnTo>
                    <a:pt x="122" y="100"/>
                  </a:lnTo>
                  <a:lnTo>
                    <a:pt x="126" y="100"/>
                  </a:lnTo>
                  <a:lnTo>
                    <a:pt x="126" y="100"/>
                  </a:lnTo>
                  <a:lnTo>
                    <a:pt x="126" y="104"/>
                  </a:lnTo>
                  <a:lnTo>
                    <a:pt x="126" y="108"/>
                  </a:lnTo>
                  <a:lnTo>
                    <a:pt x="130" y="112"/>
                  </a:lnTo>
                  <a:lnTo>
                    <a:pt x="134" y="108"/>
                  </a:lnTo>
                  <a:lnTo>
                    <a:pt x="137" y="108"/>
                  </a:lnTo>
                  <a:lnTo>
                    <a:pt x="145" y="104"/>
                  </a:lnTo>
                  <a:lnTo>
                    <a:pt x="148" y="108"/>
                  </a:lnTo>
                  <a:lnTo>
                    <a:pt x="148" y="108"/>
                  </a:lnTo>
                  <a:lnTo>
                    <a:pt x="145" y="112"/>
                  </a:lnTo>
                  <a:lnTo>
                    <a:pt x="137" y="112"/>
                  </a:lnTo>
                  <a:lnTo>
                    <a:pt x="137" y="115"/>
                  </a:lnTo>
                  <a:lnTo>
                    <a:pt x="137" y="119"/>
                  </a:lnTo>
                  <a:lnTo>
                    <a:pt x="137" y="119"/>
                  </a:lnTo>
                  <a:lnTo>
                    <a:pt x="134" y="123"/>
                  </a:lnTo>
                  <a:lnTo>
                    <a:pt x="134" y="123"/>
                  </a:lnTo>
                  <a:lnTo>
                    <a:pt x="130" y="126"/>
                  </a:lnTo>
                  <a:lnTo>
                    <a:pt x="126" y="126"/>
                  </a:lnTo>
                  <a:lnTo>
                    <a:pt x="122" y="130"/>
                  </a:lnTo>
                  <a:lnTo>
                    <a:pt x="122" y="130"/>
                  </a:lnTo>
                  <a:lnTo>
                    <a:pt x="126" y="134"/>
                  </a:lnTo>
                  <a:lnTo>
                    <a:pt x="122" y="134"/>
                  </a:lnTo>
                  <a:lnTo>
                    <a:pt x="119" y="134"/>
                  </a:lnTo>
                  <a:lnTo>
                    <a:pt x="115" y="134"/>
                  </a:lnTo>
                  <a:lnTo>
                    <a:pt x="115" y="137"/>
                  </a:lnTo>
                  <a:lnTo>
                    <a:pt x="115" y="141"/>
                  </a:lnTo>
                  <a:lnTo>
                    <a:pt x="111" y="141"/>
                  </a:lnTo>
                  <a:lnTo>
                    <a:pt x="108" y="141"/>
                  </a:lnTo>
                  <a:lnTo>
                    <a:pt x="100" y="141"/>
                  </a:lnTo>
                  <a:lnTo>
                    <a:pt x="100" y="145"/>
                  </a:lnTo>
                  <a:lnTo>
                    <a:pt x="100" y="149"/>
                  </a:lnTo>
                  <a:lnTo>
                    <a:pt x="97" y="152"/>
                  </a:lnTo>
                  <a:lnTo>
                    <a:pt x="97" y="156"/>
                  </a:lnTo>
                  <a:lnTo>
                    <a:pt x="100" y="160"/>
                  </a:lnTo>
                  <a:lnTo>
                    <a:pt x="97" y="160"/>
                  </a:lnTo>
                  <a:lnTo>
                    <a:pt x="93" y="163"/>
                  </a:lnTo>
                  <a:lnTo>
                    <a:pt x="93" y="163"/>
                  </a:lnTo>
                  <a:lnTo>
                    <a:pt x="93" y="163"/>
                  </a:lnTo>
                  <a:lnTo>
                    <a:pt x="97" y="167"/>
                  </a:lnTo>
                  <a:lnTo>
                    <a:pt x="100" y="171"/>
                  </a:lnTo>
                  <a:lnTo>
                    <a:pt x="100" y="175"/>
                  </a:lnTo>
                  <a:lnTo>
                    <a:pt x="104" y="175"/>
                  </a:lnTo>
                  <a:lnTo>
                    <a:pt x="108" y="182"/>
                  </a:lnTo>
                  <a:lnTo>
                    <a:pt x="111" y="186"/>
                  </a:lnTo>
                  <a:lnTo>
                    <a:pt x="115" y="189"/>
                  </a:lnTo>
                  <a:lnTo>
                    <a:pt x="115" y="193"/>
                  </a:lnTo>
                  <a:lnTo>
                    <a:pt x="119" y="193"/>
                  </a:lnTo>
                  <a:lnTo>
                    <a:pt x="119" y="197"/>
                  </a:lnTo>
                  <a:lnTo>
                    <a:pt x="115" y="197"/>
                  </a:lnTo>
                  <a:lnTo>
                    <a:pt x="115" y="201"/>
                  </a:lnTo>
                  <a:lnTo>
                    <a:pt x="115" y="208"/>
                  </a:lnTo>
                  <a:lnTo>
                    <a:pt x="115" y="208"/>
                  </a:lnTo>
                  <a:lnTo>
                    <a:pt x="111" y="212"/>
                  </a:lnTo>
                  <a:lnTo>
                    <a:pt x="115" y="215"/>
                  </a:lnTo>
                  <a:lnTo>
                    <a:pt x="115" y="219"/>
                  </a:lnTo>
                  <a:lnTo>
                    <a:pt x="119" y="223"/>
                  </a:lnTo>
                  <a:lnTo>
                    <a:pt x="122" y="227"/>
                  </a:lnTo>
                  <a:lnTo>
                    <a:pt x="126" y="230"/>
                  </a:lnTo>
                  <a:lnTo>
                    <a:pt x="130" y="238"/>
                  </a:lnTo>
                  <a:lnTo>
                    <a:pt x="130" y="241"/>
                  </a:lnTo>
                  <a:lnTo>
                    <a:pt x="130" y="241"/>
                  </a:lnTo>
                  <a:lnTo>
                    <a:pt x="130" y="245"/>
                  </a:lnTo>
                  <a:lnTo>
                    <a:pt x="130" y="249"/>
                  </a:lnTo>
                  <a:lnTo>
                    <a:pt x="130" y="252"/>
                  </a:lnTo>
                  <a:lnTo>
                    <a:pt x="134" y="256"/>
                  </a:lnTo>
                  <a:lnTo>
                    <a:pt x="134" y="260"/>
                  </a:lnTo>
                  <a:lnTo>
                    <a:pt x="134" y="264"/>
                  </a:lnTo>
                  <a:lnTo>
                    <a:pt x="134" y="267"/>
                  </a:lnTo>
                  <a:lnTo>
                    <a:pt x="134" y="267"/>
                  </a:lnTo>
                  <a:lnTo>
                    <a:pt x="130" y="278"/>
                  </a:lnTo>
                  <a:lnTo>
                    <a:pt x="126" y="282"/>
                  </a:lnTo>
                  <a:lnTo>
                    <a:pt x="126" y="286"/>
                  </a:lnTo>
                  <a:lnTo>
                    <a:pt x="122" y="286"/>
                  </a:lnTo>
                  <a:lnTo>
                    <a:pt x="122" y="290"/>
                  </a:lnTo>
                  <a:lnTo>
                    <a:pt x="122" y="290"/>
                  </a:lnTo>
                  <a:lnTo>
                    <a:pt x="122" y="293"/>
                  </a:lnTo>
                  <a:lnTo>
                    <a:pt x="119" y="297"/>
                  </a:lnTo>
                  <a:lnTo>
                    <a:pt x="119" y="290"/>
                  </a:lnTo>
                  <a:lnTo>
                    <a:pt x="119" y="286"/>
                  </a:lnTo>
                  <a:lnTo>
                    <a:pt x="119" y="286"/>
                  </a:lnTo>
                  <a:lnTo>
                    <a:pt x="119" y="282"/>
                  </a:lnTo>
                  <a:lnTo>
                    <a:pt x="119" y="286"/>
                  </a:lnTo>
                  <a:lnTo>
                    <a:pt x="119" y="282"/>
                  </a:lnTo>
                  <a:lnTo>
                    <a:pt x="122" y="278"/>
                  </a:lnTo>
                  <a:lnTo>
                    <a:pt x="122" y="278"/>
                  </a:lnTo>
                  <a:lnTo>
                    <a:pt x="122" y="278"/>
                  </a:lnTo>
                  <a:lnTo>
                    <a:pt x="122" y="275"/>
                  </a:lnTo>
                  <a:lnTo>
                    <a:pt x="122" y="271"/>
                  </a:lnTo>
                  <a:lnTo>
                    <a:pt x="122" y="271"/>
                  </a:lnTo>
                  <a:lnTo>
                    <a:pt x="122" y="267"/>
                  </a:lnTo>
                  <a:lnTo>
                    <a:pt x="122" y="264"/>
                  </a:lnTo>
                  <a:lnTo>
                    <a:pt x="122" y="264"/>
                  </a:lnTo>
                  <a:lnTo>
                    <a:pt x="119" y="260"/>
                  </a:lnTo>
                  <a:lnTo>
                    <a:pt x="119" y="256"/>
                  </a:lnTo>
                  <a:lnTo>
                    <a:pt x="122" y="256"/>
                  </a:lnTo>
                  <a:lnTo>
                    <a:pt x="119" y="252"/>
                  </a:lnTo>
                  <a:lnTo>
                    <a:pt x="119" y="252"/>
                  </a:lnTo>
                  <a:lnTo>
                    <a:pt x="119" y="241"/>
                  </a:lnTo>
                  <a:lnTo>
                    <a:pt x="115" y="241"/>
                  </a:lnTo>
                  <a:lnTo>
                    <a:pt x="115" y="238"/>
                  </a:lnTo>
                  <a:lnTo>
                    <a:pt x="111" y="234"/>
                  </a:lnTo>
                  <a:lnTo>
                    <a:pt x="111" y="238"/>
                  </a:lnTo>
                  <a:lnTo>
                    <a:pt x="111" y="238"/>
                  </a:lnTo>
                  <a:lnTo>
                    <a:pt x="111" y="238"/>
                  </a:lnTo>
                  <a:lnTo>
                    <a:pt x="108" y="234"/>
                  </a:lnTo>
                  <a:lnTo>
                    <a:pt x="108" y="227"/>
                  </a:lnTo>
                  <a:lnTo>
                    <a:pt x="108" y="227"/>
                  </a:lnTo>
                  <a:lnTo>
                    <a:pt x="108" y="223"/>
                  </a:lnTo>
                  <a:lnTo>
                    <a:pt x="108" y="219"/>
                  </a:lnTo>
                  <a:lnTo>
                    <a:pt x="104" y="219"/>
                  </a:lnTo>
                  <a:lnTo>
                    <a:pt x="104" y="212"/>
                  </a:lnTo>
                  <a:lnTo>
                    <a:pt x="104" y="212"/>
                  </a:lnTo>
                  <a:lnTo>
                    <a:pt x="100" y="201"/>
                  </a:lnTo>
                  <a:lnTo>
                    <a:pt x="100" y="201"/>
                  </a:lnTo>
                  <a:lnTo>
                    <a:pt x="100" y="197"/>
                  </a:lnTo>
                  <a:lnTo>
                    <a:pt x="100" y="197"/>
                  </a:lnTo>
                  <a:lnTo>
                    <a:pt x="100" y="197"/>
                  </a:lnTo>
                  <a:lnTo>
                    <a:pt x="97" y="193"/>
                  </a:lnTo>
                  <a:lnTo>
                    <a:pt x="100" y="189"/>
                  </a:lnTo>
                  <a:lnTo>
                    <a:pt x="100" y="189"/>
                  </a:lnTo>
                  <a:lnTo>
                    <a:pt x="97" y="193"/>
                  </a:lnTo>
                  <a:lnTo>
                    <a:pt x="97" y="193"/>
                  </a:lnTo>
                  <a:lnTo>
                    <a:pt x="93" y="193"/>
                  </a:lnTo>
                  <a:lnTo>
                    <a:pt x="93" y="189"/>
                  </a:lnTo>
                  <a:lnTo>
                    <a:pt x="89" y="186"/>
                  </a:lnTo>
                  <a:lnTo>
                    <a:pt x="85" y="182"/>
                  </a:lnTo>
                  <a:lnTo>
                    <a:pt x="85" y="178"/>
                  </a:lnTo>
                  <a:lnTo>
                    <a:pt x="85" y="178"/>
                  </a:lnTo>
                  <a:lnTo>
                    <a:pt x="85" y="178"/>
                  </a:lnTo>
                  <a:lnTo>
                    <a:pt x="82" y="175"/>
                  </a:lnTo>
                  <a:lnTo>
                    <a:pt x="85" y="178"/>
                  </a:lnTo>
                  <a:lnTo>
                    <a:pt x="82" y="178"/>
                  </a:lnTo>
                  <a:lnTo>
                    <a:pt x="82" y="182"/>
                  </a:lnTo>
                  <a:lnTo>
                    <a:pt x="85" y="182"/>
                  </a:lnTo>
                  <a:lnTo>
                    <a:pt x="85" y="186"/>
                  </a:lnTo>
                  <a:lnTo>
                    <a:pt x="82" y="186"/>
                  </a:lnTo>
                  <a:lnTo>
                    <a:pt x="85" y="189"/>
                  </a:lnTo>
                  <a:lnTo>
                    <a:pt x="78" y="193"/>
                  </a:lnTo>
                  <a:lnTo>
                    <a:pt x="78" y="189"/>
                  </a:lnTo>
                  <a:lnTo>
                    <a:pt x="74" y="189"/>
                  </a:lnTo>
                  <a:lnTo>
                    <a:pt x="74" y="189"/>
                  </a:lnTo>
                  <a:lnTo>
                    <a:pt x="74" y="193"/>
                  </a:lnTo>
                  <a:lnTo>
                    <a:pt x="74" y="193"/>
                  </a:lnTo>
                  <a:lnTo>
                    <a:pt x="78" y="193"/>
                  </a:lnTo>
                  <a:lnTo>
                    <a:pt x="74" y="193"/>
                  </a:lnTo>
                  <a:lnTo>
                    <a:pt x="71" y="193"/>
                  </a:lnTo>
                  <a:lnTo>
                    <a:pt x="71" y="193"/>
                  </a:lnTo>
                  <a:lnTo>
                    <a:pt x="71" y="197"/>
                  </a:lnTo>
                  <a:lnTo>
                    <a:pt x="63" y="201"/>
                  </a:lnTo>
                  <a:lnTo>
                    <a:pt x="60" y="201"/>
                  </a:lnTo>
                  <a:lnTo>
                    <a:pt x="60" y="201"/>
                  </a:lnTo>
                  <a:lnTo>
                    <a:pt x="56" y="201"/>
                  </a:lnTo>
                  <a:lnTo>
                    <a:pt x="56" y="201"/>
                  </a:lnTo>
                  <a:lnTo>
                    <a:pt x="56" y="201"/>
                  </a:lnTo>
                  <a:lnTo>
                    <a:pt x="56" y="201"/>
                  </a:lnTo>
                  <a:lnTo>
                    <a:pt x="52" y="201"/>
                  </a:lnTo>
                  <a:lnTo>
                    <a:pt x="48" y="201"/>
                  </a:lnTo>
                  <a:lnTo>
                    <a:pt x="48" y="204"/>
                  </a:lnTo>
                  <a:lnTo>
                    <a:pt x="45" y="204"/>
                  </a:lnTo>
                  <a:lnTo>
                    <a:pt x="45" y="201"/>
                  </a:lnTo>
                  <a:lnTo>
                    <a:pt x="52" y="197"/>
                  </a:lnTo>
                  <a:lnTo>
                    <a:pt x="52" y="193"/>
                  </a:lnTo>
                  <a:lnTo>
                    <a:pt x="48" y="197"/>
                  </a:lnTo>
                  <a:lnTo>
                    <a:pt x="45" y="197"/>
                  </a:lnTo>
                  <a:lnTo>
                    <a:pt x="41" y="201"/>
                  </a:lnTo>
                  <a:lnTo>
                    <a:pt x="41" y="201"/>
                  </a:lnTo>
                  <a:lnTo>
                    <a:pt x="41" y="201"/>
                  </a:lnTo>
                  <a:lnTo>
                    <a:pt x="41" y="197"/>
                  </a:lnTo>
                  <a:lnTo>
                    <a:pt x="45" y="182"/>
                  </a:lnTo>
                  <a:lnTo>
                    <a:pt x="48" y="178"/>
                  </a:lnTo>
                  <a:lnTo>
                    <a:pt x="48" y="178"/>
                  </a:lnTo>
                  <a:lnTo>
                    <a:pt x="45" y="171"/>
                  </a:lnTo>
                  <a:lnTo>
                    <a:pt x="45" y="167"/>
                  </a:lnTo>
                  <a:lnTo>
                    <a:pt x="41" y="163"/>
                  </a:lnTo>
                  <a:lnTo>
                    <a:pt x="41" y="163"/>
                  </a:lnTo>
                  <a:lnTo>
                    <a:pt x="41" y="163"/>
                  </a:lnTo>
                  <a:lnTo>
                    <a:pt x="41" y="160"/>
                  </a:lnTo>
                  <a:lnTo>
                    <a:pt x="37" y="156"/>
                  </a:lnTo>
                  <a:lnTo>
                    <a:pt x="37" y="156"/>
                  </a:lnTo>
                  <a:lnTo>
                    <a:pt x="34" y="152"/>
                  </a:lnTo>
                  <a:lnTo>
                    <a:pt x="34" y="149"/>
                  </a:lnTo>
                  <a:lnTo>
                    <a:pt x="30" y="149"/>
                  </a:lnTo>
                  <a:lnTo>
                    <a:pt x="34" y="149"/>
                  </a:lnTo>
                  <a:lnTo>
                    <a:pt x="34" y="156"/>
                  </a:lnTo>
                  <a:lnTo>
                    <a:pt x="26" y="152"/>
                  </a:lnTo>
                  <a:lnTo>
                    <a:pt x="23" y="152"/>
                  </a:lnTo>
                  <a:lnTo>
                    <a:pt x="23" y="149"/>
                  </a:lnTo>
                  <a:lnTo>
                    <a:pt x="23" y="145"/>
                  </a:lnTo>
                  <a:lnTo>
                    <a:pt x="19" y="145"/>
                  </a:lnTo>
                  <a:lnTo>
                    <a:pt x="23" y="145"/>
                  </a:lnTo>
                  <a:lnTo>
                    <a:pt x="26" y="149"/>
                  </a:lnTo>
                  <a:lnTo>
                    <a:pt x="26" y="149"/>
                  </a:lnTo>
                  <a:lnTo>
                    <a:pt x="30" y="149"/>
                  </a:lnTo>
                  <a:lnTo>
                    <a:pt x="26" y="149"/>
                  </a:lnTo>
                  <a:lnTo>
                    <a:pt x="26" y="145"/>
                  </a:lnTo>
                  <a:lnTo>
                    <a:pt x="26" y="145"/>
                  </a:lnTo>
                  <a:lnTo>
                    <a:pt x="30" y="145"/>
                  </a:lnTo>
                  <a:lnTo>
                    <a:pt x="30" y="145"/>
                  </a:lnTo>
                  <a:lnTo>
                    <a:pt x="30" y="141"/>
                  </a:lnTo>
                  <a:lnTo>
                    <a:pt x="26" y="137"/>
                  </a:lnTo>
                  <a:lnTo>
                    <a:pt x="23" y="137"/>
                  </a:lnTo>
                  <a:lnTo>
                    <a:pt x="23" y="134"/>
                  </a:lnTo>
                  <a:lnTo>
                    <a:pt x="19" y="134"/>
                  </a:lnTo>
                  <a:lnTo>
                    <a:pt x="19" y="134"/>
                  </a:lnTo>
                  <a:lnTo>
                    <a:pt x="19" y="134"/>
                  </a:lnTo>
                  <a:lnTo>
                    <a:pt x="15" y="134"/>
                  </a:lnTo>
                  <a:lnTo>
                    <a:pt x="15" y="134"/>
                  </a:lnTo>
                  <a:lnTo>
                    <a:pt x="15" y="130"/>
                  </a:lnTo>
                  <a:lnTo>
                    <a:pt x="15" y="130"/>
                  </a:lnTo>
                  <a:lnTo>
                    <a:pt x="11" y="130"/>
                  </a:lnTo>
                  <a:lnTo>
                    <a:pt x="11" y="130"/>
                  </a:lnTo>
                  <a:lnTo>
                    <a:pt x="11" y="134"/>
                  </a:lnTo>
                  <a:lnTo>
                    <a:pt x="4" y="126"/>
                  </a:lnTo>
                  <a:lnTo>
                    <a:pt x="4" y="123"/>
                  </a:lnTo>
                  <a:lnTo>
                    <a:pt x="4" y="119"/>
                  </a:lnTo>
                  <a:lnTo>
                    <a:pt x="4" y="119"/>
                  </a:lnTo>
                  <a:lnTo>
                    <a:pt x="0" y="119"/>
                  </a:lnTo>
                  <a:lnTo>
                    <a:pt x="4" y="115"/>
                  </a:lnTo>
                  <a:lnTo>
                    <a:pt x="4" y="112"/>
                  </a:lnTo>
                  <a:lnTo>
                    <a:pt x="8" y="115"/>
                  </a:lnTo>
                  <a:lnTo>
                    <a:pt x="8" y="112"/>
                  </a:lnTo>
                  <a:lnTo>
                    <a:pt x="8" y="104"/>
                  </a:lnTo>
                  <a:lnTo>
                    <a:pt x="8" y="104"/>
                  </a:lnTo>
                  <a:lnTo>
                    <a:pt x="11" y="104"/>
                  </a:lnTo>
                  <a:lnTo>
                    <a:pt x="11" y="100"/>
                  </a:lnTo>
                  <a:lnTo>
                    <a:pt x="15" y="97"/>
                  </a:lnTo>
                  <a:lnTo>
                    <a:pt x="15" y="93"/>
                  </a:lnTo>
                  <a:lnTo>
                    <a:pt x="15" y="89"/>
                  </a:lnTo>
                  <a:lnTo>
                    <a:pt x="15" y="86"/>
                  </a:lnTo>
                  <a:lnTo>
                    <a:pt x="19" y="86"/>
                  </a:lnTo>
                  <a:lnTo>
                    <a:pt x="19" y="82"/>
                  </a:lnTo>
                  <a:lnTo>
                    <a:pt x="19" y="78"/>
                  </a:lnTo>
                  <a:lnTo>
                    <a:pt x="15" y="71"/>
                  </a:lnTo>
                  <a:lnTo>
                    <a:pt x="19" y="71"/>
                  </a:lnTo>
                  <a:lnTo>
                    <a:pt x="23" y="71"/>
                  </a:lnTo>
                  <a:lnTo>
                    <a:pt x="26" y="71"/>
                  </a:lnTo>
                  <a:lnTo>
                    <a:pt x="30" y="67"/>
                  </a:lnTo>
                  <a:lnTo>
                    <a:pt x="30" y="60"/>
                  </a:lnTo>
                  <a:lnTo>
                    <a:pt x="34" y="52"/>
                  </a:lnTo>
                  <a:lnTo>
                    <a:pt x="30" y="48"/>
                  </a:lnTo>
                  <a:lnTo>
                    <a:pt x="30" y="48"/>
                  </a:lnTo>
                  <a:lnTo>
                    <a:pt x="34" y="41"/>
                  </a:lnTo>
                  <a:lnTo>
                    <a:pt x="37" y="34"/>
                  </a:lnTo>
                  <a:lnTo>
                    <a:pt x="34" y="34"/>
                  </a:lnTo>
                  <a:lnTo>
                    <a:pt x="37" y="30"/>
                  </a:lnTo>
                  <a:lnTo>
                    <a:pt x="41" y="22"/>
                  </a:lnTo>
                  <a:lnTo>
                    <a:pt x="45" y="22"/>
                  </a:lnTo>
                  <a:lnTo>
                    <a:pt x="48" y="15"/>
                  </a:lnTo>
                  <a:lnTo>
                    <a:pt x="52" y="11"/>
                  </a:lnTo>
                  <a:lnTo>
                    <a:pt x="56" y="11"/>
                  </a:lnTo>
                  <a:lnTo>
                    <a:pt x="60" y="8"/>
                  </a:lnTo>
                  <a:lnTo>
                    <a:pt x="63" y="11"/>
                  </a:lnTo>
                  <a:lnTo>
                    <a:pt x="67" y="11"/>
                  </a:lnTo>
                  <a:lnTo>
                    <a:pt x="67" y="8"/>
                  </a:lnTo>
                  <a:lnTo>
                    <a:pt x="67" y="4"/>
                  </a:lnTo>
                  <a:lnTo>
                    <a:pt x="71" y="4"/>
                  </a:lnTo>
                  <a:lnTo>
                    <a:pt x="67" y="0"/>
                  </a:lnTo>
                  <a:lnTo>
                    <a:pt x="67" y="0"/>
                  </a:lnTo>
                  <a:lnTo>
                    <a:pt x="67" y="0"/>
                  </a:lnTo>
                  <a:close/>
                  <a:moveTo>
                    <a:pt x="23" y="156"/>
                  </a:moveTo>
                  <a:lnTo>
                    <a:pt x="26" y="160"/>
                  </a:lnTo>
                  <a:lnTo>
                    <a:pt x="26" y="160"/>
                  </a:lnTo>
                  <a:lnTo>
                    <a:pt x="30" y="160"/>
                  </a:lnTo>
                  <a:lnTo>
                    <a:pt x="26" y="156"/>
                  </a:lnTo>
                  <a:lnTo>
                    <a:pt x="23" y="156"/>
                  </a:lnTo>
                  <a:close/>
                </a:path>
              </a:pathLst>
            </a:custGeom>
            <a:grpFill/>
            <a:ln>
              <a:noFill/>
            </a:ln>
          </p:spPr>
          <p:txBody>
            <a:bodyPr vert="horz" wrap="square" lIns="91440" tIns="45720" rIns="91440" bIns="45720" numCol="1" anchor="t" anchorCtr="0" compatLnSpc="1"/>
            <a:lstStyle/>
            <a:p>
              <a:endParaRPr lang="en-US"/>
            </a:p>
          </p:txBody>
        </p:sp>
        <p:sp>
          <p:nvSpPr>
            <p:cNvPr id="176" name="Freeform 29"/>
            <p:cNvSpPr>
              <a:spLocks noEditPoints="1"/>
            </p:cNvSpPr>
            <p:nvPr/>
          </p:nvSpPr>
          <p:spPr bwMode="auto">
            <a:xfrm>
              <a:off x="5983653" y="2985548"/>
              <a:ext cx="47606" cy="81058"/>
            </a:xfrm>
            <a:custGeom>
              <a:avLst/>
              <a:gdLst>
                <a:gd name="T0" fmla="*/ 0 w 37"/>
                <a:gd name="T1" fmla="*/ 26 h 63"/>
                <a:gd name="T2" fmla="*/ 4 w 37"/>
                <a:gd name="T3" fmla="*/ 22 h 63"/>
                <a:gd name="T4" fmla="*/ 0 w 37"/>
                <a:gd name="T5" fmla="*/ 26 h 63"/>
                <a:gd name="T6" fmla="*/ 0 w 37"/>
                <a:gd name="T7" fmla="*/ 30 h 63"/>
                <a:gd name="T8" fmla="*/ 8 w 37"/>
                <a:gd name="T9" fmla="*/ 4 h 63"/>
                <a:gd name="T10" fmla="*/ 0 w 37"/>
                <a:gd name="T11" fmla="*/ 0 h 63"/>
                <a:gd name="T12" fmla="*/ 8 w 37"/>
                <a:gd name="T13" fmla="*/ 0 h 63"/>
                <a:gd name="T14" fmla="*/ 8 w 37"/>
                <a:gd name="T15" fmla="*/ 4 h 63"/>
                <a:gd name="T16" fmla="*/ 8 w 37"/>
                <a:gd name="T17" fmla="*/ 4 h 63"/>
                <a:gd name="T18" fmla="*/ 12 w 37"/>
                <a:gd name="T19" fmla="*/ 4 h 63"/>
                <a:gd name="T20" fmla="*/ 15 w 37"/>
                <a:gd name="T21" fmla="*/ 7 h 63"/>
                <a:gd name="T22" fmla="*/ 15 w 37"/>
                <a:gd name="T23" fmla="*/ 7 h 63"/>
                <a:gd name="T24" fmla="*/ 12 w 37"/>
                <a:gd name="T25" fmla="*/ 7 h 63"/>
                <a:gd name="T26" fmla="*/ 8 w 37"/>
                <a:gd name="T27" fmla="*/ 4 h 63"/>
                <a:gd name="T28" fmla="*/ 8 w 37"/>
                <a:gd name="T29" fmla="*/ 4 h 63"/>
                <a:gd name="T30" fmla="*/ 12 w 37"/>
                <a:gd name="T31" fmla="*/ 4 h 63"/>
                <a:gd name="T32" fmla="*/ 8 w 37"/>
                <a:gd name="T33" fmla="*/ 7 h 63"/>
                <a:gd name="T34" fmla="*/ 8 w 37"/>
                <a:gd name="T35" fmla="*/ 7 h 63"/>
                <a:gd name="T36" fmla="*/ 8 w 37"/>
                <a:gd name="T37" fmla="*/ 11 h 63"/>
                <a:gd name="T38" fmla="*/ 4 w 37"/>
                <a:gd name="T39" fmla="*/ 15 h 63"/>
                <a:gd name="T40" fmla="*/ 4 w 37"/>
                <a:gd name="T41" fmla="*/ 11 h 63"/>
                <a:gd name="T42" fmla="*/ 0 w 37"/>
                <a:gd name="T43" fmla="*/ 15 h 63"/>
                <a:gd name="T44" fmla="*/ 4 w 37"/>
                <a:gd name="T45" fmla="*/ 15 h 63"/>
                <a:gd name="T46" fmla="*/ 4 w 37"/>
                <a:gd name="T47" fmla="*/ 19 h 63"/>
                <a:gd name="T48" fmla="*/ 4 w 37"/>
                <a:gd name="T49" fmla="*/ 26 h 63"/>
                <a:gd name="T50" fmla="*/ 0 w 37"/>
                <a:gd name="T51" fmla="*/ 33 h 63"/>
                <a:gd name="T52" fmla="*/ 4 w 37"/>
                <a:gd name="T53" fmla="*/ 41 h 63"/>
                <a:gd name="T54" fmla="*/ 4 w 37"/>
                <a:gd name="T55" fmla="*/ 48 h 63"/>
                <a:gd name="T56" fmla="*/ 8 w 37"/>
                <a:gd name="T57" fmla="*/ 59 h 63"/>
                <a:gd name="T58" fmla="*/ 15 w 37"/>
                <a:gd name="T59" fmla="*/ 59 h 63"/>
                <a:gd name="T60" fmla="*/ 26 w 37"/>
                <a:gd name="T61" fmla="*/ 59 h 63"/>
                <a:gd name="T62" fmla="*/ 34 w 37"/>
                <a:gd name="T63" fmla="*/ 48 h 63"/>
                <a:gd name="T64" fmla="*/ 37 w 37"/>
                <a:gd name="T65" fmla="*/ 45 h 63"/>
                <a:gd name="T66" fmla="*/ 37 w 37"/>
                <a:gd name="T67" fmla="*/ 41 h 63"/>
                <a:gd name="T68" fmla="*/ 37 w 37"/>
                <a:gd name="T69" fmla="*/ 37 h 63"/>
                <a:gd name="T70" fmla="*/ 30 w 37"/>
                <a:gd name="T71" fmla="*/ 26 h 63"/>
                <a:gd name="T72" fmla="*/ 26 w 37"/>
                <a:gd name="T73" fmla="*/ 22 h 63"/>
                <a:gd name="T74" fmla="*/ 23 w 37"/>
                <a:gd name="T75" fmla="*/ 22 h 63"/>
                <a:gd name="T76" fmla="*/ 26 w 37"/>
                <a:gd name="T77" fmla="*/ 19 h 63"/>
                <a:gd name="T78" fmla="*/ 23 w 37"/>
                <a:gd name="T79" fmla="*/ 15 h 63"/>
                <a:gd name="T80" fmla="*/ 19 w 37"/>
                <a:gd name="T81" fmla="*/ 11 h 63"/>
                <a:gd name="T82" fmla="*/ 19 w 37"/>
                <a:gd name="T83" fmla="*/ 11 h 63"/>
                <a:gd name="T84" fmla="*/ 12 w 37"/>
                <a:gd name="T85" fmla="*/ 7 h 63"/>
                <a:gd name="T86" fmla="*/ 12 w 37"/>
                <a:gd name="T8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63">
                  <a:moveTo>
                    <a:pt x="0" y="30"/>
                  </a:moveTo>
                  <a:lnTo>
                    <a:pt x="0" y="26"/>
                  </a:lnTo>
                  <a:lnTo>
                    <a:pt x="0" y="26"/>
                  </a:lnTo>
                  <a:lnTo>
                    <a:pt x="4" y="22"/>
                  </a:lnTo>
                  <a:lnTo>
                    <a:pt x="0" y="26"/>
                  </a:lnTo>
                  <a:lnTo>
                    <a:pt x="0" y="26"/>
                  </a:lnTo>
                  <a:lnTo>
                    <a:pt x="0" y="26"/>
                  </a:lnTo>
                  <a:lnTo>
                    <a:pt x="0" y="30"/>
                  </a:lnTo>
                  <a:lnTo>
                    <a:pt x="0" y="30"/>
                  </a:lnTo>
                  <a:close/>
                  <a:moveTo>
                    <a:pt x="8" y="4"/>
                  </a:moveTo>
                  <a:lnTo>
                    <a:pt x="4" y="4"/>
                  </a:lnTo>
                  <a:lnTo>
                    <a:pt x="0" y="0"/>
                  </a:lnTo>
                  <a:lnTo>
                    <a:pt x="8" y="0"/>
                  </a:lnTo>
                  <a:lnTo>
                    <a:pt x="8" y="0"/>
                  </a:lnTo>
                  <a:lnTo>
                    <a:pt x="8" y="4"/>
                  </a:lnTo>
                  <a:lnTo>
                    <a:pt x="8" y="4"/>
                  </a:lnTo>
                  <a:lnTo>
                    <a:pt x="8" y="4"/>
                  </a:lnTo>
                  <a:lnTo>
                    <a:pt x="8" y="4"/>
                  </a:lnTo>
                  <a:close/>
                  <a:moveTo>
                    <a:pt x="12" y="4"/>
                  </a:moveTo>
                  <a:lnTo>
                    <a:pt x="12" y="4"/>
                  </a:lnTo>
                  <a:lnTo>
                    <a:pt x="12" y="4"/>
                  </a:lnTo>
                  <a:lnTo>
                    <a:pt x="15" y="7"/>
                  </a:lnTo>
                  <a:lnTo>
                    <a:pt x="19" y="7"/>
                  </a:lnTo>
                  <a:lnTo>
                    <a:pt x="15" y="7"/>
                  </a:lnTo>
                  <a:lnTo>
                    <a:pt x="12" y="7"/>
                  </a:lnTo>
                  <a:lnTo>
                    <a:pt x="12" y="7"/>
                  </a:lnTo>
                  <a:lnTo>
                    <a:pt x="8" y="4"/>
                  </a:lnTo>
                  <a:lnTo>
                    <a:pt x="8" y="4"/>
                  </a:lnTo>
                  <a:lnTo>
                    <a:pt x="12" y="4"/>
                  </a:lnTo>
                  <a:lnTo>
                    <a:pt x="8" y="4"/>
                  </a:lnTo>
                  <a:lnTo>
                    <a:pt x="12" y="4"/>
                  </a:lnTo>
                  <a:lnTo>
                    <a:pt x="12" y="4"/>
                  </a:lnTo>
                  <a:close/>
                  <a:moveTo>
                    <a:pt x="8" y="7"/>
                  </a:moveTo>
                  <a:lnTo>
                    <a:pt x="8" y="7"/>
                  </a:lnTo>
                  <a:lnTo>
                    <a:pt x="8" y="7"/>
                  </a:lnTo>
                  <a:lnTo>
                    <a:pt x="8" y="7"/>
                  </a:lnTo>
                  <a:lnTo>
                    <a:pt x="8" y="7"/>
                  </a:lnTo>
                  <a:lnTo>
                    <a:pt x="8" y="11"/>
                  </a:lnTo>
                  <a:lnTo>
                    <a:pt x="8" y="11"/>
                  </a:lnTo>
                  <a:lnTo>
                    <a:pt x="4" y="15"/>
                  </a:lnTo>
                  <a:lnTo>
                    <a:pt x="4" y="15"/>
                  </a:lnTo>
                  <a:lnTo>
                    <a:pt x="4" y="11"/>
                  </a:lnTo>
                  <a:lnTo>
                    <a:pt x="0" y="11"/>
                  </a:lnTo>
                  <a:lnTo>
                    <a:pt x="0" y="15"/>
                  </a:lnTo>
                  <a:lnTo>
                    <a:pt x="0" y="15"/>
                  </a:lnTo>
                  <a:lnTo>
                    <a:pt x="4" y="15"/>
                  </a:lnTo>
                  <a:lnTo>
                    <a:pt x="4" y="15"/>
                  </a:lnTo>
                  <a:lnTo>
                    <a:pt x="4" y="19"/>
                  </a:lnTo>
                  <a:lnTo>
                    <a:pt x="4" y="22"/>
                  </a:lnTo>
                  <a:lnTo>
                    <a:pt x="4" y="26"/>
                  </a:lnTo>
                  <a:lnTo>
                    <a:pt x="0" y="30"/>
                  </a:lnTo>
                  <a:lnTo>
                    <a:pt x="0" y="33"/>
                  </a:lnTo>
                  <a:lnTo>
                    <a:pt x="0" y="33"/>
                  </a:lnTo>
                  <a:lnTo>
                    <a:pt x="4" y="41"/>
                  </a:lnTo>
                  <a:lnTo>
                    <a:pt x="0" y="41"/>
                  </a:lnTo>
                  <a:lnTo>
                    <a:pt x="4" y="48"/>
                  </a:lnTo>
                  <a:lnTo>
                    <a:pt x="8" y="56"/>
                  </a:lnTo>
                  <a:lnTo>
                    <a:pt x="8" y="59"/>
                  </a:lnTo>
                  <a:lnTo>
                    <a:pt x="12" y="63"/>
                  </a:lnTo>
                  <a:lnTo>
                    <a:pt x="15" y="59"/>
                  </a:lnTo>
                  <a:lnTo>
                    <a:pt x="23" y="59"/>
                  </a:lnTo>
                  <a:lnTo>
                    <a:pt x="26" y="59"/>
                  </a:lnTo>
                  <a:lnTo>
                    <a:pt x="34" y="56"/>
                  </a:lnTo>
                  <a:lnTo>
                    <a:pt x="34" y="48"/>
                  </a:lnTo>
                  <a:lnTo>
                    <a:pt x="37" y="48"/>
                  </a:lnTo>
                  <a:lnTo>
                    <a:pt x="37" y="45"/>
                  </a:lnTo>
                  <a:lnTo>
                    <a:pt x="37" y="45"/>
                  </a:lnTo>
                  <a:lnTo>
                    <a:pt x="37" y="41"/>
                  </a:lnTo>
                  <a:lnTo>
                    <a:pt x="34" y="37"/>
                  </a:lnTo>
                  <a:lnTo>
                    <a:pt x="37" y="37"/>
                  </a:lnTo>
                  <a:lnTo>
                    <a:pt x="34" y="33"/>
                  </a:lnTo>
                  <a:lnTo>
                    <a:pt x="30" y="26"/>
                  </a:lnTo>
                  <a:lnTo>
                    <a:pt x="30" y="22"/>
                  </a:lnTo>
                  <a:lnTo>
                    <a:pt x="26" y="22"/>
                  </a:lnTo>
                  <a:lnTo>
                    <a:pt x="26" y="22"/>
                  </a:lnTo>
                  <a:lnTo>
                    <a:pt x="23" y="22"/>
                  </a:lnTo>
                  <a:lnTo>
                    <a:pt x="26" y="22"/>
                  </a:lnTo>
                  <a:lnTo>
                    <a:pt x="26" y="19"/>
                  </a:lnTo>
                  <a:lnTo>
                    <a:pt x="23" y="19"/>
                  </a:lnTo>
                  <a:lnTo>
                    <a:pt x="23" y="15"/>
                  </a:lnTo>
                  <a:lnTo>
                    <a:pt x="19" y="15"/>
                  </a:lnTo>
                  <a:lnTo>
                    <a:pt x="19" y="11"/>
                  </a:lnTo>
                  <a:lnTo>
                    <a:pt x="19" y="11"/>
                  </a:lnTo>
                  <a:lnTo>
                    <a:pt x="19" y="11"/>
                  </a:lnTo>
                  <a:lnTo>
                    <a:pt x="15" y="7"/>
                  </a:lnTo>
                  <a:lnTo>
                    <a:pt x="12" y="7"/>
                  </a:lnTo>
                  <a:lnTo>
                    <a:pt x="12" y="7"/>
                  </a:lnTo>
                  <a:lnTo>
                    <a:pt x="12" y="7"/>
                  </a:lnTo>
                  <a:lnTo>
                    <a:pt x="8" y="7"/>
                  </a:lnTo>
                  <a:close/>
                </a:path>
              </a:pathLst>
            </a:custGeom>
            <a:grpFill/>
            <a:ln>
              <a:noFill/>
            </a:ln>
          </p:spPr>
          <p:txBody>
            <a:bodyPr vert="horz" wrap="square" lIns="91440" tIns="45720" rIns="91440" bIns="45720" numCol="1" anchor="t" anchorCtr="0" compatLnSpc="1"/>
            <a:lstStyle/>
            <a:p>
              <a:endParaRPr lang="en-US"/>
            </a:p>
          </p:txBody>
        </p:sp>
        <p:sp>
          <p:nvSpPr>
            <p:cNvPr id="177" name="Freeform 30"/>
            <p:cNvSpPr>
              <a:spLocks noEditPoints="1"/>
            </p:cNvSpPr>
            <p:nvPr/>
          </p:nvSpPr>
          <p:spPr bwMode="auto">
            <a:xfrm>
              <a:off x="5722468" y="2494055"/>
              <a:ext cx="595711" cy="530092"/>
            </a:xfrm>
            <a:custGeom>
              <a:avLst/>
              <a:gdLst>
                <a:gd name="T0" fmla="*/ 155 w 463"/>
                <a:gd name="T1" fmla="*/ 37 h 412"/>
                <a:gd name="T2" fmla="*/ 181 w 463"/>
                <a:gd name="T3" fmla="*/ 48 h 412"/>
                <a:gd name="T4" fmla="*/ 189 w 463"/>
                <a:gd name="T5" fmla="*/ 82 h 412"/>
                <a:gd name="T6" fmla="*/ 240 w 463"/>
                <a:gd name="T7" fmla="*/ 100 h 412"/>
                <a:gd name="T8" fmla="*/ 300 w 463"/>
                <a:gd name="T9" fmla="*/ 111 h 412"/>
                <a:gd name="T10" fmla="*/ 322 w 463"/>
                <a:gd name="T11" fmla="*/ 93 h 412"/>
                <a:gd name="T12" fmla="*/ 348 w 463"/>
                <a:gd name="T13" fmla="*/ 111 h 412"/>
                <a:gd name="T14" fmla="*/ 370 w 463"/>
                <a:gd name="T15" fmla="*/ 93 h 412"/>
                <a:gd name="T16" fmla="*/ 392 w 463"/>
                <a:gd name="T17" fmla="*/ 78 h 412"/>
                <a:gd name="T18" fmla="*/ 429 w 463"/>
                <a:gd name="T19" fmla="*/ 67 h 412"/>
                <a:gd name="T20" fmla="*/ 444 w 463"/>
                <a:gd name="T21" fmla="*/ 70 h 412"/>
                <a:gd name="T22" fmla="*/ 459 w 463"/>
                <a:gd name="T23" fmla="*/ 85 h 412"/>
                <a:gd name="T24" fmla="*/ 437 w 463"/>
                <a:gd name="T25" fmla="*/ 107 h 412"/>
                <a:gd name="T26" fmla="*/ 422 w 463"/>
                <a:gd name="T27" fmla="*/ 152 h 412"/>
                <a:gd name="T28" fmla="*/ 407 w 463"/>
                <a:gd name="T29" fmla="*/ 178 h 412"/>
                <a:gd name="T30" fmla="*/ 400 w 463"/>
                <a:gd name="T31" fmla="*/ 189 h 412"/>
                <a:gd name="T32" fmla="*/ 385 w 463"/>
                <a:gd name="T33" fmla="*/ 159 h 412"/>
                <a:gd name="T34" fmla="*/ 377 w 463"/>
                <a:gd name="T35" fmla="*/ 167 h 412"/>
                <a:gd name="T36" fmla="*/ 381 w 463"/>
                <a:gd name="T37" fmla="*/ 152 h 412"/>
                <a:gd name="T38" fmla="*/ 377 w 463"/>
                <a:gd name="T39" fmla="*/ 133 h 412"/>
                <a:gd name="T40" fmla="*/ 344 w 463"/>
                <a:gd name="T41" fmla="*/ 126 h 412"/>
                <a:gd name="T42" fmla="*/ 333 w 463"/>
                <a:gd name="T43" fmla="*/ 119 h 412"/>
                <a:gd name="T44" fmla="*/ 322 w 463"/>
                <a:gd name="T45" fmla="*/ 115 h 412"/>
                <a:gd name="T46" fmla="*/ 329 w 463"/>
                <a:gd name="T47" fmla="*/ 133 h 412"/>
                <a:gd name="T48" fmla="*/ 333 w 463"/>
                <a:gd name="T49" fmla="*/ 167 h 412"/>
                <a:gd name="T50" fmla="*/ 337 w 463"/>
                <a:gd name="T51" fmla="*/ 197 h 412"/>
                <a:gd name="T52" fmla="*/ 326 w 463"/>
                <a:gd name="T53" fmla="*/ 193 h 412"/>
                <a:gd name="T54" fmla="*/ 322 w 463"/>
                <a:gd name="T55" fmla="*/ 193 h 412"/>
                <a:gd name="T56" fmla="*/ 303 w 463"/>
                <a:gd name="T57" fmla="*/ 215 h 412"/>
                <a:gd name="T58" fmla="*/ 285 w 463"/>
                <a:gd name="T59" fmla="*/ 226 h 412"/>
                <a:gd name="T60" fmla="*/ 255 w 463"/>
                <a:gd name="T61" fmla="*/ 260 h 412"/>
                <a:gd name="T62" fmla="*/ 222 w 463"/>
                <a:gd name="T63" fmla="*/ 286 h 412"/>
                <a:gd name="T64" fmla="*/ 207 w 463"/>
                <a:gd name="T65" fmla="*/ 315 h 412"/>
                <a:gd name="T66" fmla="*/ 203 w 463"/>
                <a:gd name="T67" fmla="*/ 378 h 412"/>
                <a:gd name="T68" fmla="*/ 196 w 463"/>
                <a:gd name="T69" fmla="*/ 393 h 412"/>
                <a:gd name="T70" fmla="*/ 178 w 463"/>
                <a:gd name="T71" fmla="*/ 408 h 412"/>
                <a:gd name="T72" fmla="*/ 141 w 463"/>
                <a:gd name="T73" fmla="*/ 371 h 412"/>
                <a:gd name="T74" fmla="*/ 118 w 463"/>
                <a:gd name="T75" fmla="*/ 334 h 412"/>
                <a:gd name="T76" fmla="*/ 100 w 463"/>
                <a:gd name="T77" fmla="*/ 297 h 412"/>
                <a:gd name="T78" fmla="*/ 85 w 463"/>
                <a:gd name="T79" fmla="*/ 252 h 412"/>
                <a:gd name="T80" fmla="*/ 78 w 463"/>
                <a:gd name="T81" fmla="*/ 219 h 412"/>
                <a:gd name="T82" fmla="*/ 74 w 463"/>
                <a:gd name="T83" fmla="*/ 197 h 412"/>
                <a:gd name="T84" fmla="*/ 74 w 463"/>
                <a:gd name="T85" fmla="*/ 185 h 412"/>
                <a:gd name="T86" fmla="*/ 59 w 463"/>
                <a:gd name="T87" fmla="*/ 208 h 412"/>
                <a:gd name="T88" fmla="*/ 11 w 463"/>
                <a:gd name="T89" fmla="*/ 185 h 412"/>
                <a:gd name="T90" fmla="*/ 22 w 463"/>
                <a:gd name="T91" fmla="*/ 185 h 412"/>
                <a:gd name="T92" fmla="*/ 26 w 463"/>
                <a:gd name="T93" fmla="*/ 178 h 412"/>
                <a:gd name="T94" fmla="*/ 0 w 463"/>
                <a:gd name="T95" fmla="*/ 167 h 412"/>
                <a:gd name="T96" fmla="*/ 33 w 463"/>
                <a:gd name="T97" fmla="*/ 152 h 412"/>
                <a:gd name="T98" fmla="*/ 33 w 463"/>
                <a:gd name="T99" fmla="*/ 130 h 412"/>
                <a:gd name="T100" fmla="*/ 11 w 463"/>
                <a:gd name="T101" fmla="*/ 111 h 412"/>
                <a:gd name="T102" fmla="*/ 37 w 463"/>
                <a:gd name="T103" fmla="*/ 96 h 412"/>
                <a:gd name="T104" fmla="*/ 78 w 463"/>
                <a:gd name="T105" fmla="*/ 56 h 412"/>
                <a:gd name="T106" fmla="*/ 92 w 463"/>
                <a:gd name="T107" fmla="*/ 22 h 412"/>
                <a:gd name="T108" fmla="*/ 137 w 463"/>
                <a:gd name="T109" fmla="*/ 7 h 412"/>
                <a:gd name="T110" fmla="*/ 333 w 463"/>
                <a:gd name="T111" fmla="*/ 197 h 412"/>
                <a:gd name="T112" fmla="*/ 329 w 463"/>
                <a:gd name="T113" fmla="*/ 1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3" h="412">
                  <a:moveTo>
                    <a:pt x="148" y="15"/>
                  </a:moveTo>
                  <a:lnTo>
                    <a:pt x="148" y="15"/>
                  </a:lnTo>
                  <a:lnTo>
                    <a:pt x="148" y="18"/>
                  </a:lnTo>
                  <a:lnTo>
                    <a:pt x="152" y="22"/>
                  </a:lnTo>
                  <a:lnTo>
                    <a:pt x="152" y="26"/>
                  </a:lnTo>
                  <a:lnTo>
                    <a:pt x="155" y="30"/>
                  </a:lnTo>
                  <a:lnTo>
                    <a:pt x="152" y="30"/>
                  </a:lnTo>
                  <a:lnTo>
                    <a:pt x="155" y="33"/>
                  </a:lnTo>
                  <a:lnTo>
                    <a:pt x="155" y="33"/>
                  </a:lnTo>
                  <a:lnTo>
                    <a:pt x="155" y="37"/>
                  </a:lnTo>
                  <a:lnTo>
                    <a:pt x="159" y="37"/>
                  </a:lnTo>
                  <a:lnTo>
                    <a:pt x="159" y="41"/>
                  </a:lnTo>
                  <a:lnTo>
                    <a:pt x="163" y="41"/>
                  </a:lnTo>
                  <a:lnTo>
                    <a:pt x="166" y="41"/>
                  </a:lnTo>
                  <a:lnTo>
                    <a:pt x="170" y="41"/>
                  </a:lnTo>
                  <a:lnTo>
                    <a:pt x="170" y="41"/>
                  </a:lnTo>
                  <a:lnTo>
                    <a:pt x="174" y="41"/>
                  </a:lnTo>
                  <a:lnTo>
                    <a:pt x="178" y="44"/>
                  </a:lnTo>
                  <a:lnTo>
                    <a:pt x="181" y="44"/>
                  </a:lnTo>
                  <a:lnTo>
                    <a:pt x="181" y="48"/>
                  </a:lnTo>
                  <a:lnTo>
                    <a:pt x="185" y="48"/>
                  </a:lnTo>
                  <a:lnTo>
                    <a:pt x="185" y="52"/>
                  </a:lnTo>
                  <a:lnTo>
                    <a:pt x="185" y="52"/>
                  </a:lnTo>
                  <a:lnTo>
                    <a:pt x="185" y="56"/>
                  </a:lnTo>
                  <a:lnTo>
                    <a:pt x="185" y="63"/>
                  </a:lnTo>
                  <a:lnTo>
                    <a:pt x="185" y="70"/>
                  </a:lnTo>
                  <a:lnTo>
                    <a:pt x="181" y="74"/>
                  </a:lnTo>
                  <a:lnTo>
                    <a:pt x="181" y="78"/>
                  </a:lnTo>
                  <a:lnTo>
                    <a:pt x="185" y="78"/>
                  </a:lnTo>
                  <a:lnTo>
                    <a:pt x="189" y="82"/>
                  </a:lnTo>
                  <a:lnTo>
                    <a:pt x="189" y="82"/>
                  </a:lnTo>
                  <a:lnTo>
                    <a:pt x="192" y="82"/>
                  </a:lnTo>
                  <a:lnTo>
                    <a:pt x="200" y="85"/>
                  </a:lnTo>
                  <a:lnTo>
                    <a:pt x="207" y="89"/>
                  </a:lnTo>
                  <a:lnTo>
                    <a:pt x="211" y="93"/>
                  </a:lnTo>
                  <a:lnTo>
                    <a:pt x="218" y="96"/>
                  </a:lnTo>
                  <a:lnTo>
                    <a:pt x="222" y="96"/>
                  </a:lnTo>
                  <a:lnTo>
                    <a:pt x="226" y="96"/>
                  </a:lnTo>
                  <a:lnTo>
                    <a:pt x="229" y="100"/>
                  </a:lnTo>
                  <a:lnTo>
                    <a:pt x="240" y="100"/>
                  </a:lnTo>
                  <a:lnTo>
                    <a:pt x="240" y="104"/>
                  </a:lnTo>
                  <a:lnTo>
                    <a:pt x="252" y="100"/>
                  </a:lnTo>
                  <a:lnTo>
                    <a:pt x="259" y="104"/>
                  </a:lnTo>
                  <a:lnTo>
                    <a:pt x="259" y="107"/>
                  </a:lnTo>
                  <a:lnTo>
                    <a:pt x="263" y="107"/>
                  </a:lnTo>
                  <a:lnTo>
                    <a:pt x="274" y="111"/>
                  </a:lnTo>
                  <a:lnTo>
                    <a:pt x="274" y="111"/>
                  </a:lnTo>
                  <a:lnTo>
                    <a:pt x="281" y="111"/>
                  </a:lnTo>
                  <a:lnTo>
                    <a:pt x="296" y="115"/>
                  </a:lnTo>
                  <a:lnTo>
                    <a:pt x="300" y="111"/>
                  </a:lnTo>
                  <a:lnTo>
                    <a:pt x="303" y="115"/>
                  </a:lnTo>
                  <a:lnTo>
                    <a:pt x="315" y="115"/>
                  </a:lnTo>
                  <a:lnTo>
                    <a:pt x="318" y="107"/>
                  </a:lnTo>
                  <a:lnTo>
                    <a:pt x="315" y="100"/>
                  </a:lnTo>
                  <a:lnTo>
                    <a:pt x="315" y="93"/>
                  </a:lnTo>
                  <a:lnTo>
                    <a:pt x="315" y="93"/>
                  </a:lnTo>
                  <a:lnTo>
                    <a:pt x="315" y="93"/>
                  </a:lnTo>
                  <a:lnTo>
                    <a:pt x="318" y="89"/>
                  </a:lnTo>
                  <a:lnTo>
                    <a:pt x="322" y="89"/>
                  </a:lnTo>
                  <a:lnTo>
                    <a:pt x="322" y="93"/>
                  </a:lnTo>
                  <a:lnTo>
                    <a:pt x="322" y="96"/>
                  </a:lnTo>
                  <a:lnTo>
                    <a:pt x="326" y="96"/>
                  </a:lnTo>
                  <a:lnTo>
                    <a:pt x="326" y="96"/>
                  </a:lnTo>
                  <a:lnTo>
                    <a:pt x="326" y="100"/>
                  </a:lnTo>
                  <a:lnTo>
                    <a:pt x="326" y="104"/>
                  </a:lnTo>
                  <a:lnTo>
                    <a:pt x="329" y="107"/>
                  </a:lnTo>
                  <a:lnTo>
                    <a:pt x="333" y="107"/>
                  </a:lnTo>
                  <a:lnTo>
                    <a:pt x="337" y="107"/>
                  </a:lnTo>
                  <a:lnTo>
                    <a:pt x="344" y="111"/>
                  </a:lnTo>
                  <a:lnTo>
                    <a:pt x="348" y="111"/>
                  </a:lnTo>
                  <a:lnTo>
                    <a:pt x="352" y="107"/>
                  </a:lnTo>
                  <a:lnTo>
                    <a:pt x="355" y="107"/>
                  </a:lnTo>
                  <a:lnTo>
                    <a:pt x="359" y="107"/>
                  </a:lnTo>
                  <a:lnTo>
                    <a:pt x="366" y="107"/>
                  </a:lnTo>
                  <a:lnTo>
                    <a:pt x="370" y="107"/>
                  </a:lnTo>
                  <a:lnTo>
                    <a:pt x="377" y="104"/>
                  </a:lnTo>
                  <a:lnTo>
                    <a:pt x="374" y="104"/>
                  </a:lnTo>
                  <a:lnTo>
                    <a:pt x="374" y="100"/>
                  </a:lnTo>
                  <a:lnTo>
                    <a:pt x="370" y="96"/>
                  </a:lnTo>
                  <a:lnTo>
                    <a:pt x="370" y="93"/>
                  </a:lnTo>
                  <a:lnTo>
                    <a:pt x="370" y="89"/>
                  </a:lnTo>
                  <a:lnTo>
                    <a:pt x="374" y="89"/>
                  </a:lnTo>
                  <a:lnTo>
                    <a:pt x="377" y="89"/>
                  </a:lnTo>
                  <a:lnTo>
                    <a:pt x="381" y="89"/>
                  </a:lnTo>
                  <a:lnTo>
                    <a:pt x="385" y="85"/>
                  </a:lnTo>
                  <a:lnTo>
                    <a:pt x="385" y="85"/>
                  </a:lnTo>
                  <a:lnTo>
                    <a:pt x="389" y="85"/>
                  </a:lnTo>
                  <a:lnTo>
                    <a:pt x="389" y="82"/>
                  </a:lnTo>
                  <a:lnTo>
                    <a:pt x="392" y="82"/>
                  </a:lnTo>
                  <a:lnTo>
                    <a:pt x="392" y="78"/>
                  </a:lnTo>
                  <a:lnTo>
                    <a:pt x="396" y="74"/>
                  </a:lnTo>
                  <a:lnTo>
                    <a:pt x="400" y="74"/>
                  </a:lnTo>
                  <a:lnTo>
                    <a:pt x="407" y="74"/>
                  </a:lnTo>
                  <a:lnTo>
                    <a:pt x="411" y="70"/>
                  </a:lnTo>
                  <a:lnTo>
                    <a:pt x="411" y="67"/>
                  </a:lnTo>
                  <a:lnTo>
                    <a:pt x="411" y="67"/>
                  </a:lnTo>
                  <a:lnTo>
                    <a:pt x="415" y="63"/>
                  </a:lnTo>
                  <a:lnTo>
                    <a:pt x="418" y="67"/>
                  </a:lnTo>
                  <a:lnTo>
                    <a:pt x="422" y="67"/>
                  </a:lnTo>
                  <a:lnTo>
                    <a:pt x="429" y="67"/>
                  </a:lnTo>
                  <a:lnTo>
                    <a:pt x="429" y="67"/>
                  </a:lnTo>
                  <a:lnTo>
                    <a:pt x="429" y="63"/>
                  </a:lnTo>
                  <a:lnTo>
                    <a:pt x="437" y="59"/>
                  </a:lnTo>
                  <a:lnTo>
                    <a:pt x="440" y="59"/>
                  </a:lnTo>
                  <a:lnTo>
                    <a:pt x="440" y="63"/>
                  </a:lnTo>
                  <a:lnTo>
                    <a:pt x="444" y="63"/>
                  </a:lnTo>
                  <a:lnTo>
                    <a:pt x="444" y="63"/>
                  </a:lnTo>
                  <a:lnTo>
                    <a:pt x="440" y="67"/>
                  </a:lnTo>
                  <a:lnTo>
                    <a:pt x="444" y="70"/>
                  </a:lnTo>
                  <a:lnTo>
                    <a:pt x="444" y="70"/>
                  </a:lnTo>
                  <a:lnTo>
                    <a:pt x="448" y="70"/>
                  </a:lnTo>
                  <a:lnTo>
                    <a:pt x="448" y="70"/>
                  </a:lnTo>
                  <a:lnTo>
                    <a:pt x="452" y="74"/>
                  </a:lnTo>
                  <a:lnTo>
                    <a:pt x="452" y="78"/>
                  </a:lnTo>
                  <a:lnTo>
                    <a:pt x="448" y="78"/>
                  </a:lnTo>
                  <a:lnTo>
                    <a:pt x="448" y="82"/>
                  </a:lnTo>
                  <a:lnTo>
                    <a:pt x="452" y="82"/>
                  </a:lnTo>
                  <a:lnTo>
                    <a:pt x="455" y="82"/>
                  </a:lnTo>
                  <a:lnTo>
                    <a:pt x="459" y="82"/>
                  </a:lnTo>
                  <a:lnTo>
                    <a:pt x="459" y="85"/>
                  </a:lnTo>
                  <a:lnTo>
                    <a:pt x="463" y="89"/>
                  </a:lnTo>
                  <a:lnTo>
                    <a:pt x="459" y="89"/>
                  </a:lnTo>
                  <a:lnTo>
                    <a:pt x="459" y="93"/>
                  </a:lnTo>
                  <a:lnTo>
                    <a:pt x="459" y="96"/>
                  </a:lnTo>
                  <a:lnTo>
                    <a:pt x="455" y="96"/>
                  </a:lnTo>
                  <a:lnTo>
                    <a:pt x="452" y="93"/>
                  </a:lnTo>
                  <a:lnTo>
                    <a:pt x="448" y="96"/>
                  </a:lnTo>
                  <a:lnTo>
                    <a:pt x="444" y="96"/>
                  </a:lnTo>
                  <a:lnTo>
                    <a:pt x="440" y="100"/>
                  </a:lnTo>
                  <a:lnTo>
                    <a:pt x="437" y="107"/>
                  </a:lnTo>
                  <a:lnTo>
                    <a:pt x="433" y="107"/>
                  </a:lnTo>
                  <a:lnTo>
                    <a:pt x="429" y="115"/>
                  </a:lnTo>
                  <a:lnTo>
                    <a:pt x="426" y="119"/>
                  </a:lnTo>
                  <a:lnTo>
                    <a:pt x="429" y="119"/>
                  </a:lnTo>
                  <a:lnTo>
                    <a:pt x="426" y="126"/>
                  </a:lnTo>
                  <a:lnTo>
                    <a:pt x="422" y="133"/>
                  </a:lnTo>
                  <a:lnTo>
                    <a:pt x="422" y="133"/>
                  </a:lnTo>
                  <a:lnTo>
                    <a:pt x="426" y="137"/>
                  </a:lnTo>
                  <a:lnTo>
                    <a:pt x="422" y="145"/>
                  </a:lnTo>
                  <a:lnTo>
                    <a:pt x="422" y="152"/>
                  </a:lnTo>
                  <a:lnTo>
                    <a:pt x="418" y="156"/>
                  </a:lnTo>
                  <a:lnTo>
                    <a:pt x="415" y="156"/>
                  </a:lnTo>
                  <a:lnTo>
                    <a:pt x="411" y="156"/>
                  </a:lnTo>
                  <a:lnTo>
                    <a:pt x="407" y="156"/>
                  </a:lnTo>
                  <a:lnTo>
                    <a:pt x="411" y="163"/>
                  </a:lnTo>
                  <a:lnTo>
                    <a:pt x="411" y="167"/>
                  </a:lnTo>
                  <a:lnTo>
                    <a:pt x="411" y="171"/>
                  </a:lnTo>
                  <a:lnTo>
                    <a:pt x="407" y="171"/>
                  </a:lnTo>
                  <a:lnTo>
                    <a:pt x="407" y="174"/>
                  </a:lnTo>
                  <a:lnTo>
                    <a:pt x="407" y="178"/>
                  </a:lnTo>
                  <a:lnTo>
                    <a:pt x="407" y="182"/>
                  </a:lnTo>
                  <a:lnTo>
                    <a:pt x="403" y="185"/>
                  </a:lnTo>
                  <a:lnTo>
                    <a:pt x="403" y="189"/>
                  </a:lnTo>
                  <a:lnTo>
                    <a:pt x="400" y="189"/>
                  </a:lnTo>
                  <a:lnTo>
                    <a:pt x="400" y="189"/>
                  </a:lnTo>
                  <a:lnTo>
                    <a:pt x="400" y="193"/>
                  </a:lnTo>
                  <a:lnTo>
                    <a:pt x="400" y="193"/>
                  </a:lnTo>
                  <a:lnTo>
                    <a:pt x="400" y="189"/>
                  </a:lnTo>
                  <a:lnTo>
                    <a:pt x="400" y="189"/>
                  </a:lnTo>
                  <a:lnTo>
                    <a:pt x="400" y="189"/>
                  </a:lnTo>
                  <a:lnTo>
                    <a:pt x="396" y="185"/>
                  </a:lnTo>
                  <a:lnTo>
                    <a:pt x="396" y="182"/>
                  </a:lnTo>
                  <a:lnTo>
                    <a:pt x="396" y="174"/>
                  </a:lnTo>
                  <a:lnTo>
                    <a:pt x="392" y="174"/>
                  </a:lnTo>
                  <a:lnTo>
                    <a:pt x="392" y="171"/>
                  </a:lnTo>
                  <a:lnTo>
                    <a:pt x="392" y="167"/>
                  </a:lnTo>
                  <a:lnTo>
                    <a:pt x="392" y="163"/>
                  </a:lnTo>
                  <a:lnTo>
                    <a:pt x="392" y="163"/>
                  </a:lnTo>
                  <a:lnTo>
                    <a:pt x="389" y="163"/>
                  </a:lnTo>
                  <a:lnTo>
                    <a:pt x="385" y="159"/>
                  </a:lnTo>
                  <a:lnTo>
                    <a:pt x="385" y="163"/>
                  </a:lnTo>
                  <a:lnTo>
                    <a:pt x="385" y="163"/>
                  </a:lnTo>
                  <a:lnTo>
                    <a:pt x="385" y="163"/>
                  </a:lnTo>
                  <a:lnTo>
                    <a:pt x="385" y="167"/>
                  </a:lnTo>
                  <a:lnTo>
                    <a:pt x="381" y="171"/>
                  </a:lnTo>
                  <a:lnTo>
                    <a:pt x="385" y="171"/>
                  </a:lnTo>
                  <a:lnTo>
                    <a:pt x="385" y="171"/>
                  </a:lnTo>
                  <a:lnTo>
                    <a:pt x="381" y="171"/>
                  </a:lnTo>
                  <a:lnTo>
                    <a:pt x="377" y="171"/>
                  </a:lnTo>
                  <a:lnTo>
                    <a:pt x="377" y="167"/>
                  </a:lnTo>
                  <a:lnTo>
                    <a:pt x="377" y="167"/>
                  </a:lnTo>
                  <a:lnTo>
                    <a:pt x="374" y="163"/>
                  </a:lnTo>
                  <a:lnTo>
                    <a:pt x="374" y="159"/>
                  </a:lnTo>
                  <a:lnTo>
                    <a:pt x="374" y="159"/>
                  </a:lnTo>
                  <a:lnTo>
                    <a:pt x="374" y="156"/>
                  </a:lnTo>
                  <a:lnTo>
                    <a:pt x="374" y="156"/>
                  </a:lnTo>
                  <a:lnTo>
                    <a:pt x="377" y="152"/>
                  </a:lnTo>
                  <a:lnTo>
                    <a:pt x="377" y="156"/>
                  </a:lnTo>
                  <a:lnTo>
                    <a:pt x="381" y="156"/>
                  </a:lnTo>
                  <a:lnTo>
                    <a:pt x="381" y="152"/>
                  </a:lnTo>
                  <a:lnTo>
                    <a:pt x="381" y="152"/>
                  </a:lnTo>
                  <a:lnTo>
                    <a:pt x="385" y="148"/>
                  </a:lnTo>
                  <a:lnTo>
                    <a:pt x="385" y="145"/>
                  </a:lnTo>
                  <a:lnTo>
                    <a:pt x="385" y="141"/>
                  </a:lnTo>
                  <a:lnTo>
                    <a:pt x="389" y="137"/>
                  </a:lnTo>
                  <a:lnTo>
                    <a:pt x="385" y="137"/>
                  </a:lnTo>
                  <a:lnTo>
                    <a:pt x="385" y="133"/>
                  </a:lnTo>
                  <a:lnTo>
                    <a:pt x="381" y="137"/>
                  </a:lnTo>
                  <a:lnTo>
                    <a:pt x="381" y="133"/>
                  </a:lnTo>
                  <a:lnTo>
                    <a:pt x="377" y="133"/>
                  </a:lnTo>
                  <a:lnTo>
                    <a:pt x="374" y="133"/>
                  </a:lnTo>
                  <a:lnTo>
                    <a:pt x="366" y="133"/>
                  </a:lnTo>
                  <a:lnTo>
                    <a:pt x="363" y="133"/>
                  </a:lnTo>
                  <a:lnTo>
                    <a:pt x="355" y="133"/>
                  </a:lnTo>
                  <a:lnTo>
                    <a:pt x="352" y="133"/>
                  </a:lnTo>
                  <a:lnTo>
                    <a:pt x="352" y="133"/>
                  </a:lnTo>
                  <a:lnTo>
                    <a:pt x="348" y="133"/>
                  </a:lnTo>
                  <a:lnTo>
                    <a:pt x="348" y="130"/>
                  </a:lnTo>
                  <a:lnTo>
                    <a:pt x="344" y="126"/>
                  </a:lnTo>
                  <a:lnTo>
                    <a:pt x="344" y="126"/>
                  </a:lnTo>
                  <a:lnTo>
                    <a:pt x="344" y="122"/>
                  </a:lnTo>
                  <a:lnTo>
                    <a:pt x="344" y="119"/>
                  </a:lnTo>
                  <a:lnTo>
                    <a:pt x="340" y="119"/>
                  </a:lnTo>
                  <a:lnTo>
                    <a:pt x="340" y="119"/>
                  </a:lnTo>
                  <a:lnTo>
                    <a:pt x="337" y="119"/>
                  </a:lnTo>
                  <a:lnTo>
                    <a:pt x="337" y="119"/>
                  </a:lnTo>
                  <a:lnTo>
                    <a:pt x="333" y="115"/>
                  </a:lnTo>
                  <a:lnTo>
                    <a:pt x="333" y="115"/>
                  </a:lnTo>
                  <a:lnTo>
                    <a:pt x="329" y="119"/>
                  </a:lnTo>
                  <a:lnTo>
                    <a:pt x="333" y="119"/>
                  </a:lnTo>
                  <a:lnTo>
                    <a:pt x="333" y="119"/>
                  </a:lnTo>
                  <a:lnTo>
                    <a:pt x="329" y="119"/>
                  </a:lnTo>
                  <a:lnTo>
                    <a:pt x="326" y="115"/>
                  </a:lnTo>
                  <a:lnTo>
                    <a:pt x="326" y="115"/>
                  </a:lnTo>
                  <a:lnTo>
                    <a:pt x="326" y="111"/>
                  </a:lnTo>
                  <a:lnTo>
                    <a:pt x="322" y="111"/>
                  </a:lnTo>
                  <a:lnTo>
                    <a:pt x="322" y="111"/>
                  </a:lnTo>
                  <a:lnTo>
                    <a:pt x="322" y="111"/>
                  </a:lnTo>
                  <a:lnTo>
                    <a:pt x="322" y="115"/>
                  </a:lnTo>
                  <a:lnTo>
                    <a:pt x="322" y="115"/>
                  </a:lnTo>
                  <a:lnTo>
                    <a:pt x="322" y="119"/>
                  </a:lnTo>
                  <a:lnTo>
                    <a:pt x="318" y="122"/>
                  </a:lnTo>
                  <a:lnTo>
                    <a:pt x="318" y="126"/>
                  </a:lnTo>
                  <a:lnTo>
                    <a:pt x="326" y="130"/>
                  </a:lnTo>
                  <a:lnTo>
                    <a:pt x="329" y="130"/>
                  </a:lnTo>
                  <a:lnTo>
                    <a:pt x="333" y="130"/>
                  </a:lnTo>
                  <a:lnTo>
                    <a:pt x="329" y="130"/>
                  </a:lnTo>
                  <a:lnTo>
                    <a:pt x="333" y="133"/>
                  </a:lnTo>
                  <a:lnTo>
                    <a:pt x="329" y="137"/>
                  </a:lnTo>
                  <a:lnTo>
                    <a:pt x="329" y="133"/>
                  </a:lnTo>
                  <a:lnTo>
                    <a:pt x="326" y="137"/>
                  </a:lnTo>
                  <a:lnTo>
                    <a:pt x="326" y="141"/>
                  </a:lnTo>
                  <a:lnTo>
                    <a:pt x="322" y="141"/>
                  </a:lnTo>
                  <a:lnTo>
                    <a:pt x="322" y="148"/>
                  </a:lnTo>
                  <a:lnTo>
                    <a:pt x="326" y="152"/>
                  </a:lnTo>
                  <a:lnTo>
                    <a:pt x="329" y="152"/>
                  </a:lnTo>
                  <a:lnTo>
                    <a:pt x="333" y="156"/>
                  </a:lnTo>
                  <a:lnTo>
                    <a:pt x="333" y="163"/>
                  </a:lnTo>
                  <a:lnTo>
                    <a:pt x="333" y="167"/>
                  </a:lnTo>
                  <a:lnTo>
                    <a:pt x="333" y="167"/>
                  </a:lnTo>
                  <a:lnTo>
                    <a:pt x="333" y="174"/>
                  </a:lnTo>
                  <a:lnTo>
                    <a:pt x="340" y="178"/>
                  </a:lnTo>
                  <a:lnTo>
                    <a:pt x="340" y="182"/>
                  </a:lnTo>
                  <a:lnTo>
                    <a:pt x="340" y="185"/>
                  </a:lnTo>
                  <a:lnTo>
                    <a:pt x="340" y="189"/>
                  </a:lnTo>
                  <a:lnTo>
                    <a:pt x="340" y="189"/>
                  </a:lnTo>
                  <a:lnTo>
                    <a:pt x="340" y="193"/>
                  </a:lnTo>
                  <a:lnTo>
                    <a:pt x="340" y="197"/>
                  </a:lnTo>
                  <a:lnTo>
                    <a:pt x="337" y="193"/>
                  </a:lnTo>
                  <a:lnTo>
                    <a:pt x="337" y="197"/>
                  </a:lnTo>
                  <a:lnTo>
                    <a:pt x="337" y="193"/>
                  </a:lnTo>
                  <a:lnTo>
                    <a:pt x="333" y="193"/>
                  </a:lnTo>
                  <a:lnTo>
                    <a:pt x="333" y="189"/>
                  </a:lnTo>
                  <a:lnTo>
                    <a:pt x="333" y="189"/>
                  </a:lnTo>
                  <a:lnTo>
                    <a:pt x="333" y="193"/>
                  </a:lnTo>
                  <a:lnTo>
                    <a:pt x="333" y="193"/>
                  </a:lnTo>
                  <a:lnTo>
                    <a:pt x="333" y="193"/>
                  </a:lnTo>
                  <a:lnTo>
                    <a:pt x="329" y="193"/>
                  </a:lnTo>
                  <a:lnTo>
                    <a:pt x="329" y="193"/>
                  </a:lnTo>
                  <a:lnTo>
                    <a:pt x="326" y="193"/>
                  </a:lnTo>
                  <a:lnTo>
                    <a:pt x="326" y="189"/>
                  </a:lnTo>
                  <a:lnTo>
                    <a:pt x="326" y="185"/>
                  </a:lnTo>
                  <a:lnTo>
                    <a:pt x="326" y="185"/>
                  </a:lnTo>
                  <a:lnTo>
                    <a:pt x="322" y="185"/>
                  </a:lnTo>
                  <a:lnTo>
                    <a:pt x="322" y="185"/>
                  </a:lnTo>
                  <a:lnTo>
                    <a:pt x="322" y="185"/>
                  </a:lnTo>
                  <a:lnTo>
                    <a:pt x="326" y="185"/>
                  </a:lnTo>
                  <a:lnTo>
                    <a:pt x="322" y="189"/>
                  </a:lnTo>
                  <a:lnTo>
                    <a:pt x="322" y="189"/>
                  </a:lnTo>
                  <a:lnTo>
                    <a:pt x="322" y="193"/>
                  </a:lnTo>
                  <a:lnTo>
                    <a:pt x="318" y="193"/>
                  </a:lnTo>
                  <a:lnTo>
                    <a:pt x="311" y="197"/>
                  </a:lnTo>
                  <a:lnTo>
                    <a:pt x="307" y="200"/>
                  </a:lnTo>
                  <a:lnTo>
                    <a:pt x="307" y="200"/>
                  </a:lnTo>
                  <a:lnTo>
                    <a:pt x="307" y="204"/>
                  </a:lnTo>
                  <a:lnTo>
                    <a:pt x="307" y="208"/>
                  </a:lnTo>
                  <a:lnTo>
                    <a:pt x="307" y="208"/>
                  </a:lnTo>
                  <a:lnTo>
                    <a:pt x="307" y="211"/>
                  </a:lnTo>
                  <a:lnTo>
                    <a:pt x="307" y="211"/>
                  </a:lnTo>
                  <a:lnTo>
                    <a:pt x="303" y="215"/>
                  </a:lnTo>
                  <a:lnTo>
                    <a:pt x="303" y="215"/>
                  </a:lnTo>
                  <a:lnTo>
                    <a:pt x="303" y="215"/>
                  </a:lnTo>
                  <a:lnTo>
                    <a:pt x="303" y="219"/>
                  </a:lnTo>
                  <a:lnTo>
                    <a:pt x="296" y="222"/>
                  </a:lnTo>
                  <a:lnTo>
                    <a:pt x="296" y="222"/>
                  </a:lnTo>
                  <a:lnTo>
                    <a:pt x="289" y="230"/>
                  </a:lnTo>
                  <a:lnTo>
                    <a:pt x="289" y="226"/>
                  </a:lnTo>
                  <a:lnTo>
                    <a:pt x="289" y="226"/>
                  </a:lnTo>
                  <a:lnTo>
                    <a:pt x="285" y="226"/>
                  </a:lnTo>
                  <a:lnTo>
                    <a:pt x="285" y="226"/>
                  </a:lnTo>
                  <a:lnTo>
                    <a:pt x="281" y="226"/>
                  </a:lnTo>
                  <a:lnTo>
                    <a:pt x="281" y="226"/>
                  </a:lnTo>
                  <a:lnTo>
                    <a:pt x="281" y="230"/>
                  </a:lnTo>
                  <a:lnTo>
                    <a:pt x="281" y="230"/>
                  </a:lnTo>
                  <a:lnTo>
                    <a:pt x="285" y="230"/>
                  </a:lnTo>
                  <a:lnTo>
                    <a:pt x="285" y="230"/>
                  </a:lnTo>
                  <a:lnTo>
                    <a:pt x="274" y="237"/>
                  </a:lnTo>
                  <a:lnTo>
                    <a:pt x="270" y="245"/>
                  </a:lnTo>
                  <a:lnTo>
                    <a:pt x="255" y="256"/>
                  </a:lnTo>
                  <a:lnTo>
                    <a:pt x="255" y="260"/>
                  </a:lnTo>
                  <a:lnTo>
                    <a:pt x="252" y="263"/>
                  </a:lnTo>
                  <a:lnTo>
                    <a:pt x="244" y="267"/>
                  </a:lnTo>
                  <a:lnTo>
                    <a:pt x="240" y="267"/>
                  </a:lnTo>
                  <a:lnTo>
                    <a:pt x="240" y="271"/>
                  </a:lnTo>
                  <a:lnTo>
                    <a:pt x="240" y="274"/>
                  </a:lnTo>
                  <a:lnTo>
                    <a:pt x="237" y="278"/>
                  </a:lnTo>
                  <a:lnTo>
                    <a:pt x="233" y="282"/>
                  </a:lnTo>
                  <a:lnTo>
                    <a:pt x="226" y="282"/>
                  </a:lnTo>
                  <a:lnTo>
                    <a:pt x="222" y="282"/>
                  </a:lnTo>
                  <a:lnTo>
                    <a:pt x="222" y="286"/>
                  </a:lnTo>
                  <a:lnTo>
                    <a:pt x="218" y="289"/>
                  </a:lnTo>
                  <a:lnTo>
                    <a:pt x="215" y="289"/>
                  </a:lnTo>
                  <a:lnTo>
                    <a:pt x="215" y="289"/>
                  </a:lnTo>
                  <a:lnTo>
                    <a:pt x="211" y="289"/>
                  </a:lnTo>
                  <a:lnTo>
                    <a:pt x="207" y="293"/>
                  </a:lnTo>
                  <a:lnTo>
                    <a:pt x="207" y="297"/>
                  </a:lnTo>
                  <a:lnTo>
                    <a:pt x="207" y="300"/>
                  </a:lnTo>
                  <a:lnTo>
                    <a:pt x="207" y="308"/>
                  </a:lnTo>
                  <a:lnTo>
                    <a:pt x="207" y="312"/>
                  </a:lnTo>
                  <a:lnTo>
                    <a:pt x="207" y="315"/>
                  </a:lnTo>
                  <a:lnTo>
                    <a:pt x="207" y="326"/>
                  </a:lnTo>
                  <a:lnTo>
                    <a:pt x="211" y="330"/>
                  </a:lnTo>
                  <a:lnTo>
                    <a:pt x="211" y="334"/>
                  </a:lnTo>
                  <a:lnTo>
                    <a:pt x="207" y="345"/>
                  </a:lnTo>
                  <a:lnTo>
                    <a:pt x="203" y="352"/>
                  </a:lnTo>
                  <a:lnTo>
                    <a:pt x="203" y="360"/>
                  </a:lnTo>
                  <a:lnTo>
                    <a:pt x="203" y="360"/>
                  </a:lnTo>
                  <a:lnTo>
                    <a:pt x="207" y="371"/>
                  </a:lnTo>
                  <a:lnTo>
                    <a:pt x="207" y="375"/>
                  </a:lnTo>
                  <a:lnTo>
                    <a:pt x="203" y="378"/>
                  </a:lnTo>
                  <a:lnTo>
                    <a:pt x="200" y="375"/>
                  </a:lnTo>
                  <a:lnTo>
                    <a:pt x="196" y="378"/>
                  </a:lnTo>
                  <a:lnTo>
                    <a:pt x="196" y="378"/>
                  </a:lnTo>
                  <a:lnTo>
                    <a:pt x="196" y="382"/>
                  </a:lnTo>
                  <a:lnTo>
                    <a:pt x="192" y="386"/>
                  </a:lnTo>
                  <a:lnTo>
                    <a:pt x="189" y="389"/>
                  </a:lnTo>
                  <a:lnTo>
                    <a:pt x="192" y="389"/>
                  </a:lnTo>
                  <a:lnTo>
                    <a:pt x="196" y="393"/>
                  </a:lnTo>
                  <a:lnTo>
                    <a:pt x="196" y="393"/>
                  </a:lnTo>
                  <a:lnTo>
                    <a:pt x="196" y="393"/>
                  </a:lnTo>
                  <a:lnTo>
                    <a:pt x="196" y="393"/>
                  </a:lnTo>
                  <a:lnTo>
                    <a:pt x="192" y="393"/>
                  </a:lnTo>
                  <a:lnTo>
                    <a:pt x="185" y="393"/>
                  </a:lnTo>
                  <a:lnTo>
                    <a:pt x="185" y="393"/>
                  </a:lnTo>
                  <a:lnTo>
                    <a:pt x="181" y="397"/>
                  </a:lnTo>
                  <a:lnTo>
                    <a:pt x="178" y="401"/>
                  </a:lnTo>
                  <a:lnTo>
                    <a:pt x="178" y="401"/>
                  </a:lnTo>
                  <a:lnTo>
                    <a:pt x="178" y="401"/>
                  </a:lnTo>
                  <a:lnTo>
                    <a:pt x="178" y="404"/>
                  </a:lnTo>
                  <a:lnTo>
                    <a:pt x="178" y="408"/>
                  </a:lnTo>
                  <a:lnTo>
                    <a:pt x="170" y="412"/>
                  </a:lnTo>
                  <a:lnTo>
                    <a:pt x="163" y="408"/>
                  </a:lnTo>
                  <a:lnTo>
                    <a:pt x="159" y="408"/>
                  </a:lnTo>
                  <a:lnTo>
                    <a:pt x="155" y="401"/>
                  </a:lnTo>
                  <a:lnTo>
                    <a:pt x="148" y="389"/>
                  </a:lnTo>
                  <a:lnTo>
                    <a:pt x="148" y="386"/>
                  </a:lnTo>
                  <a:lnTo>
                    <a:pt x="148" y="378"/>
                  </a:lnTo>
                  <a:lnTo>
                    <a:pt x="144" y="371"/>
                  </a:lnTo>
                  <a:lnTo>
                    <a:pt x="144" y="371"/>
                  </a:lnTo>
                  <a:lnTo>
                    <a:pt x="141" y="371"/>
                  </a:lnTo>
                  <a:lnTo>
                    <a:pt x="141" y="363"/>
                  </a:lnTo>
                  <a:lnTo>
                    <a:pt x="137" y="360"/>
                  </a:lnTo>
                  <a:lnTo>
                    <a:pt x="133" y="356"/>
                  </a:lnTo>
                  <a:lnTo>
                    <a:pt x="129" y="352"/>
                  </a:lnTo>
                  <a:lnTo>
                    <a:pt x="129" y="352"/>
                  </a:lnTo>
                  <a:lnTo>
                    <a:pt x="126" y="345"/>
                  </a:lnTo>
                  <a:lnTo>
                    <a:pt x="122" y="341"/>
                  </a:lnTo>
                  <a:lnTo>
                    <a:pt x="122" y="341"/>
                  </a:lnTo>
                  <a:lnTo>
                    <a:pt x="122" y="334"/>
                  </a:lnTo>
                  <a:lnTo>
                    <a:pt x="118" y="334"/>
                  </a:lnTo>
                  <a:lnTo>
                    <a:pt x="115" y="326"/>
                  </a:lnTo>
                  <a:lnTo>
                    <a:pt x="115" y="323"/>
                  </a:lnTo>
                  <a:lnTo>
                    <a:pt x="115" y="319"/>
                  </a:lnTo>
                  <a:lnTo>
                    <a:pt x="111" y="315"/>
                  </a:lnTo>
                  <a:lnTo>
                    <a:pt x="111" y="312"/>
                  </a:lnTo>
                  <a:lnTo>
                    <a:pt x="111" y="312"/>
                  </a:lnTo>
                  <a:lnTo>
                    <a:pt x="107" y="304"/>
                  </a:lnTo>
                  <a:lnTo>
                    <a:pt x="107" y="304"/>
                  </a:lnTo>
                  <a:lnTo>
                    <a:pt x="103" y="304"/>
                  </a:lnTo>
                  <a:lnTo>
                    <a:pt x="100" y="297"/>
                  </a:lnTo>
                  <a:lnTo>
                    <a:pt x="100" y="297"/>
                  </a:lnTo>
                  <a:lnTo>
                    <a:pt x="100" y="293"/>
                  </a:lnTo>
                  <a:lnTo>
                    <a:pt x="96" y="289"/>
                  </a:lnTo>
                  <a:lnTo>
                    <a:pt x="96" y="289"/>
                  </a:lnTo>
                  <a:lnTo>
                    <a:pt x="92" y="282"/>
                  </a:lnTo>
                  <a:lnTo>
                    <a:pt x="92" y="274"/>
                  </a:lnTo>
                  <a:lnTo>
                    <a:pt x="85" y="260"/>
                  </a:lnTo>
                  <a:lnTo>
                    <a:pt x="85" y="256"/>
                  </a:lnTo>
                  <a:lnTo>
                    <a:pt x="81" y="252"/>
                  </a:lnTo>
                  <a:lnTo>
                    <a:pt x="85" y="252"/>
                  </a:lnTo>
                  <a:lnTo>
                    <a:pt x="81" y="248"/>
                  </a:lnTo>
                  <a:lnTo>
                    <a:pt x="81" y="245"/>
                  </a:lnTo>
                  <a:lnTo>
                    <a:pt x="85" y="245"/>
                  </a:lnTo>
                  <a:lnTo>
                    <a:pt x="81" y="241"/>
                  </a:lnTo>
                  <a:lnTo>
                    <a:pt x="81" y="237"/>
                  </a:lnTo>
                  <a:lnTo>
                    <a:pt x="78" y="230"/>
                  </a:lnTo>
                  <a:lnTo>
                    <a:pt x="74" y="226"/>
                  </a:lnTo>
                  <a:lnTo>
                    <a:pt x="78" y="222"/>
                  </a:lnTo>
                  <a:lnTo>
                    <a:pt x="78" y="222"/>
                  </a:lnTo>
                  <a:lnTo>
                    <a:pt x="78" y="219"/>
                  </a:lnTo>
                  <a:lnTo>
                    <a:pt x="78" y="219"/>
                  </a:lnTo>
                  <a:lnTo>
                    <a:pt x="78" y="211"/>
                  </a:lnTo>
                  <a:lnTo>
                    <a:pt x="78" y="208"/>
                  </a:lnTo>
                  <a:lnTo>
                    <a:pt x="74" y="208"/>
                  </a:lnTo>
                  <a:lnTo>
                    <a:pt x="74" y="200"/>
                  </a:lnTo>
                  <a:lnTo>
                    <a:pt x="78" y="197"/>
                  </a:lnTo>
                  <a:lnTo>
                    <a:pt x="78" y="197"/>
                  </a:lnTo>
                  <a:lnTo>
                    <a:pt x="81" y="197"/>
                  </a:lnTo>
                  <a:lnTo>
                    <a:pt x="78" y="197"/>
                  </a:lnTo>
                  <a:lnTo>
                    <a:pt x="74" y="197"/>
                  </a:lnTo>
                  <a:lnTo>
                    <a:pt x="70" y="197"/>
                  </a:lnTo>
                  <a:lnTo>
                    <a:pt x="70" y="193"/>
                  </a:lnTo>
                  <a:lnTo>
                    <a:pt x="70" y="193"/>
                  </a:lnTo>
                  <a:lnTo>
                    <a:pt x="70" y="189"/>
                  </a:lnTo>
                  <a:lnTo>
                    <a:pt x="70" y="189"/>
                  </a:lnTo>
                  <a:lnTo>
                    <a:pt x="74" y="189"/>
                  </a:lnTo>
                  <a:lnTo>
                    <a:pt x="78" y="185"/>
                  </a:lnTo>
                  <a:lnTo>
                    <a:pt x="78" y="185"/>
                  </a:lnTo>
                  <a:lnTo>
                    <a:pt x="74" y="185"/>
                  </a:lnTo>
                  <a:lnTo>
                    <a:pt x="74" y="185"/>
                  </a:lnTo>
                  <a:lnTo>
                    <a:pt x="70" y="185"/>
                  </a:lnTo>
                  <a:lnTo>
                    <a:pt x="66" y="182"/>
                  </a:lnTo>
                  <a:lnTo>
                    <a:pt x="66" y="185"/>
                  </a:lnTo>
                  <a:lnTo>
                    <a:pt x="66" y="189"/>
                  </a:lnTo>
                  <a:lnTo>
                    <a:pt x="63" y="193"/>
                  </a:lnTo>
                  <a:lnTo>
                    <a:pt x="66" y="197"/>
                  </a:lnTo>
                  <a:lnTo>
                    <a:pt x="66" y="200"/>
                  </a:lnTo>
                  <a:lnTo>
                    <a:pt x="63" y="204"/>
                  </a:lnTo>
                  <a:lnTo>
                    <a:pt x="63" y="204"/>
                  </a:lnTo>
                  <a:lnTo>
                    <a:pt x="59" y="208"/>
                  </a:lnTo>
                  <a:lnTo>
                    <a:pt x="48" y="211"/>
                  </a:lnTo>
                  <a:lnTo>
                    <a:pt x="44" y="215"/>
                  </a:lnTo>
                  <a:lnTo>
                    <a:pt x="41" y="211"/>
                  </a:lnTo>
                  <a:lnTo>
                    <a:pt x="26" y="204"/>
                  </a:lnTo>
                  <a:lnTo>
                    <a:pt x="22" y="197"/>
                  </a:lnTo>
                  <a:lnTo>
                    <a:pt x="22" y="197"/>
                  </a:lnTo>
                  <a:lnTo>
                    <a:pt x="22" y="197"/>
                  </a:lnTo>
                  <a:lnTo>
                    <a:pt x="18" y="197"/>
                  </a:lnTo>
                  <a:lnTo>
                    <a:pt x="11" y="189"/>
                  </a:lnTo>
                  <a:lnTo>
                    <a:pt x="11" y="185"/>
                  </a:lnTo>
                  <a:lnTo>
                    <a:pt x="11" y="185"/>
                  </a:lnTo>
                  <a:lnTo>
                    <a:pt x="15" y="185"/>
                  </a:lnTo>
                  <a:lnTo>
                    <a:pt x="15" y="185"/>
                  </a:lnTo>
                  <a:lnTo>
                    <a:pt x="15" y="185"/>
                  </a:lnTo>
                  <a:lnTo>
                    <a:pt x="15" y="189"/>
                  </a:lnTo>
                  <a:lnTo>
                    <a:pt x="18" y="189"/>
                  </a:lnTo>
                  <a:lnTo>
                    <a:pt x="18" y="189"/>
                  </a:lnTo>
                  <a:lnTo>
                    <a:pt x="22" y="185"/>
                  </a:lnTo>
                  <a:lnTo>
                    <a:pt x="22" y="189"/>
                  </a:lnTo>
                  <a:lnTo>
                    <a:pt x="22" y="185"/>
                  </a:lnTo>
                  <a:lnTo>
                    <a:pt x="29" y="182"/>
                  </a:lnTo>
                  <a:lnTo>
                    <a:pt x="33" y="182"/>
                  </a:lnTo>
                  <a:lnTo>
                    <a:pt x="37" y="178"/>
                  </a:lnTo>
                  <a:lnTo>
                    <a:pt x="37" y="178"/>
                  </a:lnTo>
                  <a:lnTo>
                    <a:pt x="37" y="174"/>
                  </a:lnTo>
                  <a:lnTo>
                    <a:pt x="33" y="174"/>
                  </a:lnTo>
                  <a:lnTo>
                    <a:pt x="33" y="174"/>
                  </a:lnTo>
                  <a:lnTo>
                    <a:pt x="33" y="174"/>
                  </a:lnTo>
                  <a:lnTo>
                    <a:pt x="33" y="178"/>
                  </a:lnTo>
                  <a:lnTo>
                    <a:pt x="26" y="178"/>
                  </a:lnTo>
                  <a:lnTo>
                    <a:pt x="22" y="178"/>
                  </a:lnTo>
                  <a:lnTo>
                    <a:pt x="18" y="182"/>
                  </a:lnTo>
                  <a:lnTo>
                    <a:pt x="7" y="178"/>
                  </a:lnTo>
                  <a:lnTo>
                    <a:pt x="4" y="171"/>
                  </a:lnTo>
                  <a:lnTo>
                    <a:pt x="0" y="171"/>
                  </a:lnTo>
                  <a:lnTo>
                    <a:pt x="4" y="167"/>
                  </a:lnTo>
                  <a:lnTo>
                    <a:pt x="4" y="163"/>
                  </a:lnTo>
                  <a:lnTo>
                    <a:pt x="7" y="163"/>
                  </a:lnTo>
                  <a:lnTo>
                    <a:pt x="4" y="163"/>
                  </a:lnTo>
                  <a:lnTo>
                    <a:pt x="0" y="167"/>
                  </a:lnTo>
                  <a:lnTo>
                    <a:pt x="0" y="163"/>
                  </a:lnTo>
                  <a:lnTo>
                    <a:pt x="4" y="159"/>
                  </a:lnTo>
                  <a:lnTo>
                    <a:pt x="4" y="159"/>
                  </a:lnTo>
                  <a:lnTo>
                    <a:pt x="7" y="156"/>
                  </a:lnTo>
                  <a:lnTo>
                    <a:pt x="11" y="156"/>
                  </a:lnTo>
                  <a:lnTo>
                    <a:pt x="11" y="156"/>
                  </a:lnTo>
                  <a:lnTo>
                    <a:pt x="22" y="156"/>
                  </a:lnTo>
                  <a:lnTo>
                    <a:pt x="29" y="152"/>
                  </a:lnTo>
                  <a:lnTo>
                    <a:pt x="29" y="152"/>
                  </a:lnTo>
                  <a:lnTo>
                    <a:pt x="33" y="152"/>
                  </a:lnTo>
                  <a:lnTo>
                    <a:pt x="33" y="152"/>
                  </a:lnTo>
                  <a:lnTo>
                    <a:pt x="37" y="156"/>
                  </a:lnTo>
                  <a:lnTo>
                    <a:pt x="41" y="152"/>
                  </a:lnTo>
                  <a:lnTo>
                    <a:pt x="41" y="152"/>
                  </a:lnTo>
                  <a:lnTo>
                    <a:pt x="41" y="152"/>
                  </a:lnTo>
                  <a:lnTo>
                    <a:pt x="41" y="148"/>
                  </a:lnTo>
                  <a:lnTo>
                    <a:pt x="37" y="137"/>
                  </a:lnTo>
                  <a:lnTo>
                    <a:pt x="33" y="133"/>
                  </a:lnTo>
                  <a:lnTo>
                    <a:pt x="33" y="133"/>
                  </a:lnTo>
                  <a:lnTo>
                    <a:pt x="33" y="130"/>
                  </a:lnTo>
                  <a:lnTo>
                    <a:pt x="29" y="130"/>
                  </a:lnTo>
                  <a:lnTo>
                    <a:pt x="26" y="130"/>
                  </a:lnTo>
                  <a:lnTo>
                    <a:pt x="22" y="122"/>
                  </a:lnTo>
                  <a:lnTo>
                    <a:pt x="22" y="119"/>
                  </a:lnTo>
                  <a:lnTo>
                    <a:pt x="22" y="115"/>
                  </a:lnTo>
                  <a:lnTo>
                    <a:pt x="18" y="115"/>
                  </a:lnTo>
                  <a:lnTo>
                    <a:pt x="15" y="115"/>
                  </a:lnTo>
                  <a:lnTo>
                    <a:pt x="11" y="115"/>
                  </a:lnTo>
                  <a:lnTo>
                    <a:pt x="11" y="115"/>
                  </a:lnTo>
                  <a:lnTo>
                    <a:pt x="11" y="111"/>
                  </a:lnTo>
                  <a:lnTo>
                    <a:pt x="11" y="104"/>
                  </a:lnTo>
                  <a:lnTo>
                    <a:pt x="15" y="104"/>
                  </a:lnTo>
                  <a:lnTo>
                    <a:pt x="18" y="96"/>
                  </a:lnTo>
                  <a:lnTo>
                    <a:pt x="18" y="96"/>
                  </a:lnTo>
                  <a:lnTo>
                    <a:pt x="22" y="93"/>
                  </a:lnTo>
                  <a:lnTo>
                    <a:pt x="26" y="93"/>
                  </a:lnTo>
                  <a:lnTo>
                    <a:pt x="29" y="93"/>
                  </a:lnTo>
                  <a:lnTo>
                    <a:pt x="29" y="96"/>
                  </a:lnTo>
                  <a:lnTo>
                    <a:pt x="33" y="96"/>
                  </a:lnTo>
                  <a:lnTo>
                    <a:pt x="37" y="96"/>
                  </a:lnTo>
                  <a:lnTo>
                    <a:pt x="48" y="93"/>
                  </a:lnTo>
                  <a:lnTo>
                    <a:pt x="52" y="89"/>
                  </a:lnTo>
                  <a:lnTo>
                    <a:pt x="55" y="82"/>
                  </a:lnTo>
                  <a:lnTo>
                    <a:pt x="63" y="74"/>
                  </a:lnTo>
                  <a:lnTo>
                    <a:pt x="63" y="70"/>
                  </a:lnTo>
                  <a:lnTo>
                    <a:pt x="66" y="67"/>
                  </a:lnTo>
                  <a:lnTo>
                    <a:pt x="70" y="63"/>
                  </a:lnTo>
                  <a:lnTo>
                    <a:pt x="74" y="59"/>
                  </a:lnTo>
                  <a:lnTo>
                    <a:pt x="78" y="56"/>
                  </a:lnTo>
                  <a:lnTo>
                    <a:pt x="78" y="56"/>
                  </a:lnTo>
                  <a:lnTo>
                    <a:pt x="74" y="52"/>
                  </a:lnTo>
                  <a:lnTo>
                    <a:pt x="78" y="48"/>
                  </a:lnTo>
                  <a:lnTo>
                    <a:pt x="81" y="44"/>
                  </a:lnTo>
                  <a:lnTo>
                    <a:pt x="81" y="41"/>
                  </a:lnTo>
                  <a:lnTo>
                    <a:pt x="81" y="33"/>
                  </a:lnTo>
                  <a:lnTo>
                    <a:pt x="81" y="30"/>
                  </a:lnTo>
                  <a:lnTo>
                    <a:pt x="81" y="30"/>
                  </a:lnTo>
                  <a:lnTo>
                    <a:pt x="85" y="22"/>
                  </a:lnTo>
                  <a:lnTo>
                    <a:pt x="89" y="22"/>
                  </a:lnTo>
                  <a:lnTo>
                    <a:pt x="92" y="22"/>
                  </a:lnTo>
                  <a:lnTo>
                    <a:pt x="92" y="22"/>
                  </a:lnTo>
                  <a:lnTo>
                    <a:pt x="96" y="18"/>
                  </a:lnTo>
                  <a:lnTo>
                    <a:pt x="103" y="11"/>
                  </a:lnTo>
                  <a:lnTo>
                    <a:pt x="107" y="7"/>
                  </a:lnTo>
                  <a:lnTo>
                    <a:pt x="111" y="4"/>
                  </a:lnTo>
                  <a:lnTo>
                    <a:pt x="115" y="0"/>
                  </a:lnTo>
                  <a:lnTo>
                    <a:pt x="118" y="0"/>
                  </a:lnTo>
                  <a:lnTo>
                    <a:pt x="126" y="7"/>
                  </a:lnTo>
                  <a:lnTo>
                    <a:pt x="129" y="4"/>
                  </a:lnTo>
                  <a:lnTo>
                    <a:pt x="137" y="7"/>
                  </a:lnTo>
                  <a:lnTo>
                    <a:pt x="137" y="11"/>
                  </a:lnTo>
                  <a:lnTo>
                    <a:pt x="141" y="11"/>
                  </a:lnTo>
                  <a:lnTo>
                    <a:pt x="148" y="15"/>
                  </a:lnTo>
                  <a:lnTo>
                    <a:pt x="148" y="15"/>
                  </a:lnTo>
                  <a:lnTo>
                    <a:pt x="148" y="15"/>
                  </a:lnTo>
                  <a:close/>
                  <a:moveTo>
                    <a:pt x="333" y="197"/>
                  </a:moveTo>
                  <a:lnTo>
                    <a:pt x="333" y="197"/>
                  </a:lnTo>
                  <a:lnTo>
                    <a:pt x="333" y="197"/>
                  </a:lnTo>
                  <a:lnTo>
                    <a:pt x="333" y="197"/>
                  </a:lnTo>
                  <a:lnTo>
                    <a:pt x="333" y="197"/>
                  </a:lnTo>
                  <a:close/>
                  <a:moveTo>
                    <a:pt x="333" y="193"/>
                  </a:moveTo>
                  <a:lnTo>
                    <a:pt x="329" y="193"/>
                  </a:lnTo>
                  <a:lnTo>
                    <a:pt x="329" y="197"/>
                  </a:lnTo>
                  <a:lnTo>
                    <a:pt x="333" y="197"/>
                  </a:lnTo>
                  <a:lnTo>
                    <a:pt x="333" y="197"/>
                  </a:lnTo>
                  <a:lnTo>
                    <a:pt x="333" y="193"/>
                  </a:lnTo>
                  <a:lnTo>
                    <a:pt x="333" y="193"/>
                  </a:lnTo>
                  <a:close/>
                  <a:moveTo>
                    <a:pt x="329" y="193"/>
                  </a:moveTo>
                  <a:lnTo>
                    <a:pt x="329" y="197"/>
                  </a:lnTo>
                  <a:lnTo>
                    <a:pt x="329" y="197"/>
                  </a:lnTo>
                  <a:lnTo>
                    <a:pt x="329" y="197"/>
                  </a:lnTo>
                  <a:lnTo>
                    <a:pt x="329" y="193"/>
                  </a:lnTo>
                  <a:lnTo>
                    <a:pt x="329" y="193"/>
                  </a:lnTo>
                  <a:close/>
                  <a:moveTo>
                    <a:pt x="322" y="197"/>
                  </a:moveTo>
                  <a:lnTo>
                    <a:pt x="322" y="197"/>
                  </a:lnTo>
                  <a:lnTo>
                    <a:pt x="326" y="197"/>
                  </a:lnTo>
                  <a:lnTo>
                    <a:pt x="326" y="193"/>
                  </a:lnTo>
                  <a:lnTo>
                    <a:pt x="326" y="193"/>
                  </a:lnTo>
                  <a:lnTo>
                    <a:pt x="322" y="197"/>
                  </a:lnTo>
                  <a:close/>
                </a:path>
              </a:pathLst>
            </a:custGeom>
            <a:grpFill/>
            <a:ln>
              <a:noFill/>
            </a:ln>
          </p:spPr>
          <p:txBody>
            <a:bodyPr vert="horz" wrap="square" lIns="91440" tIns="45720" rIns="91440" bIns="45720" numCol="1" anchor="t" anchorCtr="0" compatLnSpc="1"/>
            <a:lstStyle/>
            <a:p>
              <a:endParaRPr lang="en-US"/>
            </a:p>
          </p:txBody>
        </p:sp>
        <p:sp>
          <p:nvSpPr>
            <p:cNvPr id="178" name="Freeform 31"/>
            <p:cNvSpPr>
              <a:spLocks noEditPoints="1"/>
            </p:cNvSpPr>
            <p:nvPr/>
          </p:nvSpPr>
          <p:spPr bwMode="auto">
            <a:xfrm>
              <a:off x="6131617" y="2636870"/>
              <a:ext cx="105504" cy="128663"/>
            </a:xfrm>
            <a:custGeom>
              <a:avLst/>
              <a:gdLst>
                <a:gd name="T0" fmla="*/ 22 w 22"/>
                <a:gd name="T1" fmla="*/ 24 h 27"/>
                <a:gd name="T2" fmla="*/ 20 w 22"/>
                <a:gd name="T3" fmla="*/ 25 h 27"/>
                <a:gd name="T4" fmla="*/ 21 w 22"/>
                <a:gd name="T5" fmla="*/ 27 h 27"/>
                <a:gd name="T6" fmla="*/ 19 w 22"/>
                <a:gd name="T7" fmla="*/ 24 h 27"/>
                <a:gd name="T8" fmla="*/ 19 w 22"/>
                <a:gd name="T9" fmla="*/ 23 h 27"/>
                <a:gd name="T10" fmla="*/ 18 w 22"/>
                <a:gd name="T11" fmla="*/ 23 h 27"/>
                <a:gd name="T12" fmla="*/ 18 w 22"/>
                <a:gd name="T13" fmla="*/ 21 h 27"/>
                <a:gd name="T14" fmla="*/ 16 w 22"/>
                <a:gd name="T15" fmla="*/ 17 h 27"/>
                <a:gd name="T16" fmla="*/ 16 w 22"/>
                <a:gd name="T17" fmla="*/ 17 h 27"/>
                <a:gd name="T18" fmla="*/ 13 w 22"/>
                <a:gd name="T19" fmla="*/ 17 h 27"/>
                <a:gd name="T20" fmla="*/ 11 w 22"/>
                <a:gd name="T21" fmla="*/ 15 h 27"/>
                <a:gd name="T22" fmla="*/ 12 w 22"/>
                <a:gd name="T23" fmla="*/ 18 h 27"/>
                <a:gd name="T24" fmla="*/ 12 w 22"/>
                <a:gd name="T25" fmla="*/ 19 h 27"/>
                <a:gd name="T26" fmla="*/ 11 w 22"/>
                <a:gd name="T27" fmla="*/ 22 h 27"/>
                <a:gd name="T28" fmla="*/ 11 w 22"/>
                <a:gd name="T29" fmla="*/ 20 h 27"/>
                <a:gd name="T30" fmla="*/ 10 w 22"/>
                <a:gd name="T31" fmla="*/ 21 h 27"/>
                <a:gd name="T32" fmla="*/ 10 w 22"/>
                <a:gd name="T33" fmla="*/ 19 h 27"/>
                <a:gd name="T34" fmla="*/ 9 w 22"/>
                <a:gd name="T35" fmla="*/ 19 h 27"/>
                <a:gd name="T36" fmla="*/ 9 w 22"/>
                <a:gd name="T37" fmla="*/ 21 h 27"/>
                <a:gd name="T38" fmla="*/ 9 w 22"/>
                <a:gd name="T39" fmla="*/ 22 h 27"/>
                <a:gd name="T40" fmla="*/ 8 w 22"/>
                <a:gd name="T41" fmla="*/ 22 h 27"/>
                <a:gd name="T42" fmla="*/ 7 w 22"/>
                <a:gd name="T43" fmla="*/ 21 h 27"/>
                <a:gd name="T44" fmla="*/ 6 w 22"/>
                <a:gd name="T45" fmla="*/ 19 h 27"/>
                <a:gd name="T46" fmla="*/ 4 w 22"/>
                <a:gd name="T47" fmla="*/ 15 h 27"/>
                <a:gd name="T48" fmla="*/ 4 w 22"/>
                <a:gd name="T49" fmla="*/ 12 h 27"/>
                <a:gd name="T50" fmla="*/ 1 w 22"/>
                <a:gd name="T51" fmla="*/ 10 h 27"/>
                <a:gd name="T52" fmla="*/ 2 w 22"/>
                <a:gd name="T53" fmla="*/ 7 h 27"/>
                <a:gd name="T54" fmla="*/ 4 w 22"/>
                <a:gd name="T55" fmla="*/ 6 h 27"/>
                <a:gd name="T56" fmla="*/ 3 w 22"/>
                <a:gd name="T57" fmla="*/ 5 h 27"/>
                <a:gd name="T58" fmla="*/ 0 w 22"/>
                <a:gd name="T59" fmla="*/ 3 h 27"/>
                <a:gd name="T60" fmla="*/ 1 w 22"/>
                <a:gd name="T61" fmla="*/ 1 h 27"/>
                <a:gd name="T62" fmla="*/ 1 w 22"/>
                <a:gd name="T63" fmla="*/ 0 h 27"/>
                <a:gd name="T64" fmla="*/ 2 w 22"/>
                <a:gd name="T65" fmla="*/ 1 h 27"/>
                <a:gd name="T66" fmla="*/ 4 w 22"/>
                <a:gd name="T67" fmla="*/ 2 h 27"/>
                <a:gd name="T68" fmla="*/ 4 w 22"/>
                <a:gd name="T69" fmla="*/ 1 h 27"/>
                <a:gd name="T70" fmla="*/ 6 w 22"/>
                <a:gd name="T71" fmla="*/ 2 h 27"/>
                <a:gd name="T72" fmla="*/ 7 w 22"/>
                <a:gd name="T73" fmla="*/ 3 h 27"/>
                <a:gd name="T74" fmla="*/ 8 w 22"/>
                <a:gd name="T75" fmla="*/ 5 h 27"/>
                <a:gd name="T76" fmla="*/ 9 w 22"/>
                <a:gd name="T77" fmla="*/ 6 h 27"/>
                <a:gd name="T78" fmla="*/ 13 w 22"/>
                <a:gd name="T79" fmla="*/ 6 h 27"/>
                <a:gd name="T80" fmla="*/ 17 w 22"/>
                <a:gd name="T81" fmla="*/ 6 h 27"/>
                <a:gd name="T82" fmla="*/ 18 w 22"/>
                <a:gd name="T83" fmla="*/ 7 h 27"/>
                <a:gd name="T84" fmla="*/ 18 w 22"/>
                <a:gd name="T85" fmla="*/ 9 h 27"/>
                <a:gd name="T86" fmla="*/ 17 w 22"/>
                <a:gd name="T87" fmla="*/ 11 h 27"/>
                <a:gd name="T88" fmla="*/ 16 w 22"/>
                <a:gd name="T89" fmla="*/ 11 h 27"/>
                <a:gd name="T90" fmla="*/ 15 w 22"/>
                <a:gd name="T91" fmla="*/ 13 h 27"/>
                <a:gd name="T92" fmla="*/ 16 w 22"/>
                <a:gd name="T93" fmla="*/ 15 h 27"/>
                <a:gd name="T94" fmla="*/ 17 w 22"/>
                <a:gd name="T95" fmla="*/ 16 h 27"/>
                <a:gd name="T96" fmla="*/ 17 w 22"/>
                <a:gd name="T97" fmla="*/ 16 h 27"/>
                <a:gd name="T98" fmla="*/ 18 w 22"/>
                <a:gd name="T99" fmla="*/ 14 h 27"/>
                <a:gd name="T100" fmla="*/ 19 w 22"/>
                <a:gd name="T101" fmla="*/ 14 h 27"/>
                <a:gd name="T102" fmla="*/ 20 w 22"/>
                <a:gd name="T103" fmla="*/ 15 h 27"/>
                <a:gd name="T104" fmla="*/ 21 w 22"/>
                <a:gd name="T105" fmla="*/ 17 h 27"/>
                <a:gd name="T106" fmla="*/ 22 w 22"/>
                <a:gd name="T107" fmla="*/ 21 h 27"/>
                <a:gd name="T108" fmla="*/ 22 w 22"/>
                <a:gd name="T109" fmla="*/ 22 h 27"/>
                <a:gd name="T110" fmla="*/ 16 w 22"/>
                <a:gd name="T111" fmla="*/ 18 h 27"/>
                <a:gd name="T112" fmla="*/ 16 w 22"/>
                <a:gd name="T113" fmla="*/ 19 h 27"/>
                <a:gd name="T114" fmla="*/ 14 w 22"/>
                <a:gd name="T115" fmla="*/ 19 h 27"/>
                <a:gd name="T116" fmla="*/ 15 w 22"/>
                <a:gd name="T117" fmla="*/ 19 h 27"/>
                <a:gd name="T118" fmla="*/ 14 w 22"/>
                <a:gd name="T119" fmla="*/ 18 h 27"/>
                <a:gd name="T120" fmla="*/ 12 w 22"/>
                <a:gd name="T121" fmla="*/ 18 h 27"/>
                <a:gd name="T122" fmla="*/ 14 w 22"/>
                <a:gd name="T12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 h="27">
                  <a:moveTo>
                    <a:pt x="22" y="22"/>
                  </a:moveTo>
                  <a:cubicBezTo>
                    <a:pt x="22" y="23"/>
                    <a:pt x="22" y="23"/>
                    <a:pt x="22" y="23"/>
                  </a:cubicBezTo>
                  <a:cubicBezTo>
                    <a:pt x="22" y="24"/>
                    <a:pt x="22" y="24"/>
                    <a:pt x="22" y="24"/>
                  </a:cubicBezTo>
                  <a:cubicBezTo>
                    <a:pt x="21" y="23"/>
                    <a:pt x="21" y="23"/>
                    <a:pt x="21" y="23"/>
                  </a:cubicBezTo>
                  <a:cubicBezTo>
                    <a:pt x="21" y="24"/>
                    <a:pt x="21" y="24"/>
                    <a:pt x="21" y="24"/>
                  </a:cubicBezTo>
                  <a:cubicBezTo>
                    <a:pt x="20" y="25"/>
                    <a:pt x="20" y="25"/>
                    <a:pt x="20" y="25"/>
                  </a:cubicBezTo>
                  <a:cubicBezTo>
                    <a:pt x="21" y="25"/>
                    <a:pt x="21" y="25"/>
                    <a:pt x="21" y="25"/>
                  </a:cubicBezTo>
                  <a:cubicBezTo>
                    <a:pt x="20" y="26"/>
                    <a:pt x="20" y="26"/>
                    <a:pt x="20" y="26"/>
                  </a:cubicBezTo>
                  <a:cubicBezTo>
                    <a:pt x="21" y="27"/>
                    <a:pt x="21" y="27"/>
                    <a:pt x="21" y="27"/>
                  </a:cubicBezTo>
                  <a:cubicBezTo>
                    <a:pt x="21" y="27"/>
                    <a:pt x="21" y="27"/>
                    <a:pt x="21" y="27"/>
                  </a:cubicBezTo>
                  <a:cubicBezTo>
                    <a:pt x="20" y="25"/>
                    <a:pt x="20" y="25"/>
                    <a:pt x="20" y="25"/>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8" y="23"/>
                    <a:pt x="18" y="23"/>
                    <a:pt x="18" y="23"/>
                  </a:cubicBezTo>
                  <a:cubicBezTo>
                    <a:pt x="18" y="23"/>
                    <a:pt x="18" y="23"/>
                    <a:pt x="18" y="23"/>
                  </a:cubicBezTo>
                  <a:cubicBezTo>
                    <a:pt x="18" y="22"/>
                    <a:pt x="18" y="22"/>
                    <a:pt x="18" y="22"/>
                  </a:cubicBezTo>
                  <a:cubicBezTo>
                    <a:pt x="18" y="22"/>
                    <a:pt x="18" y="22"/>
                    <a:pt x="18" y="22"/>
                  </a:cubicBezTo>
                  <a:cubicBezTo>
                    <a:pt x="18" y="21"/>
                    <a:pt x="18" y="21"/>
                    <a:pt x="18" y="21"/>
                  </a:cubicBezTo>
                  <a:cubicBezTo>
                    <a:pt x="18" y="20"/>
                    <a:pt x="18" y="20"/>
                    <a:pt x="18" y="20"/>
                  </a:cubicBezTo>
                  <a:cubicBezTo>
                    <a:pt x="18" y="20"/>
                    <a:pt x="18" y="20"/>
                    <a:pt x="18" y="20"/>
                  </a:cubicBezTo>
                  <a:cubicBezTo>
                    <a:pt x="16" y="17"/>
                    <a:pt x="16" y="17"/>
                    <a:pt x="16" y="17"/>
                  </a:cubicBezTo>
                  <a:cubicBezTo>
                    <a:pt x="16" y="17"/>
                    <a:pt x="16" y="17"/>
                    <a:pt x="16" y="17"/>
                  </a:cubicBezTo>
                  <a:cubicBezTo>
                    <a:pt x="16" y="17"/>
                    <a:pt x="16" y="17"/>
                    <a:pt x="16" y="17"/>
                  </a:cubicBezTo>
                  <a:cubicBezTo>
                    <a:pt x="16" y="17"/>
                    <a:pt x="16" y="17"/>
                    <a:pt x="16" y="17"/>
                  </a:cubicBezTo>
                  <a:cubicBezTo>
                    <a:pt x="15" y="18"/>
                    <a:pt x="15" y="18"/>
                    <a:pt x="15" y="18"/>
                  </a:cubicBezTo>
                  <a:cubicBezTo>
                    <a:pt x="13" y="17"/>
                    <a:pt x="13" y="17"/>
                    <a:pt x="13" y="17"/>
                  </a:cubicBezTo>
                  <a:cubicBezTo>
                    <a:pt x="13" y="17"/>
                    <a:pt x="13" y="17"/>
                    <a:pt x="13" y="17"/>
                  </a:cubicBezTo>
                  <a:cubicBezTo>
                    <a:pt x="13" y="17"/>
                    <a:pt x="13" y="17"/>
                    <a:pt x="13" y="17"/>
                  </a:cubicBezTo>
                  <a:cubicBezTo>
                    <a:pt x="12" y="16"/>
                    <a:pt x="12" y="16"/>
                    <a:pt x="12" y="16"/>
                  </a:cubicBezTo>
                  <a:cubicBezTo>
                    <a:pt x="11" y="15"/>
                    <a:pt x="11" y="15"/>
                    <a:pt x="11" y="15"/>
                  </a:cubicBezTo>
                  <a:cubicBezTo>
                    <a:pt x="12" y="16"/>
                    <a:pt x="12" y="16"/>
                    <a:pt x="12" y="16"/>
                  </a:cubicBezTo>
                  <a:cubicBezTo>
                    <a:pt x="12" y="17"/>
                    <a:pt x="12" y="17"/>
                    <a:pt x="12" y="17"/>
                  </a:cubicBezTo>
                  <a:cubicBezTo>
                    <a:pt x="12" y="18"/>
                    <a:pt x="12" y="18"/>
                    <a:pt x="12" y="18"/>
                  </a:cubicBezTo>
                  <a:cubicBezTo>
                    <a:pt x="11" y="18"/>
                    <a:pt x="11" y="18"/>
                    <a:pt x="11" y="18"/>
                  </a:cubicBezTo>
                  <a:cubicBezTo>
                    <a:pt x="12" y="18"/>
                    <a:pt x="12" y="18"/>
                    <a:pt x="12" y="18"/>
                  </a:cubicBezTo>
                  <a:cubicBezTo>
                    <a:pt x="12" y="19"/>
                    <a:pt x="12" y="19"/>
                    <a:pt x="12" y="19"/>
                  </a:cubicBezTo>
                  <a:cubicBezTo>
                    <a:pt x="12" y="20"/>
                    <a:pt x="12" y="20"/>
                    <a:pt x="12" y="20"/>
                  </a:cubicBezTo>
                  <a:cubicBezTo>
                    <a:pt x="11" y="20"/>
                    <a:pt x="11" y="20"/>
                    <a:pt x="11" y="20"/>
                  </a:cubicBezTo>
                  <a:cubicBezTo>
                    <a:pt x="11" y="22"/>
                    <a:pt x="11" y="22"/>
                    <a:pt x="11" y="22"/>
                  </a:cubicBezTo>
                  <a:cubicBezTo>
                    <a:pt x="10" y="21"/>
                    <a:pt x="10" y="21"/>
                    <a:pt x="10" y="21"/>
                  </a:cubicBezTo>
                  <a:cubicBezTo>
                    <a:pt x="10" y="20"/>
                    <a:pt x="10" y="20"/>
                    <a:pt x="10" y="20"/>
                  </a:cubicBezTo>
                  <a:cubicBezTo>
                    <a:pt x="11" y="20"/>
                    <a:pt x="11" y="20"/>
                    <a:pt x="11" y="20"/>
                  </a:cubicBezTo>
                  <a:cubicBezTo>
                    <a:pt x="11" y="20"/>
                    <a:pt x="11" y="20"/>
                    <a:pt x="11" y="20"/>
                  </a:cubicBezTo>
                  <a:cubicBezTo>
                    <a:pt x="10" y="20"/>
                    <a:pt x="10" y="20"/>
                    <a:pt x="10" y="20"/>
                  </a:cubicBezTo>
                  <a:cubicBezTo>
                    <a:pt x="10" y="21"/>
                    <a:pt x="10" y="21"/>
                    <a:pt x="10" y="21"/>
                  </a:cubicBezTo>
                  <a:cubicBezTo>
                    <a:pt x="9" y="20"/>
                    <a:pt x="9" y="20"/>
                    <a:pt x="9" y="20"/>
                  </a:cubicBezTo>
                  <a:cubicBezTo>
                    <a:pt x="10" y="19"/>
                    <a:pt x="10" y="19"/>
                    <a:pt x="10" y="19"/>
                  </a:cubicBezTo>
                  <a:cubicBezTo>
                    <a:pt x="10" y="19"/>
                    <a:pt x="10" y="19"/>
                    <a:pt x="10" y="19"/>
                  </a:cubicBezTo>
                  <a:cubicBezTo>
                    <a:pt x="9" y="18"/>
                    <a:pt x="9" y="18"/>
                    <a:pt x="9" y="18"/>
                  </a:cubicBezTo>
                  <a:cubicBezTo>
                    <a:pt x="10" y="19"/>
                    <a:pt x="10" y="19"/>
                    <a:pt x="10" y="19"/>
                  </a:cubicBezTo>
                  <a:cubicBezTo>
                    <a:pt x="9" y="19"/>
                    <a:pt x="9" y="19"/>
                    <a:pt x="9" y="19"/>
                  </a:cubicBezTo>
                  <a:cubicBezTo>
                    <a:pt x="9" y="20"/>
                    <a:pt x="9" y="20"/>
                    <a:pt x="9" y="20"/>
                  </a:cubicBezTo>
                  <a:cubicBezTo>
                    <a:pt x="9" y="20"/>
                    <a:pt x="9" y="20"/>
                    <a:pt x="9" y="20"/>
                  </a:cubicBezTo>
                  <a:cubicBezTo>
                    <a:pt x="9" y="21"/>
                    <a:pt x="9" y="21"/>
                    <a:pt x="9" y="21"/>
                  </a:cubicBezTo>
                  <a:cubicBezTo>
                    <a:pt x="9" y="22"/>
                    <a:pt x="9" y="22"/>
                    <a:pt x="9" y="22"/>
                  </a:cubicBezTo>
                  <a:cubicBezTo>
                    <a:pt x="9" y="22"/>
                    <a:pt x="9" y="22"/>
                    <a:pt x="9" y="22"/>
                  </a:cubicBezTo>
                  <a:cubicBezTo>
                    <a:pt x="9" y="22"/>
                    <a:pt x="9" y="22"/>
                    <a:pt x="9" y="22"/>
                  </a:cubicBezTo>
                  <a:cubicBezTo>
                    <a:pt x="8" y="22"/>
                    <a:pt x="8" y="22"/>
                    <a:pt x="8" y="22"/>
                  </a:cubicBezTo>
                  <a:cubicBezTo>
                    <a:pt x="8" y="22"/>
                    <a:pt x="8" y="22"/>
                    <a:pt x="8" y="22"/>
                  </a:cubicBezTo>
                  <a:cubicBezTo>
                    <a:pt x="8" y="22"/>
                    <a:pt x="8" y="22"/>
                    <a:pt x="8" y="22"/>
                  </a:cubicBezTo>
                  <a:cubicBezTo>
                    <a:pt x="7" y="22"/>
                    <a:pt x="7" y="22"/>
                    <a:pt x="7" y="22"/>
                  </a:cubicBezTo>
                  <a:cubicBezTo>
                    <a:pt x="7" y="22"/>
                    <a:pt x="7" y="22"/>
                    <a:pt x="7" y="22"/>
                  </a:cubicBezTo>
                  <a:cubicBezTo>
                    <a:pt x="7" y="21"/>
                    <a:pt x="7" y="21"/>
                    <a:pt x="7" y="21"/>
                  </a:cubicBezTo>
                  <a:cubicBezTo>
                    <a:pt x="6" y="21"/>
                    <a:pt x="6" y="21"/>
                    <a:pt x="6" y="21"/>
                  </a:cubicBezTo>
                  <a:cubicBezTo>
                    <a:pt x="6" y="20"/>
                    <a:pt x="6" y="20"/>
                    <a:pt x="6" y="20"/>
                  </a:cubicBezTo>
                  <a:cubicBezTo>
                    <a:pt x="6" y="19"/>
                    <a:pt x="6" y="19"/>
                    <a:pt x="6" y="19"/>
                  </a:cubicBezTo>
                  <a:cubicBezTo>
                    <a:pt x="6" y="18"/>
                    <a:pt x="6" y="18"/>
                    <a:pt x="6" y="18"/>
                  </a:cubicBezTo>
                  <a:cubicBezTo>
                    <a:pt x="4" y="17"/>
                    <a:pt x="4" y="17"/>
                    <a:pt x="4" y="17"/>
                  </a:cubicBezTo>
                  <a:cubicBezTo>
                    <a:pt x="4" y="15"/>
                    <a:pt x="4" y="15"/>
                    <a:pt x="4" y="15"/>
                  </a:cubicBezTo>
                  <a:cubicBezTo>
                    <a:pt x="4" y="15"/>
                    <a:pt x="4" y="15"/>
                    <a:pt x="4" y="15"/>
                  </a:cubicBezTo>
                  <a:cubicBezTo>
                    <a:pt x="4" y="14"/>
                    <a:pt x="4" y="14"/>
                    <a:pt x="4" y="14"/>
                  </a:cubicBezTo>
                  <a:cubicBezTo>
                    <a:pt x="4" y="12"/>
                    <a:pt x="4" y="12"/>
                    <a:pt x="4" y="12"/>
                  </a:cubicBezTo>
                  <a:cubicBezTo>
                    <a:pt x="3" y="11"/>
                    <a:pt x="3" y="11"/>
                    <a:pt x="3" y="11"/>
                  </a:cubicBezTo>
                  <a:cubicBezTo>
                    <a:pt x="2" y="11"/>
                    <a:pt x="2" y="11"/>
                    <a:pt x="2" y="11"/>
                  </a:cubicBezTo>
                  <a:cubicBezTo>
                    <a:pt x="1" y="10"/>
                    <a:pt x="1" y="10"/>
                    <a:pt x="1" y="10"/>
                  </a:cubicBezTo>
                  <a:cubicBezTo>
                    <a:pt x="1" y="8"/>
                    <a:pt x="1" y="8"/>
                    <a:pt x="1" y="8"/>
                  </a:cubicBezTo>
                  <a:cubicBezTo>
                    <a:pt x="2" y="8"/>
                    <a:pt x="2" y="8"/>
                    <a:pt x="2" y="8"/>
                  </a:cubicBezTo>
                  <a:cubicBezTo>
                    <a:pt x="2" y="7"/>
                    <a:pt x="2" y="7"/>
                    <a:pt x="2" y="7"/>
                  </a:cubicBezTo>
                  <a:cubicBezTo>
                    <a:pt x="3" y="6"/>
                    <a:pt x="3" y="6"/>
                    <a:pt x="3" y="6"/>
                  </a:cubicBezTo>
                  <a:cubicBezTo>
                    <a:pt x="3" y="7"/>
                    <a:pt x="3" y="7"/>
                    <a:pt x="3" y="7"/>
                  </a:cubicBezTo>
                  <a:cubicBezTo>
                    <a:pt x="4" y="6"/>
                    <a:pt x="4" y="6"/>
                    <a:pt x="4" y="6"/>
                  </a:cubicBezTo>
                  <a:cubicBezTo>
                    <a:pt x="3" y="5"/>
                    <a:pt x="3" y="5"/>
                    <a:pt x="3" y="5"/>
                  </a:cubicBezTo>
                  <a:cubicBezTo>
                    <a:pt x="4" y="5"/>
                    <a:pt x="4" y="5"/>
                    <a:pt x="4" y="5"/>
                  </a:cubicBezTo>
                  <a:cubicBezTo>
                    <a:pt x="3" y="5"/>
                    <a:pt x="3" y="5"/>
                    <a:pt x="3" y="5"/>
                  </a:cubicBezTo>
                  <a:cubicBezTo>
                    <a:pt x="2" y="5"/>
                    <a:pt x="2" y="5"/>
                    <a:pt x="2" y="5"/>
                  </a:cubicBezTo>
                  <a:cubicBezTo>
                    <a:pt x="0" y="4"/>
                    <a:pt x="0" y="4"/>
                    <a:pt x="0" y="4"/>
                  </a:cubicBezTo>
                  <a:cubicBezTo>
                    <a:pt x="0" y="3"/>
                    <a:pt x="0" y="3"/>
                    <a:pt x="0" y="3"/>
                  </a:cubicBezTo>
                  <a:cubicBezTo>
                    <a:pt x="1" y="2"/>
                    <a:pt x="1" y="2"/>
                    <a:pt x="1" y="2"/>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2" y="1"/>
                  </a:cubicBezTo>
                  <a:cubicBezTo>
                    <a:pt x="3" y="2"/>
                    <a:pt x="3" y="2"/>
                    <a:pt x="3" y="2"/>
                  </a:cubicBezTo>
                  <a:cubicBezTo>
                    <a:pt x="4" y="2"/>
                    <a:pt x="4" y="2"/>
                    <a:pt x="4" y="2"/>
                  </a:cubicBezTo>
                  <a:cubicBezTo>
                    <a:pt x="4" y="2"/>
                    <a:pt x="4" y="2"/>
                    <a:pt x="4" y="2"/>
                  </a:cubicBezTo>
                  <a:cubicBezTo>
                    <a:pt x="3" y="2"/>
                    <a:pt x="3" y="2"/>
                    <a:pt x="3" y="2"/>
                  </a:cubicBezTo>
                  <a:cubicBezTo>
                    <a:pt x="4" y="1"/>
                    <a:pt x="4" y="1"/>
                    <a:pt x="4" y="1"/>
                  </a:cubicBezTo>
                  <a:cubicBezTo>
                    <a:pt x="4" y="1"/>
                    <a:pt x="4" y="1"/>
                    <a:pt x="4" y="1"/>
                  </a:cubicBezTo>
                  <a:cubicBezTo>
                    <a:pt x="5" y="2"/>
                    <a:pt x="5" y="2"/>
                    <a:pt x="5" y="2"/>
                  </a:cubicBezTo>
                  <a:cubicBezTo>
                    <a:pt x="5" y="2"/>
                    <a:pt x="5" y="2"/>
                    <a:pt x="5" y="2"/>
                  </a:cubicBezTo>
                  <a:cubicBezTo>
                    <a:pt x="6" y="2"/>
                    <a:pt x="6" y="2"/>
                    <a:pt x="6" y="2"/>
                  </a:cubicBezTo>
                  <a:cubicBezTo>
                    <a:pt x="6" y="2"/>
                    <a:pt x="6" y="2"/>
                    <a:pt x="6" y="2"/>
                  </a:cubicBezTo>
                  <a:cubicBezTo>
                    <a:pt x="7" y="2"/>
                    <a:pt x="7" y="2"/>
                    <a:pt x="7" y="2"/>
                  </a:cubicBezTo>
                  <a:cubicBezTo>
                    <a:pt x="7" y="3"/>
                    <a:pt x="7" y="3"/>
                    <a:pt x="7" y="3"/>
                  </a:cubicBezTo>
                  <a:cubicBezTo>
                    <a:pt x="7" y="4"/>
                    <a:pt x="7" y="4"/>
                    <a:pt x="7" y="4"/>
                  </a:cubicBezTo>
                  <a:cubicBezTo>
                    <a:pt x="7" y="4"/>
                    <a:pt x="7" y="4"/>
                    <a:pt x="7" y="4"/>
                  </a:cubicBezTo>
                  <a:cubicBezTo>
                    <a:pt x="8" y="5"/>
                    <a:pt x="8" y="5"/>
                    <a:pt x="8" y="5"/>
                  </a:cubicBezTo>
                  <a:cubicBezTo>
                    <a:pt x="8" y="6"/>
                    <a:pt x="8" y="6"/>
                    <a:pt x="8" y="6"/>
                  </a:cubicBezTo>
                  <a:cubicBezTo>
                    <a:pt x="9" y="6"/>
                    <a:pt x="9" y="6"/>
                    <a:pt x="9" y="6"/>
                  </a:cubicBezTo>
                  <a:cubicBezTo>
                    <a:pt x="9" y="6"/>
                    <a:pt x="9" y="6"/>
                    <a:pt x="9" y="6"/>
                  </a:cubicBezTo>
                  <a:cubicBezTo>
                    <a:pt x="10" y="6"/>
                    <a:pt x="10" y="6"/>
                    <a:pt x="10" y="6"/>
                  </a:cubicBezTo>
                  <a:cubicBezTo>
                    <a:pt x="12" y="6"/>
                    <a:pt x="12" y="6"/>
                    <a:pt x="12" y="6"/>
                  </a:cubicBezTo>
                  <a:cubicBezTo>
                    <a:pt x="13" y="6"/>
                    <a:pt x="13" y="6"/>
                    <a:pt x="13" y="6"/>
                  </a:cubicBezTo>
                  <a:cubicBezTo>
                    <a:pt x="15" y="6"/>
                    <a:pt x="15" y="6"/>
                    <a:pt x="15" y="6"/>
                  </a:cubicBezTo>
                  <a:cubicBezTo>
                    <a:pt x="16" y="6"/>
                    <a:pt x="16" y="6"/>
                    <a:pt x="16" y="6"/>
                  </a:cubicBezTo>
                  <a:cubicBezTo>
                    <a:pt x="17" y="6"/>
                    <a:pt x="17" y="6"/>
                    <a:pt x="17" y="6"/>
                  </a:cubicBezTo>
                  <a:cubicBezTo>
                    <a:pt x="17" y="7"/>
                    <a:pt x="17" y="7"/>
                    <a:pt x="17" y="7"/>
                  </a:cubicBezTo>
                  <a:cubicBezTo>
                    <a:pt x="18" y="6"/>
                    <a:pt x="18" y="6"/>
                    <a:pt x="18" y="6"/>
                  </a:cubicBezTo>
                  <a:cubicBezTo>
                    <a:pt x="18" y="7"/>
                    <a:pt x="18" y="7"/>
                    <a:pt x="18" y="7"/>
                  </a:cubicBezTo>
                  <a:cubicBezTo>
                    <a:pt x="19" y="7"/>
                    <a:pt x="19" y="7"/>
                    <a:pt x="19" y="7"/>
                  </a:cubicBezTo>
                  <a:cubicBezTo>
                    <a:pt x="18" y="8"/>
                    <a:pt x="18" y="8"/>
                    <a:pt x="18" y="8"/>
                  </a:cubicBezTo>
                  <a:cubicBezTo>
                    <a:pt x="18" y="9"/>
                    <a:pt x="18" y="9"/>
                    <a:pt x="18" y="9"/>
                  </a:cubicBezTo>
                  <a:cubicBezTo>
                    <a:pt x="18" y="10"/>
                    <a:pt x="18" y="10"/>
                    <a:pt x="18" y="10"/>
                  </a:cubicBezTo>
                  <a:cubicBezTo>
                    <a:pt x="17" y="11"/>
                    <a:pt x="17" y="11"/>
                    <a:pt x="17" y="11"/>
                  </a:cubicBezTo>
                  <a:cubicBezTo>
                    <a:pt x="17" y="11"/>
                    <a:pt x="17" y="11"/>
                    <a:pt x="17" y="11"/>
                  </a:cubicBezTo>
                  <a:cubicBezTo>
                    <a:pt x="17" y="12"/>
                    <a:pt x="17" y="12"/>
                    <a:pt x="17" y="12"/>
                  </a:cubicBezTo>
                  <a:cubicBezTo>
                    <a:pt x="16" y="12"/>
                    <a:pt x="16" y="12"/>
                    <a:pt x="16" y="12"/>
                  </a:cubicBezTo>
                  <a:cubicBezTo>
                    <a:pt x="16" y="11"/>
                    <a:pt x="16" y="11"/>
                    <a:pt x="16" y="11"/>
                  </a:cubicBezTo>
                  <a:cubicBezTo>
                    <a:pt x="15" y="12"/>
                    <a:pt x="15" y="12"/>
                    <a:pt x="15" y="12"/>
                  </a:cubicBezTo>
                  <a:cubicBezTo>
                    <a:pt x="15" y="12"/>
                    <a:pt x="15" y="12"/>
                    <a:pt x="15" y="12"/>
                  </a:cubicBezTo>
                  <a:cubicBezTo>
                    <a:pt x="15" y="13"/>
                    <a:pt x="15" y="13"/>
                    <a:pt x="15" y="13"/>
                  </a:cubicBezTo>
                  <a:cubicBezTo>
                    <a:pt x="15" y="13"/>
                    <a:pt x="15" y="13"/>
                    <a:pt x="15" y="13"/>
                  </a:cubicBezTo>
                  <a:cubicBezTo>
                    <a:pt x="15" y="14"/>
                    <a:pt x="15" y="14"/>
                    <a:pt x="15" y="14"/>
                  </a:cubicBezTo>
                  <a:cubicBezTo>
                    <a:pt x="16" y="15"/>
                    <a:pt x="16" y="15"/>
                    <a:pt x="16" y="15"/>
                  </a:cubicBezTo>
                  <a:cubicBezTo>
                    <a:pt x="16" y="15"/>
                    <a:pt x="16" y="15"/>
                    <a:pt x="16" y="15"/>
                  </a:cubicBezTo>
                  <a:cubicBezTo>
                    <a:pt x="16" y="16"/>
                    <a:pt x="16" y="16"/>
                    <a:pt x="16" y="16"/>
                  </a:cubicBezTo>
                  <a:cubicBezTo>
                    <a:pt x="17" y="16"/>
                    <a:pt x="17" y="16"/>
                    <a:pt x="17" y="16"/>
                  </a:cubicBezTo>
                  <a:cubicBezTo>
                    <a:pt x="18" y="16"/>
                    <a:pt x="18" y="16"/>
                    <a:pt x="18" y="16"/>
                  </a:cubicBezTo>
                  <a:cubicBezTo>
                    <a:pt x="18" y="16"/>
                    <a:pt x="18" y="16"/>
                    <a:pt x="18" y="16"/>
                  </a:cubicBezTo>
                  <a:cubicBezTo>
                    <a:pt x="17" y="16"/>
                    <a:pt x="17" y="16"/>
                    <a:pt x="17" y="16"/>
                  </a:cubicBezTo>
                  <a:cubicBezTo>
                    <a:pt x="18" y="15"/>
                    <a:pt x="18" y="15"/>
                    <a:pt x="18" y="15"/>
                  </a:cubicBezTo>
                  <a:cubicBezTo>
                    <a:pt x="18" y="14"/>
                    <a:pt x="18" y="14"/>
                    <a:pt x="18" y="14"/>
                  </a:cubicBezTo>
                  <a:cubicBezTo>
                    <a:pt x="18" y="14"/>
                    <a:pt x="18" y="14"/>
                    <a:pt x="18" y="14"/>
                  </a:cubicBezTo>
                  <a:cubicBezTo>
                    <a:pt x="18" y="14"/>
                    <a:pt x="18" y="14"/>
                    <a:pt x="18" y="14"/>
                  </a:cubicBezTo>
                  <a:cubicBezTo>
                    <a:pt x="18" y="13"/>
                    <a:pt x="18" y="13"/>
                    <a:pt x="18" y="13"/>
                  </a:cubicBezTo>
                  <a:cubicBezTo>
                    <a:pt x="19" y="14"/>
                    <a:pt x="19" y="14"/>
                    <a:pt x="19" y="14"/>
                  </a:cubicBezTo>
                  <a:cubicBezTo>
                    <a:pt x="20" y="14"/>
                    <a:pt x="20" y="14"/>
                    <a:pt x="20" y="14"/>
                  </a:cubicBezTo>
                  <a:cubicBezTo>
                    <a:pt x="20" y="14"/>
                    <a:pt x="20" y="14"/>
                    <a:pt x="20" y="14"/>
                  </a:cubicBezTo>
                  <a:cubicBezTo>
                    <a:pt x="20" y="15"/>
                    <a:pt x="20" y="15"/>
                    <a:pt x="20" y="15"/>
                  </a:cubicBezTo>
                  <a:cubicBezTo>
                    <a:pt x="20" y="16"/>
                    <a:pt x="20" y="16"/>
                    <a:pt x="20" y="16"/>
                  </a:cubicBezTo>
                  <a:cubicBezTo>
                    <a:pt x="20" y="17"/>
                    <a:pt x="20" y="17"/>
                    <a:pt x="20" y="17"/>
                  </a:cubicBezTo>
                  <a:cubicBezTo>
                    <a:pt x="21" y="17"/>
                    <a:pt x="21" y="17"/>
                    <a:pt x="21" y="17"/>
                  </a:cubicBezTo>
                  <a:cubicBezTo>
                    <a:pt x="21" y="19"/>
                    <a:pt x="21" y="19"/>
                    <a:pt x="21" y="19"/>
                  </a:cubicBezTo>
                  <a:cubicBezTo>
                    <a:pt x="21" y="20"/>
                    <a:pt x="21" y="20"/>
                    <a:pt x="21" y="20"/>
                  </a:cubicBezTo>
                  <a:cubicBezTo>
                    <a:pt x="22" y="21"/>
                    <a:pt x="22" y="21"/>
                    <a:pt x="22" y="21"/>
                  </a:cubicBezTo>
                  <a:cubicBezTo>
                    <a:pt x="22" y="21"/>
                    <a:pt x="22" y="21"/>
                    <a:pt x="22" y="21"/>
                  </a:cubicBezTo>
                  <a:cubicBezTo>
                    <a:pt x="22" y="21"/>
                    <a:pt x="22" y="21"/>
                    <a:pt x="22" y="21"/>
                  </a:cubicBezTo>
                  <a:cubicBezTo>
                    <a:pt x="22" y="22"/>
                    <a:pt x="22" y="22"/>
                    <a:pt x="22" y="22"/>
                  </a:cubicBezTo>
                  <a:cubicBezTo>
                    <a:pt x="22" y="22"/>
                    <a:pt x="22" y="22"/>
                    <a:pt x="22" y="22"/>
                  </a:cubicBezTo>
                  <a:close/>
                  <a:moveTo>
                    <a:pt x="16" y="19"/>
                  </a:moveTo>
                  <a:cubicBezTo>
                    <a:pt x="16" y="18"/>
                    <a:pt x="16" y="18"/>
                    <a:pt x="16" y="18"/>
                  </a:cubicBezTo>
                  <a:cubicBezTo>
                    <a:pt x="16" y="18"/>
                    <a:pt x="16" y="18"/>
                    <a:pt x="16" y="18"/>
                  </a:cubicBezTo>
                  <a:cubicBezTo>
                    <a:pt x="16" y="19"/>
                    <a:pt x="16" y="19"/>
                    <a:pt x="16" y="19"/>
                  </a:cubicBezTo>
                  <a:cubicBezTo>
                    <a:pt x="16" y="19"/>
                    <a:pt x="16" y="19"/>
                    <a:pt x="16" y="19"/>
                  </a:cubicBezTo>
                  <a:cubicBezTo>
                    <a:pt x="16" y="19"/>
                    <a:pt x="16" y="19"/>
                    <a:pt x="16" y="19"/>
                  </a:cubicBezTo>
                  <a:close/>
                  <a:moveTo>
                    <a:pt x="14" y="18"/>
                  </a:moveTo>
                  <a:cubicBezTo>
                    <a:pt x="14" y="19"/>
                    <a:pt x="14" y="19"/>
                    <a:pt x="14" y="19"/>
                  </a:cubicBezTo>
                  <a:cubicBezTo>
                    <a:pt x="14" y="20"/>
                    <a:pt x="14" y="20"/>
                    <a:pt x="14" y="20"/>
                  </a:cubicBezTo>
                  <a:cubicBezTo>
                    <a:pt x="15" y="20"/>
                    <a:pt x="15" y="20"/>
                    <a:pt x="15" y="20"/>
                  </a:cubicBezTo>
                  <a:cubicBezTo>
                    <a:pt x="15" y="19"/>
                    <a:pt x="15" y="19"/>
                    <a:pt x="15" y="19"/>
                  </a:cubicBezTo>
                  <a:cubicBezTo>
                    <a:pt x="15" y="19"/>
                    <a:pt x="15" y="19"/>
                    <a:pt x="15" y="19"/>
                  </a:cubicBezTo>
                  <a:cubicBezTo>
                    <a:pt x="14" y="18"/>
                    <a:pt x="14" y="18"/>
                    <a:pt x="14" y="18"/>
                  </a:cubicBezTo>
                  <a:cubicBezTo>
                    <a:pt x="14" y="18"/>
                    <a:pt x="14" y="18"/>
                    <a:pt x="14" y="18"/>
                  </a:cubicBezTo>
                  <a:close/>
                  <a:moveTo>
                    <a:pt x="13" y="18"/>
                  </a:moveTo>
                  <a:cubicBezTo>
                    <a:pt x="12" y="18"/>
                    <a:pt x="12" y="18"/>
                    <a:pt x="12" y="18"/>
                  </a:cubicBezTo>
                  <a:cubicBezTo>
                    <a:pt x="12" y="18"/>
                    <a:pt x="12" y="18"/>
                    <a:pt x="12" y="18"/>
                  </a:cubicBezTo>
                  <a:cubicBezTo>
                    <a:pt x="13" y="20"/>
                    <a:pt x="13" y="20"/>
                    <a:pt x="13" y="20"/>
                  </a:cubicBezTo>
                  <a:cubicBezTo>
                    <a:pt x="14" y="20"/>
                    <a:pt x="14" y="20"/>
                    <a:pt x="14" y="20"/>
                  </a:cubicBezTo>
                  <a:cubicBezTo>
                    <a:pt x="14" y="18"/>
                    <a:pt x="14" y="18"/>
                    <a:pt x="14" y="18"/>
                  </a:cubicBezTo>
                  <a:lnTo>
                    <a:pt x="13" y="18"/>
                  </a:lnTo>
                  <a:close/>
                </a:path>
              </a:pathLst>
            </a:custGeom>
            <a:grpFill/>
            <a:ln>
              <a:noFill/>
            </a:ln>
          </p:spPr>
          <p:txBody>
            <a:bodyPr vert="horz" wrap="square" lIns="91440" tIns="45720" rIns="91440" bIns="45720" numCol="1" anchor="t" anchorCtr="0" compatLnSpc="1"/>
            <a:lstStyle/>
            <a:p>
              <a:endParaRPr lang="en-US"/>
            </a:p>
          </p:txBody>
        </p:sp>
        <p:sp>
          <p:nvSpPr>
            <p:cNvPr id="179" name="Freeform 32"/>
            <p:cNvSpPr/>
            <p:nvPr/>
          </p:nvSpPr>
          <p:spPr bwMode="auto">
            <a:xfrm>
              <a:off x="6141910" y="2603418"/>
              <a:ext cx="65619" cy="33452"/>
            </a:xfrm>
            <a:custGeom>
              <a:avLst/>
              <a:gdLst>
                <a:gd name="T0" fmla="*/ 0 w 51"/>
                <a:gd name="T1" fmla="*/ 11 h 26"/>
                <a:gd name="T2" fmla="*/ 3 w 51"/>
                <a:gd name="T3" fmla="*/ 11 h 26"/>
                <a:gd name="T4" fmla="*/ 7 w 51"/>
                <a:gd name="T5" fmla="*/ 4 h 26"/>
                <a:gd name="T6" fmla="*/ 14 w 51"/>
                <a:gd name="T7" fmla="*/ 0 h 26"/>
                <a:gd name="T8" fmla="*/ 22 w 51"/>
                <a:gd name="T9" fmla="*/ 0 h 26"/>
                <a:gd name="T10" fmla="*/ 22 w 51"/>
                <a:gd name="T11" fmla="*/ 0 h 26"/>
                <a:gd name="T12" fmla="*/ 29 w 51"/>
                <a:gd name="T13" fmla="*/ 4 h 26"/>
                <a:gd name="T14" fmla="*/ 33 w 51"/>
                <a:gd name="T15" fmla="*/ 4 h 26"/>
                <a:gd name="T16" fmla="*/ 37 w 51"/>
                <a:gd name="T17" fmla="*/ 4 h 26"/>
                <a:gd name="T18" fmla="*/ 40 w 51"/>
                <a:gd name="T19" fmla="*/ 4 h 26"/>
                <a:gd name="T20" fmla="*/ 44 w 51"/>
                <a:gd name="T21" fmla="*/ 4 h 26"/>
                <a:gd name="T22" fmla="*/ 44 w 51"/>
                <a:gd name="T23" fmla="*/ 4 h 26"/>
                <a:gd name="T24" fmla="*/ 44 w 51"/>
                <a:gd name="T25" fmla="*/ 8 h 26"/>
                <a:gd name="T26" fmla="*/ 44 w 51"/>
                <a:gd name="T27" fmla="*/ 11 h 26"/>
                <a:gd name="T28" fmla="*/ 48 w 51"/>
                <a:gd name="T29" fmla="*/ 15 h 26"/>
                <a:gd name="T30" fmla="*/ 48 w 51"/>
                <a:gd name="T31" fmla="*/ 19 h 26"/>
                <a:gd name="T32" fmla="*/ 51 w 51"/>
                <a:gd name="T33" fmla="*/ 19 h 26"/>
                <a:gd name="T34" fmla="*/ 44 w 51"/>
                <a:gd name="T35" fmla="*/ 22 h 26"/>
                <a:gd name="T36" fmla="*/ 40 w 51"/>
                <a:gd name="T37" fmla="*/ 22 h 26"/>
                <a:gd name="T38" fmla="*/ 33 w 51"/>
                <a:gd name="T39" fmla="*/ 22 h 26"/>
                <a:gd name="T40" fmla="*/ 29 w 51"/>
                <a:gd name="T41" fmla="*/ 22 h 26"/>
                <a:gd name="T42" fmla="*/ 26 w 51"/>
                <a:gd name="T43" fmla="*/ 22 h 26"/>
                <a:gd name="T44" fmla="*/ 22 w 51"/>
                <a:gd name="T45" fmla="*/ 26 h 26"/>
                <a:gd name="T46" fmla="*/ 18 w 51"/>
                <a:gd name="T47" fmla="*/ 26 h 26"/>
                <a:gd name="T48" fmla="*/ 11 w 51"/>
                <a:gd name="T49" fmla="*/ 22 h 26"/>
                <a:gd name="T50" fmla="*/ 7 w 51"/>
                <a:gd name="T51" fmla="*/ 22 h 26"/>
                <a:gd name="T52" fmla="*/ 3 w 51"/>
                <a:gd name="T53" fmla="*/ 22 h 26"/>
                <a:gd name="T54" fmla="*/ 0 w 51"/>
                <a:gd name="T55" fmla="*/ 19 h 26"/>
                <a:gd name="T56" fmla="*/ 0 w 51"/>
                <a:gd name="T57" fmla="*/ 15 h 26"/>
                <a:gd name="T58" fmla="*/ 0 w 5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26">
                  <a:moveTo>
                    <a:pt x="0" y="11"/>
                  </a:moveTo>
                  <a:lnTo>
                    <a:pt x="3" y="11"/>
                  </a:lnTo>
                  <a:lnTo>
                    <a:pt x="7" y="4"/>
                  </a:lnTo>
                  <a:lnTo>
                    <a:pt x="14" y="0"/>
                  </a:lnTo>
                  <a:lnTo>
                    <a:pt x="22" y="0"/>
                  </a:lnTo>
                  <a:lnTo>
                    <a:pt x="22" y="0"/>
                  </a:lnTo>
                  <a:lnTo>
                    <a:pt x="29" y="4"/>
                  </a:lnTo>
                  <a:lnTo>
                    <a:pt x="33" y="4"/>
                  </a:lnTo>
                  <a:lnTo>
                    <a:pt x="37" y="4"/>
                  </a:lnTo>
                  <a:lnTo>
                    <a:pt x="40" y="4"/>
                  </a:lnTo>
                  <a:lnTo>
                    <a:pt x="44" y="4"/>
                  </a:lnTo>
                  <a:lnTo>
                    <a:pt x="44" y="4"/>
                  </a:lnTo>
                  <a:lnTo>
                    <a:pt x="44" y="8"/>
                  </a:lnTo>
                  <a:lnTo>
                    <a:pt x="44" y="11"/>
                  </a:lnTo>
                  <a:lnTo>
                    <a:pt x="48" y="15"/>
                  </a:lnTo>
                  <a:lnTo>
                    <a:pt x="48" y="19"/>
                  </a:lnTo>
                  <a:lnTo>
                    <a:pt x="51" y="19"/>
                  </a:lnTo>
                  <a:lnTo>
                    <a:pt x="44" y="22"/>
                  </a:lnTo>
                  <a:lnTo>
                    <a:pt x="40" y="22"/>
                  </a:lnTo>
                  <a:lnTo>
                    <a:pt x="33" y="22"/>
                  </a:lnTo>
                  <a:lnTo>
                    <a:pt x="29" y="22"/>
                  </a:lnTo>
                  <a:lnTo>
                    <a:pt x="26" y="22"/>
                  </a:lnTo>
                  <a:lnTo>
                    <a:pt x="22" y="26"/>
                  </a:lnTo>
                  <a:lnTo>
                    <a:pt x="18" y="26"/>
                  </a:lnTo>
                  <a:lnTo>
                    <a:pt x="11" y="22"/>
                  </a:lnTo>
                  <a:lnTo>
                    <a:pt x="7" y="22"/>
                  </a:lnTo>
                  <a:lnTo>
                    <a:pt x="3" y="22"/>
                  </a:lnTo>
                  <a:lnTo>
                    <a:pt x="0" y="19"/>
                  </a:lnTo>
                  <a:lnTo>
                    <a:pt x="0" y="15"/>
                  </a:lnTo>
                  <a:lnTo>
                    <a:pt x="0" y="11"/>
                  </a:lnTo>
                  <a:close/>
                </a:path>
              </a:pathLst>
            </a:custGeom>
            <a:grpFill/>
            <a:ln>
              <a:noFill/>
            </a:ln>
          </p:spPr>
          <p:txBody>
            <a:bodyPr vert="horz" wrap="square" lIns="91440" tIns="45720" rIns="91440" bIns="45720" numCol="1" anchor="t" anchorCtr="0" compatLnSpc="1"/>
            <a:lstStyle/>
            <a:p>
              <a:endParaRPr lang="en-US"/>
            </a:p>
          </p:txBody>
        </p:sp>
        <p:sp>
          <p:nvSpPr>
            <p:cNvPr id="180" name="Freeform 33"/>
            <p:cNvSpPr/>
            <p:nvPr/>
          </p:nvSpPr>
          <p:spPr bwMode="auto">
            <a:xfrm>
              <a:off x="5955347" y="2560960"/>
              <a:ext cx="176269" cy="81058"/>
            </a:xfrm>
            <a:custGeom>
              <a:avLst/>
              <a:gdLst>
                <a:gd name="T0" fmla="*/ 4 w 137"/>
                <a:gd name="T1" fmla="*/ 0 h 63"/>
                <a:gd name="T2" fmla="*/ 11 w 137"/>
                <a:gd name="T3" fmla="*/ 4 h 63"/>
                <a:gd name="T4" fmla="*/ 15 w 137"/>
                <a:gd name="T5" fmla="*/ 4 h 63"/>
                <a:gd name="T6" fmla="*/ 22 w 137"/>
                <a:gd name="T7" fmla="*/ 0 h 63"/>
                <a:gd name="T8" fmla="*/ 30 w 137"/>
                <a:gd name="T9" fmla="*/ 4 h 63"/>
                <a:gd name="T10" fmla="*/ 37 w 137"/>
                <a:gd name="T11" fmla="*/ 4 h 63"/>
                <a:gd name="T12" fmla="*/ 45 w 137"/>
                <a:gd name="T13" fmla="*/ 11 h 63"/>
                <a:gd name="T14" fmla="*/ 52 w 137"/>
                <a:gd name="T15" fmla="*/ 15 h 63"/>
                <a:gd name="T16" fmla="*/ 56 w 137"/>
                <a:gd name="T17" fmla="*/ 18 h 63"/>
                <a:gd name="T18" fmla="*/ 56 w 137"/>
                <a:gd name="T19" fmla="*/ 15 h 63"/>
                <a:gd name="T20" fmla="*/ 59 w 137"/>
                <a:gd name="T21" fmla="*/ 15 h 63"/>
                <a:gd name="T22" fmla="*/ 67 w 137"/>
                <a:gd name="T23" fmla="*/ 15 h 63"/>
                <a:gd name="T24" fmla="*/ 71 w 137"/>
                <a:gd name="T25" fmla="*/ 22 h 63"/>
                <a:gd name="T26" fmla="*/ 82 w 137"/>
                <a:gd name="T27" fmla="*/ 22 h 63"/>
                <a:gd name="T28" fmla="*/ 82 w 137"/>
                <a:gd name="T29" fmla="*/ 33 h 63"/>
                <a:gd name="T30" fmla="*/ 89 w 137"/>
                <a:gd name="T31" fmla="*/ 33 h 63"/>
                <a:gd name="T32" fmla="*/ 93 w 137"/>
                <a:gd name="T33" fmla="*/ 33 h 63"/>
                <a:gd name="T34" fmla="*/ 104 w 137"/>
                <a:gd name="T35" fmla="*/ 30 h 63"/>
                <a:gd name="T36" fmla="*/ 108 w 137"/>
                <a:gd name="T37" fmla="*/ 33 h 63"/>
                <a:gd name="T38" fmla="*/ 115 w 137"/>
                <a:gd name="T39" fmla="*/ 41 h 63"/>
                <a:gd name="T40" fmla="*/ 122 w 137"/>
                <a:gd name="T41" fmla="*/ 41 h 63"/>
                <a:gd name="T42" fmla="*/ 130 w 137"/>
                <a:gd name="T43" fmla="*/ 37 h 63"/>
                <a:gd name="T44" fmla="*/ 134 w 137"/>
                <a:gd name="T45" fmla="*/ 41 h 63"/>
                <a:gd name="T46" fmla="*/ 137 w 137"/>
                <a:gd name="T47" fmla="*/ 55 h 63"/>
                <a:gd name="T48" fmla="*/ 122 w 137"/>
                <a:gd name="T49" fmla="*/ 63 h 63"/>
                <a:gd name="T50" fmla="*/ 115 w 137"/>
                <a:gd name="T51" fmla="*/ 63 h 63"/>
                <a:gd name="T52" fmla="*/ 93 w 137"/>
                <a:gd name="T53" fmla="*/ 59 h 63"/>
                <a:gd name="T54" fmla="*/ 82 w 137"/>
                <a:gd name="T55" fmla="*/ 55 h 63"/>
                <a:gd name="T56" fmla="*/ 78 w 137"/>
                <a:gd name="T57" fmla="*/ 52 h 63"/>
                <a:gd name="T58" fmla="*/ 59 w 137"/>
                <a:gd name="T59" fmla="*/ 52 h 63"/>
                <a:gd name="T60" fmla="*/ 48 w 137"/>
                <a:gd name="T61" fmla="*/ 48 h 63"/>
                <a:gd name="T62" fmla="*/ 41 w 137"/>
                <a:gd name="T63" fmla="*/ 44 h 63"/>
                <a:gd name="T64" fmla="*/ 30 w 137"/>
                <a:gd name="T65" fmla="*/ 41 h 63"/>
                <a:gd name="T66" fmla="*/ 19 w 137"/>
                <a:gd name="T67" fmla="*/ 33 h 63"/>
                <a:gd name="T68" fmla="*/ 8 w 137"/>
                <a:gd name="T69" fmla="*/ 30 h 63"/>
                <a:gd name="T70" fmla="*/ 4 w 137"/>
                <a:gd name="T71" fmla="*/ 26 h 63"/>
                <a:gd name="T72" fmla="*/ 0 w 137"/>
                <a:gd name="T73" fmla="*/ 22 h 63"/>
                <a:gd name="T74" fmla="*/ 4 w 137"/>
                <a:gd name="T75" fmla="*/ 11 h 63"/>
                <a:gd name="T76" fmla="*/ 4 w 13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63">
                  <a:moveTo>
                    <a:pt x="4" y="0"/>
                  </a:moveTo>
                  <a:lnTo>
                    <a:pt x="4" y="0"/>
                  </a:lnTo>
                  <a:lnTo>
                    <a:pt x="11" y="0"/>
                  </a:lnTo>
                  <a:lnTo>
                    <a:pt x="11" y="4"/>
                  </a:lnTo>
                  <a:lnTo>
                    <a:pt x="15" y="4"/>
                  </a:lnTo>
                  <a:lnTo>
                    <a:pt x="15" y="4"/>
                  </a:lnTo>
                  <a:lnTo>
                    <a:pt x="19" y="0"/>
                  </a:lnTo>
                  <a:lnTo>
                    <a:pt x="22" y="0"/>
                  </a:lnTo>
                  <a:lnTo>
                    <a:pt x="30" y="4"/>
                  </a:lnTo>
                  <a:lnTo>
                    <a:pt x="30" y="4"/>
                  </a:lnTo>
                  <a:lnTo>
                    <a:pt x="34" y="4"/>
                  </a:lnTo>
                  <a:lnTo>
                    <a:pt x="37" y="4"/>
                  </a:lnTo>
                  <a:lnTo>
                    <a:pt x="41" y="11"/>
                  </a:lnTo>
                  <a:lnTo>
                    <a:pt x="45" y="11"/>
                  </a:lnTo>
                  <a:lnTo>
                    <a:pt x="48" y="11"/>
                  </a:lnTo>
                  <a:lnTo>
                    <a:pt x="52" y="15"/>
                  </a:lnTo>
                  <a:lnTo>
                    <a:pt x="52" y="18"/>
                  </a:lnTo>
                  <a:lnTo>
                    <a:pt x="56" y="18"/>
                  </a:lnTo>
                  <a:lnTo>
                    <a:pt x="56" y="18"/>
                  </a:lnTo>
                  <a:lnTo>
                    <a:pt x="56" y="15"/>
                  </a:lnTo>
                  <a:lnTo>
                    <a:pt x="59" y="15"/>
                  </a:lnTo>
                  <a:lnTo>
                    <a:pt x="59" y="15"/>
                  </a:lnTo>
                  <a:lnTo>
                    <a:pt x="63" y="15"/>
                  </a:lnTo>
                  <a:lnTo>
                    <a:pt x="67" y="15"/>
                  </a:lnTo>
                  <a:lnTo>
                    <a:pt x="67" y="22"/>
                  </a:lnTo>
                  <a:lnTo>
                    <a:pt x="71" y="22"/>
                  </a:lnTo>
                  <a:lnTo>
                    <a:pt x="78" y="22"/>
                  </a:lnTo>
                  <a:lnTo>
                    <a:pt x="82" y="22"/>
                  </a:lnTo>
                  <a:lnTo>
                    <a:pt x="78" y="30"/>
                  </a:lnTo>
                  <a:lnTo>
                    <a:pt x="82" y="33"/>
                  </a:lnTo>
                  <a:lnTo>
                    <a:pt x="85" y="33"/>
                  </a:lnTo>
                  <a:lnTo>
                    <a:pt x="89" y="33"/>
                  </a:lnTo>
                  <a:lnTo>
                    <a:pt x="89" y="33"/>
                  </a:lnTo>
                  <a:lnTo>
                    <a:pt x="93" y="33"/>
                  </a:lnTo>
                  <a:lnTo>
                    <a:pt x="97" y="30"/>
                  </a:lnTo>
                  <a:lnTo>
                    <a:pt x="104" y="30"/>
                  </a:lnTo>
                  <a:lnTo>
                    <a:pt x="108" y="30"/>
                  </a:lnTo>
                  <a:lnTo>
                    <a:pt x="108" y="33"/>
                  </a:lnTo>
                  <a:lnTo>
                    <a:pt x="115" y="37"/>
                  </a:lnTo>
                  <a:lnTo>
                    <a:pt x="115" y="41"/>
                  </a:lnTo>
                  <a:lnTo>
                    <a:pt x="119" y="41"/>
                  </a:lnTo>
                  <a:lnTo>
                    <a:pt x="122" y="41"/>
                  </a:lnTo>
                  <a:lnTo>
                    <a:pt x="126" y="41"/>
                  </a:lnTo>
                  <a:lnTo>
                    <a:pt x="130" y="37"/>
                  </a:lnTo>
                  <a:lnTo>
                    <a:pt x="134" y="41"/>
                  </a:lnTo>
                  <a:lnTo>
                    <a:pt x="134" y="41"/>
                  </a:lnTo>
                  <a:lnTo>
                    <a:pt x="134" y="48"/>
                  </a:lnTo>
                  <a:lnTo>
                    <a:pt x="137" y="55"/>
                  </a:lnTo>
                  <a:lnTo>
                    <a:pt x="134" y="63"/>
                  </a:lnTo>
                  <a:lnTo>
                    <a:pt x="122" y="63"/>
                  </a:lnTo>
                  <a:lnTo>
                    <a:pt x="119" y="59"/>
                  </a:lnTo>
                  <a:lnTo>
                    <a:pt x="115" y="63"/>
                  </a:lnTo>
                  <a:lnTo>
                    <a:pt x="100" y="59"/>
                  </a:lnTo>
                  <a:lnTo>
                    <a:pt x="93" y="59"/>
                  </a:lnTo>
                  <a:lnTo>
                    <a:pt x="93" y="59"/>
                  </a:lnTo>
                  <a:lnTo>
                    <a:pt x="82" y="55"/>
                  </a:lnTo>
                  <a:lnTo>
                    <a:pt x="78" y="55"/>
                  </a:lnTo>
                  <a:lnTo>
                    <a:pt x="78" y="52"/>
                  </a:lnTo>
                  <a:lnTo>
                    <a:pt x="71" y="48"/>
                  </a:lnTo>
                  <a:lnTo>
                    <a:pt x="59" y="52"/>
                  </a:lnTo>
                  <a:lnTo>
                    <a:pt x="59" y="48"/>
                  </a:lnTo>
                  <a:lnTo>
                    <a:pt x="48" y="48"/>
                  </a:lnTo>
                  <a:lnTo>
                    <a:pt x="45" y="44"/>
                  </a:lnTo>
                  <a:lnTo>
                    <a:pt x="41" y="44"/>
                  </a:lnTo>
                  <a:lnTo>
                    <a:pt x="37" y="44"/>
                  </a:lnTo>
                  <a:lnTo>
                    <a:pt x="30" y="41"/>
                  </a:lnTo>
                  <a:lnTo>
                    <a:pt x="26" y="37"/>
                  </a:lnTo>
                  <a:lnTo>
                    <a:pt x="19" y="33"/>
                  </a:lnTo>
                  <a:lnTo>
                    <a:pt x="11" y="30"/>
                  </a:lnTo>
                  <a:lnTo>
                    <a:pt x="8" y="30"/>
                  </a:lnTo>
                  <a:lnTo>
                    <a:pt x="8" y="30"/>
                  </a:lnTo>
                  <a:lnTo>
                    <a:pt x="4" y="26"/>
                  </a:lnTo>
                  <a:lnTo>
                    <a:pt x="0" y="26"/>
                  </a:lnTo>
                  <a:lnTo>
                    <a:pt x="0" y="22"/>
                  </a:lnTo>
                  <a:lnTo>
                    <a:pt x="4" y="18"/>
                  </a:lnTo>
                  <a:lnTo>
                    <a:pt x="4" y="11"/>
                  </a:lnTo>
                  <a:lnTo>
                    <a:pt x="4" y="4"/>
                  </a:lnTo>
                  <a:lnTo>
                    <a:pt x="4" y="0"/>
                  </a:lnTo>
                  <a:close/>
                </a:path>
              </a:pathLst>
            </a:custGeom>
            <a:grpFill/>
            <a:ln>
              <a:noFill/>
            </a:ln>
          </p:spPr>
          <p:txBody>
            <a:bodyPr vert="horz" wrap="square" lIns="91440" tIns="45720" rIns="91440" bIns="45720" numCol="1" anchor="t" anchorCtr="0" compatLnSpc="1"/>
            <a:lstStyle/>
            <a:p>
              <a:endParaRPr lang="en-US"/>
            </a:p>
          </p:txBody>
        </p:sp>
        <p:sp>
          <p:nvSpPr>
            <p:cNvPr id="181" name="Freeform 34"/>
            <p:cNvSpPr/>
            <p:nvPr/>
          </p:nvSpPr>
          <p:spPr bwMode="auto">
            <a:xfrm>
              <a:off x="5551345" y="2418143"/>
              <a:ext cx="294639" cy="290779"/>
            </a:xfrm>
            <a:custGeom>
              <a:avLst/>
              <a:gdLst>
                <a:gd name="T0" fmla="*/ 137 w 229"/>
                <a:gd name="T1" fmla="*/ 218 h 226"/>
                <a:gd name="T2" fmla="*/ 155 w 229"/>
                <a:gd name="T3" fmla="*/ 215 h 226"/>
                <a:gd name="T4" fmla="*/ 166 w 229"/>
                <a:gd name="T5" fmla="*/ 211 h 226"/>
                <a:gd name="T6" fmla="*/ 174 w 229"/>
                <a:gd name="T7" fmla="*/ 211 h 226"/>
                <a:gd name="T8" fmla="*/ 166 w 229"/>
                <a:gd name="T9" fmla="*/ 192 h 226"/>
                <a:gd name="T10" fmla="*/ 155 w 229"/>
                <a:gd name="T11" fmla="*/ 181 h 226"/>
                <a:gd name="T12" fmla="*/ 148 w 229"/>
                <a:gd name="T13" fmla="*/ 174 h 226"/>
                <a:gd name="T14" fmla="*/ 144 w 229"/>
                <a:gd name="T15" fmla="*/ 163 h 226"/>
                <a:gd name="T16" fmla="*/ 155 w 229"/>
                <a:gd name="T17" fmla="*/ 152 h 226"/>
                <a:gd name="T18" fmla="*/ 166 w 229"/>
                <a:gd name="T19" fmla="*/ 155 h 226"/>
                <a:gd name="T20" fmla="*/ 188 w 229"/>
                <a:gd name="T21" fmla="*/ 141 h 226"/>
                <a:gd name="T22" fmla="*/ 203 w 229"/>
                <a:gd name="T23" fmla="*/ 122 h 226"/>
                <a:gd name="T24" fmla="*/ 207 w 229"/>
                <a:gd name="T25" fmla="*/ 111 h 226"/>
                <a:gd name="T26" fmla="*/ 214 w 229"/>
                <a:gd name="T27" fmla="*/ 92 h 226"/>
                <a:gd name="T28" fmla="*/ 222 w 229"/>
                <a:gd name="T29" fmla="*/ 81 h 226"/>
                <a:gd name="T30" fmla="*/ 229 w 229"/>
                <a:gd name="T31" fmla="*/ 74 h 226"/>
                <a:gd name="T32" fmla="*/ 214 w 229"/>
                <a:gd name="T33" fmla="*/ 70 h 226"/>
                <a:gd name="T34" fmla="*/ 196 w 229"/>
                <a:gd name="T35" fmla="*/ 55 h 226"/>
                <a:gd name="T36" fmla="*/ 192 w 229"/>
                <a:gd name="T37" fmla="*/ 37 h 226"/>
                <a:gd name="T38" fmla="*/ 192 w 229"/>
                <a:gd name="T39" fmla="*/ 26 h 226"/>
                <a:gd name="T40" fmla="*/ 181 w 229"/>
                <a:gd name="T41" fmla="*/ 14 h 226"/>
                <a:gd name="T42" fmla="*/ 170 w 229"/>
                <a:gd name="T43" fmla="*/ 7 h 226"/>
                <a:gd name="T44" fmla="*/ 170 w 229"/>
                <a:gd name="T45" fmla="*/ 0 h 226"/>
                <a:gd name="T46" fmla="*/ 151 w 229"/>
                <a:gd name="T47" fmla="*/ 7 h 226"/>
                <a:gd name="T48" fmla="*/ 148 w 229"/>
                <a:gd name="T49" fmla="*/ 37 h 226"/>
                <a:gd name="T50" fmla="*/ 144 w 229"/>
                <a:gd name="T51" fmla="*/ 48 h 226"/>
                <a:gd name="T52" fmla="*/ 137 w 229"/>
                <a:gd name="T53" fmla="*/ 55 h 226"/>
                <a:gd name="T54" fmla="*/ 133 w 229"/>
                <a:gd name="T55" fmla="*/ 63 h 226"/>
                <a:gd name="T56" fmla="*/ 129 w 229"/>
                <a:gd name="T57" fmla="*/ 77 h 226"/>
                <a:gd name="T58" fmla="*/ 122 w 229"/>
                <a:gd name="T59" fmla="*/ 85 h 226"/>
                <a:gd name="T60" fmla="*/ 114 w 229"/>
                <a:gd name="T61" fmla="*/ 85 h 226"/>
                <a:gd name="T62" fmla="*/ 107 w 229"/>
                <a:gd name="T63" fmla="*/ 92 h 226"/>
                <a:gd name="T64" fmla="*/ 92 w 229"/>
                <a:gd name="T65" fmla="*/ 100 h 226"/>
                <a:gd name="T66" fmla="*/ 85 w 229"/>
                <a:gd name="T67" fmla="*/ 107 h 226"/>
                <a:gd name="T68" fmla="*/ 88 w 229"/>
                <a:gd name="T69" fmla="*/ 122 h 226"/>
                <a:gd name="T70" fmla="*/ 70 w 229"/>
                <a:gd name="T71" fmla="*/ 126 h 226"/>
                <a:gd name="T72" fmla="*/ 48 w 229"/>
                <a:gd name="T73" fmla="*/ 129 h 226"/>
                <a:gd name="T74" fmla="*/ 0 w 229"/>
                <a:gd name="T75" fmla="*/ 126 h 226"/>
                <a:gd name="T76" fmla="*/ 18 w 229"/>
                <a:gd name="T77" fmla="*/ 144 h 226"/>
                <a:gd name="T78" fmla="*/ 29 w 229"/>
                <a:gd name="T79" fmla="*/ 152 h 226"/>
                <a:gd name="T80" fmla="*/ 37 w 229"/>
                <a:gd name="T81" fmla="*/ 163 h 226"/>
                <a:gd name="T82" fmla="*/ 44 w 229"/>
                <a:gd name="T83" fmla="*/ 174 h 226"/>
                <a:gd name="T84" fmla="*/ 29 w 229"/>
                <a:gd name="T85" fmla="*/ 178 h 226"/>
                <a:gd name="T86" fmla="*/ 22 w 229"/>
                <a:gd name="T87" fmla="*/ 189 h 226"/>
                <a:gd name="T88" fmla="*/ 22 w 229"/>
                <a:gd name="T89" fmla="*/ 200 h 226"/>
                <a:gd name="T90" fmla="*/ 33 w 229"/>
                <a:gd name="T91" fmla="*/ 200 h 226"/>
                <a:gd name="T92" fmla="*/ 40 w 229"/>
                <a:gd name="T93" fmla="*/ 200 h 226"/>
                <a:gd name="T94" fmla="*/ 48 w 229"/>
                <a:gd name="T95" fmla="*/ 200 h 226"/>
                <a:gd name="T96" fmla="*/ 55 w 229"/>
                <a:gd name="T97" fmla="*/ 200 h 226"/>
                <a:gd name="T98" fmla="*/ 62 w 229"/>
                <a:gd name="T99" fmla="*/ 200 h 226"/>
                <a:gd name="T100" fmla="*/ 74 w 229"/>
                <a:gd name="T101" fmla="*/ 196 h 226"/>
                <a:gd name="T102" fmla="*/ 85 w 229"/>
                <a:gd name="T103" fmla="*/ 196 h 226"/>
                <a:gd name="T104" fmla="*/ 99 w 229"/>
                <a:gd name="T105" fmla="*/ 196 h 226"/>
                <a:gd name="T106" fmla="*/ 103 w 229"/>
                <a:gd name="T107" fmla="*/ 204 h 226"/>
                <a:gd name="T108" fmla="*/ 111 w 229"/>
                <a:gd name="T109" fmla="*/ 204 h 226"/>
                <a:gd name="T110" fmla="*/ 114 w 229"/>
                <a:gd name="T111" fmla="*/ 215 h 226"/>
                <a:gd name="T112" fmla="*/ 114 w 229"/>
                <a:gd name="T113" fmla="*/ 218 h 226"/>
                <a:gd name="T114" fmla="*/ 129 w 229"/>
                <a:gd name="T11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226">
                  <a:moveTo>
                    <a:pt x="133" y="226"/>
                  </a:moveTo>
                  <a:lnTo>
                    <a:pt x="133" y="222"/>
                  </a:lnTo>
                  <a:lnTo>
                    <a:pt x="137" y="218"/>
                  </a:lnTo>
                  <a:lnTo>
                    <a:pt x="137" y="218"/>
                  </a:lnTo>
                  <a:lnTo>
                    <a:pt x="140" y="215"/>
                  </a:lnTo>
                  <a:lnTo>
                    <a:pt x="144" y="215"/>
                  </a:lnTo>
                  <a:lnTo>
                    <a:pt x="144" y="215"/>
                  </a:lnTo>
                  <a:lnTo>
                    <a:pt x="155" y="215"/>
                  </a:lnTo>
                  <a:lnTo>
                    <a:pt x="162" y="211"/>
                  </a:lnTo>
                  <a:lnTo>
                    <a:pt x="162" y="211"/>
                  </a:lnTo>
                  <a:lnTo>
                    <a:pt x="166" y="211"/>
                  </a:lnTo>
                  <a:lnTo>
                    <a:pt x="166" y="211"/>
                  </a:lnTo>
                  <a:lnTo>
                    <a:pt x="170" y="215"/>
                  </a:lnTo>
                  <a:lnTo>
                    <a:pt x="174" y="211"/>
                  </a:lnTo>
                  <a:lnTo>
                    <a:pt x="174" y="211"/>
                  </a:lnTo>
                  <a:lnTo>
                    <a:pt x="174" y="211"/>
                  </a:lnTo>
                  <a:lnTo>
                    <a:pt x="174" y="207"/>
                  </a:lnTo>
                  <a:lnTo>
                    <a:pt x="170" y="196"/>
                  </a:lnTo>
                  <a:lnTo>
                    <a:pt x="166" y="192"/>
                  </a:lnTo>
                  <a:lnTo>
                    <a:pt x="166" y="192"/>
                  </a:lnTo>
                  <a:lnTo>
                    <a:pt x="166" y="189"/>
                  </a:lnTo>
                  <a:lnTo>
                    <a:pt x="162" y="189"/>
                  </a:lnTo>
                  <a:lnTo>
                    <a:pt x="159" y="189"/>
                  </a:lnTo>
                  <a:lnTo>
                    <a:pt x="155" y="181"/>
                  </a:lnTo>
                  <a:lnTo>
                    <a:pt x="155" y="178"/>
                  </a:lnTo>
                  <a:lnTo>
                    <a:pt x="155" y="174"/>
                  </a:lnTo>
                  <a:lnTo>
                    <a:pt x="151" y="174"/>
                  </a:lnTo>
                  <a:lnTo>
                    <a:pt x="148" y="174"/>
                  </a:lnTo>
                  <a:lnTo>
                    <a:pt x="144" y="174"/>
                  </a:lnTo>
                  <a:lnTo>
                    <a:pt x="144" y="174"/>
                  </a:lnTo>
                  <a:lnTo>
                    <a:pt x="144" y="170"/>
                  </a:lnTo>
                  <a:lnTo>
                    <a:pt x="144" y="163"/>
                  </a:lnTo>
                  <a:lnTo>
                    <a:pt x="148" y="163"/>
                  </a:lnTo>
                  <a:lnTo>
                    <a:pt x="151" y="155"/>
                  </a:lnTo>
                  <a:lnTo>
                    <a:pt x="151" y="155"/>
                  </a:lnTo>
                  <a:lnTo>
                    <a:pt x="155" y="152"/>
                  </a:lnTo>
                  <a:lnTo>
                    <a:pt x="159" y="152"/>
                  </a:lnTo>
                  <a:lnTo>
                    <a:pt x="162" y="152"/>
                  </a:lnTo>
                  <a:lnTo>
                    <a:pt x="162" y="155"/>
                  </a:lnTo>
                  <a:lnTo>
                    <a:pt x="166" y="155"/>
                  </a:lnTo>
                  <a:lnTo>
                    <a:pt x="170" y="155"/>
                  </a:lnTo>
                  <a:lnTo>
                    <a:pt x="181" y="152"/>
                  </a:lnTo>
                  <a:lnTo>
                    <a:pt x="185" y="148"/>
                  </a:lnTo>
                  <a:lnTo>
                    <a:pt x="188" y="141"/>
                  </a:lnTo>
                  <a:lnTo>
                    <a:pt x="196" y="133"/>
                  </a:lnTo>
                  <a:lnTo>
                    <a:pt x="196" y="129"/>
                  </a:lnTo>
                  <a:lnTo>
                    <a:pt x="199" y="126"/>
                  </a:lnTo>
                  <a:lnTo>
                    <a:pt x="203" y="122"/>
                  </a:lnTo>
                  <a:lnTo>
                    <a:pt x="207" y="118"/>
                  </a:lnTo>
                  <a:lnTo>
                    <a:pt x="211" y="115"/>
                  </a:lnTo>
                  <a:lnTo>
                    <a:pt x="211" y="115"/>
                  </a:lnTo>
                  <a:lnTo>
                    <a:pt x="207" y="111"/>
                  </a:lnTo>
                  <a:lnTo>
                    <a:pt x="211" y="107"/>
                  </a:lnTo>
                  <a:lnTo>
                    <a:pt x="214" y="103"/>
                  </a:lnTo>
                  <a:lnTo>
                    <a:pt x="214" y="100"/>
                  </a:lnTo>
                  <a:lnTo>
                    <a:pt x="214" y="92"/>
                  </a:lnTo>
                  <a:lnTo>
                    <a:pt x="214" y="89"/>
                  </a:lnTo>
                  <a:lnTo>
                    <a:pt x="214" y="89"/>
                  </a:lnTo>
                  <a:lnTo>
                    <a:pt x="218" y="81"/>
                  </a:lnTo>
                  <a:lnTo>
                    <a:pt x="222" y="81"/>
                  </a:lnTo>
                  <a:lnTo>
                    <a:pt x="225" y="81"/>
                  </a:lnTo>
                  <a:lnTo>
                    <a:pt x="225" y="81"/>
                  </a:lnTo>
                  <a:lnTo>
                    <a:pt x="229" y="77"/>
                  </a:lnTo>
                  <a:lnTo>
                    <a:pt x="229" y="74"/>
                  </a:lnTo>
                  <a:lnTo>
                    <a:pt x="225" y="74"/>
                  </a:lnTo>
                  <a:lnTo>
                    <a:pt x="222" y="74"/>
                  </a:lnTo>
                  <a:lnTo>
                    <a:pt x="214" y="74"/>
                  </a:lnTo>
                  <a:lnTo>
                    <a:pt x="214" y="70"/>
                  </a:lnTo>
                  <a:lnTo>
                    <a:pt x="207" y="66"/>
                  </a:lnTo>
                  <a:lnTo>
                    <a:pt x="203" y="66"/>
                  </a:lnTo>
                  <a:lnTo>
                    <a:pt x="196" y="63"/>
                  </a:lnTo>
                  <a:lnTo>
                    <a:pt x="196" y="55"/>
                  </a:lnTo>
                  <a:lnTo>
                    <a:pt x="192" y="48"/>
                  </a:lnTo>
                  <a:lnTo>
                    <a:pt x="188" y="40"/>
                  </a:lnTo>
                  <a:lnTo>
                    <a:pt x="188" y="37"/>
                  </a:lnTo>
                  <a:lnTo>
                    <a:pt x="192" y="37"/>
                  </a:lnTo>
                  <a:lnTo>
                    <a:pt x="192" y="33"/>
                  </a:lnTo>
                  <a:lnTo>
                    <a:pt x="196" y="29"/>
                  </a:lnTo>
                  <a:lnTo>
                    <a:pt x="196" y="26"/>
                  </a:lnTo>
                  <a:lnTo>
                    <a:pt x="192" y="26"/>
                  </a:lnTo>
                  <a:lnTo>
                    <a:pt x="192" y="22"/>
                  </a:lnTo>
                  <a:lnTo>
                    <a:pt x="188" y="22"/>
                  </a:lnTo>
                  <a:lnTo>
                    <a:pt x="181" y="18"/>
                  </a:lnTo>
                  <a:lnTo>
                    <a:pt x="181" y="14"/>
                  </a:lnTo>
                  <a:lnTo>
                    <a:pt x="177" y="14"/>
                  </a:lnTo>
                  <a:lnTo>
                    <a:pt x="174" y="14"/>
                  </a:lnTo>
                  <a:lnTo>
                    <a:pt x="170" y="14"/>
                  </a:lnTo>
                  <a:lnTo>
                    <a:pt x="170" y="7"/>
                  </a:lnTo>
                  <a:lnTo>
                    <a:pt x="177" y="3"/>
                  </a:lnTo>
                  <a:lnTo>
                    <a:pt x="177" y="0"/>
                  </a:lnTo>
                  <a:lnTo>
                    <a:pt x="174" y="0"/>
                  </a:lnTo>
                  <a:lnTo>
                    <a:pt x="170" y="0"/>
                  </a:lnTo>
                  <a:lnTo>
                    <a:pt x="162" y="0"/>
                  </a:lnTo>
                  <a:lnTo>
                    <a:pt x="159" y="3"/>
                  </a:lnTo>
                  <a:lnTo>
                    <a:pt x="155" y="3"/>
                  </a:lnTo>
                  <a:lnTo>
                    <a:pt x="151" y="7"/>
                  </a:lnTo>
                  <a:lnTo>
                    <a:pt x="148" y="11"/>
                  </a:lnTo>
                  <a:lnTo>
                    <a:pt x="155" y="22"/>
                  </a:lnTo>
                  <a:lnTo>
                    <a:pt x="159" y="26"/>
                  </a:lnTo>
                  <a:lnTo>
                    <a:pt x="148" y="37"/>
                  </a:lnTo>
                  <a:lnTo>
                    <a:pt x="151" y="40"/>
                  </a:lnTo>
                  <a:lnTo>
                    <a:pt x="151" y="44"/>
                  </a:lnTo>
                  <a:lnTo>
                    <a:pt x="148" y="48"/>
                  </a:lnTo>
                  <a:lnTo>
                    <a:pt x="144" y="48"/>
                  </a:lnTo>
                  <a:lnTo>
                    <a:pt x="137" y="48"/>
                  </a:lnTo>
                  <a:lnTo>
                    <a:pt x="133" y="48"/>
                  </a:lnTo>
                  <a:lnTo>
                    <a:pt x="133" y="55"/>
                  </a:lnTo>
                  <a:lnTo>
                    <a:pt x="137" y="55"/>
                  </a:lnTo>
                  <a:lnTo>
                    <a:pt x="140" y="59"/>
                  </a:lnTo>
                  <a:lnTo>
                    <a:pt x="140" y="63"/>
                  </a:lnTo>
                  <a:lnTo>
                    <a:pt x="137" y="63"/>
                  </a:lnTo>
                  <a:lnTo>
                    <a:pt x="133" y="63"/>
                  </a:lnTo>
                  <a:lnTo>
                    <a:pt x="129" y="66"/>
                  </a:lnTo>
                  <a:lnTo>
                    <a:pt x="129" y="70"/>
                  </a:lnTo>
                  <a:lnTo>
                    <a:pt x="129" y="74"/>
                  </a:lnTo>
                  <a:lnTo>
                    <a:pt x="129" y="77"/>
                  </a:lnTo>
                  <a:lnTo>
                    <a:pt x="129" y="77"/>
                  </a:lnTo>
                  <a:lnTo>
                    <a:pt x="129" y="85"/>
                  </a:lnTo>
                  <a:lnTo>
                    <a:pt x="125" y="89"/>
                  </a:lnTo>
                  <a:lnTo>
                    <a:pt x="122" y="85"/>
                  </a:lnTo>
                  <a:lnTo>
                    <a:pt x="122" y="85"/>
                  </a:lnTo>
                  <a:lnTo>
                    <a:pt x="122" y="89"/>
                  </a:lnTo>
                  <a:lnTo>
                    <a:pt x="114" y="89"/>
                  </a:lnTo>
                  <a:lnTo>
                    <a:pt x="114" y="85"/>
                  </a:lnTo>
                  <a:lnTo>
                    <a:pt x="111" y="89"/>
                  </a:lnTo>
                  <a:lnTo>
                    <a:pt x="111" y="89"/>
                  </a:lnTo>
                  <a:lnTo>
                    <a:pt x="103" y="92"/>
                  </a:lnTo>
                  <a:lnTo>
                    <a:pt x="107" y="92"/>
                  </a:lnTo>
                  <a:lnTo>
                    <a:pt x="103" y="96"/>
                  </a:lnTo>
                  <a:lnTo>
                    <a:pt x="99" y="100"/>
                  </a:lnTo>
                  <a:lnTo>
                    <a:pt x="96" y="96"/>
                  </a:lnTo>
                  <a:lnTo>
                    <a:pt x="92" y="100"/>
                  </a:lnTo>
                  <a:lnTo>
                    <a:pt x="92" y="100"/>
                  </a:lnTo>
                  <a:lnTo>
                    <a:pt x="88" y="103"/>
                  </a:lnTo>
                  <a:lnTo>
                    <a:pt x="88" y="103"/>
                  </a:lnTo>
                  <a:lnTo>
                    <a:pt x="85" y="107"/>
                  </a:lnTo>
                  <a:lnTo>
                    <a:pt x="85" y="111"/>
                  </a:lnTo>
                  <a:lnTo>
                    <a:pt x="85" y="115"/>
                  </a:lnTo>
                  <a:lnTo>
                    <a:pt x="85" y="118"/>
                  </a:lnTo>
                  <a:lnTo>
                    <a:pt x="88" y="122"/>
                  </a:lnTo>
                  <a:lnTo>
                    <a:pt x="85" y="122"/>
                  </a:lnTo>
                  <a:lnTo>
                    <a:pt x="81" y="126"/>
                  </a:lnTo>
                  <a:lnTo>
                    <a:pt x="74" y="126"/>
                  </a:lnTo>
                  <a:lnTo>
                    <a:pt x="70" y="126"/>
                  </a:lnTo>
                  <a:lnTo>
                    <a:pt x="59" y="126"/>
                  </a:lnTo>
                  <a:lnTo>
                    <a:pt x="55" y="129"/>
                  </a:lnTo>
                  <a:lnTo>
                    <a:pt x="51" y="129"/>
                  </a:lnTo>
                  <a:lnTo>
                    <a:pt x="48" y="129"/>
                  </a:lnTo>
                  <a:lnTo>
                    <a:pt x="40" y="129"/>
                  </a:lnTo>
                  <a:lnTo>
                    <a:pt x="22" y="133"/>
                  </a:lnTo>
                  <a:lnTo>
                    <a:pt x="0" y="126"/>
                  </a:lnTo>
                  <a:lnTo>
                    <a:pt x="0" y="126"/>
                  </a:lnTo>
                  <a:lnTo>
                    <a:pt x="11" y="137"/>
                  </a:lnTo>
                  <a:lnTo>
                    <a:pt x="11" y="141"/>
                  </a:lnTo>
                  <a:lnTo>
                    <a:pt x="14" y="144"/>
                  </a:lnTo>
                  <a:lnTo>
                    <a:pt x="18" y="144"/>
                  </a:lnTo>
                  <a:lnTo>
                    <a:pt x="22" y="148"/>
                  </a:lnTo>
                  <a:lnTo>
                    <a:pt x="25" y="148"/>
                  </a:lnTo>
                  <a:lnTo>
                    <a:pt x="29" y="148"/>
                  </a:lnTo>
                  <a:lnTo>
                    <a:pt x="29" y="152"/>
                  </a:lnTo>
                  <a:lnTo>
                    <a:pt x="33" y="152"/>
                  </a:lnTo>
                  <a:lnTo>
                    <a:pt x="33" y="155"/>
                  </a:lnTo>
                  <a:lnTo>
                    <a:pt x="37" y="159"/>
                  </a:lnTo>
                  <a:lnTo>
                    <a:pt x="37" y="163"/>
                  </a:lnTo>
                  <a:lnTo>
                    <a:pt x="37" y="166"/>
                  </a:lnTo>
                  <a:lnTo>
                    <a:pt x="40" y="166"/>
                  </a:lnTo>
                  <a:lnTo>
                    <a:pt x="44" y="166"/>
                  </a:lnTo>
                  <a:lnTo>
                    <a:pt x="44" y="174"/>
                  </a:lnTo>
                  <a:lnTo>
                    <a:pt x="44" y="178"/>
                  </a:lnTo>
                  <a:lnTo>
                    <a:pt x="40" y="174"/>
                  </a:lnTo>
                  <a:lnTo>
                    <a:pt x="29" y="178"/>
                  </a:lnTo>
                  <a:lnTo>
                    <a:pt x="29" y="178"/>
                  </a:lnTo>
                  <a:lnTo>
                    <a:pt x="25" y="181"/>
                  </a:lnTo>
                  <a:lnTo>
                    <a:pt x="22" y="181"/>
                  </a:lnTo>
                  <a:lnTo>
                    <a:pt x="22" y="185"/>
                  </a:lnTo>
                  <a:lnTo>
                    <a:pt x="22" y="189"/>
                  </a:lnTo>
                  <a:lnTo>
                    <a:pt x="22" y="192"/>
                  </a:lnTo>
                  <a:lnTo>
                    <a:pt x="22" y="196"/>
                  </a:lnTo>
                  <a:lnTo>
                    <a:pt x="22" y="200"/>
                  </a:lnTo>
                  <a:lnTo>
                    <a:pt x="22" y="200"/>
                  </a:lnTo>
                  <a:lnTo>
                    <a:pt x="22" y="204"/>
                  </a:lnTo>
                  <a:lnTo>
                    <a:pt x="25" y="204"/>
                  </a:lnTo>
                  <a:lnTo>
                    <a:pt x="29" y="200"/>
                  </a:lnTo>
                  <a:lnTo>
                    <a:pt x="33" y="200"/>
                  </a:lnTo>
                  <a:lnTo>
                    <a:pt x="33" y="200"/>
                  </a:lnTo>
                  <a:lnTo>
                    <a:pt x="37" y="200"/>
                  </a:lnTo>
                  <a:lnTo>
                    <a:pt x="37" y="200"/>
                  </a:lnTo>
                  <a:lnTo>
                    <a:pt x="40" y="200"/>
                  </a:lnTo>
                  <a:lnTo>
                    <a:pt x="44" y="200"/>
                  </a:lnTo>
                  <a:lnTo>
                    <a:pt x="44" y="200"/>
                  </a:lnTo>
                  <a:lnTo>
                    <a:pt x="48" y="200"/>
                  </a:lnTo>
                  <a:lnTo>
                    <a:pt x="48" y="200"/>
                  </a:lnTo>
                  <a:lnTo>
                    <a:pt x="48" y="196"/>
                  </a:lnTo>
                  <a:lnTo>
                    <a:pt x="51" y="196"/>
                  </a:lnTo>
                  <a:lnTo>
                    <a:pt x="55" y="200"/>
                  </a:lnTo>
                  <a:lnTo>
                    <a:pt x="55" y="200"/>
                  </a:lnTo>
                  <a:lnTo>
                    <a:pt x="55" y="196"/>
                  </a:lnTo>
                  <a:lnTo>
                    <a:pt x="59" y="196"/>
                  </a:lnTo>
                  <a:lnTo>
                    <a:pt x="59" y="200"/>
                  </a:lnTo>
                  <a:lnTo>
                    <a:pt x="62" y="200"/>
                  </a:lnTo>
                  <a:lnTo>
                    <a:pt x="62" y="200"/>
                  </a:lnTo>
                  <a:lnTo>
                    <a:pt x="66" y="200"/>
                  </a:lnTo>
                  <a:lnTo>
                    <a:pt x="70" y="196"/>
                  </a:lnTo>
                  <a:lnTo>
                    <a:pt x="74" y="196"/>
                  </a:lnTo>
                  <a:lnTo>
                    <a:pt x="77" y="196"/>
                  </a:lnTo>
                  <a:lnTo>
                    <a:pt x="81" y="196"/>
                  </a:lnTo>
                  <a:lnTo>
                    <a:pt x="81" y="196"/>
                  </a:lnTo>
                  <a:lnTo>
                    <a:pt x="85" y="196"/>
                  </a:lnTo>
                  <a:lnTo>
                    <a:pt x="85" y="196"/>
                  </a:lnTo>
                  <a:lnTo>
                    <a:pt x="88" y="196"/>
                  </a:lnTo>
                  <a:lnTo>
                    <a:pt x="92" y="196"/>
                  </a:lnTo>
                  <a:lnTo>
                    <a:pt x="99" y="196"/>
                  </a:lnTo>
                  <a:lnTo>
                    <a:pt x="99" y="196"/>
                  </a:lnTo>
                  <a:lnTo>
                    <a:pt x="103" y="200"/>
                  </a:lnTo>
                  <a:lnTo>
                    <a:pt x="103" y="204"/>
                  </a:lnTo>
                  <a:lnTo>
                    <a:pt x="103" y="204"/>
                  </a:lnTo>
                  <a:lnTo>
                    <a:pt x="103" y="204"/>
                  </a:lnTo>
                  <a:lnTo>
                    <a:pt x="103" y="204"/>
                  </a:lnTo>
                  <a:lnTo>
                    <a:pt x="103" y="204"/>
                  </a:lnTo>
                  <a:lnTo>
                    <a:pt x="111" y="204"/>
                  </a:lnTo>
                  <a:lnTo>
                    <a:pt x="111" y="207"/>
                  </a:lnTo>
                  <a:lnTo>
                    <a:pt x="114" y="211"/>
                  </a:lnTo>
                  <a:lnTo>
                    <a:pt x="114" y="215"/>
                  </a:lnTo>
                  <a:lnTo>
                    <a:pt x="114" y="215"/>
                  </a:lnTo>
                  <a:lnTo>
                    <a:pt x="114" y="218"/>
                  </a:lnTo>
                  <a:lnTo>
                    <a:pt x="114" y="218"/>
                  </a:lnTo>
                  <a:lnTo>
                    <a:pt x="114" y="218"/>
                  </a:lnTo>
                  <a:lnTo>
                    <a:pt x="114" y="218"/>
                  </a:lnTo>
                  <a:lnTo>
                    <a:pt x="118" y="222"/>
                  </a:lnTo>
                  <a:lnTo>
                    <a:pt x="118" y="222"/>
                  </a:lnTo>
                  <a:lnTo>
                    <a:pt x="125" y="222"/>
                  </a:lnTo>
                  <a:lnTo>
                    <a:pt x="129" y="226"/>
                  </a:lnTo>
                  <a:lnTo>
                    <a:pt x="129" y="226"/>
                  </a:lnTo>
                  <a:lnTo>
                    <a:pt x="133" y="226"/>
                  </a:lnTo>
                  <a:close/>
                </a:path>
              </a:pathLst>
            </a:custGeom>
            <a:grpFill/>
            <a:ln>
              <a:noFill/>
            </a:ln>
          </p:spPr>
          <p:txBody>
            <a:bodyPr vert="horz" wrap="square" lIns="91440" tIns="45720" rIns="91440" bIns="45720" numCol="1" anchor="t" anchorCtr="0" compatLnSpc="1"/>
            <a:lstStyle/>
            <a:p>
              <a:endParaRPr lang="en-US"/>
            </a:p>
          </p:txBody>
        </p:sp>
        <p:sp>
          <p:nvSpPr>
            <p:cNvPr id="182" name="Freeform 35"/>
            <p:cNvSpPr/>
            <p:nvPr/>
          </p:nvSpPr>
          <p:spPr bwMode="auto">
            <a:xfrm>
              <a:off x="5770074" y="2402703"/>
              <a:ext cx="156969" cy="114511"/>
            </a:xfrm>
            <a:custGeom>
              <a:avLst/>
              <a:gdLst>
                <a:gd name="T0" fmla="*/ 59 w 122"/>
                <a:gd name="T1" fmla="*/ 89 h 89"/>
                <a:gd name="T2" fmla="*/ 70 w 122"/>
                <a:gd name="T3" fmla="*/ 78 h 89"/>
                <a:gd name="T4" fmla="*/ 78 w 122"/>
                <a:gd name="T5" fmla="*/ 71 h 89"/>
                <a:gd name="T6" fmla="*/ 89 w 122"/>
                <a:gd name="T7" fmla="*/ 78 h 89"/>
                <a:gd name="T8" fmla="*/ 100 w 122"/>
                <a:gd name="T9" fmla="*/ 78 h 89"/>
                <a:gd name="T10" fmla="*/ 104 w 122"/>
                <a:gd name="T11" fmla="*/ 82 h 89"/>
                <a:gd name="T12" fmla="*/ 115 w 122"/>
                <a:gd name="T13" fmla="*/ 82 h 89"/>
                <a:gd name="T14" fmla="*/ 118 w 122"/>
                <a:gd name="T15" fmla="*/ 82 h 89"/>
                <a:gd name="T16" fmla="*/ 118 w 122"/>
                <a:gd name="T17" fmla="*/ 75 h 89"/>
                <a:gd name="T18" fmla="*/ 115 w 122"/>
                <a:gd name="T19" fmla="*/ 67 h 89"/>
                <a:gd name="T20" fmla="*/ 111 w 122"/>
                <a:gd name="T21" fmla="*/ 52 h 89"/>
                <a:gd name="T22" fmla="*/ 104 w 122"/>
                <a:gd name="T23" fmla="*/ 49 h 89"/>
                <a:gd name="T24" fmla="*/ 96 w 122"/>
                <a:gd name="T25" fmla="*/ 38 h 89"/>
                <a:gd name="T26" fmla="*/ 85 w 122"/>
                <a:gd name="T27" fmla="*/ 30 h 89"/>
                <a:gd name="T28" fmla="*/ 81 w 122"/>
                <a:gd name="T29" fmla="*/ 26 h 89"/>
                <a:gd name="T30" fmla="*/ 66 w 122"/>
                <a:gd name="T31" fmla="*/ 26 h 89"/>
                <a:gd name="T32" fmla="*/ 63 w 122"/>
                <a:gd name="T33" fmla="*/ 23 h 89"/>
                <a:gd name="T34" fmla="*/ 59 w 122"/>
                <a:gd name="T35" fmla="*/ 15 h 89"/>
                <a:gd name="T36" fmla="*/ 48 w 122"/>
                <a:gd name="T37" fmla="*/ 0 h 89"/>
                <a:gd name="T38" fmla="*/ 44 w 122"/>
                <a:gd name="T39" fmla="*/ 0 h 89"/>
                <a:gd name="T40" fmla="*/ 41 w 122"/>
                <a:gd name="T41" fmla="*/ 0 h 89"/>
                <a:gd name="T42" fmla="*/ 37 w 122"/>
                <a:gd name="T43" fmla="*/ 4 h 89"/>
                <a:gd name="T44" fmla="*/ 29 w 122"/>
                <a:gd name="T45" fmla="*/ 0 h 89"/>
                <a:gd name="T46" fmla="*/ 29 w 122"/>
                <a:gd name="T47" fmla="*/ 0 h 89"/>
                <a:gd name="T48" fmla="*/ 18 w 122"/>
                <a:gd name="T49" fmla="*/ 8 h 89"/>
                <a:gd name="T50" fmla="*/ 7 w 122"/>
                <a:gd name="T51" fmla="*/ 15 h 89"/>
                <a:gd name="T52" fmla="*/ 0 w 122"/>
                <a:gd name="T53" fmla="*/ 26 h 89"/>
                <a:gd name="T54" fmla="*/ 7 w 122"/>
                <a:gd name="T55" fmla="*/ 26 h 89"/>
                <a:gd name="T56" fmla="*/ 11 w 122"/>
                <a:gd name="T57" fmla="*/ 30 h 89"/>
                <a:gd name="T58" fmla="*/ 22 w 122"/>
                <a:gd name="T59" fmla="*/ 34 h 89"/>
                <a:gd name="T60" fmla="*/ 26 w 122"/>
                <a:gd name="T61" fmla="*/ 38 h 89"/>
                <a:gd name="T62" fmla="*/ 22 w 122"/>
                <a:gd name="T63" fmla="*/ 45 h 89"/>
                <a:gd name="T64" fmla="*/ 18 w 122"/>
                <a:gd name="T65" fmla="*/ 49 h 89"/>
                <a:gd name="T66" fmla="*/ 22 w 122"/>
                <a:gd name="T67" fmla="*/ 60 h 89"/>
                <a:gd name="T68" fmla="*/ 26 w 122"/>
                <a:gd name="T69" fmla="*/ 75 h 89"/>
                <a:gd name="T70" fmla="*/ 37 w 122"/>
                <a:gd name="T71" fmla="*/ 78 h 89"/>
                <a:gd name="T72" fmla="*/ 44 w 122"/>
                <a:gd name="T73" fmla="*/ 86 h 89"/>
                <a:gd name="T74" fmla="*/ 55 w 122"/>
                <a:gd name="T75" fmla="*/ 86 h 89"/>
                <a:gd name="T76" fmla="*/ 59 w 122"/>
                <a:gd name="T7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89">
                  <a:moveTo>
                    <a:pt x="59" y="89"/>
                  </a:moveTo>
                  <a:lnTo>
                    <a:pt x="59" y="89"/>
                  </a:lnTo>
                  <a:lnTo>
                    <a:pt x="66" y="82"/>
                  </a:lnTo>
                  <a:lnTo>
                    <a:pt x="70" y="78"/>
                  </a:lnTo>
                  <a:lnTo>
                    <a:pt x="74" y="75"/>
                  </a:lnTo>
                  <a:lnTo>
                    <a:pt x="78" y="71"/>
                  </a:lnTo>
                  <a:lnTo>
                    <a:pt x="81" y="71"/>
                  </a:lnTo>
                  <a:lnTo>
                    <a:pt x="89" y="78"/>
                  </a:lnTo>
                  <a:lnTo>
                    <a:pt x="92" y="75"/>
                  </a:lnTo>
                  <a:lnTo>
                    <a:pt x="100" y="78"/>
                  </a:lnTo>
                  <a:lnTo>
                    <a:pt x="100" y="82"/>
                  </a:lnTo>
                  <a:lnTo>
                    <a:pt x="104" y="82"/>
                  </a:lnTo>
                  <a:lnTo>
                    <a:pt x="111" y="86"/>
                  </a:lnTo>
                  <a:lnTo>
                    <a:pt x="115" y="82"/>
                  </a:lnTo>
                  <a:lnTo>
                    <a:pt x="118" y="82"/>
                  </a:lnTo>
                  <a:lnTo>
                    <a:pt x="118" y="82"/>
                  </a:lnTo>
                  <a:lnTo>
                    <a:pt x="122" y="82"/>
                  </a:lnTo>
                  <a:lnTo>
                    <a:pt x="118" y="75"/>
                  </a:lnTo>
                  <a:lnTo>
                    <a:pt x="118" y="67"/>
                  </a:lnTo>
                  <a:lnTo>
                    <a:pt x="115" y="67"/>
                  </a:lnTo>
                  <a:lnTo>
                    <a:pt x="111" y="60"/>
                  </a:lnTo>
                  <a:lnTo>
                    <a:pt x="111" y="52"/>
                  </a:lnTo>
                  <a:lnTo>
                    <a:pt x="107" y="49"/>
                  </a:lnTo>
                  <a:lnTo>
                    <a:pt x="104" y="49"/>
                  </a:lnTo>
                  <a:lnTo>
                    <a:pt x="100" y="41"/>
                  </a:lnTo>
                  <a:lnTo>
                    <a:pt x="96" y="38"/>
                  </a:lnTo>
                  <a:lnTo>
                    <a:pt x="89" y="34"/>
                  </a:lnTo>
                  <a:lnTo>
                    <a:pt x="85" y="30"/>
                  </a:lnTo>
                  <a:lnTo>
                    <a:pt x="81" y="26"/>
                  </a:lnTo>
                  <a:lnTo>
                    <a:pt x="81" y="26"/>
                  </a:lnTo>
                  <a:lnTo>
                    <a:pt x="74" y="26"/>
                  </a:lnTo>
                  <a:lnTo>
                    <a:pt x="66" y="26"/>
                  </a:lnTo>
                  <a:lnTo>
                    <a:pt x="66" y="23"/>
                  </a:lnTo>
                  <a:lnTo>
                    <a:pt x="63" y="23"/>
                  </a:lnTo>
                  <a:lnTo>
                    <a:pt x="63" y="19"/>
                  </a:lnTo>
                  <a:lnTo>
                    <a:pt x="59" y="15"/>
                  </a:lnTo>
                  <a:lnTo>
                    <a:pt x="52" y="8"/>
                  </a:lnTo>
                  <a:lnTo>
                    <a:pt x="48" y="0"/>
                  </a:lnTo>
                  <a:lnTo>
                    <a:pt x="48" y="0"/>
                  </a:lnTo>
                  <a:lnTo>
                    <a:pt x="44" y="0"/>
                  </a:lnTo>
                  <a:lnTo>
                    <a:pt x="44" y="0"/>
                  </a:lnTo>
                  <a:lnTo>
                    <a:pt x="41" y="0"/>
                  </a:lnTo>
                  <a:lnTo>
                    <a:pt x="37" y="0"/>
                  </a:lnTo>
                  <a:lnTo>
                    <a:pt x="37" y="4"/>
                  </a:lnTo>
                  <a:lnTo>
                    <a:pt x="33" y="0"/>
                  </a:lnTo>
                  <a:lnTo>
                    <a:pt x="29" y="0"/>
                  </a:lnTo>
                  <a:lnTo>
                    <a:pt x="29" y="0"/>
                  </a:lnTo>
                  <a:lnTo>
                    <a:pt x="29" y="0"/>
                  </a:lnTo>
                  <a:lnTo>
                    <a:pt x="26" y="8"/>
                  </a:lnTo>
                  <a:lnTo>
                    <a:pt x="18" y="8"/>
                  </a:lnTo>
                  <a:lnTo>
                    <a:pt x="7" y="12"/>
                  </a:lnTo>
                  <a:lnTo>
                    <a:pt x="7" y="15"/>
                  </a:lnTo>
                  <a:lnTo>
                    <a:pt x="0" y="19"/>
                  </a:lnTo>
                  <a:lnTo>
                    <a:pt x="0" y="26"/>
                  </a:lnTo>
                  <a:lnTo>
                    <a:pt x="4" y="26"/>
                  </a:lnTo>
                  <a:lnTo>
                    <a:pt x="7" y="26"/>
                  </a:lnTo>
                  <a:lnTo>
                    <a:pt x="11" y="26"/>
                  </a:lnTo>
                  <a:lnTo>
                    <a:pt x="11" y="30"/>
                  </a:lnTo>
                  <a:lnTo>
                    <a:pt x="18" y="34"/>
                  </a:lnTo>
                  <a:lnTo>
                    <a:pt x="22" y="34"/>
                  </a:lnTo>
                  <a:lnTo>
                    <a:pt x="22" y="38"/>
                  </a:lnTo>
                  <a:lnTo>
                    <a:pt x="26" y="38"/>
                  </a:lnTo>
                  <a:lnTo>
                    <a:pt x="26" y="41"/>
                  </a:lnTo>
                  <a:lnTo>
                    <a:pt x="22" y="45"/>
                  </a:lnTo>
                  <a:lnTo>
                    <a:pt x="22" y="49"/>
                  </a:lnTo>
                  <a:lnTo>
                    <a:pt x="18" y="49"/>
                  </a:lnTo>
                  <a:lnTo>
                    <a:pt x="18" y="52"/>
                  </a:lnTo>
                  <a:lnTo>
                    <a:pt x="22" y="60"/>
                  </a:lnTo>
                  <a:lnTo>
                    <a:pt x="26" y="67"/>
                  </a:lnTo>
                  <a:lnTo>
                    <a:pt x="26" y="75"/>
                  </a:lnTo>
                  <a:lnTo>
                    <a:pt x="33" y="78"/>
                  </a:lnTo>
                  <a:lnTo>
                    <a:pt x="37" y="78"/>
                  </a:lnTo>
                  <a:lnTo>
                    <a:pt x="44" y="82"/>
                  </a:lnTo>
                  <a:lnTo>
                    <a:pt x="44" y="86"/>
                  </a:lnTo>
                  <a:lnTo>
                    <a:pt x="52" y="86"/>
                  </a:lnTo>
                  <a:lnTo>
                    <a:pt x="55" y="86"/>
                  </a:lnTo>
                  <a:lnTo>
                    <a:pt x="59" y="86"/>
                  </a:lnTo>
                  <a:lnTo>
                    <a:pt x="59" y="89"/>
                  </a:lnTo>
                  <a:close/>
                </a:path>
              </a:pathLst>
            </a:custGeom>
            <a:grpFill/>
            <a:ln>
              <a:noFill/>
            </a:ln>
          </p:spPr>
          <p:txBody>
            <a:bodyPr vert="horz" wrap="square" lIns="91440" tIns="45720" rIns="91440" bIns="45720" numCol="1" anchor="t" anchorCtr="0" compatLnSpc="1"/>
            <a:lstStyle/>
            <a:p>
              <a:endParaRPr lang="en-US"/>
            </a:p>
          </p:txBody>
        </p:sp>
        <p:sp>
          <p:nvSpPr>
            <p:cNvPr id="183" name="Freeform 36"/>
            <p:cNvSpPr/>
            <p:nvPr/>
          </p:nvSpPr>
          <p:spPr bwMode="auto">
            <a:xfrm>
              <a:off x="5532047" y="2374398"/>
              <a:ext cx="280486" cy="214868"/>
            </a:xfrm>
            <a:custGeom>
              <a:avLst/>
              <a:gdLst>
                <a:gd name="T0" fmla="*/ 200 w 218"/>
                <a:gd name="T1" fmla="*/ 15 h 167"/>
                <a:gd name="T2" fmla="*/ 211 w 218"/>
                <a:gd name="T3" fmla="*/ 15 h 167"/>
                <a:gd name="T4" fmla="*/ 211 w 218"/>
                <a:gd name="T5" fmla="*/ 22 h 167"/>
                <a:gd name="T6" fmla="*/ 203 w 218"/>
                <a:gd name="T7" fmla="*/ 30 h 167"/>
                <a:gd name="T8" fmla="*/ 177 w 218"/>
                <a:gd name="T9" fmla="*/ 34 h 167"/>
                <a:gd name="T10" fmla="*/ 166 w 218"/>
                <a:gd name="T11" fmla="*/ 41 h 167"/>
                <a:gd name="T12" fmla="*/ 174 w 218"/>
                <a:gd name="T13" fmla="*/ 60 h 167"/>
                <a:gd name="T14" fmla="*/ 166 w 218"/>
                <a:gd name="T15" fmla="*/ 78 h 167"/>
                <a:gd name="T16" fmla="*/ 152 w 218"/>
                <a:gd name="T17" fmla="*/ 82 h 167"/>
                <a:gd name="T18" fmla="*/ 152 w 218"/>
                <a:gd name="T19" fmla="*/ 89 h 167"/>
                <a:gd name="T20" fmla="*/ 152 w 218"/>
                <a:gd name="T21" fmla="*/ 97 h 167"/>
                <a:gd name="T22" fmla="*/ 144 w 218"/>
                <a:gd name="T23" fmla="*/ 104 h 167"/>
                <a:gd name="T24" fmla="*/ 144 w 218"/>
                <a:gd name="T25" fmla="*/ 111 h 167"/>
                <a:gd name="T26" fmla="*/ 137 w 218"/>
                <a:gd name="T27" fmla="*/ 119 h 167"/>
                <a:gd name="T28" fmla="*/ 129 w 218"/>
                <a:gd name="T29" fmla="*/ 123 h 167"/>
                <a:gd name="T30" fmla="*/ 126 w 218"/>
                <a:gd name="T31" fmla="*/ 123 h 167"/>
                <a:gd name="T32" fmla="*/ 118 w 218"/>
                <a:gd name="T33" fmla="*/ 130 h 167"/>
                <a:gd name="T34" fmla="*/ 107 w 218"/>
                <a:gd name="T35" fmla="*/ 134 h 167"/>
                <a:gd name="T36" fmla="*/ 103 w 218"/>
                <a:gd name="T37" fmla="*/ 137 h 167"/>
                <a:gd name="T38" fmla="*/ 100 w 218"/>
                <a:gd name="T39" fmla="*/ 149 h 167"/>
                <a:gd name="T40" fmla="*/ 100 w 218"/>
                <a:gd name="T41" fmla="*/ 156 h 167"/>
                <a:gd name="T42" fmla="*/ 85 w 218"/>
                <a:gd name="T43" fmla="*/ 160 h 167"/>
                <a:gd name="T44" fmla="*/ 66 w 218"/>
                <a:gd name="T45" fmla="*/ 163 h 167"/>
                <a:gd name="T46" fmla="*/ 37 w 218"/>
                <a:gd name="T47" fmla="*/ 167 h 167"/>
                <a:gd name="T48" fmla="*/ 29 w 218"/>
                <a:gd name="T49" fmla="*/ 141 h 167"/>
                <a:gd name="T50" fmla="*/ 26 w 218"/>
                <a:gd name="T51" fmla="*/ 126 h 167"/>
                <a:gd name="T52" fmla="*/ 7 w 218"/>
                <a:gd name="T53" fmla="*/ 119 h 167"/>
                <a:gd name="T54" fmla="*/ 3 w 218"/>
                <a:gd name="T55" fmla="*/ 104 h 167"/>
                <a:gd name="T56" fmla="*/ 7 w 218"/>
                <a:gd name="T57" fmla="*/ 93 h 167"/>
                <a:gd name="T58" fmla="*/ 0 w 218"/>
                <a:gd name="T59" fmla="*/ 85 h 167"/>
                <a:gd name="T60" fmla="*/ 0 w 218"/>
                <a:gd name="T61" fmla="*/ 78 h 167"/>
                <a:gd name="T62" fmla="*/ 7 w 218"/>
                <a:gd name="T63" fmla="*/ 71 h 167"/>
                <a:gd name="T64" fmla="*/ 3 w 218"/>
                <a:gd name="T65" fmla="*/ 67 h 167"/>
                <a:gd name="T66" fmla="*/ 7 w 218"/>
                <a:gd name="T67" fmla="*/ 60 h 167"/>
                <a:gd name="T68" fmla="*/ 11 w 218"/>
                <a:gd name="T69" fmla="*/ 60 h 167"/>
                <a:gd name="T70" fmla="*/ 18 w 218"/>
                <a:gd name="T71" fmla="*/ 60 h 167"/>
                <a:gd name="T72" fmla="*/ 26 w 218"/>
                <a:gd name="T73" fmla="*/ 63 h 167"/>
                <a:gd name="T74" fmla="*/ 33 w 218"/>
                <a:gd name="T75" fmla="*/ 63 h 167"/>
                <a:gd name="T76" fmla="*/ 40 w 218"/>
                <a:gd name="T77" fmla="*/ 56 h 167"/>
                <a:gd name="T78" fmla="*/ 52 w 218"/>
                <a:gd name="T79" fmla="*/ 48 h 167"/>
                <a:gd name="T80" fmla="*/ 55 w 218"/>
                <a:gd name="T81" fmla="*/ 45 h 167"/>
                <a:gd name="T82" fmla="*/ 59 w 218"/>
                <a:gd name="T83" fmla="*/ 34 h 167"/>
                <a:gd name="T84" fmla="*/ 59 w 218"/>
                <a:gd name="T85" fmla="*/ 30 h 167"/>
                <a:gd name="T86" fmla="*/ 66 w 218"/>
                <a:gd name="T87" fmla="*/ 26 h 167"/>
                <a:gd name="T88" fmla="*/ 77 w 218"/>
                <a:gd name="T89" fmla="*/ 22 h 167"/>
                <a:gd name="T90" fmla="*/ 85 w 218"/>
                <a:gd name="T91" fmla="*/ 22 h 167"/>
                <a:gd name="T92" fmla="*/ 96 w 218"/>
                <a:gd name="T93" fmla="*/ 26 h 167"/>
                <a:gd name="T94" fmla="*/ 103 w 218"/>
                <a:gd name="T95" fmla="*/ 26 h 167"/>
                <a:gd name="T96" fmla="*/ 114 w 218"/>
                <a:gd name="T97" fmla="*/ 30 h 167"/>
                <a:gd name="T98" fmla="*/ 122 w 218"/>
                <a:gd name="T99" fmla="*/ 22 h 167"/>
                <a:gd name="T100" fmla="*/ 129 w 218"/>
                <a:gd name="T101" fmla="*/ 26 h 167"/>
                <a:gd name="T102" fmla="*/ 133 w 218"/>
                <a:gd name="T103" fmla="*/ 22 h 167"/>
                <a:gd name="T104" fmla="*/ 137 w 218"/>
                <a:gd name="T105" fmla="*/ 19 h 167"/>
                <a:gd name="T106" fmla="*/ 144 w 218"/>
                <a:gd name="T107" fmla="*/ 19 h 167"/>
                <a:gd name="T108" fmla="*/ 144 w 218"/>
                <a:gd name="T109" fmla="*/ 11 h 167"/>
                <a:gd name="T110" fmla="*/ 148 w 218"/>
                <a:gd name="T111" fmla="*/ 0 h 167"/>
                <a:gd name="T112" fmla="*/ 159 w 218"/>
                <a:gd name="T113" fmla="*/ 4 h 167"/>
                <a:gd name="T114" fmla="*/ 159 w 218"/>
                <a:gd name="T115" fmla="*/ 11 h 167"/>
                <a:gd name="T116" fmla="*/ 163 w 218"/>
                <a:gd name="T117" fmla="*/ 19 h 167"/>
                <a:gd name="T118" fmla="*/ 166 w 218"/>
                <a:gd name="T119" fmla="*/ 30 h 167"/>
                <a:gd name="T120" fmla="*/ 174 w 218"/>
                <a:gd name="T121" fmla="*/ 34 h 167"/>
                <a:gd name="T122" fmla="*/ 181 w 218"/>
                <a:gd name="T123" fmla="*/ 30 h 167"/>
                <a:gd name="T124" fmla="*/ 189 w 218"/>
                <a:gd name="T12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167">
                  <a:moveTo>
                    <a:pt x="189" y="22"/>
                  </a:moveTo>
                  <a:lnTo>
                    <a:pt x="196" y="19"/>
                  </a:lnTo>
                  <a:lnTo>
                    <a:pt x="200" y="15"/>
                  </a:lnTo>
                  <a:lnTo>
                    <a:pt x="200" y="19"/>
                  </a:lnTo>
                  <a:lnTo>
                    <a:pt x="207" y="19"/>
                  </a:lnTo>
                  <a:lnTo>
                    <a:pt x="211" y="15"/>
                  </a:lnTo>
                  <a:lnTo>
                    <a:pt x="218" y="15"/>
                  </a:lnTo>
                  <a:lnTo>
                    <a:pt x="218" y="19"/>
                  </a:lnTo>
                  <a:lnTo>
                    <a:pt x="211" y="22"/>
                  </a:lnTo>
                  <a:lnTo>
                    <a:pt x="214" y="22"/>
                  </a:lnTo>
                  <a:lnTo>
                    <a:pt x="211" y="30"/>
                  </a:lnTo>
                  <a:lnTo>
                    <a:pt x="203" y="30"/>
                  </a:lnTo>
                  <a:lnTo>
                    <a:pt x="189" y="34"/>
                  </a:lnTo>
                  <a:lnTo>
                    <a:pt x="185" y="34"/>
                  </a:lnTo>
                  <a:lnTo>
                    <a:pt x="177" y="34"/>
                  </a:lnTo>
                  <a:lnTo>
                    <a:pt x="174" y="37"/>
                  </a:lnTo>
                  <a:lnTo>
                    <a:pt x="170" y="37"/>
                  </a:lnTo>
                  <a:lnTo>
                    <a:pt x="166" y="41"/>
                  </a:lnTo>
                  <a:lnTo>
                    <a:pt x="163" y="45"/>
                  </a:lnTo>
                  <a:lnTo>
                    <a:pt x="170" y="56"/>
                  </a:lnTo>
                  <a:lnTo>
                    <a:pt x="174" y="60"/>
                  </a:lnTo>
                  <a:lnTo>
                    <a:pt x="163" y="71"/>
                  </a:lnTo>
                  <a:lnTo>
                    <a:pt x="166" y="74"/>
                  </a:lnTo>
                  <a:lnTo>
                    <a:pt x="166" y="78"/>
                  </a:lnTo>
                  <a:lnTo>
                    <a:pt x="163" y="82"/>
                  </a:lnTo>
                  <a:lnTo>
                    <a:pt x="159" y="82"/>
                  </a:lnTo>
                  <a:lnTo>
                    <a:pt x="152" y="82"/>
                  </a:lnTo>
                  <a:lnTo>
                    <a:pt x="148" y="82"/>
                  </a:lnTo>
                  <a:lnTo>
                    <a:pt x="148" y="89"/>
                  </a:lnTo>
                  <a:lnTo>
                    <a:pt x="152" y="89"/>
                  </a:lnTo>
                  <a:lnTo>
                    <a:pt x="155" y="93"/>
                  </a:lnTo>
                  <a:lnTo>
                    <a:pt x="155" y="97"/>
                  </a:lnTo>
                  <a:lnTo>
                    <a:pt x="152" y="97"/>
                  </a:lnTo>
                  <a:lnTo>
                    <a:pt x="148" y="97"/>
                  </a:lnTo>
                  <a:lnTo>
                    <a:pt x="144" y="100"/>
                  </a:lnTo>
                  <a:lnTo>
                    <a:pt x="144" y="104"/>
                  </a:lnTo>
                  <a:lnTo>
                    <a:pt x="144" y="108"/>
                  </a:lnTo>
                  <a:lnTo>
                    <a:pt x="144" y="111"/>
                  </a:lnTo>
                  <a:lnTo>
                    <a:pt x="144" y="111"/>
                  </a:lnTo>
                  <a:lnTo>
                    <a:pt x="144" y="119"/>
                  </a:lnTo>
                  <a:lnTo>
                    <a:pt x="140" y="123"/>
                  </a:lnTo>
                  <a:lnTo>
                    <a:pt x="137" y="119"/>
                  </a:lnTo>
                  <a:lnTo>
                    <a:pt x="137" y="119"/>
                  </a:lnTo>
                  <a:lnTo>
                    <a:pt x="137" y="123"/>
                  </a:lnTo>
                  <a:lnTo>
                    <a:pt x="129" y="123"/>
                  </a:lnTo>
                  <a:lnTo>
                    <a:pt x="129" y="119"/>
                  </a:lnTo>
                  <a:lnTo>
                    <a:pt x="126" y="123"/>
                  </a:lnTo>
                  <a:lnTo>
                    <a:pt x="126" y="123"/>
                  </a:lnTo>
                  <a:lnTo>
                    <a:pt x="118" y="126"/>
                  </a:lnTo>
                  <a:lnTo>
                    <a:pt x="122" y="126"/>
                  </a:lnTo>
                  <a:lnTo>
                    <a:pt x="118" y="130"/>
                  </a:lnTo>
                  <a:lnTo>
                    <a:pt x="114" y="134"/>
                  </a:lnTo>
                  <a:lnTo>
                    <a:pt x="111" y="130"/>
                  </a:lnTo>
                  <a:lnTo>
                    <a:pt x="107" y="134"/>
                  </a:lnTo>
                  <a:lnTo>
                    <a:pt x="107" y="134"/>
                  </a:lnTo>
                  <a:lnTo>
                    <a:pt x="103" y="137"/>
                  </a:lnTo>
                  <a:lnTo>
                    <a:pt x="103" y="137"/>
                  </a:lnTo>
                  <a:lnTo>
                    <a:pt x="100" y="141"/>
                  </a:lnTo>
                  <a:lnTo>
                    <a:pt x="100" y="145"/>
                  </a:lnTo>
                  <a:lnTo>
                    <a:pt x="100" y="149"/>
                  </a:lnTo>
                  <a:lnTo>
                    <a:pt x="100" y="152"/>
                  </a:lnTo>
                  <a:lnTo>
                    <a:pt x="103" y="156"/>
                  </a:lnTo>
                  <a:lnTo>
                    <a:pt x="100" y="156"/>
                  </a:lnTo>
                  <a:lnTo>
                    <a:pt x="96" y="160"/>
                  </a:lnTo>
                  <a:lnTo>
                    <a:pt x="89" y="160"/>
                  </a:lnTo>
                  <a:lnTo>
                    <a:pt x="85" y="160"/>
                  </a:lnTo>
                  <a:lnTo>
                    <a:pt x="74" y="160"/>
                  </a:lnTo>
                  <a:lnTo>
                    <a:pt x="70" y="163"/>
                  </a:lnTo>
                  <a:lnTo>
                    <a:pt x="66" y="163"/>
                  </a:lnTo>
                  <a:lnTo>
                    <a:pt x="63" y="163"/>
                  </a:lnTo>
                  <a:lnTo>
                    <a:pt x="55" y="163"/>
                  </a:lnTo>
                  <a:lnTo>
                    <a:pt x="37" y="167"/>
                  </a:lnTo>
                  <a:lnTo>
                    <a:pt x="15" y="160"/>
                  </a:lnTo>
                  <a:lnTo>
                    <a:pt x="29" y="145"/>
                  </a:lnTo>
                  <a:lnTo>
                    <a:pt x="29" y="141"/>
                  </a:lnTo>
                  <a:lnTo>
                    <a:pt x="26" y="137"/>
                  </a:lnTo>
                  <a:lnTo>
                    <a:pt x="29" y="134"/>
                  </a:lnTo>
                  <a:lnTo>
                    <a:pt x="26" y="126"/>
                  </a:lnTo>
                  <a:lnTo>
                    <a:pt x="11" y="126"/>
                  </a:lnTo>
                  <a:lnTo>
                    <a:pt x="11" y="123"/>
                  </a:lnTo>
                  <a:lnTo>
                    <a:pt x="7" y="119"/>
                  </a:lnTo>
                  <a:lnTo>
                    <a:pt x="11" y="119"/>
                  </a:lnTo>
                  <a:lnTo>
                    <a:pt x="7" y="111"/>
                  </a:lnTo>
                  <a:lnTo>
                    <a:pt x="3" y="104"/>
                  </a:lnTo>
                  <a:lnTo>
                    <a:pt x="3" y="100"/>
                  </a:lnTo>
                  <a:lnTo>
                    <a:pt x="7" y="93"/>
                  </a:lnTo>
                  <a:lnTo>
                    <a:pt x="7" y="93"/>
                  </a:lnTo>
                  <a:lnTo>
                    <a:pt x="3" y="93"/>
                  </a:lnTo>
                  <a:lnTo>
                    <a:pt x="3" y="89"/>
                  </a:lnTo>
                  <a:lnTo>
                    <a:pt x="0" y="85"/>
                  </a:lnTo>
                  <a:lnTo>
                    <a:pt x="0" y="82"/>
                  </a:lnTo>
                  <a:lnTo>
                    <a:pt x="3" y="78"/>
                  </a:lnTo>
                  <a:lnTo>
                    <a:pt x="0" y="78"/>
                  </a:lnTo>
                  <a:lnTo>
                    <a:pt x="0" y="74"/>
                  </a:lnTo>
                  <a:lnTo>
                    <a:pt x="3" y="74"/>
                  </a:lnTo>
                  <a:lnTo>
                    <a:pt x="7" y="71"/>
                  </a:lnTo>
                  <a:lnTo>
                    <a:pt x="7" y="71"/>
                  </a:lnTo>
                  <a:lnTo>
                    <a:pt x="7" y="71"/>
                  </a:lnTo>
                  <a:lnTo>
                    <a:pt x="3" y="67"/>
                  </a:lnTo>
                  <a:lnTo>
                    <a:pt x="7" y="63"/>
                  </a:lnTo>
                  <a:lnTo>
                    <a:pt x="7" y="63"/>
                  </a:lnTo>
                  <a:lnTo>
                    <a:pt x="7" y="60"/>
                  </a:lnTo>
                  <a:lnTo>
                    <a:pt x="7" y="56"/>
                  </a:lnTo>
                  <a:lnTo>
                    <a:pt x="7" y="56"/>
                  </a:lnTo>
                  <a:lnTo>
                    <a:pt x="11" y="60"/>
                  </a:lnTo>
                  <a:lnTo>
                    <a:pt x="15" y="60"/>
                  </a:lnTo>
                  <a:lnTo>
                    <a:pt x="18" y="60"/>
                  </a:lnTo>
                  <a:lnTo>
                    <a:pt x="18" y="60"/>
                  </a:lnTo>
                  <a:lnTo>
                    <a:pt x="22" y="60"/>
                  </a:lnTo>
                  <a:lnTo>
                    <a:pt x="26" y="60"/>
                  </a:lnTo>
                  <a:lnTo>
                    <a:pt x="26" y="63"/>
                  </a:lnTo>
                  <a:lnTo>
                    <a:pt x="29" y="63"/>
                  </a:lnTo>
                  <a:lnTo>
                    <a:pt x="29" y="63"/>
                  </a:lnTo>
                  <a:lnTo>
                    <a:pt x="33" y="63"/>
                  </a:lnTo>
                  <a:lnTo>
                    <a:pt x="37" y="60"/>
                  </a:lnTo>
                  <a:lnTo>
                    <a:pt x="37" y="56"/>
                  </a:lnTo>
                  <a:lnTo>
                    <a:pt x="40" y="56"/>
                  </a:lnTo>
                  <a:lnTo>
                    <a:pt x="37" y="52"/>
                  </a:lnTo>
                  <a:lnTo>
                    <a:pt x="44" y="52"/>
                  </a:lnTo>
                  <a:lnTo>
                    <a:pt x="52" y="48"/>
                  </a:lnTo>
                  <a:lnTo>
                    <a:pt x="52" y="48"/>
                  </a:lnTo>
                  <a:lnTo>
                    <a:pt x="52" y="45"/>
                  </a:lnTo>
                  <a:lnTo>
                    <a:pt x="55" y="45"/>
                  </a:lnTo>
                  <a:lnTo>
                    <a:pt x="55" y="41"/>
                  </a:lnTo>
                  <a:lnTo>
                    <a:pt x="55" y="37"/>
                  </a:lnTo>
                  <a:lnTo>
                    <a:pt x="59" y="34"/>
                  </a:lnTo>
                  <a:lnTo>
                    <a:pt x="59" y="30"/>
                  </a:lnTo>
                  <a:lnTo>
                    <a:pt x="59" y="30"/>
                  </a:lnTo>
                  <a:lnTo>
                    <a:pt x="59" y="30"/>
                  </a:lnTo>
                  <a:lnTo>
                    <a:pt x="59" y="26"/>
                  </a:lnTo>
                  <a:lnTo>
                    <a:pt x="63" y="26"/>
                  </a:lnTo>
                  <a:lnTo>
                    <a:pt x="66" y="26"/>
                  </a:lnTo>
                  <a:lnTo>
                    <a:pt x="66" y="26"/>
                  </a:lnTo>
                  <a:lnTo>
                    <a:pt x="74" y="22"/>
                  </a:lnTo>
                  <a:lnTo>
                    <a:pt x="77" y="22"/>
                  </a:lnTo>
                  <a:lnTo>
                    <a:pt x="81" y="22"/>
                  </a:lnTo>
                  <a:lnTo>
                    <a:pt x="85" y="22"/>
                  </a:lnTo>
                  <a:lnTo>
                    <a:pt x="85" y="22"/>
                  </a:lnTo>
                  <a:lnTo>
                    <a:pt x="89" y="22"/>
                  </a:lnTo>
                  <a:lnTo>
                    <a:pt x="92" y="22"/>
                  </a:lnTo>
                  <a:lnTo>
                    <a:pt x="96" y="26"/>
                  </a:lnTo>
                  <a:lnTo>
                    <a:pt x="100" y="26"/>
                  </a:lnTo>
                  <a:lnTo>
                    <a:pt x="100" y="22"/>
                  </a:lnTo>
                  <a:lnTo>
                    <a:pt x="103" y="26"/>
                  </a:lnTo>
                  <a:lnTo>
                    <a:pt x="107" y="30"/>
                  </a:lnTo>
                  <a:lnTo>
                    <a:pt x="111" y="30"/>
                  </a:lnTo>
                  <a:lnTo>
                    <a:pt x="114" y="30"/>
                  </a:lnTo>
                  <a:lnTo>
                    <a:pt x="118" y="26"/>
                  </a:lnTo>
                  <a:lnTo>
                    <a:pt x="122" y="26"/>
                  </a:lnTo>
                  <a:lnTo>
                    <a:pt x="122" y="22"/>
                  </a:lnTo>
                  <a:lnTo>
                    <a:pt x="126" y="22"/>
                  </a:lnTo>
                  <a:lnTo>
                    <a:pt x="126" y="22"/>
                  </a:lnTo>
                  <a:lnTo>
                    <a:pt x="129" y="26"/>
                  </a:lnTo>
                  <a:lnTo>
                    <a:pt x="133" y="26"/>
                  </a:lnTo>
                  <a:lnTo>
                    <a:pt x="133" y="22"/>
                  </a:lnTo>
                  <a:lnTo>
                    <a:pt x="133" y="22"/>
                  </a:lnTo>
                  <a:lnTo>
                    <a:pt x="133" y="19"/>
                  </a:lnTo>
                  <a:lnTo>
                    <a:pt x="137" y="19"/>
                  </a:lnTo>
                  <a:lnTo>
                    <a:pt x="137" y="19"/>
                  </a:lnTo>
                  <a:lnTo>
                    <a:pt x="137" y="19"/>
                  </a:lnTo>
                  <a:lnTo>
                    <a:pt x="140" y="19"/>
                  </a:lnTo>
                  <a:lnTo>
                    <a:pt x="144" y="19"/>
                  </a:lnTo>
                  <a:lnTo>
                    <a:pt x="144" y="15"/>
                  </a:lnTo>
                  <a:lnTo>
                    <a:pt x="144" y="11"/>
                  </a:lnTo>
                  <a:lnTo>
                    <a:pt x="144" y="11"/>
                  </a:lnTo>
                  <a:lnTo>
                    <a:pt x="148" y="8"/>
                  </a:lnTo>
                  <a:lnTo>
                    <a:pt x="148" y="4"/>
                  </a:lnTo>
                  <a:lnTo>
                    <a:pt x="148" y="0"/>
                  </a:lnTo>
                  <a:lnTo>
                    <a:pt x="155" y="0"/>
                  </a:lnTo>
                  <a:lnTo>
                    <a:pt x="155" y="4"/>
                  </a:lnTo>
                  <a:lnTo>
                    <a:pt x="159" y="4"/>
                  </a:lnTo>
                  <a:lnTo>
                    <a:pt x="159" y="8"/>
                  </a:lnTo>
                  <a:lnTo>
                    <a:pt x="159" y="11"/>
                  </a:lnTo>
                  <a:lnTo>
                    <a:pt x="159" y="11"/>
                  </a:lnTo>
                  <a:lnTo>
                    <a:pt x="163" y="11"/>
                  </a:lnTo>
                  <a:lnTo>
                    <a:pt x="163" y="15"/>
                  </a:lnTo>
                  <a:lnTo>
                    <a:pt x="163" y="19"/>
                  </a:lnTo>
                  <a:lnTo>
                    <a:pt x="163" y="22"/>
                  </a:lnTo>
                  <a:lnTo>
                    <a:pt x="163" y="30"/>
                  </a:lnTo>
                  <a:lnTo>
                    <a:pt x="166" y="30"/>
                  </a:lnTo>
                  <a:lnTo>
                    <a:pt x="166" y="34"/>
                  </a:lnTo>
                  <a:lnTo>
                    <a:pt x="170" y="34"/>
                  </a:lnTo>
                  <a:lnTo>
                    <a:pt x="174" y="34"/>
                  </a:lnTo>
                  <a:lnTo>
                    <a:pt x="177" y="34"/>
                  </a:lnTo>
                  <a:lnTo>
                    <a:pt x="177" y="30"/>
                  </a:lnTo>
                  <a:lnTo>
                    <a:pt x="181" y="30"/>
                  </a:lnTo>
                  <a:lnTo>
                    <a:pt x="185" y="26"/>
                  </a:lnTo>
                  <a:lnTo>
                    <a:pt x="185" y="22"/>
                  </a:lnTo>
                  <a:lnTo>
                    <a:pt x="189" y="22"/>
                  </a:lnTo>
                  <a:close/>
                </a:path>
              </a:pathLst>
            </a:custGeom>
            <a:grpFill/>
            <a:ln>
              <a:noFill/>
            </a:ln>
          </p:spPr>
          <p:txBody>
            <a:bodyPr vert="horz" wrap="square" lIns="91440" tIns="45720" rIns="91440" bIns="45720" numCol="1" anchor="t" anchorCtr="0" compatLnSpc="1"/>
            <a:lstStyle/>
            <a:p>
              <a:endParaRPr lang="en-US"/>
            </a:p>
          </p:txBody>
        </p:sp>
        <p:sp>
          <p:nvSpPr>
            <p:cNvPr id="184" name="Freeform 37"/>
            <p:cNvSpPr>
              <a:spLocks noEditPoints="1"/>
            </p:cNvSpPr>
            <p:nvPr/>
          </p:nvSpPr>
          <p:spPr bwMode="auto">
            <a:xfrm>
              <a:off x="4435835" y="1921504"/>
              <a:ext cx="133810" cy="95211"/>
            </a:xfrm>
            <a:custGeom>
              <a:avLst/>
              <a:gdLst>
                <a:gd name="T0" fmla="*/ 22 w 28"/>
                <a:gd name="T1" fmla="*/ 19 h 20"/>
                <a:gd name="T2" fmla="*/ 22 w 28"/>
                <a:gd name="T3" fmla="*/ 18 h 20"/>
                <a:gd name="T4" fmla="*/ 20 w 28"/>
                <a:gd name="T5" fmla="*/ 18 h 20"/>
                <a:gd name="T6" fmla="*/ 20 w 28"/>
                <a:gd name="T7" fmla="*/ 19 h 20"/>
                <a:gd name="T8" fmla="*/ 26 w 28"/>
                <a:gd name="T9" fmla="*/ 16 h 20"/>
                <a:gd name="T10" fmla="*/ 26 w 28"/>
                <a:gd name="T11" fmla="*/ 14 h 20"/>
                <a:gd name="T12" fmla="*/ 18 w 28"/>
                <a:gd name="T13" fmla="*/ 12 h 20"/>
                <a:gd name="T14" fmla="*/ 15 w 28"/>
                <a:gd name="T15" fmla="*/ 15 h 20"/>
                <a:gd name="T16" fmla="*/ 13 w 28"/>
                <a:gd name="T17" fmla="*/ 14 h 20"/>
                <a:gd name="T18" fmla="*/ 13 w 28"/>
                <a:gd name="T19" fmla="*/ 12 h 20"/>
                <a:gd name="T20" fmla="*/ 14 w 28"/>
                <a:gd name="T21" fmla="*/ 12 h 20"/>
                <a:gd name="T22" fmla="*/ 15 w 28"/>
                <a:gd name="T23" fmla="*/ 12 h 20"/>
                <a:gd name="T24" fmla="*/ 16 w 28"/>
                <a:gd name="T25" fmla="*/ 10 h 20"/>
                <a:gd name="T26" fmla="*/ 17 w 28"/>
                <a:gd name="T27" fmla="*/ 13 h 20"/>
                <a:gd name="T28" fmla="*/ 17 w 28"/>
                <a:gd name="T29" fmla="*/ 14 h 20"/>
                <a:gd name="T30" fmla="*/ 15 w 28"/>
                <a:gd name="T31" fmla="*/ 16 h 20"/>
                <a:gd name="T32" fmla="*/ 17 w 28"/>
                <a:gd name="T33" fmla="*/ 16 h 20"/>
                <a:gd name="T34" fmla="*/ 13 w 28"/>
                <a:gd name="T35" fmla="*/ 16 h 20"/>
                <a:gd name="T36" fmla="*/ 15 w 28"/>
                <a:gd name="T37" fmla="*/ 16 h 20"/>
                <a:gd name="T38" fmla="*/ 15 w 28"/>
                <a:gd name="T39" fmla="*/ 17 h 20"/>
                <a:gd name="T40" fmla="*/ 14 w 28"/>
                <a:gd name="T41" fmla="*/ 18 h 20"/>
                <a:gd name="T42" fmla="*/ 12 w 28"/>
                <a:gd name="T43" fmla="*/ 17 h 20"/>
                <a:gd name="T44" fmla="*/ 9 w 28"/>
                <a:gd name="T45" fmla="*/ 12 h 20"/>
                <a:gd name="T46" fmla="*/ 10 w 28"/>
                <a:gd name="T47" fmla="*/ 12 h 20"/>
                <a:gd name="T48" fmla="*/ 10 w 28"/>
                <a:gd name="T49" fmla="*/ 17 h 20"/>
                <a:gd name="T50" fmla="*/ 10 w 28"/>
                <a:gd name="T51" fmla="*/ 17 h 20"/>
                <a:gd name="T52" fmla="*/ 11 w 28"/>
                <a:gd name="T53" fmla="*/ 15 h 20"/>
                <a:gd name="T54" fmla="*/ 10 w 28"/>
                <a:gd name="T55" fmla="*/ 13 h 20"/>
                <a:gd name="T56" fmla="*/ 9 w 28"/>
                <a:gd name="T57" fmla="*/ 16 h 20"/>
                <a:gd name="T58" fmla="*/ 7 w 28"/>
                <a:gd name="T59" fmla="*/ 14 h 20"/>
                <a:gd name="T60" fmla="*/ 12 w 28"/>
                <a:gd name="T61" fmla="*/ 2 h 20"/>
                <a:gd name="T62" fmla="*/ 3 w 28"/>
                <a:gd name="T63" fmla="*/ 6 h 20"/>
                <a:gd name="T64" fmla="*/ 3 w 28"/>
                <a:gd name="T65" fmla="*/ 7 h 20"/>
                <a:gd name="T66" fmla="*/ 2 w 28"/>
                <a:gd name="T67" fmla="*/ 6 h 20"/>
                <a:gd name="T68" fmla="*/ 6 w 28"/>
                <a:gd name="T69" fmla="*/ 5 h 20"/>
                <a:gd name="T70" fmla="*/ 8 w 28"/>
                <a:gd name="T71" fmla="*/ 5 h 20"/>
                <a:gd name="T72" fmla="*/ 9 w 28"/>
                <a:gd name="T73" fmla="*/ 1 h 20"/>
                <a:gd name="T74" fmla="*/ 7 w 28"/>
                <a:gd name="T75" fmla="*/ 2 h 20"/>
                <a:gd name="T76" fmla="*/ 5 w 28"/>
                <a:gd name="T77" fmla="*/ 4 h 20"/>
                <a:gd name="T78" fmla="*/ 2 w 28"/>
                <a:gd name="T79" fmla="*/ 5 h 20"/>
                <a:gd name="T80" fmla="*/ 1 w 28"/>
                <a:gd name="T81" fmla="*/ 6 h 20"/>
                <a:gd name="T82" fmla="*/ 6 w 28"/>
                <a:gd name="T83" fmla="*/ 16 h 20"/>
                <a:gd name="T84" fmla="*/ 6 w 28"/>
                <a:gd name="T85" fmla="*/ 15 h 20"/>
                <a:gd name="T86" fmla="*/ 7 w 28"/>
                <a:gd name="T87" fmla="*/ 12 h 20"/>
                <a:gd name="T88" fmla="*/ 9 w 28"/>
                <a:gd name="T89" fmla="*/ 11 h 20"/>
                <a:gd name="T90" fmla="*/ 10 w 28"/>
                <a:gd name="T91" fmla="*/ 9 h 20"/>
                <a:gd name="T92" fmla="*/ 11 w 28"/>
                <a:gd name="T93" fmla="*/ 9 h 20"/>
                <a:gd name="T94" fmla="*/ 9 w 28"/>
                <a:gd name="T95" fmla="*/ 8 h 20"/>
                <a:gd name="T96" fmla="*/ 8 w 28"/>
                <a:gd name="T97" fmla="*/ 6 h 20"/>
                <a:gd name="T98" fmla="*/ 5 w 28"/>
                <a:gd name="T99" fmla="*/ 5 h 20"/>
                <a:gd name="T100" fmla="*/ 5 w 28"/>
                <a:gd name="T101" fmla="*/ 7 h 20"/>
                <a:gd name="T102" fmla="*/ 4 w 28"/>
                <a:gd name="T103" fmla="*/ 8 h 20"/>
                <a:gd name="T104" fmla="*/ 4 w 28"/>
                <a:gd name="T105" fmla="*/ 6 h 20"/>
                <a:gd name="T106" fmla="*/ 2 w 28"/>
                <a:gd name="T107" fmla="*/ 8 h 20"/>
                <a:gd name="T108" fmla="*/ 1 w 28"/>
                <a:gd name="T109" fmla="*/ 9 h 20"/>
                <a:gd name="T110" fmla="*/ 0 w 28"/>
                <a:gd name="T111" fmla="*/ 10 h 20"/>
                <a:gd name="T112" fmla="*/ 0 w 28"/>
                <a:gd name="T113" fmla="*/ 12 h 20"/>
                <a:gd name="T114" fmla="*/ 2 w 28"/>
                <a:gd name="T115" fmla="*/ 14 h 20"/>
                <a:gd name="T116" fmla="*/ 3 w 28"/>
                <a:gd name="T1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20">
                  <a:moveTo>
                    <a:pt x="20" y="19"/>
                  </a:moveTo>
                  <a:cubicBezTo>
                    <a:pt x="20" y="20"/>
                    <a:pt x="20" y="20"/>
                    <a:pt x="20" y="20"/>
                  </a:cubicBezTo>
                  <a:cubicBezTo>
                    <a:pt x="21" y="20"/>
                    <a:pt x="21" y="20"/>
                    <a:pt x="21" y="20"/>
                  </a:cubicBezTo>
                  <a:cubicBezTo>
                    <a:pt x="22" y="19"/>
                    <a:pt x="22" y="19"/>
                    <a:pt x="22" y="19"/>
                  </a:cubicBezTo>
                  <a:cubicBezTo>
                    <a:pt x="22" y="19"/>
                    <a:pt x="22" y="19"/>
                    <a:pt x="22" y="19"/>
                  </a:cubicBezTo>
                  <a:cubicBezTo>
                    <a:pt x="22" y="19"/>
                    <a:pt x="22" y="19"/>
                    <a:pt x="22" y="19"/>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0" y="18"/>
                    <a:pt x="20" y="18"/>
                    <a:pt x="20" y="18"/>
                  </a:cubicBezTo>
                  <a:cubicBezTo>
                    <a:pt x="20" y="18"/>
                    <a:pt x="20" y="18"/>
                    <a:pt x="20" y="18"/>
                  </a:cubicBezTo>
                  <a:cubicBezTo>
                    <a:pt x="21" y="18"/>
                    <a:pt x="21" y="18"/>
                    <a:pt x="21" y="18"/>
                  </a:cubicBezTo>
                  <a:cubicBezTo>
                    <a:pt x="21" y="18"/>
                    <a:pt x="21" y="18"/>
                    <a:pt x="21" y="18"/>
                  </a:cubicBezTo>
                  <a:cubicBezTo>
                    <a:pt x="20" y="19"/>
                    <a:pt x="20" y="19"/>
                    <a:pt x="20" y="19"/>
                  </a:cubicBezTo>
                  <a:cubicBezTo>
                    <a:pt x="20" y="19"/>
                    <a:pt x="20" y="19"/>
                    <a:pt x="20" y="19"/>
                  </a:cubicBezTo>
                  <a:close/>
                  <a:moveTo>
                    <a:pt x="26" y="14"/>
                  </a:moveTo>
                  <a:cubicBezTo>
                    <a:pt x="26" y="15"/>
                    <a:pt x="26" y="15"/>
                    <a:pt x="26" y="15"/>
                  </a:cubicBezTo>
                  <a:cubicBezTo>
                    <a:pt x="26" y="16"/>
                    <a:pt x="26" y="16"/>
                    <a:pt x="26" y="16"/>
                  </a:cubicBezTo>
                  <a:cubicBezTo>
                    <a:pt x="28" y="16"/>
                    <a:pt x="28" y="16"/>
                    <a:pt x="28" y="16"/>
                  </a:cubicBezTo>
                  <a:cubicBezTo>
                    <a:pt x="28" y="15"/>
                    <a:pt x="28" y="15"/>
                    <a:pt x="28" y="15"/>
                  </a:cubicBezTo>
                  <a:cubicBezTo>
                    <a:pt x="27" y="14"/>
                    <a:pt x="27" y="14"/>
                    <a:pt x="27" y="14"/>
                  </a:cubicBezTo>
                  <a:cubicBezTo>
                    <a:pt x="26" y="14"/>
                    <a:pt x="26" y="14"/>
                    <a:pt x="26" y="14"/>
                  </a:cubicBezTo>
                  <a:close/>
                  <a:moveTo>
                    <a:pt x="18" y="12"/>
                  </a:moveTo>
                  <a:cubicBezTo>
                    <a:pt x="17" y="13"/>
                    <a:pt x="17" y="13"/>
                    <a:pt x="17" y="13"/>
                  </a:cubicBezTo>
                  <a:cubicBezTo>
                    <a:pt x="18" y="13"/>
                    <a:pt x="18" y="13"/>
                    <a:pt x="18" y="13"/>
                  </a:cubicBezTo>
                  <a:cubicBezTo>
                    <a:pt x="18" y="12"/>
                    <a:pt x="18" y="12"/>
                    <a:pt x="18" y="12"/>
                  </a:cubicBezTo>
                  <a:close/>
                  <a:moveTo>
                    <a:pt x="15" y="16"/>
                  </a:moveTo>
                  <a:cubicBezTo>
                    <a:pt x="15" y="16"/>
                    <a:pt x="15" y="16"/>
                    <a:pt x="15" y="16"/>
                  </a:cubicBezTo>
                  <a:cubicBezTo>
                    <a:pt x="14" y="16"/>
                    <a:pt x="14" y="16"/>
                    <a:pt x="14" y="16"/>
                  </a:cubicBezTo>
                  <a:cubicBezTo>
                    <a:pt x="15" y="15"/>
                    <a:pt x="15" y="15"/>
                    <a:pt x="15" y="15"/>
                  </a:cubicBezTo>
                  <a:cubicBezTo>
                    <a:pt x="15" y="15"/>
                    <a:pt x="15" y="15"/>
                    <a:pt x="15" y="15"/>
                  </a:cubicBezTo>
                  <a:cubicBezTo>
                    <a:pt x="14" y="15"/>
                    <a:pt x="14" y="15"/>
                    <a:pt x="14" y="15"/>
                  </a:cubicBezTo>
                  <a:cubicBezTo>
                    <a:pt x="13" y="15"/>
                    <a:pt x="13" y="15"/>
                    <a:pt x="13" y="15"/>
                  </a:cubicBezTo>
                  <a:cubicBezTo>
                    <a:pt x="13" y="14"/>
                    <a:pt x="13" y="14"/>
                    <a:pt x="13" y="14"/>
                  </a:cubicBezTo>
                  <a:cubicBezTo>
                    <a:pt x="13" y="13"/>
                    <a:pt x="13" y="13"/>
                    <a:pt x="13" y="13"/>
                  </a:cubicBezTo>
                  <a:cubicBezTo>
                    <a:pt x="12" y="13"/>
                    <a:pt x="12" y="13"/>
                    <a:pt x="12" y="13"/>
                  </a:cubicBezTo>
                  <a:cubicBezTo>
                    <a:pt x="12" y="12"/>
                    <a:pt x="12" y="12"/>
                    <a:pt x="12" y="12"/>
                  </a:cubicBezTo>
                  <a:cubicBezTo>
                    <a:pt x="13" y="12"/>
                    <a:pt x="13" y="12"/>
                    <a:pt x="13" y="12"/>
                  </a:cubicBezTo>
                  <a:cubicBezTo>
                    <a:pt x="13" y="11"/>
                    <a:pt x="13" y="11"/>
                    <a:pt x="13" y="11"/>
                  </a:cubicBezTo>
                  <a:cubicBezTo>
                    <a:pt x="13" y="11"/>
                    <a:pt x="13" y="11"/>
                    <a:pt x="13" y="11"/>
                  </a:cubicBezTo>
                  <a:cubicBezTo>
                    <a:pt x="14" y="12"/>
                    <a:pt x="14" y="12"/>
                    <a:pt x="14" y="12"/>
                  </a:cubicBezTo>
                  <a:cubicBezTo>
                    <a:pt x="14" y="12"/>
                    <a:pt x="14" y="12"/>
                    <a:pt x="14"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4" y="11"/>
                    <a:pt x="14" y="11"/>
                    <a:pt x="14" y="11"/>
                  </a:cubicBezTo>
                  <a:cubicBezTo>
                    <a:pt x="15" y="10"/>
                    <a:pt x="15" y="10"/>
                    <a:pt x="15" y="10"/>
                  </a:cubicBezTo>
                  <a:cubicBezTo>
                    <a:pt x="16" y="10"/>
                    <a:pt x="16" y="10"/>
                    <a:pt x="16" y="10"/>
                  </a:cubicBezTo>
                  <a:cubicBezTo>
                    <a:pt x="17" y="10"/>
                    <a:pt x="17" y="10"/>
                    <a:pt x="17" y="10"/>
                  </a:cubicBezTo>
                  <a:cubicBezTo>
                    <a:pt x="17" y="11"/>
                    <a:pt x="17" y="11"/>
                    <a:pt x="17" y="11"/>
                  </a:cubicBezTo>
                  <a:cubicBezTo>
                    <a:pt x="17" y="12"/>
                    <a:pt x="17" y="12"/>
                    <a:pt x="17" y="12"/>
                  </a:cubicBezTo>
                  <a:cubicBezTo>
                    <a:pt x="17" y="13"/>
                    <a:pt x="17" y="13"/>
                    <a:pt x="17" y="13"/>
                  </a:cubicBezTo>
                  <a:cubicBezTo>
                    <a:pt x="16" y="13"/>
                    <a:pt x="16" y="13"/>
                    <a:pt x="16" y="13"/>
                  </a:cubicBezTo>
                  <a:cubicBezTo>
                    <a:pt x="16" y="13"/>
                    <a:pt x="16" y="13"/>
                    <a:pt x="16" y="13"/>
                  </a:cubicBezTo>
                  <a:cubicBezTo>
                    <a:pt x="17" y="14"/>
                    <a:pt x="17" y="14"/>
                    <a:pt x="17" y="14"/>
                  </a:cubicBezTo>
                  <a:cubicBezTo>
                    <a:pt x="17" y="14"/>
                    <a:pt x="17" y="14"/>
                    <a:pt x="17" y="14"/>
                  </a:cubicBezTo>
                  <a:cubicBezTo>
                    <a:pt x="17" y="15"/>
                    <a:pt x="17" y="15"/>
                    <a:pt x="17" y="15"/>
                  </a:cubicBezTo>
                  <a:cubicBezTo>
                    <a:pt x="16" y="15"/>
                    <a:pt x="16" y="15"/>
                    <a:pt x="16" y="15"/>
                  </a:cubicBezTo>
                  <a:cubicBezTo>
                    <a:pt x="16" y="16"/>
                    <a:pt x="16" y="16"/>
                    <a:pt x="16" y="16"/>
                  </a:cubicBezTo>
                  <a:cubicBezTo>
                    <a:pt x="15" y="16"/>
                    <a:pt x="15" y="16"/>
                    <a:pt x="15" y="16"/>
                  </a:cubicBezTo>
                  <a:close/>
                  <a:moveTo>
                    <a:pt x="16" y="16"/>
                  </a:moveTo>
                  <a:cubicBezTo>
                    <a:pt x="16" y="16"/>
                    <a:pt x="16" y="16"/>
                    <a:pt x="16" y="16"/>
                  </a:cubicBezTo>
                  <a:cubicBezTo>
                    <a:pt x="16" y="16"/>
                    <a:pt x="16" y="16"/>
                    <a:pt x="16" y="16"/>
                  </a:cubicBezTo>
                  <a:cubicBezTo>
                    <a:pt x="17" y="16"/>
                    <a:pt x="17" y="16"/>
                    <a:pt x="17" y="16"/>
                  </a:cubicBezTo>
                  <a:cubicBezTo>
                    <a:pt x="17" y="15"/>
                    <a:pt x="17" y="15"/>
                    <a:pt x="17" y="15"/>
                  </a:cubicBezTo>
                  <a:cubicBezTo>
                    <a:pt x="16" y="16"/>
                    <a:pt x="16" y="16"/>
                    <a:pt x="16" y="16"/>
                  </a:cubicBezTo>
                  <a:cubicBezTo>
                    <a:pt x="16" y="16"/>
                    <a:pt x="16" y="16"/>
                    <a:pt x="16" y="16"/>
                  </a:cubicBezTo>
                  <a:close/>
                  <a:moveTo>
                    <a:pt x="13" y="16"/>
                  </a:moveTo>
                  <a:cubicBezTo>
                    <a:pt x="13" y="17"/>
                    <a:pt x="13" y="17"/>
                    <a:pt x="13" y="17"/>
                  </a:cubicBezTo>
                  <a:cubicBezTo>
                    <a:pt x="14" y="17"/>
                    <a:pt x="14" y="17"/>
                    <a:pt x="14" y="17"/>
                  </a:cubicBezTo>
                  <a:cubicBezTo>
                    <a:pt x="14" y="17"/>
                    <a:pt x="14" y="17"/>
                    <a:pt x="14" y="17"/>
                  </a:cubicBezTo>
                  <a:cubicBezTo>
                    <a:pt x="15" y="16"/>
                    <a:pt x="15" y="16"/>
                    <a:pt x="15" y="16"/>
                  </a:cubicBezTo>
                  <a:cubicBezTo>
                    <a:pt x="15" y="16"/>
                    <a:pt x="15" y="16"/>
                    <a:pt x="15" y="16"/>
                  </a:cubicBezTo>
                  <a:cubicBezTo>
                    <a:pt x="16" y="16"/>
                    <a:pt x="16" y="16"/>
                    <a:pt x="16" y="16"/>
                  </a:cubicBezTo>
                  <a:cubicBezTo>
                    <a:pt x="16" y="17"/>
                    <a:pt x="16" y="17"/>
                    <a:pt x="16" y="17"/>
                  </a:cubicBezTo>
                  <a:cubicBezTo>
                    <a:pt x="15" y="17"/>
                    <a:pt x="15" y="17"/>
                    <a:pt x="15" y="17"/>
                  </a:cubicBezTo>
                  <a:cubicBezTo>
                    <a:pt x="15" y="18"/>
                    <a:pt x="15" y="18"/>
                    <a:pt x="15" y="18"/>
                  </a:cubicBezTo>
                  <a:cubicBezTo>
                    <a:pt x="15" y="18"/>
                    <a:pt x="15" y="18"/>
                    <a:pt x="15" y="18"/>
                  </a:cubicBezTo>
                  <a:cubicBezTo>
                    <a:pt x="15" y="17"/>
                    <a:pt x="15" y="17"/>
                    <a:pt x="15" y="17"/>
                  </a:cubicBezTo>
                  <a:cubicBezTo>
                    <a:pt x="14" y="18"/>
                    <a:pt x="14" y="18"/>
                    <a:pt x="14" y="18"/>
                  </a:cubicBezTo>
                  <a:cubicBezTo>
                    <a:pt x="13" y="18"/>
                    <a:pt x="13" y="18"/>
                    <a:pt x="13" y="18"/>
                  </a:cubicBezTo>
                  <a:cubicBezTo>
                    <a:pt x="12" y="18"/>
                    <a:pt x="12" y="18"/>
                    <a:pt x="12" y="18"/>
                  </a:cubicBezTo>
                  <a:cubicBezTo>
                    <a:pt x="12" y="17"/>
                    <a:pt x="12" y="17"/>
                    <a:pt x="12" y="17"/>
                  </a:cubicBezTo>
                  <a:cubicBezTo>
                    <a:pt x="12" y="17"/>
                    <a:pt x="12" y="17"/>
                    <a:pt x="12" y="17"/>
                  </a:cubicBezTo>
                  <a:cubicBezTo>
                    <a:pt x="12" y="17"/>
                    <a:pt x="12" y="17"/>
                    <a:pt x="12" y="17"/>
                  </a:cubicBezTo>
                  <a:cubicBezTo>
                    <a:pt x="12" y="16"/>
                    <a:pt x="12" y="16"/>
                    <a:pt x="12" y="16"/>
                  </a:cubicBezTo>
                  <a:cubicBezTo>
                    <a:pt x="13" y="16"/>
                    <a:pt x="13" y="16"/>
                    <a:pt x="13" y="16"/>
                  </a:cubicBezTo>
                  <a:close/>
                  <a:moveTo>
                    <a:pt x="9" y="12"/>
                  </a:moveTo>
                  <a:cubicBezTo>
                    <a:pt x="10" y="11"/>
                    <a:pt x="10" y="11"/>
                    <a:pt x="10" y="11"/>
                  </a:cubicBezTo>
                  <a:cubicBezTo>
                    <a:pt x="10" y="10"/>
                    <a:pt x="10" y="10"/>
                    <a:pt x="10" y="10"/>
                  </a:cubicBezTo>
                  <a:cubicBezTo>
                    <a:pt x="10" y="11"/>
                    <a:pt x="10" y="11"/>
                    <a:pt x="10" y="11"/>
                  </a:cubicBezTo>
                  <a:cubicBezTo>
                    <a:pt x="10" y="12"/>
                    <a:pt x="10" y="12"/>
                    <a:pt x="10" y="12"/>
                  </a:cubicBezTo>
                  <a:cubicBezTo>
                    <a:pt x="9" y="12"/>
                    <a:pt x="9" y="12"/>
                    <a:pt x="9" y="12"/>
                  </a:cubicBezTo>
                  <a:close/>
                  <a:moveTo>
                    <a:pt x="9" y="16"/>
                  </a:moveTo>
                  <a:cubicBezTo>
                    <a:pt x="10" y="17"/>
                    <a:pt x="10" y="17"/>
                    <a:pt x="10" y="17"/>
                  </a:cubicBezTo>
                  <a:cubicBezTo>
                    <a:pt x="10" y="17"/>
                    <a:pt x="10" y="17"/>
                    <a:pt x="10" y="17"/>
                  </a:cubicBezTo>
                  <a:cubicBezTo>
                    <a:pt x="9" y="16"/>
                    <a:pt x="9" y="16"/>
                    <a:pt x="9" y="16"/>
                  </a:cubicBezTo>
                  <a:close/>
                  <a:moveTo>
                    <a:pt x="11" y="15"/>
                  </a:moveTo>
                  <a:cubicBezTo>
                    <a:pt x="11" y="16"/>
                    <a:pt x="11" y="16"/>
                    <a:pt x="11" y="16"/>
                  </a:cubicBezTo>
                  <a:cubicBezTo>
                    <a:pt x="10" y="17"/>
                    <a:pt x="10" y="17"/>
                    <a:pt x="10" y="17"/>
                  </a:cubicBezTo>
                  <a:cubicBezTo>
                    <a:pt x="11" y="17"/>
                    <a:pt x="11" y="17"/>
                    <a:pt x="11" y="17"/>
                  </a:cubicBezTo>
                  <a:cubicBezTo>
                    <a:pt x="11" y="17"/>
                    <a:pt x="11" y="17"/>
                    <a:pt x="11" y="17"/>
                  </a:cubicBezTo>
                  <a:cubicBezTo>
                    <a:pt x="12" y="16"/>
                    <a:pt x="12" y="16"/>
                    <a:pt x="12" y="16"/>
                  </a:cubicBezTo>
                  <a:cubicBezTo>
                    <a:pt x="12" y="16"/>
                    <a:pt x="11" y="15"/>
                    <a:pt x="11" y="15"/>
                  </a:cubicBezTo>
                  <a:close/>
                  <a:moveTo>
                    <a:pt x="7" y="13"/>
                  </a:moveTo>
                  <a:cubicBezTo>
                    <a:pt x="8" y="13"/>
                    <a:pt x="8" y="13"/>
                    <a:pt x="8" y="13"/>
                  </a:cubicBezTo>
                  <a:cubicBezTo>
                    <a:pt x="9" y="13"/>
                    <a:pt x="9" y="13"/>
                    <a:pt x="9" y="13"/>
                  </a:cubicBezTo>
                  <a:cubicBezTo>
                    <a:pt x="10" y="13"/>
                    <a:pt x="10" y="13"/>
                    <a:pt x="10" y="13"/>
                  </a:cubicBezTo>
                  <a:cubicBezTo>
                    <a:pt x="10" y="14"/>
                    <a:pt x="10" y="14"/>
                    <a:pt x="10" y="14"/>
                  </a:cubicBezTo>
                  <a:cubicBezTo>
                    <a:pt x="11" y="15"/>
                    <a:pt x="11" y="15"/>
                    <a:pt x="11" y="15"/>
                  </a:cubicBezTo>
                  <a:cubicBezTo>
                    <a:pt x="10" y="16"/>
                    <a:pt x="10" y="16"/>
                    <a:pt x="10" y="16"/>
                  </a:cubicBezTo>
                  <a:cubicBezTo>
                    <a:pt x="9" y="16"/>
                    <a:pt x="9" y="16"/>
                    <a:pt x="9" y="16"/>
                  </a:cubicBezTo>
                  <a:cubicBezTo>
                    <a:pt x="9" y="16"/>
                    <a:pt x="9" y="16"/>
                    <a:pt x="9" y="16"/>
                  </a:cubicBezTo>
                  <a:cubicBezTo>
                    <a:pt x="8" y="16"/>
                    <a:pt x="8" y="16"/>
                    <a:pt x="8" y="16"/>
                  </a:cubicBezTo>
                  <a:cubicBezTo>
                    <a:pt x="7" y="15"/>
                    <a:pt x="7" y="15"/>
                    <a:pt x="7" y="15"/>
                  </a:cubicBezTo>
                  <a:cubicBezTo>
                    <a:pt x="7" y="14"/>
                    <a:pt x="7" y="14"/>
                    <a:pt x="7" y="14"/>
                  </a:cubicBezTo>
                  <a:cubicBezTo>
                    <a:pt x="7" y="13"/>
                    <a:pt x="7" y="13"/>
                    <a:pt x="7" y="13"/>
                  </a:cubicBezTo>
                  <a:close/>
                  <a:moveTo>
                    <a:pt x="11" y="3"/>
                  </a:moveTo>
                  <a:cubicBezTo>
                    <a:pt x="11" y="2"/>
                    <a:pt x="11" y="2"/>
                    <a:pt x="11" y="2"/>
                  </a:cubicBezTo>
                  <a:cubicBezTo>
                    <a:pt x="12" y="2"/>
                    <a:pt x="12" y="2"/>
                    <a:pt x="12" y="2"/>
                  </a:cubicBezTo>
                  <a:cubicBezTo>
                    <a:pt x="11" y="3"/>
                    <a:pt x="11" y="3"/>
                    <a:pt x="11" y="3"/>
                  </a:cubicBezTo>
                  <a:cubicBezTo>
                    <a:pt x="11" y="3"/>
                    <a:pt x="11" y="3"/>
                    <a:pt x="11" y="3"/>
                  </a:cubicBezTo>
                  <a:close/>
                  <a:moveTo>
                    <a:pt x="3" y="7"/>
                  </a:moveTo>
                  <a:cubicBezTo>
                    <a:pt x="3" y="6"/>
                    <a:pt x="3" y="6"/>
                    <a:pt x="3" y="6"/>
                  </a:cubicBezTo>
                  <a:cubicBezTo>
                    <a:pt x="3" y="5"/>
                    <a:pt x="3" y="5"/>
                    <a:pt x="3" y="5"/>
                  </a:cubicBezTo>
                  <a:cubicBezTo>
                    <a:pt x="4" y="5"/>
                    <a:pt x="4" y="5"/>
                    <a:pt x="4" y="5"/>
                  </a:cubicBezTo>
                  <a:cubicBezTo>
                    <a:pt x="4" y="6"/>
                    <a:pt x="4" y="6"/>
                    <a:pt x="4" y="6"/>
                  </a:cubicBezTo>
                  <a:cubicBezTo>
                    <a:pt x="3" y="7"/>
                    <a:pt x="3" y="7"/>
                    <a:pt x="3" y="7"/>
                  </a:cubicBezTo>
                  <a:cubicBezTo>
                    <a:pt x="3" y="7"/>
                    <a:pt x="3" y="7"/>
                    <a:pt x="3" y="7"/>
                  </a:cubicBezTo>
                  <a:close/>
                  <a:moveTo>
                    <a:pt x="2" y="7"/>
                  </a:moveTo>
                  <a:cubicBezTo>
                    <a:pt x="2" y="6"/>
                    <a:pt x="2" y="6"/>
                    <a:pt x="2" y="6"/>
                  </a:cubicBezTo>
                  <a:cubicBezTo>
                    <a:pt x="2" y="6"/>
                    <a:pt x="2" y="6"/>
                    <a:pt x="2" y="6"/>
                  </a:cubicBezTo>
                  <a:cubicBezTo>
                    <a:pt x="4" y="5"/>
                    <a:pt x="4" y="5"/>
                    <a:pt x="4" y="5"/>
                  </a:cubicBezTo>
                  <a:cubicBezTo>
                    <a:pt x="4" y="5"/>
                    <a:pt x="4" y="5"/>
                    <a:pt x="4" y="5"/>
                  </a:cubicBezTo>
                  <a:cubicBezTo>
                    <a:pt x="5" y="5"/>
                    <a:pt x="5" y="5"/>
                    <a:pt x="5" y="5"/>
                  </a:cubicBezTo>
                  <a:cubicBezTo>
                    <a:pt x="6" y="5"/>
                    <a:pt x="6" y="5"/>
                    <a:pt x="6" y="5"/>
                  </a:cubicBezTo>
                  <a:cubicBezTo>
                    <a:pt x="6" y="5"/>
                    <a:pt x="6" y="5"/>
                    <a:pt x="6" y="5"/>
                  </a:cubicBezTo>
                  <a:cubicBezTo>
                    <a:pt x="7" y="5"/>
                    <a:pt x="7" y="5"/>
                    <a:pt x="7" y="5"/>
                  </a:cubicBezTo>
                  <a:cubicBezTo>
                    <a:pt x="8" y="5"/>
                    <a:pt x="8" y="5"/>
                    <a:pt x="8" y="5"/>
                  </a:cubicBezTo>
                  <a:cubicBezTo>
                    <a:pt x="8" y="5"/>
                    <a:pt x="8" y="5"/>
                    <a:pt x="8" y="5"/>
                  </a:cubicBezTo>
                  <a:cubicBezTo>
                    <a:pt x="9" y="3"/>
                    <a:pt x="9" y="3"/>
                    <a:pt x="9" y="3"/>
                  </a:cubicBezTo>
                  <a:cubicBezTo>
                    <a:pt x="9" y="3"/>
                    <a:pt x="9" y="3"/>
                    <a:pt x="9" y="3"/>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7" y="2"/>
                    <a:pt x="7" y="2"/>
                    <a:pt x="7" y="2"/>
                  </a:cubicBezTo>
                  <a:cubicBezTo>
                    <a:pt x="6" y="2"/>
                    <a:pt x="6" y="2"/>
                    <a:pt x="6" y="2"/>
                  </a:cubicBezTo>
                  <a:cubicBezTo>
                    <a:pt x="6" y="2"/>
                    <a:pt x="6" y="2"/>
                    <a:pt x="6" y="2"/>
                  </a:cubicBezTo>
                  <a:cubicBezTo>
                    <a:pt x="5" y="3"/>
                    <a:pt x="5" y="3"/>
                    <a:pt x="5" y="3"/>
                  </a:cubicBezTo>
                  <a:cubicBezTo>
                    <a:pt x="5" y="4"/>
                    <a:pt x="5" y="4"/>
                    <a:pt x="5" y="4"/>
                  </a:cubicBezTo>
                  <a:cubicBezTo>
                    <a:pt x="4" y="4"/>
                    <a:pt x="4" y="4"/>
                    <a:pt x="4" y="4"/>
                  </a:cubicBezTo>
                  <a:cubicBezTo>
                    <a:pt x="3" y="5"/>
                    <a:pt x="3" y="5"/>
                    <a:pt x="3" y="5"/>
                  </a:cubicBezTo>
                  <a:cubicBezTo>
                    <a:pt x="2" y="5"/>
                    <a:pt x="2" y="5"/>
                    <a:pt x="2" y="5"/>
                  </a:cubicBezTo>
                  <a:cubicBezTo>
                    <a:pt x="2" y="5"/>
                    <a:pt x="2" y="5"/>
                    <a:pt x="2" y="5"/>
                  </a:cubicBezTo>
                  <a:cubicBezTo>
                    <a:pt x="1" y="5"/>
                    <a:pt x="1" y="5"/>
                    <a:pt x="1" y="5"/>
                  </a:cubicBezTo>
                  <a:cubicBezTo>
                    <a:pt x="1" y="6"/>
                    <a:pt x="1" y="6"/>
                    <a:pt x="1" y="6"/>
                  </a:cubicBezTo>
                  <a:cubicBezTo>
                    <a:pt x="1" y="6"/>
                    <a:pt x="1" y="6"/>
                    <a:pt x="1" y="6"/>
                  </a:cubicBezTo>
                  <a:cubicBezTo>
                    <a:pt x="1" y="6"/>
                    <a:pt x="1" y="6"/>
                    <a:pt x="1" y="6"/>
                  </a:cubicBezTo>
                  <a:cubicBezTo>
                    <a:pt x="2" y="7"/>
                    <a:pt x="2" y="7"/>
                    <a:pt x="2" y="7"/>
                  </a:cubicBezTo>
                  <a:close/>
                  <a:moveTo>
                    <a:pt x="6" y="17"/>
                  </a:moveTo>
                  <a:cubicBezTo>
                    <a:pt x="6" y="17"/>
                    <a:pt x="6" y="17"/>
                    <a:pt x="6" y="17"/>
                  </a:cubicBezTo>
                  <a:cubicBezTo>
                    <a:pt x="6" y="16"/>
                    <a:pt x="6" y="16"/>
                    <a:pt x="6" y="16"/>
                  </a:cubicBezTo>
                  <a:cubicBezTo>
                    <a:pt x="6" y="16"/>
                    <a:pt x="6" y="16"/>
                    <a:pt x="6" y="16"/>
                  </a:cubicBezTo>
                  <a:cubicBezTo>
                    <a:pt x="5" y="16"/>
                    <a:pt x="5" y="16"/>
                    <a:pt x="5" y="16"/>
                  </a:cubicBezTo>
                  <a:cubicBezTo>
                    <a:pt x="5" y="15"/>
                    <a:pt x="5" y="15"/>
                    <a:pt x="5" y="15"/>
                  </a:cubicBezTo>
                  <a:cubicBezTo>
                    <a:pt x="6" y="15"/>
                    <a:pt x="6" y="15"/>
                    <a:pt x="6" y="15"/>
                  </a:cubicBezTo>
                  <a:cubicBezTo>
                    <a:pt x="6" y="14"/>
                    <a:pt x="6" y="14"/>
                    <a:pt x="6" y="14"/>
                  </a:cubicBezTo>
                  <a:cubicBezTo>
                    <a:pt x="6" y="14"/>
                    <a:pt x="6" y="14"/>
                    <a:pt x="6" y="14"/>
                  </a:cubicBezTo>
                  <a:cubicBezTo>
                    <a:pt x="6" y="13"/>
                    <a:pt x="6" y="13"/>
                    <a:pt x="6" y="13"/>
                  </a:cubicBezTo>
                  <a:cubicBezTo>
                    <a:pt x="7" y="12"/>
                    <a:pt x="7" y="12"/>
                    <a:pt x="7" y="12"/>
                  </a:cubicBezTo>
                  <a:cubicBezTo>
                    <a:pt x="7" y="12"/>
                    <a:pt x="7" y="12"/>
                    <a:pt x="7" y="12"/>
                  </a:cubicBezTo>
                  <a:cubicBezTo>
                    <a:pt x="8" y="12"/>
                    <a:pt x="8" y="12"/>
                    <a:pt x="8" y="12"/>
                  </a:cubicBezTo>
                  <a:cubicBezTo>
                    <a:pt x="8" y="12"/>
                    <a:pt x="8" y="12"/>
                    <a:pt x="8" y="12"/>
                  </a:cubicBezTo>
                  <a:cubicBezTo>
                    <a:pt x="9" y="11"/>
                    <a:pt x="9" y="11"/>
                    <a:pt x="9" y="11"/>
                  </a:cubicBezTo>
                  <a:cubicBezTo>
                    <a:pt x="9" y="10"/>
                    <a:pt x="9" y="10"/>
                    <a:pt x="9" y="10"/>
                  </a:cubicBezTo>
                  <a:cubicBezTo>
                    <a:pt x="8" y="10"/>
                    <a:pt x="8" y="10"/>
                    <a:pt x="8" y="10"/>
                  </a:cubicBezTo>
                  <a:cubicBezTo>
                    <a:pt x="9" y="9"/>
                    <a:pt x="9" y="9"/>
                    <a:pt x="9" y="9"/>
                  </a:cubicBezTo>
                  <a:cubicBezTo>
                    <a:pt x="10" y="9"/>
                    <a:pt x="10" y="9"/>
                    <a:pt x="10" y="9"/>
                  </a:cubicBezTo>
                  <a:cubicBezTo>
                    <a:pt x="10" y="10"/>
                    <a:pt x="10" y="10"/>
                    <a:pt x="10" y="10"/>
                  </a:cubicBezTo>
                  <a:cubicBezTo>
                    <a:pt x="11" y="9"/>
                    <a:pt x="11" y="9"/>
                    <a:pt x="11" y="9"/>
                  </a:cubicBezTo>
                  <a:cubicBezTo>
                    <a:pt x="11" y="10"/>
                    <a:pt x="11" y="10"/>
                    <a:pt x="11" y="10"/>
                  </a:cubicBezTo>
                  <a:cubicBezTo>
                    <a:pt x="11" y="9"/>
                    <a:pt x="11" y="9"/>
                    <a:pt x="11" y="9"/>
                  </a:cubicBezTo>
                  <a:cubicBezTo>
                    <a:pt x="11" y="8"/>
                    <a:pt x="11" y="8"/>
                    <a:pt x="11" y="8"/>
                  </a:cubicBezTo>
                  <a:cubicBezTo>
                    <a:pt x="11" y="8"/>
                    <a:pt x="11" y="8"/>
                    <a:pt x="11" y="8"/>
                  </a:cubicBezTo>
                  <a:cubicBezTo>
                    <a:pt x="10" y="8"/>
                    <a:pt x="10" y="8"/>
                    <a:pt x="10" y="8"/>
                  </a:cubicBezTo>
                  <a:cubicBezTo>
                    <a:pt x="9" y="8"/>
                    <a:pt x="9" y="8"/>
                    <a:pt x="9" y="8"/>
                  </a:cubicBezTo>
                  <a:cubicBezTo>
                    <a:pt x="9" y="7"/>
                    <a:pt x="9" y="7"/>
                    <a:pt x="9" y="7"/>
                  </a:cubicBezTo>
                  <a:cubicBezTo>
                    <a:pt x="8" y="7"/>
                    <a:pt x="8" y="7"/>
                    <a:pt x="8" y="7"/>
                  </a:cubicBezTo>
                  <a:cubicBezTo>
                    <a:pt x="8" y="7"/>
                    <a:pt x="8" y="7"/>
                    <a:pt x="8" y="7"/>
                  </a:cubicBezTo>
                  <a:cubicBezTo>
                    <a:pt x="8" y="6"/>
                    <a:pt x="8" y="6"/>
                    <a:pt x="8" y="6"/>
                  </a:cubicBezTo>
                  <a:cubicBezTo>
                    <a:pt x="8" y="6"/>
                    <a:pt x="8" y="6"/>
                    <a:pt x="8" y="6"/>
                  </a:cubicBezTo>
                  <a:cubicBezTo>
                    <a:pt x="7" y="5"/>
                    <a:pt x="7" y="5"/>
                    <a:pt x="7" y="5"/>
                  </a:cubicBezTo>
                  <a:cubicBezTo>
                    <a:pt x="6" y="5"/>
                    <a:pt x="6" y="5"/>
                    <a:pt x="6" y="5"/>
                  </a:cubicBezTo>
                  <a:cubicBezTo>
                    <a:pt x="5" y="5"/>
                    <a:pt x="5" y="5"/>
                    <a:pt x="5" y="5"/>
                  </a:cubicBezTo>
                  <a:cubicBezTo>
                    <a:pt x="5" y="5"/>
                    <a:pt x="5" y="5"/>
                    <a:pt x="5" y="5"/>
                  </a:cubicBezTo>
                  <a:cubicBezTo>
                    <a:pt x="4" y="6"/>
                    <a:pt x="4" y="6"/>
                    <a:pt x="4" y="6"/>
                  </a:cubicBezTo>
                  <a:cubicBezTo>
                    <a:pt x="5" y="6"/>
                    <a:pt x="5" y="6"/>
                    <a:pt x="5" y="6"/>
                  </a:cubicBezTo>
                  <a:cubicBezTo>
                    <a:pt x="5" y="7"/>
                    <a:pt x="5" y="7"/>
                    <a:pt x="5" y="7"/>
                  </a:cubicBezTo>
                  <a:cubicBezTo>
                    <a:pt x="6" y="8"/>
                    <a:pt x="6" y="8"/>
                    <a:pt x="6" y="8"/>
                  </a:cubicBezTo>
                  <a:cubicBezTo>
                    <a:pt x="6" y="8"/>
                    <a:pt x="6" y="8"/>
                    <a:pt x="6" y="8"/>
                  </a:cubicBezTo>
                  <a:cubicBezTo>
                    <a:pt x="5" y="8"/>
                    <a:pt x="5" y="8"/>
                    <a:pt x="5" y="8"/>
                  </a:cubicBezTo>
                  <a:cubicBezTo>
                    <a:pt x="4" y="8"/>
                    <a:pt x="4" y="8"/>
                    <a:pt x="4" y="8"/>
                  </a:cubicBezTo>
                  <a:cubicBezTo>
                    <a:pt x="4" y="7"/>
                    <a:pt x="4" y="7"/>
                    <a:pt x="4" y="7"/>
                  </a:cubicBezTo>
                  <a:cubicBezTo>
                    <a:pt x="4" y="7"/>
                    <a:pt x="4" y="7"/>
                    <a:pt x="4" y="7"/>
                  </a:cubicBezTo>
                  <a:cubicBezTo>
                    <a:pt x="4" y="6"/>
                    <a:pt x="4" y="6"/>
                    <a:pt x="4" y="6"/>
                  </a:cubicBezTo>
                  <a:cubicBezTo>
                    <a:pt x="4" y="6"/>
                    <a:pt x="4" y="6"/>
                    <a:pt x="4" y="6"/>
                  </a:cubicBezTo>
                  <a:cubicBezTo>
                    <a:pt x="3" y="7"/>
                    <a:pt x="3" y="7"/>
                    <a:pt x="3" y="7"/>
                  </a:cubicBezTo>
                  <a:cubicBezTo>
                    <a:pt x="3" y="8"/>
                    <a:pt x="3" y="8"/>
                    <a:pt x="3" y="8"/>
                  </a:cubicBezTo>
                  <a:cubicBezTo>
                    <a:pt x="3" y="8"/>
                    <a:pt x="3" y="8"/>
                    <a:pt x="3" y="8"/>
                  </a:cubicBezTo>
                  <a:cubicBezTo>
                    <a:pt x="2" y="8"/>
                    <a:pt x="2" y="8"/>
                    <a:pt x="2" y="8"/>
                  </a:cubicBezTo>
                  <a:cubicBezTo>
                    <a:pt x="1" y="8"/>
                    <a:pt x="1" y="8"/>
                    <a:pt x="1" y="8"/>
                  </a:cubicBezTo>
                  <a:cubicBezTo>
                    <a:pt x="1" y="7"/>
                    <a:pt x="1" y="7"/>
                    <a:pt x="1" y="7"/>
                  </a:cubicBezTo>
                  <a:cubicBezTo>
                    <a:pt x="0" y="8"/>
                    <a:pt x="0" y="8"/>
                    <a:pt x="0" y="8"/>
                  </a:cubicBezTo>
                  <a:cubicBezTo>
                    <a:pt x="1" y="9"/>
                    <a:pt x="1" y="9"/>
                    <a:pt x="1" y="9"/>
                  </a:cubicBezTo>
                  <a:cubicBezTo>
                    <a:pt x="1" y="9"/>
                    <a:pt x="1" y="9"/>
                    <a:pt x="1" y="9"/>
                  </a:cubicBezTo>
                  <a:cubicBezTo>
                    <a:pt x="1" y="9"/>
                    <a:pt x="1" y="9"/>
                    <a:pt x="1" y="9"/>
                  </a:cubicBezTo>
                  <a:cubicBezTo>
                    <a:pt x="0" y="9"/>
                    <a:pt x="0" y="9"/>
                    <a:pt x="0" y="9"/>
                  </a:cubicBezTo>
                  <a:cubicBezTo>
                    <a:pt x="0" y="10"/>
                    <a:pt x="0" y="10"/>
                    <a:pt x="0" y="10"/>
                  </a:cubicBezTo>
                  <a:cubicBezTo>
                    <a:pt x="1" y="10"/>
                    <a:pt x="1" y="10"/>
                    <a:pt x="1" y="10"/>
                  </a:cubicBezTo>
                  <a:cubicBezTo>
                    <a:pt x="1" y="11"/>
                    <a:pt x="1" y="11"/>
                    <a:pt x="1" y="11"/>
                  </a:cubicBezTo>
                  <a:cubicBezTo>
                    <a:pt x="2" y="12"/>
                    <a:pt x="2" y="12"/>
                    <a:pt x="2" y="12"/>
                  </a:cubicBezTo>
                  <a:cubicBezTo>
                    <a:pt x="0" y="12"/>
                    <a:pt x="0" y="12"/>
                    <a:pt x="0" y="12"/>
                  </a:cubicBezTo>
                  <a:cubicBezTo>
                    <a:pt x="0" y="13"/>
                    <a:pt x="0" y="13"/>
                    <a:pt x="0" y="13"/>
                  </a:cubicBezTo>
                  <a:cubicBezTo>
                    <a:pt x="0" y="14"/>
                    <a:pt x="0" y="14"/>
                    <a:pt x="0" y="14"/>
                  </a:cubicBezTo>
                  <a:cubicBezTo>
                    <a:pt x="1" y="13"/>
                    <a:pt x="1" y="13"/>
                    <a:pt x="1" y="13"/>
                  </a:cubicBezTo>
                  <a:cubicBezTo>
                    <a:pt x="2" y="14"/>
                    <a:pt x="2" y="14"/>
                    <a:pt x="2" y="14"/>
                  </a:cubicBezTo>
                  <a:cubicBezTo>
                    <a:pt x="2" y="15"/>
                    <a:pt x="2" y="15"/>
                    <a:pt x="2" y="15"/>
                  </a:cubicBezTo>
                  <a:cubicBezTo>
                    <a:pt x="2" y="16"/>
                    <a:pt x="2" y="16"/>
                    <a:pt x="2" y="16"/>
                  </a:cubicBezTo>
                  <a:cubicBezTo>
                    <a:pt x="2" y="16"/>
                    <a:pt x="2" y="16"/>
                    <a:pt x="2" y="16"/>
                  </a:cubicBezTo>
                  <a:cubicBezTo>
                    <a:pt x="3" y="16"/>
                    <a:pt x="3" y="16"/>
                    <a:pt x="3" y="16"/>
                  </a:cubicBezTo>
                  <a:cubicBezTo>
                    <a:pt x="5" y="17"/>
                    <a:pt x="5" y="17"/>
                    <a:pt x="5" y="17"/>
                  </a:cubicBezTo>
                  <a:cubicBezTo>
                    <a:pt x="5" y="17"/>
                    <a:pt x="5" y="17"/>
                    <a:pt x="5" y="17"/>
                  </a:cubicBezTo>
                  <a:lnTo>
                    <a:pt x="6" y="17"/>
                  </a:lnTo>
                  <a:close/>
                </a:path>
              </a:pathLst>
            </a:custGeom>
            <a:grpFill/>
            <a:ln>
              <a:noFill/>
            </a:ln>
          </p:spPr>
          <p:txBody>
            <a:bodyPr vert="horz" wrap="square" lIns="91440" tIns="45720" rIns="91440" bIns="45720" numCol="1" anchor="t" anchorCtr="0" compatLnSpc="1"/>
            <a:lstStyle/>
            <a:p>
              <a:endParaRPr lang="en-US"/>
            </a:p>
          </p:txBody>
        </p:sp>
        <p:sp>
          <p:nvSpPr>
            <p:cNvPr id="185" name="Freeform 38"/>
            <p:cNvSpPr>
              <a:spLocks noEditPoints="1"/>
            </p:cNvSpPr>
            <p:nvPr/>
          </p:nvSpPr>
          <p:spPr bwMode="auto">
            <a:xfrm>
              <a:off x="4368931" y="1467324"/>
              <a:ext cx="428448" cy="449035"/>
            </a:xfrm>
            <a:custGeom>
              <a:avLst/>
              <a:gdLst>
                <a:gd name="T0" fmla="*/ 86 w 90"/>
                <a:gd name="T1" fmla="*/ 12 h 94"/>
                <a:gd name="T2" fmla="*/ 89 w 90"/>
                <a:gd name="T3" fmla="*/ 7 h 94"/>
                <a:gd name="T4" fmla="*/ 83 w 90"/>
                <a:gd name="T5" fmla="*/ 5 h 94"/>
                <a:gd name="T6" fmla="*/ 79 w 90"/>
                <a:gd name="T7" fmla="*/ 5 h 94"/>
                <a:gd name="T8" fmla="*/ 76 w 90"/>
                <a:gd name="T9" fmla="*/ 0 h 94"/>
                <a:gd name="T10" fmla="*/ 73 w 90"/>
                <a:gd name="T11" fmla="*/ 6 h 94"/>
                <a:gd name="T12" fmla="*/ 67 w 90"/>
                <a:gd name="T13" fmla="*/ 9 h 94"/>
                <a:gd name="T14" fmla="*/ 65 w 90"/>
                <a:gd name="T15" fmla="*/ 4 h 94"/>
                <a:gd name="T16" fmla="*/ 62 w 90"/>
                <a:gd name="T17" fmla="*/ 10 h 94"/>
                <a:gd name="T18" fmla="*/ 57 w 90"/>
                <a:gd name="T19" fmla="*/ 11 h 94"/>
                <a:gd name="T20" fmla="*/ 51 w 90"/>
                <a:gd name="T21" fmla="*/ 16 h 94"/>
                <a:gd name="T22" fmla="*/ 49 w 90"/>
                <a:gd name="T23" fmla="*/ 18 h 94"/>
                <a:gd name="T24" fmla="*/ 44 w 90"/>
                <a:gd name="T25" fmla="*/ 18 h 94"/>
                <a:gd name="T26" fmla="*/ 40 w 90"/>
                <a:gd name="T27" fmla="*/ 23 h 94"/>
                <a:gd name="T28" fmla="*/ 39 w 90"/>
                <a:gd name="T29" fmla="*/ 26 h 94"/>
                <a:gd name="T30" fmla="*/ 35 w 90"/>
                <a:gd name="T31" fmla="*/ 29 h 94"/>
                <a:gd name="T32" fmla="*/ 35 w 90"/>
                <a:gd name="T33" fmla="*/ 32 h 94"/>
                <a:gd name="T34" fmla="*/ 31 w 90"/>
                <a:gd name="T35" fmla="*/ 37 h 94"/>
                <a:gd name="T36" fmla="*/ 30 w 90"/>
                <a:gd name="T37" fmla="*/ 40 h 94"/>
                <a:gd name="T38" fmla="*/ 28 w 90"/>
                <a:gd name="T39" fmla="*/ 46 h 94"/>
                <a:gd name="T40" fmla="*/ 23 w 90"/>
                <a:gd name="T41" fmla="*/ 51 h 94"/>
                <a:gd name="T42" fmla="*/ 18 w 90"/>
                <a:gd name="T43" fmla="*/ 57 h 94"/>
                <a:gd name="T44" fmla="*/ 24 w 90"/>
                <a:gd name="T45" fmla="*/ 57 h 94"/>
                <a:gd name="T46" fmla="*/ 16 w 90"/>
                <a:gd name="T47" fmla="*/ 59 h 94"/>
                <a:gd name="T48" fmla="*/ 14 w 90"/>
                <a:gd name="T49" fmla="*/ 63 h 94"/>
                <a:gd name="T50" fmla="*/ 10 w 90"/>
                <a:gd name="T51" fmla="*/ 64 h 94"/>
                <a:gd name="T52" fmla="*/ 8 w 90"/>
                <a:gd name="T53" fmla="*/ 67 h 94"/>
                <a:gd name="T54" fmla="*/ 1 w 90"/>
                <a:gd name="T55" fmla="*/ 68 h 94"/>
                <a:gd name="T56" fmla="*/ 2 w 90"/>
                <a:gd name="T57" fmla="*/ 72 h 94"/>
                <a:gd name="T58" fmla="*/ 7 w 90"/>
                <a:gd name="T59" fmla="*/ 73 h 94"/>
                <a:gd name="T60" fmla="*/ 8 w 90"/>
                <a:gd name="T61" fmla="*/ 75 h 94"/>
                <a:gd name="T62" fmla="*/ 2 w 90"/>
                <a:gd name="T63" fmla="*/ 77 h 94"/>
                <a:gd name="T64" fmla="*/ 8 w 90"/>
                <a:gd name="T65" fmla="*/ 79 h 94"/>
                <a:gd name="T66" fmla="*/ 4 w 90"/>
                <a:gd name="T67" fmla="*/ 84 h 94"/>
                <a:gd name="T68" fmla="*/ 6 w 90"/>
                <a:gd name="T69" fmla="*/ 88 h 94"/>
                <a:gd name="T70" fmla="*/ 10 w 90"/>
                <a:gd name="T71" fmla="*/ 94 h 94"/>
                <a:gd name="T72" fmla="*/ 18 w 90"/>
                <a:gd name="T73" fmla="*/ 87 h 94"/>
                <a:gd name="T74" fmla="*/ 22 w 90"/>
                <a:gd name="T75" fmla="*/ 85 h 94"/>
                <a:gd name="T76" fmla="*/ 28 w 90"/>
                <a:gd name="T77" fmla="*/ 88 h 94"/>
                <a:gd name="T78" fmla="*/ 28 w 90"/>
                <a:gd name="T79" fmla="*/ 66 h 94"/>
                <a:gd name="T80" fmla="*/ 34 w 90"/>
                <a:gd name="T81" fmla="*/ 40 h 94"/>
                <a:gd name="T82" fmla="*/ 45 w 90"/>
                <a:gd name="T83" fmla="*/ 25 h 94"/>
                <a:gd name="T84" fmla="*/ 53 w 90"/>
                <a:gd name="T85" fmla="*/ 18 h 94"/>
                <a:gd name="T86" fmla="*/ 69 w 90"/>
                <a:gd name="T87" fmla="*/ 20 h 94"/>
                <a:gd name="T88" fmla="*/ 79 w 90"/>
                <a:gd name="T89" fmla="*/ 10 h 94"/>
                <a:gd name="T90" fmla="*/ 3 w 90"/>
                <a:gd name="T91" fmla="*/ 81 h 94"/>
                <a:gd name="T92" fmla="*/ 1 w 90"/>
                <a:gd name="T93" fmla="*/ 80 h 94"/>
                <a:gd name="T94" fmla="*/ 4 w 90"/>
                <a:gd name="T95" fmla="*/ 67 h 94"/>
                <a:gd name="T96" fmla="*/ 15 w 90"/>
                <a:gd name="T97" fmla="*/ 58 h 94"/>
                <a:gd name="T98" fmla="*/ 26 w 90"/>
                <a:gd name="T99" fmla="*/ 44 h 94"/>
                <a:gd name="T100" fmla="*/ 27 w 90"/>
                <a:gd name="T101" fmla="*/ 30 h 94"/>
                <a:gd name="T102" fmla="*/ 33 w 90"/>
                <a:gd name="T103" fmla="*/ 23 h 94"/>
                <a:gd name="T104" fmla="*/ 36 w 90"/>
                <a:gd name="T105" fmla="*/ 20 h 94"/>
                <a:gd name="T106" fmla="*/ 35 w 90"/>
                <a:gd name="T107" fmla="*/ 22 h 94"/>
                <a:gd name="T108" fmla="*/ 44 w 90"/>
                <a:gd name="T109" fmla="*/ 16 h 94"/>
                <a:gd name="T110" fmla="*/ 44 w 90"/>
                <a:gd name="T111" fmla="*/ 16 h 94"/>
                <a:gd name="T112" fmla="*/ 49 w 90"/>
                <a:gd name="T113" fmla="*/ 12 h 94"/>
                <a:gd name="T114" fmla="*/ 51 w 90"/>
                <a:gd name="T115" fmla="*/ 10 h 94"/>
                <a:gd name="T116" fmla="*/ 62 w 90"/>
                <a:gd name="T117" fmla="*/ 6 h 94"/>
                <a:gd name="T118" fmla="*/ 62 w 90"/>
                <a:gd name="T119" fmla="*/ 5 h 94"/>
                <a:gd name="T120" fmla="*/ 71 w 90"/>
                <a:gd name="T121"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4">
                  <a:moveTo>
                    <a:pt x="83" y="17"/>
                  </a:moveTo>
                  <a:cubicBezTo>
                    <a:pt x="84" y="17"/>
                    <a:pt x="84" y="17"/>
                    <a:pt x="84" y="17"/>
                  </a:cubicBezTo>
                  <a:cubicBezTo>
                    <a:pt x="84" y="16"/>
                    <a:pt x="84" y="16"/>
                    <a:pt x="84" y="16"/>
                  </a:cubicBezTo>
                  <a:cubicBezTo>
                    <a:pt x="85" y="15"/>
                    <a:pt x="85" y="15"/>
                    <a:pt x="85" y="15"/>
                  </a:cubicBezTo>
                  <a:cubicBezTo>
                    <a:pt x="86" y="15"/>
                    <a:pt x="86" y="15"/>
                    <a:pt x="86" y="15"/>
                  </a:cubicBezTo>
                  <a:cubicBezTo>
                    <a:pt x="87" y="14"/>
                    <a:pt x="87" y="14"/>
                    <a:pt x="87" y="14"/>
                  </a:cubicBezTo>
                  <a:cubicBezTo>
                    <a:pt x="87" y="13"/>
                    <a:pt x="87" y="13"/>
                    <a:pt x="87" y="13"/>
                  </a:cubicBezTo>
                  <a:cubicBezTo>
                    <a:pt x="88" y="13"/>
                    <a:pt x="88" y="13"/>
                    <a:pt x="88" y="13"/>
                  </a:cubicBezTo>
                  <a:cubicBezTo>
                    <a:pt x="89" y="13"/>
                    <a:pt x="89" y="13"/>
                    <a:pt x="89" y="13"/>
                  </a:cubicBezTo>
                  <a:cubicBezTo>
                    <a:pt x="89" y="12"/>
                    <a:pt x="89" y="12"/>
                    <a:pt x="89" y="12"/>
                  </a:cubicBezTo>
                  <a:cubicBezTo>
                    <a:pt x="89" y="11"/>
                    <a:pt x="89" y="11"/>
                    <a:pt x="89" y="11"/>
                  </a:cubicBezTo>
                  <a:cubicBezTo>
                    <a:pt x="89" y="11"/>
                    <a:pt x="89" y="11"/>
                    <a:pt x="89" y="11"/>
                  </a:cubicBezTo>
                  <a:cubicBezTo>
                    <a:pt x="88" y="11"/>
                    <a:pt x="88" y="11"/>
                    <a:pt x="88" y="11"/>
                  </a:cubicBezTo>
                  <a:cubicBezTo>
                    <a:pt x="88" y="11"/>
                    <a:pt x="88" y="11"/>
                    <a:pt x="88" y="11"/>
                  </a:cubicBezTo>
                  <a:cubicBezTo>
                    <a:pt x="87" y="11"/>
                    <a:pt x="87" y="11"/>
                    <a:pt x="87" y="11"/>
                  </a:cubicBezTo>
                  <a:cubicBezTo>
                    <a:pt x="87" y="12"/>
                    <a:pt x="87" y="12"/>
                    <a:pt x="87" y="12"/>
                  </a:cubicBezTo>
                  <a:cubicBezTo>
                    <a:pt x="87" y="11"/>
                    <a:pt x="87" y="11"/>
                    <a:pt x="87" y="11"/>
                  </a:cubicBezTo>
                  <a:cubicBezTo>
                    <a:pt x="87" y="11"/>
                    <a:pt x="87" y="11"/>
                    <a:pt x="87" y="11"/>
                  </a:cubicBezTo>
                  <a:cubicBezTo>
                    <a:pt x="86" y="11"/>
                    <a:pt x="86" y="11"/>
                    <a:pt x="86" y="11"/>
                  </a:cubicBezTo>
                  <a:cubicBezTo>
                    <a:pt x="86" y="11"/>
                    <a:pt x="86" y="11"/>
                    <a:pt x="86" y="11"/>
                  </a:cubicBezTo>
                  <a:cubicBezTo>
                    <a:pt x="86" y="12"/>
                    <a:pt x="86" y="12"/>
                    <a:pt x="86" y="12"/>
                  </a:cubicBezTo>
                  <a:cubicBezTo>
                    <a:pt x="86" y="12"/>
                    <a:pt x="86" y="12"/>
                    <a:pt x="86" y="12"/>
                  </a:cubicBezTo>
                  <a:cubicBezTo>
                    <a:pt x="86" y="11"/>
                    <a:pt x="86" y="11"/>
                    <a:pt x="86" y="11"/>
                  </a:cubicBezTo>
                  <a:cubicBezTo>
                    <a:pt x="85" y="12"/>
                    <a:pt x="85" y="12"/>
                    <a:pt x="85" y="12"/>
                  </a:cubicBezTo>
                  <a:cubicBezTo>
                    <a:pt x="85" y="12"/>
                    <a:pt x="85" y="12"/>
                    <a:pt x="85" y="12"/>
                  </a:cubicBezTo>
                  <a:cubicBezTo>
                    <a:pt x="85" y="12"/>
                    <a:pt x="85" y="12"/>
                    <a:pt x="85" y="12"/>
                  </a:cubicBezTo>
                  <a:cubicBezTo>
                    <a:pt x="84" y="11"/>
                    <a:pt x="84" y="11"/>
                    <a:pt x="84" y="11"/>
                  </a:cubicBezTo>
                  <a:cubicBezTo>
                    <a:pt x="84" y="11"/>
                    <a:pt x="84" y="11"/>
                    <a:pt x="84" y="11"/>
                  </a:cubicBezTo>
                  <a:cubicBezTo>
                    <a:pt x="84" y="10"/>
                    <a:pt x="84" y="10"/>
                    <a:pt x="84" y="10"/>
                  </a:cubicBezTo>
                  <a:cubicBezTo>
                    <a:pt x="83" y="10"/>
                    <a:pt x="83" y="10"/>
                    <a:pt x="83" y="10"/>
                  </a:cubicBezTo>
                  <a:cubicBezTo>
                    <a:pt x="83" y="10"/>
                    <a:pt x="83" y="10"/>
                    <a:pt x="83" y="10"/>
                  </a:cubicBezTo>
                  <a:cubicBezTo>
                    <a:pt x="82" y="9"/>
                    <a:pt x="82" y="9"/>
                    <a:pt x="82" y="9"/>
                  </a:cubicBezTo>
                  <a:cubicBezTo>
                    <a:pt x="81" y="9"/>
                    <a:pt x="81" y="9"/>
                    <a:pt x="81" y="9"/>
                  </a:cubicBezTo>
                  <a:cubicBezTo>
                    <a:pt x="80" y="9"/>
                    <a:pt x="80" y="9"/>
                    <a:pt x="80" y="9"/>
                  </a:cubicBezTo>
                  <a:cubicBezTo>
                    <a:pt x="81" y="9"/>
                    <a:pt x="81" y="9"/>
                    <a:pt x="81" y="9"/>
                  </a:cubicBezTo>
                  <a:cubicBezTo>
                    <a:pt x="82" y="9"/>
                    <a:pt x="82" y="9"/>
                    <a:pt x="82" y="9"/>
                  </a:cubicBezTo>
                  <a:cubicBezTo>
                    <a:pt x="83" y="9"/>
                    <a:pt x="83" y="9"/>
                    <a:pt x="83" y="9"/>
                  </a:cubicBezTo>
                  <a:cubicBezTo>
                    <a:pt x="84" y="9"/>
                    <a:pt x="84" y="9"/>
                    <a:pt x="84" y="9"/>
                  </a:cubicBezTo>
                  <a:cubicBezTo>
                    <a:pt x="86" y="9"/>
                    <a:pt x="86" y="9"/>
                    <a:pt x="86" y="9"/>
                  </a:cubicBezTo>
                  <a:cubicBezTo>
                    <a:pt x="87" y="9"/>
                    <a:pt x="87" y="9"/>
                    <a:pt x="87" y="9"/>
                  </a:cubicBezTo>
                  <a:cubicBezTo>
                    <a:pt x="88" y="7"/>
                    <a:pt x="88" y="7"/>
                    <a:pt x="88" y="7"/>
                  </a:cubicBezTo>
                  <a:cubicBezTo>
                    <a:pt x="89" y="7"/>
                    <a:pt x="89" y="7"/>
                    <a:pt x="89" y="7"/>
                  </a:cubicBezTo>
                  <a:cubicBezTo>
                    <a:pt x="90" y="6"/>
                    <a:pt x="90" y="6"/>
                    <a:pt x="90" y="6"/>
                  </a:cubicBezTo>
                  <a:cubicBezTo>
                    <a:pt x="90" y="6"/>
                    <a:pt x="90" y="6"/>
                    <a:pt x="90" y="6"/>
                  </a:cubicBezTo>
                  <a:cubicBezTo>
                    <a:pt x="89" y="6"/>
                    <a:pt x="89" y="6"/>
                    <a:pt x="89" y="6"/>
                  </a:cubicBezTo>
                  <a:cubicBezTo>
                    <a:pt x="89" y="6"/>
                    <a:pt x="89" y="6"/>
                    <a:pt x="89" y="6"/>
                  </a:cubicBezTo>
                  <a:cubicBezTo>
                    <a:pt x="89" y="5"/>
                    <a:pt x="89" y="5"/>
                    <a:pt x="89" y="5"/>
                  </a:cubicBezTo>
                  <a:cubicBezTo>
                    <a:pt x="88" y="6"/>
                    <a:pt x="88" y="6"/>
                    <a:pt x="88" y="6"/>
                  </a:cubicBezTo>
                  <a:cubicBezTo>
                    <a:pt x="87" y="5"/>
                    <a:pt x="87" y="5"/>
                    <a:pt x="87" y="5"/>
                  </a:cubicBezTo>
                  <a:cubicBezTo>
                    <a:pt x="86" y="5"/>
                    <a:pt x="86" y="5"/>
                    <a:pt x="86" y="5"/>
                  </a:cubicBezTo>
                  <a:cubicBezTo>
                    <a:pt x="86" y="6"/>
                    <a:pt x="86" y="6"/>
                    <a:pt x="86" y="6"/>
                  </a:cubicBezTo>
                  <a:cubicBezTo>
                    <a:pt x="85" y="6"/>
                    <a:pt x="85" y="6"/>
                    <a:pt x="85" y="6"/>
                  </a:cubicBezTo>
                  <a:cubicBezTo>
                    <a:pt x="85" y="5"/>
                    <a:pt x="85" y="5"/>
                    <a:pt x="85" y="5"/>
                  </a:cubicBezTo>
                  <a:cubicBezTo>
                    <a:pt x="86" y="5"/>
                    <a:pt x="86" y="5"/>
                    <a:pt x="86" y="5"/>
                  </a:cubicBezTo>
                  <a:cubicBezTo>
                    <a:pt x="86" y="4"/>
                    <a:pt x="86" y="4"/>
                    <a:pt x="86" y="4"/>
                  </a:cubicBezTo>
                  <a:cubicBezTo>
                    <a:pt x="85" y="4"/>
                    <a:pt x="85" y="4"/>
                    <a:pt x="85" y="4"/>
                  </a:cubicBezTo>
                  <a:cubicBezTo>
                    <a:pt x="85" y="4"/>
                    <a:pt x="85" y="4"/>
                    <a:pt x="85" y="4"/>
                  </a:cubicBezTo>
                  <a:cubicBezTo>
                    <a:pt x="84" y="4"/>
                    <a:pt x="84" y="4"/>
                    <a:pt x="84" y="4"/>
                  </a:cubicBezTo>
                  <a:cubicBezTo>
                    <a:pt x="84" y="5"/>
                    <a:pt x="84" y="5"/>
                    <a:pt x="84" y="5"/>
                  </a:cubicBezTo>
                  <a:cubicBezTo>
                    <a:pt x="83" y="5"/>
                    <a:pt x="83" y="5"/>
                    <a:pt x="83" y="5"/>
                  </a:cubicBezTo>
                  <a:cubicBezTo>
                    <a:pt x="83" y="4"/>
                    <a:pt x="83" y="4"/>
                    <a:pt x="83" y="4"/>
                  </a:cubicBezTo>
                  <a:cubicBezTo>
                    <a:pt x="83" y="4"/>
                    <a:pt x="83" y="4"/>
                    <a:pt x="83" y="4"/>
                  </a:cubicBezTo>
                  <a:cubicBezTo>
                    <a:pt x="83" y="5"/>
                    <a:pt x="83" y="5"/>
                    <a:pt x="83" y="5"/>
                  </a:cubicBezTo>
                  <a:cubicBezTo>
                    <a:pt x="82" y="5"/>
                    <a:pt x="82" y="5"/>
                    <a:pt x="82" y="5"/>
                  </a:cubicBezTo>
                  <a:cubicBezTo>
                    <a:pt x="82" y="4"/>
                    <a:pt x="82" y="4"/>
                    <a:pt x="82" y="4"/>
                  </a:cubicBezTo>
                  <a:cubicBezTo>
                    <a:pt x="83" y="4"/>
                    <a:pt x="83" y="4"/>
                    <a:pt x="83" y="4"/>
                  </a:cubicBezTo>
                  <a:cubicBezTo>
                    <a:pt x="83" y="3"/>
                    <a:pt x="83" y="3"/>
                    <a:pt x="83" y="3"/>
                  </a:cubicBezTo>
                  <a:cubicBezTo>
                    <a:pt x="82" y="3"/>
                    <a:pt x="82" y="3"/>
                    <a:pt x="82" y="3"/>
                  </a:cubicBezTo>
                  <a:cubicBezTo>
                    <a:pt x="81" y="3"/>
                    <a:pt x="81" y="3"/>
                    <a:pt x="81" y="3"/>
                  </a:cubicBezTo>
                  <a:cubicBezTo>
                    <a:pt x="80" y="3"/>
                    <a:pt x="80" y="3"/>
                    <a:pt x="80" y="3"/>
                  </a:cubicBezTo>
                  <a:cubicBezTo>
                    <a:pt x="80" y="4"/>
                    <a:pt x="80" y="4"/>
                    <a:pt x="80" y="4"/>
                  </a:cubicBezTo>
                  <a:cubicBezTo>
                    <a:pt x="80" y="4"/>
                    <a:pt x="80" y="4"/>
                    <a:pt x="80" y="4"/>
                  </a:cubicBezTo>
                  <a:cubicBezTo>
                    <a:pt x="80" y="5"/>
                    <a:pt x="80" y="5"/>
                    <a:pt x="80" y="5"/>
                  </a:cubicBezTo>
                  <a:cubicBezTo>
                    <a:pt x="80" y="6"/>
                    <a:pt x="80" y="6"/>
                    <a:pt x="80" y="6"/>
                  </a:cubicBezTo>
                  <a:cubicBezTo>
                    <a:pt x="80" y="6"/>
                    <a:pt x="80" y="6"/>
                    <a:pt x="80" y="6"/>
                  </a:cubicBezTo>
                  <a:cubicBezTo>
                    <a:pt x="80" y="7"/>
                    <a:pt x="80" y="7"/>
                    <a:pt x="80" y="7"/>
                  </a:cubicBezTo>
                  <a:cubicBezTo>
                    <a:pt x="79" y="6"/>
                    <a:pt x="79" y="6"/>
                    <a:pt x="79" y="6"/>
                  </a:cubicBezTo>
                  <a:cubicBezTo>
                    <a:pt x="79" y="6"/>
                    <a:pt x="79" y="6"/>
                    <a:pt x="79" y="6"/>
                  </a:cubicBezTo>
                  <a:cubicBezTo>
                    <a:pt x="79" y="6"/>
                    <a:pt x="79" y="6"/>
                    <a:pt x="79" y="6"/>
                  </a:cubicBezTo>
                  <a:cubicBezTo>
                    <a:pt x="78" y="6"/>
                    <a:pt x="78" y="6"/>
                    <a:pt x="78" y="6"/>
                  </a:cubicBezTo>
                  <a:cubicBezTo>
                    <a:pt x="77" y="7"/>
                    <a:pt x="77" y="7"/>
                    <a:pt x="77" y="7"/>
                  </a:cubicBezTo>
                  <a:cubicBezTo>
                    <a:pt x="78" y="6"/>
                    <a:pt x="78" y="6"/>
                    <a:pt x="78" y="6"/>
                  </a:cubicBezTo>
                  <a:cubicBezTo>
                    <a:pt x="78" y="5"/>
                    <a:pt x="78" y="5"/>
                    <a:pt x="78" y="5"/>
                  </a:cubicBezTo>
                  <a:cubicBezTo>
                    <a:pt x="79" y="5"/>
                    <a:pt x="79" y="5"/>
                    <a:pt x="79" y="5"/>
                  </a:cubicBezTo>
                  <a:cubicBezTo>
                    <a:pt x="79" y="4"/>
                    <a:pt x="79" y="4"/>
                    <a:pt x="79" y="4"/>
                  </a:cubicBezTo>
                  <a:cubicBezTo>
                    <a:pt x="78" y="4"/>
                    <a:pt x="78" y="4"/>
                    <a:pt x="78" y="4"/>
                  </a:cubicBezTo>
                  <a:cubicBezTo>
                    <a:pt x="77" y="5"/>
                    <a:pt x="77" y="5"/>
                    <a:pt x="77" y="5"/>
                  </a:cubicBezTo>
                  <a:cubicBezTo>
                    <a:pt x="77" y="5"/>
                    <a:pt x="77" y="5"/>
                    <a:pt x="77" y="5"/>
                  </a:cubicBezTo>
                  <a:cubicBezTo>
                    <a:pt x="77" y="4"/>
                    <a:pt x="77" y="4"/>
                    <a:pt x="77" y="4"/>
                  </a:cubicBezTo>
                  <a:cubicBezTo>
                    <a:pt x="78" y="4"/>
                    <a:pt x="78" y="4"/>
                    <a:pt x="78" y="4"/>
                  </a:cubicBezTo>
                  <a:cubicBezTo>
                    <a:pt x="78" y="4"/>
                    <a:pt x="78" y="4"/>
                    <a:pt x="78" y="4"/>
                  </a:cubicBezTo>
                  <a:cubicBezTo>
                    <a:pt x="77" y="4"/>
                    <a:pt x="77" y="4"/>
                    <a:pt x="77" y="4"/>
                  </a:cubicBezTo>
                  <a:cubicBezTo>
                    <a:pt x="77" y="3"/>
                    <a:pt x="77" y="3"/>
                    <a:pt x="77" y="3"/>
                  </a:cubicBezTo>
                  <a:cubicBezTo>
                    <a:pt x="77" y="3"/>
                    <a:pt x="77" y="3"/>
                    <a:pt x="77" y="3"/>
                  </a:cubicBezTo>
                  <a:cubicBezTo>
                    <a:pt x="78" y="3"/>
                    <a:pt x="78" y="3"/>
                    <a:pt x="78" y="3"/>
                  </a:cubicBezTo>
                  <a:cubicBezTo>
                    <a:pt x="79" y="3"/>
                    <a:pt x="79" y="3"/>
                    <a:pt x="79" y="3"/>
                  </a:cubicBezTo>
                  <a:cubicBezTo>
                    <a:pt x="79" y="2"/>
                    <a:pt x="79" y="2"/>
                    <a:pt x="79" y="2"/>
                  </a:cubicBezTo>
                  <a:cubicBezTo>
                    <a:pt x="79" y="2"/>
                    <a:pt x="79" y="2"/>
                    <a:pt x="79" y="2"/>
                  </a:cubicBezTo>
                  <a:cubicBezTo>
                    <a:pt x="78" y="2"/>
                    <a:pt x="78" y="2"/>
                    <a:pt x="78" y="2"/>
                  </a:cubicBezTo>
                  <a:cubicBezTo>
                    <a:pt x="78" y="2"/>
                    <a:pt x="78" y="2"/>
                    <a:pt x="78" y="2"/>
                  </a:cubicBezTo>
                  <a:cubicBezTo>
                    <a:pt x="78" y="1"/>
                    <a:pt x="78" y="1"/>
                    <a:pt x="78" y="1"/>
                  </a:cubicBezTo>
                  <a:cubicBezTo>
                    <a:pt x="78" y="0"/>
                    <a:pt x="78" y="0"/>
                    <a:pt x="78" y="0"/>
                  </a:cubicBezTo>
                  <a:cubicBezTo>
                    <a:pt x="77" y="1"/>
                    <a:pt x="77" y="1"/>
                    <a:pt x="77" y="1"/>
                  </a:cubicBezTo>
                  <a:cubicBezTo>
                    <a:pt x="77" y="1"/>
                    <a:pt x="77" y="1"/>
                    <a:pt x="77" y="1"/>
                  </a:cubicBezTo>
                  <a:cubicBezTo>
                    <a:pt x="76" y="0"/>
                    <a:pt x="76" y="0"/>
                    <a:pt x="76" y="0"/>
                  </a:cubicBezTo>
                  <a:cubicBezTo>
                    <a:pt x="75" y="1"/>
                    <a:pt x="75" y="1"/>
                    <a:pt x="75" y="1"/>
                  </a:cubicBezTo>
                  <a:cubicBezTo>
                    <a:pt x="75" y="1"/>
                    <a:pt x="75" y="1"/>
                    <a:pt x="75" y="1"/>
                  </a:cubicBezTo>
                  <a:cubicBezTo>
                    <a:pt x="76" y="2"/>
                    <a:pt x="76" y="2"/>
                    <a:pt x="76" y="2"/>
                  </a:cubicBezTo>
                  <a:cubicBezTo>
                    <a:pt x="76" y="2"/>
                    <a:pt x="76" y="2"/>
                    <a:pt x="76" y="2"/>
                  </a:cubicBezTo>
                  <a:cubicBezTo>
                    <a:pt x="75" y="2"/>
                    <a:pt x="75" y="2"/>
                    <a:pt x="75" y="2"/>
                  </a:cubicBezTo>
                  <a:cubicBezTo>
                    <a:pt x="75" y="2"/>
                    <a:pt x="75" y="2"/>
                    <a:pt x="75" y="2"/>
                  </a:cubicBezTo>
                  <a:cubicBezTo>
                    <a:pt x="74" y="2"/>
                    <a:pt x="74" y="2"/>
                    <a:pt x="74" y="2"/>
                  </a:cubicBezTo>
                  <a:cubicBezTo>
                    <a:pt x="74" y="3"/>
                    <a:pt x="74" y="3"/>
                    <a:pt x="74" y="3"/>
                  </a:cubicBezTo>
                  <a:cubicBezTo>
                    <a:pt x="74" y="3"/>
                    <a:pt x="74" y="3"/>
                    <a:pt x="74" y="3"/>
                  </a:cubicBezTo>
                  <a:cubicBezTo>
                    <a:pt x="75" y="3"/>
                    <a:pt x="75" y="3"/>
                    <a:pt x="75" y="3"/>
                  </a:cubicBezTo>
                  <a:cubicBezTo>
                    <a:pt x="75" y="3"/>
                    <a:pt x="75" y="3"/>
                    <a:pt x="75" y="3"/>
                  </a:cubicBezTo>
                  <a:cubicBezTo>
                    <a:pt x="75" y="4"/>
                    <a:pt x="75" y="4"/>
                    <a:pt x="75" y="4"/>
                  </a:cubicBezTo>
                  <a:cubicBezTo>
                    <a:pt x="75" y="4"/>
                    <a:pt x="75" y="4"/>
                    <a:pt x="75" y="4"/>
                  </a:cubicBezTo>
                  <a:cubicBezTo>
                    <a:pt x="75" y="4"/>
                    <a:pt x="75" y="4"/>
                    <a:pt x="75" y="4"/>
                  </a:cubicBezTo>
                  <a:cubicBezTo>
                    <a:pt x="74" y="5"/>
                    <a:pt x="74" y="5"/>
                    <a:pt x="74" y="5"/>
                  </a:cubicBezTo>
                  <a:cubicBezTo>
                    <a:pt x="74" y="5"/>
                    <a:pt x="74" y="5"/>
                    <a:pt x="74" y="5"/>
                  </a:cubicBezTo>
                  <a:cubicBezTo>
                    <a:pt x="74" y="5"/>
                    <a:pt x="74" y="5"/>
                    <a:pt x="74" y="5"/>
                  </a:cubicBezTo>
                  <a:cubicBezTo>
                    <a:pt x="74" y="6"/>
                    <a:pt x="74" y="6"/>
                    <a:pt x="74" y="6"/>
                  </a:cubicBezTo>
                  <a:cubicBezTo>
                    <a:pt x="74" y="6"/>
                    <a:pt x="74" y="6"/>
                    <a:pt x="74" y="6"/>
                  </a:cubicBezTo>
                  <a:cubicBezTo>
                    <a:pt x="74" y="7"/>
                    <a:pt x="74" y="7"/>
                    <a:pt x="74" y="7"/>
                  </a:cubicBezTo>
                  <a:cubicBezTo>
                    <a:pt x="73" y="6"/>
                    <a:pt x="73" y="6"/>
                    <a:pt x="73" y="6"/>
                  </a:cubicBezTo>
                  <a:cubicBezTo>
                    <a:pt x="73" y="7"/>
                    <a:pt x="73" y="7"/>
                    <a:pt x="73" y="7"/>
                  </a:cubicBezTo>
                  <a:cubicBezTo>
                    <a:pt x="73" y="7"/>
                    <a:pt x="73" y="7"/>
                    <a:pt x="73" y="7"/>
                  </a:cubicBezTo>
                  <a:cubicBezTo>
                    <a:pt x="72" y="7"/>
                    <a:pt x="72" y="7"/>
                    <a:pt x="72" y="7"/>
                  </a:cubicBezTo>
                  <a:cubicBezTo>
                    <a:pt x="72" y="7"/>
                    <a:pt x="72" y="7"/>
                    <a:pt x="72" y="7"/>
                  </a:cubicBezTo>
                  <a:cubicBezTo>
                    <a:pt x="73" y="5"/>
                    <a:pt x="73" y="5"/>
                    <a:pt x="73" y="5"/>
                  </a:cubicBezTo>
                  <a:cubicBezTo>
                    <a:pt x="72" y="5"/>
                    <a:pt x="72" y="5"/>
                    <a:pt x="72" y="5"/>
                  </a:cubicBezTo>
                  <a:cubicBezTo>
                    <a:pt x="72" y="5"/>
                    <a:pt x="72" y="5"/>
                    <a:pt x="72" y="5"/>
                  </a:cubicBezTo>
                  <a:cubicBezTo>
                    <a:pt x="72" y="4"/>
                    <a:pt x="72" y="4"/>
                    <a:pt x="72" y="4"/>
                  </a:cubicBezTo>
                  <a:cubicBezTo>
                    <a:pt x="72" y="3"/>
                    <a:pt x="72" y="3"/>
                    <a:pt x="72" y="3"/>
                  </a:cubicBezTo>
                  <a:cubicBezTo>
                    <a:pt x="72" y="3"/>
                    <a:pt x="72" y="3"/>
                    <a:pt x="72" y="3"/>
                  </a:cubicBezTo>
                  <a:cubicBezTo>
                    <a:pt x="72" y="3"/>
                    <a:pt x="72" y="3"/>
                    <a:pt x="72" y="3"/>
                  </a:cubicBezTo>
                  <a:cubicBezTo>
                    <a:pt x="71" y="4"/>
                    <a:pt x="71" y="4"/>
                    <a:pt x="71" y="4"/>
                  </a:cubicBezTo>
                  <a:cubicBezTo>
                    <a:pt x="71" y="5"/>
                    <a:pt x="71" y="5"/>
                    <a:pt x="71" y="5"/>
                  </a:cubicBezTo>
                  <a:cubicBezTo>
                    <a:pt x="70" y="6"/>
                    <a:pt x="70" y="6"/>
                    <a:pt x="70" y="6"/>
                  </a:cubicBezTo>
                  <a:cubicBezTo>
                    <a:pt x="69" y="7"/>
                    <a:pt x="69" y="7"/>
                    <a:pt x="69" y="7"/>
                  </a:cubicBezTo>
                  <a:cubicBezTo>
                    <a:pt x="70" y="8"/>
                    <a:pt x="70" y="8"/>
                    <a:pt x="70" y="8"/>
                  </a:cubicBezTo>
                  <a:cubicBezTo>
                    <a:pt x="69" y="9"/>
                    <a:pt x="69" y="9"/>
                    <a:pt x="69" y="9"/>
                  </a:cubicBezTo>
                  <a:cubicBezTo>
                    <a:pt x="68" y="10"/>
                    <a:pt x="68" y="10"/>
                    <a:pt x="68" y="10"/>
                  </a:cubicBezTo>
                  <a:cubicBezTo>
                    <a:pt x="68" y="10"/>
                    <a:pt x="68" y="10"/>
                    <a:pt x="68" y="10"/>
                  </a:cubicBezTo>
                  <a:cubicBezTo>
                    <a:pt x="68" y="9"/>
                    <a:pt x="68" y="9"/>
                    <a:pt x="68" y="9"/>
                  </a:cubicBezTo>
                  <a:cubicBezTo>
                    <a:pt x="67" y="9"/>
                    <a:pt x="67" y="9"/>
                    <a:pt x="67" y="9"/>
                  </a:cubicBezTo>
                  <a:cubicBezTo>
                    <a:pt x="68" y="8"/>
                    <a:pt x="68" y="8"/>
                    <a:pt x="68" y="8"/>
                  </a:cubicBezTo>
                  <a:cubicBezTo>
                    <a:pt x="68" y="7"/>
                    <a:pt x="68" y="7"/>
                    <a:pt x="68" y="7"/>
                  </a:cubicBezTo>
                  <a:cubicBezTo>
                    <a:pt x="68" y="7"/>
                    <a:pt x="68" y="7"/>
                    <a:pt x="68" y="7"/>
                  </a:cubicBezTo>
                  <a:cubicBezTo>
                    <a:pt x="68" y="6"/>
                    <a:pt x="68" y="6"/>
                    <a:pt x="68" y="6"/>
                  </a:cubicBezTo>
                  <a:cubicBezTo>
                    <a:pt x="69" y="5"/>
                    <a:pt x="69" y="5"/>
                    <a:pt x="69" y="5"/>
                  </a:cubicBezTo>
                  <a:cubicBezTo>
                    <a:pt x="69" y="4"/>
                    <a:pt x="69" y="4"/>
                    <a:pt x="69" y="4"/>
                  </a:cubicBezTo>
                  <a:cubicBezTo>
                    <a:pt x="70" y="4"/>
                    <a:pt x="70" y="4"/>
                    <a:pt x="70" y="4"/>
                  </a:cubicBezTo>
                  <a:cubicBezTo>
                    <a:pt x="70" y="3"/>
                    <a:pt x="70" y="3"/>
                    <a:pt x="70" y="3"/>
                  </a:cubicBezTo>
                  <a:cubicBezTo>
                    <a:pt x="69" y="3"/>
                    <a:pt x="69" y="3"/>
                    <a:pt x="69" y="3"/>
                  </a:cubicBezTo>
                  <a:cubicBezTo>
                    <a:pt x="68" y="3"/>
                    <a:pt x="68" y="3"/>
                    <a:pt x="68" y="3"/>
                  </a:cubicBezTo>
                  <a:cubicBezTo>
                    <a:pt x="68" y="3"/>
                    <a:pt x="68" y="3"/>
                    <a:pt x="68" y="3"/>
                  </a:cubicBezTo>
                  <a:cubicBezTo>
                    <a:pt x="68" y="3"/>
                    <a:pt x="68" y="3"/>
                    <a:pt x="68" y="3"/>
                  </a:cubicBezTo>
                  <a:cubicBezTo>
                    <a:pt x="67" y="4"/>
                    <a:pt x="67" y="4"/>
                    <a:pt x="67" y="4"/>
                  </a:cubicBezTo>
                  <a:cubicBezTo>
                    <a:pt x="67" y="3"/>
                    <a:pt x="67" y="3"/>
                    <a:pt x="67" y="3"/>
                  </a:cubicBezTo>
                  <a:cubicBezTo>
                    <a:pt x="67" y="3"/>
                    <a:pt x="67" y="3"/>
                    <a:pt x="67" y="3"/>
                  </a:cubicBezTo>
                  <a:cubicBezTo>
                    <a:pt x="66" y="3"/>
                    <a:pt x="66" y="3"/>
                    <a:pt x="66" y="3"/>
                  </a:cubicBezTo>
                  <a:cubicBezTo>
                    <a:pt x="66" y="3"/>
                    <a:pt x="66" y="3"/>
                    <a:pt x="66" y="3"/>
                  </a:cubicBezTo>
                  <a:cubicBezTo>
                    <a:pt x="66" y="4"/>
                    <a:pt x="66" y="4"/>
                    <a:pt x="66" y="4"/>
                  </a:cubicBezTo>
                  <a:cubicBezTo>
                    <a:pt x="65" y="4"/>
                    <a:pt x="65" y="4"/>
                    <a:pt x="65" y="4"/>
                  </a:cubicBezTo>
                  <a:cubicBezTo>
                    <a:pt x="65" y="4"/>
                    <a:pt x="65" y="4"/>
                    <a:pt x="65" y="4"/>
                  </a:cubicBezTo>
                  <a:cubicBezTo>
                    <a:pt x="65" y="4"/>
                    <a:pt x="65" y="4"/>
                    <a:pt x="65" y="4"/>
                  </a:cubicBezTo>
                  <a:cubicBezTo>
                    <a:pt x="64" y="4"/>
                    <a:pt x="64" y="4"/>
                    <a:pt x="64" y="4"/>
                  </a:cubicBezTo>
                  <a:cubicBezTo>
                    <a:pt x="64" y="4"/>
                    <a:pt x="64" y="4"/>
                    <a:pt x="64" y="4"/>
                  </a:cubicBezTo>
                  <a:cubicBezTo>
                    <a:pt x="65" y="5"/>
                    <a:pt x="65" y="5"/>
                    <a:pt x="65" y="5"/>
                  </a:cubicBezTo>
                  <a:cubicBezTo>
                    <a:pt x="66" y="5"/>
                    <a:pt x="66" y="5"/>
                    <a:pt x="66" y="5"/>
                  </a:cubicBezTo>
                  <a:cubicBezTo>
                    <a:pt x="65" y="6"/>
                    <a:pt x="65" y="6"/>
                    <a:pt x="65" y="6"/>
                  </a:cubicBezTo>
                  <a:cubicBezTo>
                    <a:pt x="65" y="5"/>
                    <a:pt x="65" y="5"/>
                    <a:pt x="65" y="5"/>
                  </a:cubicBezTo>
                  <a:cubicBezTo>
                    <a:pt x="64" y="6"/>
                    <a:pt x="64" y="6"/>
                    <a:pt x="64" y="6"/>
                  </a:cubicBezTo>
                  <a:cubicBezTo>
                    <a:pt x="64" y="6"/>
                    <a:pt x="64" y="6"/>
                    <a:pt x="64" y="6"/>
                  </a:cubicBezTo>
                  <a:cubicBezTo>
                    <a:pt x="65" y="6"/>
                    <a:pt x="65" y="6"/>
                    <a:pt x="65" y="6"/>
                  </a:cubicBezTo>
                  <a:cubicBezTo>
                    <a:pt x="64" y="7"/>
                    <a:pt x="64" y="7"/>
                    <a:pt x="64" y="7"/>
                  </a:cubicBezTo>
                  <a:cubicBezTo>
                    <a:pt x="63" y="6"/>
                    <a:pt x="63" y="6"/>
                    <a:pt x="63" y="6"/>
                  </a:cubicBezTo>
                  <a:cubicBezTo>
                    <a:pt x="63" y="6"/>
                    <a:pt x="63" y="6"/>
                    <a:pt x="63" y="6"/>
                  </a:cubicBezTo>
                  <a:cubicBezTo>
                    <a:pt x="63" y="7"/>
                    <a:pt x="63" y="7"/>
                    <a:pt x="63" y="7"/>
                  </a:cubicBezTo>
                  <a:cubicBezTo>
                    <a:pt x="62" y="7"/>
                    <a:pt x="62" y="7"/>
                    <a:pt x="62" y="7"/>
                  </a:cubicBezTo>
                  <a:cubicBezTo>
                    <a:pt x="62" y="8"/>
                    <a:pt x="62" y="8"/>
                    <a:pt x="62" y="8"/>
                  </a:cubicBezTo>
                  <a:cubicBezTo>
                    <a:pt x="62" y="8"/>
                    <a:pt x="62" y="8"/>
                    <a:pt x="62" y="8"/>
                  </a:cubicBezTo>
                  <a:cubicBezTo>
                    <a:pt x="62" y="8"/>
                    <a:pt x="62" y="8"/>
                    <a:pt x="62" y="8"/>
                  </a:cubicBezTo>
                  <a:cubicBezTo>
                    <a:pt x="61" y="9"/>
                    <a:pt x="61" y="9"/>
                    <a:pt x="61" y="9"/>
                  </a:cubicBezTo>
                  <a:cubicBezTo>
                    <a:pt x="62" y="10"/>
                    <a:pt x="62" y="10"/>
                    <a:pt x="62" y="10"/>
                  </a:cubicBezTo>
                  <a:cubicBezTo>
                    <a:pt x="62" y="10"/>
                    <a:pt x="62" y="10"/>
                    <a:pt x="62" y="10"/>
                  </a:cubicBezTo>
                  <a:cubicBezTo>
                    <a:pt x="62" y="10"/>
                    <a:pt x="62" y="10"/>
                    <a:pt x="62" y="10"/>
                  </a:cubicBezTo>
                  <a:cubicBezTo>
                    <a:pt x="63" y="11"/>
                    <a:pt x="63" y="11"/>
                    <a:pt x="63" y="11"/>
                  </a:cubicBezTo>
                  <a:cubicBezTo>
                    <a:pt x="62" y="11"/>
                    <a:pt x="62" y="11"/>
                    <a:pt x="62" y="11"/>
                  </a:cubicBezTo>
                  <a:cubicBezTo>
                    <a:pt x="61" y="11"/>
                    <a:pt x="61" y="11"/>
                    <a:pt x="61" y="11"/>
                  </a:cubicBezTo>
                  <a:cubicBezTo>
                    <a:pt x="61" y="10"/>
                    <a:pt x="61" y="10"/>
                    <a:pt x="61" y="10"/>
                  </a:cubicBezTo>
                  <a:cubicBezTo>
                    <a:pt x="60" y="10"/>
                    <a:pt x="60" y="10"/>
                    <a:pt x="60" y="10"/>
                  </a:cubicBezTo>
                  <a:cubicBezTo>
                    <a:pt x="61" y="9"/>
                    <a:pt x="61" y="9"/>
                    <a:pt x="61" y="9"/>
                  </a:cubicBezTo>
                  <a:cubicBezTo>
                    <a:pt x="60" y="9"/>
                    <a:pt x="60" y="9"/>
                    <a:pt x="60" y="9"/>
                  </a:cubicBezTo>
                  <a:cubicBezTo>
                    <a:pt x="59" y="9"/>
                    <a:pt x="59" y="9"/>
                    <a:pt x="59" y="9"/>
                  </a:cubicBezTo>
                  <a:cubicBezTo>
                    <a:pt x="58" y="9"/>
                    <a:pt x="58" y="9"/>
                    <a:pt x="58" y="9"/>
                  </a:cubicBezTo>
                  <a:cubicBezTo>
                    <a:pt x="57" y="8"/>
                    <a:pt x="57" y="8"/>
                    <a:pt x="57" y="8"/>
                  </a:cubicBezTo>
                  <a:cubicBezTo>
                    <a:pt x="57" y="8"/>
                    <a:pt x="57" y="8"/>
                    <a:pt x="57" y="8"/>
                  </a:cubicBezTo>
                  <a:cubicBezTo>
                    <a:pt x="56" y="8"/>
                    <a:pt x="56" y="8"/>
                    <a:pt x="56" y="8"/>
                  </a:cubicBezTo>
                  <a:cubicBezTo>
                    <a:pt x="56" y="8"/>
                    <a:pt x="56" y="8"/>
                    <a:pt x="56" y="8"/>
                  </a:cubicBezTo>
                  <a:cubicBezTo>
                    <a:pt x="55" y="8"/>
                    <a:pt x="55" y="8"/>
                    <a:pt x="55" y="8"/>
                  </a:cubicBezTo>
                  <a:cubicBezTo>
                    <a:pt x="54" y="9"/>
                    <a:pt x="54" y="9"/>
                    <a:pt x="54" y="9"/>
                  </a:cubicBezTo>
                  <a:cubicBezTo>
                    <a:pt x="54" y="9"/>
                    <a:pt x="54" y="9"/>
                    <a:pt x="54" y="9"/>
                  </a:cubicBezTo>
                  <a:cubicBezTo>
                    <a:pt x="55" y="10"/>
                    <a:pt x="55" y="10"/>
                    <a:pt x="55" y="10"/>
                  </a:cubicBezTo>
                  <a:cubicBezTo>
                    <a:pt x="56" y="10"/>
                    <a:pt x="56" y="10"/>
                    <a:pt x="56" y="10"/>
                  </a:cubicBezTo>
                  <a:cubicBezTo>
                    <a:pt x="56" y="10"/>
                    <a:pt x="56" y="10"/>
                    <a:pt x="56" y="10"/>
                  </a:cubicBezTo>
                  <a:cubicBezTo>
                    <a:pt x="57" y="10"/>
                    <a:pt x="57" y="10"/>
                    <a:pt x="57" y="10"/>
                  </a:cubicBezTo>
                  <a:cubicBezTo>
                    <a:pt x="57" y="11"/>
                    <a:pt x="57" y="11"/>
                    <a:pt x="57" y="11"/>
                  </a:cubicBezTo>
                  <a:cubicBezTo>
                    <a:pt x="57" y="12"/>
                    <a:pt x="57" y="12"/>
                    <a:pt x="57" y="12"/>
                  </a:cubicBezTo>
                  <a:cubicBezTo>
                    <a:pt x="58" y="13"/>
                    <a:pt x="58" y="13"/>
                    <a:pt x="58" y="13"/>
                  </a:cubicBezTo>
                  <a:cubicBezTo>
                    <a:pt x="58" y="13"/>
                    <a:pt x="58" y="13"/>
                    <a:pt x="58" y="13"/>
                  </a:cubicBezTo>
                  <a:cubicBezTo>
                    <a:pt x="57" y="13"/>
                    <a:pt x="57" y="13"/>
                    <a:pt x="57" y="13"/>
                  </a:cubicBezTo>
                  <a:cubicBezTo>
                    <a:pt x="56" y="12"/>
                    <a:pt x="56" y="12"/>
                    <a:pt x="56" y="12"/>
                  </a:cubicBezTo>
                  <a:cubicBezTo>
                    <a:pt x="56" y="12"/>
                    <a:pt x="56" y="12"/>
                    <a:pt x="56" y="12"/>
                  </a:cubicBezTo>
                  <a:cubicBezTo>
                    <a:pt x="55" y="11"/>
                    <a:pt x="55" y="11"/>
                    <a:pt x="55" y="11"/>
                  </a:cubicBezTo>
                  <a:cubicBezTo>
                    <a:pt x="55" y="12"/>
                    <a:pt x="55" y="12"/>
                    <a:pt x="55" y="12"/>
                  </a:cubicBezTo>
                  <a:cubicBezTo>
                    <a:pt x="54" y="12"/>
                    <a:pt x="54" y="12"/>
                    <a:pt x="54" y="12"/>
                  </a:cubicBezTo>
                  <a:cubicBezTo>
                    <a:pt x="54" y="11"/>
                    <a:pt x="54" y="11"/>
                    <a:pt x="54" y="11"/>
                  </a:cubicBezTo>
                  <a:cubicBezTo>
                    <a:pt x="53" y="12"/>
                    <a:pt x="53" y="12"/>
                    <a:pt x="53" y="12"/>
                  </a:cubicBezTo>
                  <a:cubicBezTo>
                    <a:pt x="53" y="12"/>
                    <a:pt x="53" y="12"/>
                    <a:pt x="53" y="12"/>
                  </a:cubicBezTo>
                  <a:cubicBezTo>
                    <a:pt x="53" y="13"/>
                    <a:pt x="53" y="13"/>
                    <a:pt x="53" y="13"/>
                  </a:cubicBezTo>
                  <a:cubicBezTo>
                    <a:pt x="53" y="14"/>
                    <a:pt x="53" y="14"/>
                    <a:pt x="53" y="14"/>
                  </a:cubicBezTo>
                  <a:cubicBezTo>
                    <a:pt x="54" y="14"/>
                    <a:pt x="54" y="14"/>
                    <a:pt x="54" y="14"/>
                  </a:cubicBezTo>
                  <a:cubicBezTo>
                    <a:pt x="54" y="15"/>
                    <a:pt x="54" y="15"/>
                    <a:pt x="54" y="15"/>
                  </a:cubicBezTo>
                  <a:cubicBezTo>
                    <a:pt x="53" y="15"/>
                    <a:pt x="53" y="15"/>
                    <a:pt x="53" y="15"/>
                  </a:cubicBezTo>
                  <a:cubicBezTo>
                    <a:pt x="53" y="14"/>
                    <a:pt x="53" y="14"/>
                    <a:pt x="53" y="14"/>
                  </a:cubicBezTo>
                  <a:cubicBezTo>
                    <a:pt x="52" y="15"/>
                    <a:pt x="52" y="15"/>
                    <a:pt x="52" y="15"/>
                  </a:cubicBezTo>
                  <a:cubicBezTo>
                    <a:pt x="52" y="16"/>
                    <a:pt x="52" y="16"/>
                    <a:pt x="52" y="16"/>
                  </a:cubicBezTo>
                  <a:cubicBezTo>
                    <a:pt x="51" y="16"/>
                    <a:pt x="51" y="16"/>
                    <a:pt x="51" y="16"/>
                  </a:cubicBezTo>
                  <a:cubicBezTo>
                    <a:pt x="51" y="16"/>
                    <a:pt x="51" y="16"/>
                    <a:pt x="51" y="16"/>
                  </a:cubicBezTo>
                  <a:cubicBezTo>
                    <a:pt x="52" y="15"/>
                    <a:pt x="52" y="15"/>
                    <a:pt x="52" y="15"/>
                  </a:cubicBezTo>
                  <a:cubicBezTo>
                    <a:pt x="52" y="15"/>
                    <a:pt x="52" y="15"/>
                    <a:pt x="52" y="15"/>
                  </a:cubicBezTo>
                  <a:cubicBezTo>
                    <a:pt x="52" y="14"/>
                    <a:pt x="52" y="14"/>
                    <a:pt x="52" y="14"/>
                  </a:cubicBezTo>
                  <a:cubicBezTo>
                    <a:pt x="52" y="12"/>
                    <a:pt x="52" y="12"/>
                    <a:pt x="52" y="12"/>
                  </a:cubicBezTo>
                  <a:cubicBezTo>
                    <a:pt x="51" y="12"/>
                    <a:pt x="51" y="12"/>
                    <a:pt x="51" y="12"/>
                  </a:cubicBezTo>
                  <a:cubicBezTo>
                    <a:pt x="50" y="13"/>
                    <a:pt x="50" y="13"/>
                    <a:pt x="50" y="13"/>
                  </a:cubicBezTo>
                  <a:cubicBezTo>
                    <a:pt x="50" y="14"/>
                    <a:pt x="50" y="14"/>
                    <a:pt x="50" y="14"/>
                  </a:cubicBezTo>
                  <a:cubicBezTo>
                    <a:pt x="50" y="15"/>
                    <a:pt x="50" y="15"/>
                    <a:pt x="50" y="15"/>
                  </a:cubicBezTo>
                  <a:cubicBezTo>
                    <a:pt x="50" y="16"/>
                    <a:pt x="50" y="16"/>
                    <a:pt x="50" y="16"/>
                  </a:cubicBezTo>
                  <a:cubicBezTo>
                    <a:pt x="49" y="15"/>
                    <a:pt x="49" y="15"/>
                    <a:pt x="49" y="15"/>
                  </a:cubicBezTo>
                  <a:cubicBezTo>
                    <a:pt x="50" y="14"/>
                    <a:pt x="50" y="14"/>
                    <a:pt x="50" y="14"/>
                  </a:cubicBezTo>
                  <a:cubicBezTo>
                    <a:pt x="50" y="13"/>
                    <a:pt x="50" y="13"/>
                    <a:pt x="50" y="13"/>
                  </a:cubicBezTo>
                  <a:cubicBezTo>
                    <a:pt x="49" y="13"/>
                    <a:pt x="49" y="13"/>
                    <a:pt x="49" y="13"/>
                  </a:cubicBezTo>
                  <a:cubicBezTo>
                    <a:pt x="48" y="13"/>
                    <a:pt x="48" y="13"/>
                    <a:pt x="48" y="13"/>
                  </a:cubicBezTo>
                  <a:cubicBezTo>
                    <a:pt x="48" y="14"/>
                    <a:pt x="48" y="14"/>
                    <a:pt x="48" y="14"/>
                  </a:cubicBezTo>
                  <a:cubicBezTo>
                    <a:pt x="48" y="15"/>
                    <a:pt x="48" y="15"/>
                    <a:pt x="48" y="15"/>
                  </a:cubicBezTo>
                  <a:cubicBezTo>
                    <a:pt x="48" y="16"/>
                    <a:pt x="48" y="16"/>
                    <a:pt x="48" y="16"/>
                  </a:cubicBezTo>
                  <a:cubicBezTo>
                    <a:pt x="49" y="16"/>
                    <a:pt x="49" y="16"/>
                    <a:pt x="49" y="16"/>
                  </a:cubicBezTo>
                  <a:cubicBezTo>
                    <a:pt x="50" y="17"/>
                    <a:pt x="50" y="17"/>
                    <a:pt x="50" y="17"/>
                  </a:cubicBezTo>
                  <a:cubicBezTo>
                    <a:pt x="49" y="18"/>
                    <a:pt x="49" y="18"/>
                    <a:pt x="49" y="18"/>
                  </a:cubicBezTo>
                  <a:cubicBezTo>
                    <a:pt x="49" y="17"/>
                    <a:pt x="49" y="17"/>
                    <a:pt x="49" y="17"/>
                  </a:cubicBezTo>
                  <a:cubicBezTo>
                    <a:pt x="48" y="16"/>
                    <a:pt x="48" y="16"/>
                    <a:pt x="48" y="16"/>
                  </a:cubicBezTo>
                  <a:cubicBezTo>
                    <a:pt x="47" y="15"/>
                    <a:pt x="47" y="15"/>
                    <a:pt x="47" y="15"/>
                  </a:cubicBezTo>
                  <a:cubicBezTo>
                    <a:pt x="47" y="15"/>
                    <a:pt x="47" y="15"/>
                    <a:pt x="47" y="15"/>
                  </a:cubicBezTo>
                  <a:cubicBezTo>
                    <a:pt x="46" y="15"/>
                    <a:pt x="46" y="15"/>
                    <a:pt x="46" y="15"/>
                  </a:cubicBezTo>
                  <a:cubicBezTo>
                    <a:pt x="46" y="16"/>
                    <a:pt x="46" y="16"/>
                    <a:pt x="46" y="16"/>
                  </a:cubicBezTo>
                  <a:cubicBezTo>
                    <a:pt x="47" y="17"/>
                    <a:pt x="47" y="17"/>
                    <a:pt x="47" y="17"/>
                  </a:cubicBezTo>
                  <a:cubicBezTo>
                    <a:pt x="47" y="17"/>
                    <a:pt x="47" y="17"/>
                    <a:pt x="47" y="17"/>
                  </a:cubicBezTo>
                  <a:cubicBezTo>
                    <a:pt x="48" y="17"/>
                    <a:pt x="48" y="17"/>
                    <a:pt x="48" y="17"/>
                  </a:cubicBezTo>
                  <a:cubicBezTo>
                    <a:pt x="47" y="17"/>
                    <a:pt x="47" y="17"/>
                    <a:pt x="47" y="17"/>
                  </a:cubicBezTo>
                  <a:cubicBezTo>
                    <a:pt x="46" y="17"/>
                    <a:pt x="46" y="17"/>
                    <a:pt x="46" y="17"/>
                  </a:cubicBezTo>
                  <a:cubicBezTo>
                    <a:pt x="47" y="18"/>
                    <a:pt x="47" y="18"/>
                    <a:pt x="47" y="18"/>
                  </a:cubicBezTo>
                  <a:cubicBezTo>
                    <a:pt x="46" y="17"/>
                    <a:pt x="46" y="17"/>
                    <a:pt x="46" y="17"/>
                  </a:cubicBezTo>
                  <a:cubicBezTo>
                    <a:pt x="46" y="16"/>
                    <a:pt x="46" y="16"/>
                    <a:pt x="46" y="16"/>
                  </a:cubicBezTo>
                  <a:cubicBezTo>
                    <a:pt x="45" y="16"/>
                    <a:pt x="45" y="16"/>
                    <a:pt x="45" y="16"/>
                  </a:cubicBezTo>
                  <a:cubicBezTo>
                    <a:pt x="45" y="16"/>
                    <a:pt x="45" y="16"/>
                    <a:pt x="45" y="16"/>
                  </a:cubicBezTo>
                  <a:cubicBezTo>
                    <a:pt x="45" y="16"/>
                    <a:pt x="45" y="16"/>
                    <a:pt x="45" y="16"/>
                  </a:cubicBezTo>
                  <a:cubicBezTo>
                    <a:pt x="44" y="17"/>
                    <a:pt x="44" y="17"/>
                    <a:pt x="44" y="17"/>
                  </a:cubicBezTo>
                  <a:cubicBezTo>
                    <a:pt x="45" y="17"/>
                    <a:pt x="45" y="17"/>
                    <a:pt x="45" y="17"/>
                  </a:cubicBezTo>
                  <a:cubicBezTo>
                    <a:pt x="45" y="18"/>
                    <a:pt x="45" y="18"/>
                    <a:pt x="45" y="18"/>
                  </a:cubicBezTo>
                  <a:cubicBezTo>
                    <a:pt x="44" y="18"/>
                    <a:pt x="44" y="18"/>
                    <a:pt x="44" y="18"/>
                  </a:cubicBezTo>
                  <a:cubicBezTo>
                    <a:pt x="43" y="18"/>
                    <a:pt x="43" y="18"/>
                    <a:pt x="43" y="18"/>
                  </a:cubicBezTo>
                  <a:cubicBezTo>
                    <a:pt x="42" y="19"/>
                    <a:pt x="42" y="19"/>
                    <a:pt x="42" y="19"/>
                  </a:cubicBezTo>
                  <a:cubicBezTo>
                    <a:pt x="43" y="19"/>
                    <a:pt x="43" y="19"/>
                    <a:pt x="43" y="19"/>
                  </a:cubicBezTo>
                  <a:cubicBezTo>
                    <a:pt x="43" y="19"/>
                    <a:pt x="43" y="19"/>
                    <a:pt x="43" y="19"/>
                  </a:cubicBezTo>
                  <a:cubicBezTo>
                    <a:pt x="44" y="20"/>
                    <a:pt x="44" y="20"/>
                    <a:pt x="44" y="20"/>
                  </a:cubicBezTo>
                  <a:cubicBezTo>
                    <a:pt x="43" y="20"/>
                    <a:pt x="43" y="20"/>
                    <a:pt x="43" y="20"/>
                  </a:cubicBezTo>
                  <a:cubicBezTo>
                    <a:pt x="43" y="20"/>
                    <a:pt x="43" y="20"/>
                    <a:pt x="43" y="20"/>
                  </a:cubicBezTo>
                  <a:cubicBezTo>
                    <a:pt x="43" y="20"/>
                    <a:pt x="43" y="20"/>
                    <a:pt x="43" y="20"/>
                  </a:cubicBezTo>
                  <a:cubicBezTo>
                    <a:pt x="43" y="21"/>
                    <a:pt x="43" y="21"/>
                    <a:pt x="43" y="21"/>
                  </a:cubicBezTo>
                  <a:cubicBezTo>
                    <a:pt x="42" y="21"/>
                    <a:pt x="42" y="21"/>
                    <a:pt x="42" y="21"/>
                  </a:cubicBezTo>
                  <a:cubicBezTo>
                    <a:pt x="42" y="21"/>
                    <a:pt x="42" y="21"/>
                    <a:pt x="42" y="21"/>
                  </a:cubicBezTo>
                  <a:cubicBezTo>
                    <a:pt x="42" y="21"/>
                    <a:pt x="42" y="21"/>
                    <a:pt x="42" y="21"/>
                  </a:cubicBezTo>
                  <a:cubicBezTo>
                    <a:pt x="42" y="21"/>
                    <a:pt x="42" y="21"/>
                    <a:pt x="42" y="21"/>
                  </a:cubicBezTo>
                  <a:cubicBezTo>
                    <a:pt x="41" y="21"/>
                    <a:pt x="41" y="21"/>
                    <a:pt x="41" y="21"/>
                  </a:cubicBezTo>
                  <a:cubicBezTo>
                    <a:pt x="41" y="21"/>
                    <a:pt x="41" y="21"/>
                    <a:pt x="41" y="21"/>
                  </a:cubicBezTo>
                  <a:cubicBezTo>
                    <a:pt x="40" y="22"/>
                    <a:pt x="40" y="22"/>
                    <a:pt x="40" y="22"/>
                  </a:cubicBezTo>
                  <a:cubicBezTo>
                    <a:pt x="40" y="22"/>
                    <a:pt x="40" y="22"/>
                    <a:pt x="40" y="22"/>
                  </a:cubicBezTo>
                  <a:cubicBezTo>
                    <a:pt x="40" y="22"/>
                    <a:pt x="40" y="22"/>
                    <a:pt x="40" y="22"/>
                  </a:cubicBezTo>
                  <a:cubicBezTo>
                    <a:pt x="39" y="22"/>
                    <a:pt x="39" y="22"/>
                    <a:pt x="39" y="22"/>
                  </a:cubicBezTo>
                  <a:cubicBezTo>
                    <a:pt x="39" y="23"/>
                    <a:pt x="39" y="23"/>
                    <a:pt x="39" y="23"/>
                  </a:cubicBezTo>
                  <a:cubicBezTo>
                    <a:pt x="40" y="23"/>
                    <a:pt x="40" y="23"/>
                    <a:pt x="40" y="23"/>
                  </a:cubicBezTo>
                  <a:cubicBezTo>
                    <a:pt x="42" y="23"/>
                    <a:pt x="42" y="23"/>
                    <a:pt x="42" y="23"/>
                  </a:cubicBezTo>
                  <a:cubicBezTo>
                    <a:pt x="42" y="23"/>
                    <a:pt x="42" y="23"/>
                    <a:pt x="42" y="23"/>
                  </a:cubicBezTo>
                  <a:cubicBezTo>
                    <a:pt x="43" y="23"/>
                    <a:pt x="43" y="23"/>
                    <a:pt x="43" y="23"/>
                  </a:cubicBezTo>
                  <a:cubicBezTo>
                    <a:pt x="43" y="23"/>
                    <a:pt x="43" y="23"/>
                    <a:pt x="43" y="23"/>
                  </a:cubicBezTo>
                  <a:cubicBezTo>
                    <a:pt x="43" y="23"/>
                    <a:pt x="43" y="23"/>
                    <a:pt x="43" y="23"/>
                  </a:cubicBezTo>
                  <a:cubicBezTo>
                    <a:pt x="43" y="24"/>
                    <a:pt x="43" y="24"/>
                    <a:pt x="43" y="24"/>
                  </a:cubicBezTo>
                  <a:cubicBezTo>
                    <a:pt x="43" y="25"/>
                    <a:pt x="43" y="25"/>
                    <a:pt x="43" y="25"/>
                  </a:cubicBezTo>
                  <a:cubicBezTo>
                    <a:pt x="42" y="25"/>
                    <a:pt x="42" y="25"/>
                    <a:pt x="42" y="25"/>
                  </a:cubicBezTo>
                  <a:cubicBezTo>
                    <a:pt x="42" y="25"/>
                    <a:pt x="42" y="25"/>
                    <a:pt x="42" y="25"/>
                  </a:cubicBezTo>
                  <a:cubicBezTo>
                    <a:pt x="42" y="24"/>
                    <a:pt x="42" y="24"/>
                    <a:pt x="42" y="24"/>
                  </a:cubicBezTo>
                  <a:cubicBezTo>
                    <a:pt x="41" y="24"/>
                    <a:pt x="41" y="24"/>
                    <a:pt x="41" y="24"/>
                  </a:cubicBezTo>
                  <a:cubicBezTo>
                    <a:pt x="41" y="24"/>
                    <a:pt x="41" y="24"/>
                    <a:pt x="41" y="24"/>
                  </a:cubicBezTo>
                  <a:cubicBezTo>
                    <a:pt x="40" y="24"/>
                    <a:pt x="40" y="24"/>
                    <a:pt x="40" y="24"/>
                  </a:cubicBezTo>
                  <a:cubicBezTo>
                    <a:pt x="40" y="24"/>
                    <a:pt x="40" y="24"/>
                    <a:pt x="40" y="24"/>
                  </a:cubicBezTo>
                  <a:cubicBezTo>
                    <a:pt x="40" y="25"/>
                    <a:pt x="40" y="25"/>
                    <a:pt x="40" y="25"/>
                  </a:cubicBezTo>
                  <a:cubicBezTo>
                    <a:pt x="39" y="24"/>
                    <a:pt x="39" y="24"/>
                    <a:pt x="39" y="24"/>
                  </a:cubicBezTo>
                  <a:cubicBezTo>
                    <a:pt x="39" y="24"/>
                    <a:pt x="39" y="24"/>
                    <a:pt x="39" y="24"/>
                  </a:cubicBezTo>
                  <a:cubicBezTo>
                    <a:pt x="40" y="25"/>
                    <a:pt x="40" y="25"/>
                    <a:pt x="40" y="25"/>
                  </a:cubicBezTo>
                  <a:cubicBezTo>
                    <a:pt x="40" y="26"/>
                    <a:pt x="40" y="26"/>
                    <a:pt x="40" y="26"/>
                  </a:cubicBezTo>
                  <a:cubicBezTo>
                    <a:pt x="39" y="26"/>
                    <a:pt x="39" y="26"/>
                    <a:pt x="39" y="26"/>
                  </a:cubicBezTo>
                  <a:cubicBezTo>
                    <a:pt x="39" y="26"/>
                    <a:pt x="39" y="26"/>
                    <a:pt x="39" y="26"/>
                  </a:cubicBezTo>
                  <a:cubicBezTo>
                    <a:pt x="39" y="27"/>
                    <a:pt x="39" y="27"/>
                    <a:pt x="39" y="27"/>
                  </a:cubicBezTo>
                  <a:cubicBezTo>
                    <a:pt x="39" y="27"/>
                    <a:pt x="39" y="27"/>
                    <a:pt x="39" y="27"/>
                  </a:cubicBezTo>
                  <a:cubicBezTo>
                    <a:pt x="39" y="26"/>
                    <a:pt x="39" y="26"/>
                    <a:pt x="39" y="26"/>
                  </a:cubicBezTo>
                  <a:cubicBezTo>
                    <a:pt x="39" y="26"/>
                    <a:pt x="39" y="26"/>
                    <a:pt x="39" y="26"/>
                  </a:cubicBezTo>
                  <a:cubicBezTo>
                    <a:pt x="38" y="25"/>
                    <a:pt x="38" y="25"/>
                    <a:pt x="38" y="25"/>
                  </a:cubicBezTo>
                  <a:cubicBezTo>
                    <a:pt x="38" y="26"/>
                    <a:pt x="38" y="26"/>
                    <a:pt x="38" y="26"/>
                  </a:cubicBezTo>
                  <a:cubicBezTo>
                    <a:pt x="37" y="26"/>
                    <a:pt x="37" y="26"/>
                    <a:pt x="37" y="26"/>
                  </a:cubicBezTo>
                  <a:cubicBezTo>
                    <a:pt x="37" y="25"/>
                    <a:pt x="37" y="25"/>
                    <a:pt x="37" y="25"/>
                  </a:cubicBezTo>
                  <a:cubicBezTo>
                    <a:pt x="37" y="25"/>
                    <a:pt x="37" y="25"/>
                    <a:pt x="37" y="25"/>
                  </a:cubicBezTo>
                  <a:cubicBezTo>
                    <a:pt x="36" y="25"/>
                    <a:pt x="36" y="25"/>
                    <a:pt x="36" y="25"/>
                  </a:cubicBezTo>
                  <a:cubicBezTo>
                    <a:pt x="36" y="26"/>
                    <a:pt x="36" y="26"/>
                    <a:pt x="36" y="26"/>
                  </a:cubicBezTo>
                  <a:cubicBezTo>
                    <a:pt x="36" y="26"/>
                    <a:pt x="36" y="26"/>
                    <a:pt x="36" y="26"/>
                  </a:cubicBezTo>
                  <a:cubicBezTo>
                    <a:pt x="37" y="26"/>
                    <a:pt x="37" y="26"/>
                    <a:pt x="37" y="26"/>
                  </a:cubicBezTo>
                  <a:cubicBezTo>
                    <a:pt x="38" y="27"/>
                    <a:pt x="38" y="27"/>
                    <a:pt x="38" y="27"/>
                  </a:cubicBezTo>
                  <a:cubicBezTo>
                    <a:pt x="38" y="27"/>
                    <a:pt x="38" y="27"/>
                    <a:pt x="38" y="27"/>
                  </a:cubicBezTo>
                  <a:cubicBezTo>
                    <a:pt x="36" y="27"/>
                    <a:pt x="36" y="27"/>
                    <a:pt x="36" y="27"/>
                  </a:cubicBezTo>
                  <a:cubicBezTo>
                    <a:pt x="36" y="27"/>
                    <a:pt x="36" y="27"/>
                    <a:pt x="36" y="27"/>
                  </a:cubicBezTo>
                  <a:cubicBezTo>
                    <a:pt x="35" y="27"/>
                    <a:pt x="35" y="27"/>
                    <a:pt x="35" y="27"/>
                  </a:cubicBezTo>
                  <a:cubicBezTo>
                    <a:pt x="35" y="28"/>
                    <a:pt x="35" y="28"/>
                    <a:pt x="35" y="28"/>
                  </a:cubicBezTo>
                  <a:cubicBezTo>
                    <a:pt x="35" y="28"/>
                    <a:pt x="35" y="28"/>
                    <a:pt x="35" y="28"/>
                  </a:cubicBezTo>
                  <a:cubicBezTo>
                    <a:pt x="35" y="29"/>
                    <a:pt x="35" y="29"/>
                    <a:pt x="35" y="29"/>
                  </a:cubicBezTo>
                  <a:cubicBezTo>
                    <a:pt x="35" y="29"/>
                    <a:pt x="35" y="29"/>
                    <a:pt x="35" y="29"/>
                  </a:cubicBezTo>
                  <a:cubicBezTo>
                    <a:pt x="36" y="28"/>
                    <a:pt x="36" y="28"/>
                    <a:pt x="36" y="28"/>
                  </a:cubicBezTo>
                  <a:cubicBezTo>
                    <a:pt x="37" y="28"/>
                    <a:pt x="37" y="28"/>
                    <a:pt x="37" y="28"/>
                  </a:cubicBezTo>
                  <a:cubicBezTo>
                    <a:pt x="37" y="29"/>
                    <a:pt x="37" y="29"/>
                    <a:pt x="37" y="29"/>
                  </a:cubicBezTo>
                  <a:cubicBezTo>
                    <a:pt x="36" y="29"/>
                    <a:pt x="36" y="29"/>
                    <a:pt x="36" y="29"/>
                  </a:cubicBezTo>
                  <a:cubicBezTo>
                    <a:pt x="36" y="29"/>
                    <a:pt x="36" y="29"/>
                    <a:pt x="36" y="29"/>
                  </a:cubicBezTo>
                  <a:cubicBezTo>
                    <a:pt x="36" y="30"/>
                    <a:pt x="36" y="30"/>
                    <a:pt x="36" y="30"/>
                  </a:cubicBezTo>
                  <a:cubicBezTo>
                    <a:pt x="37" y="31"/>
                    <a:pt x="37" y="31"/>
                    <a:pt x="37" y="31"/>
                  </a:cubicBezTo>
                  <a:cubicBezTo>
                    <a:pt x="37" y="31"/>
                    <a:pt x="37" y="31"/>
                    <a:pt x="37" y="31"/>
                  </a:cubicBezTo>
                  <a:cubicBezTo>
                    <a:pt x="37" y="31"/>
                    <a:pt x="37" y="31"/>
                    <a:pt x="37" y="31"/>
                  </a:cubicBezTo>
                  <a:cubicBezTo>
                    <a:pt x="36" y="31"/>
                    <a:pt x="36" y="31"/>
                    <a:pt x="36" y="31"/>
                  </a:cubicBezTo>
                  <a:cubicBezTo>
                    <a:pt x="35" y="30"/>
                    <a:pt x="35" y="30"/>
                    <a:pt x="35" y="30"/>
                  </a:cubicBezTo>
                  <a:cubicBezTo>
                    <a:pt x="35" y="30"/>
                    <a:pt x="35" y="30"/>
                    <a:pt x="35" y="30"/>
                  </a:cubicBezTo>
                  <a:cubicBezTo>
                    <a:pt x="34" y="31"/>
                    <a:pt x="34" y="31"/>
                    <a:pt x="34" y="31"/>
                  </a:cubicBezTo>
                  <a:cubicBezTo>
                    <a:pt x="35" y="31"/>
                    <a:pt x="35" y="31"/>
                    <a:pt x="35" y="31"/>
                  </a:cubicBezTo>
                  <a:cubicBezTo>
                    <a:pt x="34" y="31"/>
                    <a:pt x="34" y="31"/>
                    <a:pt x="34" y="31"/>
                  </a:cubicBezTo>
                  <a:cubicBezTo>
                    <a:pt x="33" y="32"/>
                    <a:pt x="33" y="32"/>
                    <a:pt x="33" y="32"/>
                  </a:cubicBezTo>
                  <a:cubicBezTo>
                    <a:pt x="33" y="32"/>
                    <a:pt x="33" y="32"/>
                    <a:pt x="33" y="32"/>
                  </a:cubicBezTo>
                  <a:cubicBezTo>
                    <a:pt x="34" y="32"/>
                    <a:pt x="34" y="32"/>
                    <a:pt x="34" y="32"/>
                  </a:cubicBezTo>
                  <a:cubicBezTo>
                    <a:pt x="35" y="32"/>
                    <a:pt x="35" y="32"/>
                    <a:pt x="35" y="32"/>
                  </a:cubicBezTo>
                  <a:cubicBezTo>
                    <a:pt x="35" y="32"/>
                    <a:pt x="35" y="32"/>
                    <a:pt x="35" y="32"/>
                  </a:cubicBezTo>
                  <a:cubicBezTo>
                    <a:pt x="36" y="32"/>
                    <a:pt x="36" y="32"/>
                    <a:pt x="36" y="32"/>
                  </a:cubicBezTo>
                  <a:cubicBezTo>
                    <a:pt x="36" y="33"/>
                    <a:pt x="36" y="33"/>
                    <a:pt x="36" y="33"/>
                  </a:cubicBezTo>
                  <a:cubicBezTo>
                    <a:pt x="37" y="33"/>
                    <a:pt x="37" y="33"/>
                    <a:pt x="37" y="33"/>
                  </a:cubicBezTo>
                  <a:cubicBezTo>
                    <a:pt x="37" y="34"/>
                    <a:pt x="37" y="34"/>
                    <a:pt x="37" y="34"/>
                  </a:cubicBezTo>
                  <a:cubicBezTo>
                    <a:pt x="36" y="33"/>
                    <a:pt x="36" y="33"/>
                    <a:pt x="36" y="33"/>
                  </a:cubicBezTo>
                  <a:cubicBezTo>
                    <a:pt x="35" y="33"/>
                    <a:pt x="35" y="33"/>
                    <a:pt x="35" y="33"/>
                  </a:cubicBezTo>
                  <a:cubicBezTo>
                    <a:pt x="34" y="33"/>
                    <a:pt x="34" y="33"/>
                    <a:pt x="34" y="33"/>
                  </a:cubicBezTo>
                  <a:cubicBezTo>
                    <a:pt x="33" y="33"/>
                    <a:pt x="33" y="33"/>
                    <a:pt x="33" y="33"/>
                  </a:cubicBezTo>
                  <a:cubicBezTo>
                    <a:pt x="33" y="34"/>
                    <a:pt x="33" y="34"/>
                    <a:pt x="33" y="34"/>
                  </a:cubicBezTo>
                  <a:cubicBezTo>
                    <a:pt x="32" y="34"/>
                    <a:pt x="32" y="34"/>
                    <a:pt x="32" y="34"/>
                  </a:cubicBezTo>
                  <a:cubicBezTo>
                    <a:pt x="32" y="34"/>
                    <a:pt x="32" y="34"/>
                    <a:pt x="32" y="34"/>
                  </a:cubicBezTo>
                  <a:cubicBezTo>
                    <a:pt x="31" y="35"/>
                    <a:pt x="31" y="35"/>
                    <a:pt x="31" y="35"/>
                  </a:cubicBezTo>
                  <a:cubicBezTo>
                    <a:pt x="30" y="35"/>
                    <a:pt x="30" y="35"/>
                    <a:pt x="30" y="35"/>
                  </a:cubicBezTo>
                  <a:cubicBezTo>
                    <a:pt x="30" y="35"/>
                    <a:pt x="30" y="35"/>
                    <a:pt x="30" y="35"/>
                  </a:cubicBezTo>
                  <a:cubicBezTo>
                    <a:pt x="31" y="35"/>
                    <a:pt x="31" y="35"/>
                    <a:pt x="31" y="35"/>
                  </a:cubicBezTo>
                  <a:cubicBezTo>
                    <a:pt x="32" y="36"/>
                    <a:pt x="32" y="36"/>
                    <a:pt x="32" y="36"/>
                  </a:cubicBezTo>
                  <a:cubicBezTo>
                    <a:pt x="31" y="36"/>
                    <a:pt x="31" y="36"/>
                    <a:pt x="31" y="36"/>
                  </a:cubicBezTo>
                  <a:cubicBezTo>
                    <a:pt x="31" y="36"/>
                    <a:pt x="31" y="36"/>
                    <a:pt x="31" y="36"/>
                  </a:cubicBezTo>
                  <a:cubicBezTo>
                    <a:pt x="30" y="36"/>
                    <a:pt x="30" y="36"/>
                    <a:pt x="30" y="36"/>
                  </a:cubicBezTo>
                  <a:cubicBezTo>
                    <a:pt x="31" y="36"/>
                    <a:pt x="31" y="36"/>
                    <a:pt x="31" y="36"/>
                  </a:cubicBezTo>
                  <a:cubicBezTo>
                    <a:pt x="31" y="37"/>
                    <a:pt x="31" y="37"/>
                    <a:pt x="31" y="37"/>
                  </a:cubicBezTo>
                  <a:cubicBezTo>
                    <a:pt x="30" y="37"/>
                    <a:pt x="30" y="37"/>
                    <a:pt x="30" y="37"/>
                  </a:cubicBezTo>
                  <a:cubicBezTo>
                    <a:pt x="30" y="36"/>
                    <a:pt x="30" y="36"/>
                    <a:pt x="30" y="36"/>
                  </a:cubicBezTo>
                  <a:cubicBezTo>
                    <a:pt x="30" y="37"/>
                    <a:pt x="30" y="37"/>
                    <a:pt x="30" y="37"/>
                  </a:cubicBezTo>
                  <a:cubicBezTo>
                    <a:pt x="30" y="37"/>
                    <a:pt x="30" y="37"/>
                    <a:pt x="30" y="37"/>
                  </a:cubicBezTo>
                  <a:cubicBezTo>
                    <a:pt x="30" y="37"/>
                    <a:pt x="30" y="37"/>
                    <a:pt x="30" y="37"/>
                  </a:cubicBezTo>
                  <a:cubicBezTo>
                    <a:pt x="30" y="38"/>
                    <a:pt x="30" y="38"/>
                    <a:pt x="30" y="38"/>
                  </a:cubicBezTo>
                  <a:cubicBezTo>
                    <a:pt x="30" y="38"/>
                    <a:pt x="30" y="38"/>
                    <a:pt x="30" y="38"/>
                  </a:cubicBezTo>
                  <a:cubicBezTo>
                    <a:pt x="30" y="38"/>
                    <a:pt x="30" y="38"/>
                    <a:pt x="30" y="38"/>
                  </a:cubicBezTo>
                  <a:cubicBezTo>
                    <a:pt x="29" y="38"/>
                    <a:pt x="29" y="38"/>
                    <a:pt x="29" y="38"/>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40"/>
                    <a:pt x="31" y="40"/>
                    <a:pt x="31" y="40"/>
                  </a:cubicBezTo>
                  <a:cubicBezTo>
                    <a:pt x="31" y="40"/>
                    <a:pt x="31" y="40"/>
                    <a:pt x="31" y="40"/>
                  </a:cubicBezTo>
                  <a:cubicBezTo>
                    <a:pt x="32" y="40"/>
                    <a:pt x="32" y="40"/>
                    <a:pt x="32" y="40"/>
                  </a:cubicBezTo>
                  <a:cubicBezTo>
                    <a:pt x="31" y="40"/>
                    <a:pt x="31" y="40"/>
                    <a:pt x="31" y="40"/>
                  </a:cubicBezTo>
                  <a:cubicBezTo>
                    <a:pt x="31" y="40"/>
                    <a:pt x="31" y="40"/>
                    <a:pt x="31" y="40"/>
                  </a:cubicBezTo>
                  <a:cubicBezTo>
                    <a:pt x="30" y="40"/>
                    <a:pt x="30" y="40"/>
                    <a:pt x="30" y="40"/>
                  </a:cubicBezTo>
                  <a:cubicBezTo>
                    <a:pt x="30" y="40"/>
                    <a:pt x="30" y="40"/>
                    <a:pt x="30" y="40"/>
                  </a:cubicBezTo>
                  <a:cubicBezTo>
                    <a:pt x="29" y="40"/>
                    <a:pt x="29" y="40"/>
                    <a:pt x="29" y="40"/>
                  </a:cubicBezTo>
                  <a:cubicBezTo>
                    <a:pt x="28" y="41"/>
                    <a:pt x="28" y="41"/>
                    <a:pt x="28" y="41"/>
                  </a:cubicBezTo>
                  <a:cubicBezTo>
                    <a:pt x="28" y="41"/>
                    <a:pt x="28" y="41"/>
                    <a:pt x="28" y="41"/>
                  </a:cubicBezTo>
                  <a:cubicBezTo>
                    <a:pt x="29" y="41"/>
                    <a:pt x="29" y="41"/>
                    <a:pt x="29" y="41"/>
                  </a:cubicBezTo>
                  <a:cubicBezTo>
                    <a:pt x="29" y="42"/>
                    <a:pt x="29" y="42"/>
                    <a:pt x="29" y="42"/>
                  </a:cubicBezTo>
                  <a:cubicBezTo>
                    <a:pt x="30" y="42"/>
                    <a:pt x="30" y="42"/>
                    <a:pt x="30" y="42"/>
                  </a:cubicBezTo>
                  <a:cubicBezTo>
                    <a:pt x="30" y="43"/>
                    <a:pt x="30" y="43"/>
                    <a:pt x="30" y="43"/>
                  </a:cubicBezTo>
                  <a:cubicBezTo>
                    <a:pt x="29" y="42"/>
                    <a:pt x="29" y="42"/>
                    <a:pt x="29" y="42"/>
                  </a:cubicBezTo>
                  <a:cubicBezTo>
                    <a:pt x="29" y="42"/>
                    <a:pt x="29" y="42"/>
                    <a:pt x="29" y="42"/>
                  </a:cubicBezTo>
                  <a:cubicBezTo>
                    <a:pt x="28" y="43"/>
                    <a:pt x="28" y="43"/>
                    <a:pt x="28" y="43"/>
                  </a:cubicBezTo>
                  <a:cubicBezTo>
                    <a:pt x="28" y="43"/>
                    <a:pt x="28" y="43"/>
                    <a:pt x="28" y="43"/>
                  </a:cubicBezTo>
                  <a:cubicBezTo>
                    <a:pt x="28" y="43"/>
                    <a:pt x="28" y="43"/>
                    <a:pt x="28" y="43"/>
                  </a:cubicBezTo>
                  <a:cubicBezTo>
                    <a:pt x="29" y="44"/>
                    <a:pt x="29" y="44"/>
                    <a:pt x="29" y="44"/>
                  </a:cubicBezTo>
                  <a:cubicBezTo>
                    <a:pt x="29" y="44"/>
                    <a:pt x="29" y="44"/>
                    <a:pt x="29" y="44"/>
                  </a:cubicBezTo>
                  <a:cubicBezTo>
                    <a:pt x="28" y="44"/>
                    <a:pt x="28" y="44"/>
                    <a:pt x="28" y="44"/>
                  </a:cubicBezTo>
                  <a:cubicBezTo>
                    <a:pt x="28" y="44"/>
                    <a:pt x="28" y="44"/>
                    <a:pt x="28" y="44"/>
                  </a:cubicBezTo>
                  <a:cubicBezTo>
                    <a:pt x="28" y="44"/>
                    <a:pt x="28" y="44"/>
                    <a:pt x="28" y="44"/>
                  </a:cubicBezTo>
                  <a:cubicBezTo>
                    <a:pt x="28" y="45"/>
                    <a:pt x="28" y="45"/>
                    <a:pt x="28" y="45"/>
                  </a:cubicBezTo>
                  <a:cubicBezTo>
                    <a:pt x="28" y="45"/>
                    <a:pt x="28" y="45"/>
                    <a:pt x="28" y="45"/>
                  </a:cubicBezTo>
                  <a:cubicBezTo>
                    <a:pt x="28" y="45"/>
                    <a:pt x="28" y="45"/>
                    <a:pt x="28" y="45"/>
                  </a:cubicBezTo>
                  <a:cubicBezTo>
                    <a:pt x="28" y="46"/>
                    <a:pt x="28" y="46"/>
                    <a:pt x="28" y="46"/>
                  </a:cubicBezTo>
                  <a:cubicBezTo>
                    <a:pt x="27" y="45"/>
                    <a:pt x="27" y="45"/>
                    <a:pt x="27" y="45"/>
                  </a:cubicBezTo>
                  <a:cubicBezTo>
                    <a:pt x="27" y="45"/>
                    <a:pt x="27" y="45"/>
                    <a:pt x="27" y="45"/>
                  </a:cubicBezTo>
                  <a:cubicBezTo>
                    <a:pt x="27" y="46"/>
                    <a:pt x="27" y="46"/>
                    <a:pt x="27" y="46"/>
                  </a:cubicBezTo>
                  <a:cubicBezTo>
                    <a:pt x="27" y="46"/>
                    <a:pt x="27" y="46"/>
                    <a:pt x="27" y="46"/>
                  </a:cubicBezTo>
                  <a:cubicBezTo>
                    <a:pt x="27" y="47"/>
                    <a:pt x="27" y="47"/>
                    <a:pt x="27" y="47"/>
                  </a:cubicBezTo>
                  <a:cubicBezTo>
                    <a:pt x="28" y="47"/>
                    <a:pt x="28" y="47"/>
                    <a:pt x="28" y="47"/>
                  </a:cubicBezTo>
                  <a:cubicBezTo>
                    <a:pt x="28" y="47"/>
                    <a:pt x="28" y="47"/>
                    <a:pt x="28" y="47"/>
                  </a:cubicBezTo>
                  <a:cubicBezTo>
                    <a:pt x="28" y="47"/>
                    <a:pt x="28" y="47"/>
                    <a:pt x="28" y="47"/>
                  </a:cubicBezTo>
                  <a:cubicBezTo>
                    <a:pt x="29" y="47"/>
                    <a:pt x="29" y="47"/>
                    <a:pt x="29" y="47"/>
                  </a:cubicBezTo>
                  <a:cubicBezTo>
                    <a:pt x="28" y="48"/>
                    <a:pt x="28" y="48"/>
                    <a:pt x="28" y="48"/>
                  </a:cubicBezTo>
                  <a:cubicBezTo>
                    <a:pt x="28" y="48"/>
                    <a:pt x="28" y="48"/>
                    <a:pt x="28" y="48"/>
                  </a:cubicBezTo>
                  <a:cubicBezTo>
                    <a:pt x="27" y="48"/>
                    <a:pt x="27" y="48"/>
                    <a:pt x="27" y="48"/>
                  </a:cubicBezTo>
                  <a:cubicBezTo>
                    <a:pt x="27" y="48"/>
                    <a:pt x="27" y="48"/>
                    <a:pt x="27" y="48"/>
                  </a:cubicBezTo>
                  <a:cubicBezTo>
                    <a:pt x="26" y="49"/>
                    <a:pt x="26" y="49"/>
                    <a:pt x="26" y="49"/>
                  </a:cubicBezTo>
                  <a:cubicBezTo>
                    <a:pt x="26" y="49"/>
                    <a:pt x="26" y="49"/>
                    <a:pt x="26" y="49"/>
                  </a:cubicBezTo>
                  <a:cubicBezTo>
                    <a:pt x="25" y="49"/>
                    <a:pt x="25" y="49"/>
                    <a:pt x="25" y="49"/>
                  </a:cubicBezTo>
                  <a:cubicBezTo>
                    <a:pt x="25" y="50"/>
                    <a:pt x="25" y="50"/>
                    <a:pt x="25" y="50"/>
                  </a:cubicBezTo>
                  <a:cubicBezTo>
                    <a:pt x="25" y="50"/>
                    <a:pt x="25" y="50"/>
                    <a:pt x="25" y="50"/>
                  </a:cubicBezTo>
                  <a:cubicBezTo>
                    <a:pt x="25" y="50"/>
                    <a:pt x="25" y="50"/>
                    <a:pt x="25" y="50"/>
                  </a:cubicBezTo>
                  <a:cubicBezTo>
                    <a:pt x="24" y="50"/>
                    <a:pt x="24" y="50"/>
                    <a:pt x="24" y="50"/>
                  </a:cubicBezTo>
                  <a:cubicBezTo>
                    <a:pt x="23" y="51"/>
                    <a:pt x="23" y="51"/>
                    <a:pt x="23" y="51"/>
                  </a:cubicBezTo>
                  <a:cubicBezTo>
                    <a:pt x="24" y="51"/>
                    <a:pt x="24" y="51"/>
                    <a:pt x="24" y="51"/>
                  </a:cubicBezTo>
                  <a:cubicBezTo>
                    <a:pt x="24" y="52"/>
                    <a:pt x="24" y="52"/>
                    <a:pt x="24" y="52"/>
                  </a:cubicBezTo>
                  <a:cubicBezTo>
                    <a:pt x="24" y="52"/>
                    <a:pt x="24" y="52"/>
                    <a:pt x="24" y="52"/>
                  </a:cubicBezTo>
                  <a:cubicBezTo>
                    <a:pt x="23" y="53"/>
                    <a:pt x="23" y="53"/>
                    <a:pt x="23" y="53"/>
                  </a:cubicBezTo>
                  <a:cubicBezTo>
                    <a:pt x="23" y="53"/>
                    <a:pt x="23" y="53"/>
                    <a:pt x="23" y="53"/>
                  </a:cubicBezTo>
                  <a:cubicBezTo>
                    <a:pt x="23" y="52"/>
                    <a:pt x="23" y="52"/>
                    <a:pt x="23" y="52"/>
                  </a:cubicBezTo>
                  <a:cubicBezTo>
                    <a:pt x="22" y="52"/>
                    <a:pt x="22" y="52"/>
                    <a:pt x="22" y="52"/>
                  </a:cubicBezTo>
                  <a:cubicBezTo>
                    <a:pt x="22" y="52"/>
                    <a:pt x="22" y="52"/>
                    <a:pt x="22" y="52"/>
                  </a:cubicBezTo>
                  <a:cubicBezTo>
                    <a:pt x="21" y="52"/>
                    <a:pt x="21" y="52"/>
                    <a:pt x="21" y="52"/>
                  </a:cubicBezTo>
                  <a:cubicBezTo>
                    <a:pt x="22" y="53"/>
                    <a:pt x="22" y="53"/>
                    <a:pt x="22" y="53"/>
                  </a:cubicBezTo>
                  <a:cubicBezTo>
                    <a:pt x="21" y="53"/>
                    <a:pt x="21" y="53"/>
                    <a:pt x="21" y="53"/>
                  </a:cubicBezTo>
                  <a:cubicBezTo>
                    <a:pt x="21" y="53"/>
                    <a:pt x="21" y="53"/>
                    <a:pt x="21" y="53"/>
                  </a:cubicBezTo>
                  <a:cubicBezTo>
                    <a:pt x="21" y="54"/>
                    <a:pt x="21" y="54"/>
                    <a:pt x="21" y="54"/>
                  </a:cubicBezTo>
                  <a:cubicBezTo>
                    <a:pt x="20" y="54"/>
                    <a:pt x="20" y="54"/>
                    <a:pt x="20" y="54"/>
                  </a:cubicBezTo>
                  <a:cubicBezTo>
                    <a:pt x="20" y="54"/>
                    <a:pt x="20" y="54"/>
                    <a:pt x="20" y="54"/>
                  </a:cubicBezTo>
                  <a:cubicBezTo>
                    <a:pt x="20" y="55"/>
                    <a:pt x="20" y="55"/>
                    <a:pt x="20" y="55"/>
                  </a:cubicBezTo>
                  <a:cubicBezTo>
                    <a:pt x="19" y="55"/>
                    <a:pt x="19" y="55"/>
                    <a:pt x="19" y="55"/>
                  </a:cubicBezTo>
                  <a:cubicBezTo>
                    <a:pt x="19" y="55"/>
                    <a:pt x="19" y="55"/>
                    <a:pt x="19" y="55"/>
                  </a:cubicBezTo>
                  <a:cubicBezTo>
                    <a:pt x="19" y="56"/>
                    <a:pt x="19" y="56"/>
                    <a:pt x="19" y="56"/>
                  </a:cubicBezTo>
                  <a:cubicBezTo>
                    <a:pt x="19" y="57"/>
                    <a:pt x="19" y="57"/>
                    <a:pt x="19" y="57"/>
                  </a:cubicBezTo>
                  <a:cubicBezTo>
                    <a:pt x="18" y="57"/>
                    <a:pt x="18" y="57"/>
                    <a:pt x="18" y="57"/>
                  </a:cubicBezTo>
                  <a:cubicBezTo>
                    <a:pt x="18" y="58"/>
                    <a:pt x="18" y="58"/>
                    <a:pt x="18" y="58"/>
                  </a:cubicBezTo>
                  <a:cubicBezTo>
                    <a:pt x="19" y="57"/>
                    <a:pt x="19" y="57"/>
                    <a:pt x="19" y="57"/>
                  </a:cubicBezTo>
                  <a:cubicBezTo>
                    <a:pt x="19" y="57"/>
                    <a:pt x="19" y="57"/>
                    <a:pt x="19" y="57"/>
                  </a:cubicBezTo>
                  <a:cubicBezTo>
                    <a:pt x="19" y="58"/>
                    <a:pt x="19" y="58"/>
                    <a:pt x="19" y="58"/>
                  </a:cubicBezTo>
                  <a:cubicBezTo>
                    <a:pt x="19" y="58"/>
                    <a:pt x="19" y="58"/>
                    <a:pt x="19" y="58"/>
                  </a:cubicBezTo>
                  <a:cubicBezTo>
                    <a:pt x="19" y="59"/>
                    <a:pt x="19" y="59"/>
                    <a:pt x="19" y="59"/>
                  </a:cubicBezTo>
                  <a:cubicBezTo>
                    <a:pt x="19" y="59"/>
                    <a:pt x="19" y="59"/>
                    <a:pt x="19" y="59"/>
                  </a:cubicBezTo>
                  <a:cubicBezTo>
                    <a:pt x="20" y="59"/>
                    <a:pt x="20" y="59"/>
                    <a:pt x="20" y="59"/>
                  </a:cubicBezTo>
                  <a:cubicBezTo>
                    <a:pt x="21" y="59"/>
                    <a:pt x="21" y="59"/>
                    <a:pt x="21" y="59"/>
                  </a:cubicBezTo>
                  <a:cubicBezTo>
                    <a:pt x="22" y="57"/>
                    <a:pt x="22" y="57"/>
                    <a:pt x="22" y="57"/>
                  </a:cubicBezTo>
                  <a:cubicBezTo>
                    <a:pt x="22" y="57"/>
                    <a:pt x="22" y="57"/>
                    <a:pt x="22" y="57"/>
                  </a:cubicBezTo>
                  <a:cubicBezTo>
                    <a:pt x="22" y="57"/>
                    <a:pt x="22" y="57"/>
                    <a:pt x="22" y="57"/>
                  </a:cubicBezTo>
                  <a:cubicBezTo>
                    <a:pt x="22" y="56"/>
                    <a:pt x="22" y="56"/>
                    <a:pt x="22" y="56"/>
                  </a:cubicBezTo>
                  <a:cubicBezTo>
                    <a:pt x="22" y="56"/>
                    <a:pt x="22" y="56"/>
                    <a:pt x="22" y="56"/>
                  </a:cubicBezTo>
                  <a:cubicBezTo>
                    <a:pt x="23" y="55"/>
                    <a:pt x="23" y="55"/>
                    <a:pt x="23" y="55"/>
                  </a:cubicBezTo>
                  <a:cubicBezTo>
                    <a:pt x="23" y="55"/>
                    <a:pt x="23" y="55"/>
                    <a:pt x="23" y="55"/>
                  </a:cubicBezTo>
                  <a:cubicBezTo>
                    <a:pt x="24" y="55"/>
                    <a:pt x="24" y="55"/>
                    <a:pt x="24" y="55"/>
                  </a:cubicBezTo>
                  <a:cubicBezTo>
                    <a:pt x="24" y="55"/>
                    <a:pt x="24" y="55"/>
                    <a:pt x="24" y="55"/>
                  </a:cubicBezTo>
                  <a:cubicBezTo>
                    <a:pt x="23" y="56"/>
                    <a:pt x="23" y="56"/>
                    <a:pt x="23" y="56"/>
                  </a:cubicBezTo>
                  <a:cubicBezTo>
                    <a:pt x="23" y="56"/>
                    <a:pt x="23" y="56"/>
                    <a:pt x="23" y="56"/>
                  </a:cubicBezTo>
                  <a:cubicBezTo>
                    <a:pt x="24" y="57"/>
                    <a:pt x="24" y="57"/>
                    <a:pt x="24" y="57"/>
                  </a:cubicBezTo>
                  <a:cubicBezTo>
                    <a:pt x="24" y="57"/>
                    <a:pt x="24" y="57"/>
                    <a:pt x="24" y="57"/>
                  </a:cubicBezTo>
                  <a:cubicBezTo>
                    <a:pt x="23" y="57"/>
                    <a:pt x="23" y="57"/>
                    <a:pt x="23" y="57"/>
                  </a:cubicBezTo>
                  <a:cubicBezTo>
                    <a:pt x="22" y="59"/>
                    <a:pt x="22" y="59"/>
                    <a:pt x="22" y="59"/>
                  </a:cubicBezTo>
                  <a:cubicBezTo>
                    <a:pt x="23" y="59"/>
                    <a:pt x="23" y="59"/>
                    <a:pt x="23" y="59"/>
                  </a:cubicBezTo>
                  <a:cubicBezTo>
                    <a:pt x="22" y="59"/>
                    <a:pt x="22" y="59"/>
                    <a:pt x="22" y="59"/>
                  </a:cubicBezTo>
                  <a:cubicBezTo>
                    <a:pt x="22" y="60"/>
                    <a:pt x="22" y="60"/>
                    <a:pt x="22" y="60"/>
                  </a:cubicBezTo>
                  <a:cubicBezTo>
                    <a:pt x="22" y="60"/>
                    <a:pt x="22" y="60"/>
                    <a:pt x="22" y="60"/>
                  </a:cubicBezTo>
                  <a:cubicBezTo>
                    <a:pt x="21" y="59"/>
                    <a:pt x="21" y="59"/>
                    <a:pt x="21" y="59"/>
                  </a:cubicBezTo>
                  <a:cubicBezTo>
                    <a:pt x="20" y="60"/>
                    <a:pt x="20" y="60"/>
                    <a:pt x="20" y="60"/>
                  </a:cubicBezTo>
                  <a:cubicBezTo>
                    <a:pt x="20" y="60"/>
                    <a:pt x="20" y="60"/>
                    <a:pt x="20" y="60"/>
                  </a:cubicBezTo>
                  <a:cubicBezTo>
                    <a:pt x="20" y="61"/>
                    <a:pt x="20" y="61"/>
                    <a:pt x="20" y="61"/>
                  </a:cubicBezTo>
                  <a:cubicBezTo>
                    <a:pt x="19" y="61"/>
                    <a:pt x="19" y="61"/>
                    <a:pt x="19" y="61"/>
                  </a:cubicBezTo>
                  <a:cubicBezTo>
                    <a:pt x="18" y="61"/>
                    <a:pt x="18" y="61"/>
                    <a:pt x="18" y="61"/>
                  </a:cubicBezTo>
                  <a:cubicBezTo>
                    <a:pt x="19" y="61"/>
                    <a:pt x="19" y="61"/>
                    <a:pt x="19" y="61"/>
                  </a:cubicBezTo>
                  <a:cubicBezTo>
                    <a:pt x="19" y="61"/>
                    <a:pt x="19" y="61"/>
                    <a:pt x="19" y="61"/>
                  </a:cubicBezTo>
                  <a:cubicBezTo>
                    <a:pt x="19" y="60"/>
                    <a:pt x="19" y="60"/>
                    <a:pt x="19" y="60"/>
                  </a:cubicBezTo>
                  <a:cubicBezTo>
                    <a:pt x="19" y="59"/>
                    <a:pt x="19" y="59"/>
                    <a:pt x="19" y="59"/>
                  </a:cubicBezTo>
                  <a:cubicBezTo>
                    <a:pt x="18" y="58"/>
                    <a:pt x="18" y="58"/>
                    <a:pt x="18" y="58"/>
                  </a:cubicBezTo>
                  <a:cubicBezTo>
                    <a:pt x="17" y="58"/>
                    <a:pt x="17" y="58"/>
                    <a:pt x="17" y="58"/>
                  </a:cubicBezTo>
                  <a:cubicBezTo>
                    <a:pt x="17" y="59"/>
                    <a:pt x="17" y="59"/>
                    <a:pt x="17" y="59"/>
                  </a:cubicBezTo>
                  <a:cubicBezTo>
                    <a:pt x="16" y="59"/>
                    <a:pt x="16" y="59"/>
                    <a:pt x="16" y="59"/>
                  </a:cubicBezTo>
                  <a:cubicBezTo>
                    <a:pt x="16" y="59"/>
                    <a:pt x="16" y="59"/>
                    <a:pt x="16" y="59"/>
                  </a:cubicBezTo>
                  <a:cubicBezTo>
                    <a:pt x="17" y="59"/>
                    <a:pt x="17" y="59"/>
                    <a:pt x="17" y="59"/>
                  </a:cubicBezTo>
                  <a:cubicBezTo>
                    <a:pt x="16" y="60"/>
                    <a:pt x="16" y="60"/>
                    <a:pt x="16" y="60"/>
                  </a:cubicBezTo>
                  <a:cubicBezTo>
                    <a:pt x="15" y="60"/>
                    <a:pt x="15" y="60"/>
                    <a:pt x="15" y="60"/>
                  </a:cubicBezTo>
                  <a:cubicBezTo>
                    <a:pt x="15" y="60"/>
                    <a:pt x="15" y="60"/>
                    <a:pt x="15" y="60"/>
                  </a:cubicBezTo>
                  <a:cubicBezTo>
                    <a:pt x="14" y="61"/>
                    <a:pt x="14" y="61"/>
                    <a:pt x="14" y="61"/>
                  </a:cubicBezTo>
                  <a:cubicBezTo>
                    <a:pt x="14" y="61"/>
                    <a:pt x="14" y="61"/>
                    <a:pt x="14" y="61"/>
                  </a:cubicBezTo>
                  <a:cubicBezTo>
                    <a:pt x="15" y="61"/>
                    <a:pt x="15" y="61"/>
                    <a:pt x="15" y="61"/>
                  </a:cubicBezTo>
                  <a:cubicBezTo>
                    <a:pt x="15" y="61"/>
                    <a:pt x="15" y="61"/>
                    <a:pt x="15" y="61"/>
                  </a:cubicBezTo>
                  <a:cubicBezTo>
                    <a:pt x="14" y="61"/>
                    <a:pt x="14" y="61"/>
                    <a:pt x="14" y="61"/>
                  </a:cubicBezTo>
                  <a:cubicBezTo>
                    <a:pt x="14" y="62"/>
                    <a:pt x="14" y="62"/>
                    <a:pt x="14" y="62"/>
                  </a:cubicBezTo>
                  <a:cubicBezTo>
                    <a:pt x="13" y="61"/>
                    <a:pt x="13" y="61"/>
                    <a:pt x="13" y="61"/>
                  </a:cubicBezTo>
                  <a:cubicBezTo>
                    <a:pt x="13" y="61"/>
                    <a:pt x="13" y="61"/>
                    <a:pt x="13" y="61"/>
                  </a:cubicBezTo>
                  <a:cubicBezTo>
                    <a:pt x="13" y="62"/>
                    <a:pt x="13" y="62"/>
                    <a:pt x="13" y="62"/>
                  </a:cubicBezTo>
                  <a:cubicBezTo>
                    <a:pt x="14" y="62"/>
                    <a:pt x="14" y="62"/>
                    <a:pt x="14" y="62"/>
                  </a:cubicBezTo>
                  <a:cubicBezTo>
                    <a:pt x="15" y="62"/>
                    <a:pt x="15" y="62"/>
                    <a:pt x="15" y="62"/>
                  </a:cubicBezTo>
                  <a:cubicBezTo>
                    <a:pt x="14" y="63"/>
                    <a:pt x="14" y="63"/>
                    <a:pt x="14" y="63"/>
                  </a:cubicBezTo>
                  <a:cubicBezTo>
                    <a:pt x="15" y="63"/>
                    <a:pt x="15" y="63"/>
                    <a:pt x="15" y="63"/>
                  </a:cubicBezTo>
                  <a:cubicBezTo>
                    <a:pt x="15" y="64"/>
                    <a:pt x="15" y="64"/>
                    <a:pt x="15" y="64"/>
                  </a:cubicBezTo>
                  <a:cubicBezTo>
                    <a:pt x="14" y="63"/>
                    <a:pt x="14" y="63"/>
                    <a:pt x="14" y="63"/>
                  </a:cubicBezTo>
                  <a:cubicBezTo>
                    <a:pt x="14" y="63"/>
                    <a:pt x="14" y="63"/>
                    <a:pt x="14" y="63"/>
                  </a:cubicBezTo>
                  <a:cubicBezTo>
                    <a:pt x="13" y="63"/>
                    <a:pt x="13" y="63"/>
                    <a:pt x="13" y="63"/>
                  </a:cubicBezTo>
                  <a:cubicBezTo>
                    <a:pt x="12" y="62"/>
                    <a:pt x="12" y="62"/>
                    <a:pt x="12" y="62"/>
                  </a:cubicBezTo>
                  <a:cubicBezTo>
                    <a:pt x="12" y="62"/>
                    <a:pt x="12" y="62"/>
                    <a:pt x="12" y="62"/>
                  </a:cubicBezTo>
                  <a:cubicBezTo>
                    <a:pt x="12" y="62"/>
                    <a:pt x="12" y="62"/>
                    <a:pt x="12" y="62"/>
                  </a:cubicBezTo>
                  <a:cubicBezTo>
                    <a:pt x="12" y="62"/>
                    <a:pt x="12" y="62"/>
                    <a:pt x="12" y="62"/>
                  </a:cubicBezTo>
                  <a:cubicBezTo>
                    <a:pt x="12" y="63"/>
                    <a:pt x="12" y="63"/>
                    <a:pt x="12" y="63"/>
                  </a:cubicBezTo>
                  <a:cubicBezTo>
                    <a:pt x="13" y="64"/>
                    <a:pt x="13" y="64"/>
                    <a:pt x="13" y="64"/>
                  </a:cubicBezTo>
                  <a:cubicBezTo>
                    <a:pt x="14" y="64"/>
                    <a:pt x="14" y="64"/>
                    <a:pt x="14" y="64"/>
                  </a:cubicBezTo>
                  <a:cubicBezTo>
                    <a:pt x="14" y="64"/>
                    <a:pt x="14" y="64"/>
                    <a:pt x="14" y="64"/>
                  </a:cubicBezTo>
                  <a:cubicBezTo>
                    <a:pt x="14" y="64"/>
                    <a:pt x="14" y="64"/>
                    <a:pt x="14" y="64"/>
                  </a:cubicBezTo>
                  <a:cubicBezTo>
                    <a:pt x="12" y="64"/>
                    <a:pt x="12" y="64"/>
                    <a:pt x="12" y="64"/>
                  </a:cubicBezTo>
                  <a:cubicBezTo>
                    <a:pt x="11" y="63"/>
                    <a:pt x="11" y="63"/>
                    <a:pt x="11" y="63"/>
                  </a:cubicBezTo>
                  <a:cubicBezTo>
                    <a:pt x="11" y="63"/>
                    <a:pt x="11" y="63"/>
                    <a:pt x="11" y="63"/>
                  </a:cubicBezTo>
                  <a:cubicBezTo>
                    <a:pt x="10" y="63"/>
                    <a:pt x="10" y="63"/>
                    <a:pt x="10" y="63"/>
                  </a:cubicBezTo>
                  <a:cubicBezTo>
                    <a:pt x="9" y="63"/>
                    <a:pt x="9" y="63"/>
                    <a:pt x="9" y="63"/>
                  </a:cubicBezTo>
                  <a:cubicBezTo>
                    <a:pt x="9" y="62"/>
                    <a:pt x="9" y="62"/>
                    <a:pt x="9" y="62"/>
                  </a:cubicBezTo>
                  <a:cubicBezTo>
                    <a:pt x="8" y="63"/>
                    <a:pt x="8" y="63"/>
                    <a:pt x="8" y="63"/>
                  </a:cubicBezTo>
                  <a:cubicBezTo>
                    <a:pt x="8" y="63"/>
                    <a:pt x="8" y="63"/>
                    <a:pt x="8" y="63"/>
                  </a:cubicBezTo>
                  <a:cubicBezTo>
                    <a:pt x="8" y="64"/>
                    <a:pt x="8" y="64"/>
                    <a:pt x="8" y="64"/>
                  </a:cubicBezTo>
                  <a:cubicBezTo>
                    <a:pt x="9" y="64"/>
                    <a:pt x="9" y="64"/>
                    <a:pt x="9" y="64"/>
                  </a:cubicBezTo>
                  <a:cubicBezTo>
                    <a:pt x="10" y="64"/>
                    <a:pt x="10" y="64"/>
                    <a:pt x="10" y="64"/>
                  </a:cubicBezTo>
                  <a:cubicBezTo>
                    <a:pt x="10" y="64"/>
                    <a:pt x="10" y="64"/>
                    <a:pt x="10" y="64"/>
                  </a:cubicBezTo>
                  <a:cubicBezTo>
                    <a:pt x="10" y="64"/>
                    <a:pt x="10" y="64"/>
                    <a:pt x="10" y="64"/>
                  </a:cubicBezTo>
                  <a:cubicBezTo>
                    <a:pt x="10" y="65"/>
                    <a:pt x="10" y="65"/>
                    <a:pt x="10" y="65"/>
                  </a:cubicBezTo>
                  <a:cubicBezTo>
                    <a:pt x="11" y="64"/>
                    <a:pt x="11" y="64"/>
                    <a:pt x="11" y="64"/>
                  </a:cubicBezTo>
                  <a:cubicBezTo>
                    <a:pt x="12" y="64"/>
                    <a:pt x="12" y="64"/>
                    <a:pt x="12" y="64"/>
                  </a:cubicBezTo>
                  <a:cubicBezTo>
                    <a:pt x="11" y="65"/>
                    <a:pt x="11" y="65"/>
                    <a:pt x="11" y="65"/>
                  </a:cubicBezTo>
                  <a:cubicBezTo>
                    <a:pt x="10" y="65"/>
                    <a:pt x="10" y="65"/>
                    <a:pt x="10" y="65"/>
                  </a:cubicBezTo>
                  <a:cubicBezTo>
                    <a:pt x="10" y="66"/>
                    <a:pt x="10" y="66"/>
                    <a:pt x="10" y="66"/>
                  </a:cubicBezTo>
                  <a:cubicBezTo>
                    <a:pt x="9" y="66"/>
                    <a:pt x="9" y="66"/>
                    <a:pt x="9" y="66"/>
                  </a:cubicBezTo>
                  <a:cubicBezTo>
                    <a:pt x="8" y="65"/>
                    <a:pt x="8" y="65"/>
                    <a:pt x="8" y="65"/>
                  </a:cubicBezTo>
                  <a:cubicBezTo>
                    <a:pt x="8" y="65"/>
                    <a:pt x="8" y="65"/>
                    <a:pt x="8" y="65"/>
                  </a:cubicBezTo>
                  <a:cubicBezTo>
                    <a:pt x="7" y="65"/>
                    <a:pt x="7" y="65"/>
                    <a:pt x="7" y="65"/>
                  </a:cubicBezTo>
                  <a:cubicBezTo>
                    <a:pt x="7" y="64"/>
                    <a:pt x="7" y="64"/>
                    <a:pt x="7" y="64"/>
                  </a:cubicBezTo>
                  <a:cubicBezTo>
                    <a:pt x="6" y="65"/>
                    <a:pt x="6" y="65"/>
                    <a:pt x="6" y="65"/>
                  </a:cubicBezTo>
                  <a:cubicBezTo>
                    <a:pt x="6" y="65"/>
                    <a:pt x="6" y="65"/>
                    <a:pt x="6" y="65"/>
                  </a:cubicBezTo>
                  <a:cubicBezTo>
                    <a:pt x="5" y="65"/>
                    <a:pt x="5" y="65"/>
                    <a:pt x="5" y="65"/>
                  </a:cubicBezTo>
                  <a:cubicBezTo>
                    <a:pt x="5" y="65"/>
                    <a:pt x="5" y="65"/>
                    <a:pt x="5" y="65"/>
                  </a:cubicBezTo>
                  <a:cubicBezTo>
                    <a:pt x="7" y="65"/>
                    <a:pt x="7" y="65"/>
                    <a:pt x="7" y="65"/>
                  </a:cubicBezTo>
                  <a:cubicBezTo>
                    <a:pt x="7" y="66"/>
                    <a:pt x="7" y="66"/>
                    <a:pt x="7" y="66"/>
                  </a:cubicBezTo>
                  <a:cubicBezTo>
                    <a:pt x="8" y="66"/>
                    <a:pt x="8" y="66"/>
                    <a:pt x="8" y="66"/>
                  </a:cubicBezTo>
                  <a:cubicBezTo>
                    <a:pt x="8" y="67"/>
                    <a:pt x="8" y="67"/>
                    <a:pt x="8" y="67"/>
                  </a:cubicBezTo>
                  <a:cubicBezTo>
                    <a:pt x="9" y="68"/>
                    <a:pt x="9" y="68"/>
                    <a:pt x="9" y="68"/>
                  </a:cubicBezTo>
                  <a:cubicBezTo>
                    <a:pt x="8" y="68"/>
                    <a:pt x="8" y="68"/>
                    <a:pt x="8" y="68"/>
                  </a:cubicBezTo>
                  <a:cubicBezTo>
                    <a:pt x="8" y="68"/>
                    <a:pt x="8" y="68"/>
                    <a:pt x="8" y="68"/>
                  </a:cubicBezTo>
                  <a:cubicBezTo>
                    <a:pt x="8" y="67"/>
                    <a:pt x="8" y="67"/>
                    <a:pt x="8" y="67"/>
                  </a:cubicBezTo>
                  <a:cubicBezTo>
                    <a:pt x="7" y="66"/>
                    <a:pt x="7" y="66"/>
                    <a:pt x="7" y="66"/>
                  </a:cubicBezTo>
                  <a:cubicBezTo>
                    <a:pt x="6" y="66"/>
                    <a:pt x="6" y="66"/>
                    <a:pt x="6" y="66"/>
                  </a:cubicBezTo>
                  <a:cubicBezTo>
                    <a:pt x="6" y="67"/>
                    <a:pt x="6" y="67"/>
                    <a:pt x="6" y="67"/>
                  </a:cubicBezTo>
                  <a:cubicBezTo>
                    <a:pt x="6" y="67"/>
                    <a:pt x="6" y="67"/>
                    <a:pt x="6" y="67"/>
                  </a:cubicBezTo>
                  <a:cubicBezTo>
                    <a:pt x="5" y="67"/>
                    <a:pt x="5" y="67"/>
                    <a:pt x="5" y="67"/>
                  </a:cubicBezTo>
                  <a:cubicBezTo>
                    <a:pt x="4" y="68"/>
                    <a:pt x="4" y="68"/>
                    <a:pt x="4" y="68"/>
                  </a:cubicBezTo>
                  <a:cubicBezTo>
                    <a:pt x="5" y="68"/>
                    <a:pt x="5" y="68"/>
                    <a:pt x="5" y="68"/>
                  </a:cubicBezTo>
                  <a:cubicBezTo>
                    <a:pt x="5" y="68"/>
                    <a:pt x="5" y="68"/>
                    <a:pt x="5" y="68"/>
                  </a:cubicBezTo>
                  <a:cubicBezTo>
                    <a:pt x="4" y="68"/>
                    <a:pt x="4" y="68"/>
                    <a:pt x="4" y="68"/>
                  </a:cubicBezTo>
                  <a:cubicBezTo>
                    <a:pt x="4" y="68"/>
                    <a:pt x="4" y="68"/>
                    <a:pt x="4" y="68"/>
                  </a:cubicBezTo>
                  <a:cubicBezTo>
                    <a:pt x="3" y="68"/>
                    <a:pt x="3" y="68"/>
                    <a:pt x="3" y="68"/>
                  </a:cubicBezTo>
                  <a:cubicBezTo>
                    <a:pt x="3" y="68"/>
                    <a:pt x="3" y="68"/>
                    <a:pt x="3" y="68"/>
                  </a:cubicBezTo>
                  <a:cubicBezTo>
                    <a:pt x="2" y="69"/>
                    <a:pt x="2" y="69"/>
                    <a:pt x="2" y="69"/>
                  </a:cubicBezTo>
                  <a:cubicBezTo>
                    <a:pt x="2" y="68"/>
                    <a:pt x="2" y="68"/>
                    <a:pt x="2" y="68"/>
                  </a:cubicBezTo>
                  <a:cubicBezTo>
                    <a:pt x="1" y="67"/>
                    <a:pt x="1" y="67"/>
                    <a:pt x="1" y="67"/>
                  </a:cubicBezTo>
                  <a:cubicBezTo>
                    <a:pt x="1" y="67"/>
                    <a:pt x="1" y="67"/>
                    <a:pt x="1" y="67"/>
                  </a:cubicBezTo>
                  <a:cubicBezTo>
                    <a:pt x="1" y="68"/>
                    <a:pt x="1" y="68"/>
                    <a:pt x="1" y="68"/>
                  </a:cubicBezTo>
                  <a:cubicBezTo>
                    <a:pt x="2" y="69"/>
                    <a:pt x="2" y="69"/>
                    <a:pt x="2" y="69"/>
                  </a:cubicBezTo>
                  <a:cubicBezTo>
                    <a:pt x="2" y="69"/>
                    <a:pt x="2" y="69"/>
                    <a:pt x="2" y="69"/>
                  </a:cubicBezTo>
                  <a:cubicBezTo>
                    <a:pt x="2" y="69"/>
                    <a:pt x="2" y="69"/>
                    <a:pt x="2" y="69"/>
                  </a:cubicBezTo>
                  <a:cubicBezTo>
                    <a:pt x="3" y="69"/>
                    <a:pt x="3" y="69"/>
                    <a:pt x="3" y="69"/>
                  </a:cubicBezTo>
                  <a:cubicBezTo>
                    <a:pt x="4" y="69"/>
                    <a:pt x="4" y="69"/>
                    <a:pt x="4" y="69"/>
                  </a:cubicBezTo>
                  <a:cubicBezTo>
                    <a:pt x="5" y="70"/>
                    <a:pt x="5" y="70"/>
                    <a:pt x="5" y="70"/>
                  </a:cubicBezTo>
                  <a:cubicBezTo>
                    <a:pt x="6" y="70"/>
                    <a:pt x="6" y="70"/>
                    <a:pt x="6" y="70"/>
                  </a:cubicBezTo>
                  <a:cubicBezTo>
                    <a:pt x="7" y="70"/>
                    <a:pt x="7" y="70"/>
                    <a:pt x="7" y="70"/>
                  </a:cubicBezTo>
                  <a:cubicBezTo>
                    <a:pt x="7" y="70"/>
                    <a:pt x="7" y="70"/>
                    <a:pt x="7" y="70"/>
                  </a:cubicBezTo>
                  <a:cubicBezTo>
                    <a:pt x="7" y="70"/>
                    <a:pt x="7" y="70"/>
                    <a:pt x="7" y="70"/>
                  </a:cubicBezTo>
                  <a:cubicBezTo>
                    <a:pt x="5" y="70"/>
                    <a:pt x="5" y="70"/>
                    <a:pt x="5" y="70"/>
                  </a:cubicBezTo>
                  <a:cubicBezTo>
                    <a:pt x="5" y="70"/>
                    <a:pt x="5" y="70"/>
                    <a:pt x="5" y="70"/>
                  </a:cubicBezTo>
                  <a:cubicBezTo>
                    <a:pt x="4" y="70"/>
                    <a:pt x="4" y="70"/>
                    <a:pt x="4" y="70"/>
                  </a:cubicBezTo>
                  <a:cubicBezTo>
                    <a:pt x="3" y="70"/>
                    <a:pt x="3" y="70"/>
                    <a:pt x="3" y="70"/>
                  </a:cubicBezTo>
                  <a:cubicBezTo>
                    <a:pt x="2" y="70"/>
                    <a:pt x="2" y="70"/>
                    <a:pt x="2" y="70"/>
                  </a:cubicBezTo>
                  <a:cubicBezTo>
                    <a:pt x="2" y="70"/>
                    <a:pt x="2" y="70"/>
                    <a:pt x="2" y="70"/>
                  </a:cubicBezTo>
                  <a:cubicBezTo>
                    <a:pt x="1" y="70"/>
                    <a:pt x="1" y="70"/>
                    <a:pt x="1" y="70"/>
                  </a:cubicBezTo>
                  <a:cubicBezTo>
                    <a:pt x="1" y="71"/>
                    <a:pt x="1" y="71"/>
                    <a:pt x="1" y="71"/>
                  </a:cubicBezTo>
                  <a:cubicBezTo>
                    <a:pt x="2" y="71"/>
                    <a:pt x="2" y="71"/>
                    <a:pt x="2" y="71"/>
                  </a:cubicBezTo>
                  <a:cubicBezTo>
                    <a:pt x="2" y="72"/>
                    <a:pt x="2" y="72"/>
                    <a:pt x="2" y="72"/>
                  </a:cubicBezTo>
                  <a:cubicBezTo>
                    <a:pt x="2" y="72"/>
                    <a:pt x="2" y="72"/>
                    <a:pt x="2" y="72"/>
                  </a:cubicBezTo>
                  <a:cubicBezTo>
                    <a:pt x="3" y="72"/>
                    <a:pt x="3" y="72"/>
                    <a:pt x="3" y="72"/>
                  </a:cubicBezTo>
                  <a:cubicBezTo>
                    <a:pt x="4" y="72"/>
                    <a:pt x="4" y="72"/>
                    <a:pt x="4" y="72"/>
                  </a:cubicBezTo>
                  <a:cubicBezTo>
                    <a:pt x="3" y="72"/>
                    <a:pt x="3" y="72"/>
                    <a:pt x="3" y="72"/>
                  </a:cubicBezTo>
                  <a:cubicBezTo>
                    <a:pt x="2" y="72"/>
                    <a:pt x="2" y="72"/>
                    <a:pt x="2" y="72"/>
                  </a:cubicBezTo>
                  <a:cubicBezTo>
                    <a:pt x="2" y="72"/>
                    <a:pt x="2" y="72"/>
                    <a:pt x="2" y="72"/>
                  </a:cubicBezTo>
                  <a:cubicBezTo>
                    <a:pt x="1" y="72"/>
                    <a:pt x="1" y="72"/>
                    <a:pt x="1" y="72"/>
                  </a:cubicBezTo>
                  <a:cubicBezTo>
                    <a:pt x="1" y="73"/>
                    <a:pt x="1" y="73"/>
                    <a:pt x="1" y="73"/>
                  </a:cubicBezTo>
                  <a:cubicBezTo>
                    <a:pt x="2" y="73"/>
                    <a:pt x="2" y="73"/>
                    <a:pt x="2" y="73"/>
                  </a:cubicBezTo>
                  <a:cubicBezTo>
                    <a:pt x="2" y="73"/>
                    <a:pt x="2" y="73"/>
                    <a:pt x="2" y="73"/>
                  </a:cubicBezTo>
                  <a:cubicBezTo>
                    <a:pt x="1" y="73"/>
                    <a:pt x="1" y="73"/>
                    <a:pt x="1" y="73"/>
                  </a:cubicBezTo>
                  <a:cubicBezTo>
                    <a:pt x="1" y="73"/>
                    <a:pt x="1" y="73"/>
                    <a:pt x="1" y="73"/>
                  </a:cubicBezTo>
                  <a:cubicBezTo>
                    <a:pt x="1" y="74"/>
                    <a:pt x="1" y="74"/>
                    <a:pt x="1" y="74"/>
                  </a:cubicBezTo>
                  <a:cubicBezTo>
                    <a:pt x="2" y="74"/>
                    <a:pt x="2" y="74"/>
                    <a:pt x="2" y="74"/>
                  </a:cubicBezTo>
                  <a:cubicBezTo>
                    <a:pt x="2" y="74"/>
                    <a:pt x="2" y="74"/>
                    <a:pt x="2" y="74"/>
                  </a:cubicBezTo>
                  <a:cubicBezTo>
                    <a:pt x="3" y="74"/>
                    <a:pt x="3" y="74"/>
                    <a:pt x="3" y="74"/>
                  </a:cubicBezTo>
                  <a:cubicBezTo>
                    <a:pt x="3" y="74"/>
                    <a:pt x="3" y="74"/>
                    <a:pt x="3" y="74"/>
                  </a:cubicBezTo>
                  <a:cubicBezTo>
                    <a:pt x="5" y="74"/>
                    <a:pt x="5" y="74"/>
                    <a:pt x="5" y="74"/>
                  </a:cubicBezTo>
                  <a:cubicBezTo>
                    <a:pt x="6" y="74"/>
                    <a:pt x="6" y="74"/>
                    <a:pt x="6" y="74"/>
                  </a:cubicBezTo>
                  <a:cubicBezTo>
                    <a:pt x="6" y="74"/>
                    <a:pt x="6" y="74"/>
                    <a:pt x="6" y="74"/>
                  </a:cubicBezTo>
                  <a:cubicBezTo>
                    <a:pt x="7" y="74"/>
                    <a:pt x="7" y="74"/>
                    <a:pt x="7" y="74"/>
                  </a:cubicBezTo>
                  <a:cubicBezTo>
                    <a:pt x="7" y="73"/>
                    <a:pt x="7" y="73"/>
                    <a:pt x="7" y="73"/>
                  </a:cubicBezTo>
                  <a:cubicBezTo>
                    <a:pt x="7" y="73"/>
                    <a:pt x="7" y="73"/>
                    <a:pt x="7" y="73"/>
                  </a:cubicBezTo>
                  <a:cubicBezTo>
                    <a:pt x="7" y="74"/>
                    <a:pt x="7" y="74"/>
                    <a:pt x="7" y="74"/>
                  </a:cubicBezTo>
                  <a:cubicBezTo>
                    <a:pt x="8" y="74"/>
                    <a:pt x="8" y="74"/>
                    <a:pt x="8" y="74"/>
                  </a:cubicBezTo>
                  <a:cubicBezTo>
                    <a:pt x="9" y="73"/>
                    <a:pt x="9" y="73"/>
                    <a:pt x="9" y="73"/>
                  </a:cubicBezTo>
                  <a:cubicBezTo>
                    <a:pt x="10" y="73"/>
                    <a:pt x="10" y="73"/>
                    <a:pt x="10" y="73"/>
                  </a:cubicBezTo>
                  <a:cubicBezTo>
                    <a:pt x="9" y="73"/>
                    <a:pt x="9" y="73"/>
                    <a:pt x="9" y="73"/>
                  </a:cubicBezTo>
                  <a:cubicBezTo>
                    <a:pt x="9" y="74"/>
                    <a:pt x="9" y="74"/>
                    <a:pt x="9" y="74"/>
                  </a:cubicBezTo>
                  <a:cubicBezTo>
                    <a:pt x="10" y="74"/>
                    <a:pt x="10" y="74"/>
                    <a:pt x="10" y="74"/>
                  </a:cubicBezTo>
                  <a:cubicBezTo>
                    <a:pt x="10" y="74"/>
                    <a:pt x="10" y="74"/>
                    <a:pt x="10" y="74"/>
                  </a:cubicBezTo>
                  <a:cubicBezTo>
                    <a:pt x="10" y="73"/>
                    <a:pt x="10" y="73"/>
                    <a:pt x="10" y="73"/>
                  </a:cubicBezTo>
                  <a:cubicBezTo>
                    <a:pt x="11" y="72"/>
                    <a:pt x="11" y="72"/>
                    <a:pt x="11" y="72"/>
                  </a:cubicBezTo>
                  <a:cubicBezTo>
                    <a:pt x="10" y="73"/>
                    <a:pt x="10" y="73"/>
                    <a:pt x="10" y="73"/>
                  </a:cubicBezTo>
                  <a:cubicBezTo>
                    <a:pt x="11" y="74"/>
                    <a:pt x="11" y="74"/>
                    <a:pt x="11" y="74"/>
                  </a:cubicBezTo>
                  <a:cubicBezTo>
                    <a:pt x="11" y="74"/>
                    <a:pt x="11" y="74"/>
                    <a:pt x="11" y="74"/>
                  </a:cubicBezTo>
                  <a:cubicBezTo>
                    <a:pt x="9" y="75"/>
                    <a:pt x="9" y="75"/>
                    <a:pt x="9" y="75"/>
                  </a:cubicBezTo>
                  <a:cubicBezTo>
                    <a:pt x="9" y="75"/>
                    <a:pt x="9" y="75"/>
                    <a:pt x="9" y="75"/>
                  </a:cubicBezTo>
                  <a:cubicBezTo>
                    <a:pt x="9" y="75"/>
                    <a:pt x="9" y="75"/>
                    <a:pt x="9" y="75"/>
                  </a:cubicBezTo>
                  <a:cubicBezTo>
                    <a:pt x="9" y="76"/>
                    <a:pt x="9" y="76"/>
                    <a:pt x="9" y="76"/>
                  </a:cubicBezTo>
                  <a:cubicBezTo>
                    <a:pt x="8" y="76"/>
                    <a:pt x="8" y="76"/>
                    <a:pt x="8" y="76"/>
                  </a:cubicBezTo>
                  <a:cubicBezTo>
                    <a:pt x="8" y="75"/>
                    <a:pt x="8" y="75"/>
                    <a:pt x="8" y="75"/>
                  </a:cubicBezTo>
                  <a:cubicBezTo>
                    <a:pt x="8" y="75"/>
                    <a:pt x="8" y="75"/>
                    <a:pt x="8" y="75"/>
                  </a:cubicBezTo>
                  <a:cubicBezTo>
                    <a:pt x="8" y="74"/>
                    <a:pt x="8" y="74"/>
                    <a:pt x="8" y="74"/>
                  </a:cubicBezTo>
                  <a:cubicBezTo>
                    <a:pt x="7" y="74"/>
                    <a:pt x="7" y="74"/>
                    <a:pt x="7" y="74"/>
                  </a:cubicBezTo>
                  <a:cubicBezTo>
                    <a:pt x="6" y="75"/>
                    <a:pt x="6" y="75"/>
                    <a:pt x="6" y="75"/>
                  </a:cubicBezTo>
                  <a:cubicBezTo>
                    <a:pt x="6" y="75"/>
                    <a:pt x="6" y="75"/>
                    <a:pt x="6" y="75"/>
                  </a:cubicBezTo>
                  <a:cubicBezTo>
                    <a:pt x="6" y="75"/>
                    <a:pt x="6" y="75"/>
                    <a:pt x="6" y="75"/>
                  </a:cubicBezTo>
                  <a:cubicBezTo>
                    <a:pt x="5" y="75"/>
                    <a:pt x="5" y="75"/>
                    <a:pt x="5" y="75"/>
                  </a:cubicBezTo>
                  <a:cubicBezTo>
                    <a:pt x="4" y="75"/>
                    <a:pt x="4" y="75"/>
                    <a:pt x="4" y="75"/>
                  </a:cubicBezTo>
                  <a:cubicBezTo>
                    <a:pt x="3" y="75"/>
                    <a:pt x="3" y="75"/>
                    <a:pt x="3" y="75"/>
                  </a:cubicBezTo>
                  <a:cubicBezTo>
                    <a:pt x="2" y="75"/>
                    <a:pt x="2" y="75"/>
                    <a:pt x="2" y="75"/>
                  </a:cubicBezTo>
                  <a:cubicBezTo>
                    <a:pt x="2" y="75"/>
                    <a:pt x="2" y="75"/>
                    <a:pt x="2" y="75"/>
                  </a:cubicBezTo>
                  <a:cubicBezTo>
                    <a:pt x="1" y="75"/>
                    <a:pt x="1" y="75"/>
                    <a:pt x="1" y="75"/>
                  </a:cubicBezTo>
                  <a:cubicBezTo>
                    <a:pt x="1" y="75"/>
                    <a:pt x="1" y="75"/>
                    <a:pt x="1" y="75"/>
                  </a:cubicBezTo>
                  <a:cubicBezTo>
                    <a:pt x="1" y="76"/>
                    <a:pt x="1" y="76"/>
                    <a:pt x="1" y="76"/>
                  </a:cubicBezTo>
                  <a:cubicBezTo>
                    <a:pt x="1" y="76"/>
                    <a:pt x="1" y="76"/>
                    <a:pt x="1" y="76"/>
                  </a:cubicBezTo>
                  <a:cubicBezTo>
                    <a:pt x="1" y="76"/>
                    <a:pt x="1" y="76"/>
                    <a:pt x="1" y="76"/>
                  </a:cubicBezTo>
                  <a:cubicBezTo>
                    <a:pt x="2" y="76"/>
                    <a:pt x="2" y="76"/>
                    <a:pt x="2" y="76"/>
                  </a:cubicBezTo>
                  <a:cubicBezTo>
                    <a:pt x="2" y="76"/>
                    <a:pt x="2" y="76"/>
                    <a:pt x="2" y="76"/>
                  </a:cubicBezTo>
                  <a:cubicBezTo>
                    <a:pt x="3" y="76"/>
                    <a:pt x="3" y="76"/>
                    <a:pt x="3" y="76"/>
                  </a:cubicBezTo>
                  <a:cubicBezTo>
                    <a:pt x="2" y="76"/>
                    <a:pt x="2" y="76"/>
                    <a:pt x="2" y="76"/>
                  </a:cubicBezTo>
                  <a:cubicBezTo>
                    <a:pt x="2" y="77"/>
                    <a:pt x="2" y="77"/>
                    <a:pt x="2" y="77"/>
                  </a:cubicBezTo>
                  <a:cubicBezTo>
                    <a:pt x="2" y="77"/>
                    <a:pt x="2" y="77"/>
                    <a:pt x="2" y="77"/>
                  </a:cubicBezTo>
                  <a:cubicBezTo>
                    <a:pt x="1" y="77"/>
                    <a:pt x="1" y="77"/>
                    <a:pt x="1" y="77"/>
                  </a:cubicBezTo>
                  <a:cubicBezTo>
                    <a:pt x="2" y="78"/>
                    <a:pt x="2" y="78"/>
                    <a:pt x="2" y="78"/>
                  </a:cubicBezTo>
                  <a:cubicBezTo>
                    <a:pt x="2" y="78"/>
                    <a:pt x="2" y="78"/>
                    <a:pt x="2" y="78"/>
                  </a:cubicBezTo>
                  <a:cubicBezTo>
                    <a:pt x="3" y="77"/>
                    <a:pt x="3" y="77"/>
                    <a:pt x="3" y="77"/>
                  </a:cubicBezTo>
                  <a:cubicBezTo>
                    <a:pt x="4" y="77"/>
                    <a:pt x="4" y="77"/>
                    <a:pt x="4" y="77"/>
                  </a:cubicBezTo>
                  <a:cubicBezTo>
                    <a:pt x="4" y="78"/>
                    <a:pt x="4" y="78"/>
                    <a:pt x="4" y="78"/>
                  </a:cubicBezTo>
                  <a:cubicBezTo>
                    <a:pt x="4" y="78"/>
                    <a:pt x="4" y="78"/>
                    <a:pt x="4" y="78"/>
                  </a:cubicBezTo>
                  <a:cubicBezTo>
                    <a:pt x="3" y="79"/>
                    <a:pt x="3" y="79"/>
                    <a:pt x="3" y="79"/>
                  </a:cubicBezTo>
                  <a:cubicBezTo>
                    <a:pt x="3" y="79"/>
                    <a:pt x="3" y="79"/>
                    <a:pt x="3" y="79"/>
                  </a:cubicBezTo>
                  <a:cubicBezTo>
                    <a:pt x="4" y="79"/>
                    <a:pt x="4" y="79"/>
                    <a:pt x="4" y="79"/>
                  </a:cubicBezTo>
                  <a:cubicBezTo>
                    <a:pt x="4" y="80"/>
                    <a:pt x="4" y="80"/>
                    <a:pt x="4" y="80"/>
                  </a:cubicBezTo>
                  <a:cubicBezTo>
                    <a:pt x="4" y="80"/>
                    <a:pt x="4" y="80"/>
                    <a:pt x="4" y="80"/>
                  </a:cubicBezTo>
                  <a:cubicBezTo>
                    <a:pt x="4" y="81"/>
                    <a:pt x="4" y="81"/>
                    <a:pt x="4" y="81"/>
                  </a:cubicBezTo>
                  <a:cubicBezTo>
                    <a:pt x="4" y="81"/>
                    <a:pt x="4" y="81"/>
                    <a:pt x="4" y="81"/>
                  </a:cubicBezTo>
                  <a:cubicBezTo>
                    <a:pt x="5" y="80"/>
                    <a:pt x="5" y="80"/>
                    <a:pt x="5" y="80"/>
                  </a:cubicBezTo>
                  <a:cubicBezTo>
                    <a:pt x="5" y="80"/>
                    <a:pt x="5" y="80"/>
                    <a:pt x="5" y="80"/>
                  </a:cubicBezTo>
                  <a:cubicBezTo>
                    <a:pt x="5" y="79"/>
                    <a:pt x="5" y="79"/>
                    <a:pt x="5" y="79"/>
                  </a:cubicBezTo>
                  <a:cubicBezTo>
                    <a:pt x="7" y="78"/>
                    <a:pt x="7" y="78"/>
                    <a:pt x="7" y="78"/>
                  </a:cubicBezTo>
                  <a:cubicBezTo>
                    <a:pt x="8" y="78"/>
                    <a:pt x="8" y="78"/>
                    <a:pt x="8" y="78"/>
                  </a:cubicBezTo>
                  <a:cubicBezTo>
                    <a:pt x="8" y="78"/>
                    <a:pt x="8" y="78"/>
                    <a:pt x="8" y="78"/>
                  </a:cubicBezTo>
                  <a:cubicBezTo>
                    <a:pt x="8" y="79"/>
                    <a:pt x="8" y="79"/>
                    <a:pt x="8" y="79"/>
                  </a:cubicBezTo>
                  <a:cubicBezTo>
                    <a:pt x="7" y="79"/>
                    <a:pt x="7" y="79"/>
                    <a:pt x="7" y="79"/>
                  </a:cubicBezTo>
                  <a:cubicBezTo>
                    <a:pt x="7" y="80"/>
                    <a:pt x="7" y="80"/>
                    <a:pt x="7" y="80"/>
                  </a:cubicBezTo>
                  <a:cubicBezTo>
                    <a:pt x="7" y="81"/>
                    <a:pt x="7" y="81"/>
                    <a:pt x="7" y="81"/>
                  </a:cubicBezTo>
                  <a:cubicBezTo>
                    <a:pt x="7" y="80"/>
                    <a:pt x="7" y="80"/>
                    <a:pt x="7" y="80"/>
                  </a:cubicBezTo>
                  <a:cubicBezTo>
                    <a:pt x="7" y="79"/>
                    <a:pt x="7" y="79"/>
                    <a:pt x="7" y="79"/>
                  </a:cubicBezTo>
                  <a:cubicBezTo>
                    <a:pt x="6" y="79"/>
                    <a:pt x="6" y="79"/>
                    <a:pt x="6" y="79"/>
                  </a:cubicBezTo>
                  <a:cubicBezTo>
                    <a:pt x="6" y="80"/>
                    <a:pt x="6" y="80"/>
                    <a:pt x="6" y="80"/>
                  </a:cubicBezTo>
                  <a:cubicBezTo>
                    <a:pt x="5" y="80"/>
                    <a:pt x="5" y="80"/>
                    <a:pt x="5" y="80"/>
                  </a:cubicBezTo>
                  <a:cubicBezTo>
                    <a:pt x="6" y="81"/>
                    <a:pt x="6" y="81"/>
                    <a:pt x="6" y="81"/>
                  </a:cubicBezTo>
                  <a:cubicBezTo>
                    <a:pt x="5" y="81"/>
                    <a:pt x="5" y="81"/>
                    <a:pt x="5" y="81"/>
                  </a:cubicBezTo>
                  <a:cubicBezTo>
                    <a:pt x="5" y="81"/>
                    <a:pt x="5" y="81"/>
                    <a:pt x="5" y="81"/>
                  </a:cubicBezTo>
                  <a:cubicBezTo>
                    <a:pt x="4" y="82"/>
                    <a:pt x="4" y="82"/>
                    <a:pt x="4" y="82"/>
                  </a:cubicBezTo>
                  <a:cubicBezTo>
                    <a:pt x="5" y="82"/>
                    <a:pt x="5" y="82"/>
                    <a:pt x="5" y="82"/>
                  </a:cubicBezTo>
                  <a:cubicBezTo>
                    <a:pt x="6" y="82"/>
                    <a:pt x="6" y="82"/>
                    <a:pt x="6" y="82"/>
                  </a:cubicBezTo>
                  <a:cubicBezTo>
                    <a:pt x="6" y="83"/>
                    <a:pt x="6" y="83"/>
                    <a:pt x="6" y="83"/>
                  </a:cubicBezTo>
                  <a:cubicBezTo>
                    <a:pt x="5" y="83"/>
                    <a:pt x="5" y="83"/>
                    <a:pt x="5" y="83"/>
                  </a:cubicBezTo>
                  <a:cubicBezTo>
                    <a:pt x="5" y="83"/>
                    <a:pt x="5" y="83"/>
                    <a:pt x="5" y="83"/>
                  </a:cubicBezTo>
                  <a:cubicBezTo>
                    <a:pt x="5" y="84"/>
                    <a:pt x="5" y="84"/>
                    <a:pt x="5" y="84"/>
                  </a:cubicBezTo>
                  <a:cubicBezTo>
                    <a:pt x="4" y="83"/>
                    <a:pt x="4" y="83"/>
                    <a:pt x="4" y="83"/>
                  </a:cubicBezTo>
                  <a:cubicBezTo>
                    <a:pt x="4" y="83"/>
                    <a:pt x="4" y="83"/>
                    <a:pt x="4" y="83"/>
                  </a:cubicBezTo>
                  <a:cubicBezTo>
                    <a:pt x="4" y="84"/>
                    <a:pt x="4" y="84"/>
                    <a:pt x="4" y="84"/>
                  </a:cubicBezTo>
                  <a:cubicBezTo>
                    <a:pt x="3" y="83"/>
                    <a:pt x="3" y="83"/>
                    <a:pt x="3" y="83"/>
                  </a:cubicBezTo>
                  <a:cubicBezTo>
                    <a:pt x="3" y="84"/>
                    <a:pt x="3" y="84"/>
                    <a:pt x="3" y="84"/>
                  </a:cubicBezTo>
                  <a:cubicBezTo>
                    <a:pt x="2" y="84"/>
                    <a:pt x="2" y="84"/>
                    <a:pt x="2" y="84"/>
                  </a:cubicBezTo>
                  <a:cubicBezTo>
                    <a:pt x="2" y="85"/>
                    <a:pt x="2" y="85"/>
                    <a:pt x="2" y="85"/>
                  </a:cubicBezTo>
                  <a:cubicBezTo>
                    <a:pt x="3" y="86"/>
                    <a:pt x="3" y="86"/>
                    <a:pt x="3" y="86"/>
                  </a:cubicBezTo>
                  <a:cubicBezTo>
                    <a:pt x="4" y="86"/>
                    <a:pt x="4" y="86"/>
                    <a:pt x="4" y="86"/>
                  </a:cubicBezTo>
                  <a:cubicBezTo>
                    <a:pt x="4" y="86"/>
                    <a:pt x="4" y="86"/>
                    <a:pt x="4" y="86"/>
                  </a:cubicBezTo>
                  <a:cubicBezTo>
                    <a:pt x="5" y="86"/>
                    <a:pt x="5" y="86"/>
                    <a:pt x="5" y="86"/>
                  </a:cubicBezTo>
                  <a:cubicBezTo>
                    <a:pt x="4" y="85"/>
                    <a:pt x="4" y="85"/>
                    <a:pt x="4" y="85"/>
                  </a:cubicBezTo>
                  <a:cubicBezTo>
                    <a:pt x="5" y="85"/>
                    <a:pt x="5" y="85"/>
                    <a:pt x="5" y="85"/>
                  </a:cubicBezTo>
                  <a:cubicBezTo>
                    <a:pt x="6" y="85"/>
                    <a:pt x="6" y="85"/>
                    <a:pt x="6" y="85"/>
                  </a:cubicBezTo>
                  <a:cubicBezTo>
                    <a:pt x="5" y="85"/>
                    <a:pt x="5" y="85"/>
                    <a:pt x="5" y="85"/>
                  </a:cubicBezTo>
                  <a:cubicBezTo>
                    <a:pt x="6" y="86"/>
                    <a:pt x="6" y="86"/>
                    <a:pt x="6" y="86"/>
                  </a:cubicBezTo>
                  <a:cubicBezTo>
                    <a:pt x="6" y="87"/>
                    <a:pt x="6" y="87"/>
                    <a:pt x="6" y="87"/>
                  </a:cubicBezTo>
                  <a:cubicBezTo>
                    <a:pt x="5" y="87"/>
                    <a:pt x="5" y="87"/>
                    <a:pt x="5" y="87"/>
                  </a:cubicBezTo>
                  <a:cubicBezTo>
                    <a:pt x="6" y="88"/>
                    <a:pt x="6" y="88"/>
                    <a:pt x="6" y="88"/>
                  </a:cubicBezTo>
                  <a:cubicBezTo>
                    <a:pt x="6" y="88"/>
                    <a:pt x="6" y="88"/>
                    <a:pt x="6" y="88"/>
                  </a:cubicBezTo>
                  <a:cubicBezTo>
                    <a:pt x="7" y="87"/>
                    <a:pt x="7" y="87"/>
                    <a:pt x="7" y="87"/>
                  </a:cubicBezTo>
                  <a:cubicBezTo>
                    <a:pt x="8" y="88"/>
                    <a:pt x="8" y="88"/>
                    <a:pt x="8" y="88"/>
                  </a:cubicBezTo>
                  <a:cubicBezTo>
                    <a:pt x="7" y="88"/>
                    <a:pt x="7" y="88"/>
                    <a:pt x="7" y="88"/>
                  </a:cubicBezTo>
                  <a:cubicBezTo>
                    <a:pt x="6" y="88"/>
                    <a:pt x="6" y="88"/>
                    <a:pt x="6" y="88"/>
                  </a:cubicBezTo>
                  <a:cubicBezTo>
                    <a:pt x="7" y="89"/>
                    <a:pt x="7" y="89"/>
                    <a:pt x="7" y="89"/>
                  </a:cubicBezTo>
                  <a:cubicBezTo>
                    <a:pt x="7" y="89"/>
                    <a:pt x="7" y="89"/>
                    <a:pt x="7" y="89"/>
                  </a:cubicBezTo>
                  <a:cubicBezTo>
                    <a:pt x="5" y="88"/>
                    <a:pt x="5" y="88"/>
                    <a:pt x="5" y="88"/>
                  </a:cubicBezTo>
                  <a:cubicBezTo>
                    <a:pt x="4" y="88"/>
                    <a:pt x="4" y="88"/>
                    <a:pt x="4" y="88"/>
                  </a:cubicBezTo>
                  <a:cubicBezTo>
                    <a:pt x="4" y="88"/>
                    <a:pt x="4" y="88"/>
                    <a:pt x="4" y="88"/>
                  </a:cubicBezTo>
                  <a:cubicBezTo>
                    <a:pt x="3" y="88"/>
                    <a:pt x="3" y="88"/>
                    <a:pt x="3" y="88"/>
                  </a:cubicBezTo>
                  <a:cubicBezTo>
                    <a:pt x="3" y="89"/>
                    <a:pt x="3" y="89"/>
                    <a:pt x="3" y="89"/>
                  </a:cubicBezTo>
                  <a:cubicBezTo>
                    <a:pt x="3" y="89"/>
                    <a:pt x="3" y="89"/>
                    <a:pt x="3" y="89"/>
                  </a:cubicBezTo>
                  <a:cubicBezTo>
                    <a:pt x="4" y="91"/>
                    <a:pt x="4" y="91"/>
                    <a:pt x="4" y="91"/>
                  </a:cubicBezTo>
                  <a:cubicBezTo>
                    <a:pt x="5" y="91"/>
                    <a:pt x="5" y="91"/>
                    <a:pt x="5" y="91"/>
                  </a:cubicBezTo>
                  <a:cubicBezTo>
                    <a:pt x="6" y="92"/>
                    <a:pt x="6" y="92"/>
                    <a:pt x="6" y="92"/>
                  </a:cubicBezTo>
                  <a:cubicBezTo>
                    <a:pt x="8" y="92"/>
                    <a:pt x="8" y="92"/>
                    <a:pt x="8" y="92"/>
                  </a:cubicBezTo>
                  <a:cubicBezTo>
                    <a:pt x="8" y="93"/>
                    <a:pt x="8" y="93"/>
                    <a:pt x="8" y="93"/>
                  </a:cubicBezTo>
                  <a:cubicBezTo>
                    <a:pt x="7" y="93"/>
                    <a:pt x="7" y="93"/>
                    <a:pt x="7" y="93"/>
                  </a:cubicBezTo>
                  <a:cubicBezTo>
                    <a:pt x="8" y="94"/>
                    <a:pt x="8" y="94"/>
                    <a:pt x="8" y="94"/>
                  </a:cubicBezTo>
                  <a:cubicBezTo>
                    <a:pt x="9" y="93"/>
                    <a:pt x="9" y="93"/>
                    <a:pt x="9" y="93"/>
                  </a:cubicBezTo>
                  <a:cubicBezTo>
                    <a:pt x="8" y="93"/>
                    <a:pt x="8" y="93"/>
                    <a:pt x="8" y="93"/>
                  </a:cubicBezTo>
                  <a:cubicBezTo>
                    <a:pt x="9" y="93"/>
                    <a:pt x="9" y="93"/>
                    <a:pt x="9" y="93"/>
                  </a:cubicBezTo>
                  <a:cubicBezTo>
                    <a:pt x="10" y="93"/>
                    <a:pt x="10" y="93"/>
                    <a:pt x="10" y="93"/>
                  </a:cubicBezTo>
                  <a:cubicBezTo>
                    <a:pt x="9" y="93"/>
                    <a:pt x="9" y="93"/>
                    <a:pt x="9" y="93"/>
                  </a:cubicBezTo>
                  <a:cubicBezTo>
                    <a:pt x="10" y="94"/>
                    <a:pt x="10" y="94"/>
                    <a:pt x="10" y="94"/>
                  </a:cubicBezTo>
                  <a:cubicBezTo>
                    <a:pt x="11" y="94"/>
                    <a:pt x="11" y="94"/>
                    <a:pt x="11" y="94"/>
                  </a:cubicBezTo>
                  <a:cubicBezTo>
                    <a:pt x="11" y="94"/>
                    <a:pt x="11" y="94"/>
                    <a:pt x="11" y="94"/>
                  </a:cubicBezTo>
                  <a:cubicBezTo>
                    <a:pt x="12" y="94"/>
                    <a:pt x="12" y="94"/>
                    <a:pt x="12" y="94"/>
                  </a:cubicBezTo>
                  <a:cubicBezTo>
                    <a:pt x="13" y="93"/>
                    <a:pt x="13" y="93"/>
                    <a:pt x="13" y="93"/>
                  </a:cubicBezTo>
                  <a:cubicBezTo>
                    <a:pt x="13" y="93"/>
                    <a:pt x="13" y="93"/>
                    <a:pt x="13" y="93"/>
                  </a:cubicBezTo>
                  <a:cubicBezTo>
                    <a:pt x="14" y="92"/>
                    <a:pt x="14" y="92"/>
                    <a:pt x="14" y="92"/>
                  </a:cubicBezTo>
                  <a:cubicBezTo>
                    <a:pt x="14" y="92"/>
                    <a:pt x="14" y="92"/>
                    <a:pt x="14" y="92"/>
                  </a:cubicBezTo>
                  <a:cubicBezTo>
                    <a:pt x="14" y="93"/>
                    <a:pt x="14" y="93"/>
                    <a:pt x="14" y="93"/>
                  </a:cubicBezTo>
                  <a:cubicBezTo>
                    <a:pt x="14" y="93"/>
                    <a:pt x="14" y="93"/>
                    <a:pt x="14" y="93"/>
                  </a:cubicBezTo>
                  <a:cubicBezTo>
                    <a:pt x="16" y="92"/>
                    <a:pt x="16" y="92"/>
                    <a:pt x="16" y="92"/>
                  </a:cubicBezTo>
                  <a:cubicBezTo>
                    <a:pt x="16" y="91"/>
                    <a:pt x="16" y="91"/>
                    <a:pt x="16" y="91"/>
                  </a:cubicBezTo>
                  <a:cubicBezTo>
                    <a:pt x="15" y="90"/>
                    <a:pt x="15" y="90"/>
                    <a:pt x="15" y="90"/>
                  </a:cubicBezTo>
                  <a:cubicBezTo>
                    <a:pt x="16" y="91"/>
                    <a:pt x="16" y="91"/>
                    <a:pt x="16" y="91"/>
                  </a:cubicBezTo>
                  <a:cubicBezTo>
                    <a:pt x="17" y="90"/>
                    <a:pt x="17" y="90"/>
                    <a:pt x="17" y="90"/>
                  </a:cubicBezTo>
                  <a:cubicBezTo>
                    <a:pt x="17" y="90"/>
                    <a:pt x="17" y="90"/>
                    <a:pt x="17" y="90"/>
                  </a:cubicBezTo>
                  <a:cubicBezTo>
                    <a:pt x="18" y="90"/>
                    <a:pt x="18" y="90"/>
                    <a:pt x="18" y="90"/>
                  </a:cubicBezTo>
                  <a:cubicBezTo>
                    <a:pt x="18" y="89"/>
                    <a:pt x="18" y="89"/>
                    <a:pt x="18" y="89"/>
                  </a:cubicBezTo>
                  <a:cubicBezTo>
                    <a:pt x="18" y="89"/>
                    <a:pt x="18" y="89"/>
                    <a:pt x="18" y="89"/>
                  </a:cubicBezTo>
                  <a:cubicBezTo>
                    <a:pt x="19" y="89"/>
                    <a:pt x="19" y="89"/>
                    <a:pt x="19" y="89"/>
                  </a:cubicBezTo>
                  <a:cubicBezTo>
                    <a:pt x="19" y="88"/>
                    <a:pt x="19" y="88"/>
                    <a:pt x="19" y="88"/>
                  </a:cubicBezTo>
                  <a:cubicBezTo>
                    <a:pt x="18" y="87"/>
                    <a:pt x="18" y="87"/>
                    <a:pt x="18" y="87"/>
                  </a:cubicBezTo>
                  <a:cubicBezTo>
                    <a:pt x="19" y="87"/>
                    <a:pt x="19" y="87"/>
                    <a:pt x="19" y="87"/>
                  </a:cubicBezTo>
                  <a:cubicBezTo>
                    <a:pt x="18" y="86"/>
                    <a:pt x="18" y="86"/>
                    <a:pt x="18" y="86"/>
                  </a:cubicBezTo>
                  <a:cubicBezTo>
                    <a:pt x="17" y="86"/>
                    <a:pt x="17" y="86"/>
                    <a:pt x="17" y="86"/>
                  </a:cubicBezTo>
                  <a:cubicBezTo>
                    <a:pt x="17" y="85"/>
                    <a:pt x="17" y="85"/>
                    <a:pt x="17" y="85"/>
                  </a:cubicBezTo>
                  <a:cubicBezTo>
                    <a:pt x="18" y="85"/>
                    <a:pt x="18" y="85"/>
                    <a:pt x="18" y="85"/>
                  </a:cubicBezTo>
                  <a:cubicBezTo>
                    <a:pt x="19" y="86"/>
                    <a:pt x="19" y="86"/>
                    <a:pt x="19" y="86"/>
                  </a:cubicBezTo>
                  <a:cubicBezTo>
                    <a:pt x="19" y="87"/>
                    <a:pt x="19" y="87"/>
                    <a:pt x="19" y="87"/>
                  </a:cubicBezTo>
                  <a:cubicBezTo>
                    <a:pt x="19" y="87"/>
                    <a:pt x="19" y="87"/>
                    <a:pt x="19" y="87"/>
                  </a:cubicBezTo>
                  <a:cubicBezTo>
                    <a:pt x="20" y="87"/>
                    <a:pt x="20" y="87"/>
                    <a:pt x="20" y="87"/>
                  </a:cubicBezTo>
                  <a:cubicBezTo>
                    <a:pt x="20" y="88"/>
                    <a:pt x="20" y="88"/>
                    <a:pt x="20" y="88"/>
                  </a:cubicBezTo>
                  <a:cubicBezTo>
                    <a:pt x="20" y="88"/>
                    <a:pt x="20" y="88"/>
                    <a:pt x="20" y="88"/>
                  </a:cubicBezTo>
                  <a:cubicBezTo>
                    <a:pt x="21" y="88"/>
                    <a:pt x="21" y="88"/>
                    <a:pt x="21" y="88"/>
                  </a:cubicBezTo>
                  <a:cubicBezTo>
                    <a:pt x="21" y="88"/>
                    <a:pt x="21" y="88"/>
                    <a:pt x="21" y="88"/>
                  </a:cubicBezTo>
                  <a:cubicBezTo>
                    <a:pt x="20" y="87"/>
                    <a:pt x="20" y="87"/>
                    <a:pt x="20" y="87"/>
                  </a:cubicBezTo>
                  <a:cubicBezTo>
                    <a:pt x="21" y="87"/>
                    <a:pt x="21" y="87"/>
                    <a:pt x="21" y="87"/>
                  </a:cubicBezTo>
                  <a:cubicBezTo>
                    <a:pt x="21" y="87"/>
                    <a:pt x="21" y="87"/>
                    <a:pt x="21" y="87"/>
                  </a:cubicBezTo>
                  <a:cubicBezTo>
                    <a:pt x="21" y="88"/>
                    <a:pt x="21" y="88"/>
                    <a:pt x="21" y="88"/>
                  </a:cubicBezTo>
                  <a:cubicBezTo>
                    <a:pt x="23" y="87"/>
                    <a:pt x="23" y="87"/>
                    <a:pt x="23" y="87"/>
                  </a:cubicBezTo>
                  <a:cubicBezTo>
                    <a:pt x="23" y="86"/>
                    <a:pt x="23" y="86"/>
                    <a:pt x="23" y="86"/>
                  </a:cubicBezTo>
                  <a:cubicBezTo>
                    <a:pt x="23" y="85"/>
                    <a:pt x="23" y="85"/>
                    <a:pt x="23" y="85"/>
                  </a:cubicBezTo>
                  <a:cubicBezTo>
                    <a:pt x="22" y="85"/>
                    <a:pt x="22" y="85"/>
                    <a:pt x="22" y="85"/>
                  </a:cubicBezTo>
                  <a:cubicBezTo>
                    <a:pt x="22" y="84"/>
                    <a:pt x="22" y="84"/>
                    <a:pt x="22" y="84"/>
                  </a:cubicBezTo>
                  <a:cubicBezTo>
                    <a:pt x="22" y="84"/>
                    <a:pt x="22" y="84"/>
                    <a:pt x="22" y="84"/>
                  </a:cubicBezTo>
                  <a:cubicBezTo>
                    <a:pt x="22" y="84"/>
                    <a:pt x="22" y="84"/>
                    <a:pt x="22" y="84"/>
                  </a:cubicBezTo>
                  <a:cubicBezTo>
                    <a:pt x="23" y="84"/>
                    <a:pt x="23" y="84"/>
                    <a:pt x="23" y="84"/>
                  </a:cubicBezTo>
                  <a:cubicBezTo>
                    <a:pt x="23" y="83"/>
                    <a:pt x="23" y="83"/>
                    <a:pt x="23" y="83"/>
                  </a:cubicBezTo>
                  <a:cubicBezTo>
                    <a:pt x="22" y="83"/>
                    <a:pt x="22" y="83"/>
                    <a:pt x="22" y="83"/>
                  </a:cubicBezTo>
                  <a:cubicBezTo>
                    <a:pt x="22" y="82"/>
                    <a:pt x="22" y="82"/>
                    <a:pt x="22" y="82"/>
                  </a:cubicBezTo>
                  <a:cubicBezTo>
                    <a:pt x="23" y="82"/>
                    <a:pt x="23" y="82"/>
                    <a:pt x="23" y="82"/>
                  </a:cubicBezTo>
                  <a:cubicBezTo>
                    <a:pt x="24" y="82"/>
                    <a:pt x="24" y="82"/>
                    <a:pt x="24" y="82"/>
                  </a:cubicBezTo>
                  <a:cubicBezTo>
                    <a:pt x="23" y="83"/>
                    <a:pt x="23" y="83"/>
                    <a:pt x="23" y="83"/>
                  </a:cubicBezTo>
                  <a:cubicBezTo>
                    <a:pt x="23" y="84"/>
                    <a:pt x="23" y="84"/>
                    <a:pt x="23" y="84"/>
                  </a:cubicBezTo>
                  <a:cubicBezTo>
                    <a:pt x="23" y="85"/>
                    <a:pt x="23" y="85"/>
                    <a:pt x="23" y="85"/>
                  </a:cubicBezTo>
                  <a:cubicBezTo>
                    <a:pt x="24" y="85"/>
                    <a:pt x="24" y="85"/>
                    <a:pt x="24" y="85"/>
                  </a:cubicBezTo>
                  <a:cubicBezTo>
                    <a:pt x="24" y="86"/>
                    <a:pt x="24" y="86"/>
                    <a:pt x="24" y="86"/>
                  </a:cubicBezTo>
                  <a:cubicBezTo>
                    <a:pt x="25" y="87"/>
                    <a:pt x="25" y="87"/>
                    <a:pt x="25" y="87"/>
                  </a:cubicBezTo>
                  <a:cubicBezTo>
                    <a:pt x="26" y="87"/>
                    <a:pt x="26" y="87"/>
                    <a:pt x="26" y="87"/>
                  </a:cubicBezTo>
                  <a:cubicBezTo>
                    <a:pt x="26" y="87"/>
                    <a:pt x="26" y="87"/>
                    <a:pt x="26" y="87"/>
                  </a:cubicBezTo>
                  <a:cubicBezTo>
                    <a:pt x="26" y="87"/>
                    <a:pt x="26" y="87"/>
                    <a:pt x="26" y="87"/>
                  </a:cubicBezTo>
                  <a:cubicBezTo>
                    <a:pt x="27" y="88"/>
                    <a:pt x="27" y="88"/>
                    <a:pt x="27" y="88"/>
                  </a:cubicBezTo>
                  <a:cubicBezTo>
                    <a:pt x="27" y="88"/>
                    <a:pt x="27" y="88"/>
                    <a:pt x="27" y="88"/>
                  </a:cubicBezTo>
                  <a:cubicBezTo>
                    <a:pt x="28" y="88"/>
                    <a:pt x="28" y="88"/>
                    <a:pt x="28" y="88"/>
                  </a:cubicBezTo>
                  <a:cubicBezTo>
                    <a:pt x="27" y="85"/>
                    <a:pt x="27" y="85"/>
                    <a:pt x="27" y="85"/>
                  </a:cubicBezTo>
                  <a:cubicBezTo>
                    <a:pt x="27" y="84"/>
                    <a:pt x="27" y="84"/>
                    <a:pt x="27" y="84"/>
                  </a:cubicBezTo>
                  <a:cubicBezTo>
                    <a:pt x="27" y="83"/>
                    <a:pt x="27" y="83"/>
                    <a:pt x="27" y="83"/>
                  </a:cubicBezTo>
                  <a:cubicBezTo>
                    <a:pt x="28" y="83"/>
                    <a:pt x="28" y="83"/>
                    <a:pt x="28" y="83"/>
                  </a:cubicBezTo>
                  <a:cubicBezTo>
                    <a:pt x="27" y="82"/>
                    <a:pt x="27" y="82"/>
                    <a:pt x="27" y="82"/>
                  </a:cubicBezTo>
                  <a:cubicBezTo>
                    <a:pt x="27" y="82"/>
                    <a:pt x="27" y="82"/>
                    <a:pt x="27" y="82"/>
                  </a:cubicBezTo>
                  <a:cubicBezTo>
                    <a:pt x="29" y="82"/>
                    <a:pt x="29" y="82"/>
                    <a:pt x="29" y="82"/>
                  </a:cubicBezTo>
                  <a:cubicBezTo>
                    <a:pt x="29" y="81"/>
                    <a:pt x="29" y="81"/>
                    <a:pt x="29" y="81"/>
                  </a:cubicBezTo>
                  <a:cubicBezTo>
                    <a:pt x="29" y="80"/>
                    <a:pt x="29" y="80"/>
                    <a:pt x="29" y="80"/>
                  </a:cubicBezTo>
                  <a:cubicBezTo>
                    <a:pt x="30" y="79"/>
                    <a:pt x="30" y="79"/>
                    <a:pt x="30" y="79"/>
                  </a:cubicBezTo>
                  <a:cubicBezTo>
                    <a:pt x="29" y="78"/>
                    <a:pt x="29" y="78"/>
                    <a:pt x="29" y="78"/>
                  </a:cubicBezTo>
                  <a:cubicBezTo>
                    <a:pt x="29" y="76"/>
                    <a:pt x="29" y="76"/>
                    <a:pt x="29" y="76"/>
                  </a:cubicBezTo>
                  <a:cubicBezTo>
                    <a:pt x="28" y="75"/>
                    <a:pt x="28" y="75"/>
                    <a:pt x="28" y="75"/>
                  </a:cubicBezTo>
                  <a:cubicBezTo>
                    <a:pt x="28" y="74"/>
                    <a:pt x="28" y="74"/>
                    <a:pt x="28" y="74"/>
                  </a:cubicBezTo>
                  <a:cubicBezTo>
                    <a:pt x="30" y="74"/>
                    <a:pt x="30" y="74"/>
                    <a:pt x="30" y="74"/>
                  </a:cubicBezTo>
                  <a:cubicBezTo>
                    <a:pt x="30" y="72"/>
                    <a:pt x="30" y="72"/>
                    <a:pt x="30" y="72"/>
                  </a:cubicBezTo>
                  <a:cubicBezTo>
                    <a:pt x="31" y="71"/>
                    <a:pt x="31" y="71"/>
                    <a:pt x="31" y="71"/>
                  </a:cubicBezTo>
                  <a:cubicBezTo>
                    <a:pt x="29" y="70"/>
                    <a:pt x="29" y="70"/>
                    <a:pt x="29" y="70"/>
                  </a:cubicBezTo>
                  <a:cubicBezTo>
                    <a:pt x="28" y="69"/>
                    <a:pt x="28" y="69"/>
                    <a:pt x="28" y="69"/>
                  </a:cubicBezTo>
                  <a:cubicBezTo>
                    <a:pt x="28" y="68"/>
                    <a:pt x="28" y="68"/>
                    <a:pt x="28" y="68"/>
                  </a:cubicBezTo>
                  <a:cubicBezTo>
                    <a:pt x="28" y="66"/>
                    <a:pt x="28" y="66"/>
                    <a:pt x="28" y="66"/>
                  </a:cubicBezTo>
                  <a:cubicBezTo>
                    <a:pt x="28" y="65"/>
                    <a:pt x="28" y="65"/>
                    <a:pt x="28" y="65"/>
                  </a:cubicBezTo>
                  <a:cubicBezTo>
                    <a:pt x="27" y="64"/>
                    <a:pt x="27" y="64"/>
                    <a:pt x="27" y="64"/>
                  </a:cubicBezTo>
                  <a:cubicBezTo>
                    <a:pt x="28" y="62"/>
                    <a:pt x="28" y="62"/>
                    <a:pt x="28" y="62"/>
                  </a:cubicBezTo>
                  <a:cubicBezTo>
                    <a:pt x="27" y="60"/>
                    <a:pt x="27" y="60"/>
                    <a:pt x="27" y="60"/>
                  </a:cubicBezTo>
                  <a:cubicBezTo>
                    <a:pt x="27" y="58"/>
                    <a:pt x="27" y="58"/>
                    <a:pt x="27" y="58"/>
                  </a:cubicBezTo>
                  <a:cubicBezTo>
                    <a:pt x="27" y="56"/>
                    <a:pt x="27" y="56"/>
                    <a:pt x="27" y="56"/>
                  </a:cubicBezTo>
                  <a:cubicBezTo>
                    <a:pt x="28" y="55"/>
                    <a:pt x="28" y="55"/>
                    <a:pt x="28" y="55"/>
                  </a:cubicBezTo>
                  <a:cubicBezTo>
                    <a:pt x="29" y="54"/>
                    <a:pt x="29" y="54"/>
                    <a:pt x="29" y="54"/>
                  </a:cubicBezTo>
                  <a:cubicBezTo>
                    <a:pt x="30" y="55"/>
                    <a:pt x="30" y="55"/>
                    <a:pt x="30" y="55"/>
                  </a:cubicBezTo>
                  <a:cubicBezTo>
                    <a:pt x="32" y="55"/>
                    <a:pt x="32" y="55"/>
                    <a:pt x="32" y="55"/>
                  </a:cubicBezTo>
                  <a:cubicBezTo>
                    <a:pt x="33" y="54"/>
                    <a:pt x="33" y="54"/>
                    <a:pt x="33" y="54"/>
                  </a:cubicBezTo>
                  <a:cubicBezTo>
                    <a:pt x="33" y="52"/>
                    <a:pt x="33" y="52"/>
                    <a:pt x="33" y="52"/>
                  </a:cubicBezTo>
                  <a:cubicBezTo>
                    <a:pt x="32" y="52"/>
                    <a:pt x="32" y="52"/>
                    <a:pt x="32" y="52"/>
                  </a:cubicBezTo>
                  <a:cubicBezTo>
                    <a:pt x="32" y="51"/>
                    <a:pt x="32" y="51"/>
                    <a:pt x="32" y="51"/>
                  </a:cubicBezTo>
                  <a:cubicBezTo>
                    <a:pt x="34" y="47"/>
                    <a:pt x="34" y="47"/>
                    <a:pt x="34" y="47"/>
                  </a:cubicBezTo>
                  <a:cubicBezTo>
                    <a:pt x="34" y="45"/>
                    <a:pt x="34" y="45"/>
                    <a:pt x="34" y="45"/>
                  </a:cubicBezTo>
                  <a:cubicBezTo>
                    <a:pt x="34" y="44"/>
                    <a:pt x="34" y="44"/>
                    <a:pt x="34" y="44"/>
                  </a:cubicBezTo>
                  <a:cubicBezTo>
                    <a:pt x="35" y="43"/>
                    <a:pt x="35" y="43"/>
                    <a:pt x="35" y="43"/>
                  </a:cubicBezTo>
                  <a:cubicBezTo>
                    <a:pt x="35" y="41"/>
                    <a:pt x="35" y="41"/>
                    <a:pt x="35" y="41"/>
                  </a:cubicBezTo>
                  <a:cubicBezTo>
                    <a:pt x="34" y="41"/>
                    <a:pt x="34" y="41"/>
                    <a:pt x="34" y="41"/>
                  </a:cubicBezTo>
                  <a:cubicBezTo>
                    <a:pt x="34" y="40"/>
                    <a:pt x="34" y="40"/>
                    <a:pt x="34" y="40"/>
                  </a:cubicBezTo>
                  <a:cubicBezTo>
                    <a:pt x="35" y="39"/>
                    <a:pt x="35" y="39"/>
                    <a:pt x="35" y="39"/>
                  </a:cubicBezTo>
                  <a:cubicBezTo>
                    <a:pt x="37" y="39"/>
                    <a:pt x="37" y="39"/>
                    <a:pt x="37" y="39"/>
                  </a:cubicBezTo>
                  <a:cubicBezTo>
                    <a:pt x="38" y="38"/>
                    <a:pt x="38" y="38"/>
                    <a:pt x="38" y="38"/>
                  </a:cubicBezTo>
                  <a:cubicBezTo>
                    <a:pt x="38" y="38"/>
                    <a:pt x="38" y="38"/>
                    <a:pt x="38" y="38"/>
                  </a:cubicBezTo>
                  <a:cubicBezTo>
                    <a:pt x="39" y="36"/>
                    <a:pt x="39" y="36"/>
                    <a:pt x="39" y="36"/>
                  </a:cubicBezTo>
                  <a:cubicBezTo>
                    <a:pt x="40" y="34"/>
                    <a:pt x="40" y="34"/>
                    <a:pt x="40" y="34"/>
                  </a:cubicBezTo>
                  <a:cubicBezTo>
                    <a:pt x="41" y="33"/>
                    <a:pt x="41" y="33"/>
                    <a:pt x="41" y="33"/>
                  </a:cubicBezTo>
                  <a:cubicBezTo>
                    <a:pt x="40" y="32"/>
                    <a:pt x="40" y="32"/>
                    <a:pt x="40" y="32"/>
                  </a:cubicBezTo>
                  <a:cubicBezTo>
                    <a:pt x="40" y="32"/>
                    <a:pt x="40" y="32"/>
                    <a:pt x="40" y="32"/>
                  </a:cubicBezTo>
                  <a:cubicBezTo>
                    <a:pt x="40" y="30"/>
                    <a:pt x="40" y="30"/>
                    <a:pt x="40" y="30"/>
                  </a:cubicBezTo>
                  <a:cubicBezTo>
                    <a:pt x="40" y="29"/>
                    <a:pt x="40" y="29"/>
                    <a:pt x="40" y="29"/>
                  </a:cubicBezTo>
                  <a:cubicBezTo>
                    <a:pt x="41" y="29"/>
                    <a:pt x="41" y="29"/>
                    <a:pt x="41" y="29"/>
                  </a:cubicBezTo>
                  <a:cubicBezTo>
                    <a:pt x="41" y="28"/>
                    <a:pt x="41" y="28"/>
                    <a:pt x="41" y="28"/>
                  </a:cubicBezTo>
                  <a:cubicBezTo>
                    <a:pt x="42" y="27"/>
                    <a:pt x="42" y="27"/>
                    <a:pt x="42" y="27"/>
                  </a:cubicBezTo>
                  <a:cubicBezTo>
                    <a:pt x="42" y="26"/>
                    <a:pt x="42" y="26"/>
                    <a:pt x="42" y="26"/>
                  </a:cubicBezTo>
                  <a:cubicBezTo>
                    <a:pt x="43" y="26"/>
                    <a:pt x="43" y="26"/>
                    <a:pt x="43" y="26"/>
                  </a:cubicBezTo>
                  <a:cubicBezTo>
                    <a:pt x="44" y="26"/>
                    <a:pt x="44" y="26"/>
                    <a:pt x="44" y="26"/>
                  </a:cubicBezTo>
                  <a:cubicBezTo>
                    <a:pt x="45" y="26"/>
                    <a:pt x="45" y="26"/>
                    <a:pt x="45" y="26"/>
                  </a:cubicBezTo>
                  <a:cubicBezTo>
                    <a:pt x="45" y="26"/>
                    <a:pt x="45" y="26"/>
                    <a:pt x="45" y="26"/>
                  </a:cubicBezTo>
                  <a:cubicBezTo>
                    <a:pt x="46" y="26"/>
                    <a:pt x="46" y="26"/>
                    <a:pt x="46" y="26"/>
                  </a:cubicBezTo>
                  <a:cubicBezTo>
                    <a:pt x="45" y="25"/>
                    <a:pt x="45" y="25"/>
                    <a:pt x="45" y="25"/>
                  </a:cubicBezTo>
                  <a:cubicBezTo>
                    <a:pt x="46" y="24"/>
                    <a:pt x="46" y="24"/>
                    <a:pt x="46" y="24"/>
                  </a:cubicBezTo>
                  <a:cubicBezTo>
                    <a:pt x="46" y="24"/>
                    <a:pt x="46" y="24"/>
                    <a:pt x="46" y="24"/>
                  </a:cubicBezTo>
                  <a:cubicBezTo>
                    <a:pt x="46" y="24"/>
                    <a:pt x="46" y="24"/>
                    <a:pt x="46" y="24"/>
                  </a:cubicBezTo>
                  <a:cubicBezTo>
                    <a:pt x="45" y="23"/>
                    <a:pt x="45" y="23"/>
                    <a:pt x="45" y="23"/>
                  </a:cubicBezTo>
                  <a:cubicBezTo>
                    <a:pt x="46" y="22"/>
                    <a:pt x="46" y="22"/>
                    <a:pt x="46" y="22"/>
                  </a:cubicBezTo>
                  <a:cubicBezTo>
                    <a:pt x="47" y="22"/>
                    <a:pt x="47" y="22"/>
                    <a:pt x="47" y="22"/>
                  </a:cubicBezTo>
                  <a:cubicBezTo>
                    <a:pt x="48" y="22"/>
                    <a:pt x="48" y="22"/>
                    <a:pt x="48" y="22"/>
                  </a:cubicBezTo>
                  <a:cubicBezTo>
                    <a:pt x="49" y="22"/>
                    <a:pt x="49" y="22"/>
                    <a:pt x="49" y="22"/>
                  </a:cubicBezTo>
                  <a:cubicBezTo>
                    <a:pt x="50" y="23"/>
                    <a:pt x="50" y="23"/>
                    <a:pt x="50" y="23"/>
                  </a:cubicBezTo>
                  <a:cubicBezTo>
                    <a:pt x="51" y="23"/>
                    <a:pt x="51" y="23"/>
                    <a:pt x="51" y="23"/>
                  </a:cubicBezTo>
                  <a:cubicBezTo>
                    <a:pt x="52" y="23"/>
                    <a:pt x="52" y="23"/>
                    <a:pt x="52" y="23"/>
                  </a:cubicBezTo>
                  <a:cubicBezTo>
                    <a:pt x="52" y="23"/>
                    <a:pt x="52" y="23"/>
                    <a:pt x="52" y="23"/>
                  </a:cubicBezTo>
                  <a:cubicBezTo>
                    <a:pt x="53" y="23"/>
                    <a:pt x="53" y="23"/>
                    <a:pt x="53" y="23"/>
                  </a:cubicBezTo>
                  <a:cubicBezTo>
                    <a:pt x="53" y="22"/>
                    <a:pt x="53" y="22"/>
                    <a:pt x="53" y="22"/>
                  </a:cubicBezTo>
                  <a:cubicBezTo>
                    <a:pt x="52" y="22"/>
                    <a:pt x="52" y="22"/>
                    <a:pt x="52" y="22"/>
                  </a:cubicBezTo>
                  <a:cubicBezTo>
                    <a:pt x="52" y="21"/>
                    <a:pt x="52" y="21"/>
                    <a:pt x="52" y="21"/>
                  </a:cubicBezTo>
                  <a:cubicBezTo>
                    <a:pt x="53" y="20"/>
                    <a:pt x="53" y="20"/>
                    <a:pt x="53" y="20"/>
                  </a:cubicBezTo>
                  <a:cubicBezTo>
                    <a:pt x="53" y="19"/>
                    <a:pt x="53" y="19"/>
                    <a:pt x="53" y="19"/>
                  </a:cubicBezTo>
                  <a:cubicBezTo>
                    <a:pt x="52" y="19"/>
                    <a:pt x="52" y="19"/>
                    <a:pt x="52" y="19"/>
                  </a:cubicBezTo>
                  <a:cubicBezTo>
                    <a:pt x="52" y="18"/>
                    <a:pt x="52" y="18"/>
                    <a:pt x="52" y="18"/>
                  </a:cubicBezTo>
                  <a:cubicBezTo>
                    <a:pt x="53" y="18"/>
                    <a:pt x="53" y="18"/>
                    <a:pt x="53" y="18"/>
                  </a:cubicBezTo>
                  <a:cubicBezTo>
                    <a:pt x="54" y="18"/>
                    <a:pt x="54" y="18"/>
                    <a:pt x="54" y="18"/>
                  </a:cubicBezTo>
                  <a:cubicBezTo>
                    <a:pt x="54" y="18"/>
                    <a:pt x="54" y="18"/>
                    <a:pt x="54" y="18"/>
                  </a:cubicBezTo>
                  <a:cubicBezTo>
                    <a:pt x="54" y="18"/>
                    <a:pt x="54" y="18"/>
                    <a:pt x="54" y="18"/>
                  </a:cubicBezTo>
                  <a:cubicBezTo>
                    <a:pt x="55" y="18"/>
                    <a:pt x="55" y="18"/>
                    <a:pt x="55" y="18"/>
                  </a:cubicBezTo>
                  <a:cubicBezTo>
                    <a:pt x="55" y="18"/>
                    <a:pt x="55" y="18"/>
                    <a:pt x="55" y="18"/>
                  </a:cubicBezTo>
                  <a:cubicBezTo>
                    <a:pt x="55" y="18"/>
                    <a:pt x="55" y="18"/>
                    <a:pt x="55" y="18"/>
                  </a:cubicBezTo>
                  <a:cubicBezTo>
                    <a:pt x="55" y="17"/>
                    <a:pt x="55" y="17"/>
                    <a:pt x="55" y="17"/>
                  </a:cubicBezTo>
                  <a:cubicBezTo>
                    <a:pt x="55" y="17"/>
                    <a:pt x="55" y="17"/>
                    <a:pt x="55" y="17"/>
                  </a:cubicBezTo>
                  <a:cubicBezTo>
                    <a:pt x="56" y="16"/>
                    <a:pt x="56" y="16"/>
                    <a:pt x="56" y="16"/>
                  </a:cubicBezTo>
                  <a:cubicBezTo>
                    <a:pt x="57" y="16"/>
                    <a:pt x="57" y="16"/>
                    <a:pt x="57" y="16"/>
                  </a:cubicBezTo>
                  <a:cubicBezTo>
                    <a:pt x="57" y="17"/>
                    <a:pt x="57" y="17"/>
                    <a:pt x="57" y="17"/>
                  </a:cubicBezTo>
                  <a:cubicBezTo>
                    <a:pt x="59" y="19"/>
                    <a:pt x="59" y="19"/>
                    <a:pt x="59" y="19"/>
                  </a:cubicBezTo>
                  <a:cubicBezTo>
                    <a:pt x="60" y="19"/>
                    <a:pt x="60" y="19"/>
                    <a:pt x="60" y="19"/>
                  </a:cubicBezTo>
                  <a:cubicBezTo>
                    <a:pt x="60" y="20"/>
                    <a:pt x="60" y="20"/>
                    <a:pt x="60" y="20"/>
                  </a:cubicBezTo>
                  <a:cubicBezTo>
                    <a:pt x="62" y="21"/>
                    <a:pt x="62" y="21"/>
                    <a:pt x="62" y="21"/>
                  </a:cubicBezTo>
                  <a:cubicBezTo>
                    <a:pt x="64" y="21"/>
                    <a:pt x="64" y="21"/>
                    <a:pt x="64" y="21"/>
                  </a:cubicBezTo>
                  <a:cubicBezTo>
                    <a:pt x="65" y="20"/>
                    <a:pt x="65" y="20"/>
                    <a:pt x="65" y="20"/>
                  </a:cubicBezTo>
                  <a:cubicBezTo>
                    <a:pt x="65" y="19"/>
                    <a:pt x="65" y="19"/>
                    <a:pt x="65" y="19"/>
                  </a:cubicBezTo>
                  <a:cubicBezTo>
                    <a:pt x="66" y="19"/>
                    <a:pt x="66" y="19"/>
                    <a:pt x="66" y="19"/>
                  </a:cubicBezTo>
                  <a:cubicBezTo>
                    <a:pt x="68" y="20"/>
                    <a:pt x="68" y="20"/>
                    <a:pt x="68" y="20"/>
                  </a:cubicBezTo>
                  <a:cubicBezTo>
                    <a:pt x="69" y="20"/>
                    <a:pt x="69" y="20"/>
                    <a:pt x="69" y="20"/>
                  </a:cubicBezTo>
                  <a:cubicBezTo>
                    <a:pt x="69" y="19"/>
                    <a:pt x="69" y="19"/>
                    <a:pt x="69" y="19"/>
                  </a:cubicBezTo>
                  <a:cubicBezTo>
                    <a:pt x="70" y="19"/>
                    <a:pt x="70" y="19"/>
                    <a:pt x="70" y="19"/>
                  </a:cubicBezTo>
                  <a:cubicBezTo>
                    <a:pt x="70" y="19"/>
                    <a:pt x="70" y="19"/>
                    <a:pt x="70" y="19"/>
                  </a:cubicBezTo>
                  <a:cubicBezTo>
                    <a:pt x="71" y="19"/>
                    <a:pt x="71" y="19"/>
                    <a:pt x="71" y="19"/>
                  </a:cubicBezTo>
                  <a:cubicBezTo>
                    <a:pt x="72" y="18"/>
                    <a:pt x="72" y="18"/>
                    <a:pt x="72" y="18"/>
                  </a:cubicBezTo>
                  <a:cubicBezTo>
                    <a:pt x="72" y="18"/>
                    <a:pt x="72" y="18"/>
                    <a:pt x="72" y="18"/>
                  </a:cubicBezTo>
                  <a:cubicBezTo>
                    <a:pt x="72" y="17"/>
                    <a:pt x="72" y="17"/>
                    <a:pt x="72" y="17"/>
                  </a:cubicBezTo>
                  <a:cubicBezTo>
                    <a:pt x="72" y="16"/>
                    <a:pt x="72" y="16"/>
                    <a:pt x="72" y="16"/>
                  </a:cubicBezTo>
                  <a:cubicBezTo>
                    <a:pt x="72" y="14"/>
                    <a:pt x="72" y="14"/>
                    <a:pt x="72" y="14"/>
                  </a:cubicBezTo>
                  <a:cubicBezTo>
                    <a:pt x="72" y="13"/>
                    <a:pt x="72" y="13"/>
                    <a:pt x="72" y="13"/>
                  </a:cubicBezTo>
                  <a:cubicBezTo>
                    <a:pt x="72" y="12"/>
                    <a:pt x="72" y="12"/>
                    <a:pt x="72" y="12"/>
                  </a:cubicBezTo>
                  <a:cubicBezTo>
                    <a:pt x="72" y="12"/>
                    <a:pt x="72" y="12"/>
                    <a:pt x="72" y="12"/>
                  </a:cubicBezTo>
                  <a:cubicBezTo>
                    <a:pt x="73" y="11"/>
                    <a:pt x="73" y="11"/>
                    <a:pt x="73" y="11"/>
                  </a:cubicBezTo>
                  <a:cubicBezTo>
                    <a:pt x="73" y="11"/>
                    <a:pt x="73" y="11"/>
                    <a:pt x="73" y="11"/>
                  </a:cubicBezTo>
                  <a:cubicBezTo>
                    <a:pt x="74" y="10"/>
                    <a:pt x="74" y="10"/>
                    <a:pt x="74" y="10"/>
                  </a:cubicBezTo>
                  <a:cubicBezTo>
                    <a:pt x="75" y="11"/>
                    <a:pt x="75" y="11"/>
                    <a:pt x="75" y="11"/>
                  </a:cubicBezTo>
                  <a:cubicBezTo>
                    <a:pt x="76" y="11"/>
                    <a:pt x="76" y="11"/>
                    <a:pt x="76" y="11"/>
                  </a:cubicBezTo>
                  <a:cubicBezTo>
                    <a:pt x="76" y="10"/>
                    <a:pt x="76" y="10"/>
                    <a:pt x="76" y="10"/>
                  </a:cubicBezTo>
                  <a:cubicBezTo>
                    <a:pt x="76" y="9"/>
                    <a:pt x="76" y="9"/>
                    <a:pt x="76" y="9"/>
                  </a:cubicBezTo>
                  <a:cubicBezTo>
                    <a:pt x="78" y="9"/>
                    <a:pt x="78" y="9"/>
                    <a:pt x="78" y="9"/>
                  </a:cubicBezTo>
                  <a:cubicBezTo>
                    <a:pt x="79" y="10"/>
                    <a:pt x="79" y="10"/>
                    <a:pt x="79" y="10"/>
                  </a:cubicBezTo>
                  <a:cubicBezTo>
                    <a:pt x="80" y="11"/>
                    <a:pt x="80" y="11"/>
                    <a:pt x="80" y="11"/>
                  </a:cubicBezTo>
                  <a:cubicBezTo>
                    <a:pt x="81" y="12"/>
                    <a:pt x="81" y="12"/>
                    <a:pt x="81" y="12"/>
                  </a:cubicBezTo>
                  <a:cubicBezTo>
                    <a:pt x="82" y="12"/>
                    <a:pt x="82" y="12"/>
                    <a:pt x="82" y="12"/>
                  </a:cubicBezTo>
                  <a:cubicBezTo>
                    <a:pt x="83" y="12"/>
                    <a:pt x="83" y="12"/>
                    <a:pt x="83" y="12"/>
                  </a:cubicBezTo>
                  <a:cubicBezTo>
                    <a:pt x="83" y="13"/>
                    <a:pt x="83" y="13"/>
                    <a:pt x="83" y="13"/>
                  </a:cubicBezTo>
                  <a:cubicBezTo>
                    <a:pt x="84" y="14"/>
                    <a:pt x="84" y="14"/>
                    <a:pt x="84" y="14"/>
                  </a:cubicBezTo>
                  <a:cubicBezTo>
                    <a:pt x="84" y="15"/>
                    <a:pt x="84" y="15"/>
                    <a:pt x="84" y="15"/>
                  </a:cubicBezTo>
                  <a:cubicBezTo>
                    <a:pt x="83" y="16"/>
                    <a:pt x="83" y="16"/>
                    <a:pt x="83" y="16"/>
                  </a:cubicBezTo>
                  <a:cubicBezTo>
                    <a:pt x="83" y="17"/>
                    <a:pt x="83" y="17"/>
                    <a:pt x="83" y="17"/>
                  </a:cubicBezTo>
                  <a:close/>
                  <a:moveTo>
                    <a:pt x="4" y="87"/>
                  </a:moveTo>
                  <a:cubicBezTo>
                    <a:pt x="4" y="87"/>
                    <a:pt x="4" y="87"/>
                    <a:pt x="4" y="87"/>
                  </a:cubicBezTo>
                  <a:cubicBezTo>
                    <a:pt x="4" y="88"/>
                    <a:pt x="4" y="88"/>
                    <a:pt x="4" y="88"/>
                  </a:cubicBezTo>
                  <a:cubicBezTo>
                    <a:pt x="4" y="87"/>
                    <a:pt x="4" y="87"/>
                    <a:pt x="4" y="87"/>
                  </a:cubicBezTo>
                  <a:close/>
                  <a:moveTo>
                    <a:pt x="2" y="82"/>
                  </a:moveTo>
                  <a:cubicBezTo>
                    <a:pt x="2" y="82"/>
                    <a:pt x="2" y="82"/>
                    <a:pt x="2" y="82"/>
                  </a:cubicBezTo>
                  <a:cubicBezTo>
                    <a:pt x="3" y="83"/>
                    <a:pt x="3" y="83"/>
                    <a:pt x="3" y="83"/>
                  </a:cubicBezTo>
                  <a:cubicBezTo>
                    <a:pt x="2" y="83"/>
                    <a:pt x="2" y="83"/>
                    <a:pt x="2" y="83"/>
                  </a:cubicBezTo>
                  <a:cubicBezTo>
                    <a:pt x="2" y="82"/>
                    <a:pt x="2" y="82"/>
                    <a:pt x="2" y="82"/>
                  </a:cubicBezTo>
                  <a:close/>
                  <a:moveTo>
                    <a:pt x="3" y="81"/>
                  </a:moveTo>
                  <a:cubicBezTo>
                    <a:pt x="3" y="81"/>
                    <a:pt x="3" y="81"/>
                    <a:pt x="3" y="81"/>
                  </a:cubicBezTo>
                  <a:cubicBezTo>
                    <a:pt x="3" y="81"/>
                    <a:pt x="3" y="81"/>
                    <a:pt x="3" y="81"/>
                  </a:cubicBezTo>
                  <a:cubicBezTo>
                    <a:pt x="3" y="81"/>
                    <a:pt x="3" y="81"/>
                    <a:pt x="3" y="81"/>
                  </a:cubicBezTo>
                  <a:close/>
                  <a:moveTo>
                    <a:pt x="2" y="80"/>
                  </a:moveTo>
                  <a:cubicBezTo>
                    <a:pt x="2" y="81"/>
                    <a:pt x="2" y="81"/>
                    <a:pt x="2" y="81"/>
                  </a:cubicBezTo>
                  <a:cubicBezTo>
                    <a:pt x="2" y="81"/>
                    <a:pt x="2" y="81"/>
                    <a:pt x="2" y="81"/>
                  </a:cubicBezTo>
                  <a:cubicBezTo>
                    <a:pt x="2" y="80"/>
                    <a:pt x="2" y="80"/>
                    <a:pt x="2" y="80"/>
                  </a:cubicBezTo>
                  <a:close/>
                  <a:moveTo>
                    <a:pt x="1" y="77"/>
                  </a:moveTo>
                  <a:cubicBezTo>
                    <a:pt x="0" y="77"/>
                    <a:pt x="0" y="77"/>
                    <a:pt x="0" y="77"/>
                  </a:cubicBezTo>
                  <a:cubicBezTo>
                    <a:pt x="1" y="76"/>
                    <a:pt x="1" y="76"/>
                    <a:pt x="1" y="76"/>
                  </a:cubicBezTo>
                  <a:cubicBezTo>
                    <a:pt x="1" y="76"/>
                    <a:pt x="1" y="77"/>
                    <a:pt x="1" y="77"/>
                  </a:cubicBezTo>
                  <a:close/>
                  <a:moveTo>
                    <a:pt x="1" y="78"/>
                  </a:moveTo>
                  <a:cubicBezTo>
                    <a:pt x="1" y="78"/>
                    <a:pt x="1" y="78"/>
                    <a:pt x="1" y="78"/>
                  </a:cubicBezTo>
                  <a:cubicBezTo>
                    <a:pt x="1" y="78"/>
                    <a:pt x="1" y="78"/>
                    <a:pt x="1" y="78"/>
                  </a:cubicBezTo>
                  <a:cubicBezTo>
                    <a:pt x="1" y="78"/>
                    <a:pt x="1" y="78"/>
                    <a:pt x="1" y="78"/>
                  </a:cubicBezTo>
                  <a:close/>
                  <a:moveTo>
                    <a:pt x="2" y="79"/>
                  </a:moveTo>
                  <a:cubicBezTo>
                    <a:pt x="2" y="79"/>
                    <a:pt x="3" y="79"/>
                    <a:pt x="3" y="79"/>
                  </a:cubicBezTo>
                  <a:cubicBezTo>
                    <a:pt x="3" y="80"/>
                    <a:pt x="3" y="80"/>
                    <a:pt x="3" y="80"/>
                  </a:cubicBezTo>
                  <a:cubicBezTo>
                    <a:pt x="2" y="79"/>
                    <a:pt x="2" y="79"/>
                    <a:pt x="2" y="79"/>
                  </a:cubicBezTo>
                  <a:close/>
                  <a:moveTo>
                    <a:pt x="1" y="80"/>
                  </a:moveTo>
                  <a:cubicBezTo>
                    <a:pt x="0" y="79"/>
                    <a:pt x="0" y="79"/>
                    <a:pt x="0" y="79"/>
                  </a:cubicBezTo>
                  <a:cubicBezTo>
                    <a:pt x="1" y="79"/>
                    <a:pt x="1" y="79"/>
                    <a:pt x="1" y="79"/>
                  </a:cubicBezTo>
                  <a:cubicBezTo>
                    <a:pt x="1" y="80"/>
                    <a:pt x="1" y="80"/>
                    <a:pt x="1" y="80"/>
                  </a:cubicBezTo>
                  <a:close/>
                  <a:moveTo>
                    <a:pt x="0" y="75"/>
                  </a:moveTo>
                  <a:cubicBezTo>
                    <a:pt x="0" y="76"/>
                    <a:pt x="0" y="76"/>
                    <a:pt x="0" y="76"/>
                  </a:cubicBezTo>
                  <a:cubicBezTo>
                    <a:pt x="0" y="76"/>
                    <a:pt x="0" y="76"/>
                    <a:pt x="0" y="76"/>
                  </a:cubicBezTo>
                  <a:cubicBezTo>
                    <a:pt x="1" y="75"/>
                    <a:pt x="1" y="75"/>
                    <a:pt x="1" y="75"/>
                  </a:cubicBezTo>
                  <a:cubicBezTo>
                    <a:pt x="0" y="75"/>
                    <a:pt x="0" y="75"/>
                    <a:pt x="0" y="75"/>
                  </a:cubicBezTo>
                  <a:close/>
                  <a:moveTo>
                    <a:pt x="0" y="69"/>
                  </a:moveTo>
                  <a:cubicBezTo>
                    <a:pt x="1" y="70"/>
                    <a:pt x="1" y="70"/>
                    <a:pt x="1" y="70"/>
                  </a:cubicBezTo>
                  <a:cubicBezTo>
                    <a:pt x="0" y="70"/>
                    <a:pt x="0" y="70"/>
                    <a:pt x="0" y="70"/>
                  </a:cubicBezTo>
                  <a:cubicBezTo>
                    <a:pt x="0" y="69"/>
                    <a:pt x="0" y="69"/>
                    <a:pt x="0" y="69"/>
                  </a:cubicBezTo>
                  <a:close/>
                  <a:moveTo>
                    <a:pt x="0" y="68"/>
                  </a:moveTo>
                  <a:cubicBezTo>
                    <a:pt x="1" y="69"/>
                    <a:pt x="1" y="69"/>
                    <a:pt x="1" y="69"/>
                  </a:cubicBezTo>
                  <a:cubicBezTo>
                    <a:pt x="1" y="69"/>
                    <a:pt x="1" y="69"/>
                    <a:pt x="1" y="69"/>
                  </a:cubicBezTo>
                  <a:cubicBezTo>
                    <a:pt x="0" y="68"/>
                    <a:pt x="0" y="68"/>
                    <a:pt x="0" y="68"/>
                  </a:cubicBezTo>
                  <a:close/>
                  <a:moveTo>
                    <a:pt x="3" y="66"/>
                  </a:moveTo>
                  <a:cubicBezTo>
                    <a:pt x="3" y="67"/>
                    <a:pt x="3" y="67"/>
                    <a:pt x="3" y="67"/>
                  </a:cubicBezTo>
                  <a:cubicBezTo>
                    <a:pt x="2" y="67"/>
                    <a:pt x="2" y="67"/>
                    <a:pt x="2" y="67"/>
                  </a:cubicBezTo>
                  <a:cubicBezTo>
                    <a:pt x="3" y="66"/>
                    <a:pt x="3" y="66"/>
                    <a:pt x="3" y="66"/>
                  </a:cubicBezTo>
                  <a:close/>
                  <a:moveTo>
                    <a:pt x="4" y="66"/>
                  </a:moveTo>
                  <a:cubicBezTo>
                    <a:pt x="4" y="66"/>
                    <a:pt x="4" y="66"/>
                    <a:pt x="4" y="66"/>
                  </a:cubicBezTo>
                  <a:cubicBezTo>
                    <a:pt x="5" y="67"/>
                    <a:pt x="5" y="67"/>
                    <a:pt x="5" y="67"/>
                  </a:cubicBezTo>
                  <a:cubicBezTo>
                    <a:pt x="4" y="67"/>
                    <a:pt x="4" y="67"/>
                    <a:pt x="4" y="67"/>
                  </a:cubicBezTo>
                  <a:cubicBezTo>
                    <a:pt x="4" y="66"/>
                    <a:pt x="4" y="66"/>
                    <a:pt x="4" y="66"/>
                  </a:cubicBezTo>
                  <a:close/>
                  <a:moveTo>
                    <a:pt x="12" y="61"/>
                  </a:moveTo>
                  <a:cubicBezTo>
                    <a:pt x="12" y="61"/>
                    <a:pt x="12" y="60"/>
                    <a:pt x="12" y="60"/>
                  </a:cubicBezTo>
                  <a:cubicBezTo>
                    <a:pt x="13" y="61"/>
                    <a:pt x="13" y="61"/>
                    <a:pt x="13" y="61"/>
                  </a:cubicBezTo>
                  <a:cubicBezTo>
                    <a:pt x="12" y="61"/>
                    <a:pt x="12" y="61"/>
                    <a:pt x="12" y="61"/>
                  </a:cubicBezTo>
                  <a:cubicBezTo>
                    <a:pt x="12" y="61"/>
                    <a:pt x="12" y="61"/>
                    <a:pt x="12" y="61"/>
                  </a:cubicBezTo>
                  <a:close/>
                  <a:moveTo>
                    <a:pt x="12" y="60"/>
                  </a:moveTo>
                  <a:cubicBezTo>
                    <a:pt x="12" y="60"/>
                    <a:pt x="12" y="60"/>
                    <a:pt x="12" y="60"/>
                  </a:cubicBezTo>
                  <a:cubicBezTo>
                    <a:pt x="11" y="59"/>
                    <a:pt x="11" y="59"/>
                    <a:pt x="11" y="59"/>
                  </a:cubicBezTo>
                  <a:cubicBezTo>
                    <a:pt x="12" y="59"/>
                    <a:pt x="12" y="59"/>
                    <a:pt x="12" y="59"/>
                  </a:cubicBezTo>
                  <a:cubicBezTo>
                    <a:pt x="12" y="60"/>
                    <a:pt x="12" y="60"/>
                    <a:pt x="12" y="60"/>
                  </a:cubicBezTo>
                  <a:close/>
                  <a:moveTo>
                    <a:pt x="13" y="58"/>
                  </a:moveTo>
                  <a:cubicBezTo>
                    <a:pt x="14" y="57"/>
                    <a:pt x="14" y="57"/>
                    <a:pt x="14" y="57"/>
                  </a:cubicBezTo>
                  <a:cubicBezTo>
                    <a:pt x="15" y="57"/>
                    <a:pt x="15" y="57"/>
                    <a:pt x="15" y="57"/>
                  </a:cubicBezTo>
                  <a:cubicBezTo>
                    <a:pt x="14" y="58"/>
                    <a:pt x="14" y="58"/>
                    <a:pt x="14" y="58"/>
                  </a:cubicBezTo>
                  <a:cubicBezTo>
                    <a:pt x="13" y="58"/>
                    <a:pt x="13" y="58"/>
                    <a:pt x="13" y="58"/>
                  </a:cubicBezTo>
                  <a:close/>
                  <a:moveTo>
                    <a:pt x="13" y="60"/>
                  </a:moveTo>
                  <a:cubicBezTo>
                    <a:pt x="13" y="59"/>
                    <a:pt x="13" y="59"/>
                    <a:pt x="13" y="59"/>
                  </a:cubicBezTo>
                  <a:cubicBezTo>
                    <a:pt x="14" y="59"/>
                    <a:pt x="14" y="59"/>
                    <a:pt x="14" y="59"/>
                  </a:cubicBezTo>
                  <a:cubicBezTo>
                    <a:pt x="15" y="58"/>
                    <a:pt x="15" y="58"/>
                    <a:pt x="15" y="58"/>
                  </a:cubicBezTo>
                  <a:cubicBezTo>
                    <a:pt x="15" y="58"/>
                    <a:pt x="15" y="58"/>
                    <a:pt x="15" y="58"/>
                  </a:cubicBezTo>
                  <a:cubicBezTo>
                    <a:pt x="16" y="59"/>
                    <a:pt x="16" y="59"/>
                    <a:pt x="16" y="59"/>
                  </a:cubicBezTo>
                  <a:cubicBezTo>
                    <a:pt x="15" y="59"/>
                    <a:pt x="15" y="59"/>
                    <a:pt x="15" y="59"/>
                  </a:cubicBezTo>
                  <a:cubicBezTo>
                    <a:pt x="14" y="59"/>
                    <a:pt x="14" y="59"/>
                    <a:pt x="14" y="59"/>
                  </a:cubicBezTo>
                  <a:cubicBezTo>
                    <a:pt x="14" y="60"/>
                    <a:pt x="14" y="60"/>
                    <a:pt x="14" y="60"/>
                  </a:cubicBezTo>
                  <a:cubicBezTo>
                    <a:pt x="13" y="60"/>
                    <a:pt x="13" y="60"/>
                    <a:pt x="13" y="60"/>
                  </a:cubicBezTo>
                  <a:close/>
                  <a:moveTo>
                    <a:pt x="24" y="48"/>
                  </a:moveTo>
                  <a:cubicBezTo>
                    <a:pt x="25" y="48"/>
                    <a:pt x="25" y="48"/>
                    <a:pt x="25" y="48"/>
                  </a:cubicBezTo>
                  <a:cubicBezTo>
                    <a:pt x="26" y="47"/>
                    <a:pt x="26" y="47"/>
                    <a:pt x="26" y="47"/>
                  </a:cubicBezTo>
                  <a:cubicBezTo>
                    <a:pt x="25" y="48"/>
                    <a:pt x="25" y="48"/>
                    <a:pt x="25" y="48"/>
                  </a:cubicBezTo>
                  <a:cubicBezTo>
                    <a:pt x="24" y="48"/>
                    <a:pt x="24" y="48"/>
                    <a:pt x="24" y="48"/>
                  </a:cubicBezTo>
                  <a:close/>
                  <a:moveTo>
                    <a:pt x="24" y="50"/>
                  </a:moveTo>
                  <a:cubicBezTo>
                    <a:pt x="23" y="50"/>
                    <a:pt x="23" y="50"/>
                    <a:pt x="23" y="50"/>
                  </a:cubicBezTo>
                  <a:cubicBezTo>
                    <a:pt x="22" y="50"/>
                    <a:pt x="22" y="50"/>
                    <a:pt x="22" y="50"/>
                  </a:cubicBezTo>
                  <a:cubicBezTo>
                    <a:pt x="23" y="49"/>
                    <a:pt x="23" y="49"/>
                    <a:pt x="23" y="49"/>
                  </a:cubicBezTo>
                  <a:cubicBezTo>
                    <a:pt x="24" y="49"/>
                    <a:pt x="24" y="49"/>
                    <a:pt x="24" y="49"/>
                  </a:cubicBezTo>
                  <a:cubicBezTo>
                    <a:pt x="25" y="49"/>
                    <a:pt x="25" y="49"/>
                    <a:pt x="25" y="49"/>
                  </a:cubicBezTo>
                  <a:cubicBezTo>
                    <a:pt x="24" y="50"/>
                    <a:pt x="24" y="50"/>
                    <a:pt x="24" y="50"/>
                  </a:cubicBezTo>
                  <a:cubicBezTo>
                    <a:pt x="24" y="50"/>
                    <a:pt x="24" y="50"/>
                    <a:pt x="24" y="50"/>
                  </a:cubicBezTo>
                  <a:close/>
                  <a:moveTo>
                    <a:pt x="26" y="43"/>
                  </a:moveTo>
                  <a:cubicBezTo>
                    <a:pt x="26" y="44"/>
                    <a:pt x="26" y="44"/>
                    <a:pt x="26" y="44"/>
                  </a:cubicBezTo>
                  <a:cubicBezTo>
                    <a:pt x="26" y="44"/>
                    <a:pt x="26" y="44"/>
                    <a:pt x="26" y="44"/>
                  </a:cubicBezTo>
                  <a:cubicBezTo>
                    <a:pt x="26" y="44"/>
                    <a:pt x="26" y="44"/>
                    <a:pt x="26" y="44"/>
                  </a:cubicBezTo>
                  <a:cubicBezTo>
                    <a:pt x="25" y="44"/>
                    <a:pt x="25" y="44"/>
                    <a:pt x="25" y="44"/>
                  </a:cubicBezTo>
                  <a:cubicBezTo>
                    <a:pt x="26" y="43"/>
                    <a:pt x="26" y="43"/>
                    <a:pt x="26" y="43"/>
                  </a:cubicBezTo>
                  <a:close/>
                  <a:moveTo>
                    <a:pt x="27" y="42"/>
                  </a:moveTo>
                  <a:cubicBezTo>
                    <a:pt x="28" y="41"/>
                    <a:pt x="28" y="41"/>
                    <a:pt x="28" y="41"/>
                  </a:cubicBezTo>
                  <a:cubicBezTo>
                    <a:pt x="29" y="42"/>
                    <a:pt x="29" y="42"/>
                    <a:pt x="29" y="42"/>
                  </a:cubicBezTo>
                  <a:cubicBezTo>
                    <a:pt x="27" y="42"/>
                    <a:pt x="27" y="42"/>
                    <a:pt x="27" y="42"/>
                  </a:cubicBezTo>
                  <a:cubicBezTo>
                    <a:pt x="27" y="42"/>
                    <a:pt x="27" y="42"/>
                    <a:pt x="27" y="42"/>
                  </a:cubicBezTo>
                  <a:close/>
                  <a:moveTo>
                    <a:pt x="27" y="40"/>
                  </a:moveTo>
                  <a:cubicBezTo>
                    <a:pt x="28" y="40"/>
                    <a:pt x="28" y="40"/>
                    <a:pt x="28" y="40"/>
                  </a:cubicBezTo>
                  <a:cubicBezTo>
                    <a:pt x="28" y="40"/>
                    <a:pt x="28" y="40"/>
                    <a:pt x="28" y="40"/>
                  </a:cubicBezTo>
                  <a:cubicBezTo>
                    <a:pt x="27" y="41"/>
                    <a:pt x="27" y="41"/>
                    <a:pt x="27" y="41"/>
                  </a:cubicBezTo>
                  <a:cubicBezTo>
                    <a:pt x="27" y="40"/>
                    <a:pt x="27" y="40"/>
                    <a:pt x="27" y="40"/>
                  </a:cubicBezTo>
                  <a:close/>
                  <a:moveTo>
                    <a:pt x="32" y="33"/>
                  </a:moveTo>
                  <a:cubicBezTo>
                    <a:pt x="33" y="33"/>
                    <a:pt x="33" y="33"/>
                    <a:pt x="33" y="33"/>
                  </a:cubicBezTo>
                  <a:cubicBezTo>
                    <a:pt x="33" y="33"/>
                    <a:pt x="33" y="33"/>
                    <a:pt x="33" y="33"/>
                  </a:cubicBezTo>
                  <a:cubicBezTo>
                    <a:pt x="33" y="34"/>
                    <a:pt x="33" y="34"/>
                    <a:pt x="33" y="34"/>
                  </a:cubicBezTo>
                  <a:cubicBezTo>
                    <a:pt x="32" y="33"/>
                    <a:pt x="32" y="33"/>
                    <a:pt x="32" y="33"/>
                  </a:cubicBezTo>
                  <a:close/>
                  <a:moveTo>
                    <a:pt x="27" y="29"/>
                  </a:moveTo>
                  <a:cubicBezTo>
                    <a:pt x="27" y="29"/>
                    <a:pt x="27" y="29"/>
                    <a:pt x="27" y="29"/>
                  </a:cubicBezTo>
                  <a:cubicBezTo>
                    <a:pt x="27" y="30"/>
                    <a:pt x="27" y="30"/>
                    <a:pt x="27" y="30"/>
                  </a:cubicBezTo>
                  <a:cubicBezTo>
                    <a:pt x="27" y="30"/>
                    <a:pt x="27" y="30"/>
                    <a:pt x="27" y="30"/>
                  </a:cubicBezTo>
                  <a:cubicBezTo>
                    <a:pt x="27" y="29"/>
                    <a:pt x="27" y="29"/>
                    <a:pt x="27" y="29"/>
                  </a:cubicBezTo>
                  <a:close/>
                  <a:moveTo>
                    <a:pt x="28" y="27"/>
                  </a:moveTo>
                  <a:cubicBezTo>
                    <a:pt x="27" y="28"/>
                    <a:pt x="27" y="28"/>
                    <a:pt x="27" y="28"/>
                  </a:cubicBezTo>
                  <a:cubicBezTo>
                    <a:pt x="27" y="27"/>
                    <a:pt x="27" y="27"/>
                    <a:pt x="27" y="27"/>
                  </a:cubicBezTo>
                  <a:cubicBezTo>
                    <a:pt x="28" y="26"/>
                    <a:pt x="28" y="26"/>
                    <a:pt x="28" y="26"/>
                  </a:cubicBezTo>
                  <a:cubicBezTo>
                    <a:pt x="28" y="27"/>
                    <a:pt x="28" y="27"/>
                    <a:pt x="28" y="27"/>
                  </a:cubicBezTo>
                  <a:close/>
                  <a:moveTo>
                    <a:pt x="29" y="26"/>
                  </a:moveTo>
                  <a:cubicBezTo>
                    <a:pt x="29" y="26"/>
                    <a:pt x="29" y="26"/>
                    <a:pt x="29" y="26"/>
                  </a:cubicBezTo>
                  <a:cubicBezTo>
                    <a:pt x="29" y="26"/>
                    <a:pt x="29" y="26"/>
                    <a:pt x="29" y="26"/>
                  </a:cubicBezTo>
                  <a:cubicBezTo>
                    <a:pt x="29" y="26"/>
                    <a:pt x="29" y="26"/>
                    <a:pt x="29" y="26"/>
                  </a:cubicBezTo>
                  <a:cubicBezTo>
                    <a:pt x="29" y="26"/>
                    <a:pt x="29" y="26"/>
                    <a:pt x="29" y="26"/>
                  </a:cubicBezTo>
                  <a:close/>
                  <a:moveTo>
                    <a:pt x="32" y="25"/>
                  </a:moveTo>
                  <a:cubicBezTo>
                    <a:pt x="32" y="25"/>
                    <a:pt x="32" y="25"/>
                    <a:pt x="32" y="25"/>
                  </a:cubicBezTo>
                  <a:cubicBezTo>
                    <a:pt x="30" y="26"/>
                    <a:pt x="30" y="26"/>
                    <a:pt x="30" y="26"/>
                  </a:cubicBezTo>
                  <a:cubicBezTo>
                    <a:pt x="30" y="25"/>
                    <a:pt x="30" y="25"/>
                    <a:pt x="30" y="25"/>
                  </a:cubicBezTo>
                  <a:cubicBezTo>
                    <a:pt x="32" y="25"/>
                    <a:pt x="32" y="25"/>
                    <a:pt x="32" y="25"/>
                  </a:cubicBezTo>
                  <a:close/>
                  <a:moveTo>
                    <a:pt x="33" y="23"/>
                  </a:moveTo>
                  <a:cubicBezTo>
                    <a:pt x="34" y="22"/>
                    <a:pt x="34" y="22"/>
                    <a:pt x="34" y="22"/>
                  </a:cubicBezTo>
                  <a:cubicBezTo>
                    <a:pt x="34" y="23"/>
                    <a:pt x="34" y="23"/>
                    <a:pt x="34" y="23"/>
                  </a:cubicBezTo>
                  <a:cubicBezTo>
                    <a:pt x="33" y="23"/>
                    <a:pt x="33" y="23"/>
                    <a:pt x="33" y="23"/>
                  </a:cubicBezTo>
                  <a:close/>
                  <a:moveTo>
                    <a:pt x="34" y="23"/>
                  </a:moveTo>
                  <a:cubicBezTo>
                    <a:pt x="34" y="25"/>
                    <a:pt x="34" y="25"/>
                    <a:pt x="34" y="25"/>
                  </a:cubicBezTo>
                  <a:cubicBezTo>
                    <a:pt x="33" y="24"/>
                    <a:pt x="33" y="24"/>
                    <a:pt x="33" y="24"/>
                  </a:cubicBezTo>
                  <a:cubicBezTo>
                    <a:pt x="32" y="25"/>
                    <a:pt x="32" y="25"/>
                    <a:pt x="32" y="25"/>
                  </a:cubicBezTo>
                  <a:cubicBezTo>
                    <a:pt x="32" y="24"/>
                    <a:pt x="32" y="24"/>
                    <a:pt x="32" y="24"/>
                  </a:cubicBezTo>
                  <a:cubicBezTo>
                    <a:pt x="34" y="23"/>
                    <a:pt x="34" y="23"/>
                    <a:pt x="34" y="23"/>
                  </a:cubicBezTo>
                  <a:close/>
                  <a:moveTo>
                    <a:pt x="35" y="19"/>
                  </a:moveTo>
                  <a:cubicBezTo>
                    <a:pt x="35" y="20"/>
                    <a:pt x="35" y="20"/>
                    <a:pt x="35" y="20"/>
                  </a:cubicBezTo>
                  <a:cubicBezTo>
                    <a:pt x="35" y="22"/>
                    <a:pt x="35" y="22"/>
                    <a:pt x="35" y="22"/>
                  </a:cubicBezTo>
                  <a:cubicBezTo>
                    <a:pt x="34" y="22"/>
                    <a:pt x="34" y="22"/>
                    <a:pt x="34" y="22"/>
                  </a:cubicBezTo>
                  <a:cubicBezTo>
                    <a:pt x="33" y="22"/>
                    <a:pt x="33" y="22"/>
                    <a:pt x="33" y="22"/>
                  </a:cubicBezTo>
                  <a:cubicBezTo>
                    <a:pt x="35" y="21"/>
                    <a:pt x="35" y="21"/>
                    <a:pt x="35" y="21"/>
                  </a:cubicBezTo>
                  <a:cubicBezTo>
                    <a:pt x="34" y="21"/>
                    <a:pt x="34" y="21"/>
                    <a:pt x="34" y="21"/>
                  </a:cubicBezTo>
                  <a:cubicBezTo>
                    <a:pt x="33" y="22"/>
                    <a:pt x="33" y="22"/>
                    <a:pt x="33" y="22"/>
                  </a:cubicBezTo>
                  <a:cubicBezTo>
                    <a:pt x="32" y="21"/>
                    <a:pt x="32" y="21"/>
                    <a:pt x="32" y="21"/>
                  </a:cubicBezTo>
                  <a:cubicBezTo>
                    <a:pt x="33" y="20"/>
                    <a:pt x="33" y="20"/>
                    <a:pt x="33" y="20"/>
                  </a:cubicBezTo>
                  <a:cubicBezTo>
                    <a:pt x="34" y="21"/>
                    <a:pt x="34" y="21"/>
                    <a:pt x="34" y="21"/>
                  </a:cubicBezTo>
                  <a:cubicBezTo>
                    <a:pt x="34" y="20"/>
                    <a:pt x="34" y="20"/>
                    <a:pt x="34" y="20"/>
                  </a:cubicBezTo>
                  <a:cubicBezTo>
                    <a:pt x="34" y="19"/>
                    <a:pt x="34" y="19"/>
                    <a:pt x="34" y="19"/>
                  </a:cubicBezTo>
                  <a:cubicBezTo>
                    <a:pt x="35" y="19"/>
                    <a:pt x="35" y="19"/>
                    <a:pt x="35" y="19"/>
                  </a:cubicBezTo>
                  <a:close/>
                  <a:moveTo>
                    <a:pt x="36" y="20"/>
                  </a:moveTo>
                  <a:cubicBezTo>
                    <a:pt x="35" y="19"/>
                    <a:pt x="35" y="19"/>
                    <a:pt x="35" y="19"/>
                  </a:cubicBezTo>
                  <a:cubicBezTo>
                    <a:pt x="35" y="18"/>
                    <a:pt x="35" y="18"/>
                    <a:pt x="35" y="18"/>
                  </a:cubicBezTo>
                  <a:cubicBezTo>
                    <a:pt x="37" y="17"/>
                    <a:pt x="37" y="17"/>
                    <a:pt x="37" y="17"/>
                  </a:cubicBezTo>
                  <a:cubicBezTo>
                    <a:pt x="37" y="17"/>
                    <a:pt x="37" y="17"/>
                    <a:pt x="37" y="17"/>
                  </a:cubicBezTo>
                  <a:cubicBezTo>
                    <a:pt x="38" y="16"/>
                    <a:pt x="38" y="16"/>
                    <a:pt x="38" y="16"/>
                  </a:cubicBezTo>
                  <a:cubicBezTo>
                    <a:pt x="38" y="17"/>
                    <a:pt x="38" y="17"/>
                    <a:pt x="38" y="17"/>
                  </a:cubicBezTo>
                  <a:cubicBezTo>
                    <a:pt x="37" y="18"/>
                    <a:pt x="37" y="18"/>
                    <a:pt x="37" y="18"/>
                  </a:cubicBezTo>
                  <a:cubicBezTo>
                    <a:pt x="37" y="18"/>
                    <a:pt x="37" y="18"/>
                    <a:pt x="37" y="18"/>
                  </a:cubicBezTo>
                  <a:cubicBezTo>
                    <a:pt x="36" y="20"/>
                    <a:pt x="36" y="20"/>
                    <a:pt x="36" y="20"/>
                  </a:cubicBezTo>
                  <a:close/>
                  <a:moveTo>
                    <a:pt x="39" y="20"/>
                  </a:moveTo>
                  <a:cubicBezTo>
                    <a:pt x="40" y="21"/>
                    <a:pt x="40" y="21"/>
                    <a:pt x="40" y="21"/>
                  </a:cubicBezTo>
                  <a:cubicBezTo>
                    <a:pt x="38" y="23"/>
                    <a:pt x="38" y="23"/>
                    <a:pt x="38" y="23"/>
                  </a:cubicBezTo>
                  <a:cubicBezTo>
                    <a:pt x="37" y="23"/>
                    <a:pt x="37" y="23"/>
                    <a:pt x="37" y="23"/>
                  </a:cubicBezTo>
                  <a:cubicBezTo>
                    <a:pt x="37" y="24"/>
                    <a:pt x="37" y="24"/>
                    <a:pt x="37" y="24"/>
                  </a:cubicBezTo>
                  <a:cubicBezTo>
                    <a:pt x="36" y="24"/>
                    <a:pt x="36" y="24"/>
                    <a:pt x="36" y="24"/>
                  </a:cubicBezTo>
                  <a:cubicBezTo>
                    <a:pt x="36" y="23"/>
                    <a:pt x="36" y="23"/>
                    <a:pt x="36" y="23"/>
                  </a:cubicBezTo>
                  <a:cubicBezTo>
                    <a:pt x="35" y="24"/>
                    <a:pt x="35" y="24"/>
                    <a:pt x="35" y="24"/>
                  </a:cubicBezTo>
                  <a:cubicBezTo>
                    <a:pt x="35" y="24"/>
                    <a:pt x="35" y="24"/>
                    <a:pt x="35" y="24"/>
                  </a:cubicBezTo>
                  <a:cubicBezTo>
                    <a:pt x="35" y="23"/>
                    <a:pt x="35" y="23"/>
                    <a:pt x="35" y="23"/>
                  </a:cubicBezTo>
                  <a:cubicBezTo>
                    <a:pt x="35" y="23"/>
                    <a:pt x="35" y="23"/>
                    <a:pt x="35" y="23"/>
                  </a:cubicBezTo>
                  <a:cubicBezTo>
                    <a:pt x="35" y="22"/>
                    <a:pt x="35" y="22"/>
                    <a:pt x="35" y="22"/>
                  </a:cubicBezTo>
                  <a:cubicBezTo>
                    <a:pt x="36" y="21"/>
                    <a:pt x="36" y="21"/>
                    <a:pt x="36" y="21"/>
                  </a:cubicBezTo>
                  <a:cubicBezTo>
                    <a:pt x="36" y="21"/>
                    <a:pt x="36" y="21"/>
                    <a:pt x="36" y="21"/>
                  </a:cubicBezTo>
                  <a:cubicBezTo>
                    <a:pt x="37" y="19"/>
                    <a:pt x="37" y="19"/>
                    <a:pt x="37" y="19"/>
                  </a:cubicBezTo>
                  <a:cubicBezTo>
                    <a:pt x="36" y="21"/>
                    <a:pt x="36" y="21"/>
                    <a:pt x="36" y="21"/>
                  </a:cubicBezTo>
                  <a:cubicBezTo>
                    <a:pt x="37" y="22"/>
                    <a:pt x="37" y="22"/>
                    <a:pt x="37" y="22"/>
                  </a:cubicBezTo>
                  <a:cubicBezTo>
                    <a:pt x="37" y="21"/>
                    <a:pt x="37" y="21"/>
                    <a:pt x="37" y="21"/>
                  </a:cubicBezTo>
                  <a:cubicBezTo>
                    <a:pt x="39" y="21"/>
                    <a:pt x="39" y="21"/>
                    <a:pt x="39" y="21"/>
                  </a:cubicBezTo>
                  <a:cubicBezTo>
                    <a:pt x="38" y="20"/>
                    <a:pt x="38" y="20"/>
                    <a:pt x="38" y="20"/>
                  </a:cubicBezTo>
                  <a:cubicBezTo>
                    <a:pt x="38" y="20"/>
                    <a:pt x="38" y="20"/>
                    <a:pt x="38" y="20"/>
                  </a:cubicBezTo>
                  <a:cubicBezTo>
                    <a:pt x="39" y="20"/>
                    <a:pt x="39" y="20"/>
                    <a:pt x="39" y="20"/>
                  </a:cubicBezTo>
                  <a:close/>
                  <a:moveTo>
                    <a:pt x="39" y="19"/>
                  </a:moveTo>
                  <a:cubicBezTo>
                    <a:pt x="38" y="19"/>
                    <a:pt x="38" y="19"/>
                    <a:pt x="38" y="19"/>
                  </a:cubicBezTo>
                  <a:cubicBezTo>
                    <a:pt x="39" y="19"/>
                    <a:pt x="39" y="19"/>
                    <a:pt x="39" y="19"/>
                  </a:cubicBezTo>
                  <a:cubicBezTo>
                    <a:pt x="40" y="19"/>
                    <a:pt x="40" y="19"/>
                    <a:pt x="40" y="19"/>
                  </a:cubicBezTo>
                  <a:cubicBezTo>
                    <a:pt x="40" y="20"/>
                    <a:pt x="40" y="20"/>
                    <a:pt x="40" y="20"/>
                  </a:cubicBezTo>
                  <a:cubicBezTo>
                    <a:pt x="39" y="19"/>
                    <a:pt x="39" y="19"/>
                    <a:pt x="39" y="19"/>
                  </a:cubicBezTo>
                  <a:close/>
                  <a:moveTo>
                    <a:pt x="41" y="21"/>
                  </a:moveTo>
                  <a:cubicBezTo>
                    <a:pt x="41" y="20"/>
                    <a:pt x="41" y="20"/>
                    <a:pt x="41" y="20"/>
                  </a:cubicBezTo>
                  <a:cubicBezTo>
                    <a:pt x="42" y="20"/>
                    <a:pt x="42" y="20"/>
                    <a:pt x="42" y="20"/>
                  </a:cubicBezTo>
                  <a:cubicBezTo>
                    <a:pt x="41" y="21"/>
                    <a:pt x="41" y="21"/>
                    <a:pt x="41" y="21"/>
                  </a:cubicBezTo>
                  <a:close/>
                  <a:moveTo>
                    <a:pt x="44" y="16"/>
                  </a:moveTo>
                  <a:cubicBezTo>
                    <a:pt x="44" y="17"/>
                    <a:pt x="44" y="17"/>
                    <a:pt x="44" y="17"/>
                  </a:cubicBezTo>
                  <a:cubicBezTo>
                    <a:pt x="44" y="17"/>
                    <a:pt x="44" y="17"/>
                    <a:pt x="44" y="17"/>
                  </a:cubicBezTo>
                  <a:cubicBezTo>
                    <a:pt x="43" y="17"/>
                    <a:pt x="43" y="17"/>
                    <a:pt x="43" y="17"/>
                  </a:cubicBezTo>
                  <a:cubicBezTo>
                    <a:pt x="43" y="18"/>
                    <a:pt x="43" y="18"/>
                    <a:pt x="43" y="18"/>
                  </a:cubicBezTo>
                  <a:cubicBezTo>
                    <a:pt x="42" y="18"/>
                    <a:pt x="42" y="18"/>
                    <a:pt x="42" y="18"/>
                  </a:cubicBezTo>
                  <a:cubicBezTo>
                    <a:pt x="41" y="19"/>
                    <a:pt x="41" y="19"/>
                    <a:pt x="41" y="19"/>
                  </a:cubicBezTo>
                  <a:cubicBezTo>
                    <a:pt x="41" y="19"/>
                    <a:pt x="41" y="19"/>
                    <a:pt x="41" y="19"/>
                  </a:cubicBezTo>
                  <a:cubicBezTo>
                    <a:pt x="41" y="18"/>
                    <a:pt x="41" y="18"/>
                    <a:pt x="41" y="18"/>
                  </a:cubicBezTo>
                  <a:cubicBezTo>
                    <a:pt x="40" y="18"/>
                    <a:pt x="40" y="18"/>
                    <a:pt x="40" y="18"/>
                  </a:cubicBezTo>
                  <a:cubicBezTo>
                    <a:pt x="41" y="17"/>
                    <a:pt x="41" y="17"/>
                    <a:pt x="41" y="17"/>
                  </a:cubicBezTo>
                  <a:cubicBezTo>
                    <a:pt x="40" y="17"/>
                    <a:pt x="40" y="17"/>
                    <a:pt x="40" y="17"/>
                  </a:cubicBezTo>
                  <a:cubicBezTo>
                    <a:pt x="41" y="16"/>
                    <a:pt x="41" y="16"/>
                    <a:pt x="41" y="16"/>
                  </a:cubicBezTo>
                  <a:cubicBezTo>
                    <a:pt x="42" y="16"/>
                    <a:pt x="42" y="16"/>
                    <a:pt x="42" y="16"/>
                  </a:cubicBezTo>
                  <a:cubicBezTo>
                    <a:pt x="41" y="16"/>
                    <a:pt x="41" y="16"/>
                    <a:pt x="41" y="16"/>
                  </a:cubicBezTo>
                  <a:cubicBezTo>
                    <a:pt x="41" y="15"/>
                    <a:pt x="41" y="15"/>
                    <a:pt x="41" y="15"/>
                  </a:cubicBezTo>
                  <a:cubicBezTo>
                    <a:pt x="42" y="15"/>
                    <a:pt x="42" y="15"/>
                    <a:pt x="42" y="15"/>
                  </a:cubicBezTo>
                  <a:cubicBezTo>
                    <a:pt x="42" y="14"/>
                    <a:pt x="42" y="14"/>
                    <a:pt x="42" y="14"/>
                  </a:cubicBezTo>
                  <a:cubicBezTo>
                    <a:pt x="43" y="14"/>
                    <a:pt x="43" y="14"/>
                    <a:pt x="43" y="14"/>
                  </a:cubicBezTo>
                  <a:cubicBezTo>
                    <a:pt x="43" y="15"/>
                    <a:pt x="43" y="15"/>
                    <a:pt x="43" y="15"/>
                  </a:cubicBezTo>
                  <a:cubicBezTo>
                    <a:pt x="44" y="15"/>
                    <a:pt x="44" y="15"/>
                    <a:pt x="44" y="15"/>
                  </a:cubicBezTo>
                  <a:cubicBezTo>
                    <a:pt x="44" y="16"/>
                    <a:pt x="44" y="16"/>
                    <a:pt x="44" y="16"/>
                  </a:cubicBezTo>
                  <a:close/>
                  <a:moveTo>
                    <a:pt x="44" y="14"/>
                  </a:moveTo>
                  <a:cubicBezTo>
                    <a:pt x="45" y="14"/>
                    <a:pt x="45" y="14"/>
                    <a:pt x="45" y="14"/>
                  </a:cubicBezTo>
                  <a:cubicBezTo>
                    <a:pt x="45" y="13"/>
                    <a:pt x="45" y="13"/>
                    <a:pt x="45" y="13"/>
                  </a:cubicBezTo>
                  <a:cubicBezTo>
                    <a:pt x="46" y="13"/>
                    <a:pt x="46" y="13"/>
                    <a:pt x="46" y="13"/>
                  </a:cubicBezTo>
                  <a:cubicBezTo>
                    <a:pt x="47" y="13"/>
                    <a:pt x="47" y="13"/>
                    <a:pt x="47" y="13"/>
                  </a:cubicBezTo>
                  <a:cubicBezTo>
                    <a:pt x="47" y="13"/>
                    <a:pt x="47" y="13"/>
                    <a:pt x="47" y="13"/>
                  </a:cubicBezTo>
                  <a:cubicBezTo>
                    <a:pt x="47" y="14"/>
                    <a:pt x="47" y="14"/>
                    <a:pt x="47" y="14"/>
                  </a:cubicBezTo>
                  <a:cubicBezTo>
                    <a:pt x="47" y="15"/>
                    <a:pt x="47" y="15"/>
                    <a:pt x="47" y="15"/>
                  </a:cubicBezTo>
                  <a:cubicBezTo>
                    <a:pt x="46" y="15"/>
                    <a:pt x="46" y="15"/>
                    <a:pt x="46" y="15"/>
                  </a:cubicBezTo>
                  <a:cubicBezTo>
                    <a:pt x="45" y="15"/>
                    <a:pt x="45" y="15"/>
                    <a:pt x="45" y="15"/>
                  </a:cubicBezTo>
                  <a:cubicBezTo>
                    <a:pt x="44" y="14"/>
                    <a:pt x="44" y="14"/>
                    <a:pt x="44" y="14"/>
                  </a:cubicBezTo>
                  <a:close/>
                  <a:moveTo>
                    <a:pt x="48" y="9"/>
                  </a:moveTo>
                  <a:cubicBezTo>
                    <a:pt x="47" y="9"/>
                    <a:pt x="47" y="9"/>
                    <a:pt x="47" y="9"/>
                  </a:cubicBezTo>
                  <a:cubicBezTo>
                    <a:pt x="48" y="9"/>
                    <a:pt x="48" y="9"/>
                    <a:pt x="48" y="9"/>
                  </a:cubicBezTo>
                  <a:cubicBezTo>
                    <a:pt x="48" y="9"/>
                    <a:pt x="48" y="9"/>
                    <a:pt x="48" y="9"/>
                  </a:cubicBezTo>
                  <a:close/>
                  <a:moveTo>
                    <a:pt x="46" y="11"/>
                  </a:moveTo>
                  <a:cubicBezTo>
                    <a:pt x="46" y="10"/>
                    <a:pt x="46" y="10"/>
                    <a:pt x="46" y="10"/>
                  </a:cubicBezTo>
                  <a:cubicBezTo>
                    <a:pt x="47" y="10"/>
                    <a:pt x="47" y="10"/>
                    <a:pt x="47" y="10"/>
                  </a:cubicBezTo>
                  <a:cubicBezTo>
                    <a:pt x="47" y="10"/>
                    <a:pt x="47" y="10"/>
                    <a:pt x="47" y="10"/>
                  </a:cubicBezTo>
                  <a:cubicBezTo>
                    <a:pt x="47" y="10"/>
                    <a:pt x="46" y="11"/>
                    <a:pt x="46" y="11"/>
                  </a:cubicBezTo>
                  <a:close/>
                  <a:moveTo>
                    <a:pt x="49" y="12"/>
                  </a:moveTo>
                  <a:cubicBezTo>
                    <a:pt x="49" y="11"/>
                    <a:pt x="49" y="11"/>
                    <a:pt x="49" y="11"/>
                  </a:cubicBezTo>
                  <a:cubicBezTo>
                    <a:pt x="50" y="12"/>
                    <a:pt x="50" y="12"/>
                    <a:pt x="50" y="12"/>
                  </a:cubicBezTo>
                  <a:cubicBezTo>
                    <a:pt x="49" y="12"/>
                    <a:pt x="49" y="12"/>
                    <a:pt x="49" y="12"/>
                  </a:cubicBezTo>
                  <a:close/>
                  <a:moveTo>
                    <a:pt x="48" y="12"/>
                  </a:moveTo>
                  <a:cubicBezTo>
                    <a:pt x="48" y="13"/>
                    <a:pt x="48" y="13"/>
                    <a:pt x="48" y="13"/>
                  </a:cubicBezTo>
                  <a:cubicBezTo>
                    <a:pt x="48" y="13"/>
                    <a:pt x="48" y="13"/>
                    <a:pt x="48" y="13"/>
                  </a:cubicBezTo>
                  <a:cubicBezTo>
                    <a:pt x="46" y="11"/>
                    <a:pt x="46" y="11"/>
                    <a:pt x="46" y="11"/>
                  </a:cubicBezTo>
                  <a:cubicBezTo>
                    <a:pt x="48" y="10"/>
                    <a:pt x="48" y="10"/>
                    <a:pt x="48" y="10"/>
                  </a:cubicBezTo>
                  <a:cubicBezTo>
                    <a:pt x="48" y="11"/>
                    <a:pt x="48" y="11"/>
                    <a:pt x="48" y="11"/>
                  </a:cubicBezTo>
                  <a:cubicBezTo>
                    <a:pt x="49" y="11"/>
                    <a:pt x="49" y="11"/>
                    <a:pt x="49" y="11"/>
                  </a:cubicBezTo>
                  <a:cubicBezTo>
                    <a:pt x="49" y="11"/>
                    <a:pt x="49" y="11"/>
                    <a:pt x="49" y="11"/>
                  </a:cubicBezTo>
                  <a:cubicBezTo>
                    <a:pt x="48" y="11"/>
                    <a:pt x="48" y="11"/>
                    <a:pt x="48" y="11"/>
                  </a:cubicBezTo>
                  <a:cubicBezTo>
                    <a:pt x="48" y="12"/>
                    <a:pt x="48" y="12"/>
                    <a:pt x="48" y="12"/>
                  </a:cubicBezTo>
                  <a:close/>
                  <a:moveTo>
                    <a:pt x="51" y="10"/>
                  </a:moveTo>
                  <a:cubicBezTo>
                    <a:pt x="50" y="11"/>
                    <a:pt x="50" y="11"/>
                    <a:pt x="50" y="11"/>
                  </a:cubicBezTo>
                  <a:cubicBezTo>
                    <a:pt x="49" y="10"/>
                    <a:pt x="49" y="10"/>
                    <a:pt x="49" y="10"/>
                  </a:cubicBezTo>
                  <a:cubicBezTo>
                    <a:pt x="49" y="9"/>
                    <a:pt x="49" y="9"/>
                    <a:pt x="49" y="9"/>
                  </a:cubicBezTo>
                  <a:cubicBezTo>
                    <a:pt x="49" y="8"/>
                    <a:pt x="49" y="8"/>
                    <a:pt x="49" y="8"/>
                  </a:cubicBezTo>
                  <a:cubicBezTo>
                    <a:pt x="50" y="8"/>
                    <a:pt x="50" y="8"/>
                    <a:pt x="50" y="8"/>
                  </a:cubicBezTo>
                  <a:cubicBezTo>
                    <a:pt x="50" y="9"/>
                    <a:pt x="50" y="9"/>
                    <a:pt x="50" y="9"/>
                  </a:cubicBezTo>
                  <a:cubicBezTo>
                    <a:pt x="51" y="10"/>
                    <a:pt x="51" y="10"/>
                    <a:pt x="51" y="10"/>
                  </a:cubicBezTo>
                  <a:cubicBezTo>
                    <a:pt x="51" y="10"/>
                    <a:pt x="51" y="10"/>
                    <a:pt x="51" y="10"/>
                  </a:cubicBezTo>
                  <a:close/>
                  <a:moveTo>
                    <a:pt x="53" y="11"/>
                  </a:moveTo>
                  <a:cubicBezTo>
                    <a:pt x="53" y="11"/>
                    <a:pt x="53" y="11"/>
                    <a:pt x="53" y="11"/>
                  </a:cubicBezTo>
                  <a:cubicBezTo>
                    <a:pt x="52" y="11"/>
                    <a:pt x="52" y="11"/>
                    <a:pt x="52" y="11"/>
                  </a:cubicBezTo>
                  <a:cubicBezTo>
                    <a:pt x="52" y="9"/>
                    <a:pt x="52" y="9"/>
                    <a:pt x="52" y="9"/>
                  </a:cubicBezTo>
                  <a:cubicBezTo>
                    <a:pt x="53" y="9"/>
                    <a:pt x="53" y="9"/>
                    <a:pt x="53" y="9"/>
                  </a:cubicBezTo>
                  <a:cubicBezTo>
                    <a:pt x="54" y="9"/>
                    <a:pt x="54" y="9"/>
                    <a:pt x="54" y="9"/>
                  </a:cubicBezTo>
                  <a:cubicBezTo>
                    <a:pt x="53" y="10"/>
                    <a:pt x="53" y="10"/>
                    <a:pt x="53" y="10"/>
                  </a:cubicBezTo>
                  <a:cubicBezTo>
                    <a:pt x="54" y="11"/>
                    <a:pt x="54" y="11"/>
                    <a:pt x="54" y="11"/>
                  </a:cubicBezTo>
                  <a:cubicBezTo>
                    <a:pt x="53" y="11"/>
                    <a:pt x="53" y="11"/>
                    <a:pt x="53" y="11"/>
                  </a:cubicBezTo>
                  <a:close/>
                  <a:moveTo>
                    <a:pt x="60" y="8"/>
                  </a:moveTo>
                  <a:cubicBezTo>
                    <a:pt x="59" y="8"/>
                    <a:pt x="59" y="8"/>
                    <a:pt x="59" y="8"/>
                  </a:cubicBezTo>
                  <a:cubicBezTo>
                    <a:pt x="58" y="8"/>
                    <a:pt x="58" y="8"/>
                    <a:pt x="58" y="8"/>
                  </a:cubicBezTo>
                  <a:cubicBezTo>
                    <a:pt x="59" y="7"/>
                    <a:pt x="59" y="7"/>
                    <a:pt x="59" y="7"/>
                  </a:cubicBezTo>
                  <a:cubicBezTo>
                    <a:pt x="60" y="7"/>
                    <a:pt x="60" y="7"/>
                    <a:pt x="60" y="7"/>
                  </a:cubicBezTo>
                  <a:cubicBezTo>
                    <a:pt x="60" y="8"/>
                    <a:pt x="60" y="8"/>
                    <a:pt x="60" y="8"/>
                  </a:cubicBezTo>
                  <a:cubicBezTo>
                    <a:pt x="60" y="8"/>
                    <a:pt x="60" y="8"/>
                    <a:pt x="60" y="8"/>
                  </a:cubicBezTo>
                  <a:close/>
                  <a:moveTo>
                    <a:pt x="61" y="8"/>
                  </a:moveTo>
                  <a:cubicBezTo>
                    <a:pt x="60" y="7"/>
                    <a:pt x="60" y="7"/>
                    <a:pt x="60" y="7"/>
                  </a:cubicBezTo>
                  <a:cubicBezTo>
                    <a:pt x="62" y="5"/>
                    <a:pt x="62" y="5"/>
                    <a:pt x="62" y="5"/>
                  </a:cubicBezTo>
                  <a:cubicBezTo>
                    <a:pt x="62" y="6"/>
                    <a:pt x="62" y="6"/>
                    <a:pt x="62" y="6"/>
                  </a:cubicBezTo>
                  <a:cubicBezTo>
                    <a:pt x="61" y="7"/>
                    <a:pt x="61" y="7"/>
                    <a:pt x="61" y="7"/>
                  </a:cubicBezTo>
                  <a:cubicBezTo>
                    <a:pt x="61" y="8"/>
                    <a:pt x="61" y="8"/>
                    <a:pt x="61" y="8"/>
                  </a:cubicBezTo>
                  <a:close/>
                  <a:moveTo>
                    <a:pt x="59" y="6"/>
                  </a:moveTo>
                  <a:cubicBezTo>
                    <a:pt x="59" y="6"/>
                    <a:pt x="59" y="6"/>
                    <a:pt x="59" y="6"/>
                  </a:cubicBezTo>
                  <a:cubicBezTo>
                    <a:pt x="57" y="6"/>
                    <a:pt x="57" y="6"/>
                    <a:pt x="57" y="6"/>
                  </a:cubicBezTo>
                  <a:cubicBezTo>
                    <a:pt x="57" y="5"/>
                    <a:pt x="57" y="5"/>
                    <a:pt x="57" y="5"/>
                  </a:cubicBezTo>
                  <a:cubicBezTo>
                    <a:pt x="58" y="5"/>
                    <a:pt x="58" y="5"/>
                    <a:pt x="58" y="5"/>
                  </a:cubicBezTo>
                  <a:cubicBezTo>
                    <a:pt x="58" y="5"/>
                    <a:pt x="58" y="5"/>
                    <a:pt x="58" y="5"/>
                  </a:cubicBezTo>
                  <a:cubicBezTo>
                    <a:pt x="59" y="5"/>
                    <a:pt x="59" y="5"/>
                    <a:pt x="59" y="5"/>
                  </a:cubicBezTo>
                  <a:cubicBezTo>
                    <a:pt x="59" y="5"/>
                    <a:pt x="59" y="5"/>
                    <a:pt x="59" y="5"/>
                  </a:cubicBezTo>
                  <a:cubicBezTo>
                    <a:pt x="60" y="5"/>
                    <a:pt x="60" y="5"/>
                    <a:pt x="60" y="5"/>
                  </a:cubicBezTo>
                  <a:cubicBezTo>
                    <a:pt x="61" y="4"/>
                    <a:pt x="61" y="4"/>
                    <a:pt x="61" y="4"/>
                  </a:cubicBezTo>
                  <a:cubicBezTo>
                    <a:pt x="61" y="4"/>
                    <a:pt x="61" y="4"/>
                    <a:pt x="61" y="4"/>
                  </a:cubicBezTo>
                  <a:cubicBezTo>
                    <a:pt x="59" y="6"/>
                    <a:pt x="59" y="6"/>
                    <a:pt x="59" y="6"/>
                  </a:cubicBezTo>
                  <a:close/>
                  <a:moveTo>
                    <a:pt x="62" y="5"/>
                  </a:moveTo>
                  <a:cubicBezTo>
                    <a:pt x="62" y="5"/>
                    <a:pt x="63" y="4"/>
                    <a:pt x="63" y="4"/>
                  </a:cubicBezTo>
                  <a:cubicBezTo>
                    <a:pt x="64" y="5"/>
                    <a:pt x="64" y="5"/>
                    <a:pt x="64" y="5"/>
                  </a:cubicBezTo>
                  <a:cubicBezTo>
                    <a:pt x="64" y="6"/>
                    <a:pt x="64" y="6"/>
                    <a:pt x="64" y="6"/>
                  </a:cubicBezTo>
                  <a:cubicBezTo>
                    <a:pt x="63" y="6"/>
                    <a:pt x="63" y="6"/>
                    <a:pt x="63" y="6"/>
                  </a:cubicBezTo>
                  <a:cubicBezTo>
                    <a:pt x="63" y="5"/>
                    <a:pt x="63" y="5"/>
                    <a:pt x="63" y="5"/>
                  </a:cubicBezTo>
                  <a:cubicBezTo>
                    <a:pt x="62" y="5"/>
                    <a:pt x="62" y="5"/>
                    <a:pt x="62" y="5"/>
                  </a:cubicBezTo>
                  <a:close/>
                  <a:moveTo>
                    <a:pt x="64" y="3"/>
                  </a:moveTo>
                  <a:cubicBezTo>
                    <a:pt x="64" y="3"/>
                    <a:pt x="64" y="3"/>
                    <a:pt x="64" y="3"/>
                  </a:cubicBezTo>
                  <a:cubicBezTo>
                    <a:pt x="64" y="3"/>
                    <a:pt x="64" y="3"/>
                    <a:pt x="64" y="3"/>
                  </a:cubicBezTo>
                  <a:cubicBezTo>
                    <a:pt x="63" y="2"/>
                    <a:pt x="63" y="2"/>
                    <a:pt x="63" y="2"/>
                  </a:cubicBezTo>
                  <a:cubicBezTo>
                    <a:pt x="64" y="2"/>
                    <a:pt x="64" y="2"/>
                    <a:pt x="64" y="2"/>
                  </a:cubicBezTo>
                  <a:cubicBezTo>
                    <a:pt x="64" y="3"/>
                    <a:pt x="64" y="3"/>
                    <a:pt x="64" y="3"/>
                  </a:cubicBezTo>
                  <a:close/>
                  <a:moveTo>
                    <a:pt x="66" y="1"/>
                  </a:moveTo>
                  <a:cubicBezTo>
                    <a:pt x="66" y="1"/>
                    <a:pt x="66" y="1"/>
                    <a:pt x="66" y="1"/>
                  </a:cubicBezTo>
                  <a:cubicBezTo>
                    <a:pt x="66" y="1"/>
                    <a:pt x="66" y="1"/>
                    <a:pt x="66" y="1"/>
                  </a:cubicBezTo>
                  <a:cubicBezTo>
                    <a:pt x="67" y="1"/>
                    <a:pt x="67" y="1"/>
                    <a:pt x="67" y="1"/>
                  </a:cubicBezTo>
                  <a:cubicBezTo>
                    <a:pt x="66" y="1"/>
                    <a:pt x="66" y="1"/>
                    <a:pt x="66" y="1"/>
                  </a:cubicBezTo>
                  <a:close/>
                  <a:moveTo>
                    <a:pt x="67" y="2"/>
                  </a:moveTo>
                  <a:cubicBezTo>
                    <a:pt x="67" y="2"/>
                    <a:pt x="67" y="2"/>
                    <a:pt x="67" y="2"/>
                  </a:cubicBezTo>
                  <a:cubicBezTo>
                    <a:pt x="68" y="1"/>
                    <a:pt x="68" y="1"/>
                    <a:pt x="68" y="1"/>
                  </a:cubicBezTo>
                  <a:cubicBezTo>
                    <a:pt x="68" y="1"/>
                    <a:pt x="68" y="1"/>
                    <a:pt x="68" y="1"/>
                  </a:cubicBezTo>
                  <a:cubicBezTo>
                    <a:pt x="69" y="1"/>
                    <a:pt x="69" y="1"/>
                    <a:pt x="69" y="1"/>
                  </a:cubicBezTo>
                  <a:cubicBezTo>
                    <a:pt x="69" y="0"/>
                    <a:pt x="69" y="0"/>
                    <a:pt x="69" y="0"/>
                  </a:cubicBezTo>
                  <a:cubicBezTo>
                    <a:pt x="69" y="1"/>
                    <a:pt x="69" y="1"/>
                    <a:pt x="69" y="1"/>
                  </a:cubicBezTo>
                  <a:cubicBezTo>
                    <a:pt x="70" y="1"/>
                    <a:pt x="70" y="1"/>
                    <a:pt x="70" y="1"/>
                  </a:cubicBezTo>
                  <a:cubicBezTo>
                    <a:pt x="70" y="2"/>
                    <a:pt x="70" y="2"/>
                    <a:pt x="70" y="2"/>
                  </a:cubicBezTo>
                  <a:cubicBezTo>
                    <a:pt x="71" y="2"/>
                    <a:pt x="71" y="2"/>
                    <a:pt x="71" y="2"/>
                  </a:cubicBezTo>
                  <a:cubicBezTo>
                    <a:pt x="70" y="3"/>
                    <a:pt x="70" y="3"/>
                    <a:pt x="70" y="3"/>
                  </a:cubicBezTo>
                  <a:cubicBezTo>
                    <a:pt x="69" y="3"/>
                    <a:pt x="69" y="3"/>
                    <a:pt x="69" y="3"/>
                  </a:cubicBezTo>
                  <a:cubicBezTo>
                    <a:pt x="68" y="2"/>
                    <a:pt x="68" y="2"/>
                    <a:pt x="68" y="2"/>
                  </a:cubicBezTo>
                  <a:lnTo>
                    <a:pt x="67" y="2"/>
                  </a:lnTo>
                  <a:close/>
                </a:path>
              </a:pathLst>
            </a:custGeom>
            <a:grpFill/>
            <a:ln>
              <a:noFill/>
            </a:ln>
          </p:spPr>
          <p:txBody>
            <a:bodyPr vert="horz" wrap="square" lIns="91440" tIns="45720" rIns="91440" bIns="45720" numCol="1" anchor="t" anchorCtr="0" compatLnSpc="1"/>
            <a:lstStyle/>
            <a:p>
              <a:endParaRPr lang="en-US"/>
            </a:p>
          </p:txBody>
        </p:sp>
        <p:sp>
          <p:nvSpPr>
            <p:cNvPr id="186" name="Freeform 39"/>
            <p:cNvSpPr>
              <a:spLocks noEditPoints="1"/>
            </p:cNvSpPr>
            <p:nvPr/>
          </p:nvSpPr>
          <p:spPr bwMode="auto">
            <a:xfrm>
              <a:off x="4488589" y="1553527"/>
              <a:ext cx="213581" cy="434881"/>
            </a:xfrm>
            <a:custGeom>
              <a:avLst/>
              <a:gdLst>
                <a:gd name="T0" fmla="*/ 7 w 166"/>
                <a:gd name="T1" fmla="*/ 241 h 338"/>
                <a:gd name="T2" fmla="*/ 18 w 166"/>
                <a:gd name="T3" fmla="*/ 226 h 338"/>
                <a:gd name="T4" fmla="*/ 22 w 166"/>
                <a:gd name="T5" fmla="*/ 197 h 338"/>
                <a:gd name="T6" fmla="*/ 11 w 166"/>
                <a:gd name="T7" fmla="*/ 163 h 338"/>
                <a:gd name="T8" fmla="*/ 26 w 166"/>
                <a:gd name="T9" fmla="*/ 137 h 338"/>
                <a:gd name="T10" fmla="*/ 33 w 166"/>
                <a:gd name="T11" fmla="*/ 97 h 338"/>
                <a:gd name="T12" fmla="*/ 48 w 166"/>
                <a:gd name="T13" fmla="*/ 74 h 338"/>
                <a:gd name="T14" fmla="*/ 55 w 166"/>
                <a:gd name="T15" fmla="*/ 45 h 338"/>
                <a:gd name="T16" fmla="*/ 70 w 166"/>
                <a:gd name="T17" fmla="*/ 30 h 338"/>
                <a:gd name="T18" fmla="*/ 78 w 166"/>
                <a:gd name="T19" fmla="*/ 22 h 338"/>
                <a:gd name="T20" fmla="*/ 96 w 166"/>
                <a:gd name="T21" fmla="*/ 19 h 338"/>
                <a:gd name="T22" fmla="*/ 103 w 166"/>
                <a:gd name="T23" fmla="*/ 8 h 338"/>
                <a:gd name="T24" fmla="*/ 111 w 166"/>
                <a:gd name="T25" fmla="*/ 4 h 338"/>
                <a:gd name="T26" fmla="*/ 141 w 166"/>
                <a:gd name="T27" fmla="*/ 19 h 338"/>
                <a:gd name="T28" fmla="*/ 148 w 166"/>
                <a:gd name="T29" fmla="*/ 30 h 338"/>
                <a:gd name="T30" fmla="*/ 155 w 166"/>
                <a:gd name="T31" fmla="*/ 52 h 338"/>
                <a:gd name="T32" fmla="*/ 155 w 166"/>
                <a:gd name="T33" fmla="*/ 78 h 338"/>
                <a:gd name="T34" fmla="*/ 159 w 166"/>
                <a:gd name="T35" fmla="*/ 89 h 338"/>
                <a:gd name="T36" fmla="*/ 144 w 166"/>
                <a:gd name="T37" fmla="*/ 89 h 338"/>
                <a:gd name="T38" fmla="*/ 133 w 166"/>
                <a:gd name="T39" fmla="*/ 93 h 338"/>
                <a:gd name="T40" fmla="*/ 129 w 166"/>
                <a:gd name="T41" fmla="*/ 104 h 338"/>
                <a:gd name="T42" fmla="*/ 129 w 166"/>
                <a:gd name="T43" fmla="*/ 108 h 338"/>
                <a:gd name="T44" fmla="*/ 133 w 166"/>
                <a:gd name="T45" fmla="*/ 119 h 338"/>
                <a:gd name="T46" fmla="*/ 126 w 166"/>
                <a:gd name="T47" fmla="*/ 134 h 338"/>
                <a:gd name="T48" fmla="*/ 115 w 166"/>
                <a:gd name="T49" fmla="*/ 149 h 338"/>
                <a:gd name="T50" fmla="*/ 103 w 166"/>
                <a:gd name="T51" fmla="*/ 156 h 338"/>
                <a:gd name="T52" fmla="*/ 92 w 166"/>
                <a:gd name="T53" fmla="*/ 160 h 338"/>
                <a:gd name="T54" fmla="*/ 85 w 166"/>
                <a:gd name="T55" fmla="*/ 174 h 338"/>
                <a:gd name="T56" fmla="*/ 81 w 166"/>
                <a:gd name="T57" fmla="*/ 189 h 338"/>
                <a:gd name="T58" fmla="*/ 81 w 166"/>
                <a:gd name="T59" fmla="*/ 204 h 338"/>
                <a:gd name="T60" fmla="*/ 85 w 166"/>
                <a:gd name="T61" fmla="*/ 215 h 338"/>
                <a:gd name="T62" fmla="*/ 100 w 166"/>
                <a:gd name="T63" fmla="*/ 226 h 338"/>
                <a:gd name="T64" fmla="*/ 100 w 166"/>
                <a:gd name="T65" fmla="*/ 249 h 338"/>
                <a:gd name="T66" fmla="*/ 85 w 166"/>
                <a:gd name="T67" fmla="*/ 245 h 338"/>
                <a:gd name="T68" fmla="*/ 70 w 166"/>
                <a:gd name="T69" fmla="*/ 245 h 338"/>
                <a:gd name="T70" fmla="*/ 81 w 166"/>
                <a:gd name="T71" fmla="*/ 249 h 338"/>
                <a:gd name="T72" fmla="*/ 100 w 166"/>
                <a:gd name="T73" fmla="*/ 252 h 338"/>
                <a:gd name="T74" fmla="*/ 92 w 166"/>
                <a:gd name="T75" fmla="*/ 256 h 338"/>
                <a:gd name="T76" fmla="*/ 85 w 166"/>
                <a:gd name="T77" fmla="*/ 264 h 338"/>
                <a:gd name="T78" fmla="*/ 78 w 166"/>
                <a:gd name="T79" fmla="*/ 271 h 338"/>
                <a:gd name="T80" fmla="*/ 78 w 166"/>
                <a:gd name="T81" fmla="*/ 282 h 338"/>
                <a:gd name="T82" fmla="*/ 81 w 166"/>
                <a:gd name="T83" fmla="*/ 301 h 338"/>
                <a:gd name="T84" fmla="*/ 66 w 166"/>
                <a:gd name="T85" fmla="*/ 319 h 338"/>
                <a:gd name="T86" fmla="*/ 48 w 166"/>
                <a:gd name="T87" fmla="*/ 330 h 338"/>
                <a:gd name="T88" fmla="*/ 29 w 166"/>
                <a:gd name="T89" fmla="*/ 330 h 338"/>
                <a:gd name="T90" fmla="*/ 29 w 166"/>
                <a:gd name="T91" fmla="*/ 315 h 338"/>
                <a:gd name="T92" fmla="*/ 15 w 166"/>
                <a:gd name="T93" fmla="*/ 297 h 338"/>
                <a:gd name="T94" fmla="*/ 7 w 166"/>
                <a:gd name="T95" fmla="*/ 282 h 338"/>
                <a:gd name="T96" fmla="*/ 7 w 166"/>
                <a:gd name="T97" fmla="*/ 275 h 338"/>
                <a:gd name="T98" fmla="*/ 0 w 166"/>
                <a:gd name="T99" fmla="*/ 264 h 338"/>
                <a:gd name="T100" fmla="*/ 103 w 166"/>
                <a:gd name="T101" fmla="*/ 252 h 338"/>
                <a:gd name="T102" fmla="*/ 4 w 166"/>
                <a:gd name="T103" fmla="*/ 278 h 338"/>
                <a:gd name="T104" fmla="*/ 115 w 166"/>
                <a:gd name="T105" fmla="*/ 271 h 338"/>
                <a:gd name="T106" fmla="*/ 118 w 166"/>
                <a:gd name="T107" fmla="*/ 282 h 338"/>
                <a:gd name="T108" fmla="*/ 107 w 166"/>
                <a:gd name="T109" fmla="*/ 304 h 338"/>
                <a:gd name="T110" fmla="*/ 115 w 166"/>
                <a:gd name="T111" fmla="*/ 293 h 338"/>
                <a:gd name="T112" fmla="*/ 107 w 166"/>
                <a:gd name="T113" fmla="*/ 286 h 338"/>
                <a:gd name="T114" fmla="*/ 107 w 166"/>
                <a:gd name="T115" fmla="*/ 301 h 338"/>
                <a:gd name="T116" fmla="*/ 81 w 166"/>
                <a:gd name="T117" fmla="*/ 319 h 338"/>
                <a:gd name="T118" fmla="*/ 85 w 166"/>
                <a:gd name="T119" fmla="*/ 29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338">
                  <a:moveTo>
                    <a:pt x="4" y="256"/>
                  </a:moveTo>
                  <a:lnTo>
                    <a:pt x="7" y="260"/>
                  </a:lnTo>
                  <a:lnTo>
                    <a:pt x="7" y="260"/>
                  </a:lnTo>
                  <a:lnTo>
                    <a:pt x="11" y="260"/>
                  </a:lnTo>
                  <a:lnTo>
                    <a:pt x="7" y="249"/>
                  </a:lnTo>
                  <a:lnTo>
                    <a:pt x="7" y="245"/>
                  </a:lnTo>
                  <a:lnTo>
                    <a:pt x="7" y="241"/>
                  </a:lnTo>
                  <a:lnTo>
                    <a:pt x="11" y="241"/>
                  </a:lnTo>
                  <a:lnTo>
                    <a:pt x="7" y="238"/>
                  </a:lnTo>
                  <a:lnTo>
                    <a:pt x="7" y="238"/>
                  </a:lnTo>
                  <a:lnTo>
                    <a:pt x="15" y="238"/>
                  </a:lnTo>
                  <a:lnTo>
                    <a:pt x="15" y="234"/>
                  </a:lnTo>
                  <a:lnTo>
                    <a:pt x="15" y="230"/>
                  </a:lnTo>
                  <a:lnTo>
                    <a:pt x="18" y="226"/>
                  </a:lnTo>
                  <a:lnTo>
                    <a:pt x="15" y="223"/>
                  </a:lnTo>
                  <a:lnTo>
                    <a:pt x="15" y="215"/>
                  </a:lnTo>
                  <a:lnTo>
                    <a:pt x="11" y="212"/>
                  </a:lnTo>
                  <a:lnTo>
                    <a:pt x="11" y="208"/>
                  </a:lnTo>
                  <a:lnTo>
                    <a:pt x="18" y="208"/>
                  </a:lnTo>
                  <a:lnTo>
                    <a:pt x="18" y="200"/>
                  </a:lnTo>
                  <a:lnTo>
                    <a:pt x="22" y="197"/>
                  </a:lnTo>
                  <a:lnTo>
                    <a:pt x="15" y="193"/>
                  </a:lnTo>
                  <a:lnTo>
                    <a:pt x="11" y="189"/>
                  </a:lnTo>
                  <a:lnTo>
                    <a:pt x="11" y="186"/>
                  </a:lnTo>
                  <a:lnTo>
                    <a:pt x="11" y="178"/>
                  </a:lnTo>
                  <a:lnTo>
                    <a:pt x="11" y="174"/>
                  </a:lnTo>
                  <a:lnTo>
                    <a:pt x="7" y="171"/>
                  </a:lnTo>
                  <a:lnTo>
                    <a:pt x="11" y="163"/>
                  </a:lnTo>
                  <a:lnTo>
                    <a:pt x="7" y="156"/>
                  </a:lnTo>
                  <a:lnTo>
                    <a:pt x="7" y="149"/>
                  </a:lnTo>
                  <a:lnTo>
                    <a:pt x="7" y="141"/>
                  </a:lnTo>
                  <a:lnTo>
                    <a:pt x="11" y="137"/>
                  </a:lnTo>
                  <a:lnTo>
                    <a:pt x="15" y="134"/>
                  </a:lnTo>
                  <a:lnTo>
                    <a:pt x="18" y="137"/>
                  </a:lnTo>
                  <a:lnTo>
                    <a:pt x="26" y="137"/>
                  </a:lnTo>
                  <a:lnTo>
                    <a:pt x="29" y="134"/>
                  </a:lnTo>
                  <a:lnTo>
                    <a:pt x="29" y="126"/>
                  </a:lnTo>
                  <a:lnTo>
                    <a:pt x="26" y="126"/>
                  </a:lnTo>
                  <a:lnTo>
                    <a:pt x="26" y="123"/>
                  </a:lnTo>
                  <a:lnTo>
                    <a:pt x="33" y="108"/>
                  </a:lnTo>
                  <a:lnTo>
                    <a:pt x="33" y="100"/>
                  </a:lnTo>
                  <a:lnTo>
                    <a:pt x="33" y="97"/>
                  </a:lnTo>
                  <a:lnTo>
                    <a:pt x="37" y="93"/>
                  </a:lnTo>
                  <a:lnTo>
                    <a:pt x="37" y="85"/>
                  </a:lnTo>
                  <a:lnTo>
                    <a:pt x="33" y="85"/>
                  </a:lnTo>
                  <a:lnTo>
                    <a:pt x="33" y="82"/>
                  </a:lnTo>
                  <a:lnTo>
                    <a:pt x="37" y="78"/>
                  </a:lnTo>
                  <a:lnTo>
                    <a:pt x="44" y="78"/>
                  </a:lnTo>
                  <a:lnTo>
                    <a:pt x="48" y="74"/>
                  </a:lnTo>
                  <a:lnTo>
                    <a:pt x="48" y="74"/>
                  </a:lnTo>
                  <a:lnTo>
                    <a:pt x="52" y="67"/>
                  </a:lnTo>
                  <a:lnTo>
                    <a:pt x="55" y="59"/>
                  </a:lnTo>
                  <a:lnTo>
                    <a:pt x="59" y="56"/>
                  </a:lnTo>
                  <a:lnTo>
                    <a:pt x="55" y="52"/>
                  </a:lnTo>
                  <a:lnTo>
                    <a:pt x="55" y="52"/>
                  </a:lnTo>
                  <a:lnTo>
                    <a:pt x="55" y="45"/>
                  </a:lnTo>
                  <a:lnTo>
                    <a:pt x="55" y="41"/>
                  </a:lnTo>
                  <a:lnTo>
                    <a:pt x="59" y="41"/>
                  </a:lnTo>
                  <a:lnTo>
                    <a:pt x="59" y="37"/>
                  </a:lnTo>
                  <a:lnTo>
                    <a:pt x="63" y="34"/>
                  </a:lnTo>
                  <a:lnTo>
                    <a:pt x="63" y="30"/>
                  </a:lnTo>
                  <a:lnTo>
                    <a:pt x="66" y="30"/>
                  </a:lnTo>
                  <a:lnTo>
                    <a:pt x="70" y="30"/>
                  </a:lnTo>
                  <a:lnTo>
                    <a:pt x="74" y="30"/>
                  </a:lnTo>
                  <a:lnTo>
                    <a:pt x="74" y="30"/>
                  </a:lnTo>
                  <a:lnTo>
                    <a:pt x="78" y="30"/>
                  </a:lnTo>
                  <a:lnTo>
                    <a:pt x="74" y="26"/>
                  </a:lnTo>
                  <a:lnTo>
                    <a:pt x="78" y="22"/>
                  </a:lnTo>
                  <a:lnTo>
                    <a:pt x="78" y="22"/>
                  </a:lnTo>
                  <a:lnTo>
                    <a:pt x="78" y="22"/>
                  </a:lnTo>
                  <a:lnTo>
                    <a:pt x="74" y="19"/>
                  </a:lnTo>
                  <a:lnTo>
                    <a:pt x="78" y="15"/>
                  </a:lnTo>
                  <a:lnTo>
                    <a:pt x="81" y="15"/>
                  </a:lnTo>
                  <a:lnTo>
                    <a:pt x="85" y="15"/>
                  </a:lnTo>
                  <a:lnTo>
                    <a:pt x="89" y="15"/>
                  </a:lnTo>
                  <a:lnTo>
                    <a:pt x="92" y="19"/>
                  </a:lnTo>
                  <a:lnTo>
                    <a:pt x="96" y="19"/>
                  </a:lnTo>
                  <a:lnTo>
                    <a:pt x="100" y="19"/>
                  </a:lnTo>
                  <a:lnTo>
                    <a:pt x="100" y="19"/>
                  </a:lnTo>
                  <a:lnTo>
                    <a:pt x="103" y="19"/>
                  </a:lnTo>
                  <a:lnTo>
                    <a:pt x="103" y="15"/>
                  </a:lnTo>
                  <a:lnTo>
                    <a:pt x="100" y="15"/>
                  </a:lnTo>
                  <a:lnTo>
                    <a:pt x="100" y="11"/>
                  </a:lnTo>
                  <a:lnTo>
                    <a:pt x="103" y="8"/>
                  </a:lnTo>
                  <a:lnTo>
                    <a:pt x="103" y="4"/>
                  </a:lnTo>
                  <a:lnTo>
                    <a:pt x="100" y="4"/>
                  </a:lnTo>
                  <a:lnTo>
                    <a:pt x="100" y="0"/>
                  </a:lnTo>
                  <a:lnTo>
                    <a:pt x="103" y="0"/>
                  </a:lnTo>
                  <a:lnTo>
                    <a:pt x="107" y="0"/>
                  </a:lnTo>
                  <a:lnTo>
                    <a:pt x="107" y="0"/>
                  </a:lnTo>
                  <a:lnTo>
                    <a:pt x="111" y="4"/>
                  </a:lnTo>
                  <a:lnTo>
                    <a:pt x="115" y="4"/>
                  </a:lnTo>
                  <a:lnTo>
                    <a:pt x="122" y="11"/>
                  </a:lnTo>
                  <a:lnTo>
                    <a:pt x="126" y="15"/>
                  </a:lnTo>
                  <a:lnTo>
                    <a:pt x="133" y="15"/>
                  </a:lnTo>
                  <a:lnTo>
                    <a:pt x="133" y="15"/>
                  </a:lnTo>
                  <a:lnTo>
                    <a:pt x="137" y="19"/>
                  </a:lnTo>
                  <a:lnTo>
                    <a:pt x="141" y="19"/>
                  </a:lnTo>
                  <a:lnTo>
                    <a:pt x="141" y="22"/>
                  </a:lnTo>
                  <a:lnTo>
                    <a:pt x="144" y="22"/>
                  </a:lnTo>
                  <a:lnTo>
                    <a:pt x="144" y="22"/>
                  </a:lnTo>
                  <a:lnTo>
                    <a:pt x="148" y="26"/>
                  </a:lnTo>
                  <a:lnTo>
                    <a:pt x="148" y="26"/>
                  </a:lnTo>
                  <a:lnTo>
                    <a:pt x="152" y="30"/>
                  </a:lnTo>
                  <a:lnTo>
                    <a:pt x="148" y="30"/>
                  </a:lnTo>
                  <a:lnTo>
                    <a:pt x="152" y="37"/>
                  </a:lnTo>
                  <a:lnTo>
                    <a:pt x="148" y="41"/>
                  </a:lnTo>
                  <a:lnTo>
                    <a:pt x="148" y="41"/>
                  </a:lnTo>
                  <a:lnTo>
                    <a:pt x="155" y="41"/>
                  </a:lnTo>
                  <a:lnTo>
                    <a:pt x="155" y="45"/>
                  </a:lnTo>
                  <a:lnTo>
                    <a:pt x="152" y="48"/>
                  </a:lnTo>
                  <a:lnTo>
                    <a:pt x="155" y="52"/>
                  </a:lnTo>
                  <a:lnTo>
                    <a:pt x="155" y="56"/>
                  </a:lnTo>
                  <a:lnTo>
                    <a:pt x="155" y="59"/>
                  </a:lnTo>
                  <a:lnTo>
                    <a:pt x="155" y="63"/>
                  </a:lnTo>
                  <a:lnTo>
                    <a:pt x="155" y="63"/>
                  </a:lnTo>
                  <a:lnTo>
                    <a:pt x="155" y="71"/>
                  </a:lnTo>
                  <a:lnTo>
                    <a:pt x="155" y="74"/>
                  </a:lnTo>
                  <a:lnTo>
                    <a:pt x="155" y="78"/>
                  </a:lnTo>
                  <a:lnTo>
                    <a:pt x="159" y="78"/>
                  </a:lnTo>
                  <a:lnTo>
                    <a:pt x="163" y="82"/>
                  </a:lnTo>
                  <a:lnTo>
                    <a:pt x="166" y="85"/>
                  </a:lnTo>
                  <a:lnTo>
                    <a:pt x="163" y="89"/>
                  </a:lnTo>
                  <a:lnTo>
                    <a:pt x="163" y="89"/>
                  </a:lnTo>
                  <a:lnTo>
                    <a:pt x="163" y="89"/>
                  </a:lnTo>
                  <a:lnTo>
                    <a:pt x="159" y="89"/>
                  </a:lnTo>
                  <a:lnTo>
                    <a:pt x="159" y="85"/>
                  </a:lnTo>
                  <a:lnTo>
                    <a:pt x="155" y="89"/>
                  </a:lnTo>
                  <a:lnTo>
                    <a:pt x="152" y="89"/>
                  </a:lnTo>
                  <a:lnTo>
                    <a:pt x="148" y="89"/>
                  </a:lnTo>
                  <a:lnTo>
                    <a:pt x="148" y="89"/>
                  </a:lnTo>
                  <a:lnTo>
                    <a:pt x="144" y="85"/>
                  </a:lnTo>
                  <a:lnTo>
                    <a:pt x="144" y="89"/>
                  </a:lnTo>
                  <a:lnTo>
                    <a:pt x="141" y="85"/>
                  </a:lnTo>
                  <a:lnTo>
                    <a:pt x="141" y="89"/>
                  </a:lnTo>
                  <a:lnTo>
                    <a:pt x="141" y="89"/>
                  </a:lnTo>
                  <a:lnTo>
                    <a:pt x="137" y="93"/>
                  </a:lnTo>
                  <a:lnTo>
                    <a:pt x="137" y="93"/>
                  </a:lnTo>
                  <a:lnTo>
                    <a:pt x="133" y="93"/>
                  </a:lnTo>
                  <a:lnTo>
                    <a:pt x="133" y="93"/>
                  </a:lnTo>
                  <a:lnTo>
                    <a:pt x="133" y="97"/>
                  </a:lnTo>
                  <a:lnTo>
                    <a:pt x="137" y="97"/>
                  </a:lnTo>
                  <a:lnTo>
                    <a:pt x="133" y="100"/>
                  </a:lnTo>
                  <a:lnTo>
                    <a:pt x="129" y="97"/>
                  </a:lnTo>
                  <a:lnTo>
                    <a:pt x="129" y="100"/>
                  </a:lnTo>
                  <a:lnTo>
                    <a:pt x="129" y="100"/>
                  </a:lnTo>
                  <a:lnTo>
                    <a:pt x="129" y="104"/>
                  </a:lnTo>
                  <a:lnTo>
                    <a:pt x="129" y="104"/>
                  </a:lnTo>
                  <a:lnTo>
                    <a:pt x="129" y="100"/>
                  </a:lnTo>
                  <a:lnTo>
                    <a:pt x="126" y="100"/>
                  </a:lnTo>
                  <a:lnTo>
                    <a:pt x="126" y="100"/>
                  </a:lnTo>
                  <a:lnTo>
                    <a:pt x="126" y="104"/>
                  </a:lnTo>
                  <a:lnTo>
                    <a:pt x="129" y="104"/>
                  </a:lnTo>
                  <a:lnTo>
                    <a:pt x="129" y="108"/>
                  </a:lnTo>
                  <a:lnTo>
                    <a:pt x="129" y="108"/>
                  </a:lnTo>
                  <a:lnTo>
                    <a:pt x="129" y="111"/>
                  </a:lnTo>
                  <a:lnTo>
                    <a:pt x="129" y="115"/>
                  </a:lnTo>
                  <a:lnTo>
                    <a:pt x="126" y="115"/>
                  </a:lnTo>
                  <a:lnTo>
                    <a:pt x="129" y="119"/>
                  </a:lnTo>
                  <a:lnTo>
                    <a:pt x="129" y="119"/>
                  </a:lnTo>
                  <a:lnTo>
                    <a:pt x="133" y="119"/>
                  </a:lnTo>
                  <a:lnTo>
                    <a:pt x="129" y="123"/>
                  </a:lnTo>
                  <a:lnTo>
                    <a:pt x="133" y="123"/>
                  </a:lnTo>
                  <a:lnTo>
                    <a:pt x="133" y="123"/>
                  </a:lnTo>
                  <a:lnTo>
                    <a:pt x="129" y="126"/>
                  </a:lnTo>
                  <a:lnTo>
                    <a:pt x="129" y="126"/>
                  </a:lnTo>
                  <a:lnTo>
                    <a:pt x="126" y="130"/>
                  </a:lnTo>
                  <a:lnTo>
                    <a:pt x="126" y="134"/>
                  </a:lnTo>
                  <a:lnTo>
                    <a:pt x="122" y="141"/>
                  </a:lnTo>
                  <a:lnTo>
                    <a:pt x="122" y="141"/>
                  </a:lnTo>
                  <a:lnTo>
                    <a:pt x="118" y="141"/>
                  </a:lnTo>
                  <a:lnTo>
                    <a:pt x="115" y="141"/>
                  </a:lnTo>
                  <a:lnTo>
                    <a:pt x="115" y="145"/>
                  </a:lnTo>
                  <a:lnTo>
                    <a:pt x="118" y="145"/>
                  </a:lnTo>
                  <a:lnTo>
                    <a:pt x="115" y="149"/>
                  </a:lnTo>
                  <a:lnTo>
                    <a:pt x="111" y="152"/>
                  </a:lnTo>
                  <a:lnTo>
                    <a:pt x="111" y="152"/>
                  </a:lnTo>
                  <a:lnTo>
                    <a:pt x="107" y="149"/>
                  </a:lnTo>
                  <a:lnTo>
                    <a:pt x="107" y="149"/>
                  </a:lnTo>
                  <a:lnTo>
                    <a:pt x="103" y="152"/>
                  </a:lnTo>
                  <a:lnTo>
                    <a:pt x="103" y="156"/>
                  </a:lnTo>
                  <a:lnTo>
                    <a:pt x="103" y="156"/>
                  </a:lnTo>
                  <a:lnTo>
                    <a:pt x="100" y="156"/>
                  </a:lnTo>
                  <a:lnTo>
                    <a:pt x="100" y="156"/>
                  </a:lnTo>
                  <a:lnTo>
                    <a:pt x="100" y="160"/>
                  </a:lnTo>
                  <a:lnTo>
                    <a:pt x="96" y="160"/>
                  </a:lnTo>
                  <a:lnTo>
                    <a:pt x="96" y="156"/>
                  </a:lnTo>
                  <a:lnTo>
                    <a:pt x="92" y="160"/>
                  </a:lnTo>
                  <a:lnTo>
                    <a:pt x="92" y="160"/>
                  </a:lnTo>
                  <a:lnTo>
                    <a:pt x="96" y="163"/>
                  </a:lnTo>
                  <a:lnTo>
                    <a:pt x="96" y="163"/>
                  </a:lnTo>
                  <a:lnTo>
                    <a:pt x="89" y="167"/>
                  </a:lnTo>
                  <a:lnTo>
                    <a:pt x="89" y="167"/>
                  </a:lnTo>
                  <a:lnTo>
                    <a:pt x="85" y="167"/>
                  </a:lnTo>
                  <a:lnTo>
                    <a:pt x="89" y="171"/>
                  </a:lnTo>
                  <a:lnTo>
                    <a:pt x="85" y="174"/>
                  </a:lnTo>
                  <a:lnTo>
                    <a:pt x="81" y="174"/>
                  </a:lnTo>
                  <a:lnTo>
                    <a:pt x="78" y="174"/>
                  </a:lnTo>
                  <a:lnTo>
                    <a:pt x="81" y="178"/>
                  </a:lnTo>
                  <a:lnTo>
                    <a:pt x="81" y="182"/>
                  </a:lnTo>
                  <a:lnTo>
                    <a:pt x="81" y="182"/>
                  </a:lnTo>
                  <a:lnTo>
                    <a:pt x="81" y="186"/>
                  </a:lnTo>
                  <a:lnTo>
                    <a:pt x="81" y="189"/>
                  </a:lnTo>
                  <a:lnTo>
                    <a:pt x="85" y="193"/>
                  </a:lnTo>
                  <a:lnTo>
                    <a:pt x="85" y="197"/>
                  </a:lnTo>
                  <a:lnTo>
                    <a:pt x="81" y="193"/>
                  </a:lnTo>
                  <a:lnTo>
                    <a:pt x="81" y="197"/>
                  </a:lnTo>
                  <a:lnTo>
                    <a:pt x="81" y="200"/>
                  </a:lnTo>
                  <a:lnTo>
                    <a:pt x="78" y="204"/>
                  </a:lnTo>
                  <a:lnTo>
                    <a:pt x="81" y="204"/>
                  </a:lnTo>
                  <a:lnTo>
                    <a:pt x="81" y="204"/>
                  </a:lnTo>
                  <a:lnTo>
                    <a:pt x="81" y="204"/>
                  </a:lnTo>
                  <a:lnTo>
                    <a:pt x="81" y="208"/>
                  </a:lnTo>
                  <a:lnTo>
                    <a:pt x="78" y="212"/>
                  </a:lnTo>
                  <a:lnTo>
                    <a:pt x="81" y="215"/>
                  </a:lnTo>
                  <a:lnTo>
                    <a:pt x="81" y="215"/>
                  </a:lnTo>
                  <a:lnTo>
                    <a:pt x="85" y="215"/>
                  </a:lnTo>
                  <a:lnTo>
                    <a:pt x="85" y="219"/>
                  </a:lnTo>
                  <a:lnTo>
                    <a:pt x="85" y="219"/>
                  </a:lnTo>
                  <a:lnTo>
                    <a:pt x="89" y="219"/>
                  </a:lnTo>
                  <a:lnTo>
                    <a:pt x="92" y="219"/>
                  </a:lnTo>
                  <a:lnTo>
                    <a:pt x="92" y="219"/>
                  </a:lnTo>
                  <a:lnTo>
                    <a:pt x="96" y="223"/>
                  </a:lnTo>
                  <a:lnTo>
                    <a:pt x="100" y="226"/>
                  </a:lnTo>
                  <a:lnTo>
                    <a:pt x="100" y="226"/>
                  </a:lnTo>
                  <a:lnTo>
                    <a:pt x="103" y="230"/>
                  </a:lnTo>
                  <a:lnTo>
                    <a:pt x="103" y="234"/>
                  </a:lnTo>
                  <a:lnTo>
                    <a:pt x="107" y="234"/>
                  </a:lnTo>
                  <a:lnTo>
                    <a:pt x="103" y="241"/>
                  </a:lnTo>
                  <a:lnTo>
                    <a:pt x="100" y="245"/>
                  </a:lnTo>
                  <a:lnTo>
                    <a:pt x="100" y="249"/>
                  </a:lnTo>
                  <a:lnTo>
                    <a:pt x="96" y="249"/>
                  </a:lnTo>
                  <a:lnTo>
                    <a:pt x="92" y="245"/>
                  </a:lnTo>
                  <a:lnTo>
                    <a:pt x="92" y="245"/>
                  </a:lnTo>
                  <a:lnTo>
                    <a:pt x="89" y="245"/>
                  </a:lnTo>
                  <a:lnTo>
                    <a:pt x="89" y="241"/>
                  </a:lnTo>
                  <a:lnTo>
                    <a:pt x="89" y="245"/>
                  </a:lnTo>
                  <a:lnTo>
                    <a:pt x="85" y="245"/>
                  </a:lnTo>
                  <a:lnTo>
                    <a:pt x="85" y="241"/>
                  </a:lnTo>
                  <a:lnTo>
                    <a:pt x="81" y="241"/>
                  </a:lnTo>
                  <a:lnTo>
                    <a:pt x="81" y="245"/>
                  </a:lnTo>
                  <a:lnTo>
                    <a:pt x="78" y="245"/>
                  </a:lnTo>
                  <a:lnTo>
                    <a:pt x="78" y="245"/>
                  </a:lnTo>
                  <a:lnTo>
                    <a:pt x="74" y="245"/>
                  </a:lnTo>
                  <a:lnTo>
                    <a:pt x="70" y="245"/>
                  </a:lnTo>
                  <a:lnTo>
                    <a:pt x="70" y="245"/>
                  </a:lnTo>
                  <a:lnTo>
                    <a:pt x="70" y="249"/>
                  </a:lnTo>
                  <a:lnTo>
                    <a:pt x="74" y="249"/>
                  </a:lnTo>
                  <a:lnTo>
                    <a:pt x="74" y="249"/>
                  </a:lnTo>
                  <a:lnTo>
                    <a:pt x="78" y="245"/>
                  </a:lnTo>
                  <a:lnTo>
                    <a:pt x="81" y="245"/>
                  </a:lnTo>
                  <a:lnTo>
                    <a:pt x="81" y="249"/>
                  </a:lnTo>
                  <a:lnTo>
                    <a:pt x="85" y="249"/>
                  </a:lnTo>
                  <a:lnTo>
                    <a:pt x="89" y="252"/>
                  </a:lnTo>
                  <a:lnTo>
                    <a:pt x="89" y="249"/>
                  </a:lnTo>
                  <a:lnTo>
                    <a:pt x="92" y="249"/>
                  </a:lnTo>
                  <a:lnTo>
                    <a:pt x="96" y="249"/>
                  </a:lnTo>
                  <a:lnTo>
                    <a:pt x="100" y="249"/>
                  </a:lnTo>
                  <a:lnTo>
                    <a:pt x="100" y="252"/>
                  </a:lnTo>
                  <a:lnTo>
                    <a:pt x="100" y="256"/>
                  </a:lnTo>
                  <a:lnTo>
                    <a:pt x="100" y="256"/>
                  </a:lnTo>
                  <a:lnTo>
                    <a:pt x="96" y="256"/>
                  </a:lnTo>
                  <a:lnTo>
                    <a:pt x="92" y="260"/>
                  </a:lnTo>
                  <a:lnTo>
                    <a:pt x="92" y="260"/>
                  </a:lnTo>
                  <a:lnTo>
                    <a:pt x="92" y="256"/>
                  </a:lnTo>
                  <a:lnTo>
                    <a:pt x="92" y="256"/>
                  </a:lnTo>
                  <a:lnTo>
                    <a:pt x="89" y="256"/>
                  </a:lnTo>
                  <a:lnTo>
                    <a:pt x="92" y="260"/>
                  </a:lnTo>
                  <a:lnTo>
                    <a:pt x="89" y="260"/>
                  </a:lnTo>
                  <a:lnTo>
                    <a:pt x="85" y="264"/>
                  </a:lnTo>
                  <a:lnTo>
                    <a:pt x="85" y="264"/>
                  </a:lnTo>
                  <a:lnTo>
                    <a:pt x="85" y="264"/>
                  </a:lnTo>
                  <a:lnTo>
                    <a:pt x="85" y="264"/>
                  </a:lnTo>
                  <a:lnTo>
                    <a:pt x="81" y="267"/>
                  </a:lnTo>
                  <a:lnTo>
                    <a:pt x="81" y="267"/>
                  </a:lnTo>
                  <a:lnTo>
                    <a:pt x="78" y="267"/>
                  </a:lnTo>
                  <a:lnTo>
                    <a:pt x="78" y="267"/>
                  </a:lnTo>
                  <a:lnTo>
                    <a:pt x="81" y="267"/>
                  </a:lnTo>
                  <a:lnTo>
                    <a:pt x="85" y="271"/>
                  </a:lnTo>
                  <a:lnTo>
                    <a:pt x="78" y="271"/>
                  </a:lnTo>
                  <a:lnTo>
                    <a:pt x="81" y="275"/>
                  </a:lnTo>
                  <a:lnTo>
                    <a:pt x="81" y="275"/>
                  </a:lnTo>
                  <a:lnTo>
                    <a:pt x="81" y="278"/>
                  </a:lnTo>
                  <a:lnTo>
                    <a:pt x="85" y="282"/>
                  </a:lnTo>
                  <a:lnTo>
                    <a:pt x="81" y="282"/>
                  </a:lnTo>
                  <a:lnTo>
                    <a:pt x="78" y="282"/>
                  </a:lnTo>
                  <a:lnTo>
                    <a:pt x="78" y="282"/>
                  </a:lnTo>
                  <a:lnTo>
                    <a:pt x="78" y="286"/>
                  </a:lnTo>
                  <a:lnTo>
                    <a:pt x="81" y="289"/>
                  </a:lnTo>
                  <a:lnTo>
                    <a:pt x="78" y="289"/>
                  </a:lnTo>
                  <a:lnTo>
                    <a:pt x="81" y="293"/>
                  </a:lnTo>
                  <a:lnTo>
                    <a:pt x="78" y="297"/>
                  </a:lnTo>
                  <a:lnTo>
                    <a:pt x="78" y="301"/>
                  </a:lnTo>
                  <a:lnTo>
                    <a:pt x="81" y="301"/>
                  </a:lnTo>
                  <a:lnTo>
                    <a:pt x="78" y="304"/>
                  </a:lnTo>
                  <a:lnTo>
                    <a:pt x="78" y="312"/>
                  </a:lnTo>
                  <a:lnTo>
                    <a:pt x="74" y="312"/>
                  </a:lnTo>
                  <a:lnTo>
                    <a:pt x="74" y="319"/>
                  </a:lnTo>
                  <a:lnTo>
                    <a:pt x="70" y="323"/>
                  </a:lnTo>
                  <a:lnTo>
                    <a:pt x="70" y="323"/>
                  </a:lnTo>
                  <a:lnTo>
                    <a:pt x="66" y="319"/>
                  </a:lnTo>
                  <a:lnTo>
                    <a:pt x="63" y="323"/>
                  </a:lnTo>
                  <a:lnTo>
                    <a:pt x="55" y="319"/>
                  </a:lnTo>
                  <a:lnTo>
                    <a:pt x="55" y="319"/>
                  </a:lnTo>
                  <a:lnTo>
                    <a:pt x="55" y="323"/>
                  </a:lnTo>
                  <a:lnTo>
                    <a:pt x="48" y="323"/>
                  </a:lnTo>
                  <a:lnTo>
                    <a:pt x="48" y="330"/>
                  </a:lnTo>
                  <a:lnTo>
                    <a:pt x="48" y="330"/>
                  </a:lnTo>
                  <a:lnTo>
                    <a:pt x="48" y="334"/>
                  </a:lnTo>
                  <a:lnTo>
                    <a:pt x="44" y="334"/>
                  </a:lnTo>
                  <a:lnTo>
                    <a:pt x="41" y="334"/>
                  </a:lnTo>
                  <a:lnTo>
                    <a:pt x="33" y="338"/>
                  </a:lnTo>
                  <a:lnTo>
                    <a:pt x="29" y="338"/>
                  </a:lnTo>
                  <a:lnTo>
                    <a:pt x="29" y="334"/>
                  </a:lnTo>
                  <a:lnTo>
                    <a:pt x="29" y="330"/>
                  </a:lnTo>
                  <a:lnTo>
                    <a:pt x="29" y="327"/>
                  </a:lnTo>
                  <a:lnTo>
                    <a:pt x="26" y="323"/>
                  </a:lnTo>
                  <a:lnTo>
                    <a:pt x="26" y="323"/>
                  </a:lnTo>
                  <a:lnTo>
                    <a:pt x="22" y="319"/>
                  </a:lnTo>
                  <a:lnTo>
                    <a:pt x="22" y="319"/>
                  </a:lnTo>
                  <a:lnTo>
                    <a:pt x="29" y="319"/>
                  </a:lnTo>
                  <a:lnTo>
                    <a:pt x="29" y="315"/>
                  </a:lnTo>
                  <a:lnTo>
                    <a:pt x="29" y="312"/>
                  </a:lnTo>
                  <a:lnTo>
                    <a:pt x="26" y="312"/>
                  </a:lnTo>
                  <a:lnTo>
                    <a:pt x="22" y="308"/>
                  </a:lnTo>
                  <a:lnTo>
                    <a:pt x="22" y="308"/>
                  </a:lnTo>
                  <a:lnTo>
                    <a:pt x="18" y="304"/>
                  </a:lnTo>
                  <a:lnTo>
                    <a:pt x="18" y="301"/>
                  </a:lnTo>
                  <a:lnTo>
                    <a:pt x="15" y="297"/>
                  </a:lnTo>
                  <a:lnTo>
                    <a:pt x="15" y="293"/>
                  </a:lnTo>
                  <a:lnTo>
                    <a:pt x="11" y="289"/>
                  </a:lnTo>
                  <a:lnTo>
                    <a:pt x="7" y="289"/>
                  </a:lnTo>
                  <a:lnTo>
                    <a:pt x="7" y="289"/>
                  </a:lnTo>
                  <a:lnTo>
                    <a:pt x="7" y="286"/>
                  </a:lnTo>
                  <a:lnTo>
                    <a:pt x="7" y="282"/>
                  </a:lnTo>
                  <a:lnTo>
                    <a:pt x="7" y="282"/>
                  </a:lnTo>
                  <a:lnTo>
                    <a:pt x="7" y="278"/>
                  </a:lnTo>
                  <a:lnTo>
                    <a:pt x="11" y="275"/>
                  </a:lnTo>
                  <a:lnTo>
                    <a:pt x="11" y="275"/>
                  </a:lnTo>
                  <a:lnTo>
                    <a:pt x="7" y="275"/>
                  </a:lnTo>
                  <a:lnTo>
                    <a:pt x="7" y="271"/>
                  </a:lnTo>
                  <a:lnTo>
                    <a:pt x="7" y="271"/>
                  </a:lnTo>
                  <a:lnTo>
                    <a:pt x="7" y="275"/>
                  </a:lnTo>
                  <a:lnTo>
                    <a:pt x="11" y="275"/>
                  </a:lnTo>
                  <a:lnTo>
                    <a:pt x="7" y="278"/>
                  </a:lnTo>
                  <a:lnTo>
                    <a:pt x="7" y="275"/>
                  </a:lnTo>
                  <a:lnTo>
                    <a:pt x="4" y="275"/>
                  </a:lnTo>
                  <a:lnTo>
                    <a:pt x="4" y="271"/>
                  </a:lnTo>
                  <a:lnTo>
                    <a:pt x="4" y="267"/>
                  </a:lnTo>
                  <a:lnTo>
                    <a:pt x="0" y="264"/>
                  </a:lnTo>
                  <a:lnTo>
                    <a:pt x="0" y="260"/>
                  </a:lnTo>
                  <a:lnTo>
                    <a:pt x="4" y="256"/>
                  </a:lnTo>
                  <a:lnTo>
                    <a:pt x="4" y="256"/>
                  </a:lnTo>
                  <a:lnTo>
                    <a:pt x="4" y="256"/>
                  </a:lnTo>
                  <a:close/>
                  <a:moveTo>
                    <a:pt x="100" y="249"/>
                  </a:moveTo>
                  <a:lnTo>
                    <a:pt x="103" y="252"/>
                  </a:lnTo>
                  <a:lnTo>
                    <a:pt x="103" y="252"/>
                  </a:lnTo>
                  <a:lnTo>
                    <a:pt x="103" y="249"/>
                  </a:lnTo>
                  <a:lnTo>
                    <a:pt x="107" y="245"/>
                  </a:lnTo>
                  <a:lnTo>
                    <a:pt x="107" y="245"/>
                  </a:lnTo>
                  <a:lnTo>
                    <a:pt x="103" y="245"/>
                  </a:lnTo>
                  <a:lnTo>
                    <a:pt x="100" y="249"/>
                  </a:lnTo>
                  <a:lnTo>
                    <a:pt x="100" y="249"/>
                  </a:lnTo>
                  <a:close/>
                  <a:moveTo>
                    <a:pt x="4" y="278"/>
                  </a:moveTo>
                  <a:lnTo>
                    <a:pt x="4" y="282"/>
                  </a:lnTo>
                  <a:lnTo>
                    <a:pt x="7" y="282"/>
                  </a:lnTo>
                  <a:lnTo>
                    <a:pt x="7" y="278"/>
                  </a:lnTo>
                  <a:lnTo>
                    <a:pt x="4" y="278"/>
                  </a:lnTo>
                  <a:lnTo>
                    <a:pt x="4" y="278"/>
                  </a:lnTo>
                  <a:close/>
                  <a:moveTo>
                    <a:pt x="115" y="267"/>
                  </a:moveTo>
                  <a:lnTo>
                    <a:pt x="115" y="271"/>
                  </a:lnTo>
                  <a:lnTo>
                    <a:pt x="118" y="271"/>
                  </a:lnTo>
                  <a:lnTo>
                    <a:pt x="115" y="267"/>
                  </a:lnTo>
                  <a:lnTo>
                    <a:pt x="115" y="267"/>
                  </a:lnTo>
                  <a:lnTo>
                    <a:pt x="115" y="267"/>
                  </a:lnTo>
                  <a:close/>
                  <a:moveTo>
                    <a:pt x="115" y="282"/>
                  </a:moveTo>
                  <a:lnTo>
                    <a:pt x="118" y="286"/>
                  </a:lnTo>
                  <a:lnTo>
                    <a:pt x="118" y="282"/>
                  </a:lnTo>
                  <a:lnTo>
                    <a:pt x="122" y="282"/>
                  </a:lnTo>
                  <a:lnTo>
                    <a:pt x="122" y="282"/>
                  </a:lnTo>
                  <a:lnTo>
                    <a:pt x="118" y="282"/>
                  </a:lnTo>
                  <a:lnTo>
                    <a:pt x="115" y="282"/>
                  </a:lnTo>
                  <a:lnTo>
                    <a:pt x="115" y="282"/>
                  </a:lnTo>
                  <a:close/>
                  <a:moveTo>
                    <a:pt x="103" y="304"/>
                  </a:moveTo>
                  <a:lnTo>
                    <a:pt x="107" y="304"/>
                  </a:lnTo>
                  <a:lnTo>
                    <a:pt x="107" y="304"/>
                  </a:lnTo>
                  <a:lnTo>
                    <a:pt x="107" y="301"/>
                  </a:lnTo>
                  <a:lnTo>
                    <a:pt x="107" y="301"/>
                  </a:lnTo>
                  <a:lnTo>
                    <a:pt x="111" y="297"/>
                  </a:lnTo>
                  <a:lnTo>
                    <a:pt x="111" y="297"/>
                  </a:lnTo>
                  <a:lnTo>
                    <a:pt x="115" y="293"/>
                  </a:lnTo>
                  <a:lnTo>
                    <a:pt x="115" y="293"/>
                  </a:lnTo>
                  <a:lnTo>
                    <a:pt x="111" y="289"/>
                  </a:lnTo>
                  <a:lnTo>
                    <a:pt x="115" y="286"/>
                  </a:lnTo>
                  <a:lnTo>
                    <a:pt x="115" y="286"/>
                  </a:lnTo>
                  <a:lnTo>
                    <a:pt x="115" y="286"/>
                  </a:lnTo>
                  <a:lnTo>
                    <a:pt x="115" y="282"/>
                  </a:lnTo>
                  <a:lnTo>
                    <a:pt x="111" y="286"/>
                  </a:lnTo>
                  <a:lnTo>
                    <a:pt x="107" y="286"/>
                  </a:lnTo>
                  <a:lnTo>
                    <a:pt x="107" y="286"/>
                  </a:lnTo>
                  <a:lnTo>
                    <a:pt x="103" y="289"/>
                  </a:lnTo>
                  <a:lnTo>
                    <a:pt x="103" y="293"/>
                  </a:lnTo>
                  <a:lnTo>
                    <a:pt x="103" y="297"/>
                  </a:lnTo>
                  <a:lnTo>
                    <a:pt x="103" y="297"/>
                  </a:lnTo>
                  <a:lnTo>
                    <a:pt x="103" y="301"/>
                  </a:lnTo>
                  <a:lnTo>
                    <a:pt x="107" y="301"/>
                  </a:lnTo>
                  <a:lnTo>
                    <a:pt x="107" y="301"/>
                  </a:lnTo>
                  <a:lnTo>
                    <a:pt x="103" y="304"/>
                  </a:lnTo>
                  <a:lnTo>
                    <a:pt x="103" y="304"/>
                  </a:lnTo>
                  <a:lnTo>
                    <a:pt x="103" y="304"/>
                  </a:lnTo>
                  <a:close/>
                  <a:moveTo>
                    <a:pt x="81" y="315"/>
                  </a:moveTo>
                  <a:lnTo>
                    <a:pt x="81" y="319"/>
                  </a:lnTo>
                  <a:lnTo>
                    <a:pt x="81" y="319"/>
                  </a:lnTo>
                  <a:lnTo>
                    <a:pt x="81" y="319"/>
                  </a:lnTo>
                  <a:lnTo>
                    <a:pt x="81" y="319"/>
                  </a:lnTo>
                  <a:lnTo>
                    <a:pt x="85" y="312"/>
                  </a:lnTo>
                  <a:lnTo>
                    <a:pt x="85" y="308"/>
                  </a:lnTo>
                  <a:lnTo>
                    <a:pt x="85" y="304"/>
                  </a:lnTo>
                  <a:lnTo>
                    <a:pt x="89" y="297"/>
                  </a:lnTo>
                  <a:lnTo>
                    <a:pt x="85" y="297"/>
                  </a:lnTo>
                  <a:lnTo>
                    <a:pt x="85" y="301"/>
                  </a:lnTo>
                  <a:lnTo>
                    <a:pt x="85" y="301"/>
                  </a:lnTo>
                  <a:lnTo>
                    <a:pt x="81" y="304"/>
                  </a:lnTo>
                  <a:lnTo>
                    <a:pt x="81" y="308"/>
                  </a:lnTo>
                  <a:lnTo>
                    <a:pt x="81" y="315"/>
                  </a:lnTo>
                  <a:close/>
                </a:path>
              </a:pathLst>
            </a:custGeom>
            <a:grpFill/>
            <a:ln>
              <a:noFill/>
            </a:ln>
          </p:spPr>
          <p:txBody>
            <a:bodyPr vert="horz" wrap="square" lIns="91440" tIns="45720" rIns="91440" bIns="45720" numCol="1" anchor="t" anchorCtr="0" compatLnSpc="1"/>
            <a:lstStyle/>
            <a:p>
              <a:endParaRPr lang="en-US"/>
            </a:p>
          </p:txBody>
        </p:sp>
        <p:sp>
          <p:nvSpPr>
            <p:cNvPr id="187" name="Freeform 40"/>
            <p:cNvSpPr>
              <a:spLocks noEditPoints="1"/>
            </p:cNvSpPr>
            <p:nvPr/>
          </p:nvSpPr>
          <p:spPr bwMode="auto">
            <a:xfrm>
              <a:off x="4626258" y="1511069"/>
              <a:ext cx="214868" cy="343531"/>
            </a:xfrm>
            <a:custGeom>
              <a:avLst/>
              <a:gdLst>
                <a:gd name="T0" fmla="*/ 41 w 45"/>
                <a:gd name="T1" fmla="*/ 60 h 72"/>
                <a:gd name="T2" fmla="*/ 42 w 45"/>
                <a:gd name="T3" fmla="*/ 49 h 72"/>
                <a:gd name="T4" fmla="*/ 39 w 45"/>
                <a:gd name="T5" fmla="*/ 41 h 72"/>
                <a:gd name="T6" fmla="*/ 37 w 45"/>
                <a:gd name="T7" fmla="*/ 36 h 72"/>
                <a:gd name="T8" fmla="*/ 36 w 45"/>
                <a:gd name="T9" fmla="*/ 28 h 72"/>
                <a:gd name="T10" fmla="*/ 35 w 45"/>
                <a:gd name="T11" fmla="*/ 18 h 72"/>
                <a:gd name="T12" fmla="*/ 29 w 45"/>
                <a:gd name="T13" fmla="*/ 14 h 72"/>
                <a:gd name="T14" fmla="*/ 28 w 45"/>
                <a:gd name="T15" fmla="*/ 9 h 72"/>
                <a:gd name="T16" fmla="*/ 29 w 45"/>
                <a:gd name="T17" fmla="*/ 3 h 72"/>
                <a:gd name="T18" fmla="*/ 22 w 45"/>
                <a:gd name="T19" fmla="*/ 0 h 72"/>
                <a:gd name="T20" fmla="*/ 19 w 45"/>
                <a:gd name="T21" fmla="*/ 2 h 72"/>
                <a:gd name="T22" fmla="*/ 18 w 45"/>
                <a:gd name="T23" fmla="*/ 8 h 72"/>
                <a:gd name="T24" fmla="*/ 15 w 45"/>
                <a:gd name="T25" fmla="*/ 10 h 72"/>
                <a:gd name="T26" fmla="*/ 10 w 45"/>
                <a:gd name="T27" fmla="*/ 12 h 72"/>
                <a:gd name="T28" fmla="*/ 3 w 45"/>
                <a:gd name="T29" fmla="*/ 7 h 72"/>
                <a:gd name="T30" fmla="*/ 1 w 45"/>
                <a:gd name="T31" fmla="*/ 9 h 72"/>
                <a:gd name="T32" fmla="*/ 7 w 45"/>
                <a:gd name="T33" fmla="*/ 13 h 72"/>
                <a:gd name="T34" fmla="*/ 10 w 45"/>
                <a:gd name="T35" fmla="*/ 15 h 72"/>
                <a:gd name="T36" fmla="*/ 11 w 45"/>
                <a:gd name="T37" fmla="*/ 20 h 72"/>
                <a:gd name="T38" fmla="*/ 13 w 45"/>
                <a:gd name="T39" fmla="*/ 24 h 72"/>
                <a:gd name="T40" fmla="*/ 13 w 45"/>
                <a:gd name="T41" fmla="*/ 30 h 72"/>
                <a:gd name="T42" fmla="*/ 17 w 45"/>
                <a:gd name="T43" fmla="*/ 33 h 72"/>
                <a:gd name="T44" fmla="*/ 20 w 45"/>
                <a:gd name="T45" fmla="*/ 37 h 72"/>
                <a:gd name="T46" fmla="*/ 21 w 45"/>
                <a:gd name="T47" fmla="*/ 40 h 72"/>
                <a:gd name="T48" fmla="*/ 17 w 45"/>
                <a:gd name="T49" fmla="*/ 42 h 72"/>
                <a:gd name="T50" fmla="*/ 14 w 45"/>
                <a:gd name="T51" fmla="*/ 44 h 72"/>
                <a:gd name="T52" fmla="*/ 13 w 45"/>
                <a:gd name="T53" fmla="*/ 48 h 72"/>
                <a:gd name="T54" fmla="*/ 10 w 45"/>
                <a:gd name="T55" fmla="*/ 48 h 72"/>
                <a:gd name="T56" fmla="*/ 9 w 45"/>
                <a:gd name="T57" fmla="*/ 51 h 72"/>
                <a:gd name="T58" fmla="*/ 7 w 45"/>
                <a:gd name="T59" fmla="*/ 51 h 72"/>
                <a:gd name="T60" fmla="*/ 7 w 45"/>
                <a:gd name="T61" fmla="*/ 55 h 72"/>
                <a:gd name="T62" fmla="*/ 7 w 45"/>
                <a:gd name="T63" fmla="*/ 57 h 72"/>
                <a:gd name="T64" fmla="*/ 9 w 45"/>
                <a:gd name="T65" fmla="*/ 62 h 72"/>
                <a:gd name="T66" fmla="*/ 8 w 45"/>
                <a:gd name="T67" fmla="*/ 67 h 72"/>
                <a:gd name="T68" fmla="*/ 12 w 45"/>
                <a:gd name="T69" fmla="*/ 68 h 72"/>
                <a:gd name="T70" fmla="*/ 15 w 45"/>
                <a:gd name="T71" fmla="*/ 69 h 72"/>
                <a:gd name="T72" fmla="*/ 16 w 45"/>
                <a:gd name="T73" fmla="*/ 72 h 72"/>
                <a:gd name="T74" fmla="*/ 19 w 45"/>
                <a:gd name="T75" fmla="*/ 71 h 72"/>
                <a:gd name="T76" fmla="*/ 25 w 45"/>
                <a:gd name="T77" fmla="*/ 69 h 72"/>
                <a:gd name="T78" fmla="*/ 27 w 45"/>
                <a:gd name="T79" fmla="*/ 68 h 72"/>
                <a:gd name="T80" fmla="*/ 28 w 45"/>
                <a:gd name="T81" fmla="*/ 68 h 72"/>
                <a:gd name="T82" fmla="*/ 31 w 45"/>
                <a:gd name="T83" fmla="*/ 67 h 72"/>
                <a:gd name="T84" fmla="*/ 34 w 45"/>
                <a:gd name="T85" fmla="*/ 67 h 72"/>
                <a:gd name="T86" fmla="*/ 18 w 45"/>
                <a:gd name="T87" fmla="*/ 38 h 72"/>
                <a:gd name="T88" fmla="*/ 19 w 45"/>
                <a:gd name="T89" fmla="*/ 38 h 72"/>
                <a:gd name="T90" fmla="*/ 6 w 45"/>
                <a:gd name="T91" fmla="*/ 50 h 72"/>
                <a:gd name="T92" fmla="*/ 6 w 45"/>
                <a:gd name="T93" fmla="*/ 50 h 72"/>
                <a:gd name="T94" fmla="*/ 15 w 45"/>
                <a:gd name="T95" fmla="*/ 71 h 72"/>
                <a:gd name="T96" fmla="*/ 14 w 45"/>
                <a:gd name="T97" fmla="*/ 69 h 72"/>
                <a:gd name="T98" fmla="*/ 11 w 45"/>
                <a:gd name="T99" fmla="*/ 69 h 72"/>
                <a:gd name="T100" fmla="*/ 9 w 45"/>
                <a:gd name="T101" fmla="*/ 68 h 72"/>
                <a:gd name="T102" fmla="*/ 3 w 45"/>
                <a:gd name="T103" fmla="*/ 68 h 72"/>
                <a:gd name="T104" fmla="*/ 5 w 45"/>
                <a:gd name="T105" fmla="*/ 71 h 72"/>
                <a:gd name="T106" fmla="*/ 3 w 45"/>
                <a:gd name="T10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72">
                  <a:moveTo>
                    <a:pt x="36" y="67"/>
                  </a:moveTo>
                  <a:cubicBezTo>
                    <a:pt x="35" y="66"/>
                    <a:pt x="35" y="66"/>
                    <a:pt x="35" y="66"/>
                  </a:cubicBezTo>
                  <a:cubicBezTo>
                    <a:pt x="37" y="64"/>
                    <a:pt x="37" y="64"/>
                    <a:pt x="37" y="64"/>
                  </a:cubicBezTo>
                  <a:cubicBezTo>
                    <a:pt x="39" y="64"/>
                    <a:pt x="39" y="64"/>
                    <a:pt x="39" y="64"/>
                  </a:cubicBezTo>
                  <a:cubicBezTo>
                    <a:pt x="40" y="62"/>
                    <a:pt x="40" y="62"/>
                    <a:pt x="40" y="62"/>
                  </a:cubicBezTo>
                  <a:cubicBezTo>
                    <a:pt x="41" y="60"/>
                    <a:pt x="41" y="60"/>
                    <a:pt x="41" y="60"/>
                  </a:cubicBezTo>
                  <a:cubicBezTo>
                    <a:pt x="42" y="58"/>
                    <a:pt x="42" y="58"/>
                    <a:pt x="42" y="58"/>
                  </a:cubicBezTo>
                  <a:cubicBezTo>
                    <a:pt x="44" y="55"/>
                    <a:pt x="44" y="55"/>
                    <a:pt x="44" y="55"/>
                  </a:cubicBezTo>
                  <a:cubicBezTo>
                    <a:pt x="45" y="53"/>
                    <a:pt x="45" y="53"/>
                    <a:pt x="45" y="53"/>
                  </a:cubicBezTo>
                  <a:cubicBezTo>
                    <a:pt x="45" y="51"/>
                    <a:pt x="45" y="51"/>
                    <a:pt x="45" y="51"/>
                  </a:cubicBezTo>
                  <a:cubicBezTo>
                    <a:pt x="43" y="49"/>
                    <a:pt x="43" y="49"/>
                    <a:pt x="43" y="49"/>
                  </a:cubicBezTo>
                  <a:cubicBezTo>
                    <a:pt x="42" y="49"/>
                    <a:pt x="42" y="49"/>
                    <a:pt x="42" y="49"/>
                  </a:cubicBezTo>
                  <a:cubicBezTo>
                    <a:pt x="40" y="46"/>
                    <a:pt x="40" y="46"/>
                    <a:pt x="40" y="46"/>
                  </a:cubicBezTo>
                  <a:cubicBezTo>
                    <a:pt x="40" y="45"/>
                    <a:pt x="40" y="45"/>
                    <a:pt x="40" y="45"/>
                  </a:cubicBezTo>
                  <a:cubicBezTo>
                    <a:pt x="41" y="44"/>
                    <a:pt x="41" y="44"/>
                    <a:pt x="41" y="44"/>
                  </a:cubicBezTo>
                  <a:cubicBezTo>
                    <a:pt x="41" y="43"/>
                    <a:pt x="41" y="43"/>
                    <a:pt x="41" y="43"/>
                  </a:cubicBezTo>
                  <a:cubicBezTo>
                    <a:pt x="39" y="42"/>
                    <a:pt x="39" y="42"/>
                    <a:pt x="39" y="42"/>
                  </a:cubicBezTo>
                  <a:cubicBezTo>
                    <a:pt x="39" y="41"/>
                    <a:pt x="39" y="41"/>
                    <a:pt x="39" y="41"/>
                  </a:cubicBezTo>
                  <a:cubicBezTo>
                    <a:pt x="39" y="40"/>
                    <a:pt x="39" y="40"/>
                    <a:pt x="39" y="40"/>
                  </a:cubicBezTo>
                  <a:cubicBezTo>
                    <a:pt x="39" y="39"/>
                    <a:pt x="39" y="39"/>
                    <a:pt x="39" y="39"/>
                  </a:cubicBezTo>
                  <a:cubicBezTo>
                    <a:pt x="39" y="39"/>
                    <a:pt x="39" y="39"/>
                    <a:pt x="39" y="39"/>
                  </a:cubicBezTo>
                  <a:cubicBezTo>
                    <a:pt x="38" y="38"/>
                    <a:pt x="38" y="38"/>
                    <a:pt x="38" y="38"/>
                  </a:cubicBezTo>
                  <a:cubicBezTo>
                    <a:pt x="37" y="38"/>
                    <a:pt x="37" y="38"/>
                    <a:pt x="37" y="38"/>
                  </a:cubicBezTo>
                  <a:cubicBezTo>
                    <a:pt x="37" y="36"/>
                    <a:pt x="37" y="36"/>
                    <a:pt x="37" y="36"/>
                  </a:cubicBezTo>
                  <a:cubicBezTo>
                    <a:pt x="38" y="36"/>
                    <a:pt x="38" y="36"/>
                    <a:pt x="38" y="36"/>
                  </a:cubicBezTo>
                  <a:cubicBezTo>
                    <a:pt x="37" y="36"/>
                    <a:pt x="37" y="36"/>
                    <a:pt x="37" y="36"/>
                  </a:cubicBezTo>
                  <a:cubicBezTo>
                    <a:pt x="37" y="35"/>
                    <a:pt x="37" y="35"/>
                    <a:pt x="37" y="35"/>
                  </a:cubicBezTo>
                  <a:cubicBezTo>
                    <a:pt x="37" y="32"/>
                    <a:pt x="37" y="32"/>
                    <a:pt x="37" y="32"/>
                  </a:cubicBezTo>
                  <a:cubicBezTo>
                    <a:pt x="38" y="32"/>
                    <a:pt x="38" y="32"/>
                    <a:pt x="38" y="32"/>
                  </a:cubicBezTo>
                  <a:cubicBezTo>
                    <a:pt x="36" y="28"/>
                    <a:pt x="36" y="28"/>
                    <a:pt x="36" y="28"/>
                  </a:cubicBezTo>
                  <a:cubicBezTo>
                    <a:pt x="34" y="25"/>
                    <a:pt x="34" y="25"/>
                    <a:pt x="34" y="25"/>
                  </a:cubicBezTo>
                  <a:cubicBezTo>
                    <a:pt x="34" y="24"/>
                    <a:pt x="34" y="24"/>
                    <a:pt x="34" y="24"/>
                  </a:cubicBezTo>
                  <a:cubicBezTo>
                    <a:pt x="33" y="23"/>
                    <a:pt x="33" y="23"/>
                    <a:pt x="33" y="23"/>
                  </a:cubicBezTo>
                  <a:cubicBezTo>
                    <a:pt x="33" y="21"/>
                    <a:pt x="33" y="21"/>
                    <a:pt x="33" y="21"/>
                  </a:cubicBezTo>
                  <a:cubicBezTo>
                    <a:pt x="34" y="19"/>
                    <a:pt x="34" y="19"/>
                    <a:pt x="34" y="19"/>
                  </a:cubicBezTo>
                  <a:cubicBezTo>
                    <a:pt x="35" y="18"/>
                    <a:pt x="35" y="18"/>
                    <a:pt x="35" y="18"/>
                  </a:cubicBezTo>
                  <a:cubicBezTo>
                    <a:pt x="34" y="18"/>
                    <a:pt x="34" y="18"/>
                    <a:pt x="34" y="18"/>
                  </a:cubicBezTo>
                  <a:cubicBezTo>
                    <a:pt x="32" y="17"/>
                    <a:pt x="32" y="17"/>
                    <a:pt x="32" y="17"/>
                  </a:cubicBezTo>
                  <a:cubicBezTo>
                    <a:pt x="32" y="16"/>
                    <a:pt x="32" y="16"/>
                    <a:pt x="32" y="16"/>
                  </a:cubicBezTo>
                  <a:cubicBezTo>
                    <a:pt x="31" y="15"/>
                    <a:pt x="31" y="15"/>
                    <a:pt x="31" y="15"/>
                  </a:cubicBezTo>
                  <a:cubicBezTo>
                    <a:pt x="30" y="14"/>
                    <a:pt x="30" y="14"/>
                    <a:pt x="30" y="14"/>
                  </a:cubicBezTo>
                  <a:cubicBezTo>
                    <a:pt x="29" y="14"/>
                    <a:pt x="29" y="14"/>
                    <a:pt x="29" y="14"/>
                  </a:cubicBezTo>
                  <a:cubicBezTo>
                    <a:pt x="28" y="12"/>
                    <a:pt x="28" y="12"/>
                    <a:pt x="28" y="12"/>
                  </a:cubicBezTo>
                  <a:cubicBezTo>
                    <a:pt x="28" y="12"/>
                    <a:pt x="28" y="12"/>
                    <a:pt x="28" y="12"/>
                  </a:cubicBezTo>
                  <a:cubicBezTo>
                    <a:pt x="28" y="10"/>
                    <a:pt x="28" y="10"/>
                    <a:pt x="28" y="10"/>
                  </a:cubicBezTo>
                  <a:cubicBezTo>
                    <a:pt x="28" y="9"/>
                    <a:pt x="28" y="9"/>
                    <a:pt x="28" y="9"/>
                  </a:cubicBezTo>
                  <a:cubicBezTo>
                    <a:pt x="28" y="9"/>
                    <a:pt x="28" y="9"/>
                    <a:pt x="28" y="9"/>
                  </a:cubicBezTo>
                  <a:cubicBezTo>
                    <a:pt x="28" y="9"/>
                    <a:pt x="28" y="9"/>
                    <a:pt x="28" y="9"/>
                  </a:cubicBezTo>
                  <a:cubicBezTo>
                    <a:pt x="29" y="8"/>
                    <a:pt x="29" y="8"/>
                    <a:pt x="29" y="8"/>
                  </a:cubicBezTo>
                  <a:cubicBezTo>
                    <a:pt x="29" y="7"/>
                    <a:pt x="29" y="7"/>
                    <a:pt x="29" y="7"/>
                  </a:cubicBezTo>
                  <a:cubicBezTo>
                    <a:pt x="30" y="6"/>
                    <a:pt x="30" y="6"/>
                    <a:pt x="30" y="6"/>
                  </a:cubicBezTo>
                  <a:cubicBezTo>
                    <a:pt x="30" y="5"/>
                    <a:pt x="30" y="5"/>
                    <a:pt x="30" y="5"/>
                  </a:cubicBezTo>
                  <a:cubicBezTo>
                    <a:pt x="29" y="4"/>
                    <a:pt x="29" y="4"/>
                    <a:pt x="29" y="4"/>
                  </a:cubicBezTo>
                  <a:cubicBezTo>
                    <a:pt x="29" y="3"/>
                    <a:pt x="29" y="3"/>
                    <a:pt x="29" y="3"/>
                  </a:cubicBezTo>
                  <a:cubicBezTo>
                    <a:pt x="28" y="3"/>
                    <a:pt x="28" y="3"/>
                    <a:pt x="28" y="3"/>
                  </a:cubicBezTo>
                  <a:cubicBezTo>
                    <a:pt x="27" y="3"/>
                    <a:pt x="27" y="3"/>
                    <a:pt x="27" y="3"/>
                  </a:cubicBezTo>
                  <a:cubicBezTo>
                    <a:pt x="26" y="2"/>
                    <a:pt x="26" y="2"/>
                    <a:pt x="26" y="2"/>
                  </a:cubicBezTo>
                  <a:cubicBezTo>
                    <a:pt x="25" y="1"/>
                    <a:pt x="25" y="1"/>
                    <a:pt x="25" y="1"/>
                  </a:cubicBezTo>
                  <a:cubicBezTo>
                    <a:pt x="24" y="0"/>
                    <a:pt x="24" y="0"/>
                    <a:pt x="24" y="0"/>
                  </a:cubicBezTo>
                  <a:cubicBezTo>
                    <a:pt x="22" y="0"/>
                    <a:pt x="22" y="0"/>
                    <a:pt x="22" y="0"/>
                  </a:cubicBezTo>
                  <a:cubicBezTo>
                    <a:pt x="22" y="1"/>
                    <a:pt x="22" y="1"/>
                    <a:pt x="22" y="1"/>
                  </a:cubicBezTo>
                  <a:cubicBezTo>
                    <a:pt x="22" y="2"/>
                    <a:pt x="22" y="2"/>
                    <a:pt x="22" y="2"/>
                  </a:cubicBezTo>
                  <a:cubicBezTo>
                    <a:pt x="21" y="2"/>
                    <a:pt x="21" y="2"/>
                    <a:pt x="21" y="2"/>
                  </a:cubicBezTo>
                  <a:cubicBezTo>
                    <a:pt x="20" y="1"/>
                    <a:pt x="20" y="1"/>
                    <a:pt x="20" y="1"/>
                  </a:cubicBezTo>
                  <a:cubicBezTo>
                    <a:pt x="19" y="2"/>
                    <a:pt x="19" y="2"/>
                    <a:pt x="19" y="2"/>
                  </a:cubicBezTo>
                  <a:cubicBezTo>
                    <a:pt x="19" y="2"/>
                    <a:pt x="19" y="2"/>
                    <a:pt x="19" y="2"/>
                  </a:cubicBezTo>
                  <a:cubicBezTo>
                    <a:pt x="18" y="3"/>
                    <a:pt x="18" y="3"/>
                    <a:pt x="18" y="3"/>
                  </a:cubicBezTo>
                  <a:cubicBezTo>
                    <a:pt x="18" y="3"/>
                    <a:pt x="18" y="3"/>
                    <a:pt x="18" y="3"/>
                  </a:cubicBezTo>
                  <a:cubicBezTo>
                    <a:pt x="18" y="4"/>
                    <a:pt x="18" y="4"/>
                    <a:pt x="18" y="4"/>
                  </a:cubicBezTo>
                  <a:cubicBezTo>
                    <a:pt x="18" y="5"/>
                    <a:pt x="18" y="5"/>
                    <a:pt x="18" y="5"/>
                  </a:cubicBezTo>
                  <a:cubicBezTo>
                    <a:pt x="18" y="7"/>
                    <a:pt x="18" y="7"/>
                    <a:pt x="18" y="7"/>
                  </a:cubicBezTo>
                  <a:cubicBezTo>
                    <a:pt x="18" y="8"/>
                    <a:pt x="18" y="8"/>
                    <a:pt x="18" y="8"/>
                  </a:cubicBezTo>
                  <a:cubicBezTo>
                    <a:pt x="18" y="9"/>
                    <a:pt x="18" y="9"/>
                    <a:pt x="18" y="9"/>
                  </a:cubicBezTo>
                  <a:cubicBezTo>
                    <a:pt x="18" y="9"/>
                    <a:pt x="18" y="9"/>
                    <a:pt x="18" y="9"/>
                  </a:cubicBezTo>
                  <a:cubicBezTo>
                    <a:pt x="17" y="10"/>
                    <a:pt x="17" y="10"/>
                    <a:pt x="17" y="10"/>
                  </a:cubicBezTo>
                  <a:cubicBezTo>
                    <a:pt x="16" y="10"/>
                    <a:pt x="16" y="10"/>
                    <a:pt x="16" y="10"/>
                  </a:cubicBezTo>
                  <a:cubicBezTo>
                    <a:pt x="16" y="10"/>
                    <a:pt x="16" y="10"/>
                    <a:pt x="16" y="10"/>
                  </a:cubicBezTo>
                  <a:cubicBezTo>
                    <a:pt x="15" y="10"/>
                    <a:pt x="15" y="10"/>
                    <a:pt x="15" y="10"/>
                  </a:cubicBezTo>
                  <a:cubicBezTo>
                    <a:pt x="15" y="11"/>
                    <a:pt x="15" y="11"/>
                    <a:pt x="15" y="11"/>
                  </a:cubicBezTo>
                  <a:cubicBezTo>
                    <a:pt x="14" y="11"/>
                    <a:pt x="14" y="11"/>
                    <a:pt x="14" y="11"/>
                  </a:cubicBezTo>
                  <a:cubicBezTo>
                    <a:pt x="12" y="10"/>
                    <a:pt x="12" y="10"/>
                    <a:pt x="12" y="10"/>
                  </a:cubicBezTo>
                  <a:cubicBezTo>
                    <a:pt x="11" y="10"/>
                    <a:pt x="11" y="10"/>
                    <a:pt x="11" y="10"/>
                  </a:cubicBezTo>
                  <a:cubicBezTo>
                    <a:pt x="11" y="11"/>
                    <a:pt x="11" y="11"/>
                    <a:pt x="11" y="11"/>
                  </a:cubicBezTo>
                  <a:cubicBezTo>
                    <a:pt x="10" y="12"/>
                    <a:pt x="10" y="12"/>
                    <a:pt x="10" y="12"/>
                  </a:cubicBezTo>
                  <a:cubicBezTo>
                    <a:pt x="8" y="12"/>
                    <a:pt x="8" y="12"/>
                    <a:pt x="8" y="12"/>
                  </a:cubicBezTo>
                  <a:cubicBezTo>
                    <a:pt x="6" y="11"/>
                    <a:pt x="6" y="11"/>
                    <a:pt x="6" y="11"/>
                  </a:cubicBezTo>
                  <a:cubicBezTo>
                    <a:pt x="6" y="10"/>
                    <a:pt x="6" y="10"/>
                    <a:pt x="6" y="10"/>
                  </a:cubicBezTo>
                  <a:cubicBezTo>
                    <a:pt x="5" y="10"/>
                    <a:pt x="5" y="10"/>
                    <a:pt x="5" y="10"/>
                  </a:cubicBezTo>
                  <a:cubicBezTo>
                    <a:pt x="3" y="8"/>
                    <a:pt x="3" y="8"/>
                    <a:pt x="3" y="8"/>
                  </a:cubicBezTo>
                  <a:cubicBezTo>
                    <a:pt x="3" y="7"/>
                    <a:pt x="3" y="7"/>
                    <a:pt x="3" y="7"/>
                  </a:cubicBezTo>
                  <a:cubicBezTo>
                    <a:pt x="2" y="7"/>
                    <a:pt x="2" y="7"/>
                    <a:pt x="2" y="7"/>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0" y="9"/>
                    <a:pt x="0" y="9"/>
                    <a:pt x="0" y="9"/>
                  </a:cubicBezTo>
                  <a:cubicBezTo>
                    <a:pt x="1" y="10"/>
                    <a:pt x="1" y="10"/>
                    <a:pt x="1" y="10"/>
                  </a:cubicBezTo>
                  <a:cubicBezTo>
                    <a:pt x="2" y="10"/>
                    <a:pt x="2" y="10"/>
                    <a:pt x="2" y="10"/>
                  </a:cubicBezTo>
                  <a:cubicBezTo>
                    <a:pt x="4" y="12"/>
                    <a:pt x="4" y="12"/>
                    <a:pt x="4" y="12"/>
                  </a:cubicBezTo>
                  <a:cubicBezTo>
                    <a:pt x="5" y="13"/>
                    <a:pt x="5" y="13"/>
                    <a:pt x="5" y="13"/>
                  </a:cubicBezTo>
                  <a:cubicBezTo>
                    <a:pt x="7" y="13"/>
                    <a:pt x="7" y="13"/>
                    <a:pt x="7" y="13"/>
                  </a:cubicBezTo>
                  <a:cubicBezTo>
                    <a:pt x="7" y="13"/>
                    <a:pt x="7" y="13"/>
                    <a:pt x="7" y="13"/>
                  </a:cubicBezTo>
                  <a:cubicBezTo>
                    <a:pt x="8" y="14"/>
                    <a:pt x="8" y="14"/>
                    <a:pt x="8" y="14"/>
                  </a:cubicBezTo>
                  <a:cubicBezTo>
                    <a:pt x="9" y="14"/>
                    <a:pt x="9" y="14"/>
                    <a:pt x="9" y="14"/>
                  </a:cubicBezTo>
                  <a:cubicBezTo>
                    <a:pt x="9" y="15"/>
                    <a:pt x="9" y="15"/>
                    <a:pt x="9" y="15"/>
                  </a:cubicBezTo>
                  <a:cubicBezTo>
                    <a:pt x="10" y="15"/>
                    <a:pt x="10" y="15"/>
                    <a:pt x="10" y="15"/>
                  </a:cubicBezTo>
                  <a:cubicBezTo>
                    <a:pt x="10" y="15"/>
                    <a:pt x="10" y="15"/>
                    <a:pt x="10" y="15"/>
                  </a:cubicBezTo>
                  <a:cubicBezTo>
                    <a:pt x="11" y="16"/>
                    <a:pt x="11" y="16"/>
                    <a:pt x="11" y="16"/>
                  </a:cubicBezTo>
                  <a:cubicBezTo>
                    <a:pt x="11" y="16"/>
                    <a:pt x="11" y="16"/>
                    <a:pt x="11" y="16"/>
                  </a:cubicBezTo>
                  <a:cubicBezTo>
                    <a:pt x="12" y="17"/>
                    <a:pt x="12" y="17"/>
                    <a:pt x="12" y="17"/>
                  </a:cubicBezTo>
                  <a:cubicBezTo>
                    <a:pt x="11" y="17"/>
                    <a:pt x="11" y="17"/>
                    <a:pt x="11" y="17"/>
                  </a:cubicBezTo>
                  <a:cubicBezTo>
                    <a:pt x="12" y="19"/>
                    <a:pt x="12" y="19"/>
                    <a:pt x="12" y="19"/>
                  </a:cubicBezTo>
                  <a:cubicBezTo>
                    <a:pt x="11" y="20"/>
                    <a:pt x="11" y="20"/>
                    <a:pt x="11" y="20"/>
                  </a:cubicBezTo>
                  <a:cubicBezTo>
                    <a:pt x="11" y="20"/>
                    <a:pt x="11" y="20"/>
                    <a:pt x="11" y="20"/>
                  </a:cubicBezTo>
                  <a:cubicBezTo>
                    <a:pt x="13" y="20"/>
                    <a:pt x="13" y="20"/>
                    <a:pt x="13" y="20"/>
                  </a:cubicBezTo>
                  <a:cubicBezTo>
                    <a:pt x="13" y="21"/>
                    <a:pt x="13" y="21"/>
                    <a:pt x="13" y="21"/>
                  </a:cubicBezTo>
                  <a:cubicBezTo>
                    <a:pt x="12" y="22"/>
                    <a:pt x="12" y="22"/>
                    <a:pt x="12" y="22"/>
                  </a:cubicBezTo>
                  <a:cubicBezTo>
                    <a:pt x="13" y="23"/>
                    <a:pt x="13" y="23"/>
                    <a:pt x="13" y="23"/>
                  </a:cubicBezTo>
                  <a:cubicBezTo>
                    <a:pt x="13" y="24"/>
                    <a:pt x="13" y="24"/>
                    <a:pt x="13" y="24"/>
                  </a:cubicBezTo>
                  <a:cubicBezTo>
                    <a:pt x="13" y="25"/>
                    <a:pt x="13" y="25"/>
                    <a:pt x="13" y="25"/>
                  </a:cubicBezTo>
                  <a:cubicBezTo>
                    <a:pt x="13" y="26"/>
                    <a:pt x="13" y="26"/>
                    <a:pt x="13" y="26"/>
                  </a:cubicBezTo>
                  <a:cubicBezTo>
                    <a:pt x="13" y="26"/>
                    <a:pt x="13" y="26"/>
                    <a:pt x="13" y="26"/>
                  </a:cubicBezTo>
                  <a:cubicBezTo>
                    <a:pt x="13" y="28"/>
                    <a:pt x="13" y="28"/>
                    <a:pt x="13" y="28"/>
                  </a:cubicBezTo>
                  <a:cubicBezTo>
                    <a:pt x="13" y="29"/>
                    <a:pt x="13" y="29"/>
                    <a:pt x="13" y="29"/>
                  </a:cubicBezTo>
                  <a:cubicBezTo>
                    <a:pt x="13" y="30"/>
                    <a:pt x="13" y="30"/>
                    <a:pt x="13" y="30"/>
                  </a:cubicBezTo>
                  <a:cubicBezTo>
                    <a:pt x="14" y="30"/>
                    <a:pt x="14" y="30"/>
                    <a:pt x="14" y="30"/>
                  </a:cubicBezTo>
                  <a:cubicBezTo>
                    <a:pt x="15" y="31"/>
                    <a:pt x="15" y="31"/>
                    <a:pt x="15" y="31"/>
                  </a:cubicBezTo>
                  <a:cubicBezTo>
                    <a:pt x="16" y="32"/>
                    <a:pt x="16" y="32"/>
                    <a:pt x="16" y="32"/>
                  </a:cubicBezTo>
                  <a:cubicBezTo>
                    <a:pt x="15" y="33"/>
                    <a:pt x="15" y="33"/>
                    <a:pt x="15" y="33"/>
                  </a:cubicBezTo>
                  <a:cubicBezTo>
                    <a:pt x="16" y="33"/>
                    <a:pt x="16" y="33"/>
                    <a:pt x="16" y="33"/>
                  </a:cubicBezTo>
                  <a:cubicBezTo>
                    <a:pt x="17" y="33"/>
                    <a:pt x="17" y="33"/>
                    <a:pt x="17" y="33"/>
                  </a:cubicBezTo>
                  <a:cubicBezTo>
                    <a:pt x="17" y="34"/>
                    <a:pt x="17" y="34"/>
                    <a:pt x="17" y="34"/>
                  </a:cubicBezTo>
                  <a:cubicBezTo>
                    <a:pt x="19" y="34"/>
                    <a:pt x="19" y="34"/>
                    <a:pt x="19" y="34"/>
                  </a:cubicBezTo>
                  <a:cubicBezTo>
                    <a:pt x="20" y="35"/>
                    <a:pt x="20" y="35"/>
                    <a:pt x="20" y="35"/>
                  </a:cubicBezTo>
                  <a:cubicBezTo>
                    <a:pt x="20" y="35"/>
                    <a:pt x="20" y="35"/>
                    <a:pt x="20" y="35"/>
                  </a:cubicBezTo>
                  <a:cubicBezTo>
                    <a:pt x="20" y="36"/>
                    <a:pt x="20" y="36"/>
                    <a:pt x="20" y="36"/>
                  </a:cubicBezTo>
                  <a:cubicBezTo>
                    <a:pt x="20" y="37"/>
                    <a:pt x="20" y="37"/>
                    <a:pt x="20" y="37"/>
                  </a:cubicBezTo>
                  <a:cubicBezTo>
                    <a:pt x="20" y="37"/>
                    <a:pt x="20" y="37"/>
                    <a:pt x="20" y="37"/>
                  </a:cubicBezTo>
                  <a:cubicBezTo>
                    <a:pt x="21" y="38"/>
                    <a:pt x="21" y="38"/>
                    <a:pt x="21" y="38"/>
                  </a:cubicBezTo>
                  <a:cubicBezTo>
                    <a:pt x="20" y="38"/>
                    <a:pt x="20" y="38"/>
                    <a:pt x="20" y="38"/>
                  </a:cubicBezTo>
                  <a:cubicBezTo>
                    <a:pt x="20" y="38"/>
                    <a:pt x="20" y="38"/>
                    <a:pt x="20" y="38"/>
                  </a:cubicBezTo>
                  <a:cubicBezTo>
                    <a:pt x="21" y="39"/>
                    <a:pt x="21" y="39"/>
                    <a:pt x="21" y="39"/>
                  </a:cubicBezTo>
                  <a:cubicBezTo>
                    <a:pt x="21" y="40"/>
                    <a:pt x="21" y="40"/>
                    <a:pt x="21" y="40"/>
                  </a:cubicBezTo>
                  <a:cubicBezTo>
                    <a:pt x="20" y="39"/>
                    <a:pt x="20" y="39"/>
                    <a:pt x="20" y="39"/>
                  </a:cubicBezTo>
                  <a:cubicBezTo>
                    <a:pt x="19" y="39"/>
                    <a:pt x="19" y="39"/>
                    <a:pt x="19" y="39"/>
                  </a:cubicBezTo>
                  <a:cubicBezTo>
                    <a:pt x="17" y="40"/>
                    <a:pt x="17" y="40"/>
                    <a:pt x="17" y="40"/>
                  </a:cubicBezTo>
                  <a:cubicBezTo>
                    <a:pt x="17" y="40"/>
                    <a:pt x="17" y="40"/>
                    <a:pt x="17" y="40"/>
                  </a:cubicBezTo>
                  <a:cubicBezTo>
                    <a:pt x="17" y="41"/>
                    <a:pt x="17" y="41"/>
                    <a:pt x="17" y="41"/>
                  </a:cubicBezTo>
                  <a:cubicBezTo>
                    <a:pt x="17" y="42"/>
                    <a:pt x="17" y="42"/>
                    <a:pt x="17" y="42"/>
                  </a:cubicBezTo>
                  <a:cubicBezTo>
                    <a:pt x="16" y="42"/>
                    <a:pt x="16" y="42"/>
                    <a:pt x="16" y="42"/>
                  </a:cubicBezTo>
                  <a:cubicBezTo>
                    <a:pt x="15" y="43"/>
                    <a:pt x="15" y="43"/>
                    <a:pt x="15" y="43"/>
                  </a:cubicBezTo>
                  <a:cubicBezTo>
                    <a:pt x="15" y="44"/>
                    <a:pt x="15" y="44"/>
                    <a:pt x="15" y="44"/>
                  </a:cubicBezTo>
                  <a:cubicBezTo>
                    <a:pt x="14" y="44"/>
                    <a:pt x="14" y="44"/>
                    <a:pt x="14" y="44"/>
                  </a:cubicBezTo>
                  <a:cubicBezTo>
                    <a:pt x="14" y="44"/>
                    <a:pt x="14" y="44"/>
                    <a:pt x="14" y="44"/>
                  </a:cubicBezTo>
                  <a:cubicBezTo>
                    <a:pt x="14" y="44"/>
                    <a:pt x="14" y="44"/>
                    <a:pt x="14" y="44"/>
                  </a:cubicBezTo>
                  <a:cubicBezTo>
                    <a:pt x="14" y="45"/>
                    <a:pt x="14" y="45"/>
                    <a:pt x="14" y="45"/>
                  </a:cubicBezTo>
                  <a:cubicBezTo>
                    <a:pt x="14" y="46"/>
                    <a:pt x="14" y="46"/>
                    <a:pt x="14" y="46"/>
                  </a:cubicBezTo>
                  <a:cubicBezTo>
                    <a:pt x="13" y="46"/>
                    <a:pt x="13" y="46"/>
                    <a:pt x="13" y="46"/>
                  </a:cubicBezTo>
                  <a:cubicBezTo>
                    <a:pt x="12" y="46"/>
                    <a:pt x="12" y="46"/>
                    <a:pt x="12" y="46"/>
                  </a:cubicBezTo>
                  <a:cubicBezTo>
                    <a:pt x="13" y="47"/>
                    <a:pt x="13" y="47"/>
                    <a:pt x="13" y="47"/>
                  </a:cubicBezTo>
                  <a:cubicBezTo>
                    <a:pt x="13" y="48"/>
                    <a:pt x="13" y="48"/>
                    <a:pt x="13" y="48"/>
                  </a:cubicBezTo>
                  <a:cubicBezTo>
                    <a:pt x="12" y="47"/>
                    <a:pt x="12" y="47"/>
                    <a:pt x="12" y="47"/>
                  </a:cubicBezTo>
                  <a:cubicBezTo>
                    <a:pt x="12" y="47"/>
                    <a:pt x="12" y="47"/>
                    <a:pt x="12" y="47"/>
                  </a:cubicBezTo>
                  <a:cubicBezTo>
                    <a:pt x="11" y="47"/>
                    <a:pt x="11" y="47"/>
                    <a:pt x="11" y="47"/>
                  </a:cubicBezTo>
                  <a:cubicBezTo>
                    <a:pt x="11" y="48"/>
                    <a:pt x="11" y="48"/>
                    <a:pt x="11" y="48"/>
                  </a:cubicBezTo>
                  <a:cubicBezTo>
                    <a:pt x="11" y="48"/>
                    <a:pt x="11" y="48"/>
                    <a:pt x="11" y="48"/>
                  </a:cubicBezTo>
                  <a:cubicBezTo>
                    <a:pt x="10" y="48"/>
                    <a:pt x="10" y="48"/>
                    <a:pt x="10" y="48"/>
                  </a:cubicBezTo>
                  <a:cubicBezTo>
                    <a:pt x="10" y="49"/>
                    <a:pt x="10" y="49"/>
                    <a:pt x="10" y="49"/>
                  </a:cubicBezTo>
                  <a:cubicBezTo>
                    <a:pt x="11" y="49"/>
                    <a:pt x="11" y="49"/>
                    <a:pt x="11" y="49"/>
                  </a:cubicBezTo>
                  <a:cubicBezTo>
                    <a:pt x="11" y="49"/>
                    <a:pt x="11" y="49"/>
                    <a:pt x="11" y="49"/>
                  </a:cubicBezTo>
                  <a:cubicBezTo>
                    <a:pt x="10" y="50"/>
                    <a:pt x="10" y="50"/>
                    <a:pt x="10" y="50"/>
                  </a:cubicBezTo>
                  <a:cubicBezTo>
                    <a:pt x="10" y="50"/>
                    <a:pt x="10" y="50"/>
                    <a:pt x="10" y="50"/>
                  </a:cubicBezTo>
                  <a:cubicBezTo>
                    <a:pt x="9" y="51"/>
                    <a:pt x="9" y="51"/>
                    <a:pt x="9" y="51"/>
                  </a:cubicBezTo>
                  <a:cubicBezTo>
                    <a:pt x="9" y="51"/>
                    <a:pt x="9" y="51"/>
                    <a:pt x="9" y="51"/>
                  </a:cubicBezTo>
                  <a:cubicBezTo>
                    <a:pt x="9" y="50"/>
                    <a:pt x="9" y="50"/>
                    <a:pt x="9" y="50"/>
                  </a:cubicBezTo>
                  <a:cubicBezTo>
                    <a:pt x="8" y="50"/>
                    <a:pt x="8" y="50"/>
                    <a:pt x="8" y="50"/>
                  </a:cubicBezTo>
                  <a:cubicBezTo>
                    <a:pt x="7" y="50"/>
                    <a:pt x="7" y="50"/>
                    <a:pt x="7" y="50"/>
                  </a:cubicBezTo>
                  <a:cubicBezTo>
                    <a:pt x="8" y="51"/>
                    <a:pt x="8" y="51"/>
                    <a:pt x="8" y="51"/>
                  </a:cubicBezTo>
                  <a:cubicBezTo>
                    <a:pt x="7" y="51"/>
                    <a:pt x="7" y="51"/>
                    <a:pt x="7" y="51"/>
                  </a:cubicBezTo>
                  <a:cubicBezTo>
                    <a:pt x="8" y="52"/>
                    <a:pt x="8" y="52"/>
                    <a:pt x="8" y="52"/>
                  </a:cubicBezTo>
                  <a:cubicBezTo>
                    <a:pt x="7" y="53"/>
                    <a:pt x="7" y="53"/>
                    <a:pt x="7" y="53"/>
                  </a:cubicBezTo>
                  <a:cubicBezTo>
                    <a:pt x="7" y="53"/>
                    <a:pt x="7" y="53"/>
                    <a:pt x="7" y="53"/>
                  </a:cubicBezTo>
                  <a:cubicBezTo>
                    <a:pt x="6" y="54"/>
                    <a:pt x="6" y="54"/>
                    <a:pt x="6" y="54"/>
                  </a:cubicBezTo>
                  <a:cubicBezTo>
                    <a:pt x="7" y="55"/>
                    <a:pt x="7" y="55"/>
                    <a:pt x="7" y="55"/>
                  </a:cubicBezTo>
                  <a:cubicBezTo>
                    <a:pt x="7" y="55"/>
                    <a:pt x="7" y="55"/>
                    <a:pt x="7" y="55"/>
                  </a:cubicBezTo>
                  <a:cubicBezTo>
                    <a:pt x="7" y="55"/>
                    <a:pt x="7" y="55"/>
                    <a:pt x="7" y="55"/>
                  </a:cubicBezTo>
                  <a:cubicBezTo>
                    <a:pt x="7" y="56"/>
                    <a:pt x="7" y="56"/>
                    <a:pt x="7" y="56"/>
                  </a:cubicBezTo>
                  <a:cubicBezTo>
                    <a:pt x="7" y="56"/>
                    <a:pt x="7" y="56"/>
                    <a:pt x="7" y="56"/>
                  </a:cubicBezTo>
                  <a:cubicBezTo>
                    <a:pt x="8" y="56"/>
                    <a:pt x="8" y="56"/>
                    <a:pt x="8" y="56"/>
                  </a:cubicBezTo>
                  <a:cubicBezTo>
                    <a:pt x="8" y="57"/>
                    <a:pt x="8" y="57"/>
                    <a:pt x="8" y="57"/>
                  </a:cubicBezTo>
                  <a:cubicBezTo>
                    <a:pt x="7" y="57"/>
                    <a:pt x="7" y="57"/>
                    <a:pt x="7" y="57"/>
                  </a:cubicBezTo>
                  <a:cubicBezTo>
                    <a:pt x="8" y="58"/>
                    <a:pt x="8" y="58"/>
                    <a:pt x="8" y="58"/>
                  </a:cubicBezTo>
                  <a:cubicBezTo>
                    <a:pt x="8" y="59"/>
                    <a:pt x="8" y="59"/>
                    <a:pt x="8" y="59"/>
                  </a:cubicBezTo>
                  <a:cubicBezTo>
                    <a:pt x="8" y="60"/>
                    <a:pt x="8" y="60"/>
                    <a:pt x="8" y="60"/>
                  </a:cubicBezTo>
                  <a:cubicBezTo>
                    <a:pt x="9" y="60"/>
                    <a:pt x="9" y="60"/>
                    <a:pt x="9" y="60"/>
                  </a:cubicBezTo>
                  <a:cubicBezTo>
                    <a:pt x="9" y="61"/>
                    <a:pt x="9" y="61"/>
                    <a:pt x="9" y="61"/>
                  </a:cubicBezTo>
                  <a:cubicBezTo>
                    <a:pt x="9" y="62"/>
                    <a:pt x="9" y="62"/>
                    <a:pt x="9" y="62"/>
                  </a:cubicBezTo>
                  <a:cubicBezTo>
                    <a:pt x="9" y="62"/>
                    <a:pt x="9" y="62"/>
                    <a:pt x="9" y="62"/>
                  </a:cubicBezTo>
                  <a:cubicBezTo>
                    <a:pt x="9" y="63"/>
                    <a:pt x="9" y="63"/>
                    <a:pt x="9" y="63"/>
                  </a:cubicBezTo>
                  <a:cubicBezTo>
                    <a:pt x="8" y="64"/>
                    <a:pt x="8" y="64"/>
                    <a:pt x="8" y="64"/>
                  </a:cubicBezTo>
                  <a:cubicBezTo>
                    <a:pt x="8" y="65"/>
                    <a:pt x="8" y="65"/>
                    <a:pt x="8" y="65"/>
                  </a:cubicBezTo>
                  <a:cubicBezTo>
                    <a:pt x="9" y="66"/>
                    <a:pt x="9" y="66"/>
                    <a:pt x="9" y="66"/>
                  </a:cubicBezTo>
                  <a:cubicBezTo>
                    <a:pt x="8" y="67"/>
                    <a:pt x="8" y="67"/>
                    <a:pt x="8" y="67"/>
                  </a:cubicBezTo>
                  <a:cubicBezTo>
                    <a:pt x="8" y="67"/>
                    <a:pt x="8" y="67"/>
                    <a:pt x="8" y="67"/>
                  </a:cubicBezTo>
                  <a:cubicBezTo>
                    <a:pt x="9" y="68"/>
                    <a:pt x="9" y="68"/>
                    <a:pt x="9" y="68"/>
                  </a:cubicBezTo>
                  <a:cubicBezTo>
                    <a:pt x="10" y="67"/>
                    <a:pt x="10" y="67"/>
                    <a:pt x="10" y="67"/>
                  </a:cubicBezTo>
                  <a:cubicBezTo>
                    <a:pt x="10" y="68"/>
                    <a:pt x="10" y="68"/>
                    <a:pt x="10" y="68"/>
                  </a:cubicBezTo>
                  <a:cubicBezTo>
                    <a:pt x="11" y="67"/>
                    <a:pt x="11" y="67"/>
                    <a:pt x="11" y="67"/>
                  </a:cubicBezTo>
                  <a:cubicBezTo>
                    <a:pt x="12" y="68"/>
                    <a:pt x="12" y="68"/>
                    <a:pt x="12" y="68"/>
                  </a:cubicBezTo>
                  <a:cubicBezTo>
                    <a:pt x="12" y="68"/>
                    <a:pt x="12" y="68"/>
                    <a:pt x="12" y="68"/>
                  </a:cubicBezTo>
                  <a:cubicBezTo>
                    <a:pt x="13" y="68"/>
                    <a:pt x="13" y="68"/>
                    <a:pt x="13" y="68"/>
                  </a:cubicBezTo>
                  <a:cubicBezTo>
                    <a:pt x="14" y="68"/>
                    <a:pt x="14" y="68"/>
                    <a:pt x="14" y="68"/>
                  </a:cubicBezTo>
                  <a:cubicBezTo>
                    <a:pt x="14" y="68"/>
                    <a:pt x="14" y="68"/>
                    <a:pt x="14" y="68"/>
                  </a:cubicBezTo>
                  <a:cubicBezTo>
                    <a:pt x="14" y="69"/>
                    <a:pt x="14" y="69"/>
                    <a:pt x="14" y="69"/>
                  </a:cubicBezTo>
                  <a:cubicBezTo>
                    <a:pt x="15" y="69"/>
                    <a:pt x="15" y="69"/>
                    <a:pt x="15" y="69"/>
                  </a:cubicBezTo>
                  <a:cubicBezTo>
                    <a:pt x="16" y="68"/>
                    <a:pt x="16" y="68"/>
                    <a:pt x="16" y="68"/>
                  </a:cubicBezTo>
                  <a:cubicBezTo>
                    <a:pt x="16" y="69"/>
                    <a:pt x="16" y="69"/>
                    <a:pt x="16" y="69"/>
                  </a:cubicBezTo>
                  <a:cubicBezTo>
                    <a:pt x="15" y="70"/>
                    <a:pt x="15" y="70"/>
                    <a:pt x="15" y="70"/>
                  </a:cubicBezTo>
                  <a:cubicBezTo>
                    <a:pt x="16" y="71"/>
                    <a:pt x="16" y="71"/>
                    <a:pt x="16" y="71"/>
                  </a:cubicBezTo>
                  <a:cubicBezTo>
                    <a:pt x="17" y="71"/>
                    <a:pt x="17" y="71"/>
                    <a:pt x="17" y="71"/>
                  </a:cubicBezTo>
                  <a:cubicBezTo>
                    <a:pt x="16" y="72"/>
                    <a:pt x="16" y="72"/>
                    <a:pt x="16" y="72"/>
                  </a:cubicBezTo>
                  <a:cubicBezTo>
                    <a:pt x="17" y="72"/>
                    <a:pt x="17" y="72"/>
                    <a:pt x="17" y="72"/>
                  </a:cubicBezTo>
                  <a:cubicBezTo>
                    <a:pt x="17" y="71"/>
                    <a:pt x="17" y="71"/>
                    <a:pt x="17" y="71"/>
                  </a:cubicBezTo>
                  <a:cubicBezTo>
                    <a:pt x="17" y="71"/>
                    <a:pt x="17" y="71"/>
                    <a:pt x="17" y="71"/>
                  </a:cubicBezTo>
                  <a:cubicBezTo>
                    <a:pt x="18" y="72"/>
                    <a:pt x="18" y="72"/>
                    <a:pt x="18" y="72"/>
                  </a:cubicBezTo>
                  <a:cubicBezTo>
                    <a:pt x="18" y="71"/>
                    <a:pt x="18" y="71"/>
                    <a:pt x="18" y="71"/>
                  </a:cubicBezTo>
                  <a:cubicBezTo>
                    <a:pt x="19" y="71"/>
                    <a:pt x="19" y="71"/>
                    <a:pt x="19" y="71"/>
                  </a:cubicBezTo>
                  <a:cubicBezTo>
                    <a:pt x="20" y="70"/>
                    <a:pt x="20" y="70"/>
                    <a:pt x="20" y="70"/>
                  </a:cubicBezTo>
                  <a:cubicBezTo>
                    <a:pt x="21" y="70"/>
                    <a:pt x="21" y="70"/>
                    <a:pt x="21" y="70"/>
                  </a:cubicBezTo>
                  <a:cubicBezTo>
                    <a:pt x="23" y="69"/>
                    <a:pt x="23" y="69"/>
                    <a:pt x="23" y="69"/>
                  </a:cubicBezTo>
                  <a:cubicBezTo>
                    <a:pt x="23" y="69"/>
                    <a:pt x="23" y="69"/>
                    <a:pt x="23" y="69"/>
                  </a:cubicBezTo>
                  <a:cubicBezTo>
                    <a:pt x="24" y="69"/>
                    <a:pt x="24" y="69"/>
                    <a:pt x="24" y="69"/>
                  </a:cubicBezTo>
                  <a:cubicBezTo>
                    <a:pt x="25" y="69"/>
                    <a:pt x="25" y="69"/>
                    <a:pt x="25" y="69"/>
                  </a:cubicBezTo>
                  <a:cubicBezTo>
                    <a:pt x="26" y="68"/>
                    <a:pt x="26" y="68"/>
                    <a:pt x="26" y="68"/>
                  </a:cubicBezTo>
                  <a:cubicBezTo>
                    <a:pt x="26" y="68"/>
                    <a:pt x="26" y="68"/>
                    <a:pt x="26" y="68"/>
                  </a:cubicBezTo>
                  <a:cubicBezTo>
                    <a:pt x="26" y="69"/>
                    <a:pt x="26" y="69"/>
                    <a:pt x="26" y="69"/>
                  </a:cubicBezTo>
                  <a:cubicBezTo>
                    <a:pt x="26" y="69"/>
                    <a:pt x="26" y="69"/>
                    <a:pt x="26" y="69"/>
                  </a:cubicBezTo>
                  <a:cubicBezTo>
                    <a:pt x="26" y="68"/>
                    <a:pt x="26" y="68"/>
                    <a:pt x="26" y="68"/>
                  </a:cubicBezTo>
                  <a:cubicBezTo>
                    <a:pt x="27" y="68"/>
                    <a:pt x="27" y="68"/>
                    <a:pt x="27" y="68"/>
                  </a:cubicBezTo>
                  <a:cubicBezTo>
                    <a:pt x="26" y="68"/>
                    <a:pt x="26" y="68"/>
                    <a:pt x="26" y="68"/>
                  </a:cubicBezTo>
                  <a:cubicBezTo>
                    <a:pt x="27" y="67"/>
                    <a:pt x="27" y="67"/>
                    <a:pt x="27" y="67"/>
                  </a:cubicBezTo>
                  <a:cubicBezTo>
                    <a:pt x="27" y="68"/>
                    <a:pt x="27" y="68"/>
                    <a:pt x="27" y="68"/>
                  </a:cubicBezTo>
                  <a:cubicBezTo>
                    <a:pt x="28" y="68"/>
                    <a:pt x="28" y="68"/>
                    <a:pt x="28" y="68"/>
                  </a:cubicBezTo>
                  <a:cubicBezTo>
                    <a:pt x="28" y="67"/>
                    <a:pt x="28" y="67"/>
                    <a:pt x="28" y="67"/>
                  </a:cubicBezTo>
                  <a:cubicBezTo>
                    <a:pt x="28" y="68"/>
                    <a:pt x="28" y="68"/>
                    <a:pt x="28" y="68"/>
                  </a:cubicBezTo>
                  <a:cubicBezTo>
                    <a:pt x="29" y="68"/>
                    <a:pt x="29" y="68"/>
                    <a:pt x="29" y="68"/>
                  </a:cubicBezTo>
                  <a:cubicBezTo>
                    <a:pt x="29" y="68"/>
                    <a:pt x="29" y="68"/>
                    <a:pt x="29" y="68"/>
                  </a:cubicBezTo>
                  <a:cubicBezTo>
                    <a:pt x="30" y="68"/>
                    <a:pt x="30" y="68"/>
                    <a:pt x="30" y="68"/>
                  </a:cubicBezTo>
                  <a:cubicBezTo>
                    <a:pt x="30" y="68"/>
                    <a:pt x="30" y="68"/>
                    <a:pt x="30" y="68"/>
                  </a:cubicBezTo>
                  <a:cubicBezTo>
                    <a:pt x="30" y="68"/>
                    <a:pt x="30" y="68"/>
                    <a:pt x="30" y="68"/>
                  </a:cubicBezTo>
                  <a:cubicBezTo>
                    <a:pt x="31" y="67"/>
                    <a:pt x="31" y="67"/>
                    <a:pt x="31" y="67"/>
                  </a:cubicBezTo>
                  <a:cubicBezTo>
                    <a:pt x="32" y="68"/>
                    <a:pt x="32" y="68"/>
                    <a:pt x="32" y="68"/>
                  </a:cubicBezTo>
                  <a:cubicBezTo>
                    <a:pt x="33" y="68"/>
                    <a:pt x="33" y="68"/>
                    <a:pt x="33" y="68"/>
                  </a:cubicBezTo>
                  <a:cubicBezTo>
                    <a:pt x="34" y="67"/>
                    <a:pt x="34" y="67"/>
                    <a:pt x="34" y="67"/>
                  </a:cubicBezTo>
                  <a:cubicBezTo>
                    <a:pt x="33" y="67"/>
                    <a:pt x="33" y="67"/>
                    <a:pt x="33" y="67"/>
                  </a:cubicBezTo>
                  <a:cubicBezTo>
                    <a:pt x="34" y="67"/>
                    <a:pt x="34" y="67"/>
                    <a:pt x="34" y="67"/>
                  </a:cubicBezTo>
                  <a:cubicBezTo>
                    <a:pt x="34" y="67"/>
                    <a:pt x="34" y="67"/>
                    <a:pt x="34" y="67"/>
                  </a:cubicBezTo>
                  <a:cubicBezTo>
                    <a:pt x="34" y="68"/>
                    <a:pt x="34" y="68"/>
                    <a:pt x="34" y="68"/>
                  </a:cubicBezTo>
                  <a:cubicBezTo>
                    <a:pt x="35" y="68"/>
                    <a:pt x="35" y="68"/>
                    <a:pt x="35" y="68"/>
                  </a:cubicBezTo>
                  <a:cubicBezTo>
                    <a:pt x="35" y="68"/>
                    <a:pt x="35" y="67"/>
                    <a:pt x="36" y="67"/>
                  </a:cubicBezTo>
                  <a:close/>
                  <a:moveTo>
                    <a:pt x="19" y="38"/>
                  </a:moveTo>
                  <a:cubicBezTo>
                    <a:pt x="19" y="38"/>
                    <a:pt x="19" y="38"/>
                    <a:pt x="19" y="38"/>
                  </a:cubicBezTo>
                  <a:cubicBezTo>
                    <a:pt x="18" y="38"/>
                    <a:pt x="18" y="38"/>
                    <a:pt x="18" y="38"/>
                  </a:cubicBezTo>
                  <a:cubicBezTo>
                    <a:pt x="17" y="37"/>
                    <a:pt x="17" y="37"/>
                    <a:pt x="17" y="37"/>
                  </a:cubicBezTo>
                  <a:cubicBezTo>
                    <a:pt x="18" y="37"/>
                    <a:pt x="18" y="37"/>
                    <a:pt x="18" y="37"/>
                  </a:cubicBezTo>
                  <a:cubicBezTo>
                    <a:pt x="19" y="37"/>
                    <a:pt x="19" y="37"/>
                    <a:pt x="19" y="37"/>
                  </a:cubicBezTo>
                  <a:cubicBezTo>
                    <a:pt x="19" y="37"/>
                    <a:pt x="19" y="37"/>
                    <a:pt x="19" y="37"/>
                  </a:cubicBezTo>
                  <a:cubicBezTo>
                    <a:pt x="19" y="37"/>
                    <a:pt x="19" y="37"/>
                    <a:pt x="19" y="37"/>
                  </a:cubicBezTo>
                  <a:cubicBezTo>
                    <a:pt x="19" y="38"/>
                    <a:pt x="19" y="38"/>
                    <a:pt x="19" y="38"/>
                  </a:cubicBezTo>
                  <a:close/>
                  <a:moveTo>
                    <a:pt x="7" y="49"/>
                  </a:moveTo>
                  <a:cubicBezTo>
                    <a:pt x="7" y="49"/>
                    <a:pt x="7" y="49"/>
                    <a:pt x="7" y="49"/>
                  </a:cubicBezTo>
                  <a:cubicBezTo>
                    <a:pt x="7" y="49"/>
                    <a:pt x="7" y="49"/>
                    <a:pt x="7" y="49"/>
                  </a:cubicBezTo>
                  <a:cubicBezTo>
                    <a:pt x="7" y="50"/>
                    <a:pt x="7" y="50"/>
                    <a:pt x="7" y="50"/>
                  </a:cubicBezTo>
                  <a:cubicBezTo>
                    <a:pt x="7" y="49"/>
                    <a:pt x="7" y="49"/>
                    <a:pt x="7" y="49"/>
                  </a:cubicBezTo>
                  <a:close/>
                  <a:moveTo>
                    <a:pt x="6" y="50"/>
                  </a:moveTo>
                  <a:cubicBezTo>
                    <a:pt x="7" y="50"/>
                    <a:pt x="7" y="50"/>
                    <a:pt x="7" y="50"/>
                  </a:cubicBezTo>
                  <a:cubicBezTo>
                    <a:pt x="7" y="50"/>
                    <a:pt x="7" y="50"/>
                    <a:pt x="7" y="50"/>
                  </a:cubicBezTo>
                  <a:cubicBezTo>
                    <a:pt x="7" y="51"/>
                    <a:pt x="7" y="51"/>
                    <a:pt x="7" y="51"/>
                  </a:cubicBezTo>
                  <a:cubicBezTo>
                    <a:pt x="6" y="51"/>
                    <a:pt x="6" y="51"/>
                    <a:pt x="6" y="51"/>
                  </a:cubicBezTo>
                  <a:cubicBezTo>
                    <a:pt x="6" y="50"/>
                    <a:pt x="6" y="50"/>
                    <a:pt x="6" y="50"/>
                  </a:cubicBezTo>
                  <a:cubicBezTo>
                    <a:pt x="6" y="50"/>
                    <a:pt x="6" y="50"/>
                    <a:pt x="6" y="50"/>
                  </a:cubicBezTo>
                  <a:close/>
                  <a:moveTo>
                    <a:pt x="15" y="71"/>
                  </a:moveTo>
                  <a:cubicBezTo>
                    <a:pt x="16" y="71"/>
                    <a:pt x="16" y="71"/>
                    <a:pt x="16" y="71"/>
                  </a:cubicBezTo>
                  <a:cubicBezTo>
                    <a:pt x="15" y="72"/>
                    <a:pt x="15" y="72"/>
                    <a:pt x="15" y="72"/>
                  </a:cubicBezTo>
                  <a:cubicBezTo>
                    <a:pt x="15" y="71"/>
                    <a:pt x="15" y="71"/>
                    <a:pt x="15" y="71"/>
                  </a:cubicBezTo>
                  <a:cubicBezTo>
                    <a:pt x="15" y="71"/>
                    <a:pt x="15" y="71"/>
                    <a:pt x="15" y="71"/>
                  </a:cubicBezTo>
                  <a:cubicBezTo>
                    <a:pt x="15" y="71"/>
                    <a:pt x="15" y="71"/>
                    <a:pt x="15" y="71"/>
                  </a:cubicBezTo>
                  <a:close/>
                  <a:moveTo>
                    <a:pt x="14" y="70"/>
                  </a:moveTo>
                  <a:cubicBezTo>
                    <a:pt x="14" y="70"/>
                    <a:pt x="14" y="71"/>
                    <a:pt x="14" y="71"/>
                  </a:cubicBezTo>
                  <a:cubicBezTo>
                    <a:pt x="14" y="71"/>
                    <a:pt x="14" y="71"/>
                    <a:pt x="14" y="71"/>
                  </a:cubicBezTo>
                  <a:cubicBezTo>
                    <a:pt x="14" y="70"/>
                    <a:pt x="14" y="70"/>
                    <a:pt x="14" y="70"/>
                  </a:cubicBezTo>
                  <a:close/>
                  <a:moveTo>
                    <a:pt x="12" y="69"/>
                  </a:moveTo>
                  <a:cubicBezTo>
                    <a:pt x="14" y="69"/>
                    <a:pt x="14" y="69"/>
                    <a:pt x="14" y="69"/>
                  </a:cubicBezTo>
                  <a:cubicBezTo>
                    <a:pt x="14" y="69"/>
                    <a:pt x="14" y="69"/>
                    <a:pt x="14" y="69"/>
                  </a:cubicBezTo>
                  <a:cubicBezTo>
                    <a:pt x="13" y="70"/>
                    <a:pt x="13" y="70"/>
                    <a:pt x="13" y="70"/>
                  </a:cubicBezTo>
                  <a:cubicBezTo>
                    <a:pt x="12" y="70"/>
                    <a:pt x="12" y="70"/>
                    <a:pt x="12" y="70"/>
                  </a:cubicBezTo>
                  <a:cubicBezTo>
                    <a:pt x="12" y="69"/>
                    <a:pt x="12" y="69"/>
                    <a:pt x="12" y="69"/>
                  </a:cubicBezTo>
                  <a:close/>
                  <a:moveTo>
                    <a:pt x="11" y="68"/>
                  </a:moveTo>
                  <a:cubicBezTo>
                    <a:pt x="11" y="69"/>
                    <a:pt x="11" y="69"/>
                    <a:pt x="11" y="69"/>
                  </a:cubicBezTo>
                  <a:cubicBezTo>
                    <a:pt x="11" y="69"/>
                    <a:pt x="11" y="69"/>
                    <a:pt x="11" y="69"/>
                  </a:cubicBezTo>
                  <a:cubicBezTo>
                    <a:pt x="11" y="68"/>
                    <a:pt x="11" y="68"/>
                    <a:pt x="11" y="68"/>
                  </a:cubicBezTo>
                  <a:cubicBezTo>
                    <a:pt x="11" y="68"/>
                    <a:pt x="11" y="68"/>
                    <a:pt x="11" y="68"/>
                  </a:cubicBezTo>
                  <a:close/>
                  <a:moveTo>
                    <a:pt x="9" y="68"/>
                  </a:moveTo>
                  <a:cubicBezTo>
                    <a:pt x="9" y="68"/>
                    <a:pt x="9" y="68"/>
                    <a:pt x="9" y="68"/>
                  </a:cubicBezTo>
                  <a:cubicBezTo>
                    <a:pt x="9" y="68"/>
                    <a:pt x="9" y="68"/>
                    <a:pt x="9" y="68"/>
                  </a:cubicBezTo>
                  <a:cubicBezTo>
                    <a:pt x="9" y="68"/>
                    <a:pt x="9" y="68"/>
                    <a:pt x="9" y="68"/>
                  </a:cubicBezTo>
                  <a:close/>
                  <a:moveTo>
                    <a:pt x="3" y="69"/>
                  </a:moveTo>
                  <a:cubicBezTo>
                    <a:pt x="4" y="70"/>
                    <a:pt x="4" y="70"/>
                    <a:pt x="4" y="70"/>
                  </a:cubicBezTo>
                  <a:cubicBezTo>
                    <a:pt x="4" y="69"/>
                    <a:pt x="4" y="69"/>
                    <a:pt x="4" y="69"/>
                  </a:cubicBezTo>
                  <a:cubicBezTo>
                    <a:pt x="3" y="69"/>
                    <a:pt x="3" y="69"/>
                    <a:pt x="3" y="69"/>
                  </a:cubicBezTo>
                  <a:cubicBezTo>
                    <a:pt x="3" y="68"/>
                    <a:pt x="3" y="68"/>
                    <a:pt x="3" y="68"/>
                  </a:cubicBezTo>
                  <a:cubicBezTo>
                    <a:pt x="4" y="68"/>
                    <a:pt x="4" y="68"/>
                    <a:pt x="4" y="68"/>
                  </a:cubicBezTo>
                  <a:cubicBezTo>
                    <a:pt x="5" y="69"/>
                    <a:pt x="5" y="69"/>
                    <a:pt x="5" y="69"/>
                  </a:cubicBezTo>
                  <a:cubicBezTo>
                    <a:pt x="5" y="70"/>
                    <a:pt x="5" y="70"/>
                    <a:pt x="5" y="70"/>
                  </a:cubicBezTo>
                  <a:cubicBezTo>
                    <a:pt x="5" y="70"/>
                    <a:pt x="5" y="70"/>
                    <a:pt x="5" y="70"/>
                  </a:cubicBezTo>
                  <a:cubicBezTo>
                    <a:pt x="4" y="70"/>
                    <a:pt x="4" y="70"/>
                    <a:pt x="4" y="70"/>
                  </a:cubicBezTo>
                  <a:cubicBezTo>
                    <a:pt x="5" y="71"/>
                    <a:pt x="5" y="71"/>
                    <a:pt x="5" y="71"/>
                  </a:cubicBezTo>
                  <a:cubicBezTo>
                    <a:pt x="5" y="70"/>
                    <a:pt x="5" y="70"/>
                    <a:pt x="5" y="70"/>
                  </a:cubicBezTo>
                  <a:cubicBezTo>
                    <a:pt x="6" y="71"/>
                    <a:pt x="6" y="71"/>
                    <a:pt x="6" y="71"/>
                  </a:cubicBezTo>
                  <a:cubicBezTo>
                    <a:pt x="5" y="71"/>
                    <a:pt x="5" y="71"/>
                    <a:pt x="5" y="71"/>
                  </a:cubicBezTo>
                  <a:cubicBezTo>
                    <a:pt x="4" y="71"/>
                    <a:pt x="4" y="71"/>
                    <a:pt x="4" y="71"/>
                  </a:cubicBezTo>
                  <a:cubicBezTo>
                    <a:pt x="3" y="71"/>
                    <a:pt x="3" y="71"/>
                    <a:pt x="3" y="71"/>
                  </a:cubicBezTo>
                  <a:cubicBezTo>
                    <a:pt x="3" y="70"/>
                    <a:pt x="3" y="70"/>
                    <a:pt x="3" y="70"/>
                  </a:cubicBezTo>
                  <a:cubicBezTo>
                    <a:pt x="2" y="70"/>
                    <a:pt x="2" y="70"/>
                    <a:pt x="2" y="70"/>
                  </a:cubicBezTo>
                  <a:lnTo>
                    <a:pt x="3" y="69"/>
                  </a:lnTo>
                  <a:close/>
                </a:path>
              </a:pathLst>
            </a:custGeom>
            <a:grpFill/>
            <a:ln>
              <a:noFill/>
            </a:ln>
          </p:spPr>
          <p:txBody>
            <a:bodyPr vert="horz" wrap="square" lIns="91440" tIns="45720" rIns="91440" bIns="45720" numCol="1" anchor="t" anchorCtr="0" compatLnSpc="1"/>
            <a:lstStyle/>
            <a:p>
              <a:endParaRPr lang="en-US"/>
            </a:p>
          </p:txBody>
        </p:sp>
        <p:sp>
          <p:nvSpPr>
            <p:cNvPr id="188" name="Freeform 41"/>
            <p:cNvSpPr>
              <a:spLocks noEditPoints="1"/>
            </p:cNvSpPr>
            <p:nvPr/>
          </p:nvSpPr>
          <p:spPr bwMode="auto">
            <a:xfrm>
              <a:off x="4688015" y="1859746"/>
              <a:ext cx="109364" cy="65619"/>
            </a:xfrm>
            <a:custGeom>
              <a:avLst/>
              <a:gdLst>
                <a:gd name="T0" fmla="*/ 85 w 85"/>
                <a:gd name="T1" fmla="*/ 48 h 51"/>
                <a:gd name="T2" fmla="*/ 85 w 85"/>
                <a:gd name="T3" fmla="*/ 44 h 51"/>
                <a:gd name="T4" fmla="*/ 78 w 85"/>
                <a:gd name="T5" fmla="*/ 29 h 51"/>
                <a:gd name="T6" fmla="*/ 82 w 85"/>
                <a:gd name="T7" fmla="*/ 14 h 51"/>
                <a:gd name="T8" fmla="*/ 85 w 85"/>
                <a:gd name="T9" fmla="*/ 7 h 51"/>
                <a:gd name="T10" fmla="*/ 85 w 85"/>
                <a:gd name="T11" fmla="*/ 7 h 51"/>
                <a:gd name="T12" fmla="*/ 85 w 85"/>
                <a:gd name="T13" fmla="*/ 7 h 51"/>
                <a:gd name="T14" fmla="*/ 63 w 85"/>
                <a:gd name="T15" fmla="*/ 3 h 51"/>
                <a:gd name="T16" fmla="*/ 56 w 85"/>
                <a:gd name="T17" fmla="*/ 0 h 51"/>
                <a:gd name="T18" fmla="*/ 48 w 85"/>
                <a:gd name="T19" fmla="*/ 0 h 51"/>
                <a:gd name="T20" fmla="*/ 48 w 85"/>
                <a:gd name="T21" fmla="*/ 0 h 51"/>
                <a:gd name="T22" fmla="*/ 48 w 85"/>
                <a:gd name="T23" fmla="*/ 3 h 51"/>
                <a:gd name="T24" fmla="*/ 45 w 85"/>
                <a:gd name="T25" fmla="*/ 3 h 51"/>
                <a:gd name="T26" fmla="*/ 37 w 85"/>
                <a:gd name="T27" fmla="*/ 3 h 51"/>
                <a:gd name="T28" fmla="*/ 34 w 85"/>
                <a:gd name="T29" fmla="*/ 7 h 51"/>
                <a:gd name="T30" fmla="*/ 30 w 85"/>
                <a:gd name="T31" fmla="*/ 7 h 51"/>
                <a:gd name="T32" fmla="*/ 23 w 85"/>
                <a:gd name="T33" fmla="*/ 11 h 51"/>
                <a:gd name="T34" fmla="*/ 23 w 85"/>
                <a:gd name="T35" fmla="*/ 22 h 51"/>
                <a:gd name="T36" fmla="*/ 23 w 85"/>
                <a:gd name="T37" fmla="*/ 22 h 51"/>
                <a:gd name="T38" fmla="*/ 26 w 85"/>
                <a:gd name="T39" fmla="*/ 26 h 51"/>
                <a:gd name="T40" fmla="*/ 23 w 85"/>
                <a:gd name="T41" fmla="*/ 29 h 51"/>
                <a:gd name="T42" fmla="*/ 30 w 85"/>
                <a:gd name="T43" fmla="*/ 37 h 51"/>
                <a:gd name="T44" fmla="*/ 34 w 85"/>
                <a:gd name="T45" fmla="*/ 33 h 51"/>
                <a:gd name="T46" fmla="*/ 37 w 85"/>
                <a:gd name="T47" fmla="*/ 33 h 51"/>
                <a:gd name="T48" fmla="*/ 34 w 85"/>
                <a:gd name="T49" fmla="*/ 44 h 51"/>
                <a:gd name="T50" fmla="*/ 41 w 85"/>
                <a:gd name="T51" fmla="*/ 40 h 51"/>
                <a:gd name="T52" fmla="*/ 48 w 85"/>
                <a:gd name="T53" fmla="*/ 40 h 51"/>
                <a:gd name="T54" fmla="*/ 52 w 85"/>
                <a:gd name="T55" fmla="*/ 37 h 51"/>
                <a:gd name="T56" fmla="*/ 56 w 85"/>
                <a:gd name="T57" fmla="*/ 40 h 51"/>
                <a:gd name="T58" fmla="*/ 63 w 85"/>
                <a:gd name="T59" fmla="*/ 44 h 51"/>
                <a:gd name="T60" fmla="*/ 67 w 85"/>
                <a:gd name="T61" fmla="*/ 51 h 51"/>
                <a:gd name="T62" fmla="*/ 78 w 85"/>
                <a:gd name="T63" fmla="*/ 51 h 51"/>
                <a:gd name="T64" fmla="*/ 82 w 85"/>
                <a:gd name="T65" fmla="*/ 51 h 51"/>
                <a:gd name="T66" fmla="*/ 19 w 85"/>
                <a:gd name="T67" fmla="*/ 18 h 51"/>
                <a:gd name="T68" fmla="*/ 15 w 85"/>
                <a:gd name="T69" fmla="*/ 18 h 51"/>
                <a:gd name="T70" fmla="*/ 15 w 85"/>
                <a:gd name="T71" fmla="*/ 18 h 51"/>
                <a:gd name="T72" fmla="*/ 8 w 85"/>
                <a:gd name="T73" fmla="*/ 22 h 51"/>
                <a:gd name="T74" fmla="*/ 0 w 85"/>
                <a:gd name="T75" fmla="*/ 22 h 51"/>
                <a:gd name="T76" fmla="*/ 4 w 85"/>
                <a:gd name="T77" fmla="*/ 18 h 51"/>
                <a:gd name="T78" fmla="*/ 8 w 85"/>
                <a:gd name="T79" fmla="*/ 18 h 51"/>
                <a:gd name="T80" fmla="*/ 11 w 85"/>
                <a:gd name="T81" fmla="*/ 18 h 51"/>
                <a:gd name="T82" fmla="*/ 15 w 85"/>
                <a:gd name="T83" fmla="*/ 22 h 51"/>
                <a:gd name="T84" fmla="*/ 11 w 85"/>
                <a:gd name="T85" fmla="*/ 22 h 51"/>
                <a:gd name="T86" fmla="*/ 8 w 85"/>
                <a:gd name="T87" fmla="*/ 26 h 51"/>
                <a:gd name="T88" fmla="*/ 15 w 85"/>
                <a:gd name="T89" fmla="*/ 26 h 51"/>
                <a:gd name="T90" fmla="*/ 23 w 85"/>
                <a:gd name="T91" fmla="*/ 29 h 51"/>
                <a:gd name="T92" fmla="*/ 15 w 85"/>
                <a:gd name="T93" fmla="*/ 26 h 51"/>
                <a:gd name="T94" fmla="*/ 0 w 85"/>
                <a:gd name="T95" fmla="*/ 44 h 51"/>
                <a:gd name="T96" fmla="*/ 4 w 85"/>
                <a:gd name="T97" fmla="*/ 40 h 51"/>
                <a:gd name="T98" fmla="*/ 8 w 85"/>
                <a:gd name="T99" fmla="*/ 37 h 51"/>
                <a:gd name="T100" fmla="*/ 15 w 85"/>
                <a:gd name="T101" fmla="*/ 33 h 51"/>
                <a:gd name="T102" fmla="*/ 19 w 85"/>
                <a:gd name="T103" fmla="*/ 29 h 51"/>
                <a:gd name="T104" fmla="*/ 19 w 85"/>
                <a:gd name="T105" fmla="*/ 29 h 51"/>
                <a:gd name="T106" fmla="*/ 15 w 85"/>
                <a:gd name="T107" fmla="*/ 26 h 51"/>
                <a:gd name="T108" fmla="*/ 8 w 85"/>
                <a:gd name="T109" fmla="*/ 26 h 51"/>
                <a:gd name="T110" fmla="*/ 4 w 85"/>
                <a:gd name="T111" fmla="*/ 29 h 51"/>
                <a:gd name="T112" fmla="*/ 0 w 85"/>
                <a:gd name="T113" fmla="*/ 29 h 51"/>
                <a:gd name="T114" fmla="*/ 0 w 85"/>
                <a:gd name="T115" fmla="*/ 29 h 51"/>
                <a:gd name="T116" fmla="*/ 0 w 85"/>
                <a:gd name="T117" fmla="*/ 29 h 51"/>
                <a:gd name="T118" fmla="*/ 0 w 85"/>
                <a:gd name="T119" fmla="*/ 33 h 51"/>
                <a:gd name="T120" fmla="*/ 0 w 85"/>
                <a:gd name="T121" fmla="*/ 37 h 51"/>
                <a:gd name="T122" fmla="*/ 4 w 85"/>
                <a:gd name="T123" fmla="*/ 40 h 51"/>
                <a:gd name="T124" fmla="*/ 0 w 85"/>
                <a:gd name="T12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51">
                  <a:moveTo>
                    <a:pt x="82" y="51"/>
                  </a:moveTo>
                  <a:lnTo>
                    <a:pt x="85" y="48"/>
                  </a:lnTo>
                  <a:lnTo>
                    <a:pt x="82" y="44"/>
                  </a:lnTo>
                  <a:lnTo>
                    <a:pt x="85" y="44"/>
                  </a:lnTo>
                  <a:lnTo>
                    <a:pt x="85" y="40"/>
                  </a:lnTo>
                  <a:lnTo>
                    <a:pt x="78" y="29"/>
                  </a:lnTo>
                  <a:lnTo>
                    <a:pt x="78" y="18"/>
                  </a:lnTo>
                  <a:lnTo>
                    <a:pt x="82" y="14"/>
                  </a:lnTo>
                  <a:lnTo>
                    <a:pt x="82" y="11"/>
                  </a:lnTo>
                  <a:lnTo>
                    <a:pt x="85" y="7"/>
                  </a:lnTo>
                  <a:lnTo>
                    <a:pt x="85" y="7"/>
                  </a:lnTo>
                  <a:lnTo>
                    <a:pt x="85" y="7"/>
                  </a:lnTo>
                  <a:lnTo>
                    <a:pt x="85" y="3"/>
                  </a:lnTo>
                  <a:lnTo>
                    <a:pt x="85" y="7"/>
                  </a:lnTo>
                  <a:lnTo>
                    <a:pt x="71" y="7"/>
                  </a:lnTo>
                  <a:lnTo>
                    <a:pt x="63" y="3"/>
                  </a:lnTo>
                  <a:lnTo>
                    <a:pt x="60" y="3"/>
                  </a:lnTo>
                  <a:lnTo>
                    <a:pt x="56" y="0"/>
                  </a:lnTo>
                  <a:lnTo>
                    <a:pt x="52" y="3"/>
                  </a:lnTo>
                  <a:lnTo>
                    <a:pt x="48" y="0"/>
                  </a:lnTo>
                  <a:lnTo>
                    <a:pt x="48" y="0"/>
                  </a:lnTo>
                  <a:lnTo>
                    <a:pt x="48" y="0"/>
                  </a:lnTo>
                  <a:lnTo>
                    <a:pt x="48" y="3"/>
                  </a:lnTo>
                  <a:lnTo>
                    <a:pt x="48" y="3"/>
                  </a:lnTo>
                  <a:lnTo>
                    <a:pt x="45" y="7"/>
                  </a:lnTo>
                  <a:lnTo>
                    <a:pt x="45" y="3"/>
                  </a:lnTo>
                  <a:lnTo>
                    <a:pt x="37" y="3"/>
                  </a:lnTo>
                  <a:lnTo>
                    <a:pt x="37" y="3"/>
                  </a:lnTo>
                  <a:lnTo>
                    <a:pt x="37" y="7"/>
                  </a:lnTo>
                  <a:lnTo>
                    <a:pt x="34" y="7"/>
                  </a:lnTo>
                  <a:lnTo>
                    <a:pt x="30" y="7"/>
                  </a:lnTo>
                  <a:lnTo>
                    <a:pt x="30" y="7"/>
                  </a:lnTo>
                  <a:lnTo>
                    <a:pt x="26" y="7"/>
                  </a:lnTo>
                  <a:lnTo>
                    <a:pt x="23" y="11"/>
                  </a:lnTo>
                  <a:lnTo>
                    <a:pt x="19" y="14"/>
                  </a:lnTo>
                  <a:lnTo>
                    <a:pt x="23" y="22"/>
                  </a:lnTo>
                  <a:lnTo>
                    <a:pt x="23" y="22"/>
                  </a:lnTo>
                  <a:lnTo>
                    <a:pt x="23" y="22"/>
                  </a:lnTo>
                  <a:lnTo>
                    <a:pt x="26" y="22"/>
                  </a:lnTo>
                  <a:lnTo>
                    <a:pt x="26" y="26"/>
                  </a:lnTo>
                  <a:lnTo>
                    <a:pt x="23" y="26"/>
                  </a:lnTo>
                  <a:lnTo>
                    <a:pt x="23" y="29"/>
                  </a:lnTo>
                  <a:lnTo>
                    <a:pt x="26" y="33"/>
                  </a:lnTo>
                  <a:lnTo>
                    <a:pt x="30" y="37"/>
                  </a:lnTo>
                  <a:lnTo>
                    <a:pt x="34" y="37"/>
                  </a:lnTo>
                  <a:lnTo>
                    <a:pt x="34" y="33"/>
                  </a:lnTo>
                  <a:lnTo>
                    <a:pt x="37" y="29"/>
                  </a:lnTo>
                  <a:lnTo>
                    <a:pt x="37" y="33"/>
                  </a:lnTo>
                  <a:lnTo>
                    <a:pt x="34" y="40"/>
                  </a:lnTo>
                  <a:lnTo>
                    <a:pt x="34" y="44"/>
                  </a:lnTo>
                  <a:lnTo>
                    <a:pt x="37" y="40"/>
                  </a:lnTo>
                  <a:lnTo>
                    <a:pt x="41" y="40"/>
                  </a:lnTo>
                  <a:lnTo>
                    <a:pt x="45" y="37"/>
                  </a:lnTo>
                  <a:lnTo>
                    <a:pt x="48" y="40"/>
                  </a:lnTo>
                  <a:lnTo>
                    <a:pt x="52" y="40"/>
                  </a:lnTo>
                  <a:lnTo>
                    <a:pt x="52" y="37"/>
                  </a:lnTo>
                  <a:lnTo>
                    <a:pt x="56" y="40"/>
                  </a:lnTo>
                  <a:lnTo>
                    <a:pt x="56" y="40"/>
                  </a:lnTo>
                  <a:lnTo>
                    <a:pt x="60" y="44"/>
                  </a:lnTo>
                  <a:lnTo>
                    <a:pt x="63" y="44"/>
                  </a:lnTo>
                  <a:lnTo>
                    <a:pt x="67" y="48"/>
                  </a:lnTo>
                  <a:lnTo>
                    <a:pt x="67" y="51"/>
                  </a:lnTo>
                  <a:lnTo>
                    <a:pt x="71" y="51"/>
                  </a:lnTo>
                  <a:lnTo>
                    <a:pt x="78" y="51"/>
                  </a:lnTo>
                  <a:lnTo>
                    <a:pt x="82" y="51"/>
                  </a:lnTo>
                  <a:lnTo>
                    <a:pt x="82" y="51"/>
                  </a:lnTo>
                  <a:close/>
                  <a:moveTo>
                    <a:pt x="15" y="18"/>
                  </a:moveTo>
                  <a:lnTo>
                    <a:pt x="19" y="18"/>
                  </a:lnTo>
                  <a:lnTo>
                    <a:pt x="19" y="18"/>
                  </a:lnTo>
                  <a:lnTo>
                    <a:pt x="15" y="18"/>
                  </a:lnTo>
                  <a:lnTo>
                    <a:pt x="15" y="18"/>
                  </a:lnTo>
                  <a:lnTo>
                    <a:pt x="15" y="18"/>
                  </a:lnTo>
                  <a:close/>
                  <a:moveTo>
                    <a:pt x="8" y="26"/>
                  </a:moveTo>
                  <a:lnTo>
                    <a:pt x="8" y="22"/>
                  </a:lnTo>
                  <a:lnTo>
                    <a:pt x="4" y="22"/>
                  </a:lnTo>
                  <a:lnTo>
                    <a:pt x="0" y="22"/>
                  </a:lnTo>
                  <a:lnTo>
                    <a:pt x="0" y="22"/>
                  </a:lnTo>
                  <a:lnTo>
                    <a:pt x="4" y="18"/>
                  </a:lnTo>
                  <a:lnTo>
                    <a:pt x="8" y="18"/>
                  </a:lnTo>
                  <a:lnTo>
                    <a:pt x="8" y="18"/>
                  </a:lnTo>
                  <a:lnTo>
                    <a:pt x="8" y="18"/>
                  </a:lnTo>
                  <a:lnTo>
                    <a:pt x="11" y="18"/>
                  </a:lnTo>
                  <a:lnTo>
                    <a:pt x="15" y="18"/>
                  </a:lnTo>
                  <a:lnTo>
                    <a:pt x="15" y="22"/>
                  </a:lnTo>
                  <a:lnTo>
                    <a:pt x="11" y="22"/>
                  </a:lnTo>
                  <a:lnTo>
                    <a:pt x="11" y="22"/>
                  </a:lnTo>
                  <a:lnTo>
                    <a:pt x="8" y="26"/>
                  </a:lnTo>
                  <a:lnTo>
                    <a:pt x="8" y="26"/>
                  </a:lnTo>
                  <a:close/>
                  <a:moveTo>
                    <a:pt x="15" y="26"/>
                  </a:moveTo>
                  <a:lnTo>
                    <a:pt x="15" y="26"/>
                  </a:lnTo>
                  <a:lnTo>
                    <a:pt x="19" y="26"/>
                  </a:lnTo>
                  <a:lnTo>
                    <a:pt x="23" y="29"/>
                  </a:lnTo>
                  <a:lnTo>
                    <a:pt x="19" y="29"/>
                  </a:lnTo>
                  <a:lnTo>
                    <a:pt x="15" y="26"/>
                  </a:lnTo>
                  <a:lnTo>
                    <a:pt x="15" y="26"/>
                  </a:lnTo>
                  <a:close/>
                  <a:moveTo>
                    <a:pt x="0" y="44"/>
                  </a:moveTo>
                  <a:lnTo>
                    <a:pt x="0" y="44"/>
                  </a:lnTo>
                  <a:lnTo>
                    <a:pt x="4" y="40"/>
                  </a:lnTo>
                  <a:lnTo>
                    <a:pt x="4" y="40"/>
                  </a:lnTo>
                  <a:lnTo>
                    <a:pt x="8" y="37"/>
                  </a:lnTo>
                  <a:lnTo>
                    <a:pt x="11" y="37"/>
                  </a:lnTo>
                  <a:lnTo>
                    <a:pt x="15" y="33"/>
                  </a:lnTo>
                  <a:lnTo>
                    <a:pt x="15" y="29"/>
                  </a:lnTo>
                  <a:lnTo>
                    <a:pt x="19" y="29"/>
                  </a:lnTo>
                  <a:lnTo>
                    <a:pt x="19" y="29"/>
                  </a:lnTo>
                  <a:lnTo>
                    <a:pt x="19" y="29"/>
                  </a:lnTo>
                  <a:lnTo>
                    <a:pt x="15" y="29"/>
                  </a:lnTo>
                  <a:lnTo>
                    <a:pt x="15" y="26"/>
                  </a:lnTo>
                  <a:lnTo>
                    <a:pt x="8" y="26"/>
                  </a:lnTo>
                  <a:lnTo>
                    <a:pt x="8" y="26"/>
                  </a:lnTo>
                  <a:lnTo>
                    <a:pt x="4" y="29"/>
                  </a:lnTo>
                  <a:lnTo>
                    <a:pt x="4" y="29"/>
                  </a:lnTo>
                  <a:lnTo>
                    <a:pt x="4" y="29"/>
                  </a:lnTo>
                  <a:lnTo>
                    <a:pt x="0" y="29"/>
                  </a:lnTo>
                  <a:lnTo>
                    <a:pt x="0" y="29"/>
                  </a:lnTo>
                  <a:lnTo>
                    <a:pt x="0" y="29"/>
                  </a:lnTo>
                  <a:lnTo>
                    <a:pt x="0" y="29"/>
                  </a:lnTo>
                  <a:lnTo>
                    <a:pt x="0" y="29"/>
                  </a:lnTo>
                  <a:lnTo>
                    <a:pt x="0" y="33"/>
                  </a:lnTo>
                  <a:lnTo>
                    <a:pt x="0" y="33"/>
                  </a:lnTo>
                  <a:lnTo>
                    <a:pt x="0" y="33"/>
                  </a:lnTo>
                  <a:lnTo>
                    <a:pt x="0" y="37"/>
                  </a:lnTo>
                  <a:lnTo>
                    <a:pt x="4" y="37"/>
                  </a:lnTo>
                  <a:lnTo>
                    <a:pt x="4" y="40"/>
                  </a:lnTo>
                  <a:lnTo>
                    <a:pt x="0" y="40"/>
                  </a:lnTo>
                  <a:lnTo>
                    <a:pt x="0" y="44"/>
                  </a:lnTo>
                  <a:close/>
                </a:path>
              </a:pathLst>
            </a:custGeom>
            <a:grpFill/>
            <a:ln>
              <a:noFill/>
            </a:ln>
          </p:spPr>
          <p:txBody>
            <a:bodyPr vert="horz" wrap="square" lIns="91440" tIns="45720" rIns="91440" bIns="45720" numCol="1" anchor="t" anchorCtr="0" compatLnSpc="1"/>
            <a:lstStyle/>
            <a:p>
              <a:endParaRPr lang="en-US"/>
            </a:p>
          </p:txBody>
        </p:sp>
        <p:sp>
          <p:nvSpPr>
            <p:cNvPr id="189" name="Freeform 42"/>
            <p:cNvSpPr/>
            <p:nvPr/>
          </p:nvSpPr>
          <p:spPr bwMode="auto">
            <a:xfrm>
              <a:off x="4673862" y="1907351"/>
              <a:ext cx="133810" cy="66905"/>
            </a:xfrm>
            <a:custGeom>
              <a:avLst/>
              <a:gdLst>
                <a:gd name="T0" fmla="*/ 104 w 104"/>
                <a:gd name="T1" fmla="*/ 37 h 52"/>
                <a:gd name="T2" fmla="*/ 100 w 104"/>
                <a:gd name="T3" fmla="*/ 29 h 52"/>
                <a:gd name="T4" fmla="*/ 96 w 104"/>
                <a:gd name="T5" fmla="*/ 26 h 52"/>
                <a:gd name="T6" fmla="*/ 96 w 104"/>
                <a:gd name="T7" fmla="*/ 22 h 52"/>
                <a:gd name="T8" fmla="*/ 96 w 104"/>
                <a:gd name="T9" fmla="*/ 18 h 52"/>
                <a:gd name="T10" fmla="*/ 89 w 104"/>
                <a:gd name="T11" fmla="*/ 14 h 52"/>
                <a:gd name="T12" fmla="*/ 78 w 104"/>
                <a:gd name="T13" fmla="*/ 14 h 52"/>
                <a:gd name="T14" fmla="*/ 74 w 104"/>
                <a:gd name="T15" fmla="*/ 7 h 52"/>
                <a:gd name="T16" fmla="*/ 67 w 104"/>
                <a:gd name="T17" fmla="*/ 3 h 52"/>
                <a:gd name="T18" fmla="*/ 63 w 104"/>
                <a:gd name="T19" fmla="*/ 0 h 52"/>
                <a:gd name="T20" fmla="*/ 59 w 104"/>
                <a:gd name="T21" fmla="*/ 3 h 52"/>
                <a:gd name="T22" fmla="*/ 52 w 104"/>
                <a:gd name="T23" fmla="*/ 3 h 52"/>
                <a:gd name="T24" fmla="*/ 45 w 104"/>
                <a:gd name="T25" fmla="*/ 7 h 52"/>
                <a:gd name="T26" fmla="*/ 48 w 104"/>
                <a:gd name="T27" fmla="*/ 14 h 52"/>
                <a:gd name="T28" fmla="*/ 41 w 104"/>
                <a:gd name="T29" fmla="*/ 26 h 52"/>
                <a:gd name="T30" fmla="*/ 34 w 104"/>
                <a:gd name="T31" fmla="*/ 22 h 52"/>
                <a:gd name="T32" fmla="*/ 26 w 104"/>
                <a:gd name="T33" fmla="*/ 11 h 52"/>
                <a:gd name="T34" fmla="*/ 22 w 104"/>
                <a:gd name="T35" fmla="*/ 7 h 52"/>
                <a:gd name="T36" fmla="*/ 15 w 104"/>
                <a:gd name="T37" fmla="*/ 11 h 52"/>
                <a:gd name="T38" fmla="*/ 11 w 104"/>
                <a:gd name="T39" fmla="*/ 14 h 52"/>
                <a:gd name="T40" fmla="*/ 8 w 104"/>
                <a:gd name="T41" fmla="*/ 18 h 52"/>
                <a:gd name="T42" fmla="*/ 8 w 104"/>
                <a:gd name="T43" fmla="*/ 26 h 52"/>
                <a:gd name="T44" fmla="*/ 4 w 104"/>
                <a:gd name="T45" fmla="*/ 33 h 52"/>
                <a:gd name="T46" fmla="*/ 0 w 104"/>
                <a:gd name="T47" fmla="*/ 37 h 52"/>
                <a:gd name="T48" fmla="*/ 4 w 104"/>
                <a:gd name="T49" fmla="*/ 44 h 52"/>
                <a:gd name="T50" fmla="*/ 8 w 104"/>
                <a:gd name="T51" fmla="*/ 44 h 52"/>
                <a:gd name="T52" fmla="*/ 11 w 104"/>
                <a:gd name="T53" fmla="*/ 40 h 52"/>
                <a:gd name="T54" fmla="*/ 26 w 104"/>
                <a:gd name="T55" fmla="*/ 37 h 52"/>
                <a:gd name="T56" fmla="*/ 34 w 104"/>
                <a:gd name="T57" fmla="*/ 40 h 52"/>
                <a:gd name="T58" fmla="*/ 37 w 104"/>
                <a:gd name="T59" fmla="*/ 37 h 52"/>
                <a:gd name="T60" fmla="*/ 41 w 104"/>
                <a:gd name="T61" fmla="*/ 37 h 52"/>
                <a:gd name="T62" fmla="*/ 48 w 104"/>
                <a:gd name="T63" fmla="*/ 40 h 52"/>
                <a:gd name="T64" fmla="*/ 56 w 104"/>
                <a:gd name="T65" fmla="*/ 37 h 52"/>
                <a:gd name="T66" fmla="*/ 67 w 104"/>
                <a:gd name="T67" fmla="*/ 40 h 52"/>
                <a:gd name="T68" fmla="*/ 74 w 104"/>
                <a:gd name="T69" fmla="*/ 48 h 52"/>
                <a:gd name="T70" fmla="*/ 85 w 104"/>
                <a:gd name="T71" fmla="*/ 52 h 52"/>
                <a:gd name="T72" fmla="*/ 85 w 104"/>
                <a:gd name="T73" fmla="*/ 52 h 52"/>
                <a:gd name="T74" fmla="*/ 96 w 104"/>
                <a:gd name="T75" fmla="*/ 48 h 52"/>
                <a:gd name="T76" fmla="*/ 100 w 104"/>
                <a:gd name="T77" fmla="*/ 44 h 52"/>
                <a:gd name="T78" fmla="*/ 104 w 104"/>
                <a:gd name="T7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52">
                  <a:moveTo>
                    <a:pt x="104" y="40"/>
                  </a:moveTo>
                  <a:lnTo>
                    <a:pt x="104" y="37"/>
                  </a:lnTo>
                  <a:lnTo>
                    <a:pt x="104" y="33"/>
                  </a:lnTo>
                  <a:lnTo>
                    <a:pt x="100" y="29"/>
                  </a:lnTo>
                  <a:lnTo>
                    <a:pt x="100" y="29"/>
                  </a:lnTo>
                  <a:lnTo>
                    <a:pt x="96" y="26"/>
                  </a:lnTo>
                  <a:lnTo>
                    <a:pt x="96" y="22"/>
                  </a:lnTo>
                  <a:lnTo>
                    <a:pt x="96" y="22"/>
                  </a:lnTo>
                  <a:lnTo>
                    <a:pt x="96" y="18"/>
                  </a:lnTo>
                  <a:lnTo>
                    <a:pt x="96" y="18"/>
                  </a:lnTo>
                  <a:lnTo>
                    <a:pt x="96" y="14"/>
                  </a:lnTo>
                  <a:lnTo>
                    <a:pt x="89" y="14"/>
                  </a:lnTo>
                  <a:lnTo>
                    <a:pt x="82" y="14"/>
                  </a:lnTo>
                  <a:lnTo>
                    <a:pt x="78" y="14"/>
                  </a:lnTo>
                  <a:lnTo>
                    <a:pt x="78" y="11"/>
                  </a:lnTo>
                  <a:lnTo>
                    <a:pt x="74" y="7"/>
                  </a:lnTo>
                  <a:lnTo>
                    <a:pt x="71" y="7"/>
                  </a:lnTo>
                  <a:lnTo>
                    <a:pt x="67" y="3"/>
                  </a:lnTo>
                  <a:lnTo>
                    <a:pt x="67" y="3"/>
                  </a:lnTo>
                  <a:lnTo>
                    <a:pt x="63" y="0"/>
                  </a:lnTo>
                  <a:lnTo>
                    <a:pt x="63" y="3"/>
                  </a:lnTo>
                  <a:lnTo>
                    <a:pt x="59" y="3"/>
                  </a:lnTo>
                  <a:lnTo>
                    <a:pt x="56" y="0"/>
                  </a:lnTo>
                  <a:lnTo>
                    <a:pt x="52" y="3"/>
                  </a:lnTo>
                  <a:lnTo>
                    <a:pt x="48" y="3"/>
                  </a:lnTo>
                  <a:lnTo>
                    <a:pt x="45" y="7"/>
                  </a:lnTo>
                  <a:lnTo>
                    <a:pt x="45" y="11"/>
                  </a:lnTo>
                  <a:lnTo>
                    <a:pt x="48" y="14"/>
                  </a:lnTo>
                  <a:lnTo>
                    <a:pt x="45" y="22"/>
                  </a:lnTo>
                  <a:lnTo>
                    <a:pt x="41" y="26"/>
                  </a:lnTo>
                  <a:lnTo>
                    <a:pt x="37" y="26"/>
                  </a:lnTo>
                  <a:lnTo>
                    <a:pt x="34" y="22"/>
                  </a:lnTo>
                  <a:lnTo>
                    <a:pt x="34" y="18"/>
                  </a:lnTo>
                  <a:lnTo>
                    <a:pt x="26" y="11"/>
                  </a:lnTo>
                  <a:lnTo>
                    <a:pt x="26" y="7"/>
                  </a:lnTo>
                  <a:lnTo>
                    <a:pt x="22" y="7"/>
                  </a:lnTo>
                  <a:lnTo>
                    <a:pt x="19" y="11"/>
                  </a:lnTo>
                  <a:lnTo>
                    <a:pt x="15" y="11"/>
                  </a:lnTo>
                  <a:lnTo>
                    <a:pt x="15" y="14"/>
                  </a:lnTo>
                  <a:lnTo>
                    <a:pt x="11" y="14"/>
                  </a:lnTo>
                  <a:lnTo>
                    <a:pt x="8" y="18"/>
                  </a:lnTo>
                  <a:lnTo>
                    <a:pt x="8" y="18"/>
                  </a:lnTo>
                  <a:lnTo>
                    <a:pt x="8" y="18"/>
                  </a:lnTo>
                  <a:lnTo>
                    <a:pt x="8" y="26"/>
                  </a:lnTo>
                  <a:lnTo>
                    <a:pt x="4" y="29"/>
                  </a:lnTo>
                  <a:lnTo>
                    <a:pt x="4" y="33"/>
                  </a:lnTo>
                  <a:lnTo>
                    <a:pt x="4" y="37"/>
                  </a:lnTo>
                  <a:lnTo>
                    <a:pt x="0" y="37"/>
                  </a:lnTo>
                  <a:lnTo>
                    <a:pt x="4" y="44"/>
                  </a:lnTo>
                  <a:lnTo>
                    <a:pt x="4" y="44"/>
                  </a:lnTo>
                  <a:lnTo>
                    <a:pt x="4" y="48"/>
                  </a:lnTo>
                  <a:lnTo>
                    <a:pt x="8" y="44"/>
                  </a:lnTo>
                  <a:lnTo>
                    <a:pt x="8" y="44"/>
                  </a:lnTo>
                  <a:lnTo>
                    <a:pt x="11" y="40"/>
                  </a:lnTo>
                  <a:lnTo>
                    <a:pt x="19" y="37"/>
                  </a:lnTo>
                  <a:lnTo>
                    <a:pt x="26" y="37"/>
                  </a:lnTo>
                  <a:lnTo>
                    <a:pt x="30" y="37"/>
                  </a:lnTo>
                  <a:lnTo>
                    <a:pt x="34" y="40"/>
                  </a:lnTo>
                  <a:lnTo>
                    <a:pt x="37" y="37"/>
                  </a:lnTo>
                  <a:lnTo>
                    <a:pt x="37" y="37"/>
                  </a:lnTo>
                  <a:lnTo>
                    <a:pt x="41" y="37"/>
                  </a:lnTo>
                  <a:lnTo>
                    <a:pt x="41" y="37"/>
                  </a:lnTo>
                  <a:lnTo>
                    <a:pt x="45" y="40"/>
                  </a:lnTo>
                  <a:lnTo>
                    <a:pt x="48" y="40"/>
                  </a:lnTo>
                  <a:lnTo>
                    <a:pt x="52" y="40"/>
                  </a:lnTo>
                  <a:lnTo>
                    <a:pt x="56" y="37"/>
                  </a:lnTo>
                  <a:lnTo>
                    <a:pt x="63" y="40"/>
                  </a:lnTo>
                  <a:lnTo>
                    <a:pt x="67" y="40"/>
                  </a:lnTo>
                  <a:lnTo>
                    <a:pt x="71" y="48"/>
                  </a:lnTo>
                  <a:lnTo>
                    <a:pt x="74" y="48"/>
                  </a:lnTo>
                  <a:lnTo>
                    <a:pt x="78" y="52"/>
                  </a:lnTo>
                  <a:lnTo>
                    <a:pt x="85" y="52"/>
                  </a:lnTo>
                  <a:lnTo>
                    <a:pt x="85" y="52"/>
                  </a:lnTo>
                  <a:lnTo>
                    <a:pt x="85" y="52"/>
                  </a:lnTo>
                  <a:lnTo>
                    <a:pt x="93" y="52"/>
                  </a:lnTo>
                  <a:lnTo>
                    <a:pt x="96" y="48"/>
                  </a:lnTo>
                  <a:lnTo>
                    <a:pt x="100" y="44"/>
                  </a:lnTo>
                  <a:lnTo>
                    <a:pt x="100" y="44"/>
                  </a:lnTo>
                  <a:lnTo>
                    <a:pt x="104" y="40"/>
                  </a:lnTo>
                  <a:lnTo>
                    <a:pt x="104" y="40"/>
                  </a:lnTo>
                  <a:close/>
                </a:path>
              </a:pathLst>
            </a:custGeom>
            <a:grpFill/>
            <a:ln>
              <a:noFill/>
            </a:ln>
          </p:spPr>
          <p:txBody>
            <a:bodyPr vert="horz" wrap="square" lIns="91440" tIns="45720" rIns="91440" bIns="45720" numCol="1" anchor="t" anchorCtr="0" compatLnSpc="1"/>
            <a:lstStyle/>
            <a:p>
              <a:endParaRPr lang="en-US"/>
            </a:p>
          </p:txBody>
        </p:sp>
        <p:sp>
          <p:nvSpPr>
            <p:cNvPr id="190" name="Freeform 43"/>
            <p:cNvSpPr/>
            <p:nvPr/>
          </p:nvSpPr>
          <p:spPr bwMode="auto">
            <a:xfrm>
              <a:off x="4679009" y="1954956"/>
              <a:ext cx="104218" cy="66905"/>
            </a:xfrm>
            <a:custGeom>
              <a:avLst/>
              <a:gdLst>
                <a:gd name="T0" fmla="*/ 26 w 81"/>
                <a:gd name="T1" fmla="*/ 41 h 52"/>
                <a:gd name="T2" fmla="*/ 26 w 81"/>
                <a:gd name="T3" fmla="*/ 33 h 52"/>
                <a:gd name="T4" fmla="*/ 30 w 81"/>
                <a:gd name="T5" fmla="*/ 29 h 52"/>
                <a:gd name="T6" fmla="*/ 26 w 81"/>
                <a:gd name="T7" fmla="*/ 29 h 52"/>
                <a:gd name="T8" fmla="*/ 26 w 81"/>
                <a:gd name="T9" fmla="*/ 29 h 52"/>
                <a:gd name="T10" fmla="*/ 22 w 81"/>
                <a:gd name="T11" fmla="*/ 26 h 52"/>
                <a:gd name="T12" fmla="*/ 22 w 81"/>
                <a:gd name="T13" fmla="*/ 26 h 52"/>
                <a:gd name="T14" fmla="*/ 15 w 81"/>
                <a:gd name="T15" fmla="*/ 26 h 52"/>
                <a:gd name="T16" fmla="*/ 11 w 81"/>
                <a:gd name="T17" fmla="*/ 26 h 52"/>
                <a:gd name="T18" fmla="*/ 7 w 81"/>
                <a:gd name="T19" fmla="*/ 18 h 52"/>
                <a:gd name="T20" fmla="*/ 0 w 81"/>
                <a:gd name="T21" fmla="*/ 18 h 52"/>
                <a:gd name="T22" fmla="*/ 0 w 81"/>
                <a:gd name="T23" fmla="*/ 18 h 52"/>
                <a:gd name="T24" fmla="*/ 0 w 81"/>
                <a:gd name="T25" fmla="*/ 18 h 52"/>
                <a:gd name="T26" fmla="*/ 0 w 81"/>
                <a:gd name="T27" fmla="*/ 15 h 52"/>
                <a:gd name="T28" fmla="*/ 0 w 81"/>
                <a:gd name="T29" fmla="*/ 11 h 52"/>
                <a:gd name="T30" fmla="*/ 4 w 81"/>
                <a:gd name="T31" fmla="*/ 7 h 52"/>
                <a:gd name="T32" fmla="*/ 4 w 81"/>
                <a:gd name="T33" fmla="*/ 7 h 52"/>
                <a:gd name="T34" fmla="*/ 7 w 81"/>
                <a:gd name="T35" fmla="*/ 3 h 52"/>
                <a:gd name="T36" fmla="*/ 15 w 81"/>
                <a:gd name="T37" fmla="*/ 0 h 52"/>
                <a:gd name="T38" fmla="*/ 22 w 81"/>
                <a:gd name="T39" fmla="*/ 0 h 52"/>
                <a:gd name="T40" fmla="*/ 26 w 81"/>
                <a:gd name="T41" fmla="*/ 0 h 52"/>
                <a:gd name="T42" fmla="*/ 30 w 81"/>
                <a:gd name="T43" fmla="*/ 3 h 52"/>
                <a:gd name="T44" fmla="*/ 33 w 81"/>
                <a:gd name="T45" fmla="*/ 0 h 52"/>
                <a:gd name="T46" fmla="*/ 33 w 81"/>
                <a:gd name="T47" fmla="*/ 0 h 52"/>
                <a:gd name="T48" fmla="*/ 37 w 81"/>
                <a:gd name="T49" fmla="*/ 0 h 52"/>
                <a:gd name="T50" fmla="*/ 37 w 81"/>
                <a:gd name="T51" fmla="*/ 0 h 52"/>
                <a:gd name="T52" fmla="*/ 41 w 81"/>
                <a:gd name="T53" fmla="*/ 3 h 52"/>
                <a:gd name="T54" fmla="*/ 44 w 81"/>
                <a:gd name="T55" fmla="*/ 3 h 52"/>
                <a:gd name="T56" fmla="*/ 48 w 81"/>
                <a:gd name="T57" fmla="*/ 3 h 52"/>
                <a:gd name="T58" fmla="*/ 52 w 81"/>
                <a:gd name="T59" fmla="*/ 0 h 52"/>
                <a:gd name="T60" fmla="*/ 59 w 81"/>
                <a:gd name="T61" fmla="*/ 3 h 52"/>
                <a:gd name="T62" fmla="*/ 63 w 81"/>
                <a:gd name="T63" fmla="*/ 3 h 52"/>
                <a:gd name="T64" fmla="*/ 67 w 81"/>
                <a:gd name="T65" fmla="*/ 11 h 52"/>
                <a:gd name="T66" fmla="*/ 70 w 81"/>
                <a:gd name="T67" fmla="*/ 11 h 52"/>
                <a:gd name="T68" fmla="*/ 74 w 81"/>
                <a:gd name="T69" fmla="*/ 15 h 52"/>
                <a:gd name="T70" fmla="*/ 81 w 81"/>
                <a:gd name="T71" fmla="*/ 15 h 52"/>
                <a:gd name="T72" fmla="*/ 81 w 81"/>
                <a:gd name="T73" fmla="*/ 15 h 52"/>
                <a:gd name="T74" fmla="*/ 78 w 81"/>
                <a:gd name="T75" fmla="*/ 22 h 52"/>
                <a:gd name="T76" fmla="*/ 81 w 81"/>
                <a:gd name="T77" fmla="*/ 22 h 52"/>
                <a:gd name="T78" fmla="*/ 81 w 81"/>
                <a:gd name="T79" fmla="*/ 26 h 52"/>
                <a:gd name="T80" fmla="*/ 74 w 81"/>
                <a:gd name="T81" fmla="*/ 26 h 52"/>
                <a:gd name="T82" fmla="*/ 70 w 81"/>
                <a:gd name="T83" fmla="*/ 33 h 52"/>
                <a:gd name="T84" fmla="*/ 70 w 81"/>
                <a:gd name="T85" fmla="*/ 33 h 52"/>
                <a:gd name="T86" fmla="*/ 70 w 81"/>
                <a:gd name="T87" fmla="*/ 37 h 52"/>
                <a:gd name="T88" fmla="*/ 74 w 81"/>
                <a:gd name="T89" fmla="*/ 37 h 52"/>
                <a:gd name="T90" fmla="*/ 74 w 81"/>
                <a:gd name="T91" fmla="*/ 41 h 52"/>
                <a:gd name="T92" fmla="*/ 70 w 81"/>
                <a:gd name="T93" fmla="*/ 41 h 52"/>
                <a:gd name="T94" fmla="*/ 67 w 81"/>
                <a:gd name="T95" fmla="*/ 41 h 52"/>
                <a:gd name="T96" fmla="*/ 67 w 81"/>
                <a:gd name="T97" fmla="*/ 41 h 52"/>
                <a:gd name="T98" fmla="*/ 63 w 81"/>
                <a:gd name="T99" fmla="*/ 44 h 52"/>
                <a:gd name="T100" fmla="*/ 59 w 81"/>
                <a:gd name="T101" fmla="*/ 44 h 52"/>
                <a:gd name="T102" fmla="*/ 59 w 81"/>
                <a:gd name="T103" fmla="*/ 48 h 52"/>
                <a:gd name="T104" fmla="*/ 59 w 81"/>
                <a:gd name="T105" fmla="*/ 48 h 52"/>
                <a:gd name="T106" fmla="*/ 52 w 81"/>
                <a:gd name="T107" fmla="*/ 52 h 52"/>
                <a:gd name="T108" fmla="*/ 48 w 81"/>
                <a:gd name="T109" fmla="*/ 48 h 52"/>
                <a:gd name="T110" fmla="*/ 44 w 81"/>
                <a:gd name="T111" fmla="*/ 52 h 52"/>
                <a:gd name="T112" fmla="*/ 41 w 81"/>
                <a:gd name="T113" fmla="*/ 52 h 52"/>
                <a:gd name="T114" fmla="*/ 37 w 81"/>
                <a:gd name="T115" fmla="*/ 52 h 52"/>
                <a:gd name="T116" fmla="*/ 37 w 81"/>
                <a:gd name="T117" fmla="*/ 48 h 52"/>
                <a:gd name="T118" fmla="*/ 37 w 81"/>
                <a:gd name="T119" fmla="*/ 41 h 52"/>
                <a:gd name="T120" fmla="*/ 33 w 81"/>
                <a:gd name="T121" fmla="*/ 41 h 52"/>
                <a:gd name="T122" fmla="*/ 30 w 81"/>
                <a:gd name="T123" fmla="*/ 37 h 52"/>
                <a:gd name="T124" fmla="*/ 26 w 81"/>
                <a:gd name="T12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 h="52">
                  <a:moveTo>
                    <a:pt x="26" y="41"/>
                  </a:moveTo>
                  <a:lnTo>
                    <a:pt x="26" y="33"/>
                  </a:lnTo>
                  <a:lnTo>
                    <a:pt x="30" y="29"/>
                  </a:lnTo>
                  <a:lnTo>
                    <a:pt x="26" y="29"/>
                  </a:lnTo>
                  <a:lnTo>
                    <a:pt x="26" y="29"/>
                  </a:lnTo>
                  <a:lnTo>
                    <a:pt x="22" y="26"/>
                  </a:lnTo>
                  <a:lnTo>
                    <a:pt x="22" y="26"/>
                  </a:lnTo>
                  <a:lnTo>
                    <a:pt x="15" y="26"/>
                  </a:lnTo>
                  <a:lnTo>
                    <a:pt x="11" y="26"/>
                  </a:lnTo>
                  <a:lnTo>
                    <a:pt x="7" y="18"/>
                  </a:lnTo>
                  <a:lnTo>
                    <a:pt x="0" y="18"/>
                  </a:lnTo>
                  <a:lnTo>
                    <a:pt x="0" y="18"/>
                  </a:lnTo>
                  <a:lnTo>
                    <a:pt x="0" y="18"/>
                  </a:lnTo>
                  <a:lnTo>
                    <a:pt x="0" y="15"/>
                  </a:lnTo>
                  <a:lnTo>
                    <a:pt x="0" y="11"/>
                  </a:lnTo>
                  <a:lnTo>
                    <a:pt x="4" y="7"/>
                  </a:lnTo>
                  <a:lnTo>
                    <a:pt x="4" y="7"/>
                  </a:lnTo>
                  <a:lnTo>
                    <a:pt x="7" y="3"/>
                  </a:lnTo>
                  <a:lnTo>
                    <a:pt x="15" y="0"/>
                  </a:lnTo>
                  <a:lnTo>
                    <a:pt x="22" y="0"/>
                  </a:lnTo>
                  <a:lnTo>
                    <a:pt x="26" y="0"/>
                  </a:lnTo>
                  <a:lnTo>
                    <a:pt x="30" y="3"/>
                  </a:lnTo>
                  <a:lnTo>
                    <a:pt x="33" y="0"/>
                  </a:lnTo>
                  <a:lnTo>
                    <a:pt x="33" y="0"/>
                  </a:lnTo>
                  <a:lnTo>
                    <a:pt x="37" y="0"/>
                  </a:lnTo>
                  <a:lnTo>
                    <a:pt x="37" y="0"/>
                  </a:lnTo>
                  <a:lnTo>
                    <a:pt x="41" y="3"/>
                  </a:lnTo>
                  <a:lnTo>
                    <a:pt x="44" y="3"/>
                  </a:lnTo>
                  <a:lnTo>
                    <a:pt x="48" y="3"/>
                  </a:lnTo>
                  <a:lnTo>
                    <a:pt x="52" y="0"/>
                  </a:lnTo>
                  <a:lnTo>
                    <a:pt x="59" y="3"/>
                  </a:lnTo>
                  <a:lnTo>
                    <a:pt x="63" y="3"/>
                  </a:lnTo>
                  <a:lnTo>
                    <a:pt x="67" y="11"/>
                  </a:lnTo>
                  <a:lnTo>
                    <a:pt x="70" y="11"/>
                  </a:lnTo>
                  <a:lnTo>
                    <a:pt x="74" y="15"/>
                  </a:lnTo>
                  <a:lnTo>
                    <a:pt x="81" y="15"/>
                  </a:lnTo>
                  <a:lnTo>
                    <a:pt x="81" y="15"/>
                  </a:lnTo>
                  <a:lnTo>
                    <a:pt x="78" y="22"/>
                  </a:lnTo>
                  <a:lnTo>
                    <a:pt x="81" y="22"/>
                  </a:lnTo>
                  <a:lnTo>
                    <a:pt x="81" y="26"/>
                  </a:lnTo>
                  <a:lnTo>
                    <a:pt x="74" y="26"/>
                  </a:lnTo>
                  <a:lnTo>
                    <a:pt x="70" y="33"/>
                  </a:lnTo>
                  <a:lnTo>
                    <a:pt x="70" y="33"/>
                  </a:lnTo>
                  <a:lnTo>
                    <a:pt x="70" y="37"/>
                  </a:lnTo>
                  <a:lnTo>
                    <a:pt x="74" y="37"/>
                  </a:lnTo>
                  <a:lnTo>
                    <a:pt x="74" y="41"/>
                  </a:lnTo>
                  <a:lnTo>
                    <a:pt x="70" y="41"/>
                  </a:lnTo>
                  <a:lnTo>
                    <a:pt x="67" y="41"/>
                  </a:lnTo>
                  <a:lnTo>
                    <a:pt x="67" y="41"/>
                  </a:lnTo>
                  <a:lnTo>
                    <a:pt x="63" y="44"/>
                  </a:lnTo>
                  <a:lnTo>
                    <a:pt x="59" y="44"/>
                  </a:lnTo>
                  <a:lnTo>
                    <a:pt x="59" y="48"/>
                  </a:lnTo>
                  <a:lnTo>
                    <a:pt x="59" y="48"/>
                  </a:lnTo>
                  <a:lnTo>
                    <a:pt x="52" y="52"/>
                  </a:lnTo>
                  <a:lnTo>
                    <a:pt x="48" y="48"/>
                  </a:lnTo>
                  <a:lnTo>
                    <a:pt x="44" y="52"/>
                  </a:lnTo>
                  <a:lnTo>
                    <a:pt x="41" y="52"/>
                  </a:lnTo>
                  <a:lnTo>
                    <a:pt x="37" y="52"/>
                  </a:lnTo>
                  <a:lnTo>
                    <a:pt x="37" y="48"/>
                  </a:lnTo>
                  <a:lnTo>
                    <a:pt x="37" y="41"/>
                  </a:lnTo>
                  <a:lnTo>
                    <a:pt x="33" y="41"/>
                  </a:lnTo>
                  <a:lnTo>
                    <a:pt x="30" y="37"/>
                  </a:lnTo>
                  <a:lnTo>
                    <a:pt x="26" y="41"/>
                  </a:lnTo>
                  <a:close/>
                </a:path>
              </a:pathLst>
            </a:custGeom>
            <a:grpFill/>
            <a:ln>
              <a:noFill/>
            </a:ln>
          </p:spPr>
          <p:txBody>
            <a:bodyPr vert="horz" wrap="square" lIns="91440" tIns="45720" rIns="91440" bIns="45720" numCol="1" anchor="t" anchorCtr="0" compatLnSpc="1"/>
            <a:lstStyle/>
            <a:p>
              <a:endParaRPr lang="en-US"/>
            </a:p>
          </p:txBody>
        </p:sp>
        <p:sp>
          <p:nvSpPr>
            <p:cNvPr id="191" name="Freeform 44"/>
            <p:cNvSpPr/>
            <p:nvPr/>
          </p:nvSpPr>
          <p:spPr bwMode="auto">
            <a:xfrm>
              <a:off x="4731760" y="1958817"/>
              <a:ext cx="176269" cy="124804"/>
            </a:xfrm>
            <a:custGeom>
              <a:avLst/>
              <a:gdLst>
                <a:gd name="T0" fmla="*/ 3 w 137"/>
                <a:gd name="T1" fmla="*/ 49 h 97"/>
                <a:gd name="T2" fmla="*/ 11 w 137"/>
                <a:gd name="T3" fmla="*/ 49 h 97"/>
                <a:gd name="T4" fmla="*/ 18 w 137"/>
                <a:gd name="T5" fmla="*/ 45 h 97"/>
                <a:gd name="T6" fmla="*/ 22 w 137"/>
                <a:gd name="T7" fmla="*/ 41 h 97"/>
                <a:gd name="T8" fmla="*/ 26 w 137"/>
                <a:gd name="T9" fmla="*/ 38 h 97"/>
                <a:gd name="T10" fmla="*/ 33 w 137"/>
                <a:gd name="T11" fmla="*/ 38 h 97"/>
                <a:gd name="T12" fmla="*/ 29 w 137"/>
                <a:gd name="T13" fmla="*/ 34 h 97"/>
                <a:gd name="T14" fmla="*/ 29 w 137"/>
                <a:gd name="T15" fmla="*/ 30 h 97"/>
                <a:gd name="T16" fmla="*/ 40 w 137"/>
                <a:gd name="T17" fmla="*/ 23 h 97"/>
                <a:gd name="T18" fmla="*/ 37 w 137"/>
                <a:gd name="T19" fmla="*/ 19 h 97"/>
                <a:gd name="T20" fmla="*/ 48 w 137"/>
                <a:gd name="T21" fmla="*/ 12 h 97"/>
                <a:gd name="T22" fmla="*/ 55 w 137"/>
                <a:gd name="T23" fmla="*/ 4 h 97"/>
                <a:gd name="T24" fmla="*/ 59 w 137"/>
                <a:gd name="T25" fmla="*/ 0 h 97"/>
                <a:gd name="T26" fmla="*/ 66 w 137"/>
                <a:gd name="T27" fmla="*/ 4 h 97"/>
                <a:gd name="T28" fmla="*/ 70 w 137"/>
                <a:gd name="T29" fmla="*/ 4 h 97"/>
                <a:gd name="T30" fmla="*/ 77 w 137"/>
                <a:gd name="T31" fmla="*/ 4 h 97"/>
                <a:gd name="T32" fmla="*/ 85 w 137"/>
                <a:gd name="T33" fmla="*/ 4 h 97"/>
                <a:gd name="T34" fmla="*/ 92 w 137"/>
                <a:gd name="T35" fmla="*/ 8 h 97"/>
                <a:gd name="T36" fmla="*/ 103 w 137"/>
                <a:gd name="T37" fmla="*/ 8 h 97"/>
                <a:gd name="T38" fmla="*/ 103 w 137"/>
                <a:gd name="T39" fmla="*/ 15 h 97"/>
                <a:gd name="T40" fmla="*/ 103 w 137"/>
                <a:gd name="T41" fmla="*/ 23 h 97"/>
                <a:gd name="T42" fmla="*/ 111 w 137"/>
                <a:gd name="T43" fmla="*/ 30 h 97"/>
                <a:gd name="T44" fmla="*/ 118 w 137"/>
                <a:gd name="T45" fmla="*/ 38 h 97"/>
                <a:gd name="T46" fmla="*/ 126 w 137"/>
                <a:gd name="T47" fmla="*/ 45 h 97"/>
                <a:gd name="T48" fmla="*/ 133 w 137"/>
                <a:gd name="T49" fmla="*/ 52 h 97"/>
                <a:gd name="T50" fmla="*/ 133 w 137"/>
                <a:gd name="T51" fmla="*/ 56 h 97"/>
                <a:gd name="T52" fmla="*/ 122 w 137"/>
                <a:gd name="T53" fmla="*/ 64 h 97"/>
                <a:gd name="T54" fmla="*/ 118 w 137"/>
                <a:gd name="T55" fmla="*/ 64 h 97"/>
                <a:gd name="T56" fmla="*/ 122 w 137"/>
                <a:gd name="T57" fmla="*/ 71 h 97"/>
                <a:gd name="T58" fmla="*/ 126 w 137"/>
                <a:gd name="T59" fmla="*/ 78 h 97"/>
                <a:gd name="T60" fmla="*/ 126 w 137"/>
                <a:gd name="T61" fmla="*/ 82 h 97"/>
                <a:gd name="T62" fmla="*/ 111 w 137"/>
                <a:gd name="T63" fmla="*/ 86 h 97"/>
                <a:gd name="T64" fmla="*/ 111 w 137"/>
                <a:gd name="T65" fmla="*/ 97 h 97"/>
                <a:gd name="T66" fmla="*/ 103 w 137"/>
                <a:gd name="T67" fmla="*/ 93 h 97"/>
                <a:gd name="T68" fmla="*/ 96 w 137"/>
                <a:gd name="T69" fmla="*/ 93 h 97"/>
                <a:gd name="T70" fmla="*/ 89 w 137"/>
                <a:gd name="T71" fmla="*/ 97 h 97"/>
                <a:gd name="T72" fmla="*/ 85 w 137"/>
                <a:gd name="T73" fmla="*/ 93 h 97"/>
                <a:gd name="T74" fmla="*/ 77 w 137"/>
                <a:gd name="T75" fmla="*/ 97 h 97"/>
                <a:gd name="T76" fmla="*/ 70 w 137"/>
                <a:gd name="T77" fmla="*/ 93 h 97"/>
                <a:gd name="T78" fmla="*/ 66 w 137"/>
                <a:gd name="T79" fmla="*/ 93 h 97"/>
                <a:gd name="T80" fmla="*/ 55 w 137"/>
                <a:gd name="T81" fmla="*/ 93 h 97"/>
                <a:gd name="T82" fmla="*/ 51 w 137"/>
                <a:gd name="T83" fmla="*/ 89 h 97"/>
                <a:gd name="T84" fmla="*/ 37 w 137"/>
                <a:gd name="T85" fmla="*/ 89 h 97"/>
                <a:gd name="T86" fmla="*/ 33 w 137"/>
                <a:gd name="T87" fmla="*/ 89 h 97"/>
                <a:gd name="T88" fmla="*/ 14 w 137"/>
                <a:gd name="T89" fmla="*/ 93 h 97"/>
                <a:gd name="T90" fmla="*/ 7 w 137"/>
                <a:gd name="T91" fmla="*/ 89 h 97"/>
                <a:gd name="T92" fmla="*/ 7 w 137"/>
                <a:gd name="T93" fmla="*/ 89 h 97"/>
                <a:gd name="T94" fmla="*/ 0 w 137"/>
                <a:gd name="T95" fmla="*/ 82 h 97"/>
                <a:gd name="T96" fmla="*/ 7 w 137"/>
                <a:gd name="T97" fmla="*/ 75 h 97"/>
                <a:gd name="T98" fmla="*/ 3 w 137"/>
                <a:gd name="T99" fmla="*/ 64 h 97"/>
                <a:gd name="T100" fmla="*/ 3 w 137"/>
                <a:gd name="T101" fmla="*/ 60 h 97"/>
                <a:gd name="T102" fmla="*/ 0 w 137"/>
                <a:gd name="T10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97">
                  <a:moveTo>
                    <a:pt x="0" y="49"/>
                  </a:moveTo>
                  <a:lnTo>
                    <a:pt x="3" y="49"/>
                  </a:lnTo>
                  <a:lnTo>
                    <a:pt x="7" y="45"/>
                  </a:lnTo>
                  <a:lnTo>
                    <a:pt x="11" y="49"/>
                  </a:lnTo>
                  <a:lnTo>
                    <a:pt x="18" y="45"/>
                  </a:lnTo>
                  <a:lnTo>
                    <a:pt x="18" y="45"/>
                  </a:lnTo>
                  <a:lnTo>
                    <a:pt x="18" y="41"/>
                  </a:lnTo>
                  <a:lnTo>
                    <a:pt x="22" y="41"/>
                  </a:lnTo>
                  <a:lnTo>
                    <a:pt x="26" y="38"/>
                  </a:lnTo>
                  <a:lnTo>
                    <a:pt x="26" y="38"/>
                  </a:lnTo>
                  <a:lnTo>
                    <a:pt x="29" y="38"/>
                  </a:lnTo>
                  <a:lnTo>
                    <a:pt x="33" y="38"/>
                  </a:lnTo>
                  <a:lnTo>
                    <a:pt x="33" y="34"/>
                  </a:lnTo>
                  <a:lnTo>
                    <a:pt x="29" y="34"/>
                  </a:lnTo>
                  <a:lnTo>
                    <a:pt x="29" y="30"/>
                  </a:lnTo>
                  <a:lnTo>
                    <a:pt x="29" y="30"/>
                  </a:lnTo>
                  <a:lnTo>
                    <a:pt x="33" y="23"/>
                  </a:lnTo>
                  <a:lnTo>
                    <a:pt x="40" y="23"/>
                  </a:lnTo>
                  <a:lnTo>
                    <a:pt x="40" y="19"/>
                  </a:lnTo>
                  <a:lnTo>
                    <a:pt x="37" y="19"/>
                  </a:lnTo>
                  <a:lnTo>
                    <a:pt x="40" y="12"/>
                  </a:lnTo>
                  <a:lnTo>
                    <a:pt x="48" y="12"/>
                  </a:lnTo>
                  <a:lnTo>
                    <a:pt x="51" y="8"/>
                  </a:lnTo>
                  <a:lnTo>
                    <a:pt x="55" y="4"/>
                  </a:lnTo>
                  <a:lnTo>
                    <a:pt x="55" y="4"/>
                  </a:lnTo>
                  <a:lnTo>
                    <a:pt x="59" y="0"/>
                  </a:lnTo>
                  <a:lnTo>
                    <a:pt x="63" y="0"/>
                  </a:lnTo>
                  <a:lnTo>
                    <a:pt x="66" y="4"/>
                  </a:lnTo>
                  <a:lnTo>
                    <a:pt x="66" y="0"/>
                  </a:lnTo>
                  <a:lnTo>
                    <a:pt x="70" y="4"/>
                  </a:lnTo>
                  <a:lnTo>
                    <a:pt x="74" y="4"/>
                  </a:lnTo>
                  <a:lnTo>
                    <a:pt x="77" y="4"/>
                  </a:lnTo>
                  <a:lnTo>
                    <a:pt x="81" y="8"/>
                  </a:lnTo>
                  <a:lnTo>
                    <a:pt x="85" y="4"/>
                  </a:lnTo>
                  <a:lnTo>
                    <a:pt x="92" y="4"/>
                  </a:lnTo>
                  <a:lnTo>
                    <a:pt x="92" y="8"/>
                  </a:lnTo>
                  <a:lnTo>
                    <a:pt x="96" y="8"/>
                  </a:lnTo>
                  <a:lnTo>
                    <a:pt x="103" y="8"/>
                  </a:lnTo>
                  <a:lnTo>
                    <a:pt x="103" y="12"/>
                  </a:lnTo>
                  <a:lnTo>
                    <a:pt x="103" y="15"/>
                  </a:lnTo>
                  <a:lnTo>
                    <a:pt x="103" y="19"/>
                  </a:lnTo>
                  <a:lnTo>
                    <a:pt x="103" y="23"/>
                  </a:lnTo>
                  <a:lnTo>
                    <a:pt x="107" y="26"/>
                  </a:lnTo>
                  <a:lnTo>
                    <a:pt x="111" y="30"/>
                  </a:lnTo>
                  <a:lnTo>
                    <a:pt x="114" y="38"/>
                  </a:lnTo>
                  <a:lnTo>
                    <a:pt x="118" y="38"/>
                  </a:lnTo>
                  <a:lnTo>
                    <a:pt x="118" y="45"/>
                  </a:lnTo>
                  <a:lnTo>
                    <a:pt x="126" y="45"/>
                  </a:lnTo>
                  <a:lnTo>
                    <a:pt x="133" y="49"/>
                  </a:lnTo>
                  <a:lnTo>
                    <a:pt x="133" y="52"/>
                  </a:lnTo>
                  <a:lnTo>
                    <a:pt x="137" y="56"/>
                  </a:lnTo>
                  <a:lnTo>
                    <a:pt x="133" y="56"/>
                  </a:lnTo>
                  <a:lnTo>
                    <a:pt x="129" y="64"/>
                  </a:lnTo>
                  <a:lnTo>
                    <a:pt x="122" y="64"/>
                  </a:lnTo>
                  <a:lnTo>
                    <a:pt x="118" y="60"/>
                  </a:lnTo>
                  <a:lnTo>
                    <a:pt x="118" y="64"/>
                  </a:lnTo>
                  <a:lnTo>
                    <a:pt x="118" y="67"/>
                  </a:lnTo>
                  <a:lnTo>
                    <a:pt x="122" y="71"/>
                  </a:lnTo>
                  <a:lnTo>
                    <a:pt x="122" y="75"/>
                  </a:lnTo>
                  <a:lnTo>
                    <a:pt x="126" y="78"/>
                  </a:lnTo>
                  <a:lnTo>
                    <a:pt x="126" y="82"/>
                  </a:lnTo>
                  <a:lnTo>
                    <a:pt x="126" y="82"/>
                  </a:lnTo>
                  <a:lnTo>
                    <a:pt x="118" y="86"/>
                  </a:lnTo>
                  <a:lnTo>
                    <a:pt x="111" y="86"/>
                  </a:lnTo>
                  <a:lnTo>
                    <a:pt x="111" y="89"/>
                  </a:lnTo>
                  <a:lnTo>
                    <a:pt x="111" y="97"/>
                  </a:lnTo>
                  <a:lnTo>
                    <a:pt x="107" y="97"/>
                  </a:lnTo>
                  <a:lnTo>
                    <a:pt x="103" y="93"/>
                  </a:lnTo>
                  <a:lnTo>
                    <a:pt x="100" y="93"/>
                  </a:lnTo>
                  <a:lnTo>
                    <a:pt x="96" y="93"/>
                  </a:lnTo>
                  <a:lnTo>
                    <a:pt x="92" y="93"/>
                  </a:lnTo>
                  <a:lnTo>
                    <a:pt x="89" y="97"/>
                  </a:lnTo>
                  <a:lnTo>
                    <a:pt x="85" y="97"/>
                  </a:lnTo>
                  <a:lnTo>
                    <a:pt x="85" y="93"/>
                  </a:lnTo>
                  <a:lnTo>
                    <a:pt x="81" y="93"/>
                  </a:lnTo>
                  <a:lnTo>
                    <a:pt x="77" y="97"/>
                  </a:lnTo>
                  <a:lnTo>
                    <a:pt x="74" y="93"/>
                  </a:lnTo>
                  <a:lnTo>
                    <a:pt x="70" y="93"/>
                  </a:lnTo>
                  <a:lnTo>
                    <a:pt x="66" y="93"/>
                  </a:lnTo>
                  <a:lnTo>
                    <a:pt x="66" y="93"/>
                  </a:lnTo>
                  <a:lnTo>
                    <a:pt x="63" y="93"/>
                  </a:lnTo>
                  <a:lnTo>
                    <a:pt x="55" y="93"/>
                  </a:lnTo>
                  <a:lnTo>
                    <a:pt x="55" y="93"/>
                  </a:lnTo>
                  <a:lnTo>
                    <a:pt x="51" y="89"/>
                  </a:lnTo>
                  <a:lnTo>
                    <a:pt x="44" y="89"/>
                  </a:lnTo>
                  <a:lnTo>
                    <a:pt x="37" y="89"/>
                  </a:lnTo>
                  <a:lnTo>
                    <a:pt x="37" y="89"/>
                  </a:lnTo>
                  <a:lnTo>
                    <a:pt x="33" y="89"/>
                  </a:lnTo>
                  <a:lnTo>
                    <a:pt x="29" y="89"/>
                  </a:lnTo>
                  <a:lnTo>
                    <a:pt x="14" y="93"/>
                  </a:lnTo>
                  <a:lnTo>
                    <a:pt x="14" y="93"/>
                  </a:lnTo>
                  <a:lnTo>
                    <a:pt x="7" y="89"/>
                  </a:lnTo>
                  <a:lnTo>
                    <a:pt x="7" y="89"/>
                  </a:lnTo>
                  <a:lnTo>
                    <a:pt x="7" y="89"/>
                  </a:lnTo>
                  <a:lnTo>
                    <a:pt x="3" y="86"/>
                  </a:lnTo>
                  <a:lnTo>
                    <a:pt x="0" y="82"/>
                  </a:lnTo>
                  <a:lnTo>
                    <a:pt x="3" y="78"/>
                  </a:lnTo>
                  <a:lnTo>
                    <a:pt x="7" y="75"/>
                  </a:lnTo>
                  <a:lnTo>
                    <a:pt x="7" y="67"/>
                  </a:lnTo>
                  <a:lnTo>
                    <a:pt x="3" y="64"/>
                  </a:lnTo>
                  <a:lnTo>
                    <a:pt x="3" y="60"/>
                  </a:lnTo>
                  <a:lnTo>
                    <a:pt x="3" y="60"/>
                  </a:lnTo>
                  <a:lnTo>
                    <a:pt x="0" y="52"/>
                  </a:lnTo>
                  <a:lnTo>
                    <a:pt x="0" y="49"/>
                  </a:lnTo>
                  <a:close/>
                </a:path>
              </a:pathLst>
            </a:custGeom>
            <a:grpFill/>
            <a:ln>
              <a:noFill/>
            </a:ln>
          </p:spPr>
          <p:txBody>
            <a:bodyPr vert="horz" wrap="square" lIns="91440" tIns="45720" rIns="91440" bIns="45720" numCol="1" anchor="t" anchorCtr="0" compatLnSpc="1"/>
            <a:lstStyle/>
            <a:p>
              <a:endParaRPr lang="en-US"/>
            </a:p>
          </p:txBody>
        </p:sp>
        <p:sp>
          <p:nvSpPr>
            <p:cNvPr id="192" name="Freeform 45"/>
            <p:cNvSpPr/>
            <p:nvPr/>
          </p:nvSpPr>
          <p:spPr bwMode="auto">
            <a:xfrm>
              <a:off x="4717610" y="2059174"/>
              <a:ext cx="347390" cy="195568"/>
            </a:xfrm>
            <a:custGeom>
              <a:avLst/>
              <a:gdLst>
                <a:gd name="T0" fmla="*/ 40 w 270"/>
                <a:gd name="T1" fmla="*/ 11 h 152"/>
                <a:gd name="T2" fmla="*/ 62 w 270"/>
                <a:gd name="T3" fmla="*/ 11 h 152"/>
                <a:gd name="T4" fmla="*/ 77 w 270"/>
                <a:gd name="T5" fmla="*/ 15 h 152"/>
                <a:gd name="T6" fmla="*/ 96 w 270"/>
                <a:gd name="T7" fmla="*/ 15 h 152"/>
                <a:gd name="T8" fmla="*/ 111 w 270"/>
                <a:gd name="T9" fmla="*/ 15 h 152"/>
                <a:gd name="T10" fmla="*/ 122 w 270"/>
                <a:gd name="T11" fmla="*/ 8 h 152"/>
                <a:gd name="T12" fmla="*/ 140 w 270"/>
                <a:gd name="T13" fmla="*/ 0 h 152"/>
                <a:gd name="T14" fmla="*/ 170 w 270"/>
                <a:gd name="T15" fmla="*/ 0 h 152"/>
                <a:gd name="T16" fmla="*/ 185 w 270"/>
                <a:gd name="T17" fmla="*/ 15 h 152"/>
                <a:gd name="T18" fmla="*/ 196 w 270"/>
                <a:gd name="T19" fmla="*/ 30 h 152"/>
                <a:gd name="T20" fmla="*/ 218 w 270"/>
                <a:gd name="T21" fmla="*/ 37 h 152"/>
                <a:gd name="T22" fmla="*/ 237 w 270"/>
                <a:gd name="T23" fmla="*/ 45 h 152"/>
                <a:gd name="T24" fmla="*/ 255 w 270"/>
                <a:gd name="T25" fmla="*/ 45 h 152"/>
                <a:gd name="T26" fmla="*/ 270 w 270"/>
                <a:gd name="T27" fmla="*/ 52 h 152"/>
                <a:gd name="T28" fmla="*/ 266 w 270"/>
                <a:gd name="T29" fmla="*/ 71 h 152"/>
                <a:gd name="T30" fmla="*/ 255 w 270"/>
                <a:gd name="T31" fmla="*/ 86 h 152"/>
                <a:gd name="T32" fmla="*/ 248 w 270"/>
                <a:gd name="T33" fmla="*/ 97 h 152"/>
                <a:gd name="T34" fmla="*/ 233 w 270"/>
                <a:gd name="T35" fmla="*/ 104 h 152"/>
                <a:gd name="T36" fmla="*/ 218 w 270"/>
                <a:gd name="T37" fmla="*/ 108 h 152"/>
                <a:gd name="T38" fmla="*/ 203 w 270"/>
                <a:gd name="T39" fmla="*/ 108 h 152"/>
                <a:gd name="T40" fmla="*/ 203 w 270"/>
                <a:gd name="T41" fmla="*/ 119 h 152"/>
                <a:gd name="T42" fmla="*/ 203 w 270"/>
                <a:gd name="T43" fmla="*/ 112 h 152"/>
                <a:gd name="T44" fmla="*/ 192 w 270"/>
                <a:gd name="T45" fmla="*/ 119 h 152"/>
                <a:gd name="T46" fmla="*/ 181 w 270"/>
                <a:gd name="T47" fmla="*/ 123 h 152"/>
                <a:gd name="T48" fmla="*/ 192 w 270"/>
                <a:gd name="T49" fmla="*/ 126 h 152"/>
                <a:gd name="T50" fmla="*/ 196 w 270"/>
                <a:gd name="T51" fmla="*/ 130 h 152"/>
                <a:gd name="T52" fmla="*/ 203 w 270"/>
                <a:gd name="T53" fmla="*/ 134 h 152"/>
                <a:gd name="T54" fmla="*/ 196 w 270"/>
                <a:gd name="T55" fmla="*/ 119 h 152"/>
                <a:gd name="T56" fmla="*/ 211 w 270"/>
                <a:gd name="T57" fmla="*/ 134 h 152"/>
                <a:gd name="T58" fmla="*/ 222 w 270"/>
                <a:gd name="T59" fmla="*/ 130 h 152"/>
                <a:gd name="T60" fmla="*/ 225 w 270"/>
                <a:gd name="T61" fmla="*/ 138 h 152"/>
                <a:gd name="T62" fmla="*/ 199 w 270"/>
                <a:gd name="T63" fmla="*/ 145 h 152"/>
                <a:gd name="T64" fmla="*/ 177 w 270"/>
                <a:gd name="T65" fmla="*/ 149 h 152"/>
                <a:gd name="T66" fmla="*/ 170 w 270"/>
                <a:gd name="T67" fmla="*/ 134 h 152"/>
                <a:gd name="T68" fmla="*/ 177 w 270"/>
                <a:gd name="T69" fmla="*/ 126 h 152"/>
                <a:gd name="T70" fmla="*/ 174 w 270"/>
                <a:gd name="T71" fmla="*/ 123 h 152"/>
                <a:gd name="T72" fmla="*/ 159 w 270"/>
                <a:gd name="T73" fmla="*/ 119 h 152"/>
                <a:gd name="T74" fmla="*/ 151 w 270"/>
                <a:gd name="T75" fmla="*/ 115 h 152"/>
                <a:gd name="T76" fmla="*/ 155 w 270"/>
                <a:gd name="T77" fmla="*/ 112 h 152"/>
                <a:gd name="T78" fmla="*/ 151 w 270"/>
                <a:gd name="T79" fmla="*/ 108 h 152"/>
                <a:gd name="T80" fmla="*/ 144 w 270"/>
                <a:gd name="T81" fmla="*/ 112 h 152"/>
                <a:gd name="T82" fmla="*/ 133 w 270"/>
                <a:gd name="T83" fmla="*/ 119 h 152"/>
                <a:gd name="T84" fmla="*/ 122 w 270"/>
                <a:gd name="T85" fmla="*/ 130 h 152"/>
                <a:gd name="T86" fmla="*/ 122 w 270"/>
                <a:gd name="T87" fmla="*/ 138 h 152"/>
                <a:gd name="T88" fmla="*/ 103 w 270"/>
                <a:gd name="T89" fmla="*/ 138 h 152"/>
                <a:gd name="T90" fmla="*/ 103 w 270"/>
                <a:gd name="T91" fmla="*/ 130 h 152"/>
                <a:gd name="T92" fmla="*/ 111 w 270"/>
                <a:gd name="T93" fmla="*/ 115 h 152"/>
                <a:gd name="T94" fmla="*/ 122 w 270"/>
                <a:gd name="T95" fmla="*/ 112 h 152"/>
                <a:gd name="T96" fmla="*/ 111 w 270"/>
                <a:gd name="T97" fmla="*/ 97 h 152"/>
                <a:gd name="T98" fmla="*/ 100 w 270"/>
                <a:gd name="T99" fmla="*/ 82 h 152"/>
                <a:gd name="T100" fmla="*/ 81 w 270"/>
                <a:gd name="T101" fmla="*/ 78 h 152"/>
                <a:gd name="T102" fmla="*/ 70 w 270"/>
                <a:gd name="T103" fmla="*/ 75 h 152"/>
                <a:gd name="T104" fmla="*/ 66 w 270"/>
                <a:gd name="T105" fmla="*/ 86 h 152"/>
                <a:gd name="T106" fmla="*/ 44 w 270"/>
                <a:gd name="T107" fmla="*/ 93 h 152"/>
                <a:gd name="T108" fmla="*/ 22 w 270"/>
                <a:gd name="T109" fmla="*/ 89 h 152"/>
                <a:gd name="T110" fmla="*/ 7 w 270"/>
                <a:gd name="T111" fmla="*/ 86 h 152"/>
                <a:gd name="T112" fmla="*/ 3 w 270"/>
                <a:gd name="T113" fmla="*/ 67 h 152"/>
                <a:gd name="T114" fmla="*/ 18 w 270"/>
                <a:gd name="T115" fmla="*/ 45 h 152"/>
                <a:gd name="T116" fmla="*/ 22 w 270"/>
                <a:gd name="T117" fmla="*/ 34 h 152"/>
                <a:gd name="T118" fmla="*/ 18 w 270"/>
                <a:gd name="T119" fmla="*/ 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152">
                  <a:moveTo>
                    <a:pt x="18" y="11"/>
                  </a:moveTo>
                  <a:lnTo>
                    <a:pt x="18" y="11"/>
                  </a:lnTo>
                  <a:lnTo>
                    <a:pt x="25" y="15"/>
                  </a:lnTo>
                  <a:lnTo>
                    <a:pt x="25" y="15"/>
                  </a:lnTo>
                  <a:lnTo>
                    <a:pt x="40" y="11"/>
                  </a:lnTo>
                  <a:lnTo>
                    <a:pt x="44" y="11"/>
                  </a:lnTo>
                  <a:lnTo>
                    <a:pt x="48" y="11"/>
                  </a:lnTo>
                  <a:lnTo>
                    <a:pt x="48" y="11"/>
                  </a:lnTo>
                  <a:lnTo>
                    <a:pt x="55" y="11"/>
                  </a:lnTo>
                  <a:lnTo>
                    <a:pt x="62" y="11"/>
                  </a:lnTo>
                  <a:lnTo>
                    <a:pt x="66" y="15"/>
                  </a:lnTo>
                  <a:lnTo>
                    <a:pt x="66" y="15"/>
                  </a:lnTo>
                  <a:lnTo>
                    <a:pt x="74" y="15"/>
                  </a:lnTo>
                  <a:lnTo>
                    <a:pt x="77" y="15"/>
                  </a:lnTo>
                  <a:lnTo>
                    <a:pt x="77" y="15"/>
                  </a:lnTo>
                  <a:lnTo>
                    <a:pt x="81" y="15"/>
                  </a:lnTo>
                  <a:lnTo>
                    <a:pt x="85" y="15"/>
                  </a:lnTo>
                  <a:lnTo>
                    <a:pt x="88" y="19"/>
                  </a:lnTo>
                  <a:lnTo>
                    <a:pt x="92" y="15"/>
                  </a:lnTo>
                  <a:lnTo>
                    <a:pt x="96" y="15"/>
                  </a:lnTo>
                  <a:lnTo>
                    <a:pt x="96" y="19"/>
                  </a:lnTo>
                  <a:lnTo>
                    <a:pt x="100" y="19"/>
                  </a:lnTo>
                  <a:lnTo>
                    <a:pt x="103" y="15"/>
                  </a:lnTo>
                  <a:lnTo>
                    <a:pt x="107" y="15"/>
                  </a:lnTo>
                  <a:lnTo>
                    <a:pt x="111" y="15"/>
                  </a:lnTo>
                  <a:lnTo>
                    <a:pt x="114" y="15"/>
                  </a:lnTo>
                  <a:lnTo>
                    <a:pt x="118" y="19"/>
                  </a:lnTo>
                  <a:lnTo>
                    <a:pt x="122" y="19"/>
                  </a:lnTo>
                  <a:lnTo>
                    <a:pt x="122" y="11"/>
                  </a:lnTo>
                  <a:lnTo>
                    <a:pt x="122" y="8"/>
                  </a:lnTo>
                  <a:lnTo>
                    <a:pt x="129" y="8"/>
                  </a:lnTo>
                  <a:lnTo>
                    <a:pt x="137" y="4"/>
                  </a:lnTo>
                  <a:lnTo>
                    <a:pt x="137" y="4"/>
                  </a:lnTo>
                  <a:lnTo>
                    <a:pt x="140" y="4"/>
                  </a:lnTo>
                  <a:lnTo>
                    <a:pt x="140" y="0"/>
                  </a:lnTo>
                  <a:lnTo>
                    <a:pt x="144" y="0"/>
                  </a:lnTo>
                  <a:lnTo>
                    <a:pt x="151" y="0"/>
                  </a:lnTo>
                  <a:lnTo>
                    <a:pt x="159" y="0"/>
                  </a:lnTo>
                  <a:lnTo>
                    <a:pt x="166" y="0"/>
                  </a:lnTo>
                  <a:lnTo>
                    <a:pt x="170" y="0"/>
                  </a:lnTo>
                  <a:lnTo>
                    <a:pt x="170" y="8"/>
                  </a:lnTo>
                  <a:lnTo>
                    <a:pt x="174" y="8"/>
                  </a:lnTo>
                  <a:lnTo>
                    <a:pt x="174" y="11"/>
                  </a:lnTo>
                  <a:lnTo>
                    <a:pt x="177" y="19"/>
                  </a:lnTo>
                  <a:lnTo>
                    <a:pt x="185" y="15"/>
                  </a:lnTo>
                  <a:lnTo>
                    <a:pt x="188" y="19"/>
                  </a:lnTo>
                  <a:lnTo>
                    <a:pt x="188" y="23"/>
                  </a:lnTo>
                  <a:lnTo>
                    <a:pt x="192" y="23"/>
                  </a:lnTo>
                  <a:lnTo>
                    <a:pt x="192" y="26"/>
                  </a:lnTo>
                  <a:lnTo>
                    <a:pt x="196" y="30"/>
                  </a:lnTo>
                  <a:lnTo>
                    <a:pt x="203" y="37"/>
                  </a:lnTo>
                  <a:lnTo>
                    <a:pt x="203" y="34"/>
                  </a:lnTo>
                  <a:lnTo>
                    <a:pt x="211" y="37"/>
                  </a:lnTo>
                  <a:lnTo>
                    <a:pt x="214" y="37"/>
                  </a:lnTo>
                  <a:lnTo>
                    <a:pt x="218" y="37"/>
                  </a:lnTo>
                  <a:lnTo>
                    <a:pt x="222" y="34"/>
                  </a:lnTo>
                  <a:lnTo>
                    <a:pt x="225" y="34"/>
                  </a:lnTo>
                  <a:lnTo>
                    <a:pt x="229" y="41"/>
                  </a:lnTo>
                  <a:lnTo>
                    <a:pt x="233" y="45"/>
                  </a:lnTo>
                  <a:lnTo>
                    <a:pt x="237" y="45"/>
                  </a:lnTo>
                  <a:lnTo>
                    <a:pt x="237" y="45"/>
                  </a:lnTo>
                  <a:lnTo>
                    <a:pt x="244" y="45"/>
                  </a:lnTo>
                  <a:lnTo>
                    <a:pt x="248" y="45"/>
                  </a:lnTo>
                  <a:lnTo>
                    <a:pt x="251" y="49"/>
                  </a:lnTo>
                  <a:lnTo>
                    <a:pt x="255" y="45"/>
                  </a:lnTo>
                  <a:lnTo>
                    <a:pt x="259" y="49"/>
                  </a:lnTo>
                  <a:lnTo>
                    <a:pt x="262" y="49"/>
                  </a:lnTo>
                  <a:lnTo>
                    <a:pt x="266" y="49"/>
                  </a:lnTo>
                  <a:lnTo>
                    <a:pt x="266" y="52"/>
                  </a:lnTo>
                  <a:lnTo>
                    <a:pt x="270" y="52"/>
                  </a:lnTo>
                  <a:lnTo>
                    <a:pt x="270" y="56"/>
                  </a:lnTo>
                  <a:lnTo>
                    <a:pt x="266" y="60"/>
                  </a:lnTo>
                  <a:lnTo>
                    <a:pt x="262" y="60"/>
                  </a:lnTo>
                  <a:lnTo>
                    <a:pt x="262" y="67"/>
                  </a:lnTo>
                  <a:lnTo>
                    <a:pt x="266" y="71"/>
                  </a:lnTo>
                  <a:lnTo>
                    <a:pt x="270" y="75"/>
                  </a:lnTo>
                  <a:lnTo>
                    <a:pt x="266" y="78"/>
                  </a:lnTo>
                  <a:lnTo>
                    <a:pt x="266" y="82"/>
                  </a:lnTo>
                  <a:lnTo>
                    <a:pt x="262" y="86"/>
                  </a:lnTo>
                  <a:lnTo>
                    <a:pt x="255" y="86"/>
                  </a:lnTo>
                  <a:lnTo>
                    <a:pt x="251" y="89"/>
                  </a:lnTo>
                  <a:lnTo>
                    <a:pt x="251" y="93"/>
                  </a:lnTo>
                  <a:lnTo>
                    <a:pt x="248" y="97"/>
                  </a:lnTo>
                  <a:lnTo>
                    <a:pt x="248" y="101"/>
                  </a:lnTo>
                  <a:lnTo>
                    <a:pt x="248" y="97"/>
                  </a:lnTo>
                  <a:lnTo>
                    <a:pt x="244" y="97"/>
                  </a:lnTo>
                  <a:lnTo>
                    <a:pt x="240" y="101"/>
                  </a:lnTo>
                  <a:lnTo>
                    <a:pt x="237" y="101"/>
                  </a:lnTo>
                  <a:lnTo>
                    <a:pt x="233" y="101"/>
                  </a:lnTo>
                  <a:lnTo>
                    <a:pt x="233" y="104"/>
                  </a:lnTo>
                  <a:lnTo>
                    <a:pt x="229" y="104"/>
                  </a:lnTo>
                  <a:lnTo>
                    <a:pt x="225" y="104"/>
                  </a:lnTo>
                  <a:lnTo>
                    <a:pt x="222" y="108"/>
                  </a:lnTo>
                  <a:lnTo>
                    <a:pt x="222" y="108"/>
                  </a:lnTo>
                  <a:lnTo>
                    <a:pt x="218" y="108"/>
                  </a:lnTo>
                  <a:lnTo>
                    <a:pt x="218" y="112"/>
                  </a:lnTo>
                  <a:lnTo>
                    <a:pt x="211" y="108"/>
                  </a:lnTo>
                  <a:lnTo>
                    <a:pt x="207" y="112"/>
                  </a:lnTo>
                  <a:lnTo>
                    <a:pt x="207" y="112"/>
                  </a:lnTo>
                  <a:lnTo>
                    <a:pt x="203" y="108"/>
                  </a:lnTo>
                  <a:lnTo>
                    <a:pt x="203" y="108"/>
                  </a:lnTo>
                  <a:lnTo>
                    <a:pt x="203" y="112"/>
                  </a:lnTo>
                  <a:lnTo>
                    <a:pt x="207" y="112"/>
                  </a:lnTo>
                  <a:lnTo>
                    <a:pt x="203" y="115"/>
                  </a:lnTo>
                  <a:lnTo>
                    <a:pt x="203" y="119"/>
                  </a:lnTo>
                  <a:lnTo>
                    <a:pt x="199" y="119"/>
                  </a:lnTo>
                  <a:lnTo>
                    <a:pt x="199" y="119"/>
                  </a:lnTo>
                  <a:lnTo>
                    <a:pt x="199" y="119"/>
                  </a:lnTo>
                  <a:lnTo>
                    <a:pt x="203" y="115"/>
                  </a:lnTo>
                  <a:lnTo>
                    <a:pt x="203" y="112"/>
                  </a:lnTo>
                  <a:lnTo>
                    <a:pt x="199" y="112"/>
                  </a:lnTo>
                  <a:lnTo>
                    <a:pt x="199" y="112"/>
                  </a:lnTo>
                  <a:lnTo>
                    <a:pt x="196" y="119"/>
                  </a:lnTo>
                  <a:lnTo>
                    <a:pt x="192" y="119"/>
                  </a:lnTo>
                  <a:lnTo>
                    <a:pt x="192" y="119"/>
                  </a:lnTo>
                  <a:lnTo>
                    <a:pt x="188" y="119"/>
                  </a:lnTo>
                  <a:lnTo>
                    <a:pt x="185" y="119"/>
                  </a:lnTo>
                  <a:lnTo>
                    <a:pt x="185" y="119"/>
                  </a:lnTo>
                  <a:lnTo>
                    <a:pt x="181" y="119"/>
                  </a:lnTo>
                  <a:lnTo>
                    <a:pt x="181" y="123"/>
                  </a:lnTo>
                  <a:lnTo>
                    <a:pt x="181" y="123"/>
                  </a:lnTo>
                  <a:lnTo>
                    <a:pt x="188" y="123"/>
                  </a:lnTo>
                  <a:lnTo>
                    <a:pt x="188" y="123"/>
                  </a:lnTo>
                  <a:lnTo>
                    <a:pt x="192" y="126"/>
                  </a:lnTo>
                  <a:lnTo>
                    <a:pt x="192" y="126"/>
                  </a:lnTo>
                  <a:lnTo>
                    <a:pt x="196" y="126"/>
                  </a:lnTo>
                  <a:lnTo>
                    <a:pt x="192" y="126"/>
                  </a:lnTo>
                  <a:lnTo>
                    <a:pt x="192" y="130"/>
                  </a:lnTo>
                  <a:lnTo>
                    <a:pt x="196" y="130"/>
                  </a:lnTo>
                  <a:lnTo>
                    <a:pt x="196" y="130"/>
                  </a:lnTo>
                  <a:lnTo>
                    <a:pt x="196" y="130"/>
                  </a:lnTo>
                  <a:lnTo>
                    <a:pt x="196" y="130"/>
                  </a:lnTo>
                  <a:lnTo>
                    <a:pt x="199" y="130"/>
                  </a:lnTo>
                  <a:lnTo>
                    <a:pt x="199" y="134"/>
                  </a:lnTo>
                  <a:lnTo>
                    <a:pt x="203" y="134"/>
                  </a:lnTo>
                  <a:lnTo>
                    <a:pt x="207" y="138"/>
                  </a:lnTo>
                  <a:lnTo>
                    <a:pt x="207" y="134"/>
                  </a:lnTo>
                  <a:lnTo>
                    <a:pt x="203" y="130"/>
                  </a:lnTo>
                  <a:lnTo>
                    <a:pt x="196" y="123"/>
                  </a:lnTo>
                  <a:lnTo>
                    <a:pt x="196" y="119"/>
                  </a:lnTo>
                  <a:lnTo>
                    <a:pt x="196" y="119"/>
                  </a:lnTo>
                  <a:lnTo>
                    <a:pt x="199" y="123"/>
                  </a:lnTo>
                  <a:lnTo>
                    <a:pt x="199" y="126"/>
                  </a:lnTo>
                  <a:lnTo>
                    <a:pt x="207" y="134"/>
                  </a:lnTo>
                  <a:lnTo>
                    <a:pt x="211" y="134"/>
                  </a:lnTo>
                  <a:lnTo>
                    <a:pt x="211" y="134"/>
                  </a:lnTo>
                  <a:lnTo>
                    <a:pt x="214" y="134"/>
                  </a:lnTo>
                  <a:lnTo>
                    <a:pt x="218" y="134"/>
                  </a:lnTo>
                  <a:lnTo>
                    <a:pt x="218" y="130"/>
                  </a:lnTo>
                  <a:lnTo>
                    <a:pt x="222" y="130"/>
                  </a:lnTo>
                  <a:lnTo>
                    <a:pt x="229" y="130"/>
                  </a:lnTo>
                  <a:lnTo>
                    <a:pt x="225" y="134"/>
                  </a:lnTo>
                  <a:lnTo>
                    <a:pt x="225" y="134"/>
                  </a:lnTo>
                  <a:lnTo>
                    <a:pt x="225" y="138"/>
                  </a:lnTo>
                  <a:lnTo>
                    <a:pt x="225" y="138"/>
                  </a:lnTo>
                  <a:lnTo>
                    <a:pt x="218" y="141"/>
                  </a:lnTo>
                  <a:lnTo>
                    <a:pt x="211" y="138"/>
                  </a:lnTo>
                  <a:lnTo>
                    <a:pt x="207" y="141"/>
                  </a:lnTo>
                  <a:lnTo>
                    <a:pt x="207" y="145"/>
                  </a:lnTo>
                  <a:lnTo>
                    <a:pt x="199" y="145"/>
                  </a:lnTo>
                  <a:lnTo>
                    <a:pt x="192" y="149"/>
                  </a:lnTo>
                  <a:lnTo>
                    <a:pt x="188" y="152"/>
                  </a:lnTo>
                  <a:lnTo>
                    <a:pt x="181" y="152"/>
                  </a:lnTo>
                  <a:lnTo>
                    <a:pt x="177" y="149"/>
                  </a:lnTo>
                  <a:lnTo>
                    <a:pt x="177" y="149"/>
                  </a:lnTo>
                  <a:lnTo>
                    <a:pt x="181" y="141"/>
                  </a:lnTo>
                  <a:lnTo>
                    <a:pt x="181" y="141"/>
                  </a:lnTo>
                  <a:lnTo>
                    <a:pt x="177" y="138"/>
                  </a:lnTo>
                  <a:lnTo>
                    <a:pt x="174" y="138"/>
                  </a:lnTo>
                  <a:lnTo>
                    <a:pt x="170" y="134"/>
                  </a:lnTo>
                  <a:lnTo>
                    <a:pt x="166" y="138"/>
                  </a:lnTo>
                  <a:lnTo>
                    <a:pt x="166" y="138"/>
                  </a:lnTo>
                  <a:lnTo>
                    <a:pt x="170" y="130"/>
                  </a:lnTo>
                  <a:lnTo>
                    <a:pt x="174" y="130"/>
                  </a:lnTo>
                  <a:lnTo>
                    <a:pt x="177" y="126"/>
                  </a:lnTo>
                  <a:lnTo>
                    <a:pt x="181" y="126"/>
                  </a:lnTo>
                  <a:lnTo>
                    <a:pt x="177" y="126"/>
                  </a:lnTo>
                  <a:lnTo>
                    <a:pt x="177" y="123"/>
                  </a:lnTo>
                  <a:lnTo>
                    <a:pt x="177" y="119"/>
                  </a:lnTo>
                  <a:lnTo>
                    <a:pt x="174" y="123"/>
                  </a:lnTo>
                  <a:lnTo>
                    <a:pt x="174" y="123"/>
                  </a:lnTo>
                  <a:lnTo>
                    <a:pt x="170" y="119"/>
                  </a:lnTo>
                  <a:lnTo>
                    <a:pt x="166" y="119"/>
                  </a:lnTo>
                  <a:lnTo>
                    <a:pt x="162" y="123"/>
                  </a:lnTo>
                  <a:lnTo>
                    <a:pt x="159" y="119"/>
                  </a:lnTo>
                  <a:lnTo>
                    <a:pt x="155" y="119"/>
                  </a:lnTo>
                  <a:lnTo>
                    <a:pt x="155" y="119"/>
                  </a:lnTo>
                  <a:lnTo>
                    <a:pt x="155" y="119"/>
                  </a:lnTo>
                  <a:lnTo>
                    <a:pt x="155" y="115"/>
                  </a:lnTo>
                  <a:lnTo>
                    <a:pt x="151" y="115"/>
                  </a:lnTo>
                  <a:lnTo>
                    <a:pt x="144" y="115"/>
                  </a:lnTo>
                  <a:lnTo>
                    <a:pt x="144" y="112"/>
                  </a:lnTo>
                  <a:lnTo>
                    <a:pt x="148" y="112"/>
                  </a:lnTo>
                  <a:lnTo>
                    <a:pt x="155" y="112"/>
                  </a:lnTo>
                  <a:lnTo>
                    <a:pt x="155" y="112"/>
                  </a:lnTo>
                  <a:lnTo>
                    <a:pt x="159" y="112"/>
                  </a:lnTo>
                  <a:lnTo>
                    <a:pt x="162" y="112"/>
                  </a:lnTo>
                  <a:lnTo>
                    <a:pt x="155" y="112"/>
                  </a:lnTo>
                  <a:lnTo>
                    <a:pt x="155" y="112"/>
                  </a:lnTo>
                  <a:lnTo>
                    <a:pt x="151" y="108"/>
                  </a:lnTo>
                  <a:lnTo>
                    <a:pt x="151" y="108"/>
                  </a:lnTo>
                  <a:lnTo>
                    <a:pt x="151" y="108"/>
                  </a:lnTo>
                  <a:lnTo>
                    <a:pt x="148" y="112"/>
                  </a:lnTo>
                  <a:lnTo>
                    <a:pt x="144" y="112"/>
                  </a:lnTo>
                  <a:lnTo>
                    <a:pt x="144" y="112"/>
                  </a:lnTo>
                  <a:lnTo>
                    <a:pt x="144" y="108"/>
                  </a:lnTo>
                  <a:lnTo>
                    <a:pt x="140" y="112"/>
                  </a:lnTo>
                  <a:lnTo>
                    <a:pt x="137" y="112"/>
                  </a:lnTo>
                  <a:lnTo>
                    <a:pt x="133" y="115"/>
                  </a:lnTo>
                  <a:lnTo>
                    <a:pt x="133" y="119"/>
                  </a:lnTo>
                  <a:lnTo>
                    <a:pt x="129" y="123"/>
                  </a:lnTo>
                  <a:lnTo>
                    <a:pt x="129" y="123"/>
                  </a:lnTo>
                  <a:lnTo>
                    <a:pt x="129" y="123"/>
                  </a:lnTo>
                  <a:lnTo>
                    <a:pt x="125" y="130"/>
                  </a:lnTo>
                  <a:lnTo>
                    <a:pt x="122" y="130"/>
                  </a:lnTo>
                  <a:lnTo>
                    <a:pt x="122" y="130"/>
                  </a:lnTo>
                  <a:lnTo>
                    <a:pt x="122" y="130"/>
                  </a:lnTo>
                  <a:lnTo>
                    <a:pt x="122" y="134"/>
                  </a:lnTo>
                  <a:lnTo>
                    <a:pt x="122" y="134"/>
                  </a:lnTo>
                  <a:lnTo>
                    <a:pt x="122" y="138"/>
                  </a:lnTo>
                  <a:lnTo>
                    <a:pt x="122" y="138"/>
                  </a:lnTo>
                  <a:lnTo>
                    <a:pt x="118" y="134"/>
                  </a:lnTo>
                  <a:lnTo>
                    <a:pt x="114" y="134"/>
                  </a:lnTo>
                  <a:lnTo>
                    <a:pt x="111" y="138"/>
                  </a:lnTo>
                  <a:lnTo>
                    <a:pt x="103" y="138"/>
                  </a:lnTo>
                  <a:lnTo>
                    <a:pt x="100" y="138"/>
                  </a:lnTo>
                  <a:lnTo>
                    <a:pt x="96" y="134"/>
                  </a:lnTo>
                  <a:lnTo>
                    <a:pt x="100" y="130"/>
                  </a:lnTo>
                  <a:lnTo>
                    <a:pt x="103" y="130"/>
                  </a:lnTo>
                  <a:lnTo>
                    <a:pt x="103" y="130"/>
                  </a:lnTo>
                  <a:lnTo>
                    <a:pt x="107" y="123"/>
                  </a:lnTo>
                  <a:lnTo>
                    <a:pt x="107" y="123"/>
                  </a:lnTo>
                  <a:lnTo>
                    <a:pt x="107" y="119"/>
                  </a:lnTo>
                  <a:lnTo>
                    <a:pt x="107" y="115"/>
                  </a:lnTo>
                  <a:lnTo>
                    <a:pt x="111" y="115"/>
                  </a:lnTo>
                  <a:lnTo>
                    <a:pt x="114" y="112"/>
                  </a:lnTo>
                  <a:lnTo>
                    <a:pt x="118" y="115"/>
                  </a:lnTo>
                  <a:lnTo>
                    <a:pt x="122" y="115"/>
                  </a:lnTo>
                  <a:lnTo>
                    <a:pt x="122" y="115"/>
                  </a:lnTo>
                  <a:lnTo>
                    <a:pt x="122" y="112"/>
                  </a:lnTo>
                  <a:lnTo>
                    <a:pt x="122" y="108"/>
                  </a:lnTo>
                  <a:lnTo>
                    <a:pt x="122" y="104"/>
                  </a:lnTo>
                  <a:lnTo>
                    <a:pt x="118" y="104"/>
                  </a:lnTo>
                  <a:lnTo>
                    <a:pt x="111" y="101"/>
                  </a:lnTo>
                  <a:lnTo>
                    <a:pt x="111" y="97"/>
                  </a:lnTo>
                  <a:lnTo>
                    <a:pt x="107" y="97"/>
                  </a:lnTo>
                  <a:lnTo>
                    <a:pt x="107" y="93"/>
                  </a:lnTo>
                  <a:lnTo>
                    <a:pt x="107" y="89"/>
                  </a:lnTo>
                  <a:lnTo>
                    <a:pt x="103" y="86"/>
                  </a:lnTo>
                  <a:lnTo>
                    <a:pt x="100" y="82"/>
                  </a:lnTo>
                  <a:lnTo>
                    <a:pt x="96" y="82"/>
                  </a:lnTo>
                  <a:lnTo>
                    <a:pt x="96" y="82"/>
                  </a:lnTo>
                  <a:lnTo>
                    <a:pt x="92" y="82"/>
                  </a:lnTo>
                  <a:lnTo>
                    <a:pt x="85" y="78"/>
                  </a:lnTo>
                  <a:lnTo>
                    <a:pt x="81" y="78"/>
                  </a:lnTo>
                  <a:lnTo>
                    <a:pt x="77" y="75"/>
                  </a:lnTo>
                  <a:lnTo>
                    <a:pt x="77" y="75"/>
                  </a:lnTo>
                  <a:lnTo>
                    <a:pt x="74" y="75"/>
                  </a:lnTo>
                  <a:lnTo>
                    <a:pt x="74" y="78"/>
                  </a:lnTo>
                  <a:lnTo>
                    <a:pt x="70" y="75"/>
                  </a:lnTo>
                  <a:lnTo>
                    <a:pt x="70" y="78"/>
                  </a:lnTo>
                  <a:lnTo>
                    <a:pt x="66" y="75"/>
                  </a:lnTo>
                  <a:lnTo>
                    <a:pt x="66" y="78"/>
                  </a:lnTo>
                  <a:lnTo>
                    <a:pt x="66" y="82"/>
                  </a:lnTo>
                  <a:lnTo>
                    <a:pt x="66" y="86"/>
                  </a:lnTo>
                  <a:lnTo>
                    <a:pt x="62" y="86"/>
                  </a:lnTo>
                  <a:lnTo>
                    <a:pt x="59" y="89"/>
                  </a:lnTo>
                  <a:lnTo>
                    <a:pt x="48" y="89"/>
                  </a:lnTo>
                  <a:lnTo>
                    <a:pt x="44" y="93"/>
                  </a:lnTo>
                  <a:lnTo>
                    <a:pt x="44" y="93"/>
                  </a:lnTo>
                  <a:lnTo>
                    <a:pt x="37" y="93"/>
                  </a:lnTo>
                  <a:lnTo>
                    <a:pt x="33" y="93"/>
                  </a:lnTo>
                  <a:lnTo>
                    <a:pt x="33" y="89"/>
                  </a:lnTo>
                  <a:lnTo>
                    <a:pt x="29" y="89"/>
                  </a:lnTo>
                  <a:lnTo>
                    <a:pt x="22" y="89"/>
                  </a:lnTo>
                  <a:lnTo>
                    <a:pt x="18" y="86"/>
                  </a:lnTo>
                  <a:lnTo>
                    <a:pt x="14" y="86"/>
                  </a:lnTo>
                  <a:lnTo>
                    <a:pt x="11" y="86"/>
                  </a:lnTo>
                  <a:lnTo>
                    <a:pt x="7" y="86"/>
                  </a:lnTo>
                  <a:lnTo>
                    <a:pt x="7" y="86"/>
                  </a:lnTo>
                  <a:lnTo>
                    <a:pt x="3" y="82"/>
                  </a:lnTo>
                  <a:lnTo>
                    <a:pt x="0" y="78"/>
                  </a:lnTo>
                  <a:lnTo>
                    <a:pt x="0" y="78"/>
                  </a:lnTo>
                  <a:lnTo>
                    <a:pt x="0" y="75"/>
                  </a:lnTo>
                  <a:lnTo>
                    <a:pt x="3" y="67"/>
                  </a:lnTo>
                  <a:lnTo>
                    <a:pt x="7" y="67"/>
                  </a:lnTo>
                  <a:lnTo>
                    <a:pt x="7" y="63"/>
                  </a:lnTo>
                  <a:lnTo>
                    <a:pt x="7" y="60"/>
                  </a:lnTo>
                  <a:lnTo>
                    <a:pt x="18" y="49"/>
                  </a:lnTo>
                  <a:lnTo>
                    <a:pt x="18" y="45"/>
                  </a:lnTo>
                  <a:lnTo>
                    <a:pt x="22" y="41"/>
                  </a:lnTo>
                  <a:lnTo>
                    <a:pt x="25" y="41"/>
                  </a:lnTo>
                  <a:lnTo>
                    <a:pt x="25" y="37"/>
                  </a:lnTo>
                  <a:lnTo>
                    <a:pt x="22" y="34"/>
                  </a:lnTo>
                  <a:lnTo>
                    <a:pt x="22" y="34"/>
                  </a:lnTo>
                  <a:lnTo>
                    <a:pt x="25" y="30"/>
                  </a:lnTo>
                  <a:lnTo>
                    <a:pt x="22" y="30"/>
                  </a:lnTo>
                  <a:lnTo>
                    <a:pt x="18" y="26"/>
                  </a:lnTo>
                  <a:lnTo>
                    <a:pt x="18" y="23"/>
                  </a:lnTo>
                  <a:lnTo>
                    <a:pt x="18" y="15"/>
                  </a:lnTo>
                  <a:lnTo>
                    <a:pt x="18" y="11"/>
                  </a:lnTo>
                  <a:close/>
                </a:path>
              </a:pathLst>
            </a:custGeom>
            <a:grpFill/>
            <a:ln>
              <a:noFill/>
            </a:ln>
          </p:spPr>
          <p:txBody>
            <a:bodyPr vert="horz" wrap="square" lIns="91440" tIns="45720" rIns="91440" bIns="45720" numCol="1" anchor="t" anchorCtr="0" compatLnSpc="1"/>
            <a:lstStyle/>
            <a:p>
              <a:endParaRPr lang="en-US"/>
            </a:p>
          </p:txBody>
        </p:sp>
        <p:sp>
          <p:nvSpPr>
            <p:cNvPr id="193" name="Freeform 46"/>
            <p:cNvSpPr/>
            <p:nvPr/>
          </p:nvSpPr>
          <p:spPr bwMode="auto">
            <a:xfrm>
              <a:off x="4802526" y="2155670"/>
              <a:ext cx="72051" cy="75912"/>
            </a:xfrm>
            <a:custGeom>
              <a:avLst/>
              <a:gdLst>
                <a:gd name="T0" fmla="*/ 0 w 56"/>
                <a:gd name="T1" fmla="*/ 11 h 59"/>
                <a:gd name="T2" fmla="*/ 0 w 56"/>
                <a:gd name="T3" fmla="*/ 7 h 59"/>
                <a:gd name="T4" fmla="*/ 0 w 56"/>
                <a:gd name="T5" fmla="*/ 3 h 59"/>
                <a:gd name="T6" fmla="*/ 0 w 56"/>
                <a:gd name="T7" fmla="*/ 0 h 59"/>
                <a:gd name="T8" fmla="*/ 4 w 56"/>
                <a:gd name="T9" fmla="*/ 3 h 59"/>
                <a:gd name="T10" fmla="*/ 4 w 56"/>
                <a:gd name="T11" fmla="*/ 0 h 59"/>
                <a:gd name="T12" fmla="*/ 8 w 56"/>
                <a:gd name="T13" fmla="*/ 3 h 59"/>
                <a:gd name="T14" fmla="*/ 8 w 56"/>
                <a:gd name="T15" fmla="*/ 0 h 59"/>
                <a:gd name="T16" fmla="*/ 11 w 56"/>
                <a:gd name="T17" fmla="*/ 0 h 59"/>
                <a:gd name="T18" fmla="*/ 11 w 56"/>
                <a:gd name="T19" fmla="*/ 0 h 59"/>
                <a:gd name="T20" fmla="*/ 15 w 56"/>
                <a:gd name="T21" fmla="*/ 3 h 59"/>
                <a:gd name="T22" fmla="*/ 19 w 56"/>
                <a:gd name="T23" fmla="*/ 3 h 59"/>
                <a:gd name="T24" fmla="*/ 26 w 56"/>
                <a:gd name="T25" fmla="*/ 7 h 59"/>
                <a:gd name="T26" fmla="*/ 30 w 56"/>
                <a:gd name="T27" fmla="*/ 7 h 59"/>
                <a:gd name="T28" fmla="*/ 30 w 56"/>
                <a:gd name="T29" fmla="*/ 7 h 59"/>
                <a:gd name="T30" fmla="*/ 34 w 56"/>
                <a:gd name="T31" fmla="*/ 7 h 59"/>
                <a:gd name="T32" fmla="*/ 37 w 56"/>
                <a:gd name="T33" fmla="*/ 11 h 59"/>
                <a:gd name="T34" fmla="*/ 41 w 56"/>
                <a:gd name="T35" fmla="*/ 14 h 59"/>
                <a:gd name="T36" fmla="*/ 41 w 56"/>
                <a:gd name="T37" fmla="*/ 18 h 59"/>
                <a:gd name="T38" fmla="*/ 41 w 56"/>
                <a:gd name="T39" fmla="*/ 22 h 59"/>
                <a:gd name="T40" fmla="*/ 45 w 56"/>
                <a:gd name="T41" fmla="*/ 22 h 59"/>
                <a:gd name="T42" fmla="*/ 45 w 56"/>
                <a:gd name="T43" fmla="*/ 26 h 59"/>
                <a:gd name="T44" fmla="*/ 52 w 56"/>
                <a:gd name="T45" fmla="*/ 29 h 59"/>
                <a:gd name="T46" fmla="*/ 56 w 56"/>
                <a:gd name="T47" fmla="*/ 29 h 59"/>
                <a:gd name="T48" fmla="*/ 56 w 56"/>
                <a:gd name="T49" fmla="*/ 33 h 59"/>
                <a:gd name="T50" fmla="*/ 56 w 56"/>
                <a:gd name="T51" fmla="*/ 37 h 59"/>
                <a:gd name="T52" fmla="*/ 56 w 56"/>
                <a:gd name="T53" fmla="*/ 40 h 59"/>
                <a:gd name="T54" fmla="*/ 56 w 56"/>
                <a:gd name="T55" fmla="*/ 40 h 59"/>
                <a:gd name="T56" fmla="*/ 52 w 56"/>
                <a:gd name="T57" fmla="*/ 40 h 59"/>
                <a:gd name="T58" fmla="*/ 48 w 56"/>
                <a:gd name="T59" fmla="*/ 37 h 59"/>
                <a:gd name="T60" fmla="*/ 45 w 56"/>
                <a:gd name="T61" fmla="*/ 40 h 59"/>
                <a:gd name="T62" fmla="*/ 41 w 56"/>
                <a:gd name="T63" fmla="*/ 40 h 59"/>
                <a:gd name="T64" fmla="*/ 41 w 56"/>
                <a:gd name="T65" fmla="*/ 44 h 59"/>
                <a:gd name="T66" fmla="*/ 41 w 56"/>
                <a:gd name="T67" fmla="*/ 48 h 59"/>
                <a:gd name="T68" fmla="*/ 41 w 56"/>
                <a:gd name="T69" fmla="*/ 48 h 59"/>
                <a:gd name="T70" fmla="*/ 37 w 56"/>
                <a:gd name="T71" fmla="*/ 55 h 59"/>
                <a:gd name="T72" fmla="*/ 37 w 56"/>
                <a:gd name="T73" fmla="*/ 55 h 59"/>
                <a:gd name="T74" fmla="*/ 34 w 56"/>
                <a:gd name="T75" fmla="*/ 55 h 59"/>
                <a:gd name="T76" fmla="*/ 30 w 56"/>
                <a:gd name="T77" fmla="*/ 59 h 59"/>
                <a:gd name="T78" fmla="*/ 30 w 56"/>
                <a:gd name="T79" fmla="*/ 55 h 59"/>
                <a:gd name="T80" fmla="*/ 30 w 56"/>
                <a:gd name="T81" fmla="*/ 51 h 59"/>
                <a:gd name="T82" fmla="*/ 30 w 56"/>
                <a:gd name="T83" fmla="*/ 40 h 59"/>
                <a:gd name="T84" fmla="*/ 26 w 56"/>
                <a:gd name="T85" fmla="*/ 33 h 59"/>
                <a:gd name="T86" fmla="*/ 26 w 56"/>
                <a:gd name="T87" fmla="*/ 29 h 59"/>
                <a:gd name="T88" fmla="*/ 15 w 56"/>
                <a:gd name="T89" fmla="*/ 26 h 59"/>
                <a:gd name="T90" fmla="*/ 15 w 56"/>
                <a:gd name="T91" fmla="*/ 22 h 59"/>
                <a:gd name="T92" fmla="*/ 11 w 56"/>
                <a:gd name="T93" fmla="*/ 14 h 59"/>
                <a:gd name="T94" fmla="*/ 8 w 56"/>
                <a:gd name="T95" fmla="*/ 11 h 59"/>
                <a:gd name="T96" fmla="*/ 0 w 56"/>
                <a:gd name="T9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59">
                  <a:moveTo>
                    <a:pt x="0" y="11"/>
                  </a:moveTo>
                  <a:lnTo>
                    <a:pt x="0" y="7"/>
                  </a:lnTo>
                  <a:lnTo>
                    <a:pt x="0" y="3"/>
                  </a:lnTo>
                  <a:lnTo>
                    <a:pt x="0" y="0"/>
                  </a:lnTo>
                  <a:lnTo>
                    <a:pt x="4" y="3"/>
                  </a:lnTo>
                  <a:lnTo>
                    <a:pt x="4" y="0"/>
                  </a:lnTo>
                  <a:lnTo>
                    <a:pt x="8" y="3"/>
                  </a:lnTo>
                  <a:lnTo>
                    <a:pt x="8" y="0"/>
                  </a:lnTo>
                  <a:lnTo>
                    <a:pt x="11" y="0"/>
                  </a:lnTo>
                  <a:lnTo>
                    <a:pt x="11" y="0"/>
                  </a:lnTo>
                  <a:lnTo>
                    <a:pt x="15" y="3"/>
                  </a:lnTo>
                  <a:lnTo>
                    <a:pt x="19" y="3"/>
                  </a:lnTo>
                  <a:lnTo>
                    <a:pt x="26" y="7"/>
                  </a:lnTo>
                  <a:lnTo>
                    <a:pt x="30" y="7"/>
                  </a:lnTo>
                  <a:lnTo>
                    <a:pt x="30" y="7"/>
                  </a:lnTo>
                  <a:lnTo>
                    <a:pt x="34" y="7"/>
                  </a:lnTo>
                  <a:lnTo>
                    <a:pt x="37" y="11"/>
                  </a:lnTo>
                  <a:lnTo>
                    <a:pt x="41" y="14"/>
                  </a:lnTo>
                  <a:lnTo>
                    <a:pt x="41" y="18"/>
                  </a:lnTo>
                  <a:lnTo>
                    <a:pt x="41" y="22"/>
                  </a:lnTo>
                  <a:lnTo>
                    <a:pt x="45" y="22"/>
                  </a:lnTo>
                  <a:lnTo>
                    <a:pt x="45" y="26"/>
                  </a:lnTo>
                  <a:lnTo>
                    <a:pt x="52" y="29"/>
                  </a:lnTo>
                  <a:lnTo>
                    <a:pt x="56" y="29"/>
                  </a:lnTo>
                  <a:lnTo>
                    <a:pt x="56" y="33"/>
                  </a:lnTo>
                  <a:lnTo>
                    <a:pt x="56" y="37"/>
                  </a:lnTo>
                  <a:lnTo>
                    <a:pt x="56" y="40"/>
                  </a:lnTo>
                  <a:lnTo>
                    <a:pt x="56" y="40"/>
                  </a:lnTo>
                  <a:lnTo>
                    <a:pt x="52" y="40"/>
                  </a:lnTo>
                  <a:lnTo>
                    <a:pt x="48" y="37"/>
                  </a:lnTo>
                  <a:lnTo>
                    <a:pt x="45" y="40"/>
                  </a:lnTo>
                  <a:lnTo>
                    <a:pt x="41" y="40"/>
                  </a:lnTo>
                  <a:lnTo>
                    <a:pt x="41" y="44"/>
                  </a:lnTo>
                  <a:lnTo>
                    <a:pt x="41" y="48"/>
                  </a:lnTo>
                  <a:lnTo>
                    <a:pt x="41" y="48"/>
                  </a:lnTo>
                  <a:lnTo>
                    <a:pt x="37" y="55"/>
                  </a:lnTo>
                  <a:lnTo>
                    <a:pt x="37" y="55"/>
                  </a:lnTo>
                  <a:lnTo>
                    <a:pt x="34" y="55"/>
                  </a:lnTo>
                  <a:lnTo>
                    <a:pt x="30" y="59"/>
                  </a:lnTo>
                  <a:lnTo>
                    <a:pt x="30" y="55"/>
                  </a:lnTo>
                  <a:lnTo>
                    <a:pt x="30" y="51"/>
                  </a:lnTo>
                  <a:lnTo>
                    <a:pt x="30" y="40"/>
                  </a:lnTo>
                  <a:lnTo>
                    <a:pt x="26" y="33"/>
                  </a:lnTo>
                  <a:lnTo>
                    <a:pt x="26" y="29"/>
                  </a:lnTo>
                  <a:lnTo>
                    <a:pt x="15" y="26"/>
                  </a:lnTo>
                  <a:lnTo>
                    <a:pt x="15" y="22"/>
                  </a:lnTo>
                  <a:lnTo>
                    <a:pt x="11" y="14"/>
                  </a:lnTo>
                  <a:lnTo>
                    <a:pt x="8" y="11"/>
                  </a:lnTo>
                  <a:lnTo>
                    <a:pt x="0" y="11"/>
                  </a:lnTo>
                  <a:close/>
                </a:path>
              </a:pathLst>
            </a:custGeom>
            <a:grpFill/>
            <a:ln>
              <a:noFill/>
            </a:ln>
          </p:spPr>
          <p:txBody>
            <a:bodyPr vert="horz" wrap="square" lIns="91440" tIns="45720" rIns="91440" bIns="45720" numCol="1" anchor="t" anchorCtr="0" compatLnSpc="1"/>
            <a:lstStyle/>
            <a:p>
              <a:endParaRPr lang="en-US"/>
            </a:p>
          </p:txBody>
        </p:sp>
        <p:sp>
          <p:nvSpPr>
            <p:cNvPr id="194" name="Freeform 47"/>
            <p:cNvSpPr/>
            <p:nvPr/>
          </p:nvSpPr>
          <p:spPr bwMode="auto">
            <a:xfrm>
              <a:off x="4688015" y="2169824"/>
              <a:ext cx="186562" cy="104218"/>
            </a:xfrm>
            <a:custGeom>
              <a:avLst/>
              <a:gdLst>
                <a:gd name="T0" fmla="*/ 34 w 145"/>
                <a:gd name="T1" fmla="*/ 0 h 81"/>
                <a:gd name="T2" fmla="*/ 41 w 145"/>
                <a:gd name="T3" fmla="*/ 0 h 81"/>
                <a:gd name="T4" fmla="*/ 52 w 145"/>
                <a:gd name="T5" fmla="*/ 3 h 81"/>
                <a:gd name="T6" fmla="*/ 56 w 145"/>
                <a:gd name="T7" fmla="*/ 7 h 81"/>
                <a:gd name="T8" fmla="*/ 67 w 145"/>
                <a:gd name="T9" fmla="*/ 7 h 81"/>
                <a:gd name="T10" fmla="*/ 71 w 145"/>
                <a:gd name="T11" fmla="*/ 3 h 81"/>
                <a:gd name="T12" fmla="*/ 85 w 145"/>
                <a:gd name="T13" fmla="*/ 0 h 81"/>
                <a:gd name="T14" fmla="*/ 100 w 145"/>
                <a:gd name="T15" fmla="*/ 3 h 81"/>
                <a:gd name="T16" fmla="*/ 104 w 145"/>
                <a:gd name="T17" fmla="*/ 15 h 81"/>
                <a:gd name="T18" fmla="*/ 115 w 145"/>
                <a:gd name="T19" fmla="*/ 22 h 81"/>
                <a:gd name="T20" fmla="*/ 119 w 145"/>
                <a:gd name="T21" fmla="*/ 40 h 81"/>
                <a:gd name="T22" fmla="*/ 123 w 145"/>
                <a:gd name="T23" fmla="*/ 52 h 81"/>
                <a:gd name="T24" fmla="*/ 134 w 145"/>
                <a:gd name="T25" fmla="*/ 52 h 81"/>
                <a:gd name="T26" fmla="*/ 141 w 145"/>
                <a:gd name="T27" fmla="*/ 48 h 81"/>
                <a:gd name="T28" fmla="*/ 141 w 145"/>
                <a:gd name="T29" fmla="*/ 52 h 81"/>
                <a:gd name="T30" fmla="*/ 145 w 145"/>
                <a:gd name="T31" fmla="*/ 55 h 81"/>
                <a:gd name="T32" fmla="*/ 137 w 145"/>
                <a:gd name="T33" fmla="*/ 59 h 81"/>
                <a:gd name="T34" fmla="*/ 130 w 145"/>
                <a:gd name="T35" fmla="*/ 63 h 81"/>
                <a:gd name="T36" fmla="*/ 130 w 145"/>
                <a:gd name="T37" fmla="*/ 70 h 81"/>
                <a:gd name="T38" fmla="*/ 130 w 145"/>
                <a:gd name="T39" fmla="*/ 74 h 81"/>
                <a:gd name="T40" fmla="*/ 126 w 145"/>
                <a:gd name="T41" fmla="*/ 78 h 81"/>
                <a:gd name="T42" fmla="*/ 123 w 145"/>
                <a:gd name="T43" fmla="*/ 74 h 81"/>
                <a:gd name="T44" fmla="*/ 115 w 145"/>
                <a:gd name="T45" fmla="*/ 74 h 81"/>
                <a:gd name="T46" fmla="*/ 104 w 145"/>
                <a:gd name="T47" fmla="*/ 74 h 81"/>
                <a:gd name="T48" fmla="*/ 93 w 145"/>
                <a:gd name="T49" fmla="*/ 78 h 81"/>
                <a:gd name="T50" fmla="*/ 85 w 145"/>
                <a:gd name="T51" fmla="*/ 81 h 81"/>
                <a:gd name="T52" fmla="*/ 78 w 145"/>
                <a:gd name="T53" fmla="*/ 81 h 81"/>
                <a:gd name="T54" fmla="*/ 71 w 145"/>
                <a:gd name="T55" fmla="*/ 81 h 81"/>
                <a:gd name="T56" fmla="*/ 67 w 145"/>
                <a:gd name="T57" fmla="*/ 81 h 81"/>
                <a:gd name="T58" fmla="*/ 56 w 145"/>
                <a:gd name="T59" fmla="*/ 81 h 81"/>
                <a:gd name="T60" fmla="*/ 52 w 145"/>
                <a:gd name="T61" fmla="*/ 78 h 81"/>
                <a:gd name="T62" fmla="*/ 45 w 145"/>
                <a:gd name="T63" fmla="*/ 81 h 81"/>
                <a:gd name="T64" fmla="*/ 45 w 145"/>
                <a:gd name="T65" fmla="*/ 78 h 81"/>
                <a:gd name="T66" fmla="*/ 41 w 145"/>
                <a:gd name="T67" fmla="*/ 74 h 81"/>
                <a:gd name="T68" fmla="*/ 37 w 145"/>
                <a:gd name="T69" fmla="*/ 70 h 81"/>
                <a:gd name="T70" fmla="*/ 37 w 145"/>
                <a:gd name="T71" fmla="*/ 63 h 81"/>
                <a:gd name="T72" fmla="*/ 30 w 145"/>
                <a:gd name="T73" fmla="*/ 66 h 81"/>
                <a:gd name="T74" fmla="*/ 23 w 145"/>
                <a:gd name="T75" fmla="*/ 66 h 81"/>
                <a:gd name="T76" fmla="*/ 15 w 145"/>
                <a:gd name="T77" fmla="*/ 63 h 81"/>
                <a:gd name="T78" fmla="*/ 19 w 145"/>
                <a:gd name="T79" fmla="*/ 55 h 81"/>
                <a:gd name="T80" fmla="*/ 8 w 145"/>
                <a:gd name="T81" fmla="*/ 52 h 81"/>
                <a:gd name="T82" fmla="*/ 4 w 145"/>
                <a:gd name="T83" fmla="*/ 44 h 81"/>
                <a:gd name="T84" fmla="*/ 0 w 145"/>
                <a:gd name="T85" fmla="*/ 40 h 81"/>
                <a:gd name="T86" fmla="*/ 4 w 145"/>
                <a:gd name="T87" fmla="*/ 37 h 81"/>
                <a:gd name="T88" fmla="*/ 11 w 145"/>
                <a:gd name="T89" fmla="*/ 33 h 81"/>
                <a:gd name="T90" fmla="*/ 15 w 145"/>
                <a:gd name="T91" fmla="*/ 29 h 81"/>
                <a:gd name="T92" fmla="*/ 23 w 145"/>
                <a:gd name="T93" fmla="*/ 11 h 81"/>
                <a:gd name="T94" fmla="*/ 30 w 145"/>
                <a:gd name="T95" fmla="*/ 7 h 81"/>
                <a:gd name="T96" fmla="*/ 30 w 145"/>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81">
                  <a:moveTo>
                    <a:pt x="30" y="0"/>
                  </a:moveTo>
                  <a:lnTo>
                    <a:pt x="34" y="0"/>
                  </a:lnTo>
                  <a:lnTo>
                    <a:pt x="37" y="0"/>
                  </a:lnTo>
                  <a:lnTo>
                    <a:pt x="41" y="0"/>
                  </a:lnTo>
                  <a:lnTo>
                    <a:pt x="45" y="3"/>
                  </a:lnTo>
                  <a:lnTo>
                    <a:pt x="52" y="3"/>
                  </a:lnTo>
                  <a:lnTo>
                    <a:pt x="56" y="3"/>
                  </a:lnTo>
                  <a:lnTo>
                    <a:pt x="56" y="7"/>
                  </a:lnTo>
                  <a:lnTo>
                    <a:pt x="60" y="7"/>
                  </a:lnTo>
                  <a:lnTo>
                    <a:pt x="67" y="7"/>
                  </a:lnTo>
                  <a:lnTo>
                    <a:pt x="67" y="7"/>
                  </a:lnTo>
                  <a:lnTo>
                    <a:pt x="71" y="3"/>
                  </a:lnTo>
                  <a:lnTo>
                    <a:pt x="82" y="3"/>
                  </a:lnTo>
                  <a:lnTo>
                    <a:pt x="85" y="0"/>
                  </a:lnTo>
                  <a:lnTo>
                    <a:pt x="97" y="0"/>
                  </a:lnTo>
                  <a:lnTo>
                    <a:pt x="100" y="3"/>
                  </a:lnTo>
                  <a:lnTo>
                    <a:pt x="104" y="11"/>
                  </a:lnTo>
                  <a:lnTo>
                    <a:pt x="104" y="15"/>
                  </a:lnTo>
                  <a:lnTo>
                    <a:pt x="115" y="18"/>
                  </a:lnTo>
                  <a:lnTo>
                    <a:pt x="115" y="22"/>
                  </a:lnTo>
                  <a:lnTo>
                    <a:pt x="119" y="29"/>
                  </a:lnTo>
                  <a:lnTo>
                    <a:pt x="119" y="40"/>
                  </a:lnTo>
                  <a:lnTo>
                    <a:pt x="119" y="44"/>
                  </a:lnTo>
                  <a:lnTo>
                    <a:pt x="123" y="52"/>
                  </a:lnTo>
                  <a:lnTo>
                    <a:pt x="126" y="52"/>
                  </a:lnTo>
                  <a:lnTo>
                    <a:pt x="134" y="52"/>
                  </a:lnTo>
                  <a:lnTo>
                    <a:pt x="137" y="48"/>
                  </a:lnTo>
                  <a:lnTo>
                    <a:pt x="141" y="48"/>
                  </a:lnTo>
                  <a:lnTo>
                    <a:pt x="145" y="52"/>
                  </a:lnTo>
                  <a:lnTo>
                    <a:pt x="141" y="52"/>
                  </a:lnTo>
                  <a:lnTo>
                    <a:pt x="145" y="55"/>
                  </a:lnTo>
                  <a:lnTo>
                    <a:pt x="145" y="55"/>
                  </a:lnTo>
                  <a:lnTo>
                    <a:pt x="141" y="59"/>
                  </a:lnTo>
                  <a:lnTo>
                    <a:pt x="137" y="59"/>
                  </a:lnTo>
                  <a:lnTo>
                    <a:pt x="134" y="63"/>
                  </a:lnTo>
                  <a:lnTo>
                    <a:pt x="130" y="63"/>
                  </a:lnTo>
                  <a:lnTo>
                    <a:pt x="130" y="66"/>
                  </a:lnTo>
                  <a:lnTo>
                    <a:pt x="130" y="70"/>
                  </a:lnTo>
                  <a:lnTo>
                    <a:pt x="130" y="74"/>
                  </a:lnTo>
                  <a:lnTo>
                    <a:pt x="130" y="74"/>
                  </a:lnTo>
                  <a:lnTo>
                    <a:pt x="130" y="78"/>
                  </a:lnTo>
                  <a:lnTo>
                    <a:pt x="126" y="78"/>
                  </a:lnTo>
                  <a:lnTo>
                    <a:pt x="126" y="78"/>
                  </a:lnTo>
                  <a:lnTo>
                    <a:pt x="123" y="74"/>
                  </a:lnTo>
                  <a:lnTo>
                    <a:pt x="119" y="78"/>
                  </a:lnTo>
                  <a:lnTo>
                    <a:pt x="115" y="74"/>
                  </a:lnTo>
                  <a:lnTo>
                    <a:pt x="111" y="74"/>
                  </a:lnTo>
                  <a:lnTo>
                    <a:pt x="104" y="74"/>
                  </a:lnTo>
                  <a:lnTo>
                    <a:pt x="100" y="74"/>
                  </a:lnTo>
                  <a:lnTo>
                    <a:pt x="93" y="78"/>
                  </a:lnTo>
                  <a:lnTo>
                    <a:pt x="89" y="78"/>
                  </a:lnTo>
                  <a:lnTo>
                    <a:pt x="85" y="81"/>
                  </a:lnTo>
                  <a:lnTo>
                    <a:pt x="85" y="81"/>
                  </a:lnTo>
                  <a:lnTo>
                    <a:pt x="78" y="81"/>
                  </a:lnTo>
                  <a:lnTo>
                    <a:pt x="74" y="81"/>
                  </a:lnTo>
                  <a:lnTo>
                    <a:pt x="71" y="81"/>
                  </a:lnTo>
                  <a:lnTo>
                    <a:pt x="71" y="81"/>
                  </a:lnTo>
                  <a:lnTo>
                    <a:pt x="67" y="81"/>
                  </a:lnTo>
                  <a:lnTo>
                    <a:pt x="60" y="81"/>
                  </a:lnTo>
                  <a:lnTo>
                    <a:pt x="56" y="81"/>
                  </a:lnTo>
                  <a:lnTo>
                    <a:pt x="52" y="81"/>
                  </a:lnTo>
                  <a:lnTo>
                    <a:pt x="52" y="78"/>
                  </a:lnTo>
                  <a:lnTo>
                    <a:pt x="48" y="78"/>
                  </a:lnTo>
                  <a:lnTo>
                    <a:pt x="45" y="81"/>
                  </a:lnTo>
                  <a:lnTo>
                    <a:pt x="41" y="78"/>
                  </a:lnTo>
                  <a:lnTo>
                    <a:pt x="45" y="78"/>
                  </a:lnTo>
                  <a:lnTo>
                    <a:pt x="45" y="74"/>
                  </a:lnTo>
                  <a:lnTo>
                    <a:pt x="41" y="74"/>
                  </a:lnTo>
                  <a:lnTo>
                    <a:pt x="37" y="74"/>
                  </a:lnTo>
                  <a:lnTo>
                    <a:pt x="37" y="70"/>
                  </a:lnTo>
                  <a:lnTo>
                    <a:pt x="34" y="66"/>
                  </a:lnTo>
                  <a:lnTo>
                    <a:pt x="37" y="63"/>
                  </a:lnTo>
                  <a:lnTo>
                    <a:pt x="34" y="63"/>
                  </a:lnTo>
                  <a:lnTo>
                    <a:pt x="30" y="66"/>
                  </a:lnTo>
                  <a:lnTo>
                    <a:pt x="26" y="66"/>
                  </a:lnTo>
                  <a:lnTo>
                    <a:pt x="23" y="66"/>
                  </a:lnTo>
                  <a:lnTo>
                    <a:pt x="23" y="63"/>
                  </a:lnTo>
                  <a:lnTo>
                    <a:pt x="15" y="63"/>
                  </a:lnTo>
                  <a:lnTo>
                    <a:pt x="15" y="59"/>
                  </a:lnTo>
                  <a:lnTo>
                    <a:pt x="19" y="55"/>
                  </a:lnTo>
                  <a:lnTo>
                    <a:pt x="15" y="55"/>
                  </a:lnTo>
                  <a:lnTo>
                    <a:pt x="8" y="52"/>
                  </a:lnTo>
                  <a:lnTo>
                    <a:pt x="8" y="48"/>
                  </a:lnTo>
                  <a:lnTo>
                    <a:pt x="4" y="44"/>
                  </a:lnTo>
                  <a:lnTo>
                    <a:pt x="0" y="40"/>
                  </a:lnTo>
                  <a:lnTo>
                    <a:pt x="0" y="40"/>
                  </a:lnTo>
                  <a:lnTo>
                    <a:pt x="4" y="37"/>
                  </a:lnTo>
                  <a:lnTo>
                    <a:pt x="4" y="37"/>
                  </a:lnTo>
                  <a:lnTo>
                    <a:pt x="8" y="33"/>
                  </a:lnTo>
                  <a:lnTo>
                    <a:pt x="11" y="33"/>
                  </a:lnTo>
                  <a:lnTo>
                    <a:pt x="15" y="33"/>
                  </a:lnTo>
                  <a:lnTo>
                    <a:pt x="15" y="29"/>
                  </a:lnTo>
                  <a:lnTo>
                    <a:pt x="19" y="22"/>
                  </a:lnTo>
                  <a:lnTo>
                    <a:pt x="23" y="11"/>
                  </a:lnTo>
                  <a:lnTo>
                    <a:pt x="26" y="7"/>
                  </a:lnTo>
                  <a:lnTo>
                    <a:pt x="30" y="7"/>
                  </a:lnTo>
                  <a:lnTo>
                    <a:pt x="34" y="3"/>
                  </a:lnTo>
                  <a:lnTo>
                    <a:pt x="30" y="0"/>
                  </a:lnTo>
                  <a:close/>
                </a:path>
              </a:pathLst>
            </a:custGeom>
            <a:grpFill/>
            <a:ln>
              <a:noFill/>
            </a:ln>
          </p:spPr>
          <p:txBody>
            <a:bodyPr vert="horz" wrap="square" lIns="91440" tIns="45720" rIns="91440" bIns="45720" numCol="1" anchor="t" anchorCtr="0" compatLnSpc="1"/>
            <a:lstStyle/>
            <a:p>
              <a:endParaRPr lang="en-US"/>
            </a:p>
          </p:txBody>
        </p:sp>
        <p:sp>
          <p:nvSpPr>
            <p:cNvPr id="195" name="Freeform 48"/>
            <p:cNvSpPr/>
            <p:nvPr/>
          </p:nvSpPr>
          <p:spPr bwMode="auto">
            <a:xfrm>
              <a:off x="4606958" y="2159531"/>
              <a:ext cx="124804" cy="72051"/>
            </a:xfrm>
            <a:custGeom>
              <a:avLst/>
              <a:gdLst>
                <a:gd name="T0" fmla="*/ 63 w 97"/>
                <a:gd name="T1" fmla="*/ 48 h 56"/>
                <a:gd name="T2" fmla="*/ 67 w 97"/>
                <a:gd name="T3" fmla="*/ 45 h 56"/>
                <a:gd name="T4" fmla="*/ 67 w 97"/>
                <a:gd name="T5" fmla="*/ 45 h 56"/>
                <a:gd name="T6" fmla="*/ 71 w 97"/>
                <a:gd name="T7" fmla="*/ 41 h 56"/>
                <a:gd name="T8" fmla="*/ 74 w 97"/>
                <a:gd name="T9" fmla="*/ 41 h 56"/>
                <a:gd name="T10" fmla="*/ 78 w 97"/>
                <a:gd name="T11" fmla="*/ 41 h 56"/>
                <a:gd name="T12" fmla="*/ 78 w 97"/>
                <a:gd name="T13" fmla="*/ 37 h 56"/>
                <a:gd name="T14" fmla="*/ 82 w 97"/>
                <a:gd name="T15" fmla="*/ 30 h 56"/>
                <a:gd name="T16" fmla="*/ 86 w 97"/>
                <a:gd name="T17" fmla="*/ 19 h 56"/>
                <a:gd name="T18" fmla="*/ 89 w 97"/>
                <a:gd name="T19" fmla="*/ 15 h 56"/>
                <a:gd name="T20" fmla="*/ 93 w 97"/>
                <a:gd name="T21" fmla="*/ 15 h 56"/>
                <a:gd name="T22" fmla="*/ 97 w 97"/>
                <a:gd name="T23" fmla="*/ 11 h 56"/>
                <a:gd name="T24" fmla="*/ 93 w 97"/>
                <a:gd name="T25" fmla="*/ 8 h 56"/>
                <a:gd name="T26" fmla="*/ 89 w 97"/>
                <a:gd name="T27" fmla="*/ 4 h 56"/>
                <a:gd name="T28" fmla="*/ 86 w 97"/>
                <a:gd name="T29" fmla="*/ 0 h 56"/>
                <a:gd name="T30" fmla="*/ 82 w 97"/>
                <a:gd name="T31" fmla="*/ 4 h 56"/>
                <a:gd name="T32" fmla="*/ 78 w 97"/>
                <a:gd name="T33" fmla="*/ 0 h 56"/>
                <a:gd name="T34" fmla="*/ 71 w 97"/>
                <a:gd name="T35" fmla="*/ 4 h 56"/>
                <a:gd name="T36" fmla="*/ 67 w 97"/>
                <a:gd name="T37" fmla="*/ 0 h 56"/>
                <a:gd name="T38" fmla="*/ 60 w 97"/>
                <a:gd name="T39" fmla="*/ 0 h 56"/>
                <a:gd name="T40" fmla="*/ 60 w 97"/>
                <a:gd name="T41" fmla="*/ 4 h 56"/>
                <a:gd name="T42" fmla="*/ 56 w 97"/>
                <a:gd name="T43" fmla="*/ 8 h 56"/>
                <a:gd name="T44" fmla="*/ 56 w 97"/>
                <a:gd name="T45" fmla="*/ 11 h 56"/>
                <a:gd name="T46" fmla="*/ 49 w 97"/>
                <a:gd name="T47" fmla="*/ 8 h 56"/>
                <a:gd name="T48" fmla="*/ 45 w 97"/>
                <a:gd name="T49" fmla="*/ 11 h 56"/>
                <a:gd name="T50" fmla="*/ 41 w 97"/>
                <a:gd name="T51" fmla="*/ 11 h 56"/>
                <a:gd name="T52" fmla="*/ 41 w 97"/>
                <a:gd name="T53" fmla="*/ 15 h 56"/>
                <a:gd name="T54" fmla="*/ 30 w 97"/>
                <a:gd name="T55" fmla="*/ 15 h 56"/>
                <a:gd name="T56" fmla="*/ 26 w 97"/>
                <a:gd name="T57" fmla="*/ 19 h 56"/>
                <a:gd name="T58" fmla="*/ 19 w 97"/>
                <a:gd name="T59" fmla="*/ 15 h 56"/>
                <a:gd name="T60" fmla="*/ 8 w 97"/>
                <a:gd name="T61" fmla="*/ 11 h 56"/>
                <a:gd name="T62" fmla="*/ 8 w 97"/>
                <a:gd name="T63" fmla="*/ 11 h 56"/>
                <a:gd name="T64" fmla="*/ 8 w 97"/>
                <a:gd name="T65" fmla="*/ 15 h 56"/>
                <a:gd name="T66" fmla="*/ 8 w 97"/>
                <a:gd name="T67" fmla="*/ 19 h 56"/>
                <a:gd name="T68" fmla="*/ 0 w 97"/>
                <a:gd name="T69" fmla="*/ 19 h 56"/>
                <a:gd name="T70" fmla="*/ 0 w 97"/>
                <a:gd name="T71" fmla="*/ 19 h 56"/>
                <a:gd name="T72" fmla="*/ 4 w 97"/>
                <a:gd name="T73" fmla="*/ 23 h 56"/>
                <a:gd name="T74" fmla="*/ 4 w 97"/>
                <a:gd name="T75" fmla="*/ 26 h 56"/>
                <a:gd name="T76" fmla="*/ 4 w 97"/>
                <a:gd name="T77" fmla="*/ 30 h 56"/>
                <a:gd name="T78" fmla="*/ 4 w 97"/>
                <a:gd name="T79" fmla="*/ 30 h 56"/>
                <a:gd name="T80" fmla="*/ 0 w 97"/>
                <a:gd name="T81" fmla="*/ 34 h 56"/>
                <a:gd name="T82" fmla="*/ 0 w 97"/>
                <a:gd name="T83" fmla="*/ 34 h 56"/>
                <a:gd name="T84" fmla="*/ 4 w 97"/>
                <a:gd name="T85" fmla="*/ 37 h 56"/>
                <a:gd name="T86" fmla="*/ 4 w 97"/>
                <a:gd name="T87" fmla="*/ 45 h 56"/>
                <a:gd name="T88" fmla="*/ 8 w 97"/>
                <a:gd name="T89" fmla="*/ 45 h 56"/>
                <a:gd name="T90" fmla="*/ 15 w 97"/>
                <a:gd name="T91" fmla="*/ 48 h 56"/>
                <a:gd name="T92" fmla="*/ 19 w 97"/>
                <a:gd name="T93" fmla="*/ 52 h 56"/>
                <a:gd name="T94" fmla="*/ 23 w 97"/>
                <a:gd name="T95" fmla="*/ 52 h 56"/>
                <a:gd name="T96" fmla="*/ 30 w 97"/>
                <a:gd name="T97" fmla="*/ 56 h 56"/>
                <a:gd name="T98" fmla="*/ 37 w 97"/>
                <a:gd name="T99" fmla="*/ 56 h 56"/>
                <a:gd name="T100" fmla="*/ 37 w 97"/>
                <a:gd name="T101" fmla="*/ 52 h 56"/>
                <a:gd name="T102" fmla="*/ 41 w 97"/>
                <a:gd name="T103" fmla="*/ 56 h 56"/>
                <a:gd name="T104" fmla="*/ 41 w 97"/>
                <a:gd name="T105" fmla="*/ 52 h 56"/>
                <a:gd name="T106" fmla="*/ 45 w 97"/>
                <a:gd name="T107" fmla="*/ 52 h 56"/>
                <a:gd name="T108" fmla="*/ 49 w 97"/>
                <a:gd name="T109" fmla="*/ 52 h 56"/>
                <a:gd name="T110" fmla="*/ 49 w 97"/>
                <a:gd name="T111" fmla="*/ 48 h 56"/>
                <a:gd name="T112" fmla="*/ 52 w 97"/>
                <a:gd name="T113" fmla="*/ 45 h 56"/>
                <a:gd name="T114" fmla="*/ 56 w 97"/>
                <a:gd name="T115" fmla="*/ 48 h 56"/>
                <a:gd name="T116" fmla="*/ 60 w 97"/>
                <a:gd name="T117" fmla="*/ 48 h 56"/>
                <a:gd name="T118" fmla="*/ 63 w 97"/>
                <a:gd name="T1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6">
                  <a:moveTo>
                    <a:pt x="63" y="48"/>
                  </a:moveTo>
                  <a:lnTo>
                    <a:pt x="67" y="45"/>
                  </a:lnTo>
                  <a:lnTo>
                    <a:pt x="67" y="45"/>
                  </a:lnTo>
                  <a:lnTo>
                    <a:pt x="71" y="41"/>
                  </a:lnTo>
                  <a:lnTo>
                    <a:pt x="74" y="41"/>
                  </a:lnTo>
                  <a:lnTo>
                    <a:pt x="78" y="41"/>
                  </a:lnTo>
                  <a:lnTo>
                    <a:pt x="78" y="37"/>
                  </a:lnTo>
                  <a:lnTo>
                    <a:pt x="82" y="30"/>
                  </a:lnTo>
                  <a:lnTo>
                    <a:pt x="86" y="19"/>
                  </a:lnTo>
                  <a:lnTo>
                    <a:pt x="89" y="15"/>
                  </a:lnTo>
                  <a:lnTo>
                    <a:pt x="93" y="15"/>
                  </a:lnTo>
                  <a:lnTo>
                    <a:pt x="97" y="11"/>
                  </a:lnTo>
                  <a:lnTo>
                    <a:pt x="93" y="8"/>
                  </a:lnTo>
                  <a:lnTo>
                    <a:pt x="89" y="4"/>
                  </a:lnTo>
                  <a:lnTo>
                    <a:pt x="86" y="0"/>
                  </a:lnTo>
                  <a:lnTo>
                    <a:pt x="82" y="4"/>
                  </a:lnTo>
                  <a:lnTo>
                    <a:pt x="78" y="0"/>
                  </a:lnTo>
                  <a:lnTo>
                    <a:pt x="71" y="4"/>
                  </a:lnTo>
                  <a:lnTo>
                    <a:pt x="67" y="0"/>
                  </a:lnTo>
                  <a:lnTo>
                    <a:pt x="60" y="0"/>
                  </a:lnTo>
                  <a:lnTo>
                    <a:pt x="60" y="4"/>
                  </a:lnTo>
                  <a:lnTo>
                    <a:pt x="56" y="8"/>
                  </a:lnTo>
                  <a:lnTo>
                    <a:pt x="56" y="11"/>
                  </a:lnTo>
                  <a:lnTo>
                    <a:pt x="49" y="8"/>
                  </a:lnTo>
                  <a:lnTo>
                    <a:pt x="45" y="11"/>
                  </a:lnTo>
                  <a:lnTo>
                    <a:pt x="41" y="11"/>
                  </a:lnTo>
                  <a:lnTo>
                    <a:pt x="41" y="15"/>
                  </a:lnTo>
                  <a:lnTo>
                    <a:pt x="30" y="15"/>
                  </a:lnTo>
                  <a:lnTo>
                    <a:pt x="26" y="19"/>
                  </a:lnTo>
                  <a:lnTo>
                    <a:pt x="19" y="15"/>
                  </a:lnTo>
                  <a:lnTo>
                    <a:pt x="8" y="11"/>
                  </a:lnTo>
                  <a:lnTo>
                    <a:pt x="8" y="11"/>
                  </a:lnTo>
                  <a:lnTo>
                    <a:pt x="8" y="15"/>
                  </a:lnTo>
                  <a:lnTo>
                    <a:pt x="8" y="19"/>
                  </a:lnTo>
                  <a:lnTo>
                    <a:pt x="0" y="19"/>
                  </a:lnTo>
                  <a:lnTo>
                    <a:pt x="0" y="19"/>
                  </a:lnTo>
                  <a:lnTo>
                    <a:pt x="4" y="23"/>
                  </a:lnTo>
                  <a:lnTo>
                    <a:pt x="4" y="26"/>
                  </a:lnTo>
                  <a:lnTo>
                    <a:pt x="4" y="30"/>
                  </a:lnTo>
                  <a:lnTo>
                    <a:pt x="4" y="30"/>
                  </a:lnTo>
                  <a:lnTo>
                    <a:pt x="0" y="34"/>
                  </a:lnTo>
                  <a:lnTo>
                    <a:pt x="0" y="34"/>
                  </a:lnTo>
                  <a:lnTo>
                    <a:pt x="4" y="37"/>
                  </a:lnTo>
                  <a:lnTo>
                    <a:pt x="4" y="45"/>
                  </a:lnTo>
                  <a:lnTo>
                    <a:pt x="8" y="45"/>
                  </a:lnTo>
                  <a:lnTo>
                    <a:pt x="15" y="48"/>
                  </a:lnTo>
                  <a:lnTo>
                    <a:pt x="19" y="52"/>
                  </a:lnTo>
                  <a:lnTo>
                    <a:pt x="23" y="52"/>
                  </a:lnTo>
                  <a:lnTo>
                    <a:pt x="30" y="56"/>
                  </a:lnTo>
                  <a:lnTo>
                    <a:pt x="37" y="56"/>
                  </a:lnTo>
                  <a:lnTo>
                    <a:pt x="37" y="52"/>
                  </a:lnTo>
                  <a:lnTo>
                    <a:pt x="41" y="56"/>
                  </a:lnTo>
                  <a:lnTo>
                    <a:pt x="41" y="52"/>
                  </a:lnTo>
                  <a:lnTo>
                    <a:pt x="45" y="52"/>
                  </a:lnTo>
                  <a:lnTo>
                    <a:pt x="49" y="52"/>
                  </a:lnTo>
                  <a:lnTo>
                    <a:pt x="49" y="48"/>
                  </a:lnTo>
                  <a:lnTo>
                    <a:pt x="52" y="45"/>
                  </a:lnTo>
                  <a:lnTo>
                    <a:pt x="56" y="48"/>
                  </a:lnTo>
                  <a:lnTo>
                    <a:pt x="60" y="48"/>
                  </a:lnTo>
                  <a:lnTo>
                    <a:pt x="63" y="48"/>
                  </a:lnTo>
                  <a:close/>
                </a:path>
              </a:pathLst>
            </a:custGeom>
            <a:grpFill/>
            <a:ln>
              <a:noFill/>
            </a:ln>
          </p:spPr>
          <p:txBody>
            <a:bodyPr vert="horz" wrap="square" lIns="91440" tIns="45720" rIns="91440" bIns="45720" numCol="1" anchor="t" anchorCtr="0" compatLnSpc="1"/>
            <a:lstStyle/>
            <a:p>
              <a:endParaRPr lang="en-US"/>
            </a:p>
          </p:txBody>
        </p:sp>
        <p:sp>
          <p:nvSpPr>
            <p:cNvPr id="196" name="Freeform 49"/>
            <p:cNvSpPr/>
            <p:nvPr/>
          </p:nvSpPr>
          <p:spPr bwMode="auto">
            <a:xfrm>
              <a:off x="4617251" y="2140231"/>
              <a:ext cx="104218" cy="43745"/>
            </a:xfrm>
            <a:custGeom>
              <a:avLst/>
              <a:gdLst>
                <a:gd name="T0" fmla="*/ 0 w 81"/>
                <a:gd name="T1" fmla="*/ 26 h 34"/>
                <a:gd name="T2" fmla="*/ 11 w 81"/>
                <a:gd name="T3" fmla="*/ 30 h 34"/>
                <a:gd name="T4" fmla="*/ 18 w 81"/>
                <a:gd name="T5" fmla="*/ 34 h 34"/>
                <a:gd name="T6" fmla="*/ 22 w 81"/>
                <a:gd name="T7" fmla="*/ 30 h 34"/>
                <a:gd name="T8" fmla="*/ 33 w 81"/>
                <a:gd name="T9" fmla="*/ 30 h 34"/>
                <a:gd name="T10" fmla="*/ 33 w 81"/>
                <a:gd name="T11" fmla="*/ 26 h 34"/>
                <a:gd name="T12" fmla="*/ 37 w 81"/>
                <a:gd name="T13" fmla="*/ 26 h 34"/>
                <a:gd name="T14" fmla="*/ 41 w 81"/>
                <a:gd name="T15" fmla="*/ 23 h 34"/>
                <a:gd name="T16" fmla="*/ 48 w 81"/>
                <a:gd name="T17" fmla="*/ 26 h 34"/>
                <a:gd name="T18" fmla="*/ 48 w 81"/>
                <a:gd name="T19" fmla="*/ 23 h 34"/>
                <a:gd name="T20" fmla="*/ 52 w 81"/>
                <a:gd name="T21" fmla="*/ 19 h 34"/>
                <a:gd name="T22" fmla="*/ 52 w 81"/>
                <a:gd name="T23" fmla="*/ 15 h 34"/>
                <a:gd name="T24" fmla="*/ 59 w 81"/>
                <a:gd name="T25" fmla="*/ 15 h 34"/>
                <a:gd name="T26" fmla="*/ 63 w 81"/>
                <a:gd name="T27" fmla="*/ 19 h 34"/>
                <a:gd name="T28" fmla="*/ 70 w 81"/>
                <a:gd name="T29" fmla="*/ 15 h 34"/>
                <a:gd name="T30" fmla="*/ 74 w 81"/>
                <a:gd name="T31" fmla="*/ 19 h 34"/>
                <a:gd name="T32" fmla="*/ 78 w 81"/>
                <a:gd name="T33" fmla="*/ 15 h 34"/>
                <a:gd name="T34" fmla="*/ 78 w 81"/>
                <a:gd name="T35" fmla="*/ 12 h 34"/>
                <a:gd name="T36" fmla="*/ 81 w 81"/>
                <a:gd name="T37" fmla="*/ 4 h 34"/>
                <a:gd name="T38" fmla="*/ 81 w 81"/>
                <a:gd name="T39" fmla="*/ 4 h 34"/>
                <a:gd name="T40" fmla="*/ 74 w 81"/>
                <a:gd name="T41" fmla="*/ 0 h 34"/>
                <a:gd name="T42" fmla="*/ 70 w 81"/>
                <a:gd name="T43" fmla="*/ 0 h 34"/>
                <a:gd name="T44" fmla="*/ 66 w 81"/>
                <a:gd name="T45" fmla="*/ 0 h 34"/>
                <a:gd name="T46" fmla="*/ 63 w 81"/>
                <a:gd name="T47" fmla="*/ 0 h 34"/>
                <a:gd name="T48" fmla="*/ 63 w 81"/>
                <a:gd name="T49" fmla="*/ 0 h 34"/>
                <a:gd name="T50" fmla="*/ 59 w 81"/>
                <a:gd name="T51" fmla="*/ 0 h 34"/>
                <a:gd name="T52" fmla="*/ 59 w 81"/>
                <a:gd name="T53" fmla="*/ 0 h 34"/>
                <a:gd name="T54" fmla="*/ 52 w 81"/>
                <a:gd name="T55" fmla="*/ 0 h 34"/>
                <a:gd name="T56" fmla="*/ 52 w 81"/>
                <a:gd name="T57" fmla="*/ 0 h 34"/>
                <a:gd name="T58" fmla="*/ 48 w 81"/>
                <a:gd name="T59" fmla="*/ 0 h 34"/>
                <a:gd name="T60" fmla="*/ 48 w 81"/>
                <a:gd name="T61" fmla="*/ 4 h 34"/>
                <a:gd name="T62" fmla="*/ 44 w 81"/>
                <a:gd name="T63" fmla="*/ 4 h 34"/>
                <a:gd name="T64" fmla="*/ 41 w 81"/>
                <a:gd name="T65" fmla="*/ 4 h 34"/>
                <a:gd name="T66" fmla="*/ 41 w 81"/>
                <a:gd name="T67" fmla="*/ 4 h 34"/>
                <a:gd name="T68" fmla="*/ 33 w 81"/>
                <a:gd name="T69" fmla="*/ 4 h 34"/>
                <a:gd name="T70" fmla="*/ 29 w 81"/>
                <a:gd name="T71" fmla="*/ 4 h 34"/>
                <a:gd name="T72" fmla="*/ 26 w 81"/>
                <a:gd name="T73" fmla="*/ 8 h 34"/>
                <a:gd name="T74" fmla="*/ 22 w 81"/>
                <a:gd name="T75" fmla="*/ 12 h 34"/>
                <a:gd name="T76" fmla="*/ 15 w 81"/>
                <a:gd name="T77" fmla="*/ 12 h 34"/>
                <a:gd name="T78" fmla="*/ 11 w 81"/>
                <a:gd name="T79" fmla="*/ 12 h 34"/>
                <a:gd name="T80" fmla="*/ 7 w 81"/>
                <a:gd name="T81" fmla="*/ 12 h 34"/>
                <a:gd name="T82" fmla="*/ 3 w 81"/>
                <a:gd name="T83" fmla="*/ 12 h 34"/>
                <a:gd name="T84" fmla="*/ 0 w 81"/>
                <a:gd name="T85" fmla="*/ 15 h 34"/>
                <a:gd name="T86" fmla="*/ 0 w 81"/>
                <a:gd name="T87" fmla="*/ 15 h 34"/>
                <a:gd name="T88" fmla="*/ 0 w 81"/>
                <a:gd name="T89" fmla="*/ 19 h 34"/>
                <a:gd name="T90" fmla="*/ 0 w 81"/>
                <a:gd name="T9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34">
                  <a:moveTo>
                    <a:pt x="0" y="26"/>
                  </a:moveTo>
                  <a:lnTo>
                    <a:pt x="11" y="30"/>
                  </a:lnTo>
                  <a:lnTo>
                    <a:pt x="18" y="34"/>
                  </a:lnTo>
                  <a:lnTo>
                    <a:pt x="22" y="30"/>
                  </a:lnTo>
                  <a:lnTo>
                    <a:pt x="33" y="30"/>
                  </a:lnTo>
                  <a:lnTo>
                    <a:pt x="33" y="26"/>
                  </a:lnTo>
                  <a:lnTo>
                    <a:pt x="37" y="26"/>
                  </a:lnTo>
                  <a:lnTo>
                    <a:pt x="41" y="23"/>
                  </a:lnTo>
                  <a:lnTo>
                    <a:pt x="48" y="26"/>
                  </a:lnTo>
                  <a:lnTo>
                    <a:pt x="48" y="23"/>
                  </a:lnTo>
                  <a:lnTo>
                    <a:pt x="52" y="19"/>
                  </a:lnTo>
                  <a:lnTo>
                    <a:pt x="52" y="15"/>
                  </a:lnTo>
                  <a:lnTo>
                    <a:pt x="59" y="15"/>
                  </a:lnTo>
                  <a:lnTo>
                    <a:pt x="63" y="19"/>
                  </a:lnTo>
                  <a:lnTo>
                    <a:pt x="70" y="15"/>
                  </a:lnTo>
                  <a:lnTo>
                    <a:pt x="74" y="19"/>
                  </a:lnTo>
                  <a:lnTo>
                    <a:pt x="78" y="15"/>
                  </a:lnTo>
                  <a:lnTo>
                    <a:pt x="78" y="12"/>
                  </a:lnTo>
                  <a:lnTo>
                    <a:pt x="81" y="4"/>
                  </a:lnTo>
                  <a:lnTo>
                    <a:pt x="81" y="4"/>
                  </a:lnTo>
                  <a:lnTo>
                    <a:pt x="74" y="0"/>
                  </a:lnTo>
                  <a:lnTo>
                    <a:pt x="70" y="0"/>
                  </a:lnTo>
                  <a:lnTo>
                    <a:pt x="66" y="0"/>
                  </a:lnTo>
                  <a:lnTo>
                    <a:pt x="63" y="0"/>
                  </a:lnTo>
                  <a:lnTo>
                    <a:pt x="63" y="0"/>
                  </a:lnTo>
                  <a:lnTo>
                    <a:pt x="59" y="0"/>
                  </a:lnTo>
                  <a:lnTo>
                    <a:pt x="59" y="0"/>
                  </a:lnTo>
                  <a:lnTo>
                    <a:pt x="52" y="0"/>
                  </a:lnTo>
                  <a:lnTo>
                    <a:pt x="52" y="0"/>
                  </a:lnTo>
                  <a:lnTo>
                    <a:pt x="48" y="0"/>
                  </a:lnTo>
                  <a:lnTo>
                    <a:pt x="48" y="4"/>
                  </a:lnTo>
                  <a:lnTo>
                    <a:pt x="44" y="4"/>
                  </a:lnTo>
                  <a:lnTo>
                    <a:pt x="41" y="4"/>
                  </a:lnTo>
                  <a:lnTo>
                    <a:pt x="41" y="4"/>
                  </a:lnTo>
                  <a:lnTo>
                    <a:pt x="33" y="4"/>
                  </a:lnTo>
                  <a:lnTo>
                    <a:pt x="29" y="4"/>
                  </a:lnTo>
                  <a:lnTo>
                    <a:pt x="26" y="8"/>
                  </a:lnTo>
                  <a:lnTo>
                    <a:pt x="22" y="12"/>
                  </a:lnTo>
                  <a:lnTo>
                    <a:pt x="15" y="12"/>
                  </a:lnTo>
                  <a:lnTo>
                    <a:pt x="11" y="12"/>
                  </a:lnTo>
                  <a:lnTo>
                    <a:pt x="7" y="12"/>
                  </a:lnTo>
                  <a:lnTo>
                    <a:pt x="3" y="12"/>
                  </a:lnTo>
                  <a:lnTo>
                    <a:pt x="0" y="15"/>
                  </a:lnTo>
                  <a:lnTo>
                    <a:pt x="0" y="15"/>
                  </a:lnTo>
                  <a:lnTo>
                    <a:pt x="0" y="19"/>
                  </a:lnTo>
                  <a:lnTo>
                    <a:pt x="0" y="26"/>
                  </a:lnTo>
                  <a:close/>
                </a:path>
              </a:pathLst>
            </a:custGeom>
            <a:grpFill/>
            <a:ln>
              <a:noFill/>
            </a:ln>
          </p:spPr>
          <p:txBody>
            <a:bodyPr vert="horz" wrap="square" lIns="91440" tIns="45720" rIns="91440" bIns="45720" numCol="1" anchor="t" anchorCtr="0" compatLnSpc="1"/>
            <a:lstStyle/>
            <a:p>
              <a:endParaRPr lang="en-US"/>
            </a:p>
          </p:txBody>
        </p:sp>
        <p:sp>
          <p:nvSpPr>
            <p:cNvPr id="197" name="Freeform 50"/>
            <p:cNvSpPr/>
            <p:nvPr/>
          </p:nvSpPr>
          <p:spPr bwMode="auto">
            <a:xfrm>
              <a:off x="4731760" y="2265035"/>
              <a:ext cx="123517" cy="66905"/>
            </a:xfrm>
            <a:custGeom>
              <a:avLst/>
              <a:gdLst>
                <a:gd name="T0" fmla="*/ 7 w 96"/>
                <a:gd name="T1" fmla="*/ 0 h 52"/>
                <a:gd name="T2" fmla="*/ 11 w 96"/>
                <a:gd name="T3" fmla="*/ 4 h 52"/>
                <a:gd name="T4" fmla="*/ 11 w 96"/>
                <a:gd name="T5" fmla="*/ 7 h 52"/>
                <a:gd name="T6" fmla="*/ 18 w 96"/>
                <a:gd name="T7" fmla="*/ 4 h 52"/>
                <a:gd name="T8" fmla="*/ 22 w 96"/>
                <a:gd name="T9" fmla="*/ 7 h 52"/>
                <a:gd name="T10" fmla="*/ 33 w 96"/>
                <a:gd name="T11" fmla="*/ 7 h 52"/>
                <a:gd name="T12" fmla="*/ 37 w 96"/>
                <a:gd name="T13" fmla="*/ 7 h 52"/>
                <a:gd name="T14" fmla="*/ 44 w 96"/>
                <a:gd name="T15" fmla="*/ 7 h 52"/>
                <a:gd name="T16" fmla="*/ 51 w 96"/>
                <a:gd name="T17" fmla="*/ 7 h 52"/>
                <a:gd name="T18" fmla="*/ 59 w 96"/>
                <a:gd name="T19" fmla="*/ 4 h 52"/>
                <a:gd name="T20" fmla="*/ 70 w 96"/>
                <a:gd name="T21" fmla="*/ 0 h 52"/>
                <a:gd name="T22" fmla="*/ 81 w 96"/>
                <a:gd name="T23" fmla="*/ 0 h 52"/>
                <a:gd name="T24" fmla="*/ 89 w 96"/>
                <a:gd name="T25" fmla="*/ 0 h 52"/>
                <a:gd name="T26" fmla="*/ 92 w 96"/>
                <a:gd name="T27" fmla="*/ 4 h 52"/>
                <a:gd name="T28" fmla="*/ 96 w 96"/>
                <a:gd name="T29" fmla="*/ 7 h 52"/>
                <a:gd name="T30" fmla="*/ 92 w 96"/>
                <a:gd name="T31" fmla="*/ 15 h 52"/>
                <a:gd name="T32" fmla="*/ 85 w 96"/>
                <a:gd name="T33" fmla="*/ 15 h 52"/>
                <a:gd name="T34" fmla="*/ 85 w 96"/>
                <a:gd name="T35" fmla="*/ 26 h 52"/>
                <a:gd name="T36" fmla="*/ 81 w 96"/>
                <a:gd name="T37" fmla="*/ 30 h 52"/>
                <a:gd name="T38" fmla="*/ 89 w 96"/>
                <a:gd name="T39" fmla="*/ 37 h 52"/>
                <a:gd name="T40" fmla="*/ 89 w 96"/>
                <a:gd name="T41" fmla="*/ 41 h 52"/>
                <a:gd name="T42" fmla="*/ 85 w 96"/>
                <a:gd name="T43" fmla="*/ 41 h 52"/>
                <a:gd name="T44" fmla="*/ 74 w 96"/>
                <a:gd name="T45" fmla="*/ 37 h 52"/>
                <a:gd name="T46" fmla="*/ 70 w 96"/>
                <a:gd name="T47" fmla="*/ 41 h 52"/>
                <a:gd name="T48" fmla="*/ 66 w 96"/>
                <a:gd name="T49" fmla="*/ 41 h 52"/>
                <a:gd name="T50" fmla="*/ 63 w 96"/>
                <a:gd name="T51" fmla="*/ 44 h 52"/>
                <a:gd name="T52" fmla="*/ 63 w 96"/>
                <a:gd name="T53" fmla="*/ 52 h 52"/>
                <a:gd name="T54" fmla="*/ 55 w 96"/>
                <a:gd name="T55" fmla="*/ 52 h 52"/>
                <a:gd name="T56" fmla="*/ 48 w 96"/>
                <a:gd name="T57" fmla="*/ 52 h 52"/>
                <a:gd name="T58" fmla="*/ 44 w 96"/>
                <a:gd name="T59" fmla="*/ 52 h 52"/>
                <a:gd name="T60" fmla="*/ 40 w 96"/>
                <a:gd name="T61" fmla="*/ 52 h 52"/>
                <a:gd name="T62" fmla="*/ 29 w 96"/>
                <a:gd name="T63" fmla="*/ 48 h 52"/>
                <a:gd name="T64" fmla="*/ 22 w 96"/>
                <a:gd name="T65" fmla="*/ 52 h 52"/>
                <a:gd name="T66" fmla="*/ 18 w 96"/>
                <a:gd name="T67" fmla="*/ 52 h 52"/>
                <a:gd name="T68" fmla="*/ 14 w 96"/>
                <a:gd name="T69" fmla="*/ 48 h 52"/>
                <a:gd name="T70" fmla="*/ 11 w 96"/>
                <a:gd name="T71" fmla="*/ 41 h 52"/>
                <a:gd name="T72" fmla="*/ 3 w 96"/>
                <a:gd name="T73" fmla="*/ 33 h 52"/>
                <a:gd name="T74" fmla="*/ 3 w 96"/>
                <a:gd name="T75" fmla="*/ 30 h 52"/>
                <a:gd name="T76" fmla="*/ 7 w 96"/>
                <a:gd name="T77" fmla="*/ 22 h 52"/>
                <a:gd name="T78" fmla="*/ 7 w 96"/>
                <a:gd name="T79" fmla="*/ 15 h 52"/>
                <a:gd name="T80" fmla="*/ 0 w 96"/>
                <a:gd name="T81" fmla="*/ 4 h 52"/>
                <a:gd name="T82" fmla="*/ 3 w 9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52">
                  <a:moveTo>
                    <a:pt x="3" y="0"/>
                  </a:moveTo>
                  <a:lnTo>
                    <a:pt x="7" y="0"/>
                  </a:lnTo>
                  <a:lnTo>
                    <a:pt x="11" y="0"/>
                  </a:lnTo>
                  <a:lnTo>
                    <a:pt x="11" y="4"/>
                  </a:lnTo>
                  <a:lnTo>
                    <a:pt x="7" y="4"/>
                  </a:lnTo>
                  <a:lnTo>
                    <a:pt x="11" y="7"/>
                  </a:lnTo>
                  <a:lnTo>
                    <a:pt x="14" y="4"/>
                  </a:lnTo>
                  <a:lnTo>
                    <a:pt x="18" y="4"/>
                  </a:lnTo>
                  <a:lnTo>
                    <a:pt x="18" y="7"/>
                  </a:lnTo>
                  <a:lnTo>
                    <a:pt x="22" y="7"/>
                  </a:lnTo>
                  <a:lnTo>
                    <a:pt x="26" y="7"/>
                  </a:lnTo>
                  <a:lnTo>
                    <a:pt x="33" y="7"/>
                  </a:lnTo>
                  <a:lnTo>
                    <a:pt x="37" y="7"/>
                  </a:lnTo>
                  <a:lnTo>
                    <a:pt x="37" y="7"/>
                  </a:lnTo>
                  <a:lnTo>
                    <a:pt x="40" y="7"/>
                  </a:lnTo>
                  <a:lnTo>
                    <a:pt x="44" y="7"/>
                  </a:lnTo>
                  <a:lnTo>
                    <a:pt x="51" y="7"/>
                  </a:lnTo>
                  <a:lnTo>
                    <a:pt x="51" y="7"/>
                  </a:lnTo>
                  <a:lnTo>
                    <a:pt x="55" y="4"/>
                  </a:lnTo>
                  <a:lnTo>
                    <a:pt x="59" y="4"/>
                  </a:lnTo>
                  <a:lnTo>
                    <a:pt x="66" y="0"/>
                  </a:lnTo>
                  <a:lnTo>
                    <a:pt x="70" y="0"/>
                  </a:lnTo>
                  <a:lnTo>
                    <a:pt x="77" y="0"/>
                  </a:lnTo>
                  <a:lnTo>
                    <a:pt x="81" y="0"/>
                  </a:lnTo>
                  <a:lnTo>
                    <a:pt x="85" y="4"/>
                  </a:lnTo>
                  <a:lnTo>
                    <a:pt x="89" y="0"/>
                  </a:lnTo>
                  <a:lnTo>
                    <a:pt x="92" y="4"/>
                  </a:lnTo>
                  <a:lnTo>
                    <a:pt x="92" y="4"/>
                  </a:lnTo>
                  <a:lnTo>
                    <a:pt x="96" y="4"/>
                  </a:lnTo>
                  <a:lnTo>
                    <a:pt x="96" y="7"/>
                  </a:lnTo>
                  <a:lnTo>
                    <a:pt x="96" y="11"/>
                  </a:lnTo>
                  <a:lnTo>
                    <a:pt x="92" y="15"/>
                  </a:lnTo>
                  <a:lnTo>
                    <a:pt x="92" y="11"/>
                  </a:lnTo>
                  <a:lnTo>
                    <a:pt x="85" y="15"/>
                  </a:lnTo>
                  <a:lnTo>
                    <a:pt x="89" y="22"/>
                  </a:lnTo>
                  <a:lnTo>
                    <a:pt x="85" y="26"/>
                  </a:lnTo>
                  <a:lnTo>
                    <a:pt x="81" y="30"/>
                  </a:lnTo>
                  <a:lnTo>
                    <a:pt x="81" y="30"/>
                  </a:lnTo>
                  <a:lnTo>
                    <a:pt x="85" y="30"/>
                  </a:lnTo>
                  <a:lnTo>
                    <a:pt x="89" y="37"/>
                  </a:lnTo>
                  <a:lnTo>
                    <a:pt x="89" y="37"/>
                  </a:lnTo>
                  <a:lnTo>
                    <a:pt x="89" y="41"/>
                  </a:lnTo>
                  <a:lnTo>
                    <a:pt x="85" y="37"/>
                  </a:lnTo>
                  <a:lnTo>
                    <a:pt x="85" y="41"/>
                  </a:lnTo>
                  <a:lnTo>
                    <a:pt x="81" y="37"/>
                  </a:lnTo>
                  <a:lnTo>
                    <a:pt x="74" y="37"/>
                  </a:lnTo>
                  <a:lnTo>
                    <a:pt x="74" y="37"/>
                  </a:lnTo>
                  <a:lnTo>
                    <a:pt x="70" y="41"/>
                  </a:lnTo>
                  <a:lnTo>
                    <a:pt x="66" y="41"/>
                  </a:lnTo>
                  <a:lnTo>
                    <a:pt x="66" y="41"/>
                  </a:lnTo>
                  <a:lnTo>
                    <a:pt x="66" y="41"/>
                  </a:lnTo>
                  <a:lnTo>
                    <a:pt x="63" y="44"/>
                  </a:lnTo>
                  <a:lnTo>
                    <a:pt x="63" y="48"/>
                  </a:lnTo>
                  <a:lnTo>
                    <a:pt x="63" y="52"/>
                  </a:lnTo>
                  <a:lnTo>
                    <a:pt x="63" y="52"/>
                  </a:lnTo>
                  <a:lnTo>
                    <a:pt x="55" y="52"/>
                  </a:lnTo>
                  <a:lnTo>
                    <a:pt x="51" y="52"/>
                  </a:lnTo>
                  <a:lnTo>
                    <a:pt x="48" y="52"/>
                  </a:lnTo>
                  <a:lnTo>
                    <a:pt x="44" y="52"/>
                  </a:lnTo>
                  <a:lnTo>
                    <a:pt x="44" y="52"/>
                  </a:lnTo>
                  <a:lnTo>
                    <a:pt x="40" y="52"/>
                  </a:lnTo>
                  <a:lnTo>
                    <a:pt x="40" y="52"/>
                  </a:lnTo>
                  <a:lnTo>
                    <a:pt x="33" y="52"/>
                  </a:lnTo>
                  <a:lnTo>
                    <a:pt x="29" y="48"/>
                  </a:lnTo>
                  <a:lnTo>
                    <a:pt x="29" y="52"/>
                  </a:lnTo>
                  <a:lnTo>
                    <a:pt x="22" y="52"/>
                  </a:lnTo>
                  <a:lnTo>
                    <a:pt x="18" y="52"/>
                  </a:lnTo>
                  <a:lnTo>
                    <a:pt x="18" y="52"/>
                  </a:lnTo>
                  <a:lnTo>
                    <a:pt x="18" y="52"/>
                  </a:lnTo>
                  <a:lnTo>
                    <a:pt x="14" y="48"/>
                  </a:lnTo>
                  <a:lnTo>
                    <a:pt x="14" y="44"/>
                  </a:lnTo>
                  <a:lnTo>
                    <a:pt x="11" y="41"/>
                  </a:lnTo>
                  <a:lnTo>
                    <a:pt x="3" y="33"/>
                  </a:lnTo>
                  <a:lnTo>
                    <a:pt x="3" y="33"/>
                  </a:lnTo>
                  <a:lnTo>
                    <a:pt x="7" y="33"/>
                  </a:lnTo>
                  <a:lnTo>
                    <a:pt x="3" y="30"/>
                  </a:lnTo>
                  <a:lnTo>
                    <a:pt x="3" y="26"/>
                  </a:lnTo>
                  <a:lnTo>
                    <a:pt x="7" y="22"/>
                  </a:lnTo>
                  <a:lnTo>
                    <a:pt x="11" y="18"/>
                  </a:lnTo>
                  <a:lnTo>
                    <a:pt x="7" y="15"/>
                  </a:lnTo>
                  <a:lnTo>
                    <a:pt x="3" y="11"/>
                  </a:lnTo>
                  <a:lnTo>
                    <a:pt x="0" y="4"/>
                  </a:lnTo>
                  <a:lnTo>
                    <a:pt x="3" y="0"/>
                  </a:lnTo>
                  <a:lnTo>
                    <a:pt x="3" y="0"/>
                  </a:lnTo>
                  <a:close/>
                </a:path>
              </a:pathLst>
            </a:custGeom>
            <a:grpFill/>
            <a:ln>
              <a:noFill/>
            </a:ln>
          </p:spPr>
          <p:txBody>
            <a:bodyPr vert="horz" wrap="square" lIns="91440" tIns="45720" rIns="91440" bIns="45720" numCol="1" anchor="t" anchorCtr="0" compatLnSpc="1"/>
            <a:lstStyle/>
            <a:p>
              <a:endParaRPr lang="en-US"/>
            </a:p>
          </p:txBody>
        </p:sp>
        <p:sp>
          <p:nvSpPr>
            <p:cNvPr id="198" name="Freeform 51"/>
            <p:cNvSpPr/>
            <p:nvPr/>
          </p:nvSpPr>
          <p:spPr bwMode="auto">
            <a:xfrm>
              <a:off x="4698308" y="2307493"/>
              <a:ext cx="56612" cy="38599"/>
            </a:xfrm>
            <a:custGeom>
              <a:avLst/>
              <a:gdLst>
                <a:gd name="T0" fmla="*/ 29 w 44"/>
                <a:gd name="T1" fmla="*/ 0 h 30"/>
                <a:gd name="T2" fmla="*/ 37 w 44"/>
                <a:gd name="T3" fmla="*/ 8 h 30"/>
                <a:gd name="T4" fmla="*/ 40 w 44"/>
                <a:gd name="T5" fmla="*/ 11 h 30"/>
                <a:gd name="T6" fmla="*/ 40 w 44"/>
                <a:gd name="T7" fmla="*/ 15 h 30"/>
                <a:gd name="T8" fmla="*/ 44 w 44"/>
                <a:gd name="T9" fmla="*/ 19 h 30"/>
                <a:gd name="T10" fmla="*/ 40 w 44"/>
                <a:gd name="T11" fmla="*/ 23 h 30"/>
                <a:gd name="T12" fmla="*/ 37 w 44"/>
                <a:gd name="T13" fmla="*/ 23 h 30"/>
                <a:gd name="T14" fmla="*/ 33 w 44"/>
                <a:gd name="T15" fmla="*/ 23 h 30"/>
                <a:gd name="T16" fmla="*/ 26 w 44"/>
                <a:gd name="T17" fmla="*/ 23 h 30"/>
                <a:gd name="T18" fmla="*/ 22 w 44"/>
                <a:gd name="T19" fmla="*/ 26 h 30"/>
                <a:gd name="T20" fmla="*/ 22 w 44"/>
                <a:gd name="T21" fmla="*/ 26 h 30"/>
                <a:gd name="T22" fmla="*/ 18 w 44"/>
                <a:gd name="T23" fmla="*/ 26 h 30"/>
                <a:gd name="T24" fmla="*/ 11 w 44"/>
                <a:gd name="T25" fmla="*/ 30 h 30"/>
                <a:gd name="T26" fmla="*/ 11 w 44"/>
                <a:gd name="T27" fmla="*/ 30 h 30"/>
                <a:gd name="T28" fmla="*/ 7 w 44"/>
                <a:gd name="T29" fmla="*/ 30 h 30"/>
                <a:gd name="T30" fmla="*/ 7 w 44"/>
                <a:gd name="T31" fmla="*/ 26 h 30"/>
                <a:gd name="T32" fmla="*/ 3 w 44"/>
                <a:gd name="T33" fmla="*/ 23 h 30"/>
                <a:gd name="T34" fmla="*/ 0 w 44"/>
                <a:gd name="T35" fmla="*/ 15 h 30"/>
                <a:gd name="T36" fmla="*/ 3 w 44"/>
                <a:gd name="T37" fmla="*/ 11 h 30"/>
                <a:gd name="T38" fmla="*/ 3 w 44"/>
                <a:gd name="T39" fmla="*/ 11 h 30"/>
                <a:gd name="T40" fmla="*/ 3 w 44"/>
                <a:gd name="T41" fmla="*/ 11 h 30"/>
                <a:gd name="T42" fmla="*/ 3 w 44"/>
                <a:gd name="T43" fmla="*/ 8 h 30"/>
                <a:gd name="T44" fmla="*/ 7 w 44"/>
                <a:gd name="T45" fmla="*/ 4 h 30"/>
                <a:gd name="T46" fmla="*/ 11 w 44"/>
                <a:gd name="T47" fmla="*/ 4 h 30"/>
                <a:gd name="T48" fmla="*/ 15 w 44"/>
                <a:gd name="T49" fmla="*/ 4 h 30"/>
                <a:gd name="T50" fmla="*/ 22 w 44"/>
                <a:gd name="T51" fmla="*/ 0 h 30"/>
                <a:gd name="T52" fmla="*/ 22 w 44"/>
                <a:gd name="T53" fmla="*/ 4 h 30"/>
                <a:gd name="T54" fmla="*/ 29 w 44"/>
                <a:gd name="T55" fmla="*/ 0 h 30"/>
                <a:gd name="T56" fmla="*/ 29 w 44"/>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0">
                  <a:moveTo>
                    <a:pt x="29" y="0"/>
                  </a:moveTo>
                  <a:lnTo>
                    <a:pt x="37" y="8"/>
                  </a:lnTo>
                  <a:lnTo>
                    <a:pt x="40" y="11"/>
                  </a:lnTo>
                  <a:lnTo>
                    <a:pt x="40" y="15"/>
                  </a:lnTo>
                  <a:lnTo>
                    <a:pt x="44" y="19"/>
                  </a:lnTo>
                  <a:lnTo>
                    <a:pt x="40" y="23"/>
                  </a:lnTo>
                  <a:lnTo>
                    <a:pt x="37" y="23"/>
                  </a:lnTo>
                  <a:lnTo>
                    <a:pt x="33" y="23"/>
                  </a:lnTo>
                  <a:lnTo>
                    <a:pt x="26" y="23"/>
                  </a:lnTo>
                  <a:lnTo>
                    <a:pt x="22" y="26"/>
                  </a:lnTo>
                  <a:lnTo>
                    <a:pt x="22" y="26"/>
                  </a:lnTo>
                  <a:lnTo>
                    <a:pt x="18" y="26"/>
                  </a:lnTo>
                  <a:lnTo>
                    <a:pt x="11" y="30"/>
                  </a:lnTo>
                  <a:lnTo>
                    <a:pt x="11" y="30"/>
                  </a:lnTo>
                  <a:lnTo>
                    <a:pt x="7" y="30"/>
                  </a:lnTo>
                  <a:lnTo>
                    <a:pt x="7" y="26"/>
                  </a:lnTo>
                  <a:lnTo>
                    <a:pt x="3" y="23"/>
                  </a:lnTo>
                  <a:lnTo>
                    <a:pt x="0" y="15"/>
                  </a:lnTo>
                  <a:lnTo>
                    <a:pt x="3" y="11"/>
                  </a:lnTo>
                  <a:lnTo>
                    <a:pt x="3" y="11"/>
                  </a:lnTo>
                  <a:lnTo>
                    <a:pt x="3" y="11"/>
                  </a:lnTo>
                  <a:lnTo>
                    <a:pt x="3" y="8"/>
                  </a:lnTo>
                  <a:lnTo>
                    <a:pt x="7" y="4"/>
                  </a:lnTo>
                  <a:lnTo>
                    <a:pt x="11" y="4"/>
                  </a:lnTo>
                  <a:lnTo>
                    <a:pt x="15" y="4"/>
                  </a:lnTo>
                  <a:lnTo>
                    <a:pt x="22" y="0"/>
                  </a:lnTo>
                  <a:lnTo>
                    <a:pt x="22" y="4"/>
                  </a:lnTo>
                  <a:lnTo>
                    <a:pt x="29" y="0"/>
                  </a:lnTo>
                  <a:lnTo>
                    <a:pt x="29" y="0"/>
                  </a:lnTo>
                  <a:close/>
                </a:path>
              </a:pathLst>
            </a:custGeom>
            <a:grpFill/>
            <a:ln>
              <a:noFill/>
            </a:ln>
          </p:spPr>
          <p:txBody>
            <a:bodyPr vert="horz" wrap="square" lIns="91440" tIns="45720" rIns="91440" bIns="45720" numCol="1" anchor="t" anchorCtr="0" compatLnSpc="1"/>
            <a:lstStyle/>
            <a:p>
              <a:endParaRPr lang="en-US"/>
            </a:p>
          </p:txBody>
        </p:sp>
        <p:sp>
          <p:nvSpPr>
            <p:cNvPr id="199" name="Freeform 52"/>
            <p:cNvSpPr/>
            <p:nvPr/>
          </p:nvSpPr>
          <p:spPr bwMode="auto">
            <a:xfrm>
              <a:off x="4673864" y="2303634"/>
              <a:ext cx="38599" cy="65619"/>
            </a:xfrm>
            <a:custGeom>
              <a:avLst/>
              <a:gdLst>
                <a:gd name="T0" fmla="*/ 22 w 30"/>
                <a:gd name="T1" fmla="*/ 14 h 51"/>
                <a:gd name="T2" fmla="*/ 19 w 30"/>
                <a:gd name="T3" fmla="*/ 18 h 51"/>
                <a:gd name="T4" fmla="*/ 22 w 30"/>
                <a:gd name="T5" fmla="*/ 26 h 51"/>
                <a:gd name="T6" fmla="*/ 26 w 30"/>
                <a:gd name="T7" fmla="*/ 29 h 51"/>
                <a:gd name="T8" fmla="*/ 26 w 30"/>
                <a:gd name="T9" fmla="*/ 33 h 51"/>
                <a:gd name="T10" fmla="*/ 30 w 30"/>
                <a:gd name="T11" fmla="*/ 33 h 51"/>
                <a:gd name="T12" fmla="*/ 30 w 30"/>
                <a:gd name="T13" fmla="*/ 37 h 51"/>
                <a:gd name="T14" fmla="*/ 26 w 30"/>
                <a:gd name="T15" fmla="*/ 44 h 51"/>
                <a:gd name="T16" fmla="*/ 19 w 30"/>
                <a:gd name="T17" fmla="*/ 44 h 51"/>
                <a:gd name="T18" fmla="*/ 19 w 30"/>
                <a:gd name="T19" fmla="*/ 48 h 51"/>
                <a:gd name="T20" fmla="*/ 19 w 30"/>
                <a:gd name="T21" fmla="*/ 51 h 51"/>
                <a:gd name="T22" fmla="*/ 15 w 30"/>
                <a:gd name="T23" fmla="*/ 51 h 51"/>
                <a:gd name="T24" fmla="*/ 11 w 30"/>
                <a:gd name="T25" fmla="*/ 51 h 51"/>
                <a:gd name="T26" fmla="*/ 8 w 30"/>
                <a:gd name="T27" fmla="*/ 44 h 51"/>
                <a:gd name="T28" fmla="*/ 4 w 30"/>
                <a:gd name="T29" fmla="*/ 44 h 51"/>
                <a:gd name="T30" fmla="*/ 0 w 30"/>
                <a:gd name="T31" fmla="*/ 44 h 51"/>
                <a:gd name="T32" fmla="*/ 4 w 30"/>
                <a:gd name="T33" fmla="*/ 40 h 51"/>
                <a:gd name="T34" fmla="*/ 0 w 30"/>
                <a:gd name="T35" fmla="*/ 37 h 51"/>
                <a:gd name="T36" fmla="*/ 0 w 30"/>
                <a:gd name="T37" fmla="*/ 33 h 51"/>
                <a:gd name="T38" fmla="*/ 4 w 30"/>
                <a:gd name="T39" fmla="*/ 29 h 51"/>
                <a:gd name="T40" fmla="*/ 0 w 30"/>
                <a:gd name="T41" fmla="*/ 26 h 51"/>
                <a:gd name="T42" fmla="*/ 4 w 30"/>
                <a:gd name="T43" fmla="*/ 18 h 51"/>
                <a:gd name="T44" fmla="*/ 4 w 30"/>
                <a:gd name="T45" fmla="*/ 18 h 51"/>
                <a:gd name="T46" fmla="*/ 4 w 30"/>
                <a:gd name="T47" fmla="*/ 14 h 51"/>
                <a:gd name="T48" fmla="*/ 0 w 30"/>
                <a:gd name="T49" fmla="*/ 14 h 51"/>
                <a:gd name="T50" fmla="*/ 0 w 30"/>
                <a:gd name="T51" fmla="*/ 7 h 51"/>
                <a:gd name="T52" fmla="*/ 0 w 30"/>
                <a:gd name="T53" fmla="*/ 3 h 51"/>
                <a:gd name="T54" fmla="*/ 4 w 30"/>
                <a:gd name="T55" fmla="*/ 0 h 51"/>
                <a:gd name="T56" fmla="*/ 8 w 30"/>
                <a:gd name="T57" fmla="*/ 0 h 51"/>
                <a:gd name="T58" fmla="*/ 8 w 30"/>
                <a:gd name="T59" fmla="*/ 3 h 51"/>
                <a:gd name="T60" fmla="*/ 11 w 30"/>
                <a:gd name="T61" fmla="*/ 0 h 51"/>
                <a:gd name="T62" fmla="*/ 11 w 30"/>
                <a:gd name="T63" fmla="*/ 0 h 51"/>
                <a:gd name="T64" fmla="*/ 11 w 30"/>
                <a:gd name="T65" fmla="*/ 0 h 51"/>
                <a:gd name="T66" fmla="*/ 15 w 30"/>
                <a:gd name="T67" fmla="*/ 3 h 51"/>
                <a:gd name="T68" fmla="*/ 15 w 30"/>
                <a:gd name="T69" fmla="*/ 3 h 51"/>
                <a:gd name="T70" fmla="*/ 19 w 30"/>
                <a:gd name="T71" fmla="*/ 7 h 51"/>
                <a:gd name="T72" fmla="*/ 22 w 30"/>
                <a:gd name="T73" fmla="*/ 7 h 51"/>
                <a:gd name="T74" fmla="*/ 22 w 30"/>
                <a:gd name="T75" fmla="*/ 11 h 51"/>
                <a:gd name="T76" fmla="*/ 22 w 30"/>
                <a:gd name="T77"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51">
                  <a:moveTo>
                    <a:pt x="22" y="14"/>
                  </a:moveTo>
                  <a:lnTo>
                    <a:pt x="19" y="18"/>
                  </a:lnTo>
                  <a:lnTo>
                    <a:pt x="22" y="26"/>
                  </a:lnTo>
                  <a:lnTo>
                    <a:pt x="26" y="29"/>
                  </a:lnTo>
                  <a:lnTo>
                    <a:pt x="26" y="33"/>
                  </a:lnTo>
                  <a:lnTo>
                    <a:pt x="30" y="33"/>
                  </a:lnTo>
                  <a:lnTo>
                    <a:pt x="30" y="37"/>
                  </a:lnTo>
                  <a:lnTo>
                    <a:pt x="26" y="44"/>
                  </a:lnTo>
                  <a:lnTo>
                    <a:pt x="19" y="44"/>
                  </a:lnTo>
                  <a:lnTo>
                    <a:pt x="19" y="48"/>
                  </a:lnTo>
                  <a:lnTo>
                    <a:pt x="19" y="51"/>
                  </a:lnTo>
                  <a:lnTo>
                    <a:pt x="15" y="51"/>
                  </a:lnTo>
                  <a:lnTo>
                    <a:pt x="11" y="51"/>
                  </a:lnTo>
                  <a:lnTo>
                    <a:pt x="8" y="44"/>
                  </a:lnTo>
                  <a:lnTo>
                    <a:pt x="4" y="44"/>
                  </a:lnTo>
                  <a:lnTo>
                    <a:pt x="0" y="44"/>
                  </a:lnTo>
                  <a:lnTo>
                    <a:pt x="4" y="40"/>
                  </a:lnTo>
                  <a:lnTo>
                    <a:pt x="0" y="37"/>
                  </a:lnTo>
                  <a:lnTo>
                    <a:pt x="0" y="33"/>
                  </a:lnTo>
                  <a:lnTo>
                    <a:pt x="4" y="29"/>
                  </a:lnTo>
                  <a:lnTo>
                    <a:pt x="0" y="26"/>
                  </a:lnTo>
                  <a:lnTo>
                    <a:pt x="4" y="18"/>
                  </a:lnTo>
                  <a:lnTo>
                    <a:pt x="4" y="18"/>
                  </a:lnTo>
                  <a:lnTo>
                    <a:pt x="4" y="14"/>
                  </a:lnTo>
                  <a:lnTo>
                    <a:pt x="0" y="14"/>
                  </a:lnTo>
                  <a:lnTo>
                    <a:pt x="0" y="7"/>
                  </a:lnTo>
                  <a:lnTo>
                    <a:pt x="0" y="3"/>
                  </a:lnTo>
                  <a:lnTo>
                    <a:pt x="4" y="0"/>
                  </a:lnTo>
                  <a:lnTo>
                    <a:pt x="8" y="0"/>
                  </a:lnTo>
                  <a:lnTo>
                    <a:pt x="8" y="3"/>
                  </a:lnTo>
                  <a:lnTo>
                    <a:pt x="11" y="0"/>
                  </a:lnTo>
                  <a:lnTo>
                    <a:pt x="11" y="0"/>
                  </a:lnTo>
                  <a:lnTo>
                    <a:pt x="11" y="0"/>
                  </a:lnTo>
                  <a:lnTo>
                    <a:pt x="15" y="3"/>
                  </a:lnTo>
                  <a:lnTo>
                    <a:pt x="15" y="3"/>
                  </a:lnTo>
                  <a:lnTo>
                    <a:pt x="19" y="7"/>
                  </a:lnTo>
                  <a:lnTo>
                    <a:pt x="22" y="7"/>
                  </a:lnTo>
                  <a:lnTo>
                    <a:pt x="22" y="11"/>
                  </a:lnTo>
                  <a:lnTo>
                    <a:pt x="22" y="14"/>
                  </a:lnTo>
                  <a:close/>
                </a:path>
              </a:pathLst>
            </a:custGeom>
            <a:grpFill/>
            <a:ln>
              <a:noFill/>
            </a:ln>
          </p:spPr>
          <p:txBody>
            <a:bodyPr vert="horz" wrap="square" lIns="91440" tIns="45720" rIns="91440" bIns="45720" numCol="1" anchor="t" anchorCtr="0" compatLnSpc="1"/>
            <a:lstStyle/>
            <a:p>
              <a:endParaRPr lang="en-US"/>
            </a:p>
          </p:txBody>
        </p:sp>
        <p:sp>
          <p:nvSpPr>
            <p:cNvPr id="200" name="Freeform 53"/>
            <p:cNvSpPr/>
            <p:nvPr/>
          </p:nvSpPr>
          <p:spPr bwMode="auto">
            <a:xfrm>
              <a:off x="4659711" y="2217429"/>
              <a:ext cx="86205" cy="104218"/>
            </a:xfrm>
            <a:custGeom>
              <a:avLst/>
              <a:gdLst>
                <a:gd name="T0" fmla="*/ 0 w 67"/>
                <a:gd name="T1" fmla="*/ 7 h 81"/>
                <a:gd name="T2" fmla="*/ 8 w 67"/>
                <a:gd name="T3" fmla="*/ 7 h 81"/>
                <a:gd name="T4" fmla="*/ 11 w 67"/>
                <a:gd name="T5" fmla="*/ 0 h 81"/>
                <a:gd name="T6" fmla="*/ 19 w 67"/>
                <a:gd name="T7" fmla="*/ 3 h 81"/>
                <a:gd name="T8" fmla="*/ 26 w 67"/>
                <a:gd name="T9" fmla="*/ 7 h 81"/>
                <a:gd name="T10" fmla="*/ 30 w 67"/>
                <a:gd name="T11" fmla="*/ 15 h 81"/>
                <a:gd name="T12" fmla="*/ 41 w 67"/>
                <a:gd name="T13" fmla="*/ 18 h 81"/>
                <a:gd name="T14" fmla="*/ 37 w 67"/>
                <a:gd name="T15" fmla="*/ 26 h 81"/>
                <a:gd name="T16" fmla="*/ 45 w 67"/>
                <a:gd name="T17" fmla="*/ 29 h 81"/>
                <a:gd name="T18" fmla="*/ 52 w 67"/>
                <a:gd name="T19" fmla="*/ 29 h 81"/>
                <a:gd name="T20" fmla="*/ 59 w 67"/>
                <a:gd name="T21" fmla="*/ 26 h 81"/>
                <a:gd name="T22" fmla="*/ 59 w 67"/>
                <a:gd name="T23" fmla="*/ 33 h 81"/>
                <a:gd name="T24" fmla="*/ 56 w 67"/>
                <a:gd name="T25" fmla="*/ 41 h 81"/>
                <a:gd name="T26" fmla="*/ 63 w 67"/>
                <a:gd name="T27" fmla="*/ 52 h 81"/>
                <a:gd name="T28" fmla="*/ 63 w 67"/>
                <a:gd name="T29" fmla="*/ 59 h 81"/>
                <a:gd name="T30" fmla="*/ 59 w 67"/>
                <a:gd name="T31" fmla="*/ 67 h 81"/>
                <a:gd name="T32" fmla="*/ 59 w 67"/>
                <a:gd name="T33" fmla="*/ 70 h 81"/>
                <a:gd name="T34" fmla="*/ 52 w 67"/>
                <a:gd name="T35" fmla="*/ 74 h 81"/>
                <a:gd name="T36" fmla="*/ 45 w 67"/>
                <a:gd name="T37" fmla="*/ 74 h 81"/>
                <a:gd name="T38" fmla="*/ 37 w 67"/>
                <a:gd name="T39" fmla="*/ 74 h 81"/>
                <a:gd name="T40" fmla="*/ 33 w 67"/>
                <a:gd name="T41" fmla="*/ 81 h 81"/>
                <a:gd name="T42" fmla="*/ 33 w 67"/>
                <a:gd name="T43" fmla="*/ 78 h 81"/>
                <a:gd name="T44" fmla="*/ 30 w 67"/>
                <a:gd name="T45" fmla="*/ 74 h 81"/>
                <a:gd name="T46" fmla="*/ 26 w 67"/>
                <a:gd name="T47" fmla="*/ 70 h 81"/>
                <a:gd name="T48" fmla="*/ 22 w 67"/>
                <a:gd name="T49" fmla="*/ 67 h 81"/>
                <a:gd name="T50" fmla="*/ 26 w 67"/>
                <a:gd name="T51" fmla="*/ 63 h 81"/>
                <a:gd name="T52" fmla="*/ 22 w 67"/>
                <a:gd name="T53" fmla="*/ 59 h 81"/>
                <a:gd name="T54" fmla="*/ 15 w 67"/>
                <a:gd name="T55" fmla="*/ 55 h 81"/>
                <a:gd name="T56" fmla="*/ 11 w 67"/>
                <a:gd name="T57" fmla="*/ 52 h 81"/>
                <a:gd name="T58" fmla="*/ 11 w 67"/>
                <a:gd name="T59" fmla="*/ 48 h 81"/>
                <a:gd name="T60" fmla="*/ 8 w 67"/>
                <a:gd name="T61" fmla="*/ 41 h 81"/>
                <a:gd name="T62" fmla="*/ 11 w 67"/>
                <a:gd name="T63" fmla="*/ 41 h 81"/>
                <a:gd name="T64" fmla="*/ 11 w 67"/>
                <a:gd name="T65" fmla="*/ 37 h 81"/>
                <a:gd name="T66" fmla="*/ 4 w 67"/>
                <a:gd name="T67" fmla="*/ 33 h 81"/>
                <a:gd name="T68" fmla="*/ 8 w 67"/>
                <a:gd name="T69" fmla="*/ 29 h 81"/>
                <a:gd name="T70" fmla="*/ 4 w 67"/>
                <a:gd name="T71" fmla="*/ 26 h 81"/>
                <a:gd name="T72" fmla="*/ 4 w 67"/>
                <a:gd name="T73" fmla="*/ 26 h 81"/>
                <a:gd name="T74" fmla="*/ 4 w 67"/>
                <a:gd name="T75" fmla="*/ 22 h 81"/>
                <a:gd name="T76" fmla="*/ 8 w 67"/>
                <a:gd name="T77" fmla="*/ 18 h 81"/>
                <a:gd name="T78" fmla="*/ 4 w 67"/>
                <a:gd name="T79" fmla="*/ 18 h 81"/>
                <a:gd name="T80" fmla="*/ 0 w 67"/>
                <a:gd name="T8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81">
                  <a:moveTo>
                    <a:pt x="0" y="11"/>
                  </a:moveTo>
                  <a:lnTo>
                    <a:pt x="0" y="7"/>
                  </a:lnTo>
                  <a:lnTo>
                    <a:pt x="4" y="7"/>
                  </a:lnTo>
                  <a:lnTo>
                    <a:pt x="8" y="7"/>
                  </a:lnTo>
                  <a:lnTo>
                    <a:pt x="8" y="3"/>
                  </a:lnTo>
                  <a:lnTo>
                    <a:pt x="11" y="0"/>
                  </a:lnTo>
                  <a:lnTo>
                    <a:pt x="15" y="3"/>
                  </a:lnTo>
                  <a:lnTo>
                    <a:pt x="19" y="3"/>
                  </a:lnTo>
                  <a:lnTo>
                    <a:pt x="22" y="3"/>
                  </a:lnTo>
                  <a:lnTo>
                    <a:pt x="26" y="7"/>
                  </a:lnTo>
                  <a:lnTo>
                    <a:pt x="30" y="11"/>
                  </a:lnTo>
                  <a:lnTo>
                    <a:pt x="30" y="15"/>
                  </a:lnTo>
                  <a:lnTo>
                    <a:pt x="37" y="18"/>
                  </a:lnTo>
                  <a:lnTo>
                    <a:pt x="41" y="18"/>
                  </a:lnTo>
                  <a:lnTo>
                    <a:pt x="37" y="22"/>
                  </a:lnTo>
                  <a:lnTo>
                    <a:pt x="37" y="26"/>
                  </a:lnTo>
                  <a:lnTo>
                    <a:pt x="45" y="26"/>
                  </a:lnTo>
                  <a:lnTo>
                    <a:pt x="45" y="29"/>
                  </a:lnTo>
                  <a:lnTo>
                    <a:pt x="48" y="29"/>
                  </a:lnTo>
                  <a:lnTo>
                    <a:pt x="52" y="29"/>
                  </a:lnTo>
                  <a:lnTo>
                    <a:pt x="56" y="26"/>
                  </a:lnTo>
                  <a:lnTo>
                    <a:pt x="59" y="26"/>
                  </a:lnTo>
                  <a:lnTo>
                    <a:pt x="56" y="29"/>
                  </a:lnTo>
                  <a:lnTo>
                    <a:pt x="59" y="33"/>
                  </a:lnTo>
                  <a:lnTo>
                    <a:pt x="59" y="37"/>
                  </a:lnTo>
                  <a:lnTo>
                    <a:pt x="56" y="41"/>
                  </a:lnTo>
                  <a:lnTo>
                    <a:pt x="59" y="48"/>
                  </a:lnTo>
                  <a:lnTo>
                    <a:pt x="63" y="52"/>
                  </a:lnTo>
                  <a:lnTo>
                    <a:pt x="67" y="55"/>
                  </a:lnTo>
                  <a:lnTo>
                    <a:pt x="63" y="59"/>
                  </a:lnTo>
                  <a:lnTo>
                    <a:pt x="59" y="63"/>
                  </a:lnTo>
                  <a:lnTo>
                    <a:pt x="59" y="67"/>
                  </a:lnTo>
                  <a:lnTo>
                    <a:pt x="63" y="70"/>
                  </a:lnTo>
                  <a:lnTo>
                    <a:pt x="59" y="70"/>
                  </a:lnTo>
                  <a:lnTo>
                    <a:pt x="59" y="70"/>
                  </a:lnTo>
                  <a:lnTo>
                    <a:pt x="52" y="74"/>
                  </a:lnTo>
                  <a:lnTo>
                    <a:pt x="52" y="70"/>
                  </a:lnTo>
                  <a:lnTo>
                    <a:pt x="45" y="74"/>
                  </a:lnTo>
                  <a:lnTo>
                    <a:pt x="41" y="74"/>
                  </a:lnTo>
                  <a:lnTo>
                    <a:pt x="37" y="74"/>
                  </a:lnTo>
                  <a:lnTo>
                    <a:pt x="33" y="78"/>
                  </a:lnTo>
                  <a:lnTo>
                    <a:pt x="33" y="81"/>
                  </a:lnTo>
                  <a:lnTo>
                    <a:pt x="33" y="81"/>
                  </a:lnTo>
                  <a:lnTo>
                    <a:pt x="33" y="78"/>
                  </a:lnTo>
                  <a:lnTo>
                    <a:pt x="33" y="74"/>
                  </a:lnTo>
                  <a:lnTo>
                    <a:pt x="30" y="74"/>
                  </a:lnTo>
                  <a:lnTo>
                    <a:pt x="26" y="70"/>
                  </a:lnTo>
                  <a:lnTo>
                    <a:pt x="26" y="70"/>
                  </a:lnTo>
                  <a:lnTo>
                    <a:pt x="22" y="67"/>
                  </a:lnTo>
                  <a:lnTo>
                    <a:pt x="22" y="67"/>
                  </a:lnTo>
                  <a:lnTo>
                    <a:pt x="22" y="67"/>
                  </a:lnTo>
                  <a:lnTo>
                    <a:pt x="26" y="63"/>
                  </a:lnTo>
                  <a:lnTo>
                    <a:pt x="26" y="59"/>
                  </a:lnTo>
                  <a:lnTo>
                    <a:pt x="22" y="59"/>
                  </a:lnTo>
                  <a:lnTo>
                    <a:pt x="19" y="55"/>
                  </a:lnTo>
                  <a:lnTo>
                    <a:pt x="15" y="55"/>
                  </a:lnTo>
                  <a:lnTo>
                    <a:pt x="11" y="55"/>
                  </a:lnTo>
                  <a:lnTo>
                    <a:pt x="11" y="52"/>
                  </a:lnTo>
                  <a:lnTo>
                    <a:pt x="11" y="48"/>
                  </a:lnTo>
                  <a:lnTo>
                    <a:pt x="11" y="48"/>
                  </a:lnTo>
                  <a:lnTo>
                    <a:pt x="8" y="44"/>
                  </a:lnTo>
                  <a:lnTo>
                    <a:pt x="8" y="41"/>
                  </a:lnTo>
                  <a:lnTo>
                    <a:pt x="8" y="41"/>
                  </a:lnTo>
                  <a:lnTo>
                    <a:pt x="11" y="41"/>
                  </a:lnTo>
                  <a:lnTo>
                    <a:pt x="11" y="41"/>
                  </a:lnTo>
                  <a:lnTo>
                    <a:pt x="11" y="37"/>
                  </a:lnTo>
                  <a:lnTo>
                    <a:pt x="8" y="37"/>
                  </a:lnTo>
                  <a:lnTo>
                    <a:pt x="4" y="33"/>
                  </a:lnTo>
                  <a:lnTo>
                    <a:pt x="4" y="33"/>
                  </a:lnTo>
                  <a:lnTo>
                    <a:pt x="8" y="29"/>
                  </a:lnTo>
                  <a:lnTo>
                    <a:pt x="8" y="26"/>
                  </a:lnTo>
                  <a:lnTo>
                    <a:pt x="4" y="26"/>
                  </a:lnTo>
                  <a:lnTo>
                    <a:pt x="4" y="26"/>
                  </a:lnTo>
                  <a:lnTo>
                    <a:pt x="4" y="26"/>
                  </a:lnTo>
                  <a:lnTo>
                    <a:pt x="4" y="22"/>
                  </a:lnTo>
                  <a:lnTo>
                    <a:pt x="4" y="22"/>
                  </a:lnTo>
                  <a:lnTo>
                    <a:pt x="8" y="22"/>
                  </a:lnTo>
                  <a:lnTo>
                    <a:pt x="8" y="18"/>
                  </a:lnTo>
                  <a:lnTo>
                    <a:pt x="4" y="18"/>
                  </a:lnTo>
                  <a:lnTo>
                    <a:pt x="4" y="18"/>
                  </a:lnTo>
                  <a:lnTo>
                    <a:pt x="0" y="15"/>
                  </a:lnTo>
                  <a:lnTo>
                    <a:pt x="0" y="11"/>
                  </a:lnTo>
                  <a:lnTo>
                    <a:pt x="0" y="11"/>
                  </a:lnTo>
                  <a:close/>
                </a:path>
              </a:pathLst>
            </a:custGeom>
            <a:grpFill/>
            <a:ln>
              <a:noFill/>
            </a:ln>
          </p:spPr>
          <p:txBody>
            <a:bodyPr vert="horz" wrap="square" lIns="91440" tIns="45720" rIns="91440" bIns="45720" numCol="1" anchor="t" anchorCtr="0" compatLnSpc="1"/>
            <a:lstStyle/>
            <a:p>
              <a:endParaRPr lang="en-US"/>
            </a:p>
          </p:txBody>
        </p:sp>
        <p:sp>
          <p:nvSpPr>
            <p:cNvPr id="201" name="Freeform 54"/>
            <p:cNvSpPr/>
            <p:nvPr/>
          </p:nvSpPr>
          <p:spPr bwMode="auto">
            <a:xfrm>
              <a:off x="4654564" y="2279187"/>
              <a:ext cx="38599" cy="42459"/>
            </a:xfrm>
            <a:custGeom>
              <a:avLst/>
              <a:gdLst>
                <a:gd name="T0" fmla="*/ 15 w 30"/>
                <a:gd name="T1" fmla="*/ 33 h 33"/>
                <a:gd name="T2" fmla="*/ 15 w 30"/>
                <a:gd name="T3" fmla="*/ 26 h 33"/>
                <a:gd name="T4" fmla="*/ 15 w 30"/>
                <a:gd name="T5" fmla="*/ 22 h 33"/>
                <a:gd name="T6" fmla="*/ 19 w 30"/>
                <a:gd name="T7" fmla="*/ 19 h 33"/>
                <a:gd name="T8" fmla="*/ 23 w 30"/>
                <a:gd name="T9" fmla="*/ 19 h 33"/>
                <a:gd name="T10" fmla="*/ 23 w 30"/>
                <a:gd name="T11" fmla="*/ 22 h 33"/>
                <a:gd name="T12" fmla="*/ 26 w 30"/>
                <a:gd name="T13" fmla="*/ 19 h 33"/>
                <a:gd name="T14" fmla="*/ 26 w 30"/>
                <a:gd name="T15" fmla="*/ 19 h 33"/>
                <a:gd name="T16" fmla="*/ 30 w 30"/>
                <a:gd name="T17" fmla="*/ 15 h 33"/>
                <a:gd name="T18" fmla="*/ 30 w 30"/>
                <a:gd name="T19" fmla="*/ 11 h 33"/>
                <a:gd name="T20" fmla="*/ 26 w 30"/>
                <a:gd name="T21" fmla="*/ 11 h 33"/>
                <a:gd name="T22" fmla="*/ 23 w 30"/>
                <a:gd name="T23" fmla="*/ 7 h 33"/>
                <a:gd name="T24" fmla="*/ 19 w 30"/>
                <a:gd name="T25" fmla="*/ 7 h 33"/>
                <a:gd name="T26" fmla="*/ 15 w 30"/>
                <a:gd name="T27" fmla="*/ 7 h 33"/>
                <a:gd name="T28" fmla="*/ 15 w 30"/>
                <a:gd name="T29" fmla="*/ 4 h 33"/>
                <a:gd name="T30" fmla="*/ 15 w 30"/>
                <a:gd name="T31" fmla="*/ 0 h 33"/>
                <a:gd name="T32" fmla="*/ 12 w 30"/>
                <a:gd name="T33" fmla="*/ 4 h 33"/>
                <a:gd name="T34" fmla="*/ 12 w 30"/>
                <a:gd name="T35" fmla="*/ 0 h 33"/>
                <a:gd name="T36" fmla="*/ 8 w 30"/>
                <a:gd name="T37" fmla="*/ 0 h 33"/>
                <a:gd name="T38" fmla="*/ 4 w 30"/>
                <a:gd name="T39" fmla="*/ 0 h 33"/>
                <a:gd name="T40" fmla="*/ 4 w 30"/>
                <a:gd name="T41" fmla="*/ 4 h 33"/>
                <a:gd name="T42" fmla="*/ 8 w 30"/>
                <a:gd name="T43" fmla="*/ 4 h 33"/>
                <a:gd name="T44" fmla="*/ 8 w 30"/>
                <a:gd name="T45" fmla="*/ 7 h 33"/>
                <a:gd name="T46" fmla="*/ 8 w 30"/>
                <a:gd name="T47" fmla="*/ 7 h 33"/>
                <a:gd name="T48" fmla="*/ 4 w 30"/>
                <a:gd name="T49" fmla="*/ 7 h 33"/>
                <a:gd name="T50" fmla="*/ 4 w 30"/>
                <a:gd name="T51" fmla="*/ 11 h 33"/>
                <a:gd name="T52" fmla="*/ 4 w 30"/>
                <a:gd name="T53" fmla="*/ 15 h 33"/>
                <a:gd name="T54" fmla="*/ 0 w 30"/>
                <a:gd name="T55" fmla="*/ 19 h 33"/>
                <a:gd name="T56" fmla="*/ 0 w 30"/>
                <a:gd name="T57" fmla="*/ 19 h 33"/>
                <a:gd name="T58" fmla="*/ 0 w 30"/>
                <a:gd name="T59" fmla="*/ 19 h 33"/>
                <a:gd name="T60" fmla="*/ 4 w 30"/>
                <a:gd name="T61" fmla="*/ 22 h 33"/>
                <a:gd name="T62" fmla="*/ 12 w 30"/>
                <a:gd name="T63" fmla="*/ 30 h 33"/>
                <a:gd name="T64" fmla="*/ 12 w 30"/>
                <a:gd name="T65" fmla="*/ 30 h 33"/>
                <a:gd name="T66" fmla="*/ 15 w 3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3">
                  <a:moveTo>
                    <a:pt x="15" y="33"/>
                  </a:moveTo>
                  <a:lnTo>
                    <a:pt x="15" y="26"/>
                  </a:lnTo>
                  <a:lnTo>
                    <a:pt x="15" y="22"/>
                  </a:lnTo>
                  <a:lnTo>
                    <a:pt x="19" y="19"/>
                  </a:lnTo>
                  <a:lnTo>
                    <a:pt x="23" y="19"/>
                  </a:lnTo>
                  <a:lnTo>
                    <a:pt x="23" y="22"/>
                  </a:lnTo>
                  <a:lnTo>
                    <a:pt x="26" y="19"/>
                  </a:lnTo>
                  <a:lnTo>
                    <a:pt x="26" y="19"/>
                  </a:lnTo>
                  <a:lnTo>
                    <a:pt x="30" y="15"/>
                  </a:lnTo>
                  <a:lnTo>
                    <a:pt x="30" y="11"/>
                  </a:lnTo>
                  <a:lnTo>
                    <a:pt x="26" y="11"/>
                  </a:lnTo>
                  <a:lnTo>
                    <a:pt x="23" y="7"/>
                  </a:lnTo>
                  <a:lnTo>
                    <a:pt x="19" y="7"/>
                  </a:lnTo>
                  <a:lnTo>
                    <a:pt x="15" y="7"/>
                  </a:lnTo>
                  <a:lnTo>
                    <a:pt x="15" y="4"/>
                  </a:lnTo>
                  <a:lnTo>
                    <a:pt x="15" y="0"/>
                  </a:lnTo>
                  <a:lnTo>
                    <a:pt x="12" y="4"/>
                  </a:lnTo>
                  <a:lnTo>
                    <a:pt x="12" y="0"/>
                  </a:lnTo>
                  <a:lnTo>
                    <a:pt x="8" y="0"/>
                  </a:lnTo>
                  <a:lnTo>
                    <a:pt x="4" y="0"/>
                  </a:lnTo>
                  <a:lnTo>
                    <a:pt x="4" y="4"/>
                  </a:lnTo>
                  <a:lnTo>
                    <a:pt x="8" y="4"/>
                  </a:lnTo>
                  <a:lnTo>
                    <a:pt x="8" y="7"/>
                  </a:lnTo>
                  <a:lnTo>
                    <a:pt x="8" y="7"/>
                  </a:lnTo>
                  <a:lnTo>
                    <a:pt x="4" y="7"/>
                  </a:lnTo>
                  <a:lnTo>
                    <a:pt x="4" y="11"/>
                  </a:lnTo>
                  <a:lnTo>
                    <a:pt x="4" y="15"/>
                  </a:lnTo>
                  <a:lnTo>
                    <a:pt x="0" y="19"/>
                  </a:lnTo>
                  <a:lnTo>
                    <a:pt x="0" y="19"/>
                  </a:lnTo>
                  <a:lnTo>
                    <a:pt x="0" y="19"/>
                  </a:lnTo>
                  <a:lnTo>
                    <a:pt x="4" y="22"/>
                  </a:lnTo>
                  <a:lnTo>
                    <a:pt x="12" y="30"/>
                  </a:lnTo>
                  <a:lnTo>
                    <a:pt x="12" y="30"/>
                  </a:lnTo>
                  <a:lnTo>
                    <a:pt x="15" y="33"/>
                  </a:lnTo>
                  <a:close/>
                </a:path>
              </a:pathLst>
            </a:custGeom>
            <a:grpFill/>
            <a:ln>
              <a:noFill/>
            </a:ln>
          </p:spPr>
          <p:txBody>
            <a:bodyPr vert="horz" wrap="square" lIns="91440" tIns="45720" rIns="91440" bIns="45720" numCol="1" anchor="t" anchorCtr="0" compatLnSpc="1"/>
            <a:lstStyle/>
            <a:p>
              <a:endParaRPr lang="en-US"/>
            </a:p>
          </p:txBody>
        </p:sp>
        <p:sp>
          <p:nvSpPr>
            <p:cNvPr id="202" name="Freeform 55"/>
            <p:cNvSpPr>
              <a:spLocks noEditPoints="1"/>
            </p:cNvSpPr>
            <p:nvPr/>
          </p:nvSpPr>
          <p:spPr bwMode="auto">
            <a:xfrm>
              <a:off x="4555492" y="2217429"/>
              <a:ext cx="114511" cy="81058"/>
            </a:xfrm>
            <a:custGeom>
              <a:avLst/>
              <a:gdLst>
                <a:gd name="T0" fmla="*/ 23 w 24"/>
                <a:gd name="T1" fmla="*/ 6 h 17"/>
                <a:gd name="T2" fmla="*/ 23 w 24"/>
                <a:gd name="T3" fmla="*/ 5 h 17"/>
                <a:gd name="T4" fmla="*/ 22 w 24"/>
                <a:gd name="T5" fmla="*/ 3 h 17"/>
                <a:gd name="T6" fmla="*/ 19 w 24"/>
                <a:gd name="T7" fmla="*/ 3 h 17"/>
                <a:gd name="T8" fmla="*/ 15 w 24"/>
                <a:gd name="T9" fmla="*/ 1 h 17"/>
                <a:gd name="T10" fmla="*/ 12 w 24"/>
                <a:gd name="T11" fmla="*/ 0 h 17"/>
                <a:gd name="T12" fmla="*/ 8 w 24"/>
                <a:gd name="T13" fmla="*/ 2 h 17"/>
                <a:gd name="T14" fmla="*/ 5 w 24"/>
                <a:gd name="T15" fmla="*/ 4 h 17"/>
                <a:gd name="T16" fmla="*/ 1 w 24"/>
                <a:gd name="T17" fmla="*/ 5 h 17"/>
                <a:gd name="T18" fmla="*/ 0 w 24"/>
                <a:gd name="T19" fmla="*/ 6 h 17"/>
                <a:gd name="T20" fmla="*/ 1 w 24"/>
                <a:gd name="T21" fmla="*/ 8 h 17"/>
                <a:gd name="T22" fmla="*/ 3 w 24"/>
                <a:gd name="T23" fmla="*/ 5 h 17"/>
                <a:gd name="T24" fmla="*/ 5 w 24"/>
                <a:gd name="T25" fmla="*/ 6 h 17"/>
                <a:gd name="T26" fmla="*/ 8 w 24"/>
                <a:gd name="T27" fmla="*/ 10 h 17"/>
                <a:gd name="T28" fmla="*/ 8 w 24"/>
                <a:gd name="T29" fmla="*/ 10 h 17"/>
                <a:gd name="T30" fmla="*/ 7 w 24"/>
                <a:gd name="T31" fmla="*/ 12 h 17"/>
                <a:gd name="T32" fmla="*/ 10 w 24"/>
                <a:gd name="T33" fmla="*/ 13 h 17"/>
                <a:gd name="T34" fmla="*/ 12 w 24"/>
                <a:gd name="T35" fmla="*/ 14 h 17"/>
                <a:gd name="T36" fmla="*/ 17 w 24"/>
                <a:gd name="T37" fmla="*/ 16 h 17"/>
                <a:gd name="T38" fmla="*/ 16 w 24"/>
                <a:gd name="T39" fmla="*/ 17 h 17"/>
                <a:gd name="T40" fmla="*/ 17 w 24"/>
                <a:gd name="T41" fmla="*/ 16 h 17"/>
                <a:gd name="T42" fmla="*/ 11 w 24"/>
                <a:gd name="T43" fmla="*/ 10 h 17"/>
                <a:gd name="T44" fmla="*/ 10 w 24"/>
                <a:gd name="T45" fmla="*/ 8 h 17"/>
                <a:gd name="T46" fmla="*/ 9 w 24"/>
                <a:gd name="T47" fmla="*/ 7 h 17"/>
                <a:gd name="T48" fmla="*/ 9 w 24"/>
                <a:gd name="T49" fmla="*/ 5 h 17"/>
                <a:gd name="T50" fmla="*/ 11 w 24"/>
                <a:gd name="T51" fmla="*/ 6 h 17"/>
                <a:gd name="T52" fmla="*/ 13 w 24"/>
                <a:gd name="T53" fmla="*/ 5 h 17"/>
                <a:gd name="T54" fmla="*/ 14 w 24"/>
                <a:gd name="T55" fmla="*/ 5 h 17"/>
                <a:gd name="T56" fmla="*/ 16 w 24"/>
                <a:gd name="T57" fmla="*/ 5 h 17"/>
                <a:gd name="T58" fmla="*/ 18 w 24"/>
                <a:gd name="T59" fmla="*/ 6 h 17"/>
                <a:gd name="T60" fmla="*/ 20 w 24"/>
                <a:gd name="T61" fmla="*/ 6 h 17"/>
                <a:gd name="T62" fmla="*/ 23 w 24"/>
                <a:gd name="T63" fmla="*/ 7 h 17"/>
                <a:gd name="T64" fmla="*/ 16 w 24"/>
                <a:gd name="T65" fmla="*/ 17 h 17"/>
                <a:gd name="T66" fmla="*/ 12 w 24"/>
                <a:gd name="T67" fmla="*/ 15 h 17"/>
                <a:gd name="T68" fmla="*/ 12 w 24"/>
                <a:gd name="T69" fmla="*/ 15 h 17"/>
                <a:gd name="T70" fmla="*/ 15 w 24"/>
                <a:gd name="T71" fmla="*/ 15 h 17"/>
                <a:gd name="T72" fmla="*/ 13 w 24"/>
                <a:gd name="T73" fmla="*/ 14 h 17"/>
                <a:gd name="T74" fmla="*/ 7 w 24"/>
                <a:gd name="T75" fmla="*/ 10 h 17"/>
                <a:gd name="T76" fmla="*/ 5 w 24"/>
                <a:gd name="T77" fmla="*/ 8 h 17"/>
                <a:gd name="T78" fmla="*/ 5 w 24"/>
                <a:gd name="T79" fmla="*/ 8 h 17"/>
                <a:gd name="T80" fmla="*/ 7 w 24"/>
                <a:gd name="T81" fmla="*/ 12 h 17"/>
                <a:gd name="T82" fmla="*/ 5 w 24"/>
                <a:gd name="T83" fmla="*/ 10 h 17"/>
                <a:gd name="T84" fmla="*/ 3 w 24"/>
                <a:gd name="T85" fmla="*/ 7 h 17"/>
                <a:gd name="T86" fmla="*/ 4 w 24"/>
                <a:gd name="T87" fmla="*/ 9 h 17"/>
                <a:gd name="T88" fmla="*/ 3 w 24"/>
                <a:gd name="T89" fmla="*/ 7 h 17"/>
                <a:gd name="T90" fmla="*/ 4 w 24"/>
                <a:gd name="T91" fmla="*/ 7 h 17"/>
                <a:gd name="T92" fmla="*/ 3 w 24"/>
                <a:gd name="T9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17">
                  <a:moveTo>
                    <a:pt x="23" y="7"/>
                  </a:moveTo>
                  <a:cubicBezTo>
                    <a:pt x="23" y="6"/>
                    <a:pt x="23" y="6"/>
                    <a:pt x="23" y="6"/>
                  </a:cubicBezTo>
                  <a:cubicBezTo>
                    <a:pt x="23" y="6"/>
                    <a:pt x="23" y="6"/>
                    <a:pt x="23" y="6"/>
                  </a:cubicBezTo>
                  <a:cubicBezTo>
                    <a:pt x="24" y="6"/>
                    <a:pt x="24" y="6"/>
                    <a:pt x="24" y="6"/>
                  </a:cubicBezTo>
                  <a:cubicBezTo>
                    <a:pt x="24" y="5"/>
                    <a:pt x="24" y="5"/>
                    <a:pt x="24" y="5"/>
                  </a:cubicBezTo>
                  <a:cubicBezTo>
                    <a:pt x="23" y="5"/>
                    <a:pt x="23" y="5"/>
                    <a:pt x="23" y="5"/>
                  </a:cubicBezTo>
                  <a:cubicBezTo>
                    <a:pt x="23" y="5"/>
                    <a:pt x="23" y="5"/>
                    <a:pt x="23" y="5"/>
                  </a:cubicBezTo>
                  <a:cubicBezTo>
                    <a:pt x="22" y="4"/>
                    <a:pt x="22" y="4"/>
                    <a:pt x="22" y="4"/>
                  </a:cubicBezTo>
                  <a:cubicBezTo>
                    <a:pt x="22" y="3"/>
                    <a:pt x="22" y="3"/>
                    <a:pt x="22" y="3"/>
                  </a:cubicBezTo>
                  <a:cubicBezTo>
                    <a:pt x="21" y="2"/>
                    <a:pt x="21" y="2"/>
                    <a:pt x="21" y="2"/>
                  </a:cubicBezTo>
                  <a:cubicBezTo>
                    <a:pt x="21" y="3"/>
                    <a:pt x="21" y="3"/>
                    <a:pt x="21" y="3"/>
                  </a:cubicBezTo>
                  <a:cubicBezTo>
                    <a:pt x="19" y="3"/>
                    <a:pt x="19" y="3"/>
                    <a:pt x="19" y="3"/>
                  </a:cubicBezTo>
                  <a:cubicBezTo>
                    <a:pt x="17" y="2"/>
                    <a:pt x="17" y="2"/>
                    <a:pt x="17" y="2"/>
                  </a:cubicBezTo>
                  <a:cubicBezTo>
                    <a:pt x="16" y="2"/>
                    <a:pt x="16" y="2"/>
                    <a:pt x="16" y="2"/>
                  </a:cubicBezTo>
                  <a:cubicBezTo>
                    <a:pt x="15" y="1"/>
                    <a:pt x="15" y="1"/>
                    <a:pt x="15" y="1"/>
                  </a:cubicBezTo>
                  <a:cubicBezTo>
                    <a:pt x="13" y="0"/>
                    <a:pt x="13" y="0"/>
                    <a:pt x="13" y="0"/>
                  </a:cubicBezTo>
                  <a:cubicBezTo>
                    <a:pt x="12" y="0"/>
                    <a:pt x="12" y="0"/>
                    <a:pt x="12" y="0"/>
                  </a:cubicBezTo>
                  <a:cubicBezTo>
                    <a:pt x="12" y="0"/>
                    <a:pt x="12" y="0"/>
                    <a:pt x="12" y="0"/>
                  </a:cubicBezTo>
                  <a:cubicBezTo>
                    <a:pt x="10" y="0"/>
                    <a:pt x="10" y="0"/>
                    <a:pt x="10" y="0"/>
                  </a:cubicBezTo>
                  <a:cubicBezTo>
                    <a:pt x="8" y="1"/>
                    <a:pt x="8" y="1"/>
                    <a:pt x="8" y="1"/>
                  </a:cubicBezTo>
                  <a:cubicBezTo>
                    <a:pt x="8" y="2"/>
                    <a:pt x="8" y="2"/>
                    <a:pt x="8" y="2"/>
                  </a:cubicBezTo>
                  <a:cubicBezTo>
                    <a:pt x="6" y="3"/>
                    <a:pt x="6" y="3"/>
                    <a:pt x="6" y="3"/>
                  </a:cubicBezTo>
                  <a:cubicBezTo>
                    <a:pt x="6" y="4"/>
                    <a:pt x="6" y="4"/>
                    <a:pt x="6" y="4"/>
                  </a:cubicBezTo>
                  <a:cubicBezTo>
                    <a:pt x="5" y="4"/>
                    <a:pt x="5" y="4"/>
                    <a:pt x="5" y="4"/>
                  </a:cubicBezTo>
                  <a:cubicBezTo>
                    <a:pt x="3" y="4"/>
                    <a:pt x="3" y="4"/>
                    <a:pt x="3" y="4"/>
                  </a:cubicBezTo>
                  <a:cubicBezTo>
                    <a:pt x="2" y="4"/>
                    <a:pt x="2" y="4"/>
                    <a:pt x="2" y="4"/>
                  </a:cubicBezTo>
                  <a:cubicBezTo>
                    <a:pt x="1" y="5"/>
                    <a:pt x="1" y="5"/>
                    <a:pt x="1" y="5"/>
                  </a:cubicBezTo>
                  <a:cubicBezTo>
                    <a:pt x="0" y="5"/>
                    <a:pt x="0" y="5"/>
                    <a:pt x="0" y="5"/>
                  </a:cubicBezTo>
                  <a:cubicBezTo>
                    <a:pt x="0" y="5"/>
                    <a:pt x="0" y="5"/>
                    <a:pt x="0" y="5"/>
                  </a:cubicBezTo>
                  <a:cubicBezTo>
                    <a:pt x="0" y="6"/>
                    <a:pt x="0" y="6"/>
                    <a:pt x="0" y="6"/>
                  </a:cubicBezTo>
                  <a:cubicBezTo>
                    <a:pt x="1" y="7"/>
                    <a:pt x="1" y="7"/>
                    <a:pt x="1" y="7"/>
                  </a:cubicBezTo>
                  <a:cubicBezTo>
                    <a:pt x="1" y="8"/>
                    <a:pt x="1" y="8"/>
                    <a:pt x="1" y="8"/>
                  </a:cubicBezTo>
                  <a:cubicBezTo>
                    <a:pt x="1" y="8"/>
                    <a:pt x="1" y="8"/>
                    <a:pt x="1" y="8"/>
                  </a:cubicBezTo>
                  <a:cubicBezTo>
                    <a:pt x="2" y="6"/>
                    <a:pt x="2" y="6"/>
                    <a:pt x="2" y="6"/>
                  </a:cubicBezTo>
                  <a:cubicBezTo>
                    <a:pt x="3" y="5"/>
                    <a:pt x="3" y="5"/>
                    <a:pt x="3" y="5"/>
                  </a:cubicBezTo>
                  <a:cubicBezTo>
                    <a:pt x="3" y="5"/>
                    <a:pt x="3" y="5"/>
                    <a:pt x="3" y="5"/>
                  </a:cubicBezTo>
                  <a:cubicBezTo>
                    <a:pt x="4" y="5"/>
                    <a:pt x="4" y="5"/>
                    <a:pt x="4" y="5"/>
                  </a:cubicBezTo>
                  <a:cubicBezTo>
                    <a:pt x="5" y="5"/>
                    <a:pt x="5" y="5"/>
                    <a:pt x="5" y="5"/>
                  </a:cubicBezTo>
                  <a:cubicBezTo>
                    <a:pt x="5" y="6"/>
                    <a:pt x="5" y="6"/>
                    <a:pt x="5" y="6"/>
                  </a:cubicBezTo>
                  <a:cubicBezTo>
                    <a:pt x="6" y="7"/>
                    <a:pt x="6" y="7"/>
                    <a:pt x="6" y="7"/>
                  </a:cubicBezTo>
                  <a:cubicBezTo>
                    <a:pt x="6" y="8"/>
                    <a:pt x="6" y="8"/>
                    <a:pt x="6" y="8"/>
                  </a:cubicBezTo>
                  <a:cubicBezTo>
                    <a:pt x="8" y="10"/>
                    <a:pt x="8" y="10"/>
                    <a:pt x="8" y="10"/>
                  </a:cubicBezTo>
                  <a:cubicBezTo>
                    <a:pt x="8" y="10"/>
                    <a:pt x="8" y="10"/>
                    <a:pt x="8" y="10"/>
                  </a:cubicBezTo>
                  <a:cubicBezTo>
                    <a:pt x="9" y="10"/>
                    <a:pt x="9" y="10"/>
                    <a:pt x="9" y="10"/>
                  </a:cubicBezTo>
                  <a:cubicBezTo>
                    <a:pt x="8" y="10"/>
                    <a:pt x="8" y="10"/>
                    <a:pt x="8" y="10"/>
                  </a:cubicBezTo>
                  <a:cubicBezTo>
                    <a:pt x="7" y="10"/>
                    <a:pt x="7" y="10"/>
                    <a:pt x="7" y="10"/>
                  </a:cubicBezTo>
                  <a:cubicBezTo>
                    <a:pt x="7" y="11"/>
                    <a:pt x="7" y="11"/>
                    <a:pt x="7" y="11"/>
                  </a:cubicBezTo>
                  <a:cubicBezTo>
                    <a:pt x="7" y="12"/>
                    <a:pt x="7" y="12"/>
                    <a:pt x="7" y="12"/>
                  </a:cubicBezTo>
                  <a:cubicBezTo>
                    <a:pt x="8" y="12"/>
                    <a:pt x="8" y="12"/>
                    <a:pt x="8" y="12"/>
                  </a:cubicBezTo>
                  <a:cubicBezTo>
                    <a:pt x="9" y="12"/>
                    <a:pt x="9" y="12"/>
                    <a:pt x="9" y="12"/>
                  </a:cubicBezTo>
                  <a:cubicBezTo>
                    <a:pt x="10" y="13"/>
                    <a:pt x="10" y="13"/>
                    <a:pt x="10" y="13"/>
                  </a:cubicBezTo>
                  <a:cubicBezTo>
                    <a:pt x="11" y="13"/>
                    <a:pt x="11" y="13"/>
                    <a:pt x="11" y="13"/>
                  </a:cubicBezTo>
                  <a:cubicBezTo>
                    <a:pt x="11" y="14"/>
                    <a:pt x="11" y="14"/>
                    <a:pt x="11" y="14"/>
                  </a:cubicBezTo>
                  <a:cubicBezTo>
                    <a:pt x="12" y="14"/>
                    <a:pt x="12" y="14"/>
                    <a:pt x="12" y="14"/>
                  </a:cubicBezTo>
                  <a:cubicBezTo>
                    <a:pt x="14" y="14"/>
                    <a:pt x="14" y="14"/>
                    <a:pt x="14" y="14"/>
                  </a:cubicBezTo>
                  <a:cubicBezTo>
                    <a:pt x="15" y="14"/>
                    <a:pt x="15" y="14"/>
                    <a:pt x="15" y="14"/>
                  </a:cubicBezTo>
                  <a:cubicBezTo>
                    <a:pt x="17" y="16"/>
                    <a:pt x="17" y="16"/>
                    <a:pt x="17" y="16"/>
                  </a:cubicBezTo>
                  <a:cubicBezTo>
                    <a:pt x="17" y="16"/>
                    <a:pt x="17" y="16"/>
                    <a:pt x="17" y="16"/>
                  </a:cubicBezTo>
                  <a:cubicBezTo>
                    <a:pt x="16" y="16"/>
                    <a:pt x="16" y="16"/>
                    <a:pt x="16" y="16"/>
                  </a:cubicBezTo>
                  <a:cubicBezTo>
                    <a:pt x="16" y="17"/>
                    <a:pt x="16" y="17"/>
                    <a:pt x="16" y="17"/>
                  </a:cubicBezTo>
                  <a:cubicBezTo>
                    <a:pt x="17" y="17"/>
                    <a:pt x="17" y="17"/>
                    <a:pt x="17" y="17"/>
                  </a:cubicBezTo>
                  <a:cubicBezTo>
                    <a:pt x="17" y="17"/>
                    <a:pt x="17" y="17"/>
                    <a:pt x="17" y="17"/>
                  </a:cubicBezTo>
                  <a:cubicBezTo>
                    <a:pt x="17" y="16"/>
                    <a:pt x="17" y="16"/>
                    <a:pt x="17" y="16"/>
                  </a:cubicBezTo>
                  <a:cubicBezTo>
                    <a:pt x="14" y="13"/>
                    <a:pt x="14" y="13"/>
                    <a:pt x="14" y="13"/>
                  </a:cubicBezTo>
                  <a:cubicBezTo>
                    <a:pt x="11" y="10"/>
                    <a:pt x="11" y="10"/>
                    <a:pt x="11" y="10"/>
                  </a:cubicBezTo>
                  <a:cubicBezTo>
                    <a:pt x="11" y="10"/>
                    <a:pt x="11" y="10"/>
                    <a:pt x="11" y="10"/>
                  </a:cubicBezTo>
                  <a:cubicBezTo>
                    <a:pt x="11" y="9"/>
                    <a:pt x="11" y="9"/>
                    <a:pt x="11" y="9"/>
                  </a:cubicBezTo>
                  <a:cubicBezTo>
                    <a:pt x="10" y="9"/>
                    <a:pt x="10" y="9"/>
                    <a:pt x="10" y="9"/>
                  </a:cubicBezTo>
                  <a:cubicBezTo>
                    <a:pt x="10" y="8"/>
                    <a:pt x="10" y="8"/>
                    <a:pt x="10" y="8"/>
                  </a:cubicBezTo>
                  <a:cubicBezTo>
                    <a:pt x="9" y="7"/>
                    <a:pt x="9" y="7"/>
                    <a:pt x="9" y="7"/>
                  </a:cubicBezTo>
                  <a:cubicBezTo>
                    <a:pt x="9" y="7"/>
                    <a:pt x="9" y="7"/>
                    <a:pt x="9" y="7"/>
                  </a:cubicBezTo>
                  <a:cubicBezTo>
                    <a:pt x="9" y="7"/>
                    <a:pt x="9" y="7"/>
                    <a:pt x="9" y="7"/>
                  </a:cubicBezTo>
                  <a:cubicBezTo>
                    <a:pt x="9" y="6"/>
                    <a:pt x="9" y="6"/>
                    <a:pt x="9" y="6"/>
                  </a:cubicBezTo>
                  <a:cubicBezTo>
                    <a:pt x="9" y="5"/>
                    <a:pt x="9" y="5"/>
                    <a:pt x="9" y="5"/>
                  </a:cubicBezTo>
                  <a:cubicBezTo>
                    <a:pt x="9" y="5"/>
                    <a:pt x="9" y="5"/>
                    <a:pt x="9" y="5"/>
                  </a:cubicBezTo>
                  <a:cubicBezTo>
                    <a:pt x="10" y="6"/>
                    <a:pt x="10" y="6"/>
                    <a:pt x="10" y="6"/>
                  </a:cubicBezTo>
                  <a:cubicBezTo>
                    <a:pt x="11" y="6"/>
                    <a:pt x="11" y="6"/>
                    <a:pt x="11" y="6"/>
                  </a:cubicBezTo>
                  <a:cubicBezTo>
                    <a:pt x="11" y="6"/>
                    <a:pt x="11" y="6"/>
                    <a:pt x="11" y="6"/>
                  </a:cubicBezTo>
                  <a:cubicBezTo>
                    <a:pt x="11" y="5"/>
                    <a:pt x="11" y="5"/>
                    <a:pt x="11" y="5"/>
                  </a:cubicBezTo>
                  <a:cubicBezTo>
                    <a:pt x="12" y="5"/>
                    <a:pt x="12" y="5"/>
                    <a:pt x="12" y="5"/>
                  </a:cubicBezTo>
                  <a:cubicBezTo>
                    <a:pt x="13" y="5"/>
                    <a:pt x="13" y="5"/>
                    <a:pt x="13" y="5"/>
                  </a:cubicBezTo>
                  <a:cubicBezTo>
                    <a:pt x="13" y="5"/>
                    <a:pt x="13" y="5"/>
                    <a:pt x="13" y="5"/>
                  </a:cubicBezTo>
                  <a:cubicBezTo>
                    <a:pt x="14" y="5"/>
                    <a:pt x="14" y="5"/>
                    <a:pt x="14" y="5"/>
                  </a:cubicBezTo>
                  <a:cubicBezTo>
                    <a:pt x="14" y="5"/>
                    <a:pt x="14" y="5"/>
                    <a:pt x="14" y="5"/>
                  </a:cubicBezTo>
                  <a:cubicBezTo>
                    <a:pt x="15" y="5"/>
                    <a:pt x="15" y="5"/>
                    <a:pt x="15" y="5"/>
                  </a:cubicBezTo>
                  <a:cubicBezTo>
                    <a:pt x="15" y="6"/>
                    <a:pt x="15" y="6"/>
                    <a:pt x="15" y="6"/>
                  </a:cubicBezTo>
                  <a:cubicBezTo>
                    <a:pt x="16" y="5"/>
                    <a:pt x="16" y="5"/>
                    <a:pt x="16" y="5"/>
                  </a:cubicBezTo>
                  <a:cubicBezTo>
                    <a:pt x="17" y="6"/>
                    <a:pt x="17" y="6"/>
                    <a:pt x="17" y="6"/>
                  </a:cubicBezTo>
                  <a:cubicBezTo>
                    <a:pt x="18" y="5"/>
                    <a:pt x="18" y="5"/>
                    <a:pt x="18" y="5"/>
                  </a:cubicBezTo>
                  <a:cubicBezTo>
                    <a:pt x="18" y="6"/>
                    <a:pt x="18" y="6"/>
                    <a:pt x="18" y="6"/>
                  </a:cubicBezTo>
                  <a:cubicBezTo>
                    <a:pt x="19" y="6"/>
                    <a:pt x="19" y="6"/>
                    <a:pt x="19" y="6"/>
                  </a:cubicBezTo>
                  <a:cubicBezTo>
                    <a:pt x="20" y="6"/>
                    <a:pt x="20" y="6"/>
                    <a:pt x="20" y="6"/>
                  </a:cubicBezTo>
                  <a:cubicBezTo>
                    <a:pt x="20" y="6"/>
                    <a:pt x="20" y="6"/>
                    <a:pt x="20" y="6"/>
                  </a:cubicBezTo>
                  <a:cubicBezTo>
                    <a:pt x="21" y="6"/>
                    <a:pt x="21" y="6"/>
                    <a:pt x="21" y="6"/>
                  </a:cubicBezTo>
                  <a:cubicBezTo>
                    <a:pt x="23" y="7"/>
                    <a:pt x="23" y="7"/>
                    <a:pt x="23" y="7"/>
                  </a:cubicBezTo>
                  <a:cubicBezTo>
                    <a:pt x="23" y="7"/>
                    <a:pt x="23" y="7"/>
                    <a:pt x="23" y="7"/>
                  </a:cubicBezTo>
                  <a:close/>
                  <a:moveTo>
                    <a:pt x="14" y="16"/>
                  </a:moveTo>
                  <a:cubicBezTo>
                    <a:pt x="14" y="16"/>
                    <a:pt x="15" y="16"/>
                    <a:pt x="15" y="16"/>
                  </a:cubicBezTo>
                  <a:cubicBezTo>
                    <a:pt x="16" y="17"/>
                    <a:pt x="16" y="17"/>
                    <a:pt x="16" y="17"/>
                  </a:cubicBezTo>
                  <a:cubicBezTo>
                    <a:pt x="14" y="17"/>
                    <a:pt x="14" y="17"/>
                    <a:pt x="14" y="17"/>
                  </a:cubicBezTo>
                  <a:cubicBezTo>
                    <a:pt x="14" y="16"/>
                    <a:pt x="14" y="16"/>
                    <a:pt x="14" y="16"/>
                  </a:cubicBezTo>
                  <a:close/>
                  <a:moveTo>
                    <a:pt x="12" y="15"/>
                  </a:moveTo>
                  <a:cubicBezTo>
                    <a:pt x="15" y="15"/>
                    <a:pt x="15" y="15"/>
                    <a:pt x="15" y="15"/>
                  </a:cubicBezTo>
                  <a:cubicBezTo>
                    <a:pt x="14" y="16"/>
                    <a:pt x="14" y="16"/>
                    <a:pt x="14" y="16"/>
                  </a:cubicBezTo>
                  <a:cubicBezTo>
                    <a:pt x="12" y="15"/>
                    <a:pt x="12" y="15"/>
                    <a:pt x="12" y="15"/>
                  </a:cubicBezTo>
                  <a:close/>
                  <a:moveTo>
                    <a:pt x="13" y="14"/>
                  </a:moveTo>
                  <a:cubicBezTo>
                    <a:pt x="14" y="14"/>
                    <a:pt x="14" y="14"/>
                    <a:pt x="14" y="14"/>
                  </a:cubicBezTo>
                  <a:cubicBezTo>
                    <a:pt x="15" y="15"/>
                    <a:pt x="15" y="15"/>
                    <a:pt x="15" y="15"/>
                  </a:cubicBezTo>
                  <a:cubicBezTo>
                    <a:pt x="14" y="15"/>
                    <a:pt x="14" y="15"/>
                    <a:pt x="14" y="15"/>
                  </a:cubicBezTo>
                  <a:cubicBezTo>
                    <a:pt x="13" y="15"/>
                    <a:pt x="13" y="15"/>
                    <a:pt x="13" y="15"/>
                  </a:cubicBezTo>
                  <a:cubicBezTo>
                    <a:pt x="13" y="14"/>
                    <a:pt x="13" y="14"/>
                    <a:pt x="13" y="14"/>
                  </a:cubicBezTo>
                  <a:close/>
                  <a:moveTo>
                    <a:pt x="6" y="9"/>
                  </a:moveTo>
                  <a:cubicBezTo>
                    <a:pt x="7" y="9"/>
                    <a:pt x="7" y="9"/>
                    <a:pt x="7" y="9"/>
                  </a:cubicBezTo>
                  <a:cubicBezTo>
                    <a:pt x="7" y="10"/>
                    <a:pt x="7" y="10"/>
                    <a:pt x="7" y="10"/>
                  </a:cubicBezTo>
                  <a:cubicBezTo>
                    <a:pt x="7" y="10"/>
                    <a:pt x="7" y="10"/>
                    <a:pt x="7" y="10"/>
                  </a:cubicBezTo>
                  <a:cubicBezTo>
                    <a:pt x="6" y="9"/>
                    <a:pt x="6" y="9"/>
                    <a:pt x="6" y="9"/>
                  </a:cubicBezTo>
                  <a:close/>
                  <a:moveTo>
                    <a:pt x="5" y="8"/>
                  </a:moveTo>
                  <a:cubicBezTo>
                    <a:pt x="6" y="9"/>
                    <a:pt x="6" y="9"/>
                    <a:pt x="6" y="9"/>
                  </a:cubicBezTo>
                  <a:cubicBezTo>
                    <a:pt x="5" y="9"/>
                    <a:pt x="5" y="9"/>
                    <a:pt x="5" y="9"/>
                  </a:cubicBezTo>
                  <a:cubicBezTo>
                    <a:pt x="5" y="8"/>
                    <a:pt x="5" y="8"/>
                    <a:pt x="5" y="8"/>
                  </a:cubicBezTo>
                  <a:close/>
                  <a:moveTo>
                    <a:pt x="6" y="11"/>
                  </a:moveTo>
                  <a:cubicBezTo>
                    <a:pt x="7" y="11"/>
                    <a:pt x="7" y="11"/>
                    <a:pt x="7" y="11"/>
                  </a:cubicBezTo>
                  <a:cubicBezTo>
                    <a:pt x="7" y="12"/>
                    <a:pt x="7" y="12"/>
                    <a:pt x="7" y="12"/>
                  </a:cubicBezTo>
                  <a:cubicBezTo>
                    <a:pt x="6" y="11"/>
                    <a:pt x="6" y="11"/>
                    <a:pt x="6" y="11"/>
                  </a:cubicBezTo>
                  <a:close/>
                  <a:moveTo>
                    <a:pt x="5" y="9"/>
                  </a:moveTo>
                  <a:cubicBezTo>
                    <a:pt x="5" y="10"/>
                    <a:pt x="5" y="10"/>
                    <a:pt x="5" y="10"/>
                  </a:cubicBezTo>
                  <a:cubicBezTo>
                    <a:pt x="5" y="10"/>
                    <a:pt x="5" y="10"/>
                    <a:pt x="5" y="10"/>
                  </a:cubicBezTo>
                  <a:cubicBezTo>
                    <a:pt x="5" y="9"/>
                    <a:pt x="5" y="9"/>
                    <a:pt x="5" y="9"/>
                  </a:cubicBezTo>
                  <a:close/>
                  <a:moveTo>
                    <a:pt x="3" y="7"/>
                  </a:moveTo>
                  <a:cubicBezTo>
                    <a:pt x="4" y="8"/>
                    <a:pt x="4" y="8"/>
                    <a:pt x="4" y="8"/>
                  </a:cubicBezTo>
                  <a:cubicBezTo>
                    <a:pt x="5" y="9"/>
                    <a:pt x="5" y="9"/>
                    <a:pt x="5" y="9"/>
                  </a:cubicBezTo>
                  <a:cubicBezTo>
                    <a:pt x="4" y="9"/>
                    <a:pt x="4" y="9"/>
                    <a:pt x="4" y="9"/>
                  </a:cubicBezTo>
                  <a:cubicBezTo>
                    <a:pt x="3" y="8"/>
                    <a:pt x="3" y="8"/>
                    <a:pt x="3" y="8"/>
                  </a:cubicBezTo>
                  <a:cubicBezTo>
                    <a:pt x="4" y="8"/>
                    <a:pt x="4" y="8"/>
                    <a:pt x="4" y="8"/>
                  </a:cubicBezTo>
                  <a:cubicBezTo>
                    <a:pt x="3" y="7"/>
                    <a:pt x="3" y="7"/>
                    <a:pt x="3" y="7"/>
                  </a:cubicBezTo>
                  <a:close/>
                  <a:moveTo>
                    <a:pt x="4" y="5"/>
                  </a:moveTo>
                  <a:cubicBezTo>
                    <a:pt x="5" y="7"/>
                    <a:pt x="5" y="7"/>
                    <a:pt x="5" y="7"/>
                  </a:cubicBezTo>
                  <a:cubicBezTo>
                    <a:pt x="4" y="7"/>
                    <a:pt x="4" y="7"/>
                    <a:pt x="4" y="7"/>
                  </a:cubicBezTo>
                  <a:cubicBezTo>
                    <a:pt x="4" y="7"/>
                    <a:pt x="4" y="7"/>
                    <a:pt x="4" y="7"/>
                  </a:cubicBezTo>
                  <a:cubicBezTo>
                    <a:pt x="3" y="7"/>
                    <a:pt x="3" y="7"/>
                    <a:pt x="3" y="7"/>
                  </a:cubicBezTo>
                  <a:cubicBezTo>
                    <a:pt x="3" y="6"/>
                    <a:pt x="3" y="6"/>
                    <a:pt x="3" y="6"/>
                  </a:cubicBezTo>
                  <a:cubicBezTo>
                    <a:pt x="3" y="6"/>
                    <a:pt x="4" y="5"/>
                    <a:pt x="4" y="5"/>
                  </a:cubicBezTo>
                  <a:close/>
                </a:path>
              </a:pathLst>
            </a:custGeom>
            <a:grpFill/>
            <a:ln>
              <a:noFill/>
            </a:ln>
          </p:spPr>
          <p:txBody>
            <a:bodyPr vert="horz" wrap="square" lIns="91440" tIns="45720" rIns="91440" bIns="45720" numCol="1" anchor="t" anchorCtr="0" compatLnSpc="1"/>
            <a:lstStyle/>
            <a:p>
              <a:endParaRPr lang="en-US"/>
            </a:p>
          </p:txBody>
        </p:sp>
        <p:sp>
          <p:nvSpPr>
            <p:cNvPr id="203" name="Freeform 56"/>
            <p:cNvSpPr/>
            <p:nvPr/>
          </p:nvSpPr>
          <p:spPr bwMode="auto">
            <a:xfrm>
              <a:off x="4597952" y="2240588"/>
              <a:ext cx="75912" cy="63045"/>
            </a:xfrm>
            <a:custGeom>
              <a:avLst/>
              <a:gdLst>
                <a:gd name="T0" fmla="*/ 30 w 59"/>
                <a:gd name="T1" fmla="*/ 41 h 49"/>
                <a:gd name="T2" fmla="*/ 7 w 59"/>
                <a:gd name="T3" fmla="*/ 19 h 49"/>
                <a:gd name="T4" fmla="*/ 7 w 59"/>
                <a:gd name="T5" fmla="*/ 15 h 49"/>
                <a:gd name="T6" fmla="*/ 4 w 59"/>
                <a:gd name="T7" fmla="*/ 11 h 49"/>
                <a:gd name="T8" fmla="*/ 0 w 59"/>
                <a:gd name="T9" fmla="*/ 8 h 49"/>
                <a:gd name="T10" fmla="*/ 0 w 59"/>
                <a:gd name="T11" fmla="*/ 4 h 49"/>
                <a:gd name="T12" fmla="*/ 0 w 59"/>
                <a:gd name="T13" fmla="*/ 0 h 49"/>
                <a:gd name="T14" fmla="*/ 7 w 59"/>
                <a:gd name="T15" fmla="*/ 4 h 49"/>
                <a:gd name="T16" fmla="*/ 7 w 59"/>
                <a:gd name="T17" fmla="*/ 0 h 49"/>
                <a:gd name="T18" fmla="*/ 15 w 59"/>
                <a:gd name="T19" fmla="*/ 0 h 49"/>
                <a:gd name="T20" fmla="*/ 18 w 59"/>
                <a:gd name="T21" fmla="*/ 0 h 49"/>
                <a:gd name="T22" fmla="*/ 22 w 59"/>
                <a:gd name="T23" fmla="*/ 0 h 49"/>
                <a:gd name="T24" fmla="*/ 26 w 59"/>
                <a:gd name="T25" fmla="*/ 0 h 49"/>
                <a:gd name="T26" fmla="*/ 33 w 59"/>
                <a:gd name="T27" fmla="*/ 0 h 49"/>
                <a:gd name="T28" fmla="*/ 37 w 59"/>
                <a:gd name="T29" fmla="*/ 4 h 49"/>
                <a:gd name="T30" fmla="*/ 41 w 59"/>
                <a:gd name="T31" fmla="*/ 4 h 49"/>
                <a:gd name="T32" fmla="*/ 52 w 59"/>
                <a:gd name="T33" fmla="*/ 8 h 49"/>
                <a:gd name="T34" fmla="*/ 52 w 59"/>
                <a:gd name="T35" fmla="*/ 8 h 49"/>
                <a:gd name="T36" fmla="*/ 56 w 59"/>
                <a:gd name="T37" fmla="*/ 11 h 49"/>
                <a:gd name="T38" fmla="*/ 52 w 59"/>
                <a:gd name="T39" fmla="*/ 15 h 49"/>
                <a:gd name="T40" fmla="*/ 59 w 59"/>
                <a:gd name="T41" fmla="*/ 19 h 49"/>
                <a:gd name="T42" fmla="*/ 59 w 59"/>
                <a:gd name="T43" fmla="*/ 23 h 49"/>
                <a:gd name="T44" fmla="*/ 56 w 59"/>
                <a:gd name="T45" fmla="*/ 23 h 49"/>
                <a:gd name="T46" fmla="*/ 59 w 59"/>
                <a:gd name="T47" fmla="*/ 30 h 49"/>
                <a:gd name="T48" fmla="*/ 56 w 59"/>
                <a:gd name="T49" fmla="*/ 30 h 49"/>
                <a:gd name="T50" fmla="*/ 48 w 59"/>
                <a:gd name="T51" fmla="*/ 30 h 49"/>
                <a:gd name="T52" fmla="*/ 52 w 59"/>
                <a:gd name="T53" fmla="*/ 34 h 49"/>
                <a:gd name="T54" fmla="*/ 52 w 59"/>
                <a:gd name="T55" fmla="*/ 37 h 49"/>
                <a:gd name="T56" fmla="*/ 48 w 59"/>
                <a:gd name="T57" fmla="*/ 41 h 49"/>
                <a:gd name="T58" fmla="*/ 44 w 59"/>
                <a:gd name="T59" fmla="*/ 49 h 49"/>
                <a:gd name="T60" fmla="*/ 41 w 59"/>
                <a:gd name="T61" fmla="*/ 45 h 49"/>
                <a:gd name="T62" fmla="*/ 33 w 59"/>
                <a:gd name="T63" fmla="*/ 45 h 49"/>
                <a:gd name="T64" fmla="*/ 30 w 59"/>
                <a:gd name="T65"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9">
                  <a:moveTo>
                    <a:pt x="30" y="45"/>
                  </a:moveTo>
                  <a:lnTo>
                    <a:pt x="30" y="41"/>
                  </a:lnTo>
                  <a:lnTo>
                    <a:pt x="18" y="30"/>
                  </a:lnTo>
                  <a:lnTo>
                    <a:pt x="7" y="19"/>
                  </a:lnTo>
                  <a:lnTo>
                    <a:pt x="7" y="19"/>
                  </a:lnTo>
                  <a:lnTo>
                    <a:pt x="7" y="15"/>
                  </a:lnTo>
                  <a:lnTo>
                    <a:pt x="4" y="15"/>
                  </a:lnTo>
                  <a:lnTo>
                    <a:pt x="4" y="11"/>
                  </a:lnTo>
                  <a:lnTo>
                    <a:pt x="0" y="8"/>
                  </a:lnTo>
                  <a:lnTo>
                    <a:pt x="0" y="8"/>
                  </a:lnTo>
                  <a:lnTo>
                    <a:pt x="0" y="8"/>
                  </a:lnTo>
                  <a:lnTo>
                    <a:pt x="0" y="4"/>
                  </a:lnTo>
                  <a:lnTo>
                    <a:pt x="0" y="0"/>
                  </a:lnTo>
                  <a:lnTo>
                    <a:pt x="0" y="0"/>
                  </a:lnTo>
                  <a:lnTo>
                    <a:pt x="4" y="4"/>
                  </a:lnTo>
                  <a:lnTo>
                    <a:pt x="7" y="4"/>
                  </a:lnTo>
                  <a:lnTo>
                    <a:pt x="7" y="4"/>
                  </a:lnTo>
                  <a:lnTo>
                    <a:pt x="7" y="0"/>
                  </a:lnTo>
                  <a:lnTo>
                    <a:pt x="11" y="0"/>
                  </a:lnTo>
                  <a:lnTo>
                    <a:pt x="15" y="0"/>
                  </a:lnTo>
                  <a:lnTo>
                    <a:pt x="15" y="0"/>
                  </a:lnTo>
                  <a:lnTo>
                    <a:pt x="18" y="0"/>
                  </a:lnTo>
                  <a:lnTo>
                    <a:pt x="18" y="0"/>
                  </a:lnTo>
                  <a:lnTo>
                    <a:pt x="22" y="0"/>
                  </a:lnTo>
                  <a:lnTo>
                    <a:pt x="22" y="4"/>
                  </a:lnTo>
                  <a:lnTo>
                    <a:pt x="26" y="0"/>
                  </a:lnTo>
                  <a:lnTo>
                    <a:pt x="30" y="4"/>
                  </a:lnTo>
                  <a:lnTo>
                    <a:pt x="33" y="0"/>
                  </a:lnTo>
                  <a:lnTo>
                    <a:pt x="33" y="4"/>
                  </a:lnTo>
                  <a:lnTo>
                    <a:pt x="37" y="4"/>
                  </a:lnTo>
                  <a:lnTo>
                    <a:pt x="41" y="4"/>
                  </a:lnTo>
                  <a:lnTo>
                    <a:pt x="41" y="4"/>
                  </a:lnTo>
                  <a:lnTo>
                    <a:pt x="44" y="4"/>
                  </a:lnTo>
                  <a:lnTo>
                    <a:pt x="52" y="8"/>
                  </a:lnTo>
                  <a:lnTo>
                    <a:pt x="52" y="8"/>
                  </a:lnTo>
                  <a:lnTo>
                    <a:pt x="52" y="8"/>
                  </a:lnTo>
                  <a:lnTo>
                    <a:pt x="56" y="8"/>
                  </a:lnTo>
                  <a:lnTo>
                    <a:pt x="56" y="11"/>
                  </a:lnTo>
                  <a:lnTo>
                    <a:pt x="52" y="15"/>
                  </a:lnTo>
                  <a:lnTo>
                    <a:pt x="52" y="15"/>
                  </a:lnTo>
                  <a:lnTo>
                    <a:pt x="56" y="19"/>
                  </a:lnTo>
                  <a:lnTo>
                    <a:pt x="59" y="19"/>
                  </a:lnTo>
                  <a:lnTo>
                    <a:pt x="59" y="23"/>
                  </a:lnTo>
                  <a:lnTo>
                    <a:pt x="59" y="23"/>
                  </a:lnTo>
                  <a:lnTo>
                    <a:pt x="56" y="23"/>
                  </a:lnTo>
                  <a:lnTo>
                    <a:pt x="56" y="23"/>
                  </a:lnTo>
                  <a:lnTo>
                    <a:pt x="56" y="26"/>
                  </a:lnTo>
                  <a:lnTo>
                    <a:pt x="59" y="30"/>
                  </a:lnTo>
                  <a:lnTo>
                    <a:pt x="56" y="34"/>
                  </a:lnTo>
                  <a:lnTo>
                    <a:pt x="56" y="30"/>
                  </a:lnTo>
                  <a:lnTo>
                    <a:pt x="52" y="30"/>
                  </a:lnTo>
                  <a:lnTo>
                    <a:pt x="48" y="30"/>
                  </a:lnTo>
                  <a:lnTo>
                    <a:pt x="48" y="34"/>
                  </a:lnTo>
                  <a:lnTo>
                    <a:pt x="52" y="34"/>
                  </a:lnTo>
                  <a:lnTo>
                    <a:pt x="52" y="37"/>
                  </a:lnTo>
                  <a:lnTo>
                    <a:pt x="52" y="37"/>
                  </a:lnTo>
                  <a:lnTo>
                    <a:pt x="48" y="37"/>
                  </a:lnTo>
                  <a:lnTo>
                    <a:pt x="48" y="41"/>
                  </a:lnTo>
                  <a:lnTo>
                    <a:pt x="48" y="45"/>
                  </a:lnTo>
                  <a:lnTo>
                    <a:pt x="44" y="49"/>
                  </a:lnTo>
                  <a:lnTo>
                    <a:pt x="44" y="49"/>
                  </a:lnTo>
                  <a:lnTo>
                    <a:pt x="41" y="45"/>
                  </a:lnTo>
                  <a:lnTo>
                    <a:pt x="37" y="45"/>
                  </a:lnTo>
                  <a:lnTo>
                    <a:pt x="33" y="45"/>
                  </a:lnTo>
                  <a:lnTo>
                    <a:pt x="30" y="45"/>
                  </a:lnTo>
                  <a:lnTo>
                    <a:pt x="30" y="45"/>
                  </a:lnTo>
                  <a:close/>
                </a:path>
              </a:pathLst>
            </a:custGeom>
            <a:grpFill/>
            <a:ln>
              <a:noFill/>
            </a:ln>
          </p:spPr>
          <p:txBody>
            <a:bodyPr vert="horz" wrap="square" lIns="91440" tIns="45720" rIns="91440" bIns="45720" numCol="1" anchor="t" anchorCtr="0" compatLnSpc="1"/>
            <a:lstStyle/>
            <a:p>
              <a:endParaRPr lang="en-US"/>
            </a:p>
          </p:txBody>
        </p:sp>
        <p:sp>
          <p:nvSpPr>
            <p:cNvPr id="204" name="Freeform 57"/>
            <p:cNvSpPr/>
            <p:nvPr/>
          </p:nvSpPr>
          <p:spPr bwMode="auto">
            <a:xfrm>
              <a:off x="4550346" y="2203276"/>
              <a:ext cx="61758" cy="37313"/>
            </a:xfrm>
            <a:custGeom>
              <a:avLst/>
              <a:gdLst>
                <a:gd name="T0" fmla="*/ 4 w 48"/>
                <a:gd name="T1" fmla="*/ 29 h 29"/>
                <a:gd name="T2" fmla="*/ 7 w 48"/>
                <a:gd name="T3" fmla="*/ 29 h 29"/>
                <a:gd name="T4" fmla="*/ 11 w 48"/>
                <a:gd name="T5" fmla="*/ 26 h 29"/>
                <a:gd name="T6" fmla="*/ 15 w 48"/>
                <a:gd name="T7" fmla="*/ 26 h 29"/>
                <a:gd name="T8" fmla="*/ 22 w 48"/>
                <a:gd name="T9" fmla="*/ 26 h 29"/>
                <a:gd name="T10" fmla="*/ 26 w 48"/>
                <a:gd name="T11" fmla="*/ 26 h 29"/>
                <a:gd name="T12" fmla="*/ 26 w 48"/>
                <a:gd name="T13" fmla="*/ 22 h 29"/>
                <a:gd name="T14" fmla="*/ 33 w 48"/>
                <a:gd name="T15" fmla="*/ 18 h 29"/>
                <a:gd name="T16" fmla="*/ 33 w 48"/>
                <a:gd name="T17" fmla="*/ 14 h 29"/>
                <a:gd name="T18" fmla="*/ 41 w 48"/>
                <a:gd name="T19" fmla="*/ 11 h 29"/>
                <a:gd name="T20" fmla="*/ 48 w 48"/>
                <a:gd name="T21" fmla="*/ 11 h 29"/>
                <a:gd name="T22" fmla="*/ 48 w 48"/>
                <a:gd name="T23" fmla="*/ 3 h 29"/>
                <a:gd name="T24" fmla="*/ 44 w 48"/>
                <a:gd name="T25" fmla="*/ 0 h 29"/>
                <a:gd name="T26" fmla="*/ 41 w 48"/>
                <a:gd name="T27" fmla="*/ 3 h 29"/>
                <a:gd name="T28" fmla="*/ 33 w 48"/>
                <a:gd name="T29" fmla="*/ 7 h 29"/>
                <a:gd name="T30" fmla="*/ 33 w 48"/>
                <a:gd name="T31" fmla="*/ 7 h 29"/>
                <a:gd name="T32" fmla="*/ 30 w 48"/>
                <a:gd name="T33" fmla="*/ 7 h 29"/>
                <a:gd name="T34" fmla="*/ 26 w 48"/>
                <a:gd name="T35" fmla="*/ 7 h 29"/>
                <a:gd name="T36" fmla="*/ 22 w 48"/>
                <a:gd name="T37" fmla="*/ 7 h 29"/>
                <a:gd name="T38" fmla="*/ 18 w 48"/>
                <a:gd name="T39" fmla="*/ 7 h 29"/>
                <a:gd name="T40" fmla="*/ 15 w 48"/>
                <a:gd name="T41" fmla="*/ 7 h 29"/>
                <a:gd name="T42" fmla="*/ 7 w 48"/>
                <a:gd name="T43" fmla="*/ 7 h 29"/>
                <a:gd name="T44" fmla="*/ 7 w 48"/>
                <a:gd name="T45" fmla="*/ 7 h 29"/>
                <a:gd name="T46" fmla="*/ 4 w 48"/>
                <a:gd name="T47" fmla="*/ 11 h 29"/>
                <a:gd name="T48" fmla="*/ 4 w 48"/>
                <a:gd name="T49" fmla="*/ 14 h 29"/>
                <a:gd name="T50" fmla="*/ 0 w 48"/>
                <a:gd name="T51" fmla="*/ 18 h 29"/>
                <a:gd name="T52" fmla="*/ 4 w 48"/>
                <a:gd name="T53" fmla="*/ 22 h 29"/>
                <a:gd name="T54" fmla="*/ 4 w 48"/>
                <a:gd name="T55" fmla="*/ 22 h 29"/>
                <a:gd name="T56" fmla="*/ 7 w 48"/>
                <a:gd name="T57" fmla="*/ 22 h 29"/>
                <a:gd name="T58" fmla="*/ 7 w 48"/>
                <a:gd name="T59" fmla="*/ 26 h 29"/>
                <a:gd name="T60" fmla="*/ 4 w 48"/>
                <a:gd name="T61" fmla="*/ 26 h 29"/>
                <a:gd name="T62" fmla="*/ 4 w 48"/>
                <a:gd name="T6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9">
                  <a:moveTo>
                    <a:pt x="4" y="29"/>
                  </a:moveTo>
                  <a:lnTo>
                    <a:pt x="7" y="29"/>
                  </a:lnTo>
                  <a:lnTo>
                    <a:pt x="11" y="26"/>
                  </a:lnTo>
                  <a:lnTo>
                    <a:pt x="15" y="26"/>
                  </a:lnTo>
                  <a:lnTo>
                    <a:pt x="22" y="26"/>
                  </a:lnTo>
                  <a:lnTo>
                    <a:pt x="26" y="26"/>
                  </a:lnTo>
                  <a:lnTo>
                    <a:pt x="26" y="22"/>
                  </a:lnTo>
                  <a:lnTo>
                    <a:pt x="33" y="18"/>
                  </a:lnTo>
                  <a:lnTo>
                    <a:pt x="33" y="14"/>
                  </a:lnTo>
                  <a:lnTo>
                    <a:pt x="41" y="11"/>
                  </a:lnTo>
                  <a:lnTo>
                    <a:pt x="48" y="11"/>
                  </a:lnTo>
                  <a:lnTo>
                    <a:pt x="48" y="3"/>
                  </a:lnTo>
                  <a:lnTo>
                    <a:pt x="44" y="0"/>
                  </a:lnTo>
                  <a:lnTo>
                    <a:pt x="41" y="3"/>
                  </a:lnTo>
                  <a:lnTo>
                    <a:pt x="33" y="7"/>
                  </a:lnTo>
                  <a:lnTo>
                    <a:pt x="33" y="7"/>
                  </a:lnTo>
                  <a:lnTo>
                    <a:pt x="30" y="7"/>
                  </a:lnTo>
                  <a:lnTo>
                    <a:pt x="26" y="7"/>
                  </a:lnTo>
                  <a:lnTo>
                    <a:pt x="22" y="7"/>
                  </a:lnTo>
                  <a:lnTo>
                    <a:pt x="18" y="7"/>
                  </a:lnTo>
                  <a:lnTo>
                    <a:pt x="15" y="7"/>
                  </a:lnTo>
                  <a:lnTo>
                    <a:pt x="7" y="7"/>
                  </a:lnTo>
                  <a:lnTo>
                    <a:pt x="7" y="7"/>
                  </a:lnTo>
                  <a:lnTo>
                    <a:pt x="4" y="11"/>
                  </a:lnTo>
                  <a:lnTo>
                    <a:pt x="4" y="14"/>
                  </a:lnTo>
                  <a:lnTo>
                    <a:pt x="0" y="18"/>
                  </a:lnTo>
                  <a:lnTo>
                    <a:pt x="4" y="22"/>
                  </a:lnTo>
                  <a:lnTo>
                    <a:pt x="4" y="22"/>
                  </a:lnTo>
                  <a:lnTo>
                    <a:pt x="7" y="22"/>
                  </a:lnTo>
                  <a:lnTo>
                    <a:pt x="7" y="26"/>
                  </a:lnTo>
                  <a:lnTo>
                    <a:pt x="4" y="26"/>
                  </a:lnTo>
                  <a:lnTo>
                    <a:pt x="4" y="29"/>
                  </a:lnTo>
                  <a:close/>
                </a:path>
              </a:pathLst>
            </a:custGeom>
            <a:grpFill/>
            <a:ln>
              <a:noFill/>
            </a:ln>
          </p:spPr>
          <p:txBody>
            <a:bodyPr vert="horz" wrap="square" lIns="91440" tIns="45720" rIns="91440" bIns="45720" numCol="1" anchor="t" anchorCtr="0" compatLnSpc="1"/>
            <a:lstStyle/>
            <a:p>
              <a:endParaRPr lang="en-US"/>
            </a:p>
          </p:txBody>
        </p:sp>
        <p:sp>
          <p:nvSpPr>
            <p:cNvPr id="205" name="Freeform 58"/>
            <p:cNvSpPr/>
            <p:nvPr/>
          </p:nvSpPr>
          <p:spPr bwMode="auto">
            <a:xfrm>
              <a:off x="4474436" y="2150523"/>
              <a:ext cx="142816" cy="61758"/>
            </a:xfrm>
            <a:custGeom>
              <a:avLst/>
              <a:gdLst>
                <a:gd name="T0" fmla="*/ 66 w 111"/>
                <a:gd name="T1" fmla="*/ 48 h 48"/>
                <a:gd name="T2" fmla="*/ 77 w 111"/>
                <a:gd name="T3" fmla="*/ 48 h 48"/>
                <a:gd name="T4" fmla="*/ 85 w 111"/>
                <a:gd name="T5" fmla="*/ 48 h 48"/>
                <a:gd name="T6" fmla="*/ 92 w 111"/>
                <a:gd name="T7" fmla="*/ 48 h 48"/>
                <a:gd name="T8" fmla="*/ 100 w 111"/>
                <a:gd name="T9" fmla="*/ 44 h 48"/>
                <a:gd name="T10" fmla="*/ 107 w 111"/>
                <a:gd name="T11" fmla="*/ 37 h 48"/>
                <a:gd name="T12" fmla="*/ 107 w 111"/>
                <a:gd name="T13" fmla="*/ 33 h 48"/>
                <a:gd name="T14" fmla="*/ 103 w 111"/>
                <a:gd name="T15" fmla="*/ 26 h 48"/>
                <a:gd name="T16" fmla="*/ 111 w 111"/>
                <a:gd name="T17" fmla="*/ 26 h 48"/>
                <a:gd name="T18" fmla="*/ 111 w 111"/>
                <a:gd name="T19" fmla="*/ 18 h 48"/>
                <a:gd name="T20" fmla="*/ 111 w 111"/>
                <a:gd name="T21" fmla="*/ 7 h 48"/>
                <a:gd name="T22" fmla="*/ 103 w 111"/>
                <a:gd name="T23" fmla="*/ 4 h 48"/>
                <a:gd name="T24" fmla="*/ 92 w 111"/>
                <a:gd name="T25" fmla="*/ 4 h 48"/>
                <a:gd name="T26" fmla="*/ 81 w 111"/>
                <a:gd name="T27" fmla="*/ 0 h 48"/>
                <a:gd name="T28" fmla="*/ 77 w 111"/>
                <a:gd name="T29" fmla="*/ 4 h 48"/>
                <a:gd name="T30" fmla="*/ 77 w 111"/>
                <a:gd name="T31" fmla="*/ 7 h 48"/>
                <a:gd name="T32" fmla="*/ 70 w 111"/>
                <a:gd name="T33" fmla="*/ 7 h 48"/>
                <a:gd name="T34" fmla="*/ 59 w 111"/>
                <a:gd name="T35" fmla="*/ 4 h 48"/>
                <a:gd name="T36" fmla="*/ 59 w 111"/>
                <a:gd name="T37" fmla="*/ 11 h 48"/>
                <a:gd name="T38" fmla="*/ 55 w 111"/>
                <a:gd name="T39" fmla="*/ 11 h 48"/>
                <a:gd name="T40" fmla="*/ 48 w 111"/>
                <a:gd name="T41" fmla="*/ 18 h 48"/>
                <a:gd name="T42" fmla="*/ 52 w 111"/>
                <a:gd name="T43" fmla="*/ 22 h 48"/>
                <a:gd name="T44" fmla="*/ 48 w 111"/>
                <a:gd name="T45" fmla="*/ 26 h 48"/>
                <a:gd name="T46" fmla="*/ 40 w 111"/>
                <a:gd name="T47" fmla="*/ 26 h 48"/>
                <a:gd name="T48" fmla="*/ 37 w 111"/>
                <a:gd name="T49" fmla="*/ 26 h 48"/>
                <a:gd name="T50" fmla="*/ 29 w 111"/>
                <a:gd name="T51" fmla="*/ 30 h 48"/>
                <a:gd name="T52" fmla="*/ 22 w 111"/>
                <a:gd name="T53" fmla="*/ 30 h 48"/>
                <a:gd name="T54" fmla="*/ 15 w 111"/>
                <a:gd name="T55" fmla="*/ 26 h 48"/>
                <a:gd name="T56" fmla="*/ 11 w 111"/>
                <a:gd name="T57" fmla="*/ 30 h 48"/>
                <a:gd name="T58" fmla="*/ 7 w 111"/>
                <a:gd name="T59" fmla="*/ 30 h 48"/>
                <a:gd name="T60" fmla="*/ 0 w 111"/>
                <a:gd name="T61" fmla="*/ 30 h 48"/>
                <a:gd name="T62" fmla="*/ 0 w 111"/>
                <a:gd name="T63" fmla="*/ 30 h 48"/>
                <a:gd name="T64" fmla="*/ 0 w 111"/>
                <a:gd name="T65" fmla="*/ 33 h 48"/>
                <a:gd name="T66" fmla="*/ 3 w 111"/>
                <a:gd name="T67" fmla="*/ 37 h 48"/>
                <a:gd name="T68" fmla="*/ 7 w 111"/>
                <a:gd name="T69" fmla="*/ 37 h 48"/>
                <a:gd name="T70" fmla="*/ 11 w 111"/>
                <a:gd name="T71" fmla="*/ 37 h 48"/>
                <a:gd name="T72" fmla="*/ 18 w 111"/>
                <a:gd name="T73" fmla="*/ 37 h 48"/>
                <a:gd name="T74" fmla="*/ 22 w 111"/>
                <a:gd name="T75" fmla="*/ 41 h 48"/>
                <a:gd name="T76" fmla="*/ 33 w 111"/>
                <a:gd name="T77" fmla="*/ 37 h 48"/>
                <a:gd name="T78" fmla="*/ 40 w 111"/>
                <a:gd name="T79" fmla="*/ 41 h 48"/>
                <a:gd name="T80" fmla="*/ 59 w 111"/>
                <a:gd name="T81" fmla="*/ 44 h 48"/>
                <a:gd name="T82" fmla="*/ 66 w 111"/>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48">
                  <a:moveTo>
                    <a:pt x="66" y="48"/>
                  </a:moveTo>
                  <a:lnTo>
                    <a:pt x="66" y="48"/>
                  </a:lnTo>
                  <a:lnTo>
                    <a:pt x="74" y="48"/>
                  </a:lnTo>
                  <a:lnTo>
                    <a:pt x="77" y="48"/>
                  </a:lnTo>
                  <a:lnTo>
                    <a:pt x="81" y="48"/>
                  </a:lnTo>
                  <a:lnTo>
                    <a:pt x="85" y="48"/>
                  </a:lnTo>
                  <a:lnTo>
                    <a:pt x="89" y="48"/>
                  </a:lnTo>
                  <a:lnTo>
                    <a:pt x="92" y="48"/>
                  </a:lnTo>
                  <a:lnTo>
                    <a:pt x="92" y="48"/>
                  </a:lnTo>
                  <a:lnTo>
                    <a:pt x="100" y="44"/>
                  </a:lnTo>
                  <a:lnTo>
                    <a:pt x="103" y="41"/>
                  </a:lnTo>
                  <a:lnTo>
                    <a:pt x="107" y="37"/>
                  </a:lnTo>
                  <a:lnTo>
                    <a:pt x="107" y="37"/>
                  </a:lnTo>
                  <a:lnTo>
                    <a:pt x="107" y="33"/>
                  </a:lnTo>
                  <a:lnTo>
                    <a:pt x="107" y="30"/>
                  </a:lnTo>
                  <a:lnTo>
                    <a:pt x="103" y="26"/>
                  </a:lnTo>
                  <a:lnTo>
                    <a:pt x="103" y="26"/>
                  </a:lnTo>
                  <a:lnTo>
                    <a:pt x="111" y="26"/>
                  </a:lnTo>
                  <a:lnTo>
                    <a:pt x="111" y="22"/>
                  </a:lnTo>
                  <a:lnTo>
                    <a:pt x="111" y="18"/>
                  </a:lnTo>
                  <a:lnTo>
                    <a:pt x="111" y="11"/>
                  </a:lnTo>
                  <a:lnTo>
                    <a:pt x="111" y="7"/>
                  </a:lnTo>
                  <a:lnTo>
                    <a:pt x="103" y="4"/>
                  </a:lnTo>
                  <a:lnTo>
                    <a:pt x="103" y="4"/>
                  </a:lnTo>
                  <a:lnTo>
                    <a:pt x="96" y="4"/>
                  </a:lnTo>
                  <a:lnTo>
                    <a:pt x="92" y="4"/>
                  </a:lnTo>
                  <a:lnTo>
                    <a:pt x="89" y="0"/>
                  </a:lnTo>
                  <a:lnTo>
                    <a:pt x="81" y="0"/>
                  </a:lnTo>
                  <a:lnTo>
                    <a:pt x="81" y="0"/>
                  </a:lnTo>
                  <a:lnTo>
                    <a:pt x="77" y="4"/>
                  </a:lnTo>
                  <a:lnTo>
                    <a:pt x="77" y="4"/>
                  </a:lnTo>
                  <a:lnTo>
                    <a:pt x="77" y="7"/>
                  </a:lnTo>
                  <a:lnTo>
                    <a:pt x="70" y="7"/>
                  </a:lnTo>
                  <a:lnTo>
                    <a:pt x="70" y="7"/>
                  </a:lnTo>
                  <a:lnTo>
                    <a:pt x="63" y="4"/>
                  </a:lnTo>
                  <a:lnTo>
                    <a:pt x="59" y="4"/>
                  </a:lnTo>
                  <a:lnTo>
                    <a:pt x="59" y="7"/>
                  </a:lnTo>
                  <a:lnTo>
                    <a:pt x="59" y="11"/>
                  </a:lnTo>
                  <a:lnTo>
                    <a:pt x="55" y="11"/>
                  </a:lnTo>
                  <a:lnTo>
                    <a:pt x="55" y="11"/>
                  </a:lnTo>
                  <a:lnTo>
                    <a:pt x="52" y="15"/>
                  </a:lnTo>
                  <a:lnTo>
                    <a:pt x="48" y="18"/>
                  </a:lnTo>
                  <a:lnTo>
                    <a:pt x="48" y="22"/>
                  </a:lnTo>
                  <a:lnTo>
                    <a:pt x="52" y="22"/>
                  </a:lnTo>
                  <a:lnTo>
                    <a:pt x="52" y="26"/>
                  </a:lnTo>
                  <a:lnTo>
                    <a:pt x="48" y="26"/>
                  </a:lnTo>
                  <a:lnTo>
                    <a:pt x="44" y="26"/>
                  </a:lnTo>
                  <a:lnTo>
                    <a:pt x="40" y="26"/>
                  </a:lnTo>
                  <a:lnTo>
                    <a:pt x="37" y="26"/>
                  </a:lnTo>
                  <a:lnTo>
                    <a:pt x="37" y="26"/>
                  </a:lnTo>
                  <a:lnTo>
                    <a:pt x="29" y="30"/>
                  </a:lnTo>
                  <a:lnTo>
                    <a:pt x="29" y="30"/>
                  </a:lnTo>
                  <a:lnTo>
                    <a:pt x="26" y="30"/>
                  </a:lnTo>
                  <a:lnTo>
                    <a:pt x="22" y="30"/>
                  </a:lnTo>
                  <a:lnTo>
                    <a:pt x="18" y="26"/>
                  </a:lnTo>
                  <a:lnTo>
                    <a:pt x="15" y="26"/>
                  </a:lnTo>
                  <a:lnTo>
                    <a:pt x="11" y="26"/>
                  </a:lnTo>
                  <a:lnTo>
                    <a:pt x="11" y="30"/>
                  </a:lnTo>
                  <a:lnTo>
                    <a:pt x="11" y="30"/>
                  </a:lnTo>
                  <a:lnTo>
                    <a:pt x="7" y="30"/>
                  </a:lnTo>
                  <a:lnTo>
                    <a:pt x="3" y="26"/>
                  </a:lnTo>
                  <a:lnTo>
                    <a:pt x="0" y="30"/>
                  </a:lnTo>
                  <a:lnTo>
                    <a:pt x="0" y="30"/>
                  </a:lnTo>
                  <a:lnTo>
                    <a:pt x="0" y="30"/>
                  </a:lnTo>
                  <a:lnTo>
                    <a:pt x="0" y="30"/>
                  </a:lnTo>
                  <a:lnTo>
                    <a:pt x="0" y="33"/>
                  </a:lnTo>
                  <a:lnTo>
                    <a:pt x="3" y="33"/>
                  </a:lnTo>
                  <a:lnTo>
                    <a:pt x="3" y="37"/>
                  </a:lnTo>
                  <a:lnTo>
                    <a:pt x="3" y="37"/>
                  </a:lnTo>
                  <a:lnTo>
                    <a:pt x="7" y="37"/>
                  </a:lnTo>
                  <a:lnTo>
                    <a:pt x="11" y="37"/>
                  </a:lnTo>
                  <a:lnTo>
                    <a:pt x="11" y="37"/>
                  </a:lnTo>
                  <a:lnTo>
                    <a:pt x="15" y="37"/>
                  </a:lnTo>
                  <a:lnTo>
                    <a:pt x="18" y="37"/>
                  </a:lnTo>
                  <a:lnTo>
                    <a:pt x="18" y="37"/>
                  </a:lnTo>
                  <a:lnTo>
                    <a:pt x="22" y="41"/>
                  </a:lnTo>
                  <a:lnTo>
                    <a:pt x="29" y="37"/>
                  </a:lnTo>
                  <a:lnTo>
                    <a:pt x="33" y="37"/>
                  </a:lnTo>
                  <a:lnTo>
                    <a:pt x="40" y="37"/>
                  </a:lnTo>
                  <a:lnTo>
                    <a:pt x="40" y="41"/>
                  </a:lnTo>
                  <a:lnTo>
                    <a:pt x="48" y="44"/>
                  </a:lnTo>
                  <a:lnTo>
                    <a:pt x="59" y="44"/>
                  </a:lnTo>
                  <a:lnTo>
                    <a:pt x="63" y="44"/>
                  </a:lnTo>
                  <a:lnTo>
                    <a:pt x="66" y="48"/>
                  </a:lnTo>
                  <a:lnTo>
                    <a:pt x="66" y="48"/>
                  </a:lnTo>
                  <a:close/>
                </a:path>
              </a:pathLst>
            </a:custGeom>
            <a:grpFill/>
            <a:ln>
              <a:noFill/>
            </a:ln>
          </p:spPr>
          <p:txBody>
            <a:bodyPr vert="horz" wrap="square" lIns="91440" tIns="45720" rIns="91440" bIns="45720" numCol="1" anchor="t" anchorCtr="0" compatLnSpc="1"/>
            <a:lstStyle/>
            <a:p>
              <a:endParaRPr lang="en-US"/>
            </a:p>
          </p:txBody>
        </p:sp>
        <p:sp>
          <p:nvSpPr>
            <p:cNvPr id="206" name="Freeform 59"/>
            <p:cNvSpPr/>
            <p:nvPr/>
          </p:nvSpPr>
          <p:spPr bwMode="auto">
            <a:xfrm>
              <a:off x="4555494" y="1997415"/>
              <a:ext cx="194282" cy="147963"/>
            </a:xfrm>
            <a:custGeom>
              <a:avLst/>
              <a:gdLst>
                <a:gd name="T0" fmla="*/ 92 w 151"/>
                <a:gd name="T1" fmla="*/ 115 h 115"/>
                <a:gd name="T2" fmla="*/ 96 w 151"/>
                <a:gd name="T3" fmla="*/ 111 h 115"/>
                <a:gd name="T4" fmla="*/ 100 w 151"/>
                <a:gd name="T5" fmla="*/ 111 h 115"/>
                <a:gd name="T6" fmla="*/ 107 w 151"/>
                <a:gd name="T7" fmla="*/ 111 h 115"/>
                <a:gd name="T8" fmla="*/ 111 w 151"/>
                <a:gd name="T9" fmla="*/ 111 h 115"/>
                <a:gd name="T10" fmla="*/ 118 w 151"/>
                <a:gd name="T11" fmla="*/ 111 h 115"/>
                <a:gd name="T12" fmla="*/ 129 w 151"/>
                <a:gd name="T13" fmla="*/ 115 h 115"/>
                <a:gd name="T14" fmla="*/ 133 w 151"/>
                <a:gd name="T15" fmla="*/ 111 h 115"/>
                <a:gd name="T16" fmla="*/ 144 w 151"/>
                <a:gd name="T17" fmla="*/ 97 h 115"/>
                <a:gd name="T18" fmla="*/ 148 w 151"/>
                <a:gd name="T19" fmla="*/ 89 h 115"/>
                <a:gd name="T20" fmla="*/ 151 w 151"/>
                <a:gd name="T21" fmla="*/ 85 h 115"/>
                <a:gd name="T22" fmla="*/ 148 w 151"/>
                <a:gd name="T23" fmla="*/ 82 h 115"/>
                <a:gd name="T24" fmla="*/ 148 w 151"/>
                <a:gd name="T25" fmla="*/ 78 h 115"/>
                <a:gd name="T26" fmla="*/ 144 w 151"/>
                <a:gd name="T27" fmla="*/ 71 h 115"/>
                <a:gd name="T28" fmla="*/ 144 w 151"/>
                <a:gd name="T29" fmla="*/ 59 h 115"/>
                <a:gd name="T30" fmla="*/ 137 w 151"/>
                <a:gd name="T31" fmla="*/ 52 h 115"/>
                <a:gd name="T32" fmla="*/ 144 w 151"/>
                <a:gd name="T33" fmla="*/ 45 h 115"/>
                <a:gd name="T34" fmla="*/ 140 w 151"/>
                <a:gd name="T35" fmla="*/ 34 h 115"/>
                <a:gd name="T36" fmla="*/ 140 w 151"/>
                <a:gd name="T37" fmla="*/ 30 h 115"/>
                <a:gd name="T38" fmla="*/ 133 w 151"/>
                <a:gd name="T39" fmla="*/ 19 h 115"/>
                <a:gd name="T40" fmla="*/ 133 w 151"/>
                <a:gd name="T41" fmla="*/ 8 h 115"/>
                <a:gd name="T42" fmla="*/ 126 w 151"/>
                <a:gd name="T43" fmla="*/ 4 h 115"/>
                <a:gd name="T44" fmla="*/ 85 w 151"/>
                <a:gd name="T45" fmla="*/ 8 h 115"/>
                <a:gd name="T46" fmla="*/ 77 w 151"/>
                <a:gd name="T47" fmla="*/ 11 h 115"/>
                <a:gd name="T48" fmla="*/ 70 w 151"/>
                <a:gd name="T49" fmla="*/ 11 h 115"/>
                <a:gd name="T50" fmla="*/ 77 w 151"/>
                <a:gd name="T51" fmla="*/ 4 h 115"/>
                <a:gd name="T52" fmla="*/ 74 w 151"/>
                <a:gd name="T53" fmla="*/ 8 h 115"/>
                <a:gd name="T54" fmla="*/ 63 w 151"/>
                <a:gd name="T55" fmla="*/ 8 h 115"/>
                <a:gd name="T56" fmla="*/ 59 w 151"/>
                <a:gd name="T57" fmla="*/ 4 h 115"/>
                <a:gd name="T58" fmla="*/ 66 w 151"/>
                <a:gd name="T59" fmla="*/ 4 h 115"/>
                <a:gd name="T60" fmla="*/ 63 w 151"/>
                <a:gd name="T61" fmla="*/ 0 h 115"/>
                <a:gd name="T62" fmla="*/ 48 w 151"/>
                <a:gd name="T63" fmla="*/ 4 h 115"/>
                <a:gd name="T64" fmla="*/ 37 w 151"/>
                <a:gd name="T65" fmla="*/ 4 h 115"/>
                <a:gd name="T66" fmla="*/ 29 w 151"/>
                <a:gd name="T67" fmla="*/ 8 h 115"/>
                <a:gd name="T68" fmla="*/ 26 w 151"/>
                <a:gd name="T69" fmla="*/ 15 h 115"/>
                <a:gd name="T70" fmla="*/ 14 w 151"/>
                <a:gd name="T71" fmla="*/ 19 h 115"/>
                <a:gd name="T72" fmla="*/ 7 w 151"/>
                <a:gd name="T73" fmla="*/ 22 h 115"/>
                <a:gd name="T74" fmla="*/ 3 w 151"/>
                <a:gd name="T75" fmla="*/ 26 h 115"/>
                <a:gd name="T76" fmla="*/ 3 w 151"/>
                <a:gd name="T77" fmla="*/ 26 h 115"/>
                <a:gd name="T78" fmla="*/ 3 w 151"/>
                <a:gd name="T79" fmla="*/ 37 h 115"/>
                <a:gd name="T80" fmla="*/ 0 w 151"/>
                <a:gd name="T81" fmla="*/ 41 h 115"/>
                <a:gd name="T82" fmla="*/ 3 w 151"/>
                <a:gd name="T83" fmla="*/ 52 h 115"/>
                <a:gd name="T84" fmla="*/ 7 w 151"/>
                <a:gd name="T85" fmla="*/ 56 h 115"/>
                <a:gd name="T86" fmla="*/ 7 w 151"/>
                <a:gd name="T87" fmla="*/ 59 h 115"/>
                <a:gd name="T88" fmla="*/ 11 w 151"/>
                <a:gd name="T89" fmla="*/ 67 h 115"/>
                <a:gd name="T90" fmla="*/ 14 w 151"/>
                <a:gd name="T91" fmla="*/ 78 h 115"/>
                <a:gd name="T92" fmla="*/ 14 w 151"/>
                <a:gd name="T93" fmla="*/ 82 h 115"/>
                <a:gd name="T94" fmla="*/ 18 w 151"/>
                <a:gd name="T95" fmla="*/ 82 h 115"/>
                <a:gd name="T96" fmla="*/ 26 w 151"/>
                <a:gd name="T97" fmla="*/ 82 h 115"/>
                <a:gd name="T98" fmla="*/ 29 w 151"/>
                <a:gd name="T99" fmla="*/ 85 h 115"/>
                <a:gd name="T100" fmla="*/ 33 w 151"/>
                <a:gd name="T101" fmla="*/ 89 h 115"/>
                <a:gd name="T102" fmla="*/ 33 w 151"/>
                <a:gd name="T103" fmla="*/ 93 h 115"/>
                <a:gd name="T104" fmla="*/ 37 w 151"/>
                <a:gd name="T105" fmla="*/ 97 h 115"/>
                <a:gd name="T106" fmla="*/ 40 w 151"/>
                <a:gd name="T107" fmla="*/ 97 h 115"/>
                <a:gd name="T108" fmla="*/ 37 w 151"/>
                <a:gd name="T109" fmla="*/ 89 h 115"/>
                <a:gd name="T110" fmla="*/ 48 w 151"/>
                <a:gd name="T111" fmla="*/ 93 h 115"/>
                <a:gd name="T112" fmla="*/ 51 w 151"/>
                <a:gd name="T113" fmla="*/ 97 h 115"/>
                <a:gd name="T114" fmla="*/ 59 w 151"/>
                <a:gd name="T115" fmla="*/ 97 h 115"/>
                <a:gd name="T116" fmla="*/ 74 w 151"/>
                <a:gd name="T117" fmla="*/ 104 h 115"/>
                <a:gd name="T118" fmla="*/ 81 w 151"/>
                <a:gd name="T119" fmla="*/ 111 h 115"/>
                <a:gd name="T120" fmla="*/ 89 w 151"/>
                <a:gd name="T121" fmla="*/ 108 h 115"/>
                <a:gd name="T122" fmla="*/ 89 w 151"/>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15">
                  <a:moveTo>
                    <a:pt x="89" y="115"/>
                  </a:moveTo>
                  <a:lnTo>
                    <a:pt x="92" y="115"/>
                  </a:lnTo>
                  <a:lnTo>
                    <a:pt x="96" y="115"/>
                  </a:lnTo>
                  <a:lnTo>
                    <a:pt x="96" y="111"/>
                  </a:lnTo>
                  <a:lnTo>
                    <a:pt x="100" y="111"/>
                  </a:lnTo>
                  <a:lnTo>
                    <a:pt x="100" y="111"/>
                  </a:lnTo>
                  <a:lnTo>
                    <a:pt x="107" y="111"/>
                  </a:lnTo>
                  <a:lnTo>
                    <a:pt x="107" y="111"/>
                  </a:lnTo>
                  <a:lnTo>
                    <a:pt x="111" y="111"/>
                  </a:lnTo>
                  <a:lnTo>
                    <a:pt x="111" y="111"/>
                  </a:lnTo>
                  <a:lnTo>
                    <a:pt x="114" y="111"/>
                  </a:lnTo>
                  <a:lnTo>
                    <a:pt x="118" y="111"/>
                  </a:lnTo>
                  <a:lnTo>
                    <a:pt x="122" y="111"/>
                  </a:lnTo>
                  <a:lnTo>
                    <a:pt x="129" y="115"/>
                  </a:lnTo>
                  <a:lnTo>
                    <a:pt x="133" y="115"/>
                  </a:lnTo>
                  <a:lnTo>
                    <a:pt x="133" y="111"/>
                  </a:lnTo>
                  <a:lnTo>
                    <a:pt x="133" y="108"/>
                  </a:lnTo>
                  <a:lnTo>
                    <a:pt x="144" y="97"/>
                  </a:lnTo>
                  <a:lnTo>
                    <a:pt x="144" y="93"/>
                  </a:lnTo>
                  <a:lnTo>
                    <a:pt x="148" y="89"/>
                  </a:lnTo>
                  <a:lnTo>
                    <a:pt x="151" y="89"/>
                  </a:lnTo>
                  <a:lnTo>
                    <a:pt x="151" y="85"/>
                  </a:lnTo>
                  <a:lnTo>
                    <a:pt x="148" y="82"/>
                  </a:lnTo>
                  <a:lnTo>
                    <a:pt x="148" y="82"/>
                  </a:lnTo>
                  <a:lnTo>
                    <a:pt x="151" y="78"/>
                  </a:lnTo>
                  <a:lnTo>
                    <a:pt x="148" y="78"/>
                  </a:lnTo>
                  <a:lnTo>
                    <a:pt x="144" y="74"/>
                  </a:lnTo>
                  <a:lnTo>
                    <a:pt x="144" y="71"/>
                  </a:lnTo>
                  <a:lnTo>
                    <a:pt x="144" y="63"/>
                  </a:lnTo>
                  <a:lnTo>
                    <a:pt x="144" y="59"/>
                  </a:lnTo>
                  <a:lnTo>
                    <a:pt x="140" y="56"/>
                  </a:lnTo>
                  <a:lnTo>
                    <a:pt x="137" y="52"/>
                  </a:lnTo>
                  <a:lnTo>
                    <a:pt x="140" y="48"/>
                  </a:lnTo>
                  <a:lnTo>
                    <a:pt x="144" y="45"/>
                  </a:lnTo>
                  <a:lnTo>
                    <a:pt x="144" y="37"/>
                  </a:lnTo>
                  <a:lnTo>
                    <a:pt x="140" y="34"/>
                  </a:lnTo>
                  <a:lnTo>
                    <a:pt x="140" y="30"/>
                  </a:lnTo>
                  <a:lnTo>
                    <a:pt x="140" y="30"/>
                  </a:lnTo>
                  <a:lnTo>
                    <a:pt x="137" y="22"/>
                  </a:lnTo>
                  <a:lnTo>
                    <a:pt x="133" y="19"/>
                  </a:lnTo>
                  <a:lnTo>
                    <a:pt x="133" y="15"/>
                  </a:lnTo>
                  <a:lnTo>
                    <a:pt x="133" y="8"/>
                  </a:lnTo>
                  <a:lnTo>
                    <a:pt x="129" y="8"/>
                  </a:lnTo>
                  <a:lnTo>
                    <a:pt x="126" y="4"/>
                  </a:lnTo>
                  <a:lnTo>
                    <a:pt x="103" y="8"/>
                  </a:lnTo>
                  <a:lnTo>
                    <a:pt x="85" y="8"/>
                  </a:lnTo>
                  <a:lnTo>
                    <a:pt x="81" y="8"/>
                  </a:lnTo>
                  <a:lnTo>
                    <a:pt x="77" y="11"/>
                  </a:lnTo>
                  <a:lnTo>
                    <a:pt x="70" y="11"/>
                  </a:lnTo>
                  <a:lnTo>
                    <a:pt x="70" y="11"/>
                  </a:lnTo>
                  <a:lnTo>
                    <a:pt x="74" y="8"/>
                  </a:lnTo>
                  <a:lnTo>
                    <a:pt x="77" y="4"/>
                  </a:lnTo>
                  <a:lnTo>
                    <a:pt x="77" y="4"/>
                  </a:lnTo>
                  <a:lnTo>
                    <a:pt x="74" y="8"/>
                  </a:lnTo>
                  <a:lnTo>
                    <a:pt x="66" y="11"/>
                  </a:lnTo>
                  <a:lnTo>
                    <a:pt x="63" y="8"/>
                  </a:lnTo>
                  <a:lnTo>
                    <a:pt x="59" y="4"/>
                  </a:lnTo>
                  <a:lnTo>
                    <a:pt x="59" y="4"/>
                  </a:lnTo>
                  <a:lnTo>
                    <a:pt x="63" y="4"/>
                  </a:lnTo>
                  <a:lnTo>
                    <a:pt x="66" y="4"/>
                  </a:lnTo>
                  <a:lnTo>
                    <a:pt x="66" y="4"/>
                  </a:lnTo>
                  <a:lnTo>
                    <a:pt x="63" y="0"/>
                  </a:lnTo>
                  <a:lnTo>
                    <a:pt x="51" y="0"/>
                  </a:lnTo>
                  <a:lnTo>
                    <a:pt x="48" y="4"/>
                  </a:lnTo>
                  <a:lnTo>
                    <a:pt x="40" y="4"/>
                  </a:lnTo>
                  <a:lnTo>
                    <a:pt x="37" y="4"/>
                  </a:lnTo>
                  <a:lnTo>
                    <a:pt x="33" y="8"/>
                  </a:lnTo>
                  <a:lnTo>
                    <a:pt x="29" y="8"/>
                  </a:lnTo>
                  <a:lnTo>
                    <a:pt x="26" y="11"/>
                  </a:lnTo>
                  <a:lnTo>
                    <a:pt x="26" y="15"/>
                  </a:lnTo>
                  <a:lnTo>
                    <a:pt x="22" y="15"/>
                  </a:lnTo>
                  <a:lnTo>
                    <a:pt x="14" y="19"/>
                  </a:lnTo>
                  <a:lnTo>
                    <a:pt x="7" y="19"/>
                  </a:lnTo>
                  <a:lnTo>
                    <a:pt x="7" y="22"/>
                  </a:lnTo>
                  <a:lnTo>
                    <a:pt x="7" y="26"/>
                  </a:lnTo>
                  <a:lnTo>
                    <a:pt x="3" y="26"/>
                  </a:lnTo>
                  <a:lnTo>
                    <a:pt x="3" y="26"/>
                  </a:lnTo>
                  <a:lnTo>
                    <a:pt x="3" y="26"/>
                  </a:lnTo>
                  <a:lnTo>
                    <a:pt x="3" y="34"/>
                  </a:lnTo>
                  <a:lnTo>
                    <a:pt x="3" y="37"/>
                  </a:lnTo>
                  <a:lnTo>
                    <a:pt x="0" y="41"/>
                  </a:lnTo>
                  <a:lnTo>
                    <a:pt x="0" y="41"/>
                  </a:lnTo>
                  <a:lnTo>
                    <a:pt x="3" y="48"/>
                  </a:lnTo>
                  <a:lnTo>
                    <a:pt x="3" y="52"/>
                  </a:lnTo>
                  <a:lnTo>
                    <a:pt x="7" y="52"/>
                  </a:lnTo>
                  <a:lnTo>
                    <a:pt x="7" y="56"/>
                  </a:lnTo>
                  <a:lnTo>
                    <a:pt x="7" y="59"/>
                  </a:lnTo>
                  <a:lnTo>
                    <a:pt x="7" y="59"/>
                  </a:lnTo>
                  <a:lnTo>
                    <a:pt x="11" y="67"/>
                  </a:lnTo>
                  <a:lnTo>
                    <a:pt x="11" y="67"/>
                  </a:lnTo>
                  <a:lnTo>
                    <a:pt x="14" y="71"/>
                  </a:lnTo>
                  <a:lnTo>
                    <a:pt x="14" y="78"/>
                  </a:lnTo>
                  <a:lnTo>
                    <a:pt x="14" y="82"/>
                  </a:lnTo>
                  <a:lnTo>
                    <a:pt x="14" y="82"/>
                  </a:lnTo>
                  <a:lnTo>
                    <a:pt x="14" y="82"/>
                  </a:lnTo>
                  <a:lnTo>
                    <a:pt x="18" y="82"/>
                  </a:lnTo>
                  <a:lnTo>
                    <a:pt x="22" y="82"/>
                  </a:lnTo>
                  <a:lnTo>
                    <a:pt x="26" y="82"/>
                  </a:lnTo>
                  <a:lnTo>
                    <a:pt x="26" y="82"/>
                  </a:lnTo>
                  <a:lnTo>
                    <a:pt x="29" y="85"/>
                  </a:lnTo>
                  <a:lnTo>
                    <a:pt x="33" y="85"/>
                  </a:lnTo>
                  <a:lnTo>
                    <a:pt x="33" y="89"/>
                  </a:lnTo>
                  <a:lnTo>
                    <a:pt x="33" y="89"/>
                  </a:lnTo>
                  <a:lnTo>
                    <a:pt x="33" y="93"/>
                  </a:lnTo>
                  <a:lnTo>
                    <a:pt x="37" y="93"/>
                  </a:lnTo>
                  <a:lnTo>
                    <a:pt x="37" y="97"/>
                  </a:lnTo>
                  <a:lnTo>
                    <a:pt x="37" y="97"/>
                  </a:lnTo>
                  <a:lnTo>
                    <a:pt x="40" y="97"/>
                  </a:lnTo>
                  <a:lnTo>
                    <a:pt x="40" y="97"/>
                  </a:lnTo>
                  <a:lnTo>
                    <a:pt x="37" y="89"/>
                  </a:lnTo>
                  <a:lnTo>
                    <a:pt x="40" y="89"/>
                  </a:lnTo>
                  <a:lnTo>
                    <a:pt x="48" y="93"/>
                  </a:lnTo>
                  <a:lnTo>
                    <a:pt x="51" y="93"/>
                  </a:lnTo>
                  <a:lnTo>
                    <a:pt x="51" y="97"/>
                  </a:lnTo>
                  <a:lnTo>
                    <a:pt x="55" y="97"/>
                  </a:lnTo>
                  <a:lnTo>
                    <a:pt x="59" y="97"/>
                  </a:lnTo>
                  <a:lnTo>
                    <a:pt x="66" y="97"/>
                  </a:lnTo>
                  <a:lnTo>
                    <a:pt x="74" y="104"/>
                  </a:lnTo>
                  <a:lnTo>
                    <a:pt x="77" y="111"/>
                  </a:lnTo>
                  <a:lnTo>
                    <a:pt x="81" y="111"/>
                  </a:lnTo>
                  <a:lnTo>
                    <a:pt x="81" y="108"/>
                  </a:lnTo>
                  <a:lnTo>
                    <a:pt x="89" y="108"/>
                  </a:lnTo>
                  <a:lnTo>
                    <a:pt x="89" y="111"/>
                  </a:lnTo>
                  <a:lnTo>
                    <a:pt x="89" y="115"/>
                  </a:lnTo>
                  <a:close/>
                </a:path>
              </a:pathLst>
            </a:custGeom>
            <a:grpFill/>
            <a:ln>
              <a:noFill/>
            </a:ln>
          </p:spPr>
          <p:txBody>
            <a:bodyPr vert="horz" wrap="square" lIns="91440" tIns="45720" rIns="91440" bIns="45720" numCol="1" anchor="t" anchorCtr="0" compatLnSpc="1"/>
            <a:lstStyle/>
            <a:p>
              <a:endParaRPr lang="en-US"/>
            </a:p>
          </p:txBody>
        </p:sp>
        <p:sp>
          <p:nvSpPr>
            <p:cNvPr id="207" name="Freeform 60"/>
            <p:cNvSpPr/>
            <p:nvPr/>
          </p:nvSpPr>
          <p:spPr bwMode="auto">
            <a:xfrm>
              <a:off x="4516895" y="2097772"/>
              <a:ext cx="153109" cy="61758"/>
            </a:xfrm>
            <a:custGeom>
              <a:avLst/>
              <a:gdLst>
                <a:gd name="T0" fmla="*/ 44 w 119"/>
                <a:gd name="T1" fmla="*/ 4 h 48"/>
                <a:gd name="T2" fmla="*/ 48 w 119"/>
                <a:gd name="T3" fmla="*/ 4 h 48"/>
                <a:gd name="T4" fmla="*/ 56 w 119"/>
                <a:gd name="T5" fmla="*/ 4 h 48"/>
                <a:gd name="T6" fmla="*/ 59 w 119"/>
                <a:gd name="T7" fmla="*/ 7 h 48"/>
                <a:gd name="T8" fmla="*/ 63 w 119"/>
                <a:gd name="T9" fmla="*/ 11 h 48"/>
                <a:gd name="T10" fmla="*/ 63 w 119"/>
                <a:gd name="T11" fmla="*/ 15 h 48"/>
                <a:gd name="T12" fmla="*/ 67 w 119"/>
                <a:gd name="T13" fmla="*/ 19 h 48"/>
                <a:gd name="T14" fmla="*/ 70 w 119"/>
                <a:gd name="T15" fmla="*/ 19 h 48"/>
                <a:gd name="T16" fmla="*/ 67 w 119"/>
                <a:gd name="T17" fmla="*/ 11 h 48"/>
                <a:gd name="T18" fmla="*/ 78 w 119"/>
                <a:gd name="T19" fmla="*/ 15 h 48"/>
                <a:gd name="T20" fmla="*/ 81 w 119"/>
                <a:gd name="T21" fmla="*/ 19 h 48"/>
                <a:gd name="T22" fmla="*/ 89 w 119"/>
                <a:gd name="T23" fmla="*/ 19 h 48"/>
                <a:gd name="T24" fmla="*/ 104 w 119"/>
                <a:gd name="T25" fmla="*/ 26 h 48"/>
                <a:gd name="T26" fmla="*/ 111 w 119"/>
                <a:gd name="T27" fmla="*/ 33 h 48"/>
                <a:gd name="T28" fmla="*/ 119 w 119"/>
                <a:gd name="T29" fmla="*/ 30 h 48"/>
                <a:gd name="T30" fmla="*/ 119 w 119"/>
                <a:gd name="T31" fmla="*/ 37 h 48"/>
                <a:gd name="T32" fmla="*/ 107 w 119"/>
                <a:gd name="T33" fmla="*/ 37 h 48"/>
                <a:gd name="T34" fmla="*/ 100 w 119"/>
                <a:gd name="T35" fmla="*/ 45 h 48"/>
                <a:gd name="T36" fmla="*/ 89 w 119"/>
                <a:gd name="T37" fmla="*/ 45 h 48"/>
                <a:gd name="T38" fmla="*/ 81 w 119"/>
                <a:gd name="T39" fmla="*/ 45 h 48"/>
                <a:gd name="T40" fmla="*/ 70 w 119"/>
                <a:gd name="T41" fmla="*/ 45 h 48"/>
                <a:gd name="T42" fmla="*/ 63 w 119"/>
                <a:gd name="T43" fmla="*/ 45 h 48"/>
                <a:gd name="T44" fmla="*/ 56 w 119"/>
                <a:gd name="T45" fmla="*/ 41 h 48"/>
                <a:gd name="T46" fmla="*/ 48 w 119"/>
                <a:gd name="T47" fmla="*/ 41 h 48"/>
                <a:gd name="T48" fmla="*/ 44 w 119"/>
                <a:gd name="T49" fmla="*/ 45 h 48"/>
                <a:gd name="T50" fmla="*/ 37 w 119"/>
                <a:gd name="T51" fmla="*/ 48 h 48"/>
                <a:gd name="T52" fmla="*/ 30 w 119"/>
                <a:gd name="T53" fmla="*/ 45 h 48"/>
                <a:gd name="T54" fmla="*/ 26 w 119"/>
                <a:gd name="T55" fmla="*/ 45 h 48"/>
                <a:gd name="T56" fmla="*/ 19 w 119"/>
                <a:gd name="T57" fmla="*/ 37 h 48"/>
                <a:gd name="T58" fmla="*/ 7 w 119"/>
                <a:gd name="T59" fmla="*/ 30 h 48"/>
                <a:gd name="T60" fmla="*/ 7 w 119"/>
                <a:gd name="T61" fmla="*/ 26 h 48"/>
                <a:gd name="T62" fmla="*/ 0 w 119"/>
                <a:gd name="T63" fmla="*/ 19 h 48"/>
                <a:gd name="T64" fmla="*/ 0 w 119"/>
                <a:gd name="T65" fmla="*/ 15 h 48"/>
                <a:gd name="T66" fmla="*/ 4 w 119"/>
                <a:gd name="T67" fmla="*/ 15 h 48"/>
                <a:gd name="T68" fmla="*/ 15 w 119"/>
                <a:gd name="T69" fmla="*/ 11 h 48"/>
                <a:gd name="T70" fmla="*/ 22 w 119"/>
                <a:gd name="T71" fmla="*/ 7 h 48"/>
                <a:gd name="T72" fmla="*/ 30 w 119"/>
                <a:gd name="T73" fmla="*/ 7 h 48"/>
                <a:gd name="T74" fmla="*/ 33 w 119"/>
                <a:gd name="T75" fmla="*/ 4 h 48"/>
                <a:gd name="T76" fmla="*/ 37 w 119"/>
                <a:gd name="T77" fmla="*/ 4 h 48"/>
                <a:gd name="T78" fmla="*/ 41 w 119"/>
                <a:gd name="T7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48">
                  <a:moveTo>
                    <a:pt x="44" y="4"/>
                  </a:moveTo>
                  <a:lnTo>
                    <a:pt x="44" y="4"/>
                  </a:lnTo>
                  <a:lnTo>
                    <a:pt x="44" y="4"/>
                  </a:lnTo>
                  <a:lnTo>
                    <a:pt x="48" y="4"/>
                  </a:lnTo>
                  <a:lnTo>
                    <a:pt x="52" y="4"/>
                  </a:lnTo>
                  <a:lnTo>
                    <a:pt x="56" y="4"/>
                  </a:lnTo>
                  <a:lnTo>
                    <a:pt x="56" y="4"/>
                  </a:lnTo>
                  <a:lnTo>
                    <a:pt x="59" y="7"/>
                  </a:lnTo>
                  <a:lnTo>
                    <a:pt x="63" y="7"/>
                  </a:lnTo>
                  <a:lnTo>
                    <a:pt x="63" y="11"/>
                  </a:lnTo>
                  <a:lnTo>
                    <a:pt x="63" y="11"/>
                  </a:lnTo>
                  <a:lnTo>
                    <a:pt x="63" y="15"/>
                  </a:lnTo>
                  <a:lnTo>
                    <a:pt x="67" y="15"/>
                  </a:lnTo>
                  <a:lnTo>
                    <a:pt x="67" y="19"/>
                  </a:lnTo>
                  <a:lnTo>
                    <a:pt x="67" y="19"/>
                  </a:lnTo>
                  <a:lnTo>
                    <a:pt x="70" y="19"/>
                  </a:lnTo>
                  <a:lnTo>
                    <a:pt x="70" y="19"/>
                  </a:lnTo>
                  <a:lnTo>
                    <a:pt x="67" y="11"/>
                  </a:lnTo>
                  <a:lnTo>
                    <a:pt x="70" y="11"/>
                  </a:lnTo>
                  <a:lnTo>
                    <a:pt x="78" y="15"/>
                  </a:lnTo>
                  <a:lnTo>
                    <a:pt x="81" y="15"/>
                  </a:lnTo>
                  <a:lnTo>
                    <a:pt x="81" y="19"/>
                  </a:lnTo>
                  <a:lnTo>
                    <a:pt x="85" y="19"/>
                  </a:lnTo>
                  <a:lnTo>
                    <a:pt x="89" y="19"/>
                  </a:lnTo>
                  <a:lnTo>
                    <a:pt x="96" y="19"/>
                  </a:lnTo>
                  <a:lnTo>
                    <a:pt x="104" y="26"/>
                  </a:lnTo>
                  <a:lnTo>
                    <a:pt x="107" y="33"/>
                  </a:lnTo>
                  <a:lnTo>
                    <a:pt x="111" y="33"/>
                  </a:lnTo>
                  <a:lnTo>
                    <a:pt x="111" y="30"/>
                  </a:lnTo>
                  <a:lnTo>
                    <a:pt x="119" y="30"/>
                  </a:lnTo>
                  <a:lnTo>
                    <a:pt x="119" y="33"/>
                  </a:lnTo>
                  <a:lnTo>
                    <a:pt x="119" y="37"/>
                  </a:lnTo>
                  <a:lnTo>
                    <a:pt x="111" y="37"/>
                  </a:lnTo>
                  <a:lnTo>
                    <a:pt x="107" y="37"/>
                  </a:lnTo>
                  <a:lnTo>
                    <a:pt x="104" y="41"/>
                  </a:lnTo>
                  <a:lnTo>
                    <a:pt x="100" y="45"/>
                  </a:lnTo>
                  <a:lnTo>
                    <a:pt x="93" y="45"/>
                  </a:lnTo>
                  <a:lnTo>
                    <a:pt x="89" y="45"/>
                  </a:lnTo>
                  <a:lnTo>
                    <a:pt x="85" y="45"/>
                  </a:lnTo>
                  <a:lnTo>
                    <a:pt x="81" y="45"/>
                  </a:lnTo>
                  <a:lnTo>
                    <a:pt x="78" y="48"/>
                  </a:lnTo>
                  <a:lnTo>
                    <a:pt x="70" y="45"/>
                  </a:lnTo>
                  <a:lnTo>
                    <a:pt x="70" y="45"/>
                  </a:lnTo>
                  <a:lnTo>
                    <a:pt x="63" y="45"/>
                  </a:lnTo>
                  <a:lnTo>
                    <a:pt x="59" y="45"/>
                  </a:lnTo>
                  <a:lnTo>
                    <a:pt x="56" y="41"/>
                  </a:lnTo>
                  <a:lnTo>
                    <a:pt x="48" y="41"/>
                  </a:lnTo>
                  <a:lnTo>
                    <a:pt x="48" y="41"/>
                  </a:lnTo>
                  <a:lnTo>
                    <a:pt x="44" y="45"/>
                  </a:lnTo>
                  <a:lnTo>
                    <a:pt x="44" y="45"/>
                  </a:lnTo>
                  <a:lnTo>
                    <a:pt x="44" y="48"/>
                  </a:lnTo>
                  <a:lnTo>
                    <a:pt x="37" y="48"/>
                  </a:lnTo>
                  <a:lnTo>
                    <a:pt x="37" y="48"/>
                  </a:lnTo>
                  <a:lnTo>
                    <a:pt x="30" y="45"/>
                  </a:lnTo>
                  <a:lnTo>
                    <a:pt x="26" y="45"/>
                  </a:lnTo>
                  <a:lnTo>
                    <a:pt x="26" y="45"/>
                  </a:lnTo>
                  <a:lnTo>
                    <a:pt x="19" y="37"/>
                  </a:lnTo>
                  <a:lnTo>
                    <a:pt x="19" y="37"/>
                  </a:lnTo>
                  <a:lnTo>
                    <a:pt x="11" y="33"/>
                  </a:lnTo>
                  <a:lnTo>
                    <a:pt x="7" y="30"/>
                  </a:lnTo>
                  <a:lnTo>
                    <a:pt x="7" y="30"/>
                  </a:lnTo>
                  <a:lnTo>
                    <a:pt x="7" y="26"/>
                  </a:lnTo>
                  <a:lnTo>
                    <a:pt x="4" y="19"/>
                  </a:lnTo>
                  <a:lnTo>
                    <a:pt x="0" y="19"/>
                  </a:lnTo>
                  <a:lnTo>
                    <a:pt x="0" y="15"/>
                  </a:lnTo>
                  <a:lnTo>
                    <a:pt x="0" y="15"/>
                  </a:lnTo>
                  <a:lnTo>
                    <a:pt x="4" y="15"/>
                  </a:lnTo>
                  <a:lnTo>
                    <a:pt x="4" y="15"/>
                  </a:lnTo>
                  <a:lnTo>
                    <a:pt x="11" y="11"/>
                  </a:lnTo>
                  <a:lnTo>
                    <a:pt x="15" y="11"/>
                  </a:lnTo>
                  <a:lnTo>
                    <a:pt x="19" y="7"/>
                  </a:lnTo>
                  <a:lnTo>
                    <a:pt x="22" y="7"/>
                  </a:lnTo>
                  <a:lnTo>
                    <a:pt x="22" y="7"/>
                  </a:lnTo>
                  <a:lnTo>
                    <a:pt x="30" y="7"/>
                  </a:lnTo>
                  <a:lnTo>
                    <a:pt x="30" y="7"/>
                  </a:lnTo>
                  <a:lnTo>
                    <a:pt x="33" y="4"/>
                  </a:lnTo>
                  <a:lnTo>
                    <a:pt x="33" y="4"/>
                  </a:lnTo>
                  <a:lnTo>
                    <a:pt x="37" y="4"/>
                  </a:lnTo>
                  <a:lnTo>
                    <a:pt x="41" y="0"/>
                  </a:lnTo>
                  <a:lnTo>
                    <a:pt x="41" y="4"/>
                  </a:lnTo>
                  <a:lnTo>
                    <a:pt x="44" y="4"/>
                  </a:lnTo>
                  <a:close/>
                </a:path>
              </a:pathLst>
            </a:custGeom>
            <a:grpFill/>
            <a:ln>
              <a:noFill/>
            </a:ln>
          </p:spPr>
          <p:txBody>
            <a:bodyPr vert="horz" wrap="square" lIns="91440" tIns="45720" rIns="91440" bIns="45720" numCol="1" anchor="t" anchorCtr="0" compatLnSpc="1"/>
            <a:lstStyle/>
            <a:p>
              <a:endParaRPr lang="en-US"/>
            </a:p>
          </p:txBody>
        </p:sp>
        <p:sp>
          <p:nvSpPr>
            <p:cNvPr id="208" name="Freeform 61"/>
            <p:cNvSpPr/>
            <p:nvPr/>
          </p:nvSpPr>
          <p:spPr bwMode="auto">
            <a:xfrm>
              <a:off x="4397236" y="1997415"/>
              <a:ext cx="176269" cy="191708"/>
            </a:xfrm>
            <a:custGeom>
              <a:avLst/>
              <a:gdLst>
                <a:gd name="T0" fmla="*/ 49 w 137"/>
                <a:gd name="T1" fmla="*/ 4 h 149"/>
                <a:gd name="T2" fmla="*/ 56 w 137"/>
                <a:gd name="T3" fmla="*/ 8 h 149"/>
                <a:gd name="T4" fmla="*/ 60 w 137"/>
                <a:gd name="T5" fmla="*/ 15 h 149"/>
                <a:gd name="T6" fmla="*/ 67 w 137"/>
                <a:gd name="T7" fmla="*/ 11 h 149"/>
                <a:gd name="T8" fmla="*/ 75 w 137"/>
                <a:gd name="T9" fmla="*/ 15 h 149"/>
                <a:gd name="T10" fmla="*/ 67 w 137"/>
                <a:gd name="T11" fmla="*/ 19 h 149"/>
                <a:gd name="T12" fmla="*/ 78 w 137"/>
                <a:gd name="T13" fmla="*/ 22 h 149"/>
                <a:gd name="T14" fmla="*/ 89 w 137"/>
                <a:gd name="T15" fmla="*/ 15 h 149"/>
                <a:gd name="T16" fmla="*/ 97 w 137"/>
                <a:gd name="T17" fmla="*/ 11 h 149"/>
                <a:gd name="T18" fmla="*/ 93 w 137"/>
                <a:gd name="T19" fmla="*/ 15 h 149"/>
                <a:gd name="T20" fmla="*/ 100 w 137"/>
                <a:gd name="T21" fmla="*/ 15 h 149"/>
                <a:gd name="T22" fmla="*/ 112 w 137"/>
                <a:gd name="T23" fmla="*/ 19 h 149"/>
                <a:gd name="T24" fmla="*/ 119 w 137"/>
                <a:gd name="T25" fmla="*/ 26 h 149"/>
                <a:gd name="T26" fmla="*/ 126 w 137"/>
                <a:gd name="T27" fmla="*/ 34 h 149"/>
                <a:gd name="T28" fmla="*/ 126 w 137"/>
                <a:gd name="T29" fmla="*/ 48 h 149"/>
                <a:gd name="T30" fmla="*/ 130 w 137"/>
                <a:gd name="T31" fmla="*/ 59 h 149"/>
                <a:gd name="T32" fmla="*/ 137 w 137"/>
                <a:gd name="T33" fmla="*/ 71 h 149"/>
                <a:gd name="T34" fmla="*/ 130 w 137"/>
                <a:gd name="T35" fmla="*/ 82 h 149"/>
                <a:gd name="T36" fmla="*/ 123 w 137"/>
                <a:gd name="T37" fmla="*/ 85 h 149"/>
                <a:gd name="T38" fmla="*/ 108 w 137"/>
                <a:gd name="T39" fmla="*/ 89 h 149"/>
                <a:gd name="T40" fmla="*/ 93 w 137"/>
                <a:gd name="T41" fmla="*/ 93 h 149"/>
                <a:gd name="T42" fmla="*/ 100 w 137"/>
                <a:gd name="T43" fmla="*/ 104 h 149"/>
                <a:gd name="T44" fmla="*/ 112 w 137"/>
                <a:gd name="T45" fmla="*/ 115 h 149"/>
                <a:gd name="T46" fmla="*/ 119 w 137"/>
                <a:gd name="T47" fmla="*/ 130 h 149"/>
                <a:gd name="T48" fmla="*/ 108 w 137"/>
                <a:gd name="T49" fmla="*/ 137 h 149"/>
                <a:gd name="T50" fmla="*/ 108 w 137"/>
                <a:gd name="T51" fmla="*/ 145 h 149"/>
                <a:gd name="T52" fmla="*/ 97 w 137"/>
                <a:gd name="T53" fmla="*/ 145 h 149"/>
                <a:gd name="T54" fmla="*/ 82 w 137"/>
                <a:gd name="T55" fmla="*/ 149 h 149"/>
                <a:gd name="T56" fmla="*/ 71 w 137"/>
                <a:gd name="T57" fmla="*/ 149 h 149"/>
                <a:gd name="T58" fmla="*/ 60 w 137"/>
                <a:gd name="T59" fmla="*/ 149 h 149"/>
                <a:gd name="T60" fmla="*/ 52 w 137"/>
                <a:gd name="T61" fmla="*/ 145 h 149"/>
                <a:gd name="T62" fmla="*/ 45 w 137"/>
                <a:gd name="T63" fmla="*/ 141 h 149"/>
                <a:gd name="T64" fmla="*/ 37 w 137"/>
                <a:gd name="T65" fmla="*/ 145 h 149"/>
                <a:gd name="T66" fmla="*/ 30 w 137"/>
                <a:gd name="T67" fmla="*/ 141 h 149"/>
                <a:gd name="T68" fmla="*/ 30 w 137"/>
                <a:gd name="T69" fmla="*/ 130 h 149"/>
                <a:gd name="T70" fmla="*/ 34 w 137"/>
                <a:gd name="T71" fmla="*/ 119 h 149"/>
                <a:gd name="T72" fmla="*/ 19 w 137"/>
                <a:gd name="T73" fmla="*/ 115 h 149"/>
                <a:gd name="T74" fmla="*/ 12 w 137"/>
                <a:gd name="T75" fmla="*/ 111 h 149"/>
                <a:gd name="T76" fmla="*/ 8 w 137"/>
                <a:gd name="T77" fmla="*/ 104 h 149"/>
                <a:gd name="T78" fmla="*/ 4 w 137"/>
                <a:gd name="T79" fmla="*/ 93 h 149"/>
                <a:gd name="T80" fmla="*/ 0 w 137"/>
                <a:gd name="T81" fmla="*/ 82 h 149"/>
                <a:gd name="T82" fmla="*/ 0 w 137"/>
                <a:gd name="T83" fmla="*/ 71 h 149"/>
                <a:gd name="T84" fmla="*/ 15 w 137"/>
                <a:gd name="T85" fmla="*/ 63 h 149"/>
                <a:gd name="T86" fmla="*/ 19 w 137"/>
                <a:gd name="T87" fmla="*/ 56 h 149"/>
                <a:gd name="T88" fmla="*/ 12 w 137"/>
                <a:gd name="T89" fmla="*/ 48 h 149"/>
                <a:gd name="T90" fmla="*/ 19 w 137"/>
                <a:gd name="T91" fmla="*/ 45 h 149"/>
                <a:gd name="T92" fmla="*/ 23 w 137"/>
                <a:gd name="T93" fmla="*/ 37 h 149"/>
                <a:gd name="T94" fmla="*/ 15 w 137"/>
                <a:gd name="T95" fmla="*/ 34 h 149"/>
                <a:gd name="T96" fmla="*/ 30 w 137"/>
                <a:gd name="T97" fmla="*/ 30 h 149"/>
                <a:gd name="T98" fmla="*/ 34 w 137"/>
                <a:gd name="T99" fmla="*/ 30 h 149"/>
                <a:gd name="T100" fmla="*/ 37 w 137"/>
                <a:gd name="T101" fmla="*/ 34 h 149"/>
                <a:gd name="T102" fmla="*/ 37 w 137"/>
                <a:gd name="T103" fmla="*/ 30 h 149"/>
                <a:gd name="T104" fmla="*/ 49 w 137"/>
                <a:gd name="T105" fmla="*/ 26 h 149"/>
                <a:gd name="T106" fmla="*/ 49 w 137"/>
                <a:gd name="T107" fmla="*/ 22 h 149"/>
                <a:gd name="T108" fmla="*/ 45 w 137"/>
                <a:gd name="T109" fmla="*/ 19 h 149"/>
                <a:gd name="T110" fmla="*/ 41 w 137"/>
                <a:gd name="T111" fmla="*/ 11 h 149"/>
                <a:gd name="T112" fmla="*/ 41 w 137"/>
                <a:gd name="T113" fmla="*/ 4 h 149"/>
                <a:gd name="T114" fmla="*/ 37 w 137"/>
                <a:gd name="T11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49">
                  <a:moveTo>
                    <a:pt x="37" y="0"/>
                  </a:moveTo>
                  <a:lnTo>
                    <a:pt x="41" y="0"/>
                  </a:lnTo>
                  <a:lnTo>
                    <a:pt x="49" y="4"/>
                  </a:lnTo>
                  <a:lnTo>
                    <a:pt x="49" y="4"/>
                  </a:lnTo>
                  <a:lnTo>
                    <a:pt x="52" y="4"/>
                  </a:lnTo>
                  <a:lnTo>
                    <a:pt x="56" y="4"/>
                  </a:lnTo>
                  <a:lnTo>
                    <a:pt x="60" y="8"/>
                  </a:lnTo>
                  <a:lnTo>
                    <a:pt x="56" y="8"/>
                  </a:lnTo>
                  <a:lnTo>
                    <a:pt x="56" y="11"/>
                  </a:lnTo>
                  <a:lnTo>
                    <a:pt x="56" y="11"/>
                  </a:lnTo>
                  <a:lnTo>
                    <a:pt x="60" y="11"/>
                  </a:lnTo>
                  <a:lnTo>
                    <a:pt x="60" y="15"/>
                  </a:lnTo>
                  <a:lnTo>
                    <a:pt x="63" y="15"/>
                  </a:lnTo>
                  <a:lnTo>
                    <a:pt x="63" y="11"/>
                  </a:lnTo>
                  <a:lnTo>
                    <a:pt x="67" y="11"/>
                  </a:lnTo>
                  <a:lnTo>
                    <a:pt x="67" y="11"/>
                  </a:lnTo>
                  <a:lnTo>
                    <a:pt x="71" y="15"/>
                  </a:lnTo>
                  <a:lnTo>
                    <a:pt x="71" y="15"/>
                  </a:lnTo>
                  <a:lnTo>
                    <a:pt x="75" y="11"/>
                  </a:lnTo>
                  <a:lnTo>
                    <a:pt x="75" y="15"/>
                  </a:lnTo>
                  <a:lnTo>
                    <a:pt x="75" y="15"/>
                  </a:lnTo>
                  <a:lnTo>
                    <a:pt x="75" y="19"/>
                  </a:lnTo>
                  <a:lnTo>
                    <a:pt x="71" y="19"/>
                  </a:lnTo>
                  <a:lnTo>
                    <a:pt x="67" y="19"/>
                  </a:lnTo>
                  <a:lnTo>
                    <a:pt x="71" y="22"/>
                  </a:lnTo>
                  <a:lnTo>
                    <a:pt x="75" y="19"/>
                  </a:lnTo>
                  <a:lnTo>
                    <a:pt x="78" y="22"/>
                  </a:lnTo>
                  <a:lnTo>
                    <a:pt x="78" y="22"/>
                  </a:lnTo>
                  <a:lnTo>
                    <a:pt x="82" y="22"/>
                  </a:lnTo>
                  <a:lnTo>
                    <a:pt x="82" y="19"/>
                  </a:lnTo>
                  <a:lnTo>
                    <a:pt x="86" y="19"/>
                  </a:lnTo>
                  <a:lnTo>
                    <a:pt x="89" y="15"/>
                  </a:lnTo>
                  <a:lnTo>
                    <a:pt x="89" y="15"/>
                  </a:lnTo>
                  <a:lnTo>
                    <a:pt x="93" y="15"/>
                  </a:lnTo>
                  <a:lnTo>
                    <a:pt x="93" y="11"/>
                  </a:lnTo>
                  <a:lnTo>
                    <a:pt x="97" y="11"/>
                  </a:lnTo>
                  <a:lnTo>
                    <a:pt x="100" y="11"/>
                  </a:lnTo>
                  <a:lnTo>
                    <a:pt x="97" y="11"/>
                  </a:lnTo>
                  <a:lnTo>
                    <a:pt x="97" y="15"/>
                  </a:lnTo>
                  <a:lnTo>
                    <a:pt x="93" y="15"/>
                  </a:lnTo>
                  <a:lnTo>
                    <a:pt x="93" y="15"/>
                  </a:lnTo>
                  <a:lnTo>
                    <a:pt x="93" y="15"/>
                  </a:lnTo>
                  <a:lnTo>
                    <a:pt x="97" y="15"/>
                  </a:lnTo>
                  <a:lnTo>
                    <a:pt x="100" y="15"/>
                  </a:lnTo>
                  <a:lnTo>
                    <a:pt x="104" y="11"/>
                  </a:lnTo>
                  <a:lnTo>
                    <a:pt x="104" y="15"/>
                  </a:lnTo>
                  <a:lnTo>
                    <a:pt x="108" y="15"/>
                  </a:lnTo>
                  <a:lnTo>
                    <a:pt x="112" y="19"/>
                  </a:lnTo>
                  <a:lnTo>
                    <a:pt x="115" y="19"/>
                  </a:lnTo>
                  <a:lnTo>
                    <a:pt x="115" y="22"/>
                  </a:lnTo>
                  <a:lnTo>
                    <a:pt x="115" y="22"/>
                  </a:lnTo>
                  <a:lnTo>
                    <a:pt x="119" y="26"/>
                  </a:lnTo>
                  <a:lnTo>
                    <a:pt x="123" y="26"/>
                  </a:lnTo>
                  <a:lnTo>
                    <a:pt x="123" y="26"/>
                  </a:lnTo>
                  <a:lnTo>
                    <a:pt x="126" y="26"/>
                  </a:lnTo>
                  <a:lnTo>
                    <a:pt x="126" y="34"/>
                  </a:lnTo>
                  <a:lnTo>
                    <a:pt x="126" y="37"/>
                  </a:lnTo>
                  <a:lnTo>
                    <a:pt x="123" y="41"/>
                  </a:lnTo>
                  <a:lnTo>
                    <a:pt x="123" y="41"/>
                  </a:lnTo>
                  <a:lnTo>
                    <a:pt x="126" y="48"/>
                  </a:lnTo>
                  <a:lnTo>
                    <a:pt x="126" y="52"/>
                  </a:lnTo>
                  <a:lnTo>
                    <a:pt x="130" y="52"/>
                  </a:lnTo>
                  <a:lnTo>
                    <a:pt x="130" y="56"/>
                  </a:lnTo>
                  <a:lnTo>
                    <a:pt x="130" y="59"/>
                  </a:lnTo>
                  <a:lnTo>
                    <a:pt x="130" y="59"/>
                  </a:lnTo>
                  <a:lnTo>
                    <a:pt x="134" y="67"/>
                  </a:lnTo>
                  <a:lnTo>
                    <a:pt x="134" y="67"/>
                  </a:lnTo>
                  <a:lnTo>
                    <a:pt x="137" y="71"/>
                  </a:lnTo>
                  <a:lnTo>
                    <a:pt x="137" y="78"/>
                  </a:lnTo>
                  <a:lnTo>
                    <a:pt x="134" y="82"/>
                  </a:lnTo>
                  <a:lnTo>
                    <a:pt x="134" y="78"/>
                  </a:lnTo>
                  <a:lnTo>
                    <a:pt x="130" y="82"/>
                  </a:lnTo>
                  <a:lnTo>
                    <a:pt x="126" y="82"/>
                  </a:lnTo>
                  <a:lnTo>
                    <a:pt x="126" y="82"/>
                  </a:lnTo>
                  <a:lnTo>
                    <a:pt x="123" y="85"/>
                  </a:lnTo>
                  <a:lnTo>
                    <a:pt x="123" y="85"/>
                  </a:lnTo>
                  <a:lnTo>
                    <a:pt x="115" y="85"/>
                  </a:lnTo>
                  <a:lnTo>
                    <a:pt x="115" y="85"/>
                  </a:lnTo>
                  <a:lnTo>
                    <a:pt x="112" y="85"/>
                  </a:lnTo>
                  <a:lnTo>
                    <a:pt x="108" y="89"/>
                  </a:lnTo>
                  <a:lnTo>
                    <a:pt x="104" y="89"/>
                  </a:lnTo>
                  <a:lnTo>
                    <a:pt x="97" y="93"/>
                  </a:lnTo>
                  <a:lnTo>
                    <a:pt x="97" y="93"/>
                  </a:lnTo>
                  <a:lnTo>
                    <a:pt x="93" y="93"/>
                  </a:lnTo>
                  <a:lnTo>
                    <a:pt x="93" y="93"/>
                  </a:lnTo>
                  <a:lnTo>
                    <a:pt x="93" y="97"/>
                  </a:lnTo>
                  <a:lnTo>
                    <a:pt x="97" y="97"/>
                  </a:lnTo>
                  <a:lnTo>
                    <a:pt x="100" y="104"/>
                  </a:lnTo>
                  <a:lnTo>
                    <a:pt x="100" y="108"/>
                  </a:lnTo>
                  <a:lnTo>
                    <a:pt x="100" y="108"/>
                  </a:lnTo>
                  <a:lnTo>
                    <a:pt x="104" y="111"/>
                  </a:lnTo>
                  <a:lnTo>
                    <a:pt x="112" y="115"/>
                  </a:lnTo>
                  <a:lnTo>
                    <a:pt x="112" y="115"/>
                  </a:lnTo>
                  <a:lnTo>
                    <a:pt x="119" y="123"/>
                  </a:lnTo>
                  <a:lnTo>
                    <a:pt x="119" y="126"/>
                  </a:lnTo>
                  <a:lnTo>
                    <a:pt x="119" y="130"/>
                  </a:lnTo>
                  <a:lnTo>
                    <a:pt x="115" y="130"/>
                  </a:lnTo>
                  <a:lnTo>
                    <a:pt x="115" y="130"/>
                  </a:lnTo>
                  <a:lnTo>
                    <a:pt x="112" y="134"/>
                  </a:lnTo>
                  <a:lnTo>
                    <a:pt x="108" y="137"/>
                  </a:lnTo>
                  <a:lnTo>
                    <a:pt x="108" y="141"/>
                  </a:lnTo>
                  <a:lnTo>
                    <a:pt x="112" y="141"/>
                  </a:lnTo>
                  <a:lnTo>
                    <a:pt x="112" y="145"/>
                  </a:lnTo>
                  <a:lnTo>
                    <a:pt x="108" y="145"/>
                  </a:lnTo>
                  <a:lnTo>
                    <a:pt x="104" y="145"/>
                  </a:lnTo>
                  <a:lnTo>
                    <a:pt x="100" y="145"/>
                  </a:lnTo>
                  <a:lnTo>
                    <a:pt x="97" y="145"/>
                  </a:lnTo>
                  <a:lnTo>
                    <a:pt x="97" y="145"/>
                  </a:lnTo>
                  <a:lnTo>
                    <a:pt x="89" y="149"/>
                  </a:lnTo>
                  <a:lnTo>
                    <a:pt x="89" y="149"/>
                  </a:lnTo>
                  <a:lnTo>
                    <a:pt x="86" y="149"/>
                  </a:lnTo>
                  <a:lnTo>
                    <a:pt x="82" y="149"/>
                  </a:lnTo>
                  <a:lnTo>
                    <a:pt x="78" y="145"/>
                  </a:lnTo>
                  <a:lnTo>
                    <a:pt x="75" y="145"/>
                  </a:lnTo>
                  <a:lnTo>
                    <a:pt x="71" y="145"/>
                  </a:lnTo>
                  <a:lnTo>
                    <a:pt x="71" y="149"/>
                  </a:lnTo>
                  <a:lnTo>
                    <a:pt x="71" y="149"/>
                  </a:lnTo>
                  <a:lnTo>
                    <a:pt x="67" y="149"/>
                  </a:lnTo>
                  <a:lnTo>
                    <a:pt x="63" y="145"/>
                  </a:lnTo>
                  <a:lnTo>
                    <a:pt x="60" y="149"/>
                  </a:lnTo>
                  <a:lnTo>
                    <a:pt x="60" y="149"/>
                  </a:lnTo>
                  <a:lnTo>
                    <a:pt x="60" y="149"/>
                  </a:lnTo>
                  <a:lnTo>
                    <a:pt x="56" y="149"/>
                  </a:lnTo>
                  <a:lnTo>
                    <a:pt x="52" y="145"/>
                  </a:lnTo>
                  <a:lnTo>
                    <a:pt x="49" y="145"/>
                  </a:lnTo>
                  <a:lnTo>
                    <a:pt x="49" y="145"/>
                  </a:lnTo>
                  <a:lnTo>
                    <a:pt x="45" y="145"/>
                  </a:lnTo>
                  <a:lnTo>
                    <a:pt x="45" y="141"/>
                  </a:lnTo>
                  <a:lnTo>
                    <a:pt x="41" y="141"/>
                  </a:lnTo>
                  <a:lnTo>
                    <a:pt x="41" y="145"/>
                  </a:lnTo>
                  <a:lnTo>
                    <a:pt x="41" y="145"/>
                  </a:lnTo>
                  <a:lnTo>
                    <a:pt x="37" y="145"/>
                  </a:lnTo>
                  <a:lnTo>
                    <a:pt x="34" y="145"/>
                  </a:lnTo>
                  <a:lnTo>
                    <a:pt x="30" y="145"/>
                  </a:lnTo>
                  <a:lnTo>
                    <a:pt x="30" y="145"/>
                  </a:lnTo>
                  <a:lnTo>
                    <a:pt x="30" y="141"/>
                  </a:lnTo>
                  <a:lnTo>
                    <a:pt x="26" y="141"/>
                  </a:lnTo>
                  <a:lnTo>
                    <a:pt x="26" y="137"/>
                  </a:lnTo>
                  <a:lnTo>
                    <a:pt x="30" y="130"/>
                  </a:lnTo>
                  <a:lnTo>
                    <a:pt x="30" y="130"/>
                  </a:lnTo>
                  <a:lnTo>
                    <a:pt x="30" y="126"/>
                  </a:lnTo>
                  <a:lnTo>
                    <a:pt x="34" y="123"/>
                  </a:lnTo>
                  <a:lnTo>
                    <a:pt x="37" y="119"/>
                  </a:lnTo>
                  <a:lnTo>
                    <a:pt x="34" y="119"/>
                  </a:lnTo>
                  <a:lnTo>
                    <a:pt x="30" y="119"/>
                  </a:lnTo>
                  <a:lnTo>
                    <a:pt x="26" y="115"/>
                  </a:lnTo>
                  <a:lnTo>
                    <a:pt x="23" y="119"/>
                  </a:lnTo>
                  <a:lnTo>
                    <a:pt x="19" y="115"/>
                  </a:lnTo>
                  <a:lnTo>
                    <a:pt x="19" y="115"/>
                  </a:lnTo>
                  <a:lnTo>
                    <a:pt x="15" y="119"/>
                  </a:lnTo>
                  <a:lnTo>
                    <a:pt x="12" y="115"/>
                  </a:lnTo>
                  <a:lnTo>
                    <a:pt x="12" y="111"/>
                  </a:lnTo>
                  <a:lnTo>
                    <a:pt x="8" y="111"/>
                  </a:lnTo>
                  <a:lnTo>
                    <a:pt x="8" y="111"/>
                  </a:lnTo>
                  <a:lnTo>
                    <a:pt x="8" y="108"/>
                  </a:lnTo>
                  <a:lnTo>
                    <a:pt x="8" y="104"/>
                  </a:lnTo>
                  <a:lnTo>
                    <a:pt x="8" y="100"/>
                  </a:lnTo>
                  <a:lnTo>
                    <a:pt x="4" y="97"/>
                  </a:lnTo>
                  <a:lnTo>
                    <a:pt x="0" y="97"/>
                  </a:lnTo>
                  <a:lnTo>
                    <a:pt x="4" y="93"/>
                  </a:lnTo>
                  <a:lnTo>
                    <a:pt x="0" y="89"/>
                  </a:lnTo>
                  <a:lnTo>
                    <a:pt x="0" y="89"/>
                  </a:lnTo>
                  <a:lnTo>
                    <a:pt x="0" y="85"/>
                  </a:lnTo>
                  <a:lnTo>
                    <a:pt x="0" y="82"/>
                  </a:lnTo>
                  <a:lnTo>
                    <a:pt x="0" y="82"/>
                  </a:lnTo>
                  <a:lnTo>
                    <a:pt x="0" y="78"/>
                  </a:lnTo>
                  <a:lnTo>
                    <a:pt x="4" y="74"/>
                  </a:lnTo>
                  <a:lnTo>
                    <a:pt x="0" y="71"/>
                  </a:lnTo>
                  <a:lnTo>
                    <a:pt x="4" y="67"/>
                  </a:lnTo>
                  <a:lnTo>
                    <a:pt x="4" y="63"/>
                  </a:lnTo>
                  <a:lnTo>
                    <a:pt x="12" y="63"/>
                  </a:lnTo>
                  <a:lnTo>
                    <a:pt x="15" y="63"/>
                  </a:lnTo>
                  <a:lnTo>
                    <a:pt x="15" y="63"/>
                  </a:lnTo>
                  <a:lnTo>
                    <a:pt x="15" y="59"/>
                  </a:lnTo>
                  <a:lnTo>
                    <a:pt x="15" y="59"/>
                  </a:lnTo>
                  <a:lnTo>
                    <a:pt x="19" y="56"/>
                  </a:lnTo>
                  <a:lnTo>
                    <a:pt x="19" y="52"/>
                  </a:lnTo>
                  <a:lnTo>
                    <a:pt x="15" y="52"/>
                  </a:lnTo>
                  <a:lnTo>
                    <a:pt x="12" y="52"/>
                  </a:lnTo>
                  <a:lnTo>
                    <a:pt x="12" y="48"/>
                  </a:lnTo>
                  <a:lnTo>
                    <a:pt x="15" y="48"/>
                  </a:lnTo>
                  <a:lnTo>
                    <a:pt x="19" y="48"/>
                  </a:lnTo>
                  <a:lnTo>
                    <a:pt x="19" y="48"/>
                  </a:lnTo>
                  <a:lnTo>
                    <a:pt x="19" y="45"/>
                  </a:lnTo>
                  <a:lnTo>
                    <a:pt x="19" y="41"/>
                  </a:lnTo>
                  <a:lnTo>
                    <a:pt x="23" y="41"/>
                  </a:lnTo>
                  <a:lnTo>
                    <a:pt x="23" y="37"/>
                  </a:lnTo>
                  <a:lnTo>
                    <a:pt x="23" y="37"/>
                  </a:lnTo>
                  <a:lnTo>
                    <a:pt x="23" y="37"/>
                  </a:lnTo>
                  <a:lnTo>
                    <a:pt x="23" y="37"/>
                  </a:lnTo>
                  <a:lnTo>
                    <a:pt x="19" y="34"/>
                  </a:lnTo>
                  <a:lnTo>
                    <a:pt x="15" y="34"/>
                  </a:lnTo>
                  <a:lnTo>
                    <a:pt x="15" y="30"/>
                  </a:lnTo>
                  <a:lnTo>
                    <a:pt x="23" y="26"/>
                  </a:lnTo>
                  <a:lnTo>
                    <a:pt x="26" y="26"/>
                  </a:lnTo>
                  <a:lnTo>
                    <a:pt x="30" y="30"/>
                  </a:lnTo>
                  <a:lnTo>
                    <a:pt x="30" y="34"/>
                  </a:lnTo>
                  <a:lnTo>
                    <a:pt x="34" y="37"/>
                  </a:lnTo>
                  <a:lnTo>
                    <a:pt x="34" y="34"/>
                  </a:lnTo>
                  <a:lnTo>
                    <a:pt x="34" y="30"/>
                  </a:lnTo>
                  <a:lnTo>
                    <a:pt x="34" y="30"/>
                  </a:lnTo>
                  <a:lnTo>
                    <a:pt x="34" y="30"/>
                  </a:lnTo>
                  <a:lnTo>
                    <a:pt x="37" y="30"/>
                  </a:lnTo>
                  <a:lnTo>
                    <a:pt x="37" y="34"/>
                  </a:lnTo>
                  <a:lnTo>
                    <a:pt x="41" y="37"/>
                  </a:lnTo>
                  <a:lnTo>
                    <a:pt x="37" y="34"/>
                  </a:lnTo>
                  <a:lnTo>
                    <a:pt x="37" y="30"/>
                  </a:lnTo>
                  <a:lnTo>
                    <a:pt x="37" y="30"/>
                  </a:lnTo>
                  <a:lnTo>
                    <a:pt x="41" y="26"/>
                  </a:lnTo>
                  <a:lnTo>
                    <a:pt x="41" y="26"/>
                  </a:lnTo>
                  <a:lnTo>
                    <a:pt x="45" y="26"/>
                  </a:lnTo>
                  <a:lnTo>
                    <a:pt x="49" y="26"/>
                  </a:lnTo>
                  <a:lnTo>
                    <a:pt x="52" y="30"/>
                  </a:lnTo>
                  <a:lnTo>
                    <a:pt x="60" y="30"/>
                  </a:lnTo>
                  <a:lnTo>
                    <a:pt x="52" y="30"/>
                  </a:lnTo>
                  <a:lnTo>
                    <a:pt x="49" y="22"/>
                  </a:lnTo>
                  <a:lnTo>
                    <a:pt x="45" y="22"/>
                  </a:lnTo>
                  <a:lnTo>
                    <a:pt x="41" y="22"/>
                  </a:lnTo>
                  <a:lnTo>
                    <a:pt x="41" y="19"/>
                  </a:lnTo>
                  <a:lnTo>
                    <a:pt x="45" y="19"/>
                  </a:lnTo>
                  <a:lnTo>
                    <a:pt x="41" y="15"/>
                  </a:lnTo>
                  <a:lnTo>
                    <a:pt x="41" y="11"/>
                  </a:lnTo>
                  <a:lnTo>
                    <a:pt x="41" y="15"/>
                  </a:lnTo>
                  <a:lnTo>
                    <a:pt x="41" y="11"/>
                  </a:lnTo>
                  <a:lnTo>
                    <a:pt x="41" y="11"/>
                  </a:lnTo>
                  <a:lnTo>
                    <a:pt x="45" y="11"/>
                  </a:lnTo>
                  <a:lnTo>
                    <a:pt x="41" y="8"/>
                  </a:lnTo>
                  <a:lnTo>
                    <a:pt x="41" y="4"/>
                  </a:lnTo>
                  <a:lnTo>
                    <a:pt x="41" y="4"/>
                  </a:lnTo>
                  <a:lnTo>
                    <a:pt x="37" y="4"/>
                  </a:lnTo>
                  <a:lnTo>
                    <a:pt x="37" y="0"/>
                  </a:lnTo>
                  <a:lnTo>
                    <a:pt x="37" y="0"/>
                  </a:lnTo>
                  <a:close/>
                </a:path>
              </a:pathLst>
            </a:custGeom>
            <a:grpFill/>
            <a:ln>
              <a:noFill/>
            </a:ln>
          </p:spPr>
          <p:txBody>
            <a:bodyPr vert="horz" wrap="square" lIns="91440" tIns="45720" rIns="91440" bIns="45720" numCol="1" anchor="t" anchorCtr="0" compatLnSpc="1"/>
            <a:lstStyle/>
            <a:p>
              <a:endParaRPr lang="en-US"/>
            </a:p>
          </p:txBody>
        </p:sp>
        <p:sp>
          <p:nvSpPr>
            <p:cNvPr id="209" name="Freeform 62"/>
            <p:cNvSpPr/>
            <p:nvPr/>
          </p:nvSpPr>
          <p:spPr bwMode="auto">
            <a:xfrm>
              <a:off x="4474435" y="2192983"/>
              <a:ext cx="3860" cy="5147"/>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3" y="0"/>
                  </a:lnTo>
                  <a:lnTo>
                    <a:pt x="3" y="4"/>
                  </a:lnTo>
                  <a:lnTo>
                    <a:pt x="0" y="4"/>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210" name="Freeform 63"/>
            <p:cNvSpPr/>
            <p:nvPr/>
          </p:nvSpPr>
          <p:spPr bwMode="auto">
            <a:xfrm>
              <a:off x="4402385" y="2178830"/>
              <a:ext cx="95211" cy="47606"/>
            </a:xfrm>
            <a:custGeom>
              <a:avLst/>
              <a:gdLst>
                <a:gd name="T0" fmla="*/ 30 w 74"/>
                <a:gd name="T1" fmla="*/ 4 h 37"/>
                <a:gd name="T2" fmla="*/ 37 w 74"/>
                <a:gd name="T3" fmla="*/ 4 h 37"/>
                <a:gd name="T4" fmla="*/ 37 w 74"/>
                <a:gd name="T5" fmla="*/ 0 h 37"/>
                <a:gd name="T6" fmla="*/ 41 w 74"/>
                <a:gd name="T7" fmla="*/ 4 h 37"/>
                <a:gd name="T8" fmla="*/ 45 w 74"/>
                <a:gd name="T9" fmla="*/ 4 h 37"/>
                <a:gd name="T10" fmla="*/ 52 w 74"/>
                <a:gd name="T11" fmla="*/ 8 h 37"/>
                <a:gd name="T12" fmla="*/ 56 w 74"/>
                <a:gd name="T13" fmla="*/ 11 h 37"/>
                <a:gd name="T14" fmla="*/ 56 w 74"/>
                <a:gd name="T15" fmla="*/ 15 h 37"/>
                <a:gd name="T16" fmla="*/ 63 w 74"/>
                <a:gd name="T17" fmla="*/ 15 h 37"/>
                <a:gd name="T18" fmla="*/ 67 w 74"/>
                <a:gd name="T19" fmla="*/ 15 h 37"/>
                <a:gd name="T20" fmla="*/ 74 w 74"/>
                <a:gd name="T21" fmla="*/ 15 h 37"/>
                <a:gd name="T22" fmla="*/ 71 w 74"/>
                <a:gd name="T23" fmla="*/ 26 h 37"/>
                <a:gd name="T24" fmla="*/ 63 w 74"/>
                <a:gd name="T25" fmla="*/ 33 h 37"/>
                <a:gd name="T26" fmla="*/ 59 w 74"/>
                <a:gd name="T27" fmla="*/ 30 h 37"/>
                <a:gd name="T28" fmla="*/ 52 w 74"/>
                <a:gd name="T29" fmla="*/ 33 h 37"/>
                <a:gd name="T30" fmla="*/ 45 w 74"/>
                <a:gd name="T31" fmla="*/ 33 h 37"/>
                <a:gd name="T32" fmla="*/ 41 w 74"/>
                <a:gd name="T33" fmla="*/ 30 h 37"/>
                <a:gd name="T34" fmla="*/ 33 w 74"/>
                <a:gd name="T35" fmla="*/ 37 h 37"/>
                <a:gd name="T36" fmla="*/ 22 w 74"/>
                <a:gd name="T37" fmla="*/ 37 h 37"/>
                <a:gd name="T38" fmla="*/ 19 w 74"/>
                <a:gd name="T39" fmla="*/ 33 h 37"/>
                <a:gd name="T40" fmla="*/ 15 w 74"/>
                <a:gd name="T41" fmla="*/ 30 h 37"/>
                <a:gd name="T42" fmla="*/ 8 w 74"/>
                <a:gd name="T43" fmla="*/ 26 h 37"/>
                <a:gd name="T44" fmla="*/ 8 w 74"/>
                <a:gd name="T45" fmla="*/ 33 h 37"/>
                <a:gd name="T46" fmla="*/ 0 w 74"/>
                <a:gd name="T47" fmla="*/ 33 h 37"/>
                <a:gd name="T48" fmla="*/ 0 w 74"/>
                <a:gd name="T49" fmla="*/ 30 h 37"/>
                <a:gd name="T50" fmla="*/ 4 w 74"/>
                <a:gd name="T51" fmla="*/ 26 h 37"/>
                <a:gd name="T52" fmla="*/ 8 w 74"/>
                <a:gd name="T53" fmla="*/ 15 h 37"/>
                <a:gd name="T54" fmla="*/ 15 w 74"/>
                <a:gd name="T55" fmla="*/ 11 h 37"/>
                <a:gd name="T56" fmla="*/ 15 w 74"/>
                <a:gd name="T57" fmla="*/ 8 h 37"/>
                <a:gd name="T58" fmla="*/ 15 w 74"/>
                <a:gd name="T59" fmla="*/ 4 h 37"/>
                <a:gd name="T60" fmla="*/ 19 w 74"/>
                <a:gd name="T61" fmla="*/ 8 h 37"/>
                <a:gd name="T62" fmla="*/ 26 w 74"/>
                <a:gd name="T6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7">
                  <a:moveTo>
                    <a:pt x="26" y="4"/>
                  </a:moveTo>
                  <a:lnTo>
                    <a:pt x="30" y="4"/>
                  </a:lnTo>
                  <a:lnTo>
                    <a:pt x="33" y="4"/>
                  </a:lnTo>
                  <a:lnTo>
                    <a:pt x="37" y="4"/>
                  </a:lnTo>
                  <a:lnTo>
                    <a:pt x="37" y="4"/>
                  </a:lnTo>
                  <a:lnTo>
                    <a:pt x="37" y="0"/>
                  </a:lnTo>
                  <a:lnTo>
                    <a:pt x="41" y="0"/>
                  </a:lnTo>
                  <a:lnTo>
                    <a:pt x="41" y="4"/>
                  </a:lnTo>
                  <a:lnTo>
                    <a:pt x="45" y="4"/>
                  </a:lnTo>
                  <a:lnTo>
                    <a:pt x="45" y="4"/>
                  </a:lnTo>
                  <a:lnTo>
                    <a:pt x="48" y="4"/>
                  </a:lnTo>
                  <a:lnTo>
                    <a:pt x="52" y="8"/>
                  </a:lnTo>
                  <a:lnTo>
                    <a:pt x="56" y="8"/>
                  </a:lnTo>
                  <a:lnTo>
                    <a:pt x="56" y="11"/>
                  </a:lnTo>
                  <a:lnTo>
                    <a:pt x="56" y="11"/>
                  </a:lnTo>
                  <a:lnTo>
                    <a:pt x="56" y="15"/>
                  </a:lnTo>
                  <a:lnTo>
                    <a:pt x="59" y="15"/>
                  </a:lnTo>
                  <a:lnTo>
                    <a:pt x="63" y="15"/>
                  </a:lnTo>
                  <a:lnTo>
                    <a:pt x="67" y="15"/>
                  </a:lnTo>
                  <a:lnTo>
                    <a:pt x="67" y="15"/>
                  </a:lnTo>
                  <a:lnTo>
                    <a:pt x="71" y="15"/>
                  </a:lnTo>
                  <a:lnTo>
                    <a:pt x="74" y="15"/>
                  </a:lnTo>
                  <a:lnTo>
                    <a:pt x="71" y="19"/>
                  </a:lnTo>
                  <a:lnTo>
                    <a:pt x="71" y="26"/>
                  </a:lnTo>
                  <a:lnTo>
                    <a:pt x="63" y="26"/>
                  </a:lnTo>
                  <a:lnTo>
                    <a:pt x="63" y="33"/>
                  </a:lnTo>
                  <a:lnTo>
                    <a:pt x="59" y="30"/>
                  </a:lnTo>
                  <a:lnTo>
                    <a:pt x="59" y="30"/>
                  </a:lnTo>
                  <a:lnTo>
                    <a:pt x="52" y="30"/>
                  </a:lnTo>
                  <a:lnTo>
                    <a:pt x="52" y="33"/>
                  </a:lnTo>
                  <a:lnTo>
                    <a:pt x="48" y="37"/>
                  </a:lnTo>
                  <a:lnTo>
                    <a:pt x="45" y="33"/>
                  </a:lnTo>
                  <a:lnTo>
                    <a:pt x="41" y="33"/>
                  </a:lnTo>
                  <a:lnTo>
                    <a:pt x="41" y="30"/>
                  </a:lnTo>
                  <a:lnTo>
                    <a:pt x="37" y="26"/>
                  </a:lnTo>
                  <a:lnTo>
                    <a:pt x="33" y="37"/>
                  </a:lnTo>
                  <a:lnTo>
                    <a:pt x="26" y="33"/>
                  </a:lnTo>
                  <a:lnTo>
                    <a:pt x="22" y="37"/>
                  </a:lnTo>
                  <a:lnTo>
                    <a:pt x="19" y="37"/>
                  </a:lnTo>
                  <a:lnTo>
                    <a:pt x="19" y="33"/>
                  </a:lnTo>
                  <a:lnTo>
                    <a:pt x="15" y="33"/>
                  </a:lnTo>
                  <a:lnTo>
                    <a:pt x="15" y="30"/>
                  </a:lnTo>
                  <a:lnTo>
                    <a:pt x="11" y="26"/>
                  </a:lnTo>
                  <a:lnTo>
                    <a:pt x="8" y="26"/>
                  </a:lnTo>
                  <a:lnTo>
                    <a:pt x="4" y="30"/>
                  </a:lnTo>
                  <a:lnTo>
                    <a:pt x="8" y="33"/>
                  </a:lnTo>
                  <a:lnTo>
                    <a:pt x="4" y="33"/>
                  </a:lnTo>
                  <a:lnTo>
                    <a:pt x="0" y="33"/>
                  </a:lnTo>
                  <a:lnTo>
                    <a:pt x="0" y="30"/>
                  </a:lnTo>
                  <a:lnTo>
                    <a:pt x="0" y="30"/>
                  </a:lnTo>
                  <a:lnTo>
                    <a:pt x="4" y="30"/>
                  </a:lnTo>
                  <a:lnTo>
                    <a:pt x="4" y="26"/>
                  </a:lnTo>
                  <a:lnTo>
                    <a:pt x="4" y="22"/>
                  </a:lnTo>
                  <a:lnTo>
                    <a:pt x="8" y="15"/>
                  </a:lnTo>
                  <a:lnTo>
                    <a:pt x="11" y="15"/>
                  </a:lnTo>
                  <a:lnTo>
                    <a:pt x="15" y="11"/>
                  </a:lnTo>
                  <a:lnTo>
                    <a:pt x="15" y="11"/>
                  </a:lnTo>
                  <a:lnTo>
                    <a:pt x="15" y="8"/>
                  </a:lnTo>
                  <a:lnTo>
                    <a:pt x="11" y="8"/>
                  </a:lnTo>
                  <a:lnTo>
                    <a:pt x="15" y="4"/>
                  </a:lnTo>
                  <a:lnTo>
                    <a:pt x="19" y="4"/>
                  </a:lnTo>
                  <a:lnTo>
                    <a:pt x="19" y="8"/>
                  </a:lnTo>
                  <a:lnTo>
                    <a:pt x="22" y="8"/>
                  </a:lnTo>
                  <a:lnTo>
                    <a:pt x="26" y="4"/>
                  </a:lnTo>
                  <a:close/>
                </a:path>
              </a:pathLst>
            </a:custGeom>
            <a:grpFill/>
            <a:ln>
              <a:noFill/>
            </a:ln>
          </p:spPr>
          <p:txBody>
            <a:bodyPr vert="horz" wrap="square" lIns="91440" tIns="45720" rIns="91440" bIns="45720" numCol="1" anchor="t" anchorCtr="0" compatLnSpc="1"/>
            <a:lstStyle/>
            <a:p>
              <a:endParaRPr lang="en-US"/>
            </a:p>
          </p:txBody>
        </p:sp>
        <p:sp>
          <p:nvSpPr>
            <p:cNvPr id="211" name="Freeform 64"/>
            <p:cNvSpPr>
              <a:spLocks noEditPoints="1"/>
            </p:cNvSpPr>
            <p:nvPr/>
          </p:nvSpPr>
          <p:spPr bwMode="auto">
            <a:xfrm>
              <a:off x="4349632" y="2041160"/>
              <a:ext cx="77198" cy="61758"/>
            </a:xfrm>
            <a:custGeom>
              <a:avLst/>
              <a:gdLst>
                <a:gd name="T0" fmla="*/ 37 w 60"/>
                <a:gd name="T1" fmla="*/ 44 h 48"/>
                <a:gd name="T2" fmla="*/ 37 w 60"/>
                <a:gd name="T3" fmla="*/ 37 h 48"/>
                <a:gd name="T4" fmla="*/ 41 w 60"/>
                <a:gd name="T5" fmla="*/ 29 h 48"/>
                <a:gd name="T6" fmla="*/ 52 w 60"/>
                <a:gd name="T7" fmla="*/ 29 h 48"/>
                <a:gd name="T8" fmla="*/ 52 w 60"/>
                <a:gd name="T9" fmla="*/ 25 h 48"/>
                <a:gd name="T10" fmla="*/ 56 w 60"/>
                <a:gd name="T11" fmla="*/ 22 h 48"/>
                <a:gd name="T12" fmla="*/ 52 w 60"/>
                <a:gd name="T13" fmla="*/ 18 h 48"/>
                <a:gd name="T14" fmla="*/ 49 w 60"/>
                <a:gd name="T15" fmla="*/ 14 h 48"/>
                <a:gd name="T16" fmla="*/ 56 w 60"/>
                <a:gd name="T17" fmla="*/ 14 h 48"/>
                <a:gd name="T18" fmla="*/ 56 w 60"/>
                <a:gd name="T19" fmla="*/ 11 h 48"/>
                <a:gd name="T20" fmla="*/ 60 w 60"/>
                <a:gd name="T21" fmla="*/ 7 h 48"/>
                <a:gd name="T22" fmla="*/ 60 w 60"/>
                <a:gd name="T23" fmla="*/ 3 h 48"/>
                <a:gd name="T24" fmla="*/ 52 w 60"/>
                <a:gd name="T25" fmla="*/ 0 h 48"/>
                <a:gd name="T26" fmla="*/ 45 w 60"/>
                <a:gd name="T27" fmla="*/ 0 h 48"/>
                <a:gd name="T28" fmla="*/ 37 w 60"/>
                <a:gd name="T29" fmla="*/ 0 h 48"/>
                <a:gd name="T30" fmla="*/ 34 w 60"/>
                <a:gd name="T31" fmla="*/ 3 h 48"/>
                <a:gd name="T32" fmla="*/ 23 w 60"/>
                <a:gd name="T33" fmla="*/ 11 h 48"/>
                <a:gd name="T34" fmla="*/ 19 w 60"/>
                <a:gd name="T35" fmla="*/ 11 h 48"/>
                <a:gd name="T36" fmla="*/ 15 w 60"/>
                <a:gd name="T37" fmla="*/ 14 h 48"/>
                <a:gd name="T38" fmla="*/ 15 w 60"/>
                <a:gd name="T39" fmla="*/ 22 h 48"/>
                <a:gd name="T40" fmla="*/ 12 w 60"/>
                <a:gd name="T41" fmla="*/ 25 h 48"/>
                <a:gd name="T42" fmla="*/ 12 w 60"/>
                <a:gd name="T43" fmla="*/ 29 h 48"/>
                <a:gd name="T44" fmla="*/ 19 w 60"/>
                <a:gd name="T45" fmla="*/ 33 h 48"/>
                <a:gd name="T46" fmla="*/ 12 w 60"/>
                <a:gd name="T47" fmla="*/ 37 h 48"/>
                <a:gd name="T48" fmla="*/ 12 w 60"/>
                <a:gd name="T49" fmla="*/ 37 h 48"/>
                <a:gd name="T50" fmla="*/ 15 w 60"/>
                <a:gd name="T51" fmla="*/ 40 h 48"/>
                <a:gd name="T52" fmla="*/ 8 w 60"/>
                <a:gd name="T53" fmla="*/ 37 h 48"/>
                <a:gd name="T54" fmla="*/ 4 w 60"/>
                <a:gd name="T55" fmla="*/ 37 h 48"/>
                <a:gd name="T56" fmla="*/ 8 w 60"/>
                <a:gd name="T57" fmla="*/ 40 h 48"/>
                <a:gd name="T58" fmla="*/ 12 w 60"/>
                <a:gd name="T59" fmla="*/ 40 h 48"/>
                <a:gd name="T60" fmla="*/ 12 w 60"/>
                <a:gd name="T61" fmla="*/ 40 h 48"/>
                <a:gd name="T62" fmla="*/ 4 w 60"/>
                <a:gd name="T63" fmla="*/ 40 h 48"/>
                <a:gd name="T64" fmla="*/ 0 w 60"/>
                <a:gd name="T65" fmla="*/ 40 h 48"/>
                <a:gd name="T66" fmla="*/ 4 w 60"/>
                <a:gd name="T67" fmla="*/ 44 h 48"/>
                <a:gd name="T68" fmla="*/ 8 w 60"/>
                <a:gd name="T69" fmla="*/ 44 h 48"/>
                <a:gd name="T70" fmla="*/ 12 w 60"/>
                <a:gd name="T71" fmla="*/ 44 h 48"/>
                <a:gd name="T72" fmla="*/ 15 w 60"/>
                <a:gd name="T73" fmla="*/ 40 h 48"/>
                <a:gd name="T74" fmla="*/ 23 w 60"/>
                <a:gd name="T75" fmla="*/ 40 h 48"/>
                <a:gd name="T76" fmla="*/ 26 w 60"/>
                <a:gd name="T77" fmla="*/ 40 h 48"/>
                <a:gd name="T78" fmla="*/ 34 w 60"/>
                <a:gd name="T79" fmla="*/ 44 h 48"/>
                <a:gd name="T80" fmla="*/ 34 w 60"/>
                <a:gd name="T81" fmla="*/ 48 h 48"/>
                <a:gd name="T82" fmla="*/ 37 w 60"/>
                <a:gd name="T83" fmla="*/ 48 h 48"/>
                <a:gd name="T84" fmla="*/ 8 w 60"/>
                <a:gd name="T85" fmla="*/ 33 h 48"/>
                <a:gd name="T86" fmla="*/ 8 w 60"/>
                <a:gd name="T87" fmla="*/ 37 h 48"/>
                <a:gd name="T88" fmla="*/ 4 w 60"/>
                <a:gd name="T89" fmla="*/ 37 h 48"/>
                <a:gd name="T90" fmla="*/ 8 w 60"/>
                <a:gd name="T91" fmla="*/ 33 h 48"/>
                <a:gd name="T92" fmla="*/ 12 w 60"/>
                <a:gd name="T93" fmla="*/ 33 h 48"/>
                <a:gd name="T94" fmla="*/ 12 w 60"/>
                <a:gd name="T95" fmla="*/ 33 h 48"/>
                <a:gd name="T96" fmla="*/ 8 w 60"/>
                <a:gd name="T9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48">
                  <a:moveTo>
                    <a:pt x="37" y="48"/>
                  </a:moveTo>
                  <a:lnTo>
                    <a:pt x="37" y="44"/>
                  </a:lnTo>
                  <a:lnTo>
                    <a:pt x="41" y="40"/>
                  </a:lnTo>
                  <a:lnTo>
                    <a:pt x="37" y="37"/>
                  </a:lnTo>
                  <a:lnTo>
                    <a:pt x="41" y="33"/>
                  </a:lnTo>
                  <a:lnTo>
                    <a:pt x="41" y="29"/>
                  </a:lnTo>
                  <a:lnTo>
                    <a:pt x="49" y="29"/>
                  </a:lnTo>
                  <a:lnTo>
                    <a:pt x="52" y="29"/>
                  </a:lnTo>
                  <a:lnTo>
                    <a:pt x="52" y="29"/>
                  </a:lnTo>
                  <a:lnTo>
                    <a:pt x="52" y="25"/>
                  </a:lnTo>
                  <a:lnTo>
                    <a:pt x="52" y="25"/>
                  </a:lnTo>
                  <a:lnTo>
                    <a:pt x="56" y="22"/>
                  </a:lnTo>
                  <a:lnTo>
                    <a:pt x="56" y="18"/>
                  </a:lnTo>
                  <a:lnTo>
                    <a:pt x="52" y="18"/>
                  </a:lnTo>
                  <a:lnTo>
                    <a:pt x="49" y="18"/>
                  </a:lnTo>
                  <a:lnTo>
                    <a:pt x="49" y="14"/>
                  </a:lnTo>
                  <a:lnTo>
                    <a:pt x="52" y="14"/>
                  </a:lnTo>
                  <a:lnTo>
                    <a:pt x="56" y="14"/>
                  </a:lnTo>
                  <a:lnTo>
                    <a:pt x="56" y="14"/>
                  </a:lnTo>
                  <a:lnTo>
                    <a:pt x="56" y="11"/>
                  </a:lnTo>
                  <a:lnTo>
                    <a:pt x="56" y="7"/>
                  </a:lnTo>
                  <a:lnTo>
                    <a:pt x="60" y="7"/>
                  </a:lnTo>
                  <a:lnTo>
                    <a:pt x="60" y="3"/>
                  </a:lnTo>
                  <a:lnTo>
                    <a:pt x="60" y="3"/>
                  </a:lnTo>
                  <a:lnTo>
                    <a:pt x="56" y="3"/>
                  </a:lnTo>
                  <a:lnTo>
                    <a:pt x="52" y="0"/>
                  </a:lnTo>
                  <a:lnTo>
                    <a:pt x="49" y="0"/>
                  </a:lnTo>
                  <a:lnTo>
                    <a:pt x="45" y="0"/>
                  </a:lnTo>
                  <a:lnTo>
                    <a:pt x="41" y="3"/>
                  </a:lnTo>
                  <a:lnTo>
                    <a:pt x="37" y="0"/>
                  </a:lnTo>
                  <a:lnTo>
                    <a:pt x="37" y="3"/>
                  </a:lnTo>
                  <a:lnTo>
                    <a:pt x="34" y="3"/>
                  </a:lnTo>
                  <a:lnTo>
                    <a:pt x="30" y="7"/>
                  </a:lnTo>
                  <a:lnTo>
                    <a:pt x="23" y="11"/>
                  </a:lnTo>
                  <a:lnTo>
                    <a:pt x="23" y="7"/>
                  </a:lnTo>
                  <a:lnTo>
                    <a:pt x="19" y="11"/>
                  </a:lnTo>
                  <a:lnTo>
                    <a:pt x="19" y="14"/>
                  </a:lnTo>
                  <a:lnTo>
                    <a:pt x="15" y="14"/>
                  </a:lnTo>
                  <a:lnTo>
                    <a:pt x="15" y="18"/>
                  </a:lnTo>
                  <a:lnTo>
                    <a:pt x="15" y="22"/>
                  </a:lnTo>
                  <a:lnTo>
                    <a:pt x="15" y="25"/>
                  </a:lnTo>
                  <a:lnTo>
                    <a:pt x="12" y="25"/>
                  </a:lnTo>
                  <a:lnTo>
                    <a:pt x="12" y="29"/>
                  </a:lnTo>
                  <a:lnTo>
                    <a:pt x="12" y="29"/>
                  </a:lnTo>
                  <a:lnTo>
                    <a:pt x="15" y="33"/>
                  </a:lnTo>
                  <a:lnTo>
                    <a:pt x="19" y="33"/>
                  </a:lnTo>
                  <a:lnTo>
                    <a:pt x="15" y="33"/>
                  </a:lnTo>
                  <a:lnTo>
                    <a:pt x="12" y="37"/>
                  </a:lnTo>
                  <a:lnTo>
                    <a:pt x="12" y="37"/>
                  </a:lnTo>
                  <a:lnTo>
                    <a:pt x="12" y="37"/>
                  </a:lnTo>
                  <a:lnTo>
                    <a:pt x="15" y="37"/>
                  </a:lnTo>
                  <a:lnTo>
                    <a:pt x="15" y="40"/>
                  </a:lnTo>
                  <a:lnTo>
                    <a:pt x="12" y="40"/>
                  </a:lnTo>
                  <a:lnTo>
                    <a:pt x="8" y="37"/>
                  </a:lnTo>
                  <a:lnTo>
                    <a:pt x="4" y="37"/>
                  </a:lnTo>
                  <a:lnTo>
                    <a:pt x="4" y="37"/>
                  </a:lnTo>
                  <a:lnTo>
                    <a:pt x="4" y="37"/>
                  </a:lnTo>
                  <a:lnTo>
                    <a:pt x="8" y="40"/>
                  </a:lnTo>
                  <a:lnTo>
                    <a:pt x="8" y="40"/>
                  </a:lnTo>
                  <a:lnTo>
                    <a:pt x="12" y="40"/>
                  </a:lnTo>
                  <a:lnTo>
                    <a:pt x="12" y="40"/>
                  </a:lnTo>
                  <a:lnTo>
                    <a:pt x="12" y="40"/>
                  </a:lnTo>
                  <a:lnTo>
                    <a:pt x="8" y="40"/>
                  </a:lnTo>
                  <a:lnTo>
                    <a:pt x="4" y="40"/>
                  </a:lnTo>
                  <a:lnTo>
                    <a:pt x="0" y="40"/>
                  </a:lnTo>
                  <a:lnTo>
                    <a:pt x="0" y="40"/>
                  </a:lnTo>
                  <a:lnTo>
                    <a:pt x="4" y="40"/>
                  </a:lnTo>
                  <a:lnTo>
                    <a:pt x="4" y="44"/>
                  </a:lnTo>
                  <a:lnTo>
                    <a:pt x="8" y="44"/>
                  </a:lnTo>
                  <a:lnTo>
                    <a:pt x="8" y="44"/>
                  </a:lnTo>
                  <a:lnTo>
                    <a:pt x="12" y="44"/>
                  </a:lnTo>
                  <a:lnTo>
                    <a:pt x="12" y="44"/>
                  </a:lnTo>
                  <a:lnTo>
                    <a:pt x="15" y="40"/>
                  </a:lnTo>
                  <a:lnTo>
                    <a:pt x="15" y="40"/>
                  </a:lnTo>
                  <a:lnTo>
                    <a:pt x="15" y="40"/>
                  </a:lnTo>
                  <a:lnTo>
                    <a:pt x="23" y="40"/>
                  </a:lnTo>
                  <a:lnTo>
                    <a:pt x="23" y="40"/>
                  </a:lnTo>
                  <a:lnTo>
                    <a:pt x="26" y="40"/>
                  </a:lnTo>
                  <a:lnTo>
                    <a:pt x="30" y="44"/>
                  </a:lnTo>
                  <a:lnTo>
                    <a:pt x="34" y="44"/>
                  </a:lnTo>
                  <a:lnTo>
                    <a:pt x="34" y="44"/>
                  </a:lnTo>
                  <a:lnTo>
                    <a:pt x="34" y="48"/>
                  </a:lnTo>
                  <a:lnTo>
                    <a:pt x="37" y="48"/>
                  </a:lnTo>
                  <a:lnTo>
                    <a:pt x="37" y="48"/>
                  </a:lnTo>
                  <a:close/>
                  <a:moveTo>
                    <a:pt x="4" y="37"/>
                  </a:moveTo>
                  <a:lnTo>
                    <a:pt x="8" y="33"/>
                  </a:lnTo>
                  <a:lnTo>
                    <a:pt x="12" y="37"/>
                  </a:lnTo>
                  <a:lnTo>
                    <a:pt x="8" y="37"/>
                  </a:lnTo>
                  <a:lnTo>
                    <a:pt x="8" y="37"/>
                  </a:lnTo>
                  <a:lnTo>
                    <a:pt x="4" y="37"/>
                  </a:lnTo>
                  <a:lnTo>
                    <a:pt x="4" y="37"/>
                  </a:lnTo>
                  <a:close/>
                  <a:moveTo>
                    <a:pt x="8" y="33"/>
                  </a:moveTo>
                  <a:lnTo>
                    <a:pt x="8" y="33"/>
                  </a:lnTo>
                  <a:lnTo>
                    <a:pt x="12" y="33"/>
                  </a:lnTo>
                  <a:lnTo>
                    <a:pt x="12" y="33"/>
                  </a:lnTo>
                  <a:lnTo>
                    <a:pt x="12" y="33"/>
                  </a:lnTo>
                  <a:lnTo>
                    <a:pt x="12" y="33"/>
                  </a:lnTo>
                  <a:lnTo>
                    <a:pt x="8" y="33"/>
                  </a:lnTo>
                  <a:lnTo>
                    <a:pt x="8" y="33"/>
                  </a:lnTo>
                  <a:close/>
                </a:path>
              </a:pathLst>
            </a:custGeom>
            <a:grpFill/>
            <a:ln>
              <a:noFill/>
            </a:ln>
          </p:spPr>
          <p:txBody>
            <a:bodyPr vert="horz" wrap="square" lIns="91440" tIns="45720" rIns="91440" bIns="45720" numCol="1" anchor="t" anchorCtr="0" compatLnSpc="1"/>
            <a:lstStyle/>
            <a:p>
              <a:endParaRPr lang="en-US"/>
            </a:p>
          </p:txBody>
        </p:sp>
        <p:sp>
          <p:nvSpPr>
            <p:cNvPr id="212" name="Freeform 65"/>
            <p:cNvSpPr/>
            <p:nvPr/>
          </p:nvSpPr>
          <p:spPr bwMode="auto">
            <a:xfrm>
              <a:off x="4345771" y="2092626"/>
              <a:ext cx="56612" cy="43745"/>
            </a:xfrm>
            <a:custGeom>
              <a:avLst/>
              <a:gdLst>
                <a:gd name="T0" fmla="*/ 40 w 44"/>
                <a:gd name="T1" fmla="*/ 23 h 34"/>
                <a:gd name="T2" fmla="*/ 44 w 44"/>
                <a:gd name="T3" fmla="*/ 19 h 34"/>
                <a:gd name="T4" fmla="*/ 40 w 44"/>
                <a:gd name="T5" fmla="*/ 15 h 34"/>
                <a:gd name="T6" fmla="*/ 40 w 44"/>
                <a:gd name="T7" fmla="*/ 15 h 34"/>
                <a:gd name="T8" fmla="*/ 40 w 44"/>
                <a:gd name="T9" fmla="*/ 11 h 34"/>
                <a:gd name="T10" fmla="*/ 40 w 44"/>
                <a:gd name="T11" fmla="*/ 8 h 34"/>
                <a:gd name="T12" fmla="*/ 37 w 44"/>
                <a:gd name="T13" fmla="*/ 8 h 34"/>
                <a:gd name="T14" fmla="*/ 37 w 44"/>
                <a:gd name="T15" fmla="*/ 4 h 34"/>
                <a:gd name="T16" fmla="*/ 37 w 44"/>
                <a:gd name="T17" fmla="*/ 4 h 34"/>
                <a:gd name="T18" fmla="*/ 33 w 44"/>
                <a:gd name="T19" fmla="*/ 4 h 34"/>
                <a:gd name="T20" fmla="*/ 29 w 44"/>
                <a:gd name="T21" fmla="*/ 0 h 34"/>
                <a:gd name="T22" fmla="*/ 26 w 44"/>
                <a:gd name="T23" fmla="*/ 0 h 34"/>
                <a:gd name="T24" fmla="*/ 26 w 44"/>
                <a:gd name="T25" fmla="*/ 0 h 34"/>
                <a:gd name="T26" fmla="*/ 18 w 44"/>
                <a:gd name="T27" fmla="*/ 0 h 34"/>
                <a:gd name="T28" fmla="*/ 18 w 44"/>
                <a:gd name="T29" fmla="*/ 0 h 34"/>
                <a:gd name="T30" fmla="*/ 18 w 44"/>
                <a:gd name="T31" fmla="*/ 0 h 34"/>
                <a:gd name="T32" fmla="*/ 15 w 44"/>
                <a:gd name="T33" fmla="*/ 4 h 34"/>
                <a:gd name="T34" fmla="*/ 15 w 44"/>
                <a:gd name="T35" fmla="*/ 4 h 34"/>
                <a:gd name="T36" fmla="*/ 11 w 44"/>
                <a:gd name="T37" fmla="*/ 4 h 34"/>
                <a:gd name="T38" fmla="*/ 11 w 44"/>
                <a:gd name="T39" fmla="*/ 4 h 34"/>
                <a:gd name="T40" fmla="*/ 7 w 44"/>
                <a:gd name="T41" fmla="*/ 4 h 34"/>
                <a:gd name="T42" fmla="*/ 7 w 44"/>
                <a:gd name="T43" fmla="*/ 0 h 34"/>
                <a:gd name="T44" fmla="*/ 3 w 44"/>
                <a:gd name="T45" fmla="*/ 0 h 34"/>
                <a:gd name="T46" fmla="*/ 0 w 44"/>
                <a:gd name="T47" fmla="*/ 4 h 34"/>
                <a:gd name="T48" fmla="*/ 0 w 44"/>
                <a:gd name="T49" fmla="*/ 8 h 34"/>
                <a:gd name="T50" fmla="*/ 0 w 44"/>
                <a:gd name="T51" fmla="*/ 8 h 34"/>
                <a:gd name="T52" fmla="*/ 0 w 44"/>
                <a:gd name="T53" fmla="*/ 11 h 34"/>
                <a:gd name="T54" fmla="*/ 3 w 44"/>
                <a:gd name="T55" fmla="*/ 15 h 34"/>
                <a:gd name="T56" fmla="*/ 3 w 44"/>
                <a:gd name="T57" fmla="*/ 15 h 34"/>
                <a:gd name="T58" fmla="*/ 11 w 44"/>
                <a:gd name="T59" fmla="*/ 19 h 34"/>
                <a:gd name="T60" fmla="*/ 11 w 44"/>
                <a:gd name="T61" fmla="*/ 19 h 34"/>
                <a:gd name="T62" fmla="*/ 15 w 44"/>
                <a:gd name="T63" fmla="*/ 23 h 34"/>
                <a:gd name="T64" fmla="*/ 15 w 44"/>
                <a:gd name="T65" fmla="*/ 23 h 34"/>
                <a:gd name="T66" fmla="*/ 15 w 44"/>
                <a:gd name="T67" fmla="*/ 26 h 34"/>
                <a:gd name="T68" fmla="*/ 18 w 44"/>
                <a:gd name="T69" fmla="*/ 26 h 34"/>
                <a:gd name="T70" fmla="*/ 22 w 44"/>
                <a:gd name="T71" fmla="*/ 26 h 34"/>
                <a:gd name="T72" fmla="*/ 22 w 44"/>
                <a:gd name="T73" fmla="*/ 26 h 34"/>
                <a:gd name="T74" fmla="*/ 26 w 44"/>
                <a:gd name="T75" fmla="*/ 26 h 34"/>
                <a:gd name="T76" fmla="*/ 26 w 44"/>
                <a:gd name="T77" fmla="*/ 30 h 34"/>
                <a:gd name="T78" fmla="*/ 29 w 44"/>
                <a:gd name="T79" fmla="*/ 34 h 34"/>
                <a:gd name="T80" fmla="*/ 33 w 44"/>
                <a:gd name="T81" fmla="*/ 34 h 34"/>
                <a:gd name="T82" fmla="*/ 37 w 44"/>
                <a:gd name="T83" fmla="*/ 34 h 34"/>
                <a:gd name="T84" fmla="*/ 37 w 44"/>
                <a:gd name="T85" fmla="*/ 34 h 34"/>
                <a:gd name="T86" fmla="*/ 40 w 44"/>
                <a:gd name="T87" fmla="*/ 34 h 34"/>
                <a:gd name="T88" fmla="*/ 40 w 44"/>
                <a:gd name="T89" fmla="*/ 34 h 34"/>
                <a:gd name="T90" fmla="*/ 40 w 44"/>
                <a:gd name="T91" fmla="*/ 30 h 34"/>
                <a:gd name="T92" fmla="*/ 40 w 44"/>
                <a:gd name="T93" fmla="*/ 30 h 34"/>
                <a:gd name="T94" fmla="*/ 37 w 44"/>
                <a:gd name="T95" fmla="*/ 26 h 34"/>
                <a:gd name="T96" fmla="*/ 40 w 44"/>
                <a:gd name="T97" fmla="*/ 26 h 34"/>
                <a:gd name="T98" fmla="*/ 40 w 44"/>
                <a:gd name="T99" fmla="*/ 23 h 34"/>
                <a:gd name="T100" fmla="*/ 40 w 44"/>
                <a:gd name="T10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34">
                  <a:moveTo>
                    <a:pt x="40" y="23"/>
                  </a:moveTo>
                  <a:lnTo>
                    <a:pt x="44" y="19"/>
                  </a:lnTo>
                  <a:lnTo>
                    <a:pt x="40" y="15"/>
                  </a:lnTo>
                  <a:lnTo>
                    <a:pt x="40" y="15"/>
                  </a:lnTo>
                  <a:lnTo>
                    <a:pt x="40" y="11"/>
                  </a:lnTo>
                  <a:lnTo>
                    <a:pt x="40" y="8"/>
                  </a:lnTo>
                  <a:lnTo>
                    <a:pt x="37" y="8"/>
                  </a:lnTo>
                  <a:lnTo>
                    <a:pt x="37" y="4"/>
                  </a:lnTo>
                  <a:lnTo>
                    <a:pt x="37" y="4"/>
                  </a:lnTo>
                  <a:lnTo>
                    <a:pt x="33" y="4"/>
                  </a:lnTo>
                  <a:lnTo>
                    <a:pt x="29" y="0"/>
                  </a:lnTo>
                  <a:lnTo>
                    <a:pt x="26" y="0"/>
                  </a:lnTo>
                  <a:lnTo>
                    <a:pt x="26" y="0"/>
                  </a:lnTo>
                  <a:lnTo>
                    <a:pt x="18" y="0"/>
                  </a:lnTo>
                  <a:lnTo>
                    <a:pt x="18" y="0"/>
                  </a:lnTo>
                  <a:lnTo>
                    <a:pt x="18" y="0"/>
                  </a:lnTo>
                  <a:lnTo>
                    <a:pt x="15" y="4"/>
                  </a:lnTo>
                  <a:lnTo>
                    <a:pt x="15" y="4"/>
                  </a:lnTo>
                  <a:lnTo>
                    <a:pt x="11" y="4"/>
                  </a:lnTo>
                  <a:lnTo>
                    <a:pt x="11" y="4"/>
                  </a:lnTo>
                  <a:lnTo>
                    <a:pt x="7" y="4"/>
                  </a:lnTo>
                  <a:lnTo>
                    <a:pt x="7" y="0"/>
                  </a:lnTo>
                  <a:lnTo>
                    <a:pt x="3" y="0"/>
                  </a:lnTo>
                  <a:lnTo>
                    <a:pt x="0" y="4"/>
                  </a:lnTo>
                  <a:lnTo>
                    <a:pt x="0" y="8"/>
                  </a:lnTo>
                  <a:lnTo>
                    <a:pt x="0" y="8"/>
                  </a:lnTo>
                  <a:lnTo>
                    <a:pt x="0" y="11"/>
                  </a:lnTo>
                  <a:lnTo>
                    <a:pt x="3" y="15"/>
                  </a:lnTo>
                  <a:lnTo>
                    <a:pt x="3" y="15"/>
                  </a:lnTo>
                  <a:lnTo>
                    <a:pt x="11" y="19"/>
                  </a:lnTo>
                  <a:lnTo>
                    <a:pt x="11" y="19"/>
                  </a:lnTo>
                  <a:lnTo>
                    <a:pt x="15" y="23"/>
                  </a:lnTo>
                  <a:lnTo>
                    <a:pt x="15" y="23"/>
                  </a:lnTo>
                  <a:lnTo>
                    <a:pt x="15" y="26"/>
                  </a:lnTo>
                  <a:lnTo>
                    <a:pt x="18" y="26"/>
                  </a:lnTo>
                  <a:lnTo>
                    <a:pt x="22" y="26"/>
                  </a:lnTo>
                  <a:lnTo>
                    <a:pt x="22" y="26"/>
                  </a:lnTo>
                  <a:lnTo>
                    <a:pt x="26" y="26"/>
                  </a:lnTo>
                  <a:lnTo>
                    <a:pt x="26" y="30"/>
                  </a:lnTo>
                  <a:lnTo>
                    <a:pt x="29" y="34"/>
                  </a:lnTo>
                  <a:lnTo>
                    <a:pt x="33" y="34"/>
                  </a:lnTo>
                  <a:lnTo>
                    <a:pt x="37" y="34"/>
                  </a:lnTo>
                  <a:lnTo>
                    <a:pt x="37" y="34"/>
                  </a:lnTo>
                  <a:lnTo>
                    <a:pt x="40" y="34"/>
                  </a:lnTo>
                  <a:lnTo>
                    <a:pt x="40" y="34"/>
                  </a:lnTo>
                  <a:lnTo>
                    <a:pt x="40" y="30"/>
                  </a:lnTo>
                  <a:lnTo>
                    <a:pt x="40" y="30"/>
                  </a:lnTo>
                  <a:lnTo>
                    <a:pt x="37" y="26"/>
                  </a:lnTo>
                  <a:lnTo>
                    <a:pt x="40" y="26"/>
                  </a:lnTo>
                  <a:lnTo>
                    <a:pt x="40" y="23"/>
                  </a:lnTo>
                  <a:lnTo>
                    <a:pt x="40" y="23"/>
                  </a:lnTo>
                  <a:close/>
                </a:path>
              </a:pathLst>
            </a:custGeom>
            <a:grpFill/>
            <a:ln>
              <a:noFill/>
            </a:ln>
          </p:spPr>
          <p:txBody>
            <a:bodyPr vert="horz" wrap="square" lIns="91440" tIns="45720" rIns="91440" bIns="45720" numCol="1" anchor="t" anchorCtr="0" compatLnSpc="1"/>
            <a:lstStyle/>
            <a:p>
              <a:endParaRPr lang="en-US"/>
            </a:p>
          </p:txBody>
        </p:sp>
        <p:sp>
          <p:nvSpPr>
            <p:cNvPr id="213" name="Freeform 66"/>
            <p:cNvSpPr/>
            <p:nvPr/>
          </p:nvSpPr>
          <p:spPr bwMode="auto">
            <a:xfrm>
              <a:off x="4393379" y="2122218"/>
              <a:ext cx="14153" cy="18013"/>
            </a:xfrm>
            <a:custGeom>
              <a:avLst/>
              <a:gdLst>
                <a:gd name="T0" fmla="*/ 3 w 11"/>
                <a:gd name="T1" fmla="*/ 11 h 14"/>
                <a:gd name="T2" fmla="*/ 3 w 11"/>
                <a:gd name="T3" fmla="*/ 11 h 14"/>
                <a:gd name="T4" fmla="*/ 3 w 11"/>
                <a:gd name="T5" fmla="*/ 7 h 14"/>
                <a:gd name="T6" fmla="*/ 3 w 11"/>
                <a:gd name="T7" fmla="*/ 7 h 14"/>
                <a:gd name="T8" fmla="*/ 0 w 11"/>
                <a:gd name="T9" fmla="*/ 3 h 14"/>
                <a:gd name="T10" fmla="*/ 3 w 11"/>
                <a:gd name="T11" fmla="*/ 3 h 14"/>
                <a:gd name="T12" fmla="*/ 3 w 11"/>
                <a:gd name="T13" fmla="*/ 0 h 14"/>
                <a:gd name="T14" fmla="*/ 7 w 11"/>
                <a:gd name="T15" fmla="*/ 0 h 14"/>
                <a:gd name="T16" fmla="*/ 11 w 11"/>
                <a:gd name="T17" fmla="*/ 3 h 14"/>
                <a:gd name="T18" fmla="*/ 11 w 11"/>
                <a:gd name="T19" fmla="*/ 7 h 14"/>
                <a:gd name="T20" fmla="*/ 11 w 11"/>
                <a:gd name="T21" fmla="*/ 11 h 14"/>
                <a:gd name="T22" fmla="*/ 11 w 11"/>
                <a:gd name="T23" fmla="*/ 14 h 14"/>
                <a:gd name="T24" fmla="*/ 11 w 11"/>
                <a:gd name="T25" fmla="*/ 14 h 14"/>
                <a:gd name="T26" fmla="*/ 7 w 11"/>
                <a:gd name="T27" fmla="*/ 14 h 14"/>
                <a:gd name="T28" fmla="*/ 3 w 11"/>
                <a:gd name="T29" fmla="*/ 11 h 14"/>
                <a:gd name="T30" fmla="*/ 3 w 1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3" y="11"/>
                  </a:moveTo>
                  <a:lnTo>
                    <a:pt x="3" y="11"/>
                  </a:lnTo>
                  <a:lnTo>
                    <a:pt x="3" y="7"/>
                  </a:lnTo>
                  <a:lnTo>
                    <a:pt x="3" y="7"/>
                  </a:lnTo>
                  <a:lnTo>
                    <a:pt x="0" y="3"/>
                  </a:lnTo>
                  <a:lnTo>
                    <a:pt x="3" y="3"/>
                  </a:lnTo>
                  <a:lnTo>
                    <a:pt x="3" y="0"/>
                  </a:lnTo>
                  <a:lnTo>
                    <a:pt x="7" y="0"/>
                  </a:lnTo>
                  <a:lnTo>
                    <a:pt x="11" y="3"/>
                  </a:lnTo>
                  <a:lnTo>
                    <a:pt x="11" y="7"/>
                  </a:lnTo>
                  <a:lnTo>
                    <a:pt x="11" y="11"/>
                  </a:lnTo>
                  <a:lnTo>
                    <a:pt x="11" y="14"/>
                  </a:lnTo>
                  <a:lnTo>
                    <a:pt x="11" y="14"/>
                  </a:lnTo>
                  <a:lnTo>
                    <a:pt x="7" y="14"/>
                  </a:lnTo>
                  <a:lnTo>
                    <a:pt x="3" y="11"/>
                  </a:lnTo>
                  <a:lnTo>
                    <a:pt x="3" y="11"/>
                  </a:lnTo>
                  <a:close/>
                </a:path>
              </a:pathLst>
            </a:custGeom>
            <a:grpFill/>
            <a:ln>
              <a:noFill/>
            </a:ln>
          </p:spPr>
          <p:txBody>
            <a:bodyPr vert="horz" wrap="square" lIns="91440" tIns="45720" rIns="91440" bIns="45720" numCol="1" anchor="t" anchorCtr="0" compatLnSpc="1"/>
            <a:lstStyle/>
            <a:p>
              <a:endParaRPr lang="en-US"/>
            </a:p>
          </p:txBody>
        </p:sp>
        <p:sp>
          <p:nvSpPr>
            <p:cNvPr id="214" name="Freeform 67"/>
            <p:cNvSpPr>
              <a:spLocks noEditPoints="1"/>
            </p:cNvSpPr>
            <p:nvPr/>
          </p:nvSpPr>
          <p:spPr bwMode="auto">
            <a:xfrm>
              <a:off x="4159212" y="1782548"/>
              <a:ext cx="14153" cy="33452"/>
            </a:xfrm>
            <a:custGeom>
              <a:avLst/>
              <a:gdLst>
                <a:gd name="T0" fmla="*/ 2 w 3"/>
                <a:gd name="T1" fmla="*/ 5 h 7"/>
                <a:gd name="T2" fmla="*/ 2 w 3"/>
                <a:gd name="T3" fmla="*/ 7 h 7"/>
                <a:gd name="T4" fmla="*/ 2 w 3"/>
                <a:gd name="T5" fmla="*/ 6 h 7"/>
                <a:gd name="T6" fmla="*/ 2 w 3"/>
                <a:gd name="T7" fmla="*/ 5 h 7"/>
                <a:gd name="T8" fmla="*/ 2 w 3"/>
                <a:gd name="T9" fmla="*/ 5 h 7"/>
                <a:gd name="T10" fmla="*/ 2 w 3"/>
                <a:gd name="T11" fmla="*/ 3 h 7"/>
                <a:gd name="T12" fmla="*/ 2 w 3"/>
                <a:gd name="T13" fmla="*/ 4 h 7"/>
                <a:gd name="T14" fmla="*/ 2 w 3"/>
                <a:gd name="T15" fmla="*/ 4 h 7"/>
                <a:gd name="T16" fmla="*/ 2 w 3"/>
                <a:gd name="T17" fmla="*/ 4 h 7"/>
                <a:gd name="T18" fmla="*/ 2 w 3"/>
                <a:gd name="T19" fmla="*/ 3 h 7"/>
                <a:gd name="T20" fmla="*/ 0 w 3"/>
                <a:gd name="T21" fmla="*/ 1 h 7"/>
                <a:gd name="T22" fmla="*/ 0 w 3"/>
                <a:gd name="T23" fmla="*/ 2 h 7"/>
                <a:gd name="T24" fmla="*/ 1 w 3"/>
                <a:gd name="T25" fmla="*/ 2 h 7"/>
                <a:gd name="T26" fmla="*/ 0 w 3"/>
                <a:gd name="T27" fmla="*/ 1 h 7"/>
                <a:gd name="T28" fmla="*/ 3 w 3"/>
                <a:gd name="T29" fmla="*/ 0 h 7"/>
                <a:gd name="T30" fmla="*/ 3 w 3"/>
                <a:gd name="T31" fmla="*/ 1 h 7"/>
                <a:gd name="T32" fmla="*/ 3 w 3"/>
                <a:gd name="T33" fmla="*/ 0 h 7"/>
                <a:gd name="T34" fmla="*/ 3 w 3"/>
                <a:gd name="T35" fmla="*/ 0 h 7"/>
                <a:gd name="T36" fmla="*/ 1 w 3"/>
                <a:gd name="T37" fmla="*/ 0 h 7"/>
                <a:gd name="T38" fmla="*/ 2 w 3"/>
                <a:gd name="T39" fmla="*/ 0 h 7"/>
                <a:gd name="T40" fmla="*/ 3 w 3"/>
                <a:gd name="T41" fmla="*/ 1 h 7"/>
                <a:gd name="T42" fmla="*/ 3 w 3"/>
                <a:gd name="T43" fmla="*/ 1 h 7"/>
                <a:gd name="T44" fmla="*/ 2 w 3"/>
                <a:gd name="T45" fmla="*/ 1 h 7"/>
                <a:gd name="T46" fmla="*/ 1 w 3"/>
                <a:gd name="T47" fmla="*/ 0 h 7"/>
                <a:gd name="T48" fmla="*/ 1 w 3"/>
                <a:gd name="T49" fmla="*/ 0 h 7"/>
                <a:gd name="T50" fmla="*/ 2 w 3"/>
                <a:gd name="T51" fmla="*/ 2 h 7"/>
                <a:gd name="T52" fmla="*/ 3 w 3"/>
                <a:gd name="T53" fmla="*/ 3 h 7"/>
                <a:gd name="T54" fmla="*/ 2 w 3"/>
                <a:gd name="T55" fmla="*/ 3 h 7"/>
                <a:gd name="T56" fmla="*/ 1 w 3"/>
                <a:gd name="T57" fmla="*/ 2 h 7"/>
                <a:gd name="T58" fmla="*/ 1 w 3"/>
                <a:gd name="T59" fmla="*/ 1 h 7"/>
                <a:gd name="T60" fmla="*/ 1 w 3"/>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7">
                  <a:moveTo>
                    <a:pt x="2" y="5"/>
                  </a:moveTo>
                  <a:cubicBezTo>
                    <a:pt x="2" y="7"/>
                    <a:pt x="2" y="7"/>
                    <a:pt x="2" y="7"/>
                  </a:cubicBezTo>
                  <a:cubicBezTo>
                    <a:pt x="2" y="6"/>
                    <a:pt x="2" y="6"/>
                    <a:pt x="2" y="6"/>
                  </a:cubicBezTo>
                  <a:cubicBezTo>
                    <a:pt x="2" y="5"/>
                    <a:pt x="2" y="5"/>
                    <a:pt x="2" y="5"/>
                  </a:cubicBezTo>
                  <a:cubicBezTo>
                    <a:pt x="2" y="5"/>
                    <a:pt x="2" y="5"/>
                    <a:pt x="2" y="5"/>
                  </a:cubicBezTo>
                  <a:close/>
                  <a:moveTo>
                    <a:pt x="2" y="3"/>
                  </a:moveTo>
                  <a:cubicBezTo>
                    <a:pt x="2" y="4"/>
                    <a:pt x="2" y="4"/>
                    <a:pt x="2" y="4"/>
                  </a:cubicBezTo>
                  <a:cubicBezTo>
                    <a:pt x="2" y="4"/>
                    <a:pt x="2" y="4"/>
                    <a:pt x="2" y="4"/>
                  </a:cubicBezTo>
                  <a:cubicBezTo>
                    <a:pt x="2" y="4"/>
                    <a:pt x="2" y="4"/>
                    <a:pt x="2" y="4"/>
                  </a:cubicBezTo>
                  <a:cubicBezTo>
                    <a:pt x="2" y="3"/>
                    <a:pt x="2" y="3"/>
                    <a:pt x="2" y="3"/>
                  </a:cubicBezTo>
                  <a:close/>
                  <a:moveTo>
                    <a:pt x="0" y="1"/>
                  </a:moveTo>
                  <a:cubicBezTo>
                    <a:pt x="0" y="2"/>
                    <a:pt x="0" y="2"/>
                    <a:pt x="0" y="2"/>
                  </a:cubicBezTo>
                  <a:cubicBezTo>
                    <a:pt x="1" y="2"/>
                    <a:pt x="1" y="2"/>
                    <a:pt x="1" y="2"/>
                  </a:cubicBezTo>
                  <a:cubicBezTo>
                    <a:pt x="0" y="1"/>
                    <a:pt x="0" y="1"/>
                    <a:pt x="0" y="1"/>
                  </a:cubicBezTo>
                  <a:close/>
                  <a:moveTo>
                    <a:pt x="3" y="0"/>
                  </a:moveTo>
                  <a:cubicBezTo>
                    <a:pt x="3" y="1"/>
                    <a:pt x="3" y="1"/>
                    <a:pt x="3" y="1"/>
                  </a:cubicBezTo>
                  <a:cubicBezTo>
                    <a:pt x="3" y="0"/>
                    <a:pt x="3" y="0"/>
                    <a:pt x="3" y="0"/>
                  </a:cubicBezTo>
                  <a:cubicBezTo>
                    <a:pt x="3" y="0"/>
                    <a:pt x="3" y="0"/>
                    <a:pt x="3" y="0"/>
                  </a:cubicBezTo>
                  <a:close/>
                  <a:moveTo>
                    <a:pt x="1" y="0"/>
                  </a:moveTo>
                  <a:cubicBezTo>
                    <a:pt x="1" y="0"/>
                    <a:pt x="2" y="0"/>
                    <a:pt x="2" y="0"/>
                  </a:cubicBezTo>
                  <a:cubicBezTo>
                    <a:pt x="3" y="1"/>
                    <a:pt x="3" y="1"/>
                    <a:pt x="3" y="1"/>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2"/>
                    <a:pt x="1" y="2"/>
                    <a:pt x="1" y="2"/>
                  </a:cubicBezTo>
                  <a:cubicBezTo>
                    <a:pt x="1" y="1"/>
                    <a:pt x="1" y="1"/>
                    <a:pt x="1" y="1"/>
                  </a:cubicBezTo>
                  <a:lnTo>
                    <a:pt x="1" y="0"/>
                  </a:lnTo>
                  <a:close/>
                </a:path>
              </a:pathLst>
            </a:custGeom>
            <a:grpFill/>
            <a:ln>
              <a:noFill/>
            </a:ln>
          </p:spPr>
          <p:txBody>
            <a:bodyPr vert="horz" wrap="square" lIns="91440" tIns="45720" rIns="91440" bIns="45720" numCol="1" anchor="t" anchorCtr="0" compatLnSpc="1"/>
            <a:lstStyle/>
            <a:p>
              <a:endParaRPr lang="en-US"/>
            </a:p>
          </p:txBody>
        </p:sp>
        <p:sp>
          <p:nvSpPr>
            <p:cNvPr id="215" name="Freeform 68"/>
            <p:cNvSpPr/>
            <p:nvPr/>
          </p:nvSpPr>
          <p:spPr bwMode="auto">
            <a:xfrm>
              <a:off x="4092307" y="1988409"/>
              <a:ext cx="86205" cy="100357"/>
            </a:xfrm>
            <a:custGeom>
              <a:avLst/>
              <a:gdLst>
                <a:gd name="T0" fmla="*/ 30 w 67"/>
                <a:gd name="T1" fmla="*/ 74 h 78"/>
                <a:gd name="T2" fmla="*/ 34 w 67"/>
                <a:gd name="T3" fmla="*/ 70 h 78"/>
                <a:gd name="T4" fmla="*/ 41 w 67"/>
                <a:gd name="T5" fmla="*/ 70 h 78"/>
                <a:gd name="T6" fmla="*/ 52 w 67"/>
                <a:gd name="T7" fmla="*/ 66 h 78"/>
                <a:gd name="T8" fmla="*/ 56 w 67"/>
                <a:gd name="T9" fmla="*/ 63 h 78"/>
                <a:gd name="T10" fmla="*/ 60 w 67"/>
                <a:gd name="T11" fmla="*/ 59 h 78"/>
                <a:gd name="T12" fmla="*/ 63 w 67"/>
                <a:gd name="T13" fmla="*/ 55 h 78"/>
                <a:gd name="T14" fmla="*/ 67 w 67"/>
                <a:gd name="T15" fmla="*/ 41 h 78"/>
                <a:gd name="T16" fmla="*/ 67 w 67"/>
                <a:gd name="T17" fmla="*/ 37 h 78"/>
                <a:gd name="T18" fmla="*/ 63 w 67"/>
                <a:gd name="T19" fmla="*/ 29 h 78"/>
                <a:gd name="T20" fmla="*/ 63 w 67"/>
                <a:gd name="T21" fmla="*/ 26 h 78"/>
                <a:gd name="T22" fmla="*/ 52 w 67"/>
                <a:gd name="T23" fmla="*/ 18 h 78"/>
                <a:gd name="T24" fmla="*/ 45 w 67"/>
                <a:gd name="T25" fmla="*/ 22 h 78"/>
                <a:gd name="T26" fmla="*/ 45 w 67"/>
                <a:gd name="T27" fmla="*/ 11 h 78"/>
                <a:gd name="T28" fmla="*/ 52 w 67"/>
                <a:gd name="T29" fmla="*/ 3 h 78"/>
                <a:gd name="T30" fmla="*/ 56 w 67"/>
                <a:gd name="T31" fmla="*/ 0 h 78"/>
                <a:gd name="T32" fmla="*/ 52 w 67"/>
                <a:gd name="T33" fmla="*/ 0 h 78"/>
                <a:gd name="T34" fmla="*/ 45 w 67"/>
                <a:gd name="T35" fmla="*/ 7 h 78"/>
                <a:gd name="T36" fmla="*/ 45 w 67"/>
                <a:gd name="T37" fmla="*/ 0 h 78"/>
                <a:gd name="T38" fmla="*/ 41 w 67"/>
                <a:gd name="T39" fmla="*/ 3 h 78"/>
                <a:gd name="T40" fmla="*/ 38 w 67"/>
                <a:gd name="T41" fmla="*/ 3 h 78"/>
                <a:gd name="T42" fmla="*/ 38 w 67"/>
                <a:gd name="T43" fmla="*/ 7 h 78"/>
                <a:gd name="T44" fmla="*/ 34 w 67"/>
                <a:gd name="T45" fmla="*/ 11 h 78"/>
                <a:gd name="T46" fmla="*/ 34 w 67"/>
                <a:gd name="T47" fmla="*/ 15 h 78"/>
                <a:gd name="T48" fmla="*/ 38 w 67"/>
                <a:gd name="T49" fmla="*/ 15 h 78"/>
                <a:gd name="T50" fmla="*/ 34 w 67"/>
                <a:gd name="T51" fmla="*/ 18 h 78"/>
                <a:gd name="T52" fmla="*/ 23 w 67"/>
                <a:gd name="T53" fmla="*/ 22 h 78"/>
                <a:gd name="T54" fmla="*/ 15 w 67"/>
                <a:gd name="T55" fmla="*/ 18 h 78"/>
                <a:gd name="T56" fmla="*/ 12 w 67"/>
                <a:gd name="T57" fmla="*/ 22 h 78"/>
                <a:gd name="T58" fmla="*/ 15 w 67"/>
                <a:gd name="T59" fmla="*/ 26 h 78"/>
                <a:gd name="T60" fmla="*/ 8 w 67"/>
                <a:gd name="T61" fmla="*/ 26 h 78"/>
                <a:gd name="T62" fmla="*/ 15 w 67"/>
                <a:gd name="T63" fmla="*/ 29 h 78"/>
                <a:gd name="T64" fmla="*/ 15 w 67"/>
                <a:gd name="T65" fmla="*/ 33 h 78"/>
                <a:gd name="T66" fmla="*/ 8 w 67"/>
                <a:gd name="T67" fmla="*/ 37 h 78"/>
                <a:gd name="T68" fmla="*/ 12 w 67"/>
                <a:gd name="T69" fmla="*/ 37 h 78"/>
                <a:gd name="T70" fmla="*/ 26 w 67"/>
                <a:gd name="T71" fmla="*/ 41 h 78"/>
                <a:gd name="T72" fmla="*/ 15 w 67"/>
                <a:gd name="T73" fmla="*/ 48 h 78"/>
                <a:gd name="T74" fmla="*/ 12 w 67"/>
                <a:gd name="T75" fmla="*/ 55 h 78"/>
                <a:gd name="T76" fmla="*/ 19 w 67"/>
                <a:gd name="T77" fmla="*/ 55 h 78"/>
                <a:gd name="T78" fmla="*/ 23 w 67"/>
                <a:gd name="T79" fmla="*/ 52 h 78"/>
                <a:gd name="T80" fmla="*/ 15 w 67"/>
                <a:gd name="T81" fmla="*/ 55 h 78"/>
                <a:gd name="T82" fmla="*/ 12 w 67"/>
                <a:gd name="T83" fmla="*/ 59 h 78"/>
                <a:gd name="T84" fmla="*/ 8 w 67"/>
                <a:gd name="T85" fmla="*/ 63 h 78"/>
                <a:gd name="T86" fmla="*/ 4 w 67"/>
                <a:gd name="T87" fmla="*/ 59 h 78"/>
                <a:gd name="T88" fmla="*/ 12 w 67"/>
                <a:gd name="T89" fmla="*/ 63 h 78"/>
                <a:gd name="T90" fmla="*/ 4 w 67"/>
                <a:gd name="T91" fmla="*/ 70 h 78"/>
                <a:gd name="T92" fmla="*/ 12 w 67"/>
                <a:gd name="T93" fmla="*/ 70 h 78"/>
                <a:gd name="T94" fmla="*/ 8 w 67"/>
                <a:gd name="T95" fmla="*/ 74 h 78"/>
                <a:gd name="T96" fmla="*/ 12 w 67"/>
                <a:gd name="T97" fmla="*/ 74 h 78"/>
                <a:gd name="T98" fmla="*/ 15 w 67"/>
                <a:gd name="T9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78">
                  <a:moveTo>
                    <a:pt x="19" y="78"/>
                  </a:moveTo>
                  <a:lnTo>
                    <a:pt x="23" y="78"/>
                  </a:lnTo>
                  <a:lnTo>
                    <a:pt x="30" y="74"/>
                  </a:lnTo>
                  <a:lnTo>
                    <a:pt x="34" y="74"/>
                  </a:lnTo>
                  <a:lnTo>
                    <a:pt x="30" y="70"/>
                  </a:lnTo>
                  <a:lnTo>
                    <a:pt x="34" y="70"/>
                  </a:lnTo>
                  <a:lnTo>
                    <a:pt x="34" y="70"/>
                  </a:lnTo>
                  <a:lnTo>
                    <a:pt x="38" y="70"/>
                  </a:lnTo>
                  <a:lnTo>
                    <a:pt x="41" y="70"/>
                  </a:lnTo>
                  <a:lnTo>
                    <a:pt x="41" y="70"/>
                  </a:lnTo>
                  <a:lnTo>
                    <a:pt x="41" y="66"/>
                  </a:lnTo>
                  <a:lnTo>
                    <a:pt x="52" y="66"/>
                  </a:lnTo>
                  <a:lnTo>
                    <a:pt x="52" y="63"/>
                  </a:lnTo>
                  <a:lnTo>
                    <a:pt x="52" y="66"/>
                  </a:lnTo>
                  <a:lnTo>
                    <a:pt x="56" y="63"/>
                  </a:lnTo>
                  <a:lnTo>
                    <a:pt x="56" y="63"/>
                  </a:lnTo>
                  <a:lnTo>
                    <a:pt x="63" y="63"/>
                  </a:lnTo>
                  <a:lnTo>
                    <a:pt x="60" y="59"/>
                  </a:lnTo>
                  <a:lnTo>
                    <a:pt x="60" y="59"/>
                  </a:lnTo>
                  <a:lnTo>
                    <a:pt x="63" y="55"/>
                  </a:lnTo>
                  <a:lnTo>
                    <a:pt x="63" y="55"/>
                  </a:lnTo>
                  <a:lnTo>
                    <a:pt x="67" y="52"/>
                  </a:lnTo>
                  <a:lnTo>
                    <a:pt x="67" y="48"/>
                  </a:lnTo>
                  <a:lnTo>
                    <a:pt x="67" y="41"/>
                  </a:lnTo>
                  <a:lnTo>
                    <a:pt x="63" y="41"/>
                  </a:lnTo>
                  <a:lnTo>
                    <a:pt x="67" y="41"/>
                  </a:lnTo>
                  <a:lnTo>
                    <a:pt x="67" y="37"/>
                  </a:lnTo>
                  <a:lnTo>
                    <a:pt x="63" y="33"/>
                  </a:lnTo>
                  <a:lnTo>
                    <a:pt x="63" y="29"/>
                  </a:lnTo>
                  <a:lnTo>
                    <a:pt x="63" y="29"/>
                  </a:lnTo>
                  <a:lnTo>
                    <a:pt x="63" y="26"/>
                  </a:lnTo>
                  <a:lnTo>
                    <a:pt x="67" y="29"/>
                  </a:lnTo>
                  <a:lnTo>
                    <a:pt x="63" y="26"/>
                  </a:lnTo>
                  <a:lnTo>
                    <a:pt x="60" y="26"/>
                  </a:lnTo>
                  <a:lnTo>
                    <a:pt x="56" y="18"/>
                  </a:lnTo>
                  <a:lnTo>
                    <a:pt x="52" y="18"/>
                  </a:lnTo>
                  <a:lnTo>
                    <a:pt x="49" y="18"/>
                  </a:lnTo>
                  <a:lnTo>
                    <a:pt x="49" y="22"/>
                  </a:lnTo>
                  <a:lnTo>
                    <a:pt x="45" y="22"/>
                  </a:lnTo>
                  <a:lnTo>
                    <a:pt x="41" y="18"/>
                  </a:lnTo>
                  <a:lnTo>
                    <a:pt x="45" y="11"/>
                  </a:lnTo>
                  <a:lnTo>
                    <a:pt x="45" y="11"/>
                  </a:lnTo>
                  <a:lnTo>
                    <a:pt x="49" y="7"/>
                  </a:lnTo>
                  <a:lnTo>
                    <a:pt x="49" y="7"/>
                  </a:lnTo>
                  <a:lnTo>
                    <a:pt x="52" y="3"/>
                  </a:lnTo>
                  <a:lnTo>
                    <a:pt x="49" y="7"/>
                  </a:lnTo>
                  <a:lnTo>
                    <a:pt x="52" y="3"/>
                  </a:lnTo>
                  <a:lnTo>
                    <a:pt x="56" y="0"/>
                  </a:lnTo>
                  <a:lnTo>
                    <a:pt x="52" y="0"/>
                  </a:lnTo>
                  <a:lnTo>
                    <a:pt x="49" y="0"/>
                  </a:lnTo>
                  <a:lnTo>
                    <a:pt x="52" y="0"/>
                  </a:lnTo>
                  <a:lnTo>
                    <a:pt x="49" y="0"/>
                  </a:lnTo>
                  <a:lnTo>
                    <a:pt x="49" y="3"/>
                  </a:lnTo>
                  <a:lnTo>
                    <a:pt x="45" y="7"/>
                  </a:lnTo>
                  <a:lnTo>
                    <a:pt x="45" y="3"/>
                  </a:lnTo>
                  <a:lnTo>
                    <a:pt x="49" y="3"/>
                  </a:lnTo>
                  <a:lnTo>
                    <a:pt x="45" y="0"/>
                  </a:lnTo>
                  <a:lnTo>
                    <a:pt x="45" y="0"/>
                  </a:lnTo>
                  <a:lnTo>
                    <a:pt x="45" y="3"/>
                  </a:lnTo>
                  <a:lnTo>
                    <a:pt x="41" y="3"/>
                  </a:lnTo>
                  <a:lnTo>
                    <a:pt x="41" y="0"/>
                  </a:lnTo>
                  <a:lnTo>
                    <a:pt x="38" y="3"/>
                  </a:lnTo>
                  <a:lnTo>
                    <a:pt x="38" y="3"/>
                  </a:lnTo>
                  <a:lnTo>
                    <a:pt x="34" y="3"/>
                  </a:lnTo>
                  <a:lnTo>
                    <a:pt x="34" y="7"/>
                  </a:lnTo>
                  <a:lnTo>
                    <a:pt x="38" y="7"/>
                  </a:lnTo>
                  <a:lnTo>
                    <a:pt x="38" y="7"/>
                  </a:lnTo>
                  <a:lnTo>
                    <a:pt x="34" y="7"/>
                  </a:lnTo>
                  <a:lnTo>
                    <a:pt x="34" y="11"/>
                  </a:lnTo>
                  <a:lnTo>
                    <a:pt x="30" y="11"/>
                  </a:lnTo>
                  <a:lnTo>
                    <a:pt x="30" y="15"/>
                  </a:lnTo>
                  <a:lnTo>
                    <a:pt x="34" y="15"/>
                  </a:lnTo>
                  <a:lnTo>
                    <a:pt x="34" y="15"/>
                  </a:lnTo>
                  <a:lnTo>
                    <a:pt x="38" y="15"/>
                  </a:lnTo>
                  <a:lnTo>
                    <a:pt x="38" y="15"/>
                  </a:lnTo>
                  <a:lnTo>
                    <a:pt x="34" y="18"/>
                  </a:lnTo>
                  <a:lnTo>
                    <a:pt x="30" y="18"/>
                  </a:lnTo>
                  <a:lnTo>
                    <a:pt x="34" y="18"/>
                  </a:lnTo>
                  <a:lnTo>
                    <a:pt x="26" y="22"/>
                  </a:lnTo>
                  <a:lnTo>
                    <a:pt x="26" y="18"/>
                  </a:lnTo>
                  <a:lnTo>
                    <a:pt x="23" y="22"/>
                  </a:lnTo>
                  <a:lnTo>
                    <a:pt x="23" y="18"/>
                  </a:lnTo>
                  <a:lnTo>
                    <a:pt x="15" y="18"/>
                  </a:lnTo>
                  <a:lnTo>
                    <a:pt x="15" y="18"/>
                  </a:lnTo>
                  <a:lnTo>
                    <a:pt x="12" y="18"/>
                  </a:lnTo>
                  <a:lnTo>
                    <a:pt x="12" y="22"/>
                  </a:lnTo>
                  <a:lnTo>
                    <a:pt x="12" y="22"/>
                  </a:lnTo>
                  <a:lnTo>
                    <a:pt x="12" y="22"/>
                  </a:lnTo>
                  <a:lnTo>
                    <a:pt x="12" y="22"/>
                  </a:lnTo>
                  <a:lnTo>
                    <a:pt x="15" y="26"/>
                  </a:lnTo>
                  <a:lnTo>
                    <a:pt x="12" y="26"/>
                  </a:lnTo>
                  <a:lnTo>
                    <a:pt x="12" y="26"/>
                  </a:lnTo>
                  <a:lnTo>
                    <a:pt x="8" y="26"/>
                  </a:lnTo>
                  <a:lnTo>
                    <a:pt x="12" y="26"/>
                  </a:lnTo>
                  <a:lnTo>
                    <a:pt x="15" y="26"/>
                  </a:lnTo>
                  <a:lnTo>
                    <a:pt x="15" y="29"/>
                  </a:lnTo>
                  <a:lnTo>
                    <a:pt x="12" y="29"/>
                  </a:lnTo>
                  <a:lnTo>
                    <a:pt x="12" y="33"/>
                  </a:lnTo>
                  <a:lnTo>
                    <a:pt x="15" y="33"/>
                  </a:lnTo>
                  <a:lnTo>
                    <a:pt x="8" y="33"/>
                  </a:lnTo>
                  <a:lnTo>
                    <a:pt x="12" y="37"/>
                  </a:lnTo>
                  <a:lnTo>
                    <a:pt x="8" y="37"/>
                  </a:lnTo>
                  <a:lnTo>
                    <a:pt x="12" y="37"/>
                  </a:lnTo>
                  <a:lnTo>
                    <a:pt x="12" y="37"/>
                  </a:lnTo>
                  <a:lnTo>
                    <a:pt x="12" y="37"/>
                  </a:lnTo>
                  <a:lnTo>
                    <a:pt x="15" y="37"/>
                  </a:lnTo>
                  <a:lnTo>
                    <a:pt x="15" y="41"/>
                  </a:lnTo>
                  <a:lnTo>
                    <a:pt x="26" y="41"/>
                  </a:lnTo>
                  <a:lnTo>
                    <a:pt x="23" y="44"/>
                  </a:lnTo>
                  <a:lnTo>
                    <a:pt x="19" y="44"/>
                  </a:lnTo>
                  <a:lnTo>
                    <a:pt x="15" y="48"/>
                  </a:lnTo>
                  <a:lnTo>
                    <a:pt x="19" y="48"/>
                  </a:lnTo>
                  <a:lnTo>
                    <a:pt x="15" y="52"/>
                  </a:lnTo>
                  <a:lnTo>
                    <a:pt x="12" y="55"/>
                  </a:lnTo>
                  <a:lnTo>
                    <a:pt x="12" y="55"/>
                  </a:lnTo>
                  <a:lnTo>
                    <a:pt x="15" y="52"/>
                  </a:lnTo>
                  <a:lnTo>
                    <a:pt x="19" y="55"/>
                  </a:lnTo>
                  <a:lnTo>
                    <a:pt x="23" y="55"/>
                  </a:lnTo>
                  <a:lnTo>
                    <a:pt x="23" y="52"/>
                  </a:lnTo>
                  <a:lnTo>
                    <a:pt x="23" y="52"/>
                  </a:lnTo>
                  <a:lnTo>
                    <a:pt x="26" y="52"/>
                  </a:lnTo>
                  <a:lnTo>
                    <a:pt x="19" y="55"/>
                  </a:lnTo>
                  <a:lnTo>
                    <a:pt x="15" y="55"/>
                  </a:lnTo>
                  <a:lnTo>
                    <a:pt x="12" y="55"/>
                  </a:lnTo>
                  <a:lnTo>
                    <a:pt x="12" y="59"/>
                  </a:lnTo>
                  <a:lnTo>
                    <a:pt x="12" y="59"/>
                  </a:lnTo>
                  <a:lnTo>
                    <a:pt x="12" y="59"/>
                  </a:lnTo>
                  <a:lnTo>
                    <a:pt x="12" y="63"/>
                  </a:lnTo>
                  <a:lnTo>
                    <a:pt x="8" y="63"/>
                  </a:lnTo>
                  <a:lnTo>
                    <a:pt x="8" y="59"/>
                  </a:lnTo>
                  <a:lnTo>
                    <a:pt x="4" y="59"/>
                  </a:lnTo>
                  <a:lnTo>
                    <a:pt x="4" y="59"/>
                  </a:lnTo>
                  <a:lnTo>
                    <a:pt x="0" y="63"/>
                  </a:lnTo>
                  <a:lnTo>
                    <a:pt x="0" y="63"/>
                  </a:lnTo>
                  <a:lnTo>
                    <a:pt x="12" y="63"/>
                  </a:lnTo>
                  <a:lnTo>
                    <a:pt x="8" y="66"/>
                  </a:lnTo>
                  <a:lnTo>
                    <a:pt x="4" y="66"/>
                  </a:lnTo>
                  <a:lnTo>
                    <a:pt x="4" y="70"/>
                  </a:lnTo>
                  <a:lnTo>
                    <a:pt x="4" y="70"/>
                  </a:lnTo>
                  <a:lnTo>
                    <a:pt x="4" y="70"/>
                  </a:lnTo>
                  <a:lnTo>
                    <a:pt x="12" y="70"/>
                  </a:lnTo>
                  <a:lnTo>
                    <a:pt x="8" y="74"/>
                  </a:lnTo>
                  <a:lnTo>
                    <a:pt x="4" y="74"/>
                  </a:lnTo>
                  <a:lnTo>
                    <a:pt x="8" y="74"/>
                  </a:lnTo>
                  <a:lnTo>
                    <a:pt x="15" y="70"/>
                  </a:lnTo>
                  <a:lnTo>
                    <a:pt x="15" y="74"/>
                  </a:lnTo>
                  <a:lnTo>
                    <a:pt x="12" y="74"/>
                  </a:lnTo>
                  <a:lnTo>
                    <a:pt x="12" y="74"/>
                  </a:lnTo>
                  <a:lnTo>
                    <a:pt x="12" y="78"/>
                  </a:lnTo>
                  <a:lnTo>
                    <a:pt x="15" y="74"/>
                  </a:lnTo>
                  <a:lnTo>
                    <a:pt x="19" y="78"/>
                  </a:lnTo>
                  <a:close/>
                </a:path>
              </a:pathLst>
            </a:custGeom>
            <a:grpFill/>
            <a:ln>
              <a:noFill/>
            </a:ln>
          </p:spPr>
          <p:txBody>
            <a:bodyPr vert="horz" wrap="square" lIns="91440" tIns="45720" rIns="91440" bIns="45720" numCol="1" anchor="t" anchorCtr="0" compatLnSpc="1"/>
            <a:lstStyle/>
            <a:p>
              <a:endParaRPr lang="en-US"/>
            </a:p>
          </p:txBody>
        </p:sp>
        <p:sp>
          <p:nvSpPr>
            <p:cNvPr id="216" name="Freeform 69"/>
            <p:cNvSpPr>
              <a:spLocks noEditPoints="1"/>
            </p:cNvSpPr>
            <p:nvPr/>
          </p:nvSpPr>
          <p:spPr bwMode="auto">
            <a:xfrm>
              <a:off x="4145057" y="1830153"/>
              <a:ext cx="181415" cy="301072"/>
            </a:xfrm>
            <a:custGeom>
              <a:avLst/>
              <a:gdLst>
                <a:gd name="T0" fmla="*/ 1 w 38"/>
                <a:gd name="T1" fmla="*/ 36 h 63"/>
                <a:gd name="T2" fmla="*/ 9 w 38"/>
                <a:gd name="T3" fmla="*/ 36 h 63"/>
                <a:gd name="T4" fmla="*/ 8 w 38"/>
                <a:gd name="T5" fmla="*/ 40 h 63"/>
                <a:gd name="T6" fmla="*/ 27 w 38"/>
                <a:gd name="T7" fmla="*/ 0 h 63"/>
                <a:gd name="T8" fmla="*/ 26 w 38"/>
                <a:gd name="T9" fmla="*/ 1 h 63"/>
                <a:gd name="T10" fmla="*/ 25 w 38"/>
                <a:gd name="T11" fmla="*/ 2 h 63"/>
                <a:gd name="T12" fmla="*/ 35 w 38"/>
                <a:gd name="T13" fmla="*/ 54 h 63"/>
                <a:gd name="T14" fmla="*/ 25 w 38"/>
                <a:gd name="T15" fmla="*/ 59 h 63"/>
                <a:gd name="T16" fmla="*/ 4 w 38"/>
                <a:gd name="T17" fmla="*/ 26 h 63"/>
                <a:gd name="T18" fmla="*/ 6 w 38"/>
                <a:gd name="T19" fmla="*/ 23 h 63"/>
                <a:gd name="T20" fmla="*/ 18 w 38"/>
                <a:gd name="T21" fmla="*/ 12 h 63"/>
                <a:gd name="T22" fmla="*/ 17 w 38"/>
                <a:gd name="T23" fmla="*/ 14 h 63"/>
                <a:gd name="T24" fmla="*/ 7 w 38"/>
                <a:gd name="T25" fmla="*/ 16 h 63"/>
                <a:gd name="T26" fmla="*/ 5 w 38"/>
                <a:gd name="T27" fmla="*/ 18 h 63"/>
                <a:gd name="T28" fmla="*/ 3 w 38"/>
                <a:gd name="T29" fmla="*/ 21 h 63"/>
                <a:gd name="T30" fmla="*/ 3 w 38"/>
                <a:gd name="T31" fmla="*/ 22 h 63"/>
                <a:gd name="T32" fmla="*/ 6 w 38"/>
                <a:gd name="T33" fmla="*/ 22 h 63"/>
                <a:gd name="T34" fmla="*/ 7 w 38"/>
                <a:gd name="T35" fmla="*/ 22 h 63"/>
                <a:gd name="T36" fmla="*/ 8 w 38"/>
                <a:gd name="T37" fmla="*/ 26 h 63"/>
                <a:gd name="T38" fmla="*/ 8 w 38"/>
                <a:gd name="T39" fmla="*/ 30 h 63"/>
                <a:gd name="T40" fmla="*/ 11 w 38"/>
                <a:gd name="T41" fmla="*/ 33 h 63"/>
                <a:gd name="T42" fmla="*/ 12 w 38"/>
                <a:gd name="T43" fmla="*/ 40 h 63"/>
                <a:gd name="T44" fmla="*/ 11 w 38"/>
                <a:gd name="T45" fmla="*/ 62 h 63"/>
                <a:gd name="T46" fmla="*/ 17 w 38"/>
                <a:gd name="T47" fmla="*/ 62 h 63"/>
                <a:gd name="T48" fmla="*/ 22 w 38"/>
                <a:gd name="T49" fmla="*/ 59 h 63"/>
                <a:gd name="T50" fmla="*/ 28 w 38"/>
                <a:gd name="T51" fmla="*/ 59 h 63"/>
                <a:gd name="T52" fmla="*/ 35 w 38"/>
                <a:gd name="T53" fmla="*/ 57 h 63"/>
                <a:gd name="T54" fmla="*/ 34 w 38"/>
                <a:gd name="T55" fmla="*/ 54 h 63"/>
                <a:gd name="T56" fmla="*/ 35 w 38"/>
                <a:gd name="T57" fmla="*/ 52 h 63"/>
                <a:gd name="T58" fmla="*/ 37 w 38"/>
                <a:gd name="T59" fmla="*/ 51 h 63"/>
                <a:gd name="T60" fmla="*/ 31 w 38"/>
                <a:gd name="T61" fmla="*/ 46 h 63"/>
                <a:gd name="T62" fmla="*/ 28 w 38"/>
                <a:gd name="T63" fmla="*/ 42 h 63"/>
                <a:gd name="T64" fmla="*/ 29 w 38"/>
                <a:gd name="T65" fmla="*/ 39 h 63"/>
                <a:gd name="T66" fmla="*/ 23 w 38"/>
                <a:gd name="T67" fmla="*/ 32 h 63"/>
                <a:gd name="T68" fmla="*/ 16 w 38"/>
                <a:gd name="T69" fmla="*/ 29 h 63"/>
                <a:gd name="T70" fmla="*/ 17 w 38"/>
                <a:gd name="T71" fmla="*/ 27 h 63"/>
                <a:gd name="T72" fmla="*/ 22 w 38"/>
                <a:gd name="T73" fmla="*/ 22 h 63"/>
                <a:gd name="T74" fmla="*/ 16 w 38"/>
                <a:gd name="T75" fmla="*/ 20 h 63"/>
                <a:gd name="T76" fmla="*/ 15 w 38"/>
                <a:gd name="T77" fmla="*/ 18 h 63"/>
                <a:gd name="T78" fmla="*/ 15 w 38"/>
                <a:gd name="T79" fmla="*/ 15 h 63"/>
                <a:gd name="T80" fmla="*/ 11 w 38"/>
                <a:gd name="T81" fmla="*/ 15 h 63"/>
                <a:gd name="T82" fmla="*/ 10 w 38"/>
                <a:gd name="T83" fmla="*/ 19 h 63"/>
                <a:gd name="T84" fmla="*/ 9 w 38"/>
                <a:gd name="T85" fmla="*/ 21 h 63"/>
                <a:gd name="T86" fmla="*/ 9 w 38"/>
                <a:gd name="T87" fmla="*/ 22 h 63"/>
                <a:gd name="T88" fmla="*/ 8 w 38"/>
                <a:gd name="T89" fmla="*/ 25 h 63"/>
                <a:gd name="T90" fmla="*/ 9 w 38"/>
                <a:gd name="T91" fmla="*/ 26 h 63"/>
                <a:gd name="T92" fmla="*/ 9 w 38"/>
                <a:gd name="T93" fmla="*/ 30 h 63"/>
                <a:gd name="T94" fmla="*/ 10 w 38"/>
                <a:gd name="T95" fmla="*/ 31 h 63"/>
                <a:gd name="T96" fmla="*/ 12 w 38"/>
                <a:gd name="T97" fmla="*/ 28 h 63"/>
                <a:gd name="T98" fmla="*/ 11 w 38"/>
                <a:gd name="T99" fmla="*/ 35 h 63"/>
                <a:gd name="T100" fmla="*/ 15 w 38"/>
                <a:gd name="T101" fmla="*/ 36 h 63"/>
                <a:gd name="T102" fmla="*/ 19 w 38"/>
                <a:gd name="T103" fmla="*/ 39 h 63"/>
                <a:gd name="T104" fmla="*/ 19 w 38"/>
                <a:gd name="T105" fmla="*/ 44 h 63"/>
                <a:gd name="T106" fmla="*/ 12 w 38"/>
                <a:gd name="T107" fmla="*/ 47 h 63"/>
                <a:gd name="T108" fmla="*/ 13 w 38"/>
                <a:gd name="T109" fmla="*/ 51 h 63"/>
                <a:gd name="T110" fmla="*/ 11 w 38"/>
                <a:gd name="T111" fmla="*/ 54 h 63"/>
                <a:gd name="T112" fmla="*/ 16 w 38"/>
                <a:gd name="T113" fmla="*/ 55 h 63"/>
                <a:gd name="T114" fmla="*/ 18 w 38"/>
                <a:gd name="T115" fmla="*/ 56 h 63"/>
                <a:gd name="T116" fmla="*/ 11 w 38"/>
                <a:gd name="T117" fmla="*/ 60 h 63"/>
                <a:gd name="T118" fmla="*/ 10 w 38"/>
                <a:gd name="T1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63">
                  <a:moveTo>
                    <a:pt x="7" y="41"/>
                  </a:moveTo>
                  <a:cubicBezTo>
                    <a:pt x="6" y="40"/>
                    <a:pt x="6" y="40"/>
                    <a:pt x="6" y="40"/>
                  </a:cubicBezTo>
                  <a:cubicBezTo>
                    <a:pt x="5" y="40"/>
                    <a:pt x="5" y="40"/>
                    <a:pt x="5" y="40"/>
                  </a:cubicBezTo>
                  <a:cubicBezTo>
                    <a:pt x="4" y="38"/>
                    <a:pt x="4" y="38"/>
                    <a:pt x="4" y="38"/>
                  </a:cubicBezTo>
                  <a:cubicBezTo>
                    <a:pt x="3" y="38"/>
                    <a:pt x="3" y="38"/>
                    <a:pt x="3" y="38"/>
                  </a:cubicBezTo>
                  <a:cubicBezTo>
                    <a:pt x="2" y="38"/>
                    <a:pt x="2" y="38"/>
                    <a:pt x="2" y="38"/>
                  </a:cubicBezTo>
                  <a:cubicBezTo>
                    <a:pt x="2" y="39"/>
                    <a:pt x="2" y="39"/>
                    <a:pt x="2" y="39"/>
                  </a:cubicBezTo>
                  <a:cubicBezTo>
                    <a:pt x="1" y="39"/>
                    <a:pt x="1" y="39"/>
                    <a:pt x="1" y="39"/>
                  </a:cubicBezTo>
                  <a:cubicBezTo>
                    <a:pt x="0" y="38"/>
                    <a:pt x="0" y="38"/>
                    <a:pt x="0" y="38"/>
                  </a:cubicBezTo>
                  <a:cubicBezTo>
                    <a:pt x="1" y="36"/>
                    <a:pt x="1" y="36"/>
                    <a:pt x="1" y="36"/>
                  </a:cubicBezTo>
                  <a:cubicBezTo>
                    <a:pt x="1" y="36"/>
                    <a:pt x="1" y="36"/>
                    <a:pt x="1" y="36"/>
                  </a:cubicBezTo>
                  <a:cubicBezTo>
                    <a:pt x="2" y="35"/>
                    <a:pt x="2" y="35"/>
                    <a:pt x="2" y="35"/>
                  </a:cubicBezTo>
                  <a:cubicBezTo>
                    <a:pt x="2" y="35"/>
                    <a:pt x="2" y="35"/>
                    <a:pt x="2" y="35"/>
                  </a:cubicBezTo>
                  <a:cubicBezTo>
                    <a:pt x="3" y="34"/>
                    <a:pt x="3" y="34"/>
                    <a:pt x="3" y="34"/>
                  </a:cubicBezTo>
                  <a:cubicBezTo>
                    <a:pt x="4" y="34"/>
                    <a:pt x="4" y="34"/>
                    <a:pt x="4" y="34"/>
                  </a:cubicBezTo>
                  <a:cubicBezTo>
                    <a:pt x="4" y="34"/>
                    <a:pt x="4" y="34"/>
                    <a:pt x="4" y="34"/>
                  </a:cubicBezTo>
                  <a:cubicBezTo>
                    <a:pt x="4" y="34"/>
                    <a:pt x="4" y="34"/>
                    <a:pt x="4" y="34"/>
                  </a:cubicBezTo>
                  <a:cubicBezTo>
                    <a:pt x="5" y="33"/>
                    <a:pt x="5" y="33"/>
                    <a:pt x="5" y="33"/>
                  </a:cubicBezTo>
                  <a:cubicBezTo>
                    <a:pt x="6" y="34"/>
                    <a:pt x="6" y="34"/>
                    <a:pt x="6" y="34"/>
                  </a:cubicBezTo>
                  <a:cubicBezTo>
                    <a:pt x="7" y="34"/>
                    <a:pt x="7" y="34"/>
                    <a:pt x="7" y="34"/>
                  </a:cubicBezTo>
                  <a:cubicBezTo>
                    <a:pt x="7" y="35"/>
                    <a:pt x="7" y="35"/>
                    <a:pt x="7" y="35"/>
                  </a:cubicBezTo>
                  <a:cubicBezTo>
                    <a:pt x="9" y="36"/>
                    <a:pt x="9" y="36"/>
                    <a:pt x="9" y="36"/>
                  </a:cubicBezTo>
                  <a:cubicBezTo>
                    <a:pt x="8" y="37"/>
                    <a:pt x="8" y="37"/>
                    <a:pt x="8" y="37"/>
                  </a:cubicBezTo>
                  <a:cubicBezTo>
                    <a:pt x="9" y="37"/>
                    <a:pt x="9" y="37"/>
                    <a:pt x="9" y="37"/>
                  </a:cubicBezTo>
                  <a:cubicBezTo>
                    <a:pt x="9" y="39"/>
                    <a:pt x="9" y="39"/>
                    <a:pt x="9" y="39"/>
                  </a:cubicBezTo>
                  <a:cubicBezTo>
                    <a:pt x="9" y="37"/>
                    <a:pt x="9" y="37"/>
                    <a:pt x="9" y="37"/>
                  </a:cubicBezTo>
                  <a:cubicBezTo>
                    <a:pt x="8" y="37"/>
                    <a:pt x="8" y="37"/>
                    <a:pt x="8" y="37"/>
                  </a:cubicBezTo>
                  <a:cubicBezTo>
                    <a:pt x="9" y="38"/>
                    <a:pt x="9" y="38"/>
                    <a:pt x="9" y="38"/>
                  </a:cubicBezTo>
                  <a:cubicBezTo>
                    <a:pt x="8" y="38"/>
                    <a:pt x="8" y="38"/>
                    <a:pt x="8" y="38"/>
                  </a:cubicBezTo>
                  <a:cubicBezTo>
                    <a:pt x="9" y="38"/>
                    <a:pt x="9" y="38"/>
                    <a:pt x="9" y="38"/>
                  </a:cubicBezTo>
                  <a:cubicBezTo>
                    <a:pt x="9" y="39"/>
                    <a:pt x="9" y="39"/>
                    <a:pt x="9" y="39"/>
                  </a:cubicBezTo>
                  <a:cubicBezTo>
                    <a:pt x="8" y="39"/>
                    <a:pt x="8" y="39"/>
                    <a:pt x="8" y="39"/>
                  </a:cubicBezTo>
                  <a:cubicBezTo>
                    <a:pt x="8" y="40"/>
                    <a:pt x="8" y="40"/>
                    <a:pt x="8" y="40"/>
                  </a:cubicBezTo>
                  <a:cubicBezTo>
                    <a:pt x="7" y="40"/>
                    <a:pt x="7" y="40"/>
                    <a:pt x="7" y="40"/>
                  </a:cubicBezTo>
                  <a:cubicBezTo>
                    <a:pt x="7" y="40"/>
                    <a:pt x="7" y="40"/>
                    <a:pt x="7" y="40"/>
                  </a:cubicBezTo>
                  <a:cubicBezTo>
                    <a:pt x="7" y="41"/>
                    <a:pt x="7" y="41"/>
                    <a:pt x="7" y="41"/>
                  </a:cubicBezTo>
                  <a:cubicBezTo>
                    <a:pt x="7" y="41"/>
                    <a:pt x="7" y="41"/>
                    <a:pt x="7" y="41"/>
                  </a:cubicBezTo>
                  <a:close/>
                  <a:moveTo>
                    <a:pt x="25" y="5"/>
                  </a:moveTo>
                  <a:cubicBezTo>
                    <a:pt x="25" y="5"/>
                    <a:pt x="25" y="5"/>
                    <a:pt x="25" y="5"/>
                  </a:cubicBezTo>
                  <a:cubicBezTo>
                    <a:pt x="26" y="5"/>
                    <a:pt x="26" y="5"/>
                    <a:pt x="26" y="5"/>
                  </a:cubicBezTo>
                  <a:cubicBezTo>
                    <a:pt x="25" y="5"/>
                    <a:pt x="25" y="5"/>
                    <a:pt x="25" y="5"/>
                  </a:cubicBezTo>
                  <a:close/>
                  <a:moveTo>
                    <a:pt x="27" y="1"/>
                  </a:moveTo>
                  <a:cubicBezTo>
                    <a:pt x="27" y="0"/>
                    <a:pt x="27" y="0"/>
                    <a:pt x="27" y="0"/>
                  </a:cubicBezTo>
                  <a:cubicBezTo>
                    <a:pt x="27" y="0"/>
                    <a:pt x="27" y="0"/>
                    <a:pt x="27" y="0"/>
                  </a:cubicBezTo>
                  <a:cubicBezTo>
                    <a:pt x="27" y="1"/>
                    <a:pt x="27" y="1"/>
                    <a:pt x="27" y="1"/>
                  </a:cubicBezTo>
                  <a:close/>
                  <a:moveTo>
                    <a:pt x="25" y="2"/>
                  </a:moveTo>
                  <a:cubicBezTo>
                    <a:pt x="25" y="1"/>
                    <a:pt x="25" y="1"/>
                    <a:pt x="25" y="1"/>
                  </a:cubicBezTo>
                  <a:cubicBezTo>
                    <a:pt x="24" y="2"/>
                    <a:pt x="24" y="2"/>
                    <a:pt x="24" y="2"/>
                  </a:cubicBezTo>
                  <a:cubicBezTo>
                    <a:pt x="24" y="2"/>
                    <a:pt x="24" y="2"/>
                    <a:pt x="24" y="2"/>
                  </a:cubicBezTo>
                  <a:cubicBezTo>
                    <a:pt x="24" y="2"/>
                    <a:pt x="25" y="2"/>
                    <a:pt x="25" y="2"/>
                  </a:cubicBezTo>
                  <a:close/>
                  <a:moveTo>
                    <a:pt x="26" y="2"/>
                  </a:moveTo>
                  <a:cubicBezTo>
                    <a:pt x="25" y="1"/>
                    <a:pt x="25" y="1"/>
                    <a:pt x="25" y="1"/>
                  </a:cubicBezTo>
                  <a:cubicBezTo>
                    <a:pt x="26" y="1"/>
                    <a:pt x="26" y="1"/>
                    <a:pt x="26" y="1"/>
                  </a:cubicBezTo>
                  <a:cubicBezTo>
                    <a:pt x="26" y="0"/>
                    <a:pt x="26" y="0"/>
                    <a:pt x="26" y="0"/>
                  </a:cubicBezTo>
                  <a:cubicBezTo>
                    <a:pt x="26" y="1"/>
                    <a:pt x="26" y="1"/>
                    <a:pt x="26" y="1"/>
                  </a:cubicBezTo>
                  <a:cubicBezTo>
                    <a:pt x="26" y="2"/>
                    <a:pt x="26" y="2"/>
                    <a:pt x="26" y="2"/>
                  </a:cubicBezTo>
                  <a:cubicBezTo>
                    <a:pt x="26" y="2"/>
                    <a:pt x="26" y="2"/>
                    <a:pt x="26" y="2"/>
                  </a:cubicBezTo>
                  <a:close/>
                  <a:moveTo>
                    <a:pt x="25" y="4"/>
                  </a:moveTo>
                  <a:cubicBezTo>
                    <a:pt x="25" y="4"/>
                    <a:pt x="25" y="4"/>
                    <a:pt x="25" y="4"/>
                  </a:cubicBezTo>
                  <a:cubicBezTo>
                    <a:pt x="24" y="4"/>
                    <a:pt x="24" y="4"/>
                    <a:pt x="24" y="4"/>
                  </a:cubicBezTo>
                  <a:cubicBezTo>
                    <a:pt x="24" y="3"/>
                    <a:pt x="24" y="3"/>
                    <a:pt x="24" y="3"/>
                  </a:cubicBezTo>
                  <a:cubicBezTo>
                    <a:pt x="24" y="3"/>
                    <a:pt x="24" y="3"/>
                    <a:pt x="24" y="3"/>
                  </a:cubicBezTo>
                  <a:cubicBezTo>
                    <a:pt x="25" y="3"/>
                    <a:pt x="25" y="3"/>
                    <a:pt x="25" y="3"/>
                  </a:cubicBezTo>
                  <a:cubicBezTo>
                    <a:pt x="25" y="3"/>
                    <a:pt x="25" y="3"/>
                    <a:pt x="25" y="3"/>
                  </a:cubicBezTo>
                  <a:cubicBezTo>
                    <a:pt x="25" y="2"/>
                    <a:pt x="25" y="2"/>
                    <a:pt x="25" y="2"/>
                  </a:cubicBezTo>
                  <a:cubicBezTo>
                    <a:pt x="25" y="2"/>
                    <a:pt x="25" y="2"/>
                    <a:pt x="25" y="2"/>
                  </a:cubicBezTo>
                  <a:cubicBezTo>
                    <a:pt x="26" y="2"/>
                    <a:pt x="26" y="2"/>
                    <a:pt x="26" y="2"/>
                  </a:cubicBezTo>
                  <a:cubicBezTo>
                    <a:pt x="26" y="3"/>
                    <a:pt x="26" y="3"/>
                    <a:pt x="26" y="3"/>
                  </a:cubicBezTo>
                  <a:cubicBezTo>
                    <a:pt x="26" y="3"/>
                    <a:pt x="26" y="3"/>
                    <a:pt x="26" y="3"/>
                  </a:cubicBezTo>
                  <a:cubicBezTo>
                    <a:pt x="26" y="3"/>
                    <a:pt x="26" y="3"/>
                    <a:pt x="26" y="3"/>
                  </a:cubicBezTo>
                  <a:cubicBezTo>
                    <a:pt x="26" y="4"/>
                    <a:pt x="26" y="4"/>
                    <a:pt x="26" y="4"/>
                  </a:cubicBezTo>
                  <a:cubicBezTo>
                    <a:pt x="26" y="4"/>
                    <a:pt x="26" y="4"/>
                    <a:pt x="26" y="4"/>
                  </a:cubicBezTo>
                  <a:cubicBezTo>
                    <a:pt x="25" y="4"/>
                    <a:pt x="25" y="4"/>
                    <a:pt x="25" y="4"/>
                  </a:cubicBezTo>
                  <a:close/>
                  <a:moveTo>
                    <a:pt x="34" y="55"/>
                  </a:moveTo>
                  <a:cubicBezTo>
                    <a:pt x="35" y="55"/>
                    <a:pt x="35" y="55"/>
                    <a:pt x="35" y="55"/>
                  </a:cubicBezTo>
                  <a:cubicBezTo>
                    <a:pt x="35" y="55"/>
                    <a:pt x="35" y="55"/>
                    <a:pt x="35" y="55"/>
                  </a:cubicBezTo>
                  <a:cubicBezTo>
                    <a:pt x="35" y="54"/>
                    <a:pt x="35" y="54"/>
                    <a:pt x="35" y="54"/>
                  </a:cubicBezTo>
                  <a:cubicBezTo>
                    <a:pt x="34" y="54"/>
                    <a:pt x="34" y="54"/>
                    <a:pt x="34" y="54"/>
                  </a:cubicBezTo>
                  <a:cubicBezTo>
                    <a:pt x="34" y="55"/>
                    <a:pt x="34" y="55"/>
                    <a:pt x="34" y="55"/>
                  </a:cubicBezTo>
                  <a:close/>
                  <a:moveTo>
                    <a:pt x="25" y="59"/>
                  </a:moveTo>
                  <a:cubicBezTo>
                    <a:pt x="26" y="59"/>
                    <a:pt x="26" y="59"/>
                    <a:pt x="26" y="59"/>
                  </a:cubicBezTo>
                  <a:cubicBezTo>
                    <a:pt x="27" y="59"/>
                    <a:pt x="27" y="59"/>
                    <a:pt x="27" y="59"/>
                  </a:cubicBezTo>
                  <a:cubicBezTo>
                    <a:pt x="27" y="59"/>
                    <a:pt x="27" y="59"/>
                    <a:pt x="27" y="59"/>
                  </a:cubicBezTo>
                  <a:cubicBezTo>
                    <a:pt x="27" y="59"/>
                    <a:pt x="27" y="59"/>
                    <a:pt x="27" y="59"/>
                  </a:cubicBezTo>
                  <a:cubicBezTo>
                    <a:pt x="27" y="60"/>
                    <a:pt x="27" y="60"/>
                    <a:pt x="27" y="60"/>
                  </a:cubicBezTo>
                  <a:cubicBezTo>
                    <a:pt x="26" y="60"/>
                    <a:pt x="26" y="60"/>
                    <a:pt x="26" y="60"/>
                  </a:cubicBezTo>
                  <a:cubicBezTo>
                    <a:pt x="26" y="59"/>
                    <a:pt x="26" y="59"/>
                    <a:pt x="26" y="59"/>
                  </a:cubicBezTo>
                  <a:cubicBezTo>
                    <a:pt x="25" y="59"/>
                    <a:pt x="25" y="59"/>
                    <a:pt x="25" y="59"/>
                  </a:cubicBezTo>
                  <a:close/>
                  <a:moveTo>
                    <a:pt x="11" y="30"/>
                  </a:moveTo>
                  <a:cubicBezTo>
                    <a:pt x="11" y="30"/>
                    <a:pt x="11" y="30"/>
                    <a:pt x="11" y="30"/>
                  </a:cubicBezTo>
                  <a:cubicBezTo>
                    <a:pt x="11" y="31"/>
                    <a:pt x="11" y="31"/>
                    <a:pt x="11" y="31"/>
                  </a:cubicBezTo>
                  <a:cubicBezTo>
                    <a:pt x="11" y="30"/>
                    <a:pt x="11" y="30"/>
                    <a:pt x="11" y="30"/>
                  </a:cubicBezTo>
                  <a:cubicBezTo>
                    <a:pt x="11" y="30"/>
                    <a:pt x="11" y="30"/>
                    <a:pt x="11" y="30"/>
                  </a:cubicBezTo>
                  <a:close/>
                  <a:moveTo>
                    <a:pt x="7" y="29"/>
                  </a:moveTo>
                  <a:cubicBezTo>
                    <a:pt x="7" y="29"/>
                    <a:pt x="7" y="29"/>
                    <a:pt x="7" y="29"/>
                  </a:cubicBezTo>
                  <a:cubicBezTo>
                    <a:pt x="7" y="29"/>
                    <a:pt x="7" y="29"/>
                    <a:pt x="7" y="29"/>
                  </a:cubicBezTo>
                  <a:cubicBezTo>
                    <a:pt x="7" y="29"/>
                    <a:pt x="7" y="29"/>
                    <a:pt x="7" y="29"/>
                  </a:cubicBezTo>
                  <a:close/>
                  <a:moveTo>
                    <a:pt x="4" y="27"/>
                  </a:moveTo>
                  <a:cubicBezTo>
                    <a:pt x="4" y="26"/>
                    <a:pt x="4" y="26"/>
                    <a:pt x="4" y="26"/>
                  </a:cubicBezTo>
                  <a:cubicBezTo>
                    <a:pt x="5" y="26"/>
                    <a:pt x="5" y="26"/>
                    <a:pt x="5" y="26"/>
                  </a:cubicBezTo>
                  <a:cubicBezTo>
                    <a:pt x="4" y="27"/>
                    <a:pt x="4" y="27"/>
                    <a:pt x="4" y="27"/>
                  </a:cubicBezTo>
                  <a:close/>
                  <a:moveTo>
                    <a:pt x="5" y="26"/>
                  </a:moveTo>
                  <a:cubicBezTo>
                    <a:pt x="6" y="25"/>
                    <a:pt x="6" y="25"/>
                    <a:pt x="6" y="25"/>
                  </a:cubicBezTo>
                  <a:cubicBezTo>
                    <a:pt x="6" y="26"/>
                    <a:pt x="6" y="26"/>
                    <a:pt x="6" y="26"/>
                  </a:cubicBezTo>
                  <a:cubicBezTo>
                    <a:pt x="5" y="26"/>
                    <a:pt x="5" y="26"/>
                    <a:pt x="5" y="26"/>
                  </a:cubicBezTo>
                  <a:close/>
                  <a:moveTo>
                    <a:pt x="7" y="24"/>
                  </a:moveTo>
                  <a:cubicBezTo>
                    <a:pt x="7" y="24"/>
                    <a:pt x="7" y="24"/>
                    <a:pt x="7" y="24"/>
                  </a:cubicBezTo>
                  <a:cubicBezTo>
                    <a:pt x="7" y="24"/>
                    <a:pt x="7" y="24"/>
                    <a:pt x="7" y="24"/>
                  </a:cubicBezTo>
                  <a:cubicBezTo>
                    <a:pt x="7" y="24"/>
                    <a:pt x="7" y="24"/>
                    <a:pt x="7" y="24"/>
                  </a:cubicBezTo>
                  <a:close/>
                  <a:moveTo>
                    <a:pt x="6" y="23"/>
                  </a:moveTo>
                  <a:cubicBezTo>
                    <a:pt x="6" y="24"/>
                    <a:pt x="6" y="24"/>
                    <a:pt x="6" y="24"/>
                  </a:cubicBezTo>
                  <a:cubicBezTo>
                    <a:pt x="7" y="24"/>
                    <a:pt x="7" y="24"/>
                    <a:pt x="7" y="24"/>
                  </a:cubicBezTo>
                  <a:cubicBezTo>
                    <a:pt x="7" y="23"/>
                    <a:pt x="7" y="23"/>
                    <a:pt x="7" y="23"/>
                  </a:cubicBezTo>
                  <a:cubicBezTo>
                    <a:pt x="6" y="23"/>
                    <a:pt x="6" y="23"/>
                    <a:pt x="6" y="23"/>
                  </a:cubicBezTo>
                  <a:close/>
                  <a:moveTo>
                    <a:pt x="18" y="12"/>
                  </a:moveTo>
                  <a:cubicBezTo>
                    <a:pt x="18" y="12"/>
                    <a:pt x="18" y="12"/>
                    <a:pt x="18" y="12"/>
                  </a:cubicBezTo>
                  <a:cubicBezTo>
                    <a:pt x="18" y="11"/>
                    <a:pt x="18" y="11"/>
                    <a:pt x="18" y="11"/>
                  </a:cubicBezTo>
                  <a:cubicBezTo>
                    <a:pt x="18" y="12"/>
                    <a:pt x="18" y="12"/>
                    <a:pt x="18" y="12"/>
                  </a:cubicBezTo>
                  <a:close/>
                  <a:moveTo>
                    <a:pt x="17" y="12"/>
                  </a:moveTo>
                  <a:cubicBezTo>
                    <a:pt x="17" y="12"/>
                    <a:pt x="17" y="12"/>
                    <a:pt x="17" y="12"/>
                  </a:cubicBezTo>
                  <a:cubicBezTo>
                    <a:pt x="18" y="12"/>
                    <a:pt x="18" y="12"/>
                    <a:pt x="18" y="12"/>
                  </a:cubicBezTo>
                  <a:cubicBezTo>
                    <a:pt x="18" y="13"/>
                    <a:pt x="18" y="13"/>
                    <a:pt x="18" y="13"/>
                  </a:cubicBezTo>
                  <a:cubicBezTo>
                    <a:pt x="19" y="12"/>
                    <a:pt x="19" y="12"/>
                    <a:pt x="19" y="12"/>
                  </a:cubicBezTo>
                  <a:cubicBezTo>
                    <a:pt x="18" y="13"/>
                    <a:pt x="18" y="13"/>
                    <a:pt x="18" y="13"/>
                  </a:cubicBezTo>
                  <a:cubicBezTo>
                    <a:pt x="18" y="13"/>
                    <a:pt x="18" y="13"/>
                    <a:pt x="18" y="13"/>
                  </a:cubicBezTo>
                  <a:cubicBezTo>
                    <a:pt x="17" y="13"/>
                    <a:pt x="17" y="13"/>
                    <a:pt x="17" y="13"/>
                  </a:cubicBezTo>
                  <a:cubicBezTo>
                    <a:pt x="17" y="12"/>
                    <a:pt x="17" y="12"/>
                    <a:pt x="17" y="12"/>
                  </a:cubicBezTo>
                  <a:cubicBezTo>
                    <a:pt x="17" y="13"/>
                    <a:pt x="17" y="13"/>
                    <a:pt x="17" y="13"/>
                  </a:cubicBezTo>
                  <a:cubicBezTo>
                    <a:pt x="17" y="13"/>
                    <a:pt x="17" y="13"/>
                    <a:pt x="17" y="13"/>
                  </a:cubicBezTo>
                  <a:cubicBezTo>
                    <a:pt x="17" y="12"/>
                    <a:pt x="17" y="12"/>
                    <a:pt x="17" y="12"/>
                  </a:cubicBezTo>
                  <a:close/>
                  <a:moveTo>
                    <a:pt x="17" y="13"/>
                  </a:moveTo>
                  <a:cubicBezTo>
                    <a:pt x="17" y="14"/>
                    <a:pt x="17" y="14"/>
                    <a:pt x="17" y="14"/>
                  </a:cubicBezTo>
                  <a:cubicBezTo>
                    <a:pt x="17" y="13"/>
                    <a:pt x="17" y="13"/>
                    <a:pt x="17" y="13"/>
                  </a:cubicBezTo>
                  <a:cubicBezTo>
                    <a:pt x="17" y="13"/>
                    <a:pt x="17" y="13"/>
                    <a:pt x="17" y="13"/>
                  </a:cubicBezTo>
                  <a:cubicBezTo>
                    <a:pt x="17" y="13"/>
                    <a:pt x="17" y="13"/>
                    <a:pt x="17" y="13"/>
                  </a:cubicBezTo>
                  <a:close/>
                  <a:moveTo>
                    <a:pt x="4" y="18"/>
                  </a:moveTo>
                  <a:cubicBezTo>
                    <a:pt x="4" y="18"/>
                    <a:pt x="4" y="18"/>
                    <a:pt x="4" y="18"/>
                  </a:cubicBezTo>
                  <a:cubicBezTo>
                    <a:pt x="4" y="17"/>
                    <a:pt x="4" y="17"/>
                    <a:pt x="4" y="17"/>
                  </a:cubicBezTo>
                  <a:cubicBezTo>
                    <a:pt x="4" y="17"/>
                    <a:pt x="4" y="17"/>
                    <a:pt x="4" y="17"/>
                  </a:cubicBezTo>
                  <a:cubicBezTo>
                    <a:pt x="5" y="17"/>
                    <a:pt x="5" y="17"/>
                    <a:pt x="5" y="17"/>
                  </a:cubicBezTo>
                  <a:cubicBezTo>
                    <a:pt x="5" y="16"/>
                    <a:pt x="5" y="16"/>
                    <a:pt x="5" y="16"/>
                  </a:cubicBezTo>
                  <a:cubicBezTo>
                    <a:pt x="7" y="15"/>
                    <a:pt x="7" y="15"/>
                    <a:pt x="7" y="15"/>
                  </a:cubicBezTo>
                  <a:cubicBezTo>
                    <a:pt x="7" y="16"/>
                    <a:pt x="7" y="16"/>
                    <a:pt x="7" y="16"/>
                  </a:cubicBezTo>
                  <a:cubicBezTo>
                    <a:pt x="6" y="17"/>
                    <a:pt x="6" y="17"/>
                    <a:pt x="6" y="17"/>
                  </a:cubicBezTo>
                  <a:cubicBezTo>
                    <a:pt x="6" y="17"/>
                    <a:pt x="6" y="17"/>
                    <a:pt x="6" y="17"/>
                  </a:cubicBezTo>
                  <a:cubicBezTo>
                    <a:pt x="6" y="18"/>
                    <a:pt x="6" y="18"/>
                    <a:pt x="6" y="18"/>
                  </a:cubicBezTo>
                  <a:cubicBezTo>
                    <a:pt x="6" y="18"/>
                    <a:pt x="6" y="18"/>
                    <a:pt x="6" y="18"/>
                  </a:cubicBezTo>
                  <a:cubicBezTo>
                    <a:pt x="5" y="18"/>
                    <a:pt x="5" y="18"/>
                    <a:pt x="5" y="18"/>
                  </a:cubicBezTo>
                  <a:cubicBezTo>
                    <a:pt x="4" y="18"/>
                    <a:pt x="4" y="18"/>
                    <a:pt x="4" y="18"/>
                  </a:cubicBezTo>
                  <a:cubicBezTo>
                    <a:pt x="4" y="18"/>
                    <a:pt x="4" y="18"/>
                    <a:pt x="4" y="18"/>
                  </a:cubicBezTo>
                  <a:close/>
                  <a:moveTo>
                    <a:pt x="4" y="19"/>
                  </a:moveTo>
                  <a:cubicBezTo>
                    <a:pt x="4" y="19"/>
                    <a:pt x="4" y="19"/>
                    <a:pt x="4" y="19"/>
                  </a:cubicBezTo>
                  <a:cubicBezTo>
                    <a:pt x="5" y="19"/>
                    <a:pt x="5" y="19"/>
                    <a:pt x="5" y="19"/>
                  </a:cubicBezTo>
                  <a:cubicBezTo>
                    <a:pt x="5" y="18"/>
                    <a:pt x="5" y="18"/>
                    <a:pt x="5" y="18"/>
                  </a:cubicBezTo>
                  <a:cubicBezTo>
                    <a:pt x="4" y="19"/>
                    <a:pt x="4" y="19"/>
                    <a:pt x="4" y="19"/>
                  </a:cubicBezTo>
                  <a:cubicBezTo>
                    <a:pt x="4" y="19"/>
                    <a:pt x="4" y="19"/>
                    <a:pt x="4" y="19"/>
                  </a:cubicBezTo>
                  <a:cubicBezTo>
                    <a:pt x="4" y="19"/>
                    <a:pt x="4" y="19"/>
                    <a:pt x="4" y="19"/>
                  </a:cubicBezTo>
                  <a:close/>
                  <a:moveTo>
                    <a:pt x="4" y="20"/>
                  </a:moveTo>
                  <a:cubicBezTo>
                    <a:pt x="3" y="21"/>
                    <a:pt x="3" y="21"/>
                    <a:pt x="3" y="21"/>
                  </a:cubicBezTo>
                  <a:cubicBezTo>
                    <a:pt x="2" y="20"/>
                    <a:pt x="2" y="20"/>
                    <a:pt x="2" y="20"/>
                  </a:cubicBezTo>
                  <a:cubicBezTo>
                    <a:pt x="3" y="20"/>
                    <a:pt x="3" y="20"/>
                    <a:pt x="3" y="20"/>
                  </a:cubicBezTo>
                  <a:cubicBezTo>
                    <a:pt x="4" y="20"/>
                    <a:pt x="4" y="20"/>
                    <a:pt x="4" y="20"/>
                  </a:cubicBezTo>
                  <a:cubicBezTo>
                    <a:pt x="4" y="20"/>
                    <a:pt x="4" y="20"/>
                    <a:pt x="4" y="20"/>
                  </a:cubicBezTo>
                  <a:close/>
                  <a:moveTo>
                    <a:pt x="3" y="21"/>
                  </a:moveTo>
                  <a:cubicBezTo>
                    <a:pt x="3" y="21"/>
                    <a:pt x="3" y="21"/>
                    <a:pt x="3" y="21"/>
                  </a:cubicBezTo>
                  <a:cubicBezTo>
                    <a:pt x="3" y="21"/>
                    <a:pt x="3" y="21"/>
                    <a:pt x="3" y="21"/>
                  </a:cubicBezTo>
                  <a:cubicBezTo>
                    <a:pt x="4" y="21"/>
                    <a:pt x="4" y="21"/>
                    <a:pt x="4" y="21"/>
                  </a:cubicBezTo>
                  <a:cubicBezTo>
                    <a:pt x="3" y="21"/>
                    <a:pt x="3" y="21"/>
                    <a:pt x="3" y="21"/>
                  </a:cubicBezTo>
                  <a:close/>
                  <a:moveTo>
                    <a:pt x="2" y="23"/>
                  </a:moveTo>
                  <a:cubicBezTo>
                    <a:pt x="3" y="24"/>
                    <a:pt x="3" y="24"/>
                    <a:pt x="3" y="24"/>
                  </a:cubicBezTo>
                  <a:cubicBezTo>
                    <a:pt x="2" y="24"/>
                    <a:pt x="2" y="24"/>
                    <a:pt x="2" y="24"/>
                  </a:cubicBezTo>
                  <a:cubicBezTo>
                    <a:pt x="2" y="24"/>
                    <a:pt x="2" y="24"/>
                    <a:pt x="2" y="24"/>
                  </a:cubicBezTo>
                  <a:cubicBezTo>
                    <a:pt x="2" y="23"/>
                    <a:pt x="2" y="23"/>
                    <a:pt x="2" y="23"/>
                  </a:cubicBezTo>
                  <a:close/>
                  <a:moveTo>
                    <a:pt x="3" y="23"/>
                  </a:moveTo>
                  <a:cubicBezTo>
                    <a:pt x="3" y="22"/>
                    <a:pt x="3" y="22"/>
                    <a:pt x="3" y="22"/>
                  </a:cubicBezTo>
                  <a:cubicBezTo>
                    <a:pt x="3" y="22"/>
                    <a:pt x="3" y="22"/>
                    <a:pt x="3" y="22"/>
                  </a:cubicBezTo>
                  <a:cubicBezTo>
                    <a:pt x="3" y="21"/>
                    <a:pt x="3" y="21"/>
                    <a:pt x="3" y="21"/>
                  </a:cubicBezTo>
                  <a:cubicBezTo>
                    <a:pt x="3" y="21"/>
                    <a:pt x="3" y="21"/>
                    <a:pt x="3" y="21"/>
                  </a:cubicBezTo>
                  <a:cubicBezTo>
                    <a:pt x="3" y="22"/>
                    <a:pt x="3" y="22"/>
                    <a:pt x="3" y="22"/>
                  </a:cubicBezTo>
                  <a:cubicBezTo>
                    <a:pt x="3" y="22"/>
                    <a:pt x="3" y="22"/>
                    <a:pt x="3" y="22"/>
                  </a:cubicBezTo>
                  <a:cubicBezTo>
                    <a:pt x="3" y="23"/>
                    <a:pt x="3" y="23"/>
                    <a:pt x="3" y="23"/>
                  </a:cubicBezTo>
                  <a:cubicBezTo>
                    <a:pt x="3" y="23"/>
                    <a:pt x="3" y="23"/>
                    <a:pt x="3" y="23"/>
                  </a:cubicBezTo>
                  <a:close/>
                  <a:moveTo>
                    <a:pt x="8" y="23"/>
                  </a:moveTo>
                  <a:cubicBezTo>
                    <a:pt x="8" y="23"/>
                    <a:pt x="8" y="23"/>
                    <a:pt x="8" y="23"/>
                  </a:cubicBezTo>
                  <a:cubicBezTo>
                    <a:pt x="7" y="23"/>
                    <a:pt x="7" y="23"/>
                    <a:pt x="7" y="23"/>
                  </a:cubicBezTo>
                  <a:cubicBezTo>
                    <a:pt x="6" y="22"/>
                    <a:pt x="6" y="22"/>
                    <a:pt x="6" y="22"/>
                  </a:cubicBezTo>
                  <a:cubicBezTo>
                    <a:pt x="6" y="22"/>
                    <a:pt x="6" y="22"/>
                    <a:pt x="6" y="22"/>
                  </a:cubicBezTo>
                  <a:cubicBezTo>
                    <a:pt x="6" y="21"/>
                    <a:pt x="6" y="21"/>
                    <a:pt x="6" y="21"/>
                  </a:cubicBezTo>
                  <a:cubicBezTo>
                    <a:pt x="6" y="22"/>
                    <a:pt x="6" y="22"/>
                    <a:pt x="6" y="22"/>
                  </a:cubicBezTo>
                  <a:cubicBezTo>
                    <a:pt x="5" y="21"/>
                    <a:pt x="5" y="21"/>
                    <a:pt x="5" y="21"/>
                  </a:cubicBezTo>
                  <a:cubicBezTo>
                    <a:pt x="5" y="21"/>
                    <a:pt x="5" y="21"/>
                    <a:pt x="5" y="21"/>
                  </a:cubicBezTo>
                  <a:cubicBezTo>
                    <a:pt x="6" y="21"/>
                    <a:pt x="6" y="21"/>
                    <a:pt x="6" y="21"/>
                  </a:cubicBezTo>
                  <a:cubicBezTo>
                    <a:pt x="5" y="20"/>
                    <a:pt x="5" y="20"/>
                    <a:pt x="5" y="20"/>
                  </a:cubicBezTo>
                  <a:cubicBezTo>
                    <a:pt x="6" y="21"/>
                    <a:pt x="6" y="21"/>
                    <a:pt x="6" y="21"/>
                  </a:cubicBezTo>
                  <a:cubicBezTo>
                    <a:pt x="6" y="20"/>
                    <a:pt x="6" y="20"/>
                    <a:pt x="6" y="20"/>
                  </a:cubicBezTo>
                  <a:cubicBezTo>
                    <a:pt x="7" y="20"/>
                    <a:pt x="7" y="20"/>
                    <a:pt x="7" y="20"/>
                  </a:cubicBezTo>
                  <a:cubicBezTo>
                    <a:pt x="7" y="20"/>
                    <a:pt x="7" y="20"/>
                    <a:pt x="7" y="20"/>
                  </a:cubicBezTo>
                  <a:cubicBezTo>
                    <a:pt x="7" y="22"/>
                    <a:pt x="7" y="22"/>
                    <a:pt x="7" y="22"/>
                  </a:cubicBezTo>
                  <a:cubicBezTo>
                    <a:pt x="8" y="22"/>
                    <a:pt x="8" y="22"/>
                    <a:pt x="8" y="22"/>
                  </a:cubicBezTo>
                  <a:cubicBezTo>
                    <a:pt x="9" y="22"/>
                    <a:pt x="9" y="22"/>
                    <a:pt x="9" y="22"/>
                  </a:cubicBezTo>
                  <a:cubicBezTo>
                    <a:pt x="9" y="22"/>
                    <a:pt x="9" y="22"/>
                    <a:pt x="9" y="22"/>
                  </a:cubicBezTo>
                  <a:cubicBezTo>
                    <a:pt x="8" y="23"/>
                    <a:pt x="8" y="23"/>
                    <a:pt x="8" y="23"/>
                  </a:cubicBezTo>
                  <a:cubicBezTo>
                    <a:pt x="8" y="23"/>
                    <a:pt x="8" y="23"/>
                    <a:pt x="8" y="23"/>
                  </a:cubicBezTo>
                  <a:cubicBezTo>
                    <a:pt x="8" y="23"/>
                    <a:pt x="8" y="23"/>
                    <a:pt x="8" y="23"/>
                  </a:cubicBezTo>
                  <a:close/>
                  <a:moveTo>
                    <a:pt x="6" y="28"/>
                  </a:moveTo>
                  <a:cubicBezTo>
                    <a:pt x="8" y="27"/>
                    <a:pt x="8" y="27"/>
                    <a:pt x="8" y="27"/>
                  </a:cubicBezTo>
                  <a:cubicBezTo>
                    <a:pt x="8" y="28"/>
                    <a:pt x="8" y="28"/>
                    <a:pt x="8" y="28"/>
                  </a:cubicBezTo>
                  <a:cubicBezTo>
                    <a:pt x="9" y="27"/>
                    <a:pt x="9" y="27"/>
                    <a:pt x="9" y="27"/>
                  </a:cubicBezTo>
                  <a:cubicBezTo>
                    <a:pt x="8" y="26"/>
                    <a:pt x="8" y="26"/>
                    <a:pt x="8" y="26"/>
                  </a:cubicBezTo>
                  <a:cubicBezTo>
                    <a:pt x="8" y="26"/>
                    <a:pt x="8" y="26"/>
                    <a:pt x="8" y="26"/>
                  </a:cubicBezTo>
                  <a:cubicBezTo>
                    <a:pt x="7" y="26"/>
                    <a:pt x="7" y="26"/>
                    <a:pt x="7" y="26"/>
                  </a:cubicBezTo>
                  <a:cubicBezTo>
                    <a:pt x="6" y="26"/>
                    <a:pt x="6" y="26"/>
                    <a:pt x="6" y="26"/>
                  </a:cubicBezTo>
                  <a:cubicBezTo>
                    <a:pt x="7" y="27"/>
                    <a:pt x="7" y="27"/>
                    <a:pt x="7" y="27"/>
                  </a:cubicBezTo>
                  <a:cubicBezTo>
                    <a:pt x="7" y="27"/>
                    <a:pt x="7" y="27"/>
                    <a:pt x="7" y="27"/>
                  </a:cubicBezTo>
                  <a:cubicBezTo>
                    <a:pt x="7" y="27"/>
                    <a:pt x="7" y="27"/>
                    <a:pt x="7" y="27"/>
                  </a:cubicBezTo>
                  <a:cubicBezTo>
                    <a:pt x="6" y="28"/>
                    <a:pt x="6" y="28"/>
                    <a:pt x="6" y="28"/>
                  </a:cubicBezTo>
                  <a:close/>
                  <a:moveTo>
                    <a:pt x="7" y="30"/>
                  </a:moveTo>
                  <a:cubicBezTo>
                    <a:pt x="7" y="30"/>
                    <a:pt x="7" y="30"/>
                    <a:pt x="7" y="30"/>
                  </a:cubicBezTo>
                  <a:cubicBezTo>
                    <a:pt x="9" y="28"/>
                    <a:pt x="9" y="28"/>
                    <a:pt x="9" y="28"/>
                  </a:cubicBezTo>
                  <a:cubicBezTo>
                    <a:pt x="8" y="30"/>
                    <a:pt x="8" y="30"/>
                    <a:pt x="8" y="30"/>
                  </a:cubicBezTo>
                  <a:cubicBezTo>
                    <a:pt x="7" y="30"/>
                    <a:pt x="7" y="30"/>
                    <a:pt x="7" y="30"/>
                  </a:cubicBezTo>
                  <a:close/>
                  <a:moveTo>
                    <a:pt x="6" y="31"/>
                  </a:moveTo>
                  <a:cubicBezTo>
                    <a:pt x="7" y="31"/>
                    <a:pt x="7" y="31"/>
                    <a:pt x="7" y="31"/>
                  </a:cubicBezTo>
                  <a:cubicBezTo>
                    <a:pt x="7" y="30"/>
                    <a:pt x="7" y="30"/>
                    <a:pt x="7" y="30"/>
                  </a:cubicBezTo>
                  <a:cubicBezTo>
                    <a:pt x="6" y="30"/>
                    <a:pt x="6" y="30"/>
                    <a:pt x="6" y="30"/>
                  </a:cubicBezTo>
                  <a:cubicBezTo>
                    <a:pt x="6" y="31"/>
                    <a:pt x="6" y="31"/>
                    <a:pt x="6" y="31"/>
                  </a:cubicBezTo>
                  <a:cubicBezTo>
                    <a:pt x="6" y="31"/>
                    <a:pt x="6" y="31"/>
                    <a:pt x="6" y="31"/>
                  </a:cubicBezTo>
                  <a:cubicBezTo>
                    <a:pt x="6" y="31"/>
                    <a:pt x="6" y="31"/>
                    <a:pt x="6" y="31"/>
                  </a:cubicBezTo>
                  <a:close/>
                  <a:moveTo>
                    <a:pt x="10" y="31"/>
                  </a:moveTo>
                  <a:cubicBezTo>
                    <a:pt x="10" y="33"/>
                    <a:pt x="10" y="33"/>
                    <a:pt x="10" y="33"/>
                  </a:cubicBezTo>
                  <a:cubicBezTo>
                    <a:pt x="11" y="33"/>
                    <a:pt x="11" y="33"/>
                    <a:pt x="11" y="33"/>
                  </a:cubicBezTo>
                  <a:cubicBezTo>
                    <a:pt x="11" y="32"/>
                    <a:pt x="11" y="32"/>
                    <a:pt x="11" y="32"/>
                  </a:cubicBezTo>
                  <a:cubicBezTo>
                    <a:pt x="10" y="31"/>
                    <a:pt x="10" y="31"/>
                    <a:pt x="10" y="31"/>
                  </a:cubicBezTo>
                  <a:cubicBezTo>
                    <a:pt x="10" y="31"/>
                    <a:pt x="10" y="31"/>
                    <a:pt x="10" y="31"/>
                  </a:cubicBezTo>
                  <a:close/>
                  <a:moveTo>
                    <a:pt x="13" y="45"/>
                  </a:moveTo>
                  <a:cubicBezTo>
                    <a:pt x="14" y="45"/>
                    <a:pt x="14" y="45"/>
                    <a:pt x="14" y="45"/>
                  </a:cubicBezTo>
                  <a:cubicBezTo>
                    <a:pt x="15" y="44"/>
                    <a:pt x="15" y="44"/>
                    <a:pt x="15" y="44"/>
                  </a:cubicBezTo>
                  <a:cubicBezTo>
                    <a:pt x="14" y="44"/>
                    <a:pt x="14" y="44"/>
                    <a:pt x="14" y="44"/>
                  </a:cubicBezTo>
                  <a:cubicBezTo>
                    <a:pt x="14" y="44"/>
                    <a:pt x="14" y="44"/>
                    <a:pt x="14" y="44"/>
                  </a:cubicBezTo>
                  <a:cubicBezTo>
                    <a:pt x="13" y="44"/>
                    <a:pt x="13" y="44"/>
                    <a:pt x="13" y="44"/>
                  </a:cubicBezTo>
                  <a:cubicBezTo>
                    <a:pt x="13" y="44"/>
                    <a:pt x="13" y="45"/>
                    <a:pt x="13" y="45"/>
                  </a:cubicBezTo>
                  <a:close/>
                  <a:moveTo>
                    <a:pt x="12" y="40"/>
                  </a:moveTo>
                  <a:cubicBezTo>
                    <a:pt x="12" y="39"/>
                    <a:pt x="12" y="39"/>
                    <a:pt x="12" y="39"/>
                  </a:cubicBezTo>
                  <a:cubicBezTo>
                    <a:pt x="13" y="38"/>
                    <a:pt x="13" y="38"/>
                    <a:pt x="13" y="38"/>
                  </a:cubicBezTo>
                  <a:cubicBezTo>
                    <a:pt x="13" y="39"/>
                    <a:pt x="13" y="39"/>
                    <a:pt x="13" y="39"/>
                  </a:cubicBezTo>
                  <a:cubicBezTo>
                    <a:pt x="13" y="39"/>
                    <a:pt x="13" y="39"/>
                    <a:pt x="13" y="39"/>
                  </a:cubicBezTo>
                  <a:cubicBezTo>
                    <a:pt x="12" y="40"/>
                    <a:pt x="12" y="40"/>
                    <a:pt x="12" y="40"/>
                  </a:cubicBezTo>
                  <a:cubicBezTo>
                    <a:pt x="12" y="40"/>
                    <a:pt x="12" y="40"/>
                    <a:pt x="12" y="40"/>
                  </a:cubicBezTo>
                  <a:close/>
                  <a:moveTo>
                    <a:pt x="10" y="63"/>
                  </a:moveTo>
                  <a:cubicBezTo>
                    <a:pt x="11" y="63"/>
                    <a:pt x="11" y="63"/>
                    <a:pt x="11" y="63"/>
                  </a:cubicBezTo>
                  <a:cubicBezTo>
                    <a:pt x="10" y="62"/>
                    <a:pt x="10" y="62"/>
                    <a:pt x="10" y="62"/>
                  </a:cubicBezTo>
                  <a:cubicBezTo>
                    <a:pt x="11" y="62"/>
                    <a:pt x="11" y="62"/>
                    <a:pt x="11" y="62"/>
                  </a:cubicBezTo>
                  <a:cubicBezTo>
                    <a:pt x="11" y="62"/>
                    <a:pt x="11" y="62"/>
                    <a:pt x="11" y="62"/>
                  </a:cubicBezTo>
                  <a:cubicBezTo>
                    <a:pt x="11" y="62"/>
                    <a:pt x="11" y="62"/>
                    <a:pt x="11" y="62"/>
                  </a:cubicBezTo>
                  <a:cubicBezTo>
                    <a:pt x="12" y="62"/>
                    <a:pt x="12" y="62"/>
                    <a:pt x="12" y="62"/>
                  </a:cubicBezTo>
                  <a:cubicBezTo>
                    <a:pt x="12" y="61"/>
                    <a:pt x="12" y="61"/>
                    <a:pt x="12" y="61"/>
                  </a:cubicBezTo>
                  <a:cubicBezTo>
                    <a:pt x="13" y="61"/>
                    <a:pt x="13" y="61"/>
                    <a:pt x="13" y="61"/>
                  </a:cubicBezTo>
                  <a:cubicBezTo>
                    <a:pt x="14" y="61"/>
                    <a:pt x="14" y="61"/>
                    <a:pt x="14" y="61"/>
                  </a:cubicBezTo>
                  <a:cubicBezTo>
                    <a:pt x="14" y="61"/>
                    <a:pt x="14" y="61"/>
                    <a:pt x="14" y="61"/>
                  </a:cubicBezTo>
                  <a:cubicBezTo>
                    <a:pt x="14" y="61"/>
                    <a:pt x="14" y="61"/>
                    <a:pt x="14" y="61"/>
                  </a:cubicBezTo>
                  <a:cubicBezTo>
                    <a:pt x="15" y="61"/>
                    <a:pt x="15" y="61"/>
                    <a:pt x="15" y="61"/>
                  </a:cubicBezTo>
                  <a:cubicBezTo>
                    <a:pt x="15" y="61"/>
                    <a:pt x="15" y="61"/>
                    <a:pt x="15" y="61"/>
                  </a:cubicBezTo>
                  <a:cubicBezTo>
                    <a:pt x="16" y="62"/>
                    <a:pt x="16" y="62"/>
                    <a:pt x="16" y="62"/>
                  </a:cubicBezTo>
                  <a:cubicBezTo>
                    <a:pt x="17" y="62"/>
                    <a:pt x="17" y="62"/>
                    <a:pt x="17" y="62"/>
                  </a:cubicBezTo>
                  <a:cubicBezTo>
                    <a:pt x="16" y="61"/>
                    <a:pt x="16" y="61"/>
                    <a:pt x="16" y="61"/>
                  </a:cubicBezTo>
                  <a:cubicBezTo>
                    <a:pt x="17" y="61"/>
                    <a:pt x="17" y="61"/>
                    <a:pt x="17" y="61"/>
                  </a:cubicBezTo>
                  <a:cubicBezTo>
                    <a:pt x="17" y="61"/>
                    <a:pt x="17" y="61"/>
                    <a:pt x="17" y="61"/>
                  </a:cubicBezTo>
                  <a:cubicBezTo>
                    <a:pt x="17" y="60"/>
                    <a:pt x="17" y="60"/>
                    <a:pt x="17" y="60"/>
                  </a:cubicBezTo>
                  <a:cubicBezTo>
                    <a:pt x="17" y="60"/>
                    <a:pt x="17" y="60"/>
                    <a:pt x="17" y="60"/>
                  </a:cubicBezTo>
                  <a:cubicBezTo>
                    <a:pt x="18" y="59"/>
                    <a:pt x="18" y="59"/>
                    <a:pt x="18" y="59"/>
                  </a:cubicBezTo>
                  <a:cubicBezTo>
                    <a:pt x="18" y="59"/>
                    <a:pt x="18" y="59"/>
                    <a:pt x="18" y="59"/>
                  </a:cubicBezTo>
                  <a:cubicBezTo>
                    <a:pt x="20" y="59"/>
                    <a:pt x="20" y="59"/>
                    <a:pt x="20" y="59"/>
                  </a:cubicBezTo>
                  <a:cubicBezTo>
                    <a:pt x="20" y="59"/>
                    <a:pt x="20" y="59"/>
                    <a:pt x="20" y="59"/>
                  </a:cubicBezTo>
                  <a:cubicBezTo>
                    <a:pt x="21" y="60"/>
                    <a:pt x="21" y="60"/>
                    <a:pt x="21" y="60"/>
                  </a:cubicBezTo>
                  <a:cubicBezTo>
                    <a:pt x="22" y="59"/>
                    <a:pt x="22" y="59"/>
                    <a:pt x="22" y="59"/>
                  </a:cubicBezTo>
                  <a:cubicBezTo>
                    <a:pt x="23" y="59"/>
                    <a:pt x="23" y="59"/>
                    <a:pt x="23" y="59"/>
                  </a:cubicBezTo>
                  <a:cubicBezTo>
                    <a:pt x="23" y="60"/>
                    <a:pt x="23" y="60"/>
                    <a:pt x="23" y="60"/>
                  </a:cubicBezTo>
                  <a:cubicBezTo>
                    <a:pt x="24" y="59"/>
                    <a:pt x="24" y="59"/>
                    <a:pt x="24" y="59"/>
                  </a:cubicBezTo>
                  <a:cubicBezTo>
                    <a:pt x="25" y="59"/>
                    <a:pt x="25" y="59"/>
                    <a:pt x="25" y="59"/>
                  </a:cubicBezTo>
                  <a:cubicBezTo>
                    <a:pt x="25" y="59"/>
                    <a:pt x="25" y="59"/>
                    <a:pt x="25" y="59"/>
                  </a:cubicBezTo>
                  <a:cubicBezTo>
                    <a:pt x="26" y="58"/>
                    <a:pt x="26" y="58"/>
                    <a:pt x="26" y="58"/>
                  </a:cubicBezTo>
                  <a:cubicBezTo>
                    <a:pt x="27" y="58"/>
                    <a:pt x="27" y="58"/>
                    <a:pt x="27" y="58"/>
                  </a:cubicBezTo>
                  <a:cubicBezTo>
                    <a:pt x="27" y="58"/>
                    <a:pt x="27" y="58"/>
                    <a:pt x="27" y="58"/>
                  </a:cubicBezTo>
                  <a:cubicBezTo>
                    <a:pt x="28" y="58"/>
                    <a:pt x="28" y="58"/>
                    <a:pt x="28" y="58"/>
                  </a:cubicBezTo>
                  <a:cubicBezTo>
                    <a:pt x="28" y="58"/>
                    <a:pt x="28" y="58"/>
                    <a:pt x="28" y="58"/>
                  </a:cubicBezTo>
                  <a:cubicBezTo>
                    <a:pt x="28" y="59"/>
                    <a:pt x="28" y="59"/>
                    <a:pt x="28" y="59"/>
                  </a:cubicBezTo>
                  <a:cubicBezTo>
                    <a:pt x="29" y="58"/>
                    <a:pt x="29" y="58"/>
                    <a:pt x="29" y="58"/>
                  </a:cubicBezTo>
                  <a:cubicBezTo>
                    <a:pt x="30" y="58"/>
                    <a:pt x="30" y="58"/>
                    <a:pt x="30" y="58"/>
                  </a:cubicBezTo>
                  <a:cubicBezTo>
                    <a:pt x="31" y="58"/>
                    <a:pt x="31" y="58"/>
                    <a:pt x="31" y="58"/>
                  </a:cubicBezTo>
                  <a:cubicBezTo>
                    <a:pt x="32" y="58"/>
                    <a:pt x="32" y="58"/>
                    <a:pt x="32" y="58"/>
                  </a:cubicBezTo>
                  <a:cubicBezTo>
                    <a:pt x="33" y="58"/>
                    <a:pt x="33" y="58"/>
                    <a:pt x="33" y="58"/>
                  </a:cubicBezTo>
                  <a:cubicBezTo>
                    <a:pt x="33" y="58"/>
                    <a:pt x="33" y="58"/>
                    <a:pt x="33" y="58"/>
                  </a:cubicBezTo>
                  <a:cubicBezTo>
                    <a:pt x="34" y="58"/>
                    <a:pt x="34" y="58"/>
                    <a:pt x="34" y="58"/>
                  </a:cubicBezTo>
                  <a:cubicBezTo>
                    <a:pt x="35" y="57"/>
                    <a:pt x="35" y="57"/>
                    <a:pt x="35" y="57"/>
                  </a:cubicBezTo>
                  <a:cubicBezTo>
                    <a:pt x="35" y="57"/>
                    <a:pt x="35" y="57"/>
                    <a:pt x="35" y="57"/>
                  </a:cubicBezTo>
                  <a:cubicBezTo>
                    <a:pt x="35" y="57"/>
                    <a:pt x="35" y="57"/>
                    <a:pt x="35" y="57"/>
                  </a:cubicBezTo>
                  <a:cubicBezTo>
                    <a:pt x="35" y="57"/>
                    <a:pt x="35" y="57"/>
                    <a:pt x="35" y="57"/>
                  </a:cubicBezTo>
                  <a:cubicBezTo>
                    <a:pt x="36" y="56"/>
                    <a:pt x="36" y="56"/>
                    <a:pt x="36" y="56"/>
                  </a:cubicBezTo>
                  <a:cubicBezTo>
                    <a:pt x="37" y="56"/>
                    <a:pt x="37" y="56"/>
                    <a:pt x="37" y="56"/>
                  </a:cubicBezTo>
                  <a:cubicBezTo>
                    <a:pt x="37" y="55"/>
                    <a:pt x="37" y="55"/>
                    <a:pt x="37" y="55"/>
                  </a:cubicBezTo>
                  <a:cubicBezTo>
                    <a:pt x="37" y="55"/>
                    <a:pt x="37" y="55"/>
                    <a:pt x="37" y="55"/>
                  </a:cubicBezTo>
                  <a:cubicBezTo>
                    <a:pt x="37" y="55"/>
                    <a:pt x="37" y="55"/>
                    <a:pt x="37" y="55"/>
                  </a:cubicBezTo>
                  <a:cubicBezTo>
                    <a:pt x="36" y="55"/>
                    <a:pt x="36" y="55"/>
                    <a:pt x="36" y="55"/>
                  </a:cubicBezTo>
                  <a:cubicBezTo>
                    <a:pt x="35" y="55"/>
                    <a:pt x="35" y="55"/>
                    <a:pt x="35" y="55"/>
                  </a:cubicBezTo>
                  <a:cubicBezTo>
                    <a:pt x="35" y="55"/>
                    <a:pt x="35" y="55"/>
                    <a:pt x="35" y="55"/>
                  </a:cubicBezTo>
                  <a:cubicBezTo>
                    <a:pt x="34" y="55"/>
                    <a:pt x="34" y="55"/>
                    <a:pt x="34" y="55"/>
                  </a:cubicBezTo>
                  <a:cubicBezTo>
                    <a:pt x="34" y="55"/>
                    <a:pt x="34" y="55"/>
                    <a:pt x="34" y="55"/>
                  </a:cubicBezTo>
                  <a:cubicBezTo>
                    <a:pt x="34" y="54"/>
                    <a:pt x="34" y="54"/>
                    <a:pt x="34" y="54"/>
                  </a:cubicBezTo>
                  <a:cubicBezTo>
                    <a:pt x="34" y="54"/>
                    <a:pt x="34" y="54"/>
                    <a:pt x="34" y="54"/>
                  </a:cubicBezTo>
                  <a:cubicBezTo>
                    <a:pt x="34" y="54"/>
                    <a:pt x="34" y="54"/>
                    <a:pt x="34" y="54"/>
                  </a:cubicBezTo>
                  <a:cubicBezTo>
                    <a:pt x="33" y="54"/>
                    <a:pt x="33" y="54"/>
                    <a:pt x="33" y="54"/>
                  </a:cubicBezTo>
                  <a:cubicBezTo>
                    <a:pt x="33" y="54"/>
                    <a:pt x="33" y="54"/>
                    <a:pt x="33" y="54"/>
                  </a:cubicBezTo>
                  <a:cubicBezTo>
                    <a:pt x="34" y="54"/>
                    <a:pt x="34" y="54"/>
                    <a:pt x="34" y="54"/>
                  </a:cubicBezTo>
                  <a:cubicBezTo>
                    <a:pt x="34" y="54"/>
                    <a:pt x="34" y="54"/>
                    <a:pt x="34" y="54"/>
                  </a:cubicBezTo>
                  <a:cubicBezTo>
                    <a:pt x="35" y="54"/>
                    <a:pt x="35" y="54"/>
                    <a:pt x="35" y="54"/>
                  </a:cubicBezTo>
                  <a:cubicBezTo>
                    <a:pt x="35" y="53"/>
                    <a:pt x="35" y="53"/>
                    <a:pt x="35" y="53"/>
                  </a:cubicBezTo>
                  <a:cubicBezTo>
                    <a:pt x="34" y="53"/>
                    <a:pt x="34" y="53"/>
                    <a:pt x="34" y="53"/>
                  </a:cubicBezTo>
                  <a:cubicBezTo>
                    <a:pt x="35" y="53"/>
                    <a:pt x="35" y="53"/>
                    <a:pt x="35" y="53"/>
                  </a:cubicBezTo>
                  <a:cubicBezTo>
                    <a:pt x="35" y="52"/>
                    <a:pt x="35" y="52"/>
                    <a:pt x="35" y="52"/>
                  </a:cubicBezTo>
                  <a:cubicBezTo>
                    <a:pt x="35" y="53"/>
                    <a:pt x="35" y="53"/>
                    <a:pt x="35" y="53"/>
                  </a:cubicBezTo>
                  <a:cubicBezTo>
                    <a:pt x="36" y="52"/>
                    <a:pt x="36" y="52"/>
                    <a:pt x="36" y="52"/>
                  </a:cubicBezTo>
                  <a:cubicBezTo>
                    <a:pt x="36" y="52"/>
                    <a:pt x="36" y="52"/>
                    <a:pt x="36" y="52"/>
                  </a:cubicBezTo>
                  <a:cubicBezTo>
                    <a:pt x="36" y="52"/>
                    <a:pt x="36" y="52"/>
                    <a:pt x="36" y="52"/>
                  </a:cubicBezTo>
                  <a:cubicBezTo>
                    <a:pt x="36" y="51"/>
                    <a:pt x="36" y="51"/>
                    <a:pt x="36" y="51"/>
                  </a:cubicBezTo>
                  <a:cubicBezTo>
                    <a:pt x="35" y="51"/>
                    <a:pt x="35" y="51"/>
                    <a:pt x="35" y="51"/>
                  </a:cubicBezTo>
                  <a:cubicBezTo>
                    <a:pt x="36" y="51"/>
                    <a:pt x="36" y="51"/>
                    <a:pt x="36" y="51"/>
                  </a:cubicBezTo>
                  <a:cubicBezTo>
                    <a:pt x="36" y="51"/>
                    <a:pt x="36" y="51"/>
                    <a:pt x="36" y="51"/>
                  </a:cubicBezTo>
                  <a:cubicBezTo>
                    <a:pt x="36" y="51"/>
                    <a:pt x="36" y="51"/>
                    <a:pt x="36" y="51"/>
                  </a:cubicBezTo>
                  <a:cubicBezTo>
                    <a:pt x="37" y="51"/>
                    <a:pt x="37" y="51"/>
                    <a:pt x="37" y="51"/>
                  </a:cubicBezTo>
                  <a:cubicBezTo>
                    <a:pt x="37" y="51"/>
                    <a:pt x="37" y="51"/>
                    <a:pt x="37" y="51"/>
                  </a:cubicBezTo>
                  <a:cubicBezTo>
                    <a:pt x="37" y="49"/>
                    <a:pt x="37" y="49"/>
                    <a:pt x="37" y="49"/>
                  </a:cubicBezTo>
                  <a:cubicBezTo>
                    <a:pt x="38" y="48"/>
                    <a:pt x="38" y="48"/>
                    <a:pt x="38" y="48"/>
                  </a:cubicBezTo>
                  <a:cubicBezTo>
                    <a:pt x="37" y="48"/>
                    <a:pt x="37" y="48"/>
                    <a:pt x="37" y="48"/>
                  </a:cubicBezTo>
                  <a:cubicBezTo>
                    <a:pt x="37" y="47"/>
                    <a:pt x="37" y="47"/>
                    <a:pt x="37" y="47"/>
                  </a:cubicBezTo>
                  <a:cubicBezTo>
                    <a:pt x="36" y="46"/>
                    <a:pt x="36" y="46"/>
                    <a:pt x="36" y="46"/>
                  </a:cubicBezTo>
                  <a:cubicBezTo>
                    <a:pt x="34" y="46"/>
                    <a:pt x="34" y="46"/>
                    <a:pt x="34" y="46"/>
                  </a:cubicBezTo>
                  <a:cubicBezTo>
                    <a:pt x="32" y="46"/>
                    <a:pt x="32" y="46"/>
                    <a:pt x="32" y="46"/>
                  </a:cubicBezTo>
                  <a:cubicBezTo>
                    <a:pt x="32" y="47"/>
                    <a:pt x="32" y="47"/>
                    <a:pt x="32" y="47"/>
                  </a:cubicBezTo>
                  <a:cubicBezTo>
                    <a:pt x="32" y="47"/>
                    <a:pt x="32" y="47"/>
                    <a:pt x="32" y="47"/>
                  </a:cubicBezTo>
                  <a:cubicBezTo>
                    <a:pt x="31" y="47"/>
                    <a:pt x="31" y="47"/>
                    <a:pt x="31" y="47"/>
                  </a:cubicBezTo>
                  <a:cubicBezTo>
                    <a:pt x="31" y="46"/>
                    <a:pt x="31" y="46"/>
                    <a:pt x="31" y="46"/>
                  </a:cubicBezTo>
                  <a:cubicBezTo>
                    <a:pt x="32" y="45"/>
                    <a:pt x="32" y="45"/>
                    <a:pt x="32" y="45"/>
                  </a:cubicBezTo>
                  <a:cubicBezTo>
                    <a:pt x="32" y="44"/>
                    <a:pt x="32" y="44"/>
                    <a:pt x="32" y="44"/>
                  </a:cubicBezTo>
                  <a:cubicBezTo>
                    <a:pt x="31" y="43"/>
                    <a:pt x="31" y="43"/>
                    <a:pt x="31" y="43"/>
                  </a:cubicBezTo>
                  <a:cubicBezTo>
                    <a:pt x="30" y="43"/>
                    <a:pt x="30" y="43"/>
                    <a:pt x="30" y="43"/>
                  </a:cubicBezTo>
                  <a:cubicBezTo>
                    <a:pt x="30" y="42"/>
                    <a:pt x="30" y="42"/>
                    <a:pt x="30" y="42"/>
                  </a:cubicBezTo>
                  <a:cubicBezTo>
                    <a:pt x="29" y="42"/>
                    <a:pt x="29" y="42"/>
                    <a:pt x="29" y="42"/>
                  </a:cubicBezTo>
                  <a:cubicBezTo>
                    <a:pt x="29" y="42"/>
                    <a:pt x="29" y="42"/>
                    <a:pt x="29" y="42"/>
                  </a:cubicBezTo>
                  <a:cubicBezTo>
                    <a:pt x="28" y="42"/>
                    <a:pt x="28" y="42"/>
                    <a:pt x="28" y="42"/>
                  </a:cubicBezTo>
                  <a:cubicBezTo>
                    <a:pt x="28" y="42"/>
                    <a:pt x="28" y="42"/>
                    <a:pt x="28" y="42"/>
                  </a:cubicBezTo>
                  <a:cubicBezTo>
                    <a:pt x="28" y="42"/>
                    <a:pt x="28" y="42"/>
                    <a:pt x="28" y="42"/>
                  </a:cubicBezTo>
                  <a:cubicBezTo>
                    <a:pt x="28" y="42"/>
                    <a:pt x="28" y="42"/>
                    <a:pt x="28" y="42"/>
                  </a:cubicBezTo>
                  <a:cubicBezTo>
                    <a:pt x="29" y="42"/>
                    <a:pt x="29" y="42"/>
                    <a:pt x="29" y="42"/>
                  </a:cubicBezTo>
                  <a:cubicBezTo>
                    <a:pt x="29" y="42"/>
                    <a:pt x="29" y="42"/>
                    <a:pt x="29" y="42"/>
                  </a:cubicBezTo>
                  <a:cubicBezTo>
                    <a:pt x="30" y="42"/>
                    <a:pt x="30" y="42"/>
                    <a:pt x="30" y="42"/>
                  </a:cubicBezTo>
                  <a:cubicBezTo>
                    <a:pt x="30" y="42"/>
                    <a:pt x="30" y="42"/>
                    <a:pt x="30" y="42"/>
                  </a:cubicBezTo>
                  <a:cubicBezTo>
                    <a:pt x="30" y="42"/>
                    <a:pt x="30" y="42"/>
                    <a:pt x="30" y="42"/>
                  </a:cubicBezTo>
                  <a:cubicBezTo>
                    <a:pt x="31" y="42"/>
                    <a:pt x="31" y="42"/>
                    <a:pt x="31" y="42"/>
                  </a:cubicBezTo>
                  <a:cubicBezTo>
                    <a:pt x="30" y="41"/>
                    <a:pt x="30" y="41"/>
                    <a:pt x="30" y="41"/>
                  </a:cubicBezTo>
                  <a:cubicBezTo>
                    <a:pt x="29" y="40"/>
                    <a:pt x="29" y="40"/>
                    <a:pt x="29" y="40"/>
                  </a:cubicBezTo>
                  <a:cubicBezTo>
                    <a:pt x="29" y="40"/>
                    <a:pt x="29" y="40"/>
                    <a:pt x="29" y="40"/>
                  </a:cubicBezTo>
                  <a:cubicBezTo>
                    <a:pt x="30" y="40"/>
                    <a:pt x="30" y="40"/>
                    <a:pt x="30" y="40"/>
                  </a:cubicBezTo>
                  <a:cubicBezTo>
                    <a:pt x="29" y="39"/>
                    <a:pt x="29" y="39"/>
                    <a:pt x="29" y="39"/>
                  </a:cubicBezTo>
                  <a:cubicBezTo>
                    <a:pt x="29" y="39"/>
                    <a:pt x="29" y="39"/>
                    <a:pt x="29" y="39"/>
                  </a:cubicBezTo>
                  <a:cubicBezTo>
                    <a:pt x="29" y="39"/>
                    <a:pt x="29" y="39"/>
                    <a:pt x="29" y="39"/>
                  </a:cubicBezTo>
                  <a:cubicBezTo>
                    <a:pt x="28" y="38"/>
                    <a:pt x="28" y="38"/>
                    <a:pt x="28" y="38"/>
                  </a:cubicBezTo>
                  <a:cubicBezTo>
                    <a:pt x="27" y="37"/>
                    <a:pt x="27" y="37"/>
                    <a:pt x="27" y="37"/>
                  </a:cubicBezTo>
                  <a:cubicBezTo>
                    <a:pt x="25" y="37"/>
                    <a:pt x="25" y="37"/>
                    <a:pt x="25" y="37"/>
                  </a:cubicBezTo>
                  <a:cubicBezTo>
                    <a:pt x="25" y="36"/>
                    <a:pt x="25" y="36"/>
                    <a:pt x="25" y="36"/>
                  </a:cubicBezTo>
                  <a:cubicBezTo>
                    <a:pt x="25" y="36"/>
                    <a:pt x="25" y="36"/>
                    <a:pt x="25" y="36"/>
                  </a:cubicBezTo>
                  <a:cubicBezTo>
                    <a:pt x="25" y="35"/>
                    <a:pt x="25" y="35"/>
                    <a:pt x="25" y="35"/>
                  </a:cubicBezTo>
                  <a:cubicBezTo>
                    <a:pt x="24" y="34"/>
                    <a:pt x="24" y="34"/>
                    <a:pt x="24" y="34"/>
                  </a:cubicBezTo>
                  <a:cubicBezTo>
                    <a:pt x="24" y="32"/>
                    <a:pt x="24" y="32"/>
                    <a:pt x="24" y="32"/>
                  </a:cubicBezTo>
                  <a:cubicBezTo>
                    <a:pt x="23" y="32"/>
                    <a:pt x="23" y="32"/>
                    <a:pt x="23" y="32"/>
                  </a:cubicBezTo>
                  <a:cubicBezTo>
                    <a:pt x="23" y="32"/>
                    <a:pt x="23" y="32"/>
                    <a:pt x="23" y="32"/>
                  </a:cubicBezTo>
                  <a:cubicBezTo>
                    <a:pt x="22" y="30"/>
                    <a:pt x="22" y="30"/>
                    <a:pt x="22" y="30"/>
                  </a:cubicBezTo>
                  <a:cubicBezTo>
                    <a:pt x="21" y="30"/>
                    <a:pt x="21" y="30"/>
                    <a:pt x="21" y="30"/>
                  </a:cubicBezTo>
                  <a:cubicBezTo>
                    <a:pt x="20" y="29"/>
                    <a:pt x="20" y="29"/>
                    <a:pt x="20" y="29"/>
                  </a:cubicBezTo>
                  <a:cubicBezTo>
                    <a:pt x="19" y="29"/>
                    <a:pt x="19" y="29"/>
                    <a:pt x="19" y="29"/>
                  </a:cubicBezTo>
                  <a:cubicBezTo>
                    <a:pt x="19" y="29"/>
                    <a:pt x="19" y="29"/>
                    <a:pt x="19" y="29"/>
                  </a:cubicBezTo>
                  <a:cubicBezTo>
                    <a:pt x="18" y="30"/>
                    <a:pt x="18" y="30"/>
                    <a:pt x="18" y="30"/>
                  </a:cubicBezTo>
                  <a:cubicBezTo>
                    <a:pt x="17" y="29"/>
                    <a:pt x="17" y="29"/>
                    <a:pt x="17" y="29"/>
                  </a:cubicBezTo>
                  <a:cubicBezTo>
                    <a:pt x="17" y="29"/>
                    <a:pt x="17" y="29"/>
                    <a:pt x="17" y="29"/>
                  </a:cubicBezTo>
                  <a:cubicBezTo>
                    <a:pt x="16" y="29"/>
                    <a:pt x="16" y="29"/>
                    <a:pt x="16" y="29"/>
                  </a:cubicBezTo>
                  <a:cubicBezTo>
                    <a:pt x="16" y="29"/>
                    <a:pt x="16" y="29"/>
                    <a:pt x="16" y="29"/>
                  </a:cubicBezTo>
                  <a:cubicBezTo>
                    <a:pt x="16" y="29"/>
                    <a:pt x="16" y="29"/>
                    <a:pt x="16" y="29"/>
                  </a:cubicBezTo>
                  <a:cubicBezTo>
                    <a:pt x="17" y="29"/>
                    <a:pt x="17" y="29"/>
                    <a:pt x="17" y="29"/>
                  </a:cubicBezTo>
                  <a:cubicBezTo>
                    <a:pt x="18" y="29"/>
                    <a:pt x="18" y="29"/>
                    <a:pt x="18" y="29"/>
                  </a:cubicBezTo>
                  <a:cubicBezTo>
                    <a:pt x="18" y="28"/>
                    <a:pt x="18" y="28"/>
                    <a:pt x="18" y="28"/>
                  </a:cubicBezTo>
                  <a:cubicBezTo>
                    <a:pt x="19" y="28"/>
                    <a:pt x="19" y="28"/>
                    <a:pt x="19" y="28"/>
                  </a:cubicBezTo>
                  <a:cubicBezTo>
                    <a:pt x="20" y="28"/>
                    <a:pt x="20" y="28"/>
                    <a:pt x="20" y="28"/>
                  </a:cubicBezTo>
                  <a:cubicBezTo>
                    <a:pt x="19" y="27"/>
                    <a:pt x="19" y="27"/>
                    <a:pt x="19" y="27"/>
                  </a:cubicBezTo>
                  <a:cubicBezTo>
                    <a:pt x="19" y="27"/>
                    <a:pt x="19" y="27"/>
                    <a:pt x="19" y="27"/>
                  </a:cubicBezTo>
                  <a:cubicBezTo>
                    <a:pt x="19" y="27"/>
                    <a:pt x="19" y="27"/>
                    <a:pt x="19" y="27"/>
                  </a:cubicBezTo>
                  <a:cubicBezTo>
                    <a:pt x="18" y="27"/>
                    <a:pt x="18" y="27"/>
                    <a:pt x="18" y="27"/>
                  </a:cubicBezTo>
                  <a:cubicBezTo>
                    <a:pt x="17" y="27"/>
                    <a:pt x="17" y="27"/>
                    <a:pt x="17" y="27"/>
                  </a:cubicBezTo>
                  <a:cubicBezTo>
                    <a:pt x="18" y="27"/>
                    <a:pt x="18" y="27"/>
                    <a:pt x="18" y="27"/>
                  </a:cubicBezTo>
                  <a:cubicBezTo>
                    <a:pt x="19" y="27"/>
                    <a:pt x="19" y="27"/>
                    <a:pt x="19" y="27"/>
                  </a:cubicBezTo>
                  <a:cubicBezTo>
                    <a:pt x="20" y="26"/>
                    <a:pt x="20" y="26"/>
                    <a:pt x="20" y="26"/>
                  </a:cubicBezTo>
                  <a:cubicBezTo>
                    <a:pt x="20" y="26"/>
                    <a:pt x="20" y="26"/>
                    <a:pt x="20" y="26"/>
                  </a:cubicBezTo>
                  <a:cubicBezTo>
                    <a:pt x="20" y="25"/>
                    <a:pt x="20" y="25"/>
                    <a:pt x="20" y="25"/>
                  </a:cubicBezTo>
                  <a:cubicBezTo>
                    <a:pt x="21" y="24"/>
                    <a:pt x="21" y="24"/>
                    <a:pt x="21" y="24"/>
                  </a:cubicBezTo>
                  <a:cubicBezTo>
                    <a:pt x="21" y="24"/>
                    <a:pt x="21" y="24"/>
                    <a:pt x="21" y="24"/>
                  </a:cubicBezTo>
                  <a:cubicBezTo>
                    <a:pt x="21" y="24"/>
                    <a:pt x="21" y="24"/>
                    <a:pt x="21" y="24"/>
                  </a:cubicBezTo>
                  <a:cubicBezTo>
                    <a:pt x="22" y="23"/>
                    <a:pt x="22" y="23"/>
                    <a:pt x="22" y="23"/>
                  </a:cubicBezTo>
                  <a:cubicBezTo>
                    <a:pt x="21" y="23"/>
                    <a:pt x="21" y="23"/>
                    <a:pt x="21" y="23"/>
                  </a:cubicBezTo>
                  <a:cubicBezTo>
                    <a:pt x="22" y="22"/>
                    <a:pt x="22" y="22"/>
                    <a:pt x="22" y="22"/>
                  </a:cubicBezTo>
                  <a:cubicBezTo>
                    <a:pt x="23" y="21"/>
                    <a:pt x="23" y="21"/>
                    <a:pt x="23" y="21"/>
                  </a:cubicBezTo>
                  <a:cubicBezTo>
                    <a:pt x="23" y="21"/>
                    <a:pt x="23" y="21"/>
                    <a:pt x="23" y="21"/>
                  </a:cubicBezTo>
                  <a:cubicBezTo>
                    <a:pt x="22" y="20"/>
                    <a:pt x="22" y="20"/>
                    <a:pt x="22" y="20"/>
                  </a:cubicBezTo>
                  <a:cubicBezTo>
                    <a:pt x="21" y="20"/>
                    <a:pt x="21" y="20"/>
                    <a:pt x="21" y="20"/>
                  </a:cubicBezTo>
                  <a:cubicBezTo>
                    <a:pt x="20" y="20"/>
                    <a:pt x="20" y="20"/>
                    <a:pt x="20" y="20"/>
                  </a:cubicBezTo>
                  <a:cubicBezTo>
                    <a:pt x="18" y="20"/>
                    <a:pt x="18" y="20"/>
                    <a:pt x="18" y="20"/>
                  </a:cubicBezTo>
                  <a:cubicBezTo>
                    <a:pt x="18" y="20"/>
                    <a:pt x="18" y="20"/>
                    <a:pt x="18" y="20"/>
                  </a:cubicBezTo>
                  <a:cubicBezTo>
                    <a:pt x="18" y="20"/>
                    <a:pt x="18" y="20"/>
                    <a:pt x="18" y="20"/>
                  </a:cubicBezTo>
                  <a:cubicBezTo>
                    <a:pt x="17" y="20"/>
                    <a:pt x="17" y="20"/>
                    <a:pt x="17" y="20"/>
                  </a:cubicBezTo>
                  <a:cubicBezTo>
                    <a:pt x="16" y="20"/>
                    <a:pt x="16" y="20"/>
                    <a:pt x="16" y="20"/>
                  </a:cubicBezTo>
                  <a:cubicBezTo>
                    <a:pt x="16" y="20"/>
                    <a:pt x="16" y="20"/>
                    <a:pt x="16" y="20"/>
                  </a:cubicBezTo>
                  <a:cubicBezTo>
                    <a:pt x="16" y="20"/>
                    <a:pt x="16" y="20"/>
                    <a:pt x="16" y="20"/>
                  </a:cubicBezTo>
                  <a:cubicBezTo>
                    <a:pt x="15" y="21"/>
                    <a:pt x="15" y="21"/>
                    <a:pt x="15" y="21"/>
                  </a:cubicBezTo>
                  <a:cubicBezTo>
                    <a:pt x="15" y="21"/>
                    <a:pt x="15" y="21"/>
                    <a:pt x="15" y="21"/>
                  </a:cubicBezTo>
                  <a:cubicBezTo>
                    <a:pt x="14" y="21"/>
                    <a:pt x="14" y="21"/>
                    <a:pt x="14" y="21"/>
                  </a:cubicBezTo>
                  <a:cubicBezTo>
                    <a:pt x="14" y="21"/>
                    <a:pt x="14" y="21"/>
                    <a:pt x="14" y="21"/>
                  </a:cubicBezTo>
                  <a:cubicBezTo>
                    <a:pt x="15" y="20"/>
                    <a:pt x="15" y="20"/>
                    <a:pt x="15" y="20"/>
                  </a:cubicBezTo>
                  <a:cubicBezTo>
                    <a:pt x="15" y="19"/>
                    <a:pt x="15" y="19"/>
                    <a:pt x="15" y="19"/>
                  </a:cubicBezTo>
                  <a:cubicBezTo>
                    <a:pt x="15" y="19"/>
                    <a:pt x="15" y="19"/>
                    <a:pt x="15" y="19"/>
                  </a:cubicBezTo>
                  <a:cubicBezTo>
                    <a:pt x="14" y="19"/>
                    <a:pt x="14" y="19"/>
                    <a:pt x="14" y="19"/>
                  </a:cubicBezTo>
                  <a:cubicBezTo>
                    <a:pt x="15" y="19"/>
                    <a:pt x="15" y="19"/>
                    <a:pt x="15" y="19"/>
                  </a:cubicBezTo>
                  <a:cubicBezTo>
                    <a:pt x="15" y="18"/>
                    <a:pt x="15" y="18"/>
                    <a:pt x="15" y="18"/>
                  </a:cubicBezTo>
                  <a:cubicBezTo>
                    <a:pt x="17" y="17"/>
                    <a:pt x="17" y="17"/>
                    <a:pt x="17" y="17"/>
                  </a:cubicBezTo>
                  <a:cubicBezTo>
                    <a:pt x="17" y="16"/>
                    <a:pt x="17" y="16"/>
                    <a:pt x="17" y="16"/>
                  </a:cubicBezTo>
                  <a:cubicBezTo>
                    <a:pt x="18" y="16"/>
                    <a:pt x="18" y="16"/>
                    <a:pt x="18" y="16"/>
                  </a:cubicBezTo>
                  <a:cubicBezTo>
                    <a:pt x="18" y="16"/>
                    <a:pt x="18" y="16"/>
                    <a:pt x="18" y="16"/>
                  </a:cubicBezTo>
                  <a:cubicBezTo>
                    <a:pt x="18" y="15"/>
                    <a:pt x="18" y="15"/>
                    <a:pt x="18" y="15"/>
                  </a:cubicBezTo>
                  <a:cubicBezTo>
                    <a:pt x="18" y="15"/>
                    <a:pt x="18" y="15"/>
                    <a:pt x="18" y="15"/>
                  </a:cubicBezTo>
                  <a:cubicBezTo>
                    <a:pt x="18" y="14"/>
                    <a:pt x="18" y="14"/>
                    <a:pt x="18" y="14"/>
                  </a:cubicBezTo>
                  <a:cubicBezTo>
                    <a:pt x="17" y="14"/>
                    <a:pt x="17" y="14"/>
                    <a:pt x="17" y="14"/>
                  </a:cubicBezTo>
                  <a:cubicBezTo>
                    <a:pt x="17" y="15"/>
                    <a:pt x="17" y="15"/>
                    <a:pt x="17" y="15"/>
                  </a:cubicBezTo>
                  <a:cubicBezTo>
                    <a:pt x="16" y="15"/>
                    <a:pt x="16" y="15"/>
                    <a:pt x="16" y="15"/>
                  </a:cubicBezTo>
                  <a:cubicBezTo>
                    <a:pt x="15" y="15"/>
                    <a:pt x="15" y="15"/>
                    <a:pt x="15" y="15"/>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2" y="16"/>
                    <a:pt x="12" y="16"/>
                  </a:cubicBezTo>
                  <a:cubicBezTo>
                    <a:pt x="12" y="15"/>
                    <a:pt x="12" y="15"/>
                    <a:pt x="12" y="15"/>
                  </a:cubicBezTo>
                  <a:cubicBezTo>
                    <a:pt x="11" y="15"/>
                    <a:pt x="11" y="15"/>
                    <a:pt x="11" y="15"/>
                  </a:cubicBezTo>
                  <a:cubicBezTo>
                    <a:pt x="11" y="15"/>
                    <a:pt x="11" y="15"/>
                    <a:pt x="11" y="15"/>
                  </a:cubicBezTo>
                  <a:cubicBezTo>
                    <a:pt x="11" y="15"/>
                    <a:pt x="11" y="15"/>
                    <a:pt x="11" y="15"/>
                  </a:cubicBezTo>
                  <a:cubicBezTo>
                    <a:pt x="11" y="16"/>
                    <a:pt x="11" y="16"/>
                    <a:pt x="11" y="16"/>
                  </a:cubicBezTo>
                  <a:cubicBezTo>
                    <a:pt x="11" y="16"/>
                    <a:pt x="11" y="16"/>
                    <a:pt x="11" y="16"/>
                  </a:cubicBezTo>
                  <a:cubicBezTo>
                    <a:pt x="11" y="17"/>
                    <a:pt x="11" y="17"/>
                    <a:pt x="11" y="17"/>
                  </a:cubicBezTo>
                  <a:cubicBezTo>
                    <a:pt x="10" y="17"/>
                    <a:pt x="10" y="17"/>
                    <a:pt x="10" y="17"/>
                  </a:cubicBezTo>
                  <a:cubicBezTo>
                    <a:pt x="10" y="17"/>
                    <a:pt x="10" y="17"/>
                    <a:pt x="10" y="17"/>
                  </a:cubicBezTo>
                  <a:cubicBezTo>
                    <a:pt x="10" y="18"/>
                    <a:pt x="10" y="18"/>
                    <a:pt x="10" y="18"/>
                  </a:cubicBezTo>
                  <a:cubicBezTo>
                    <a:pt x="10" y="18"/>
                    <a:pt x="10" y="18"/>
                    <a:pt x="10" y="18"/>
                  </a:cubicBezTo>
                  <a:cubicBezTo>
                    <a:pt x="11" y="19"/>
                    <a:pt x="11" y="19"/>
                    <a:pt x="11" y="19"/>
                  </a:cubicBezTo>
                  <a:cubicBezTo>
                    <a:pt x="11" y="19"/>
                    <a:pt x="11" y="19"/>
                    <a:pt x="11" y="19"/>
                  </a:cubicBezTo>
                  <a:cubicBezTo>
                    <a:pt x="10" y="19"/>
                    <a:pt x="10" y="19"/>
                    <a:pt x="10" y="19"/>
                  </a:cubicBezTo>
                  <a:cubicBezTo>
                    <a:pt x="10" y="19"/>
                    <a:pt x="10" y="19"/>
                    <a:pt x="10" y="19"/>
                  </a:cubicBezTo>
                  <a:cubicBezTo>
                    <a:pt x="9" y="18"/>
                    <a:pt x="9" y="18"/>
                    <a:pt x="9" y="18"/>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9" y="20"/>
                    <a:pt x="9" y="20"/>
                    <a:pt x="9" y="20"/>
                  </a:cubicBezTo>
                  <a:cubicBezTo>
                    <a:pt x="8" y="20"/>
                    <a:pt x="8" y="20"/>
                    <a:pt x="8" y="20"/>
                  </a:cubicBezTo>
                  <a:cubicBezTo>
                    <a:pt x="9" y="21"/>
                    <a:pt x="9" y="21"/>
                    <a:pt x="9" y="21"/>
                  </a:cubicBezTo>
                  <a:cubicBezTo>
                    <a:pt x="9" y="21"/>
                    <a:pt x="9" y="21"/>
                    <a:pt x="9" y="21"/>
                  </a:cubicBezTo>
                  <a:cubicBezTo>
                    <a:pt x="9" y="21"/>
                    <a:pt x="9" y="21"/>
                    <a:pt x="9" y="21"/>
                  </a:cubicBezTo>
                  <a:cubicBezTo>
                    <a:pt x="8" y="21"/>
                    <a:pt x="8" y="21"/>
                    <a:pt x="8" y="21"/>
                  </a:cubicBezTo>
                  <a:cubicBezTo>
                    <a:pt x="8" y="21"/>
                    <a:pt x="8" y="21"/>
                    <a:pt x="8" y="21"/>
                  </a:cubicBezTo>
                  <a:cubicBezTo>
                    <a:pt x="8" y="22"/>
                    <a:pt x="8" y="22"/>
                    <a:pt x="8" y="22"/>
                  </a:cubicBezTo>
                  <a:cubicBezTo>
                    <a:pt x="9" y="22"/>
                    <a:pt x="9" y="22"/>
                    <a:pt x="9" y="22"/>
                  </a:cubicBezTo>
                  <a:cubicBezTo>
                    <a:pt x="9" y="22"/>
                    <a:pt x="9" y="22"/>
                    <a:pt x="9" y="22"/>
                  </a:cubicBezTo>
                  <a:cubicBezTo>
                    <a:pt x="9" y="22"/>
                    <a:pt x="9" y="22"/>
                    <a:pt x="9" y="22"/>
                  </a:cubicBezTo>
                  <a:cubicBezTo>
                    <a:pt x="9" y="22"/>
                    <a:pt x="9" y="22"/>
                    <a:pt x="9" y="22"/>
                  </a:cubicBezTo>
                  <a:cubicBezTo>
                    <a:pt x="10" y="22"/>
                    <a:pt x="10" y="22"/>
                    <a:pt x="10" y="22"/>
                  </a:cubicBezTo>
                  <a:cubicBezTo>
                    <a:pt x="9" y="22"/>
                    <a:pt x="9" y="22"/>
                    <a:pt x="9" y="22"/>
                  </a:cubicBezTo>
                  <a:cubicBezTo>
                    <a:pt x="10" y="22"/>
                    <a:pt x="10" y="22"/>
                    <a:pt x="10" y="22"/>
                  </a:cubicBezTo>
                  <a:cubicBezTo>
                    <a:pt x="9" y="22"/>
                    <a:pt x="9" y="22"/>
                    <a:pt x="9" y="22"/>
                  </a:cubicBezTo>
                  <a:cubicBezTo>
                    <a:pt x="9" y="22"/>
                    <a:pt x="9" y="22"/>
                    <a:pt x="9" y="22"/>
                  </a:cubicBezTo>
                  <a:cubicBezTo>
                    <a:pt x="9" y="23"/>
                    <a:pt x="9" y="23"/>
                    <a:pt x="9" y="23"/>
                  </a:cubicBezTo>
                  <a:cubicBezTo>
                    <a:pt x="9" y="23"/>
                    <a:pt x="9" y="23"/>
                    <a:pt x="9" y="23"/>
                  </a:cubicBezTo>
                  <a:cubicBezTo>
                    <a:pt x="9" y="23"/>
                    <a:pt x="9" y="23"/>
                    <a:pt x="9" y="23"/>
                  </a:cubicBezTo>
                  <a:cubicBezTo>
                    <a:pt x="8" y="23"/>
                    <a:pt x="8" y="23"/>
                    <a:pt x="8" y="23"/>
                  </a:cubicBezTo>
                  <a:cubicBezTo>
                    <a:pt x="9" y="24"/>
                    <a:pt x="9" y="24"/>
                    <a:pt x="9" y="24"/>
                  </a:cubicBezTo>
                  <a:cubicBezTo>
                    <a:pt x="9" y="24"/>
                    <a:pt x="9" y="24"/>
                    <a:pt x="9"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7" y="25"/>
                    <a:pt x="7" y="25"/>
                    <a:pt x="7" y="25"/>
                  </a:cubicBezTo>
                  <a:cubicBezTo>
                    <a:pt x="7" y="25"/>
                    <a:pt x="7" y="25"/>
                    <a:pt x="7" y="25"/>
                  </a:cubicBezTo>
                  <a:cubicBezTo>
                    <a:pt x="7" y="25"/>
                    <a:pt x="7" y="25"/>
                    <a:pt x="7" y="25"/>
                  </a:cubicBezTo>
                  <a:cubicBezTo>
                    <a:pt x="8" y="25"/>
                    <a:pt x="8" y="25"/>
                    <a:pt x="8" y="25"/>
                  </a:cubicBezTo>
                  <a:cubicBezTo>
                    <a:pt x="8" y="25"/>
                    <a:pt x="8" y="25"/>
                    <a:pt x="8" y="25"/>
                  </a:cubicBezTo>
                  <a:cubicBezTo>
                    <a:pt x="8" y="26"/>
                    <a:pt x="8" y="26"/>
                    <a:pt x="8" y="26"/>
                  </a:cubicBezTo>
                  <a:cubicBezTo>
                    <a:pt x="8" y="26"/>
                    <a:pt x="8" y="26"/>
                    <a:pt x="8" y="26"/>
                  </a:cubicBezTo>
                  <a:cubicBezTo>
                    <a:pt x="8" y="26"/>
                    <a:pt x="8" y="26"/>
                    <a:pt x="8" y="26"/>
                  </a:cubicBezTo>
                  <a:cubicBezTo>
                    <a:pt x="8" y="26"/>
                    <a:pt x="8" y="26"/>
                    <a:pt x="8" y="26"/>
                  </a:cubicBezTo>
                  <a:cubicBezTo>
                    <a:pt x="9" y="26"/>
                    <a:pt x="9" y="26"/>
                    <a:pt x="9" y="26"/>
                  </a:cubicBezTo>
                  <a:cubicBezTo>
                    <a:pt x="11" y="25"/>
                    <a:pt x="11" y="25"/>
                    <a:pt x="11" y="25"/>
                  </a:cubicBezTo>
                  <a:cubicBezTo>
                    <a:pt x="10" y="25"/>
                    <a:pt x="10" y="25"/>
                    <a:pt x="10" y="25"/>
                  </a:cubicBezTo>
                  <a:cubicBezTo>
                    <a:pt x="11" y="25"/>
                    <a:pt x="11" y="25"/>
                    <a:pt x="11" y="25"/>
                  </a:cubicBezTo>
                  <a:cubicBezTo>
                    <a:pt x="10" y="26"/>
                    <a:pt x="10" y="26"/>
                    <a:pt x="10" y="26"/>
                  </a:cubicBezTo>
                  <a:cubicBezTo>
                    <a:pt x="10" y="27"/>
                    <a:pt x="10" y="27"/>
                    <a:pt x="10" y="27"/>
                  </a:cubicBezTo>
                  <a:cubicBezTo>
                    <a:pt x="10" y="27"/>
                    <a:pt x="10" y="27"/>
                    <a:pt x="10" y="27"/>
                  </a:cubicBezTo>
                  <a:cubicBezTo>
                    <a:pt x="9" y="28"/>
                    <a:pt x="9" y="28"/>
                    <a:pt x="9" y="28"/>
                  </a:cubicBezTo>
                  <a:cubicBezTo>
                    <a:pt x="9" y="28"/>
                    <a:pt x="9" y="28"/>
                    <a:pt x="9" y="28"/>
                  </a:cubicBezTo>
                  <a:cubicBezTo>
                    <a:pt x="9" y="29"/>
                    <a:pt x="9" y="29"/>
                    <a:pt x="9" y="29"/>
                  </a:cubicBezTo>
                  <a:cubicBezTo>
                    <a:pt x="9" y="30"/>
                    <a:pt x="9" y="30"/>
                    <a:pt x="9" y="30"/>
                  </a:cubicBezTo>
                  <a:cubicBezTo>
                    <a:pt x="9" y="30"/>
                    <a:pt x="9" y="30"/>
                    <a:pt x="9" y="30"/>
                  </a:cubicBezTo>
                  <a:cubicBezTo>
                    <a:pt x="9" y="31"/>
                    <a:pt x="9" y="31"/>
                    <a:pt x="9" y="31"/>
                  </a:cubicBezTo>
                  <a:cubicBezTo>
                    <a:pt x="9" y="30"/>
                    <a:pt x="9" y="30"/>
                    <a:pt x="9" y="30"/>
                  </a:cubicBezTo>
                  <a:cubicBezTo>
                    <a:pt x="9" y="31"/>
                    <a:pt x="9" y="31"/>
                    <a:pt x="9" y="31"/>
                  </a:cubicBezTo>
                  <a:cubicBezTo>
                    <a:pt x="9" y="32"/>
                    <a:pt x="9" y="32"/>
                    <a:pt x="9" y="32"/>
                  </a:cubicBezTo>
                  <a:cubicBezTo>
                    <a:pt x="8" y="33"/>
                    <a:pt x="8" y="33"/>
                    <a:pt x="8" y="33"/>
                  </a:cubicBezTo>
                  <a:cubicBezTo>
                    <a:pt x="8" y="33"/>
                    <a:pt x="8" y="33"/>
                    <a:pt x="8" y="33"/>
                  </a:cubicBezTo>
                  <a:cubicBezTo>
                    <a:pt x="9" y="33"/>
                    <a:pt x="9" y="33"/>
                    <a:pt x="9" y="33"/>
                  </a:cubicBezTo>
                  <a:cubicBezTo>
                    <a:pt x="9" y="32"/>
                    <a:pt x="9" y="32"/>
                    <a:pt x="9" y="32"/>
                  </a:cubicBezTo>
                  <a:cubicBezTo>
                    <a:pt x="9" y="32"/>
                    <a:pt x="9" y="32"/>
                    <a:pt x="9" y="32"/>
                  </a:cubicBezTo>
                  <a:cubicBezTo>
                    <a:pt x="9" y="31"/>
                    <a:pt x="9" y="31"/>
                    <a:pt x="9" y="31"/>
                  </a:cubicBezTo>
                  <a:cubicBezTo>
                    <a:pt x="10" y="31"/>
                    <a:pt x="10" y="31"/>
                    <a:pt x="10" y="31"/>
                  </a:cubicBezTo>
                  <a:cubicBezTo>
                    <a:pt x="9" y="29"/>
                    <a:pt x="9" y="29"/>
                    <a:pt x="9" y="29"/>
                  </a:cubicBezTo>
                  <a:cubicBezTo>
                    <a:pt x="10" y="29"/>
                    <a:pt x="10" y="29"/>
                    <a:pt x="10" y="29"/>
                  </a:cubicBezTo>
                  <a:cubicBezTo>
                    <a:pt x="11" y="28"/>
                    <a:pt x="11" y="28"/>
                    <a:pt x="11" y="28"/>
                  </a:cubicBezTo>
                  <a:cubicBezTo>
                    <a:pt x="10" y="29"/>
                    <a:pt x="10" y="29"/>
                    <a:pt x="10" y="29"/>
                  </a:cubicBezTo>
                  <a:cubicBezTo>
                    <a:pt x="10" y="30"/>
                    <a:pt x="10" y="30"/>
                    <a:pt x="10" y="30"/>
                  </a:cubicBezTo>
                  <a:cubicBezTo>
                    <a:pt x="10" y="30"/>
                    <a:pt x="10" y="30"/>
                    <a:pt x="10" y="30"/>
                  </a:cubicBezTo>
                  <a:cubicBezTo>
                    <a:pt x="10" y="30"/>
                    <a:pt x="10" y="30"/>
                    <a:pt x="10" y="30"/>
                  </a:cubicBezTo>
                  <a:cubicBezTo>
                    <a:pt x="11" y="29"/>
                    <a:pt x="11" y="29"/>
                    <a:pt x="11" y="29"/>
                  </a:cubicBezTo>
                  <a:cubicBezTo>
                    <a:pt x="11" y="30"/>
                    <a:pt x="11" y="30"/>
                    <a:pt x="11" y="30"/>
                  </a:cubicBezTo>
                  <a:cubicBezTo>
                    <a:pt x="12" y="29"/>
                    <a:pt x="12" y="29"/>
                    <a:pt x="12" y="29"/>
                  </a:cubicBezTo>
                  <a:cubicBezTo>
                    <a:pt x="12" y="28"/>
                    <a:pt x="12" y="28"/>
                    <a:pt x="12" y="28"/>
                  </a:cubicBezTo>
                  <a:cubicBezTo>
                    <a:pt x="12" y="28"/>
                    <a:pt x="12" y="28"/>
                    <a:pt x="12" y="28"/>
                  </a:cubicBezTo>
                  <a:cubicBezTo>
                    <a:pt x="12" y="29"/>
                    <a:pt x="12" y="29"/>
                    <a:pt x="12" y="29"/>
                  </a:cubicBezTo>
                  <a:cubicBezTo>
                    <a:pt x="13" y="30"/>
                    <a:pt x="13" y="30"/>
                    <a:pt x="13" y="30"/>
                  </a:cubicBezTo>
                  <a:cubicBezTo>
                    <a:pt x="12" y="30"/>
                    <a:pt x="12" y="30"/>
                    <a:pt x="12" y="30"/>
                  </a:cubicBezTo>
                  <a:cubicBezTo>
                    <a:pt x="12" y="31"/>
                    <a:pt x="12" y="31"/>
                    <a:pt x="12" y="31"/>
                  </a:cubicBezTo>
                  <a:cubicBezTo>
                    <a:pt x="12" y="31"/>
                    <a:pt x="12" y="31"/>
                    <a:pt x="12" y="31"/>
                  </a:cubicBezTo>
                  <a:cubicBezTo>
                    <a:pt x="12" y="31"/>
                    <a:pt x="12" y="31"/>
                    <a:pt x="12" y="31"/>
                  </a:cubicBezTo>
                  <a:cubicBezTo>
                    <a:pt x="13" y="32"/>
                    <a:pt x="13" y="32"/>
                    <a:pt x="13" y="32"/>
                  </a:cubicBezTo>
                  <a:cubicBezTo>
                    <a:pt x="12" y="33"/>
                    <a:pt x="12" y="33"/>
                    <a:pt x="12" y="33"/>
                  </a:cubicBezTo>
                  <a:cubicBezTo>
                    <a:pt x="11" y="35"/>
                    <a:pt x="11" y="35"/>
                    <a:pt x="11" y="35"/>
                  </a:cubicBezTo>
                  <a:cubicBezTo>
                    <a:pt x="11" y="35"/>
                    <a:pt x="11" y="35"/>
                    <a:pt x="11" y="35"/>
                  </a:cubicBezTo>
                  <a:cubicBezTo>
                    <a:pt x="11" y="35"/>
                    <a:pt x="11" y="35"/>
                    <a:pt x="11" y="35"/>
                  </a:cubicBezTo>
                  <a:cubicBezTo>
                    <a:pt x="11" y="36"/>
                    <a:pt x="11" y="36"/>
                    <a:pt x="11" y="36"/>
                  </a:cubicBezTo>
                  <a:cubicBezTo>
                    <a:pt x="12" y="37"/>
                    <a:pt x="12" y="37"/>
                    <a:pt x="12" y="37"/>
                  </a:cubicBezTo>
                  <a:cubicBezTo>
                    <a:pt x="11" y="36"/>
                    <a:pt x="11" y="36"/>
                    <a:pt x="11" y="36"/>
                  </a:cubicBezTo>
                  <a:cubicBezTo>
                    <a:pt x="12" y="36"/>
                    <a:pt x="12" y="36"/>
                    <a:pt x="12" y="36"/>
                  </a:cubicBezTo>
                  <a:cubicBezTo>
                    <a:pt x="13" y="37"/>
                    <a:pt x="13" y="37"/>
                    <a:pt x="13" y="37"/>
                  </a:cubicBezTo>
                  <a:cubicBezTo>
                    <a:pt x="13" y="36"/>
                    <a:pt x="13" y="36"/>
                    <a:pt x="13" y="36"/>
                  </a:cubicBezTo>
                  <a:cubicBezTo>
                    <a:pt x="13" y="35"/>
                    <a:pt x="13" y="35"/>
                    <a:pt x="13" y="35"/>
                  </a:cubicBezTo>
                  <a:cubicBezTo>
                    <a:pt x="13" y="35"/>
                    <a:pt x="13" y="35"/>
                    <a:pt x="13" y="35"/>
                  </a:cubicBezTo>
                  <a:cubicBezTo>
                    <a:pt x="14" y="36"/>
                    <a:pt x="14" y="36"/>
                    <a:pt x="14" y="36"/>
                  </a:cubicBezTo>
                  <a:cubicBezTo>
                    <a:pt x="15" y="36"/>
                    <a:pt x="15" y="36"/>
                    <a:pt x="15" y="36"/>
                  </a:cubicBezTo>
                  <a:cubicBezTo>
                    <a:pt x="15" y="36"/>
                    <a:pt x="15" y="36"/>
                    <a:pt x="15" y="36"/>
                  </a:cubicBezTo>
                  <a:cubicBezTo>
                    <a:pt x="16" y="36"/>
                    <a:pt x="16" y="36"/>
                    <a:pt x="16" y="36"/>
                  </a:cubicBezTo>
                  <a:cubicBezTo>
                    <a:pt x="16" y="35"/>
                    <a:pt x="16" y="35"/>
                    <a:pt x="16" y="35"/>
                  </a:cubicBezTo>
                  <a:cubicBezTo>
                    <a:pt x="19" y="35"/>
                    <a:pt x="19" y="35"/>
                    <a:pt x="19" y="35"/>
                  </a:cubicBezTo>
                  <a:cubicBezTo>
                    <a:pt x="17" y="35"/>
                    <a:pt x="17" y="35"/>
                    <a:pt x="17" y="35"/>
                  </a:cubicBezTo>
                  <a:cubicBezTo>
                    <a:pt x="16" y="38"/>
                    <a:pt x="16" y="38"/>
                    <a:pt x="16" y="38"/>
                  </a:cubicBezTo>
                  <a:cubicBezTo>
                    <a:pt x="17" y="39"/>
                    <a:pt x="17" y="39"/>
                    <a:pt x="17" y="39"/>
                  </a:cubicBezTo>
                  <a:cubicBezTo>
                    <a:pt x="18" y="39"/>
                    <a:pt x="18" y="39"/>
                    <a:pt x="18" y="39"/>
                  </a:cubicBezTo>
                  <a:cubicBezTo>
                    <a:pt x="18" y="40"/>
                    <a:pt x="18" y="40"/>
                    <a:pt x="18" y="40"/>
                  </a:cubicBezTo>
                  <a:cubicBezTo>
                    <a:pt x="19" y="39"/>
                    <a:pt x="19" y="39"/>
                    <a:pt x="19" y="39"/>
                  </a:cubicBezTo>
                  <a:cubicBezTo>
                    <a:pt x="19" y="39"/>
                    <a:pt x="19" y="39"/>
                    <a:pt x="19" y="39"/>
                  </a:cubicBezTo>
                  <a:cubicBezTo>
                    <a:pt x="19" y="40"/>
                    <a:pt x="19" y="40"/>
                    <a:pt x="19" y="40"/>
                  </a:cubicBezTo>
                  <a:cubicBezTo>
                    <a:pt x="19" y="41"/>
                    <a:pt x="19" y="41"/>
                    <a:pt x="19" y="41"/>
                  </a:cubicBezTo>
                  <a:cubicBezTo>
                    <a:pt x="19" y="41"/>
                    <a:pt x="19" y="41"/>
                    <a:pt x="19" y="41"/>
                  </a:cubicBezTo>
                  <a:cubicBezTo>
                    <a:pt x="19" y="42"/>
                    <a:pt x="19" y="42"/>
                    <a:pt x="19" y="42"/>
                  </a:cubicBezTo>
                  <a:cubicBezTo>
                    <a:pt x="18" y="43"/>
                    <a:pt x="18" y="43"/>
                    <a:pt x="18" y="43"/>
                  </a:cubicBezTo>
                  <a:cubicBezTo>
                    <a:pt x="19" y="44"/>
                    <a:pt x="19" y="44"/>
                    <a:pt x="19" y="44"/>
                  </a:cubicBezTo>
                  <a:cubicBezTo>
                    <a:pt x="19" y="44"/>
                    <a:pt x="19" y="44"/>
                    <a:pt x="19" y="44"/>
                  </a:cubicBezTo>
                  <a:cubicBezTo>
                    <a:pt x="20" y="44"/>
                    <a:pt x="20" y="44"/>
                    <a:pt x="20" y="44"/>
                  </a:cubicBezTo>
                  <a:cubicBezTo>
                    <a:pt x="20" y="44"/>
                    <a:pt x="20" y="44"/>
                    <a:pt x="20" y="44"/>
                  </a:cubicBezTo>
                  <a:cubicBezTo>
                    <a:pt x="19" y="44"/>
                    <a:pt x="19" y="44"/>
                    <a:pt x="19" y="44"/>
                  </a:cubicBezTo>
                  <a:cubicBezTo>
                    <a:pt x="19" y="44"/>
                    <a:pt x="19" y="44"/>
                    <a:pt x="19" y="44"/>
                  </a:cubicBezTo>
                  <a:cubicBezTo>
                    <a:pt x="18" y="44"/>
                    <a:pt x="18" y="44"/>
                    <a:pt x="18" y="44"/>
                  </a:cubicBezTo>
                  <a:cubicBezTo>
                    <a:pt x="18" y="45"/>
                    <a:pt x="18" y="45"/>
                    <a:pt x="18" y="45"/>
                  </a:cubicBezTo>
                  <a:cubicBezTo>
                    <a:pt x="19" y="45"/>
                    <a:pt x="19" y="45"/>
                    <a:pt x="19" y="45"/>
                  </a:cubicBezTo>
                  <a:cubicBezTo>
                    <a:pt x="18" y="45"/>
                    <a:pt x="18" y="45"/>
                    <a:pt x="18" y="45"/>
                  </a:cubicBezTo>
                  <a:cubicBezTo>
                    <a:pt x="18" y="44"/>
                    <a:pt x="18" y="44"/>
                    <a:pt x="18" y="44"/>
                  </a:cubicBezTo>
                  <a:cubicBezTo>
                    <a:pt x="16" y="45"/>
                    <a:pt x="16" y="45"/>
                    <a:pt x="16" y="45"/>
                  </a:cubicBezTo>
                  <a:cubicBezTo>
                    <a:pt x="16" y="45"/>
                    <a:pt x="16" y="45"/>
                    <a:pt x="16" y="45"/>
                  </a:cubicBezTo>
                  <a:cubicBezTo>
                    <a:pt x="14" y="45"/>
                    <a:pt x="14" y="45"/>
                    <a:pt x="14" y="45"/>
                  </a:cubicBezTo>
                  <a:cubicBezTo>
                    <a:pt x="13" y="46"/>
                    <a:pt x="13" y="46"/>
                    <a:pt x="13" y="46"/>
                  </a:cubicBezTo>
                  <a:cubicBezTo>
                    <a:pt x="12" y="47"/>
                    <a:pt x="12" y="47"/>
                    <a:pt x="12" y="47"/>
                  </a:cubicBezTo>
                  <a:cubicBezTo>
                    <a:pt x="12" y="47"/>
                    <a:pt x="12" y="47"/>
                    <a:pt x="12" y="47"/>
                  </a:cubicBezTo>
                  <a:cubicBezTo>
                    <a:pt x="13" y="47"/>
                    <a:pt x="13" y="47"/>
                    <a:pt x="13" y="47"/>
                  </a:cubicBezTo>
                  <a:cubicBezTo>
                    <a:pt x="13" y="47"/>
                    <a:pt x="13" y="47"/>
                    <a:pt x="13" y="47"/>
                  </a:cubicBezTo>
                  <a:cubicBezTo>
                    <a:pt x="13" y="47"/>
                    <a:pt x="13" y="47"/>
                    <a:pt x="13" y="47"/>
                  </a:cubicBezTo>
                  <a:cubicBezTo>
                    <a:pt x="15" y="47"/>
                    <a:pt x="15" y="47"/>
                    <a:pt x="15" y="47"/>
                  </a:cubicBezTo>
                  <a:cubicBezTo>
                    <a:pt x="14" y="47"/>
                    <a:pt x="14" y="47"/>
                    <a:pt x="14" y="47"/>
                  </a:cubicBezTo>
                  <a:cubicBezTo>
                    <a:pt x="15" y="48"/>
                    <a:pt x="15" y="48"/>
                    <a:pt x="15" y="48"/>
                  </a:cubicBezTo>
                  <a:cubicBezTo>
                    <a:pt x="14" y="48"/>
                    <a:pt x="14" y="48"/>
                    <a:pt x="14" y="48"/>
                  </a:cubicBezTo>
                  <a:cubicBezTo>
                    <a:pt x="15" y="49"/>
                    <a:pt x="15" y="49"/>
                    <a:pt x="15" y="49"/>
                  </a:cubicBezTo>
                  <a:cubicBezTo>
                    <a:pt x="15" y="49"/>
                    <a:pt x="15" y="49"/>
                    <a:pt x="15" y="49"/>
                  </a:cubicBezTo>
                  <a:cubicBezTo>
                    <a:pt x="14" y="50"/>
                    <a:pt x="14" y="50"/>
                    <a:pt x="14" y="50"/>
                  </a:cubicBezTo>
                  <a:cubicBezTo>
                    <a:pt x="13" y="51"/>
                    <a:pt x="13" y="51"/>
                    <a:pt x="13" y="51"/>
                  </a:cubicBezTo>
                  <a:cubicBezTo>
                    <a:pt x="13" y="51"/>
                    <a:pt x="13" y="51"/>
                    <a:pt x="13" y="51"/>
                  </a:cubicBezTo>
                  <a:cubicBezTo>
                    <a:pt x="12" y="51"/>
                    <a:pt x="12" y="51"/>
                    <a:pt x="12" y="51"/>
                  </a:cubicBezTo>
                  <a:cubicBezTo>
                    <a:pt x="11" y="52"/>
                    <a:pt x="11" y="52"/>
                    <a:pt x="11" y="52"/>
                  </a:cubicBezTo>
                  <a:cubicBezTo>
                    <a:pt x="11" y="52"/>
                    <a:pt x="11" y="52"/>
                    <a:pt x="11" y="52"/>
                  </a:cubicBezTo>
                  <a:cubicBezTo>
                    <a:pt x="10" y="52"/>
                    <a:pt x="10" y="52"/>
                    <a:pt x="10" y="52"/>
                  </a:cubicBezTo>
                  <a:cubicBezTo>
                    <a:pt x="10" y="52"/>
                    <a:pt x="10" y="52"/>
                    <a:pt x="10" y="52"/>
                  </a:cubicBezTo>
                  <a:cubicBezTo>
                    <a:pt x="11" y="53"/>
                    <a:pt x="11" y="53"/>
                    <a:pt x="11" y="53"/>
                  </a:cubicBezTo>
                  <a:cubicBezTo>
                    <a:pt x="10" y="53"/>
                    <a:pt x="10" y="53"/>
                    <a:pt x="10" y="53"/>
                  </a:cubicBezTo>
                  <a:cubicBezTo>
                    <a:pt x="11" y="53"/>
                    <a:pt x="11" y="53"/>
                    <a:pt x="11" y="53"/>
                  </a:cubicBezTo>
                  <a:cubicBezTo>
                    <a:pt x="11" y="54"/>
                    <a:pt x="11" y="54"/>
                    <a:pt x="11" y="54"/>
                  </a:cubicBezTo>
                  <a:cubicBezTo>
                    <a:pt x="11" y="54"/>
                    <a:pt x="11" y="54"/>
                    <a:pt x="11" y="54"/>
                  </a:cubicBezTo>
                  <a:cubicBezTo>
                    <a:pt x="12" y="54"/>
                    <a:pt x="12" y="54"/>
                    <a:pt x="12" y="54"/>
                  </a:cubicBezTo>
                  <a:cubicBezTo>
                    <a:pt x="12" y="53"/>
                    <a:pt x="12" y="53"/>
                    <a:pt x="12" y="53"/>
                  </a:cubicBezTo>
                  <a:cubicBezTo>
                    <a:pt x="14" y="53"/>
                    <a:pt x="14" y="53"/>
                    <a:pt x="14" y="53"/>
                  </a:cubicBezTo>
                  <a:cubicBezTo>
                    <a:pt x="14" y="53"/>
                    <a:pt x="14" y="53"/>
                    <a:pt x="14" y="53"/>
                  </a:cubicBezTo>
                  <a:cubicBezTo>
                    <a:pt x="15" y="54"/>
                    <a:pt x="15" y="54"/>
                    <a:pt x="15" y="54"/>
                  </a:cubicBezTo>
                  <a:cubicBezTo>
                    <a:pt x="14" y="54"/>
                    <a:pt x="14" y="54"/>
                    <a:pt x="14" y="54"/>
                  </a:cubicBezTo>
                  <a:cubicBezTo>
                    <a:pt x="14" y="54"/>
                    <a:pt x="14" y="54"/>
                    <a:pt x="14" y="54"/>
                  </a:cubicBezTo>
                  <a:cubicBezTo>
                    <a:pt x="15" y="54"/>
                    <a:pt x="15" y="54"/>
                    <a:pt x="15" y="54"/>
                  </a:cubicBezTo>
                  <a:cubicBezTo>
                    <a:pt x="15" y="54"/>
                    <a:pt x="15" y="54"/>
                    <a:pt x="15" y="54"/>
                  </a:cubicBezTo>
                  <a:cubicBezTo>
                    <a:pt x="16" y="54"/>
                    <a:pt x="16" y="54"/>
                    <a:pt x="16" y="54"/>
                  </a:cubicBezTo>
                  <a:cubicBezTo>
                    <a:pt x="16" y="55"/>
                    <a:pt x="16" y="55"/>
                    <a:pt x="16" y="55"/>
                  </a:cubicBezTo>
                  <a:cubicBezTo>
                    <a:pt x="17" y="55"/>
                    <a:pt x="17" y="55"/>
                    <a:pt x="17" y="55"/>
                  </a:cubicBezTo>
                  <a:cubicBezTo>
                    <a:pt x="18" y="55"/>
                    <a:pt x="18" y="55"/>
                    <a:pt x="18" y="55"/>
                  </a:cubicBezTo>
                  <a:cubicBezTo>
                    <a:pt x="19" y="55"/>
                    <a:pt x="19" y="55"/>
                    <a:pt x="19" y="55"/>
                  </a:cubicBezTo>
                  <a:cubicBezTo>
                    <a:pt x="19" y="54"/>
                    <a:pt x="19" y="54"/>
                    <a:pt x="19" y="54"/>
                  </a:cubicBezTo>
                  <a:cubicBezTo>
                    <a:pt x="20" y="54"/>
                    <a:pt x="20" y="54"/>
                    <a:pt x="20" y="54"/>
                  </a:cubicBezTo>
                  <a:cubicBezTo>
                    <a:pt x="21" y="54"/>
                    <a:pt x="21" y="54"/>
                    <a:pt x="21" y="54"/>
                  </a:cubicBezTo>
                  <a:cubicBezTo>
                    <a:pt x="21" y="53"/>
                    <a:pt x="21" y="53"/>
                    <a:pt x="21" y="53"/>
                  </a:cubicBezTo>
                  <a:cubicBezTo>
                    <a:pt x="20" y="54"/>
                    <a:pt x="20" y="54"/>
                    <a:pt x="20" y="54"/>
                  </a:cubicBezTo>
                  <a:cubicBezTo>
                    <a:pt x="19" y="55"/>
                    <a:pt x="19" y="55"/>
                    <a:pt x="19" y="55"/>
                  </a:cubicBezTo>
                  <a:cubicBezTo>
                    <a:pt x="19" y="56"/>
                    <a:pt x="19" y="56"/>
                    <a:pt x="19" y="56"/>
                  </a:cubicBezTo>
                  <a:cubicBezTo>
                    <a:pt x="18" y="56"/>
                    <a:pt x="18" y="56"/>
                    <a:pt x="18" y="56"/>
                  </a:cubicBezTo>
                  <a:cubicBezTo>
                    <a:pt x="18" y="57"/>
                    <a:pt x="18" y="57"/>
                    <a:pt x="18" y="57"/>
                  </a:cubicBezTo>
                  <a:cubicBezTo>
                    <a:pt x="17" y="56"/>
                    <a:pt x="17" y="56"/>
                    <a:pt x="17" y="56"/>
                  </a:cubicBezTo>
                  <a:cubicBezTo>
                    <a:pt x="15" y="56"/>
                    <a:pt x="15" y="56"/>
                    <a:pt x="15" y="56"/>
                  </a:cubicBezTo>
                  <a:cubicBezTo>
                    <a:pt x="14" y="56"/>
                    <a:pt x="14" y="56"/>
                    <a:pt x="14" y="56"/>
                  </a:cubicBezTo>
                  <a:cubicBezTo>
                    <a:pt x="14" y="57"/>
                    <a:pt x="14" y="57"/>
                    <a:pt x="14" y="57"/>
                  </a:cubicBezTo>
                  <a:cubicBezTo>
                    <a:pt x="14" y="57"/>
                    <a:pt x="14" y="57"/>
                    <a:pt x="14" y="57"/>
                  </a:cubicBezTo>
                  <a:cubicBezTo>
                    <a:pt x="13" y="57"/>
                    <a:pt x="13" y="57"/>
                    <a:pt x="13" y="57"/>
                  </a:cubicBezTo>
                  <a:cubicBezTo>
                    <a:pt x="13" y="59"/>
                    <a:pt x="13" y="59"/>
                    <a:pt x="13" y="59"/>
                  </a:cubicBezTo>
                  <a:cubicBezTo>
                    <a:pt x="12" y="59"/>
                    <a:pt x="12" y="59"/>
                    <a:pt x="12" y="59"/>
                  </a:cubicBezTo>
                  <a:cubicBezTo>
                    <a:pt x="12" y="60"/>
                    <a:pt x="12" y="60"/>
                    <a:pt x="12" y="60"/>
                  </a:cubicBezTo>
                  <a:cubicBezTo>
                    <a:pt x="11" y="60"/>
                    <a:pt x="11" y="60"/>
                    <a:pt x="11" y="60"/>
                  </a:cubicBezTo>
                  <a:cubicBezTo>
                    <a:pt x="11" y="61"/>
                    <a:pt x="11" y="61"/>
                    <a:pt x="11" y="61"/>
                  </a:cubicBezTo>
                  <a:cubicBezTo>
                    <a:pt x="10" y="61"/>
                    <a:pt x="10" y="61"/>
                    <a:pt x="10" y="61"/>
                  </a:cubicBezTo>
                  <a:cubicBezTo>
                    <a:pt x="10" y="61"/>
                    <a:pt x="10" y="61"/>
                    <a:pt x="10" y="61"/>
                  </a:cubicBezTo>
                  <a:cubicBezTo>
                    <a:pt x="9" y="62"/>
                    <a:pt x="9" y="62"/>
                    <a:pt x="9" y="62"/>
                  </a:cubicBezTo>
                  <a:cubicBezTo>
                    <a:pt x="9" y="62"/>
                    <a:pt x="9" y="62"/>
                    <a:pt x="9" y="62"/>
                  </a:cubicBezTo>
                  <a:cubicBezTo>
                    <a:pt x="8" y="62"/>
                    <a:pt x="8" y="62"/>
                    <a:pt x="8" y="62"/>
                  </a:cubicBezTo>
                  <a:cubicBezTo>
                    <a:pt x="8" y="63"/>
                    <a:pt x="8" y="63"/>
                    <a:pt x="8" y="63"/>
                  </a:cubicBezTo>
                  <a:cubicBezTo>
                    <a:pt x="9" y="63"/>
                    <a:pt x="9" y="63"/>
                    <a:pt x="9" y="63"/>
                  </a:cubicBezTo>
                  <a:cubicBezTo>
                    <a:pt x="9" y="62"/>
                    <a:pt x="9" y="62"/>
                    <a:pt x="9" y="62"/>
                  </a:cubicBezTo>
                  <a:cubicBezTo>
                    <a:pt x="10" y="62"/>
                    <a:pt x="10" y="62"/>
                    <a:pt x="10" y="62"/>
                  </a:cubicBezTo>
                  <a:lnTo>
                    <a:pt x="10" y="63"/>
                  </a:lnTo>
                  <a:close/>
                </a:path>
              </a:pathLst>
            </a:custGeom>
            <a:grpFill/>
            <a:ln>
              <a:noFill/>
            </a:ln>
          </p:spPr>
          <p:txBody>
            <a:bodyPr vert="horz" wrap="square" lIns="91440" tIns="45720" rIns="91440" bIns="45720" numCol="1" anchor="t" anchorCtr="0" compatLnSpc="1"/>
            <a:lstStyle/>
            <a:p>
              <a:endParaRPr lang="en-US"/>
            </a:p>
          </p:txBody>
        </p:sp>
        <p:sp>
          <p:nvSpPr>
            <p:cNvPr id="217" name="Freeform 70"/>
            <p:cNvSpPr>
              <a:spLocks noEditPoints="1"/>
            </p:cNvSpPr>
            <p:nvPr/>
          </p:nvSpPr>
          <p:spPr bwMode="auto">
            <a:xfrm>
              <a:off x="4202957" y="2102919"/>
              <a:ext cx="275339" cy="229020"/>
            </a:xfrm>
            <a:custGeom>
              <a:avLst/>
              <a:gdLst>
                <a:gd name="T0" fmla="*/ 166 w 214"/>
                <a:gd name="T1" fmla="*/ 85 h 178"/>
                <a:gd name="T2" fmla="*/ 155 w 214"/>
                <a:gd name="T3" fmla="*/ 92 h 178"/>
                <a:gd name="T4" fmla="*/ 159 w 214"/>
                <a:gd name="T5" fmla="*/ 81 h 178"/>
                <a:gd name="T6" fmla="*/ 170 w 214"/>
                <a:gd name="T7" fmla="*/ 67 h 178"/>
                <a:gd name="T8" fmla="*/ 177 w 214"/>
                <a:gd name="T9" fmla="*/ 67 h 178"/>
                <a:gd name="T10" fmla="*/ 181 w 214"/>
                <a:gd name="T11" fmla="*/ 48 h 178"/>
                <a:gd name="T12" fmla="*/ 185 w 214"/>
                <a:gd name="T13" fmla="*/ 37 h 178"/>
                <a:gd name="T14" fmla="*/ 170 w 214"/>
                <a:gd name="T15" fmla="*/ 33 h 178"/>
                <a:gd name="T16" fmla="*/ 159 w 214"/>
                <a:gd name="T17" fmla="*/ 29 h 178"/>
                <a:gd name="T18" fmla="*/ 144 w 214"/>
                <a:gd name="T19" fmla="*/ 26 h 178"/>
                <a:gd name="T20" fmla="*/ 133 w 214"/>
                <a:gd name="T21" fmla="*/ 18 h 178"/>
                <a:gd name="T22" fmla="*/ 122 w 214"/>
                <a:gd name="T23" fmla="*/ 11 h 178"/>
                <a:gd name="T24" fmla="*/ 111 w 214"/>
                <a:gd name="T25" fmla="*/ 0 h 178"/>
                <a:gd name="T26" fmla="*/ 96 w 214"/>
                <a:gd name="T27" fmla="*/ 3 h 178"/>
                <a:gd name="T28" fmla="*/ 92 w 214"/>
                <a:gd name="T29" fmla="*/ 18 h 178"/>
                <a:gd name="T30" fmla="*/ 70 w 214"/>
                <a:gd name="T31" fmla="*/ 26 h 178"/>
                <a:gd name="T32" fmla="*/ 63 w 214"/>
                <a:gd name="T33" fmla="*/ 33 h 178"/>
                <a:gd name="T34" fmla="*/ 55 w 214"/>
                <a:gd name="T35" fmla="*/ 26 h 178"/>
                <a:gd name="T36" fmla="*/ 44 w 214"/>
                <a:gd name="T37" fmla="*/ 29 h 178"/>
                <a:gd name="T38" fmla="*/ 48 w 214"/>
                <a:gd name="T39" fmla="*/ 41 h 178"/>
                <a:gd name="T40" fmla="*/ 40 w 214"/>
                <a:gd name="T41" fmla="*/ 44 h 178"/>
                <a:gd name="T42" fmla="*/ 26 w 214"/>
                <a:gd name="T43" fmla="*/ 41 h 178"/>
                <a:gd name="T44" fmla="*/ 11 w 214"/>
                <a:gd name="T45" fmla="*/ 44 h 178"/>
                <a:gd name="T46" fmla="*/ 0 w 214"/>
                <a:gd name="T47" fmla="*/ 52 h 178"/>
                <a:gd name="T48" fmla="*/ 3 w 214"/>
                <a:gd name="T49" fmla="*/ 52 h 178"/>
                <a:gd name="T50" fmla="*/ 3 w 214"/>
                <a:gd name="T51" fmla="*/ 55 h 178"/>
                <a:gd name="T52" fmla="*/ 7 w 214"/>
                <a:gd name="T53" fmla="*/ 63 h 178"/>
                <a:gd name="T54" fmla="*/ 22 w 214"/>
                <a:gd name="T55" fmla="*/ 63 h 178"/>
                <a:gd name="T56" fmla="*/ 29 w 214"/>
                <a:gd name="T57" fmla="*/ 67 h 178"/>
                <a:gd name="T58" fmla="*/ 37 w 214"/>
                <a:gd name="T59" fmla="*/ 70 h 178"/>
                <a:gd name="T60" fmla="*/ 44 w 214"/>
                <a:gd name="T61" fmla="*/ 70 h 178"/>
                <a:gd name="T62" fmla="*/ 40 w 214"/>
                <a:gd name="T63" fmla="*/ 81 h 178"/>
                <a:gd name="T64" fmla="*/ 55 w 214"/>
                <a:gd name="T65" fmla="*/ 89 h 178"/>
                <a:gd name="T66" fmla="*/ 51 w 214"/>
                <a:gd name="T67" fmla="*/ 100 h 178"/>
                <a:gd name="T68" fmla="*/ 59 w 214"/>
                <a:gd name="T69" fmla="*/ 104 h 178"/>
                <a:gd name="T70" fmla="*/ 55 w 214"/>
                <a:gd name="T71" fmla="*/ 118 h 178"/>
                <a:gd name="T72" fmla="*/ 48 w 214"/>
                <a:gd name="T73" fmla="*/ 141 h 178"/>
                <a:gd name="T74" fmla="*/ 55 w 214"/>
                <a:gd name="T75" fmla="*/ 148 h 178"/>
                <a:gd name="T76" fmla="*/ 77 w 214"/>
                <a:gd name="T77" fmla="*/ 156 h 178"/>
                <a:gd name="T78" fmla="*/ 96 w 214"/>
                <a:gd name="T79" fmla="*/ 156 h 178"/>
                <a:gd name="T80" fmla="*/ 114 w 214"/>
                <a:gd name="T81" fmla="*/ 159 h 178"/>
                <a:gd name="T82" fmla="*/ 126 w 214"/>
                <a:gd name="T83" fmla="*/ 137 h 178"/>
                <a:gd name="T84" fmla="*/ 140 w 214"/>
                <a:gd name="T85" fmla="*/ 141 h 178"/>
                <a:gd name="T86" fmla="*/ 166 w 214"/>
                <a:gd name="T87" fmla="*/ 148 h 178"/>
                <a:gd name="T88" fmla="*/ 181 w 214"/>
                <a:gd name="T89" fmla="*/ 133 h 178"/>
                <a:gd name="T90" fmla="*/ 170 w 214"/>
                <a:gd name="T91" fmla="*/ 115 h 178"/>
                <a:gd name="T92" fmla="*/ 170 w 214"/>
                <a:gd name="T93" fmla="*/ 100 h 178"/>
                <a:gd name="T94" fmla="*/ 207 w 214"/>
                <a:gd name="T95" fmla="*/ 178 h 178"/>
                <a:gd name="T96" fmla="*/ 203 w 214"/>
                <a:gd name="T97" fmla="*/ 170 h 178"/>
                <a:gd name="T98" fmla="*/ 200 w 214"/>
                <a:gd name="T99" fmla="*/ 167 h 178"/>
                <a:gd name="T100" fmla="*/ 200 w 214"/>
                <a:gd name="T101" fmla="*/ 159 h 178"/>
                <a:gd name="T102" fmla="*/ 207 w 214"/>
                <a:gd name="T103" fmla="*/ 156 h 178"/>
                <a:gd name="T104" fmla="*/ 211 w 214"/>
                <a:gd name="T105" fmla="*/ 148 h 178"/>
                <a:gd name="T106" fmla="*/ 211 w 214"/>
                <a:gd name="T107"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178">
                  <a:moveTo>
                    <a:pt x="174" y="96"/>
                  </a:moveTo>
                  <a:lnTo>
                    <a:pt x="174" y="92"/>
                  </a:lnTo>
                  <a:lnTo>
                    <a:pt x="170" y="92"/>
                  </a:lnTo>
                  <a:lnTo>
                    <a:pt x="170" y="89"/>
                  </a:lnTo>
                  <a:lnTo>
                    <a:pt x="166" y="85"/>
                  </a:lnTo>
                  <a:lnTo>
                    <a:pt x="163" y="85"/>
                  </a:lnTo>
                  <a:lnTo>
                    <a:pt x="159" y="89"/>
                  </a:lnTo>
                  <a:lnTo>
                    <a:pt x="163" y="92"/>
                  </a:lnTo>
                  <a:lnTo>
                    <a:pt x="159" y="92"/>
                  </a:lnTo>
                  <a:lnTo>
                    <a:pt x="155" y="92"/>
                  </a:lnTo>
                  <a:lnTo>
                    <a:pt x="155" y="89"/>
                  </a:lnTo>
                  <a:lnTo>
                    <a:pt x="155" y="89"/>
                  </a:lnTo>
                  <a:lnTo>
                    <a:pt x="159" y="89"/>
                  </a:lnTo>
                  <a:lnTo>
                    <a:pt x="159" y="85"/>
                  </a:lnTo>
                  <a:lnTo>
                    <a:pt x="159" y="81"/>
                  </a:lnTo>
                  <a:lnTo>
                    <a:pt x="163" y="74"/>
                  </a:lnTo>
                  <a:lnTo>
                    <a:pt x="166" y="74"/>
                  </a:lnTo>
                  <a:lnTo>
                    <a:pt x="170" y="70"/>
                  </a:lnTo>
                  <a:lnTo>
                    <a:pt x="170" y="70"/>
                  </a:lnTo>
                  <a:lnTo>
                    <a:pt x="170" y="67"/>
                  </a:lnTo>
                  <a:lnTo>
                    <a:pt x="166" y="67"/>
                  </a:lnTo>
                  <a:lnTo>
                    <a:pt x="170" y="63"/>
                  </a:lnTo>
                  <a:lnTo>
                    <a:pt x="174" y="63"/>
                  </a:lnTo>
                  <a:lnTo>
                    <a:pt x="174" y="67"/>
                  </a:lnTo>
                  <a:lnTo>
                    <a:pt x="177" y="67"/>
                  </a:lnTo>
                  <a:lnTo>
                    <a:pt x="181" y="63"/>
                  </a:lnTo>
                  <a:lnTo>
                    <a:pt x="181" y="59"/>
                  </a:lnTo>
                  <a:lnTo>
                    <a:pt x="177" y="59"/>
                  </a:lnTo>
                  <a:lnTo>
                    <a:pt x="177" y="55"/>
                  </a:lnTo>
                  <a:lnTo>
                    <a:pt x="181" y="48"/>
                  </a:lnTo>
                  <a:lnTo>
                    <a:pt x="181" y="48"/>
                  </a:lnTo>
                  <a:lnTo>
                    <a:pt x="181" y="44"/>
                  </a:lnTo>
                  <a:lnTo>
                    <a:pt x="185" y="41"/>
                  </a:lnTo>
                  <a:lnTo>
                    <a:pt x="188" y="37"/>
                  </a:lnTo>
                  <a:lnTo>
                    <a:pt x="185" y="37"/>
                  </a:lnTo>
                  <a:lnTo>
                    <a:pt x="181" y="37"/>
                  </a:lnTo>
                  <a:lnTo>
                    <a:pt x="177" y="33"/>
                  </a:lnTo>
                  <a:lnTo>
                    <a:pt x="174" y="37"/>
                  </a:lnTo>
                  <a:lnTo>
                    <a:pt x="170" y="33"/>
                  </a:lnTo>
                  <a:lnTo>
                    <a:pt x="170" y="33"/>
                  </a:lnTo>
                  <a:lnTo>
                    <a:pt x="166" y="37"/>
                  </a:lnTo>
                  <a:lnTo>
                    <a:pt x="163" y="33"/>
                  </a:lnTo>
                  <a:lnTo>
                    <a:pt x="163" y="29"/>
                  </a:lnTo>
                  <a:lnTo>
                    <a:pt x="159" y="29"/>
                  </a:lnTo>
                  <a:lnTo>
                    <a:pt x="159" y="29"/>
                  </a:lnTo>
                  <a:lnTo>
                    <a:pt x="155" y="29"/>
                  </a:lnTo>
                  <a:lnTo>
                    <a:pt x="151" y="26"/>
                  </a:lnTo>
                  <a:lnTo>
                    <a:pt x="148" y="26"/>
                  </a:lnTo>
                  <a:lnTo>
                    <a:pt x="148" y="26"/>
                  </a:lnTo>
                  <a:lnTo>
                    <a:pt x="144" y="26"/>
                  </a:lnTo>
                  <a:lnTo>
                    <a:pt x="140" y="26"/>
                  </a:lnTo>
                  <a:lnTo>
                    <a:pt x="137" y="22"/>
                  </a:lnTo>
                  <a:lnTo>
                    <a:pt x="137" y="18"/>
                  </a:lnTo>
                  <a:lnTo>
                    <a:pt x="133" y="18"/>
                  </a:lnTo>
                  <a:lnTo>
                    <a:pt x="133" y="18"/>
                  </a:lnTo>
                  <a:lnTo>
                    <a:pt x="129" y="18"/>
                  </a:lnTo>
                  <a:lnTo>
                    <a:pt x="126" y="18"/>
                  </a:lnTo>
                  <a:lnTo>
                    <a:pt x="126" y="15"/>
                  </a:lnTo>
                  <a:lnTo>
                    <a:pt x="126" y="15"/>
                  </a:lnTo>
                  <a:lnTo>
                    <a:pt x="122" y="11"/>
                  </a:lnTo>
                  <a:lnTo>
                    <a:pt x="122" y="11"/>
                  </a:lnTo>
                  <a:lnTo>
                    <a:pt x="114" y="7"/>
                  </a:lnTo>
                  <a:lnTo>
                    <a:pt x="114" y="7"/>
                  </a:lnTo>
                  <a:lnTo>
                    <a:pt x="111" y="3"/>
                  </a:lnTo>
                  <a:lnTo>
                    <a:pt x="111" y="0"/>
                  </a:lnTo>
                  <a:lnTo>
                    <a:pt x="111" y="0"/>
                  </a:lnTo>
                  <a:lnTo>
                    <a:pt x="107" y="0"/>
                  </a:lnTo>
                  <a:lnTo>
                    <a:pt x="103" y="0"/>
                  </a:lnTo>
                  <a:lnTo>
                    <a:pt x="100" y="0"/>
                  </a:lnTo>
                  <a:lnTo>
                    <a:pt x="96" y="3"/>
                  </a:lnTo>
                  <a:lnTo>
                    <a:pt x="96" y="3"/>
                  </a:lnTo>
                  <a:lnTo>
                    <a:pt x="96" y="7"/>
                  </a:lnTo>
                  <a:lnTo>
                    <a:pt x="96" y="15"/>
                  </a:lnTo>
                  <a:lnTo>
                    <a:pt x="92" y="18"/>
                  </a:lnTo>
                  <a:lnTo>
                    <a:pt x="92" y="18"/>
                  </a:lnTo>
                  <a:lnTo>
                    <a:pt x="85" y="22"/>
                  </a:lnTo>
                  <a:lnTo>
                    <a:pt x="81" y="22"/>
                  </a:lnTo>
                  <a:lnTo>
                    <a:pt x="81" y="22"/>
                  </a:lnTo>
                  <a:lnTo>
                    <a:pt x="74" y="22"/>
                  </a:lnTo>
                  <a:lnTo>
                    <a:pt x="70" y="26"/>
                  </a:lnTo>
                  <a:lnTo>
                    <a:pt x="74" y="29"/>
                  </a:lnTo>
                  <a:lnTo>
                    <a:pt x="77" y="29"/>
                  </a:lnTo>
                  <a:lnTo>
                    <a:pt x="74" y="33"/>
                  </a:lnTo>
                  <a:lnTo>
                    <a:pt x="66" y="33"/>
                  </a:lnTo>
                  <a:lnTo>
                    <a:pt x="63" y="33"/>
                  </a:lnTo>
                  <a:lnTo>
                    <a:pt x="59" y="29"/>
                  </a:lnTo>
                  <a:lnTo>
                    <a:pt x="55" y="33"/>
                  </a:lnTo>
                  <a:lnTo>
                    <a:pt x="55" y="29"/>
                  </a:lnTo>
                  <a:lnTo>
                    <a:pt x="51" y="29"/>
                  </a:lnTo>
                  <a:lnTo>
                    <a:pt x="55" y="26"/>
                  </a:lnTo>
                  <a:lnTo>
                    <a:pt x="51" y="26"/>
                  </a:lnTo>
                  <a:lnTo>
                    <a:pt x="48" y="26"/>
                  </a:lnTo>
                  <a:lnTo>
                    <a:pt x="44" y="26"/>
                  </a:lnTo>
                  <a:lnTo>
                    <a:pt x="44" y="26"/>
                  </a:lnTo>
                  <a:lnTo>
                    <a:pt x="44" y="29"/>
                  </a:lnTo>
                  <a:lnTo>
                    <a:pt x="44" y="29"/>
                  </a:lnTo>
                  <a:lnTo>
                    <a:pt x="48" y="33"/>
                  </a:lnTo>
                  <a:lnTo>
                    <a:pt x="48" y="37"/>
                  </a:lnTo>
                  <a:lnTo>
                    <a:pt x="48" y="37"/>
                  </a:lnTo>
                  <a:lnTo>
                    <a:pt x="48" y="41"/>
                  </a:lnTo>
                  <a:lnTo>
                    <a:pt x="48" y="41"/>
                  </a:lnTo>
                  <a:lnTo>
                    <a:pt x="51" y="44"/>
                  </a:lnTo>
                  <a:lnTo>
                    <a:pt x="44" y="44"/>
                  </a:lnTo>
                  <a:lnTo>
                    <a:pt x="40" y="44"/>
                  </a:lnTo>
                  <a:lnTo>
                    <a:pt x="40" y="44"/>
                  </a:lnTo>
                  <a:lnTo>
                    <a:pt x="37" y="44"/>
                  </a:lnTo>
                  <a:lnTo>
                    <a:pt x="37" y="44"/>
                  </a:lnTo>
                  <a:lnTo>
                    <a:pt x="33" y="48"/>
                  </a:lnTo>
                  <a:lnTo>
                    <a:pt x="26" y="41"/>
                  </a:lnTo>
                  <a:lnTo>
                    <a:pt x="26" y="41"/>
                  </a:lnTo>
                  <a:lnTo>
                    <a:pt x="22" y="41"/>
                  </a:lnTo>
                  <a:lnTo>
                    <a:pt x="18" y="44"/>
                  </a:lnTo>
                  <a:lnTo>
                    <a:pt x="14" y="44"/>
                  </a:lnTo>
                  <a:lnTo>
                    <a:pt x="14" y="44"/>
                  </a:lnTo>
                  <a:lnTo>
                    <a:pt x="11" y="44"/>
                  </a:lnTo>
                  <a:lnTo>
                    <a:pt x="11" y="44"/>
                  </a:lnTo>
                  <a:lnTo>
                    <a:pt x="7" y="44"/>
                  </a:lnTo>
                  <a:lnTo>
                    <a:pt x="3" y="44"/>
                  </a:lnTo>
                  <a:lnTo>
                    <a:pt x="0" y="48"/>
                  </a:lnTo>
                  <a:lnTo>
                    <a:pt x="0" y="52"/>
                  </a:lnTo>
                  <a:lnTo>
                    <a:pt x="3" y="48"/>
                  </a:lnTo>
                  <a:lnTo>
                    <a:pt x="7" y="52"/>
                  </a:lnTo>
                  <a:lnTo>
                    <a:pt x="7" y="52"/>
                  </a:lnTo>
                  <a:lnTo>
                    <a:pt x="3" y="52"/>
                  </a:lnTo>
                  <a:lnTo>
                    <a:pt x="3" y="52"/>
                  </a:lnTo>
                  <a:lnTo>
                    <a:pt x="3" y="52"/>
                  </a:lnTo>
                  <a:lnTo>
                    <a:pt x="3" y="52"/>
                  </a:lnTo>
                  <a:lnTo>
                    <a:pt x="7" y="52"/>
                  </a:lnTo>
                  <a:lnTo>
                    <a:pt x="7" y="55"/>
                  </a:lnTo>
                  <a:lnTo>
                    <a:pt x="3" y="55"/>
                  </a:lnTo>
                  <a:lnTo>
                    <a:pt x="3" y="55"/>
                  </a:lnTo>
                  <a:lnTo>
                    <a:pt x="3" y="55"/>
                  </a:lnTo>
                  <a:lnTo>
                    <a:pt x="3" y="55"/>
                  </a:lnTo>
                  <a:lnTo>
                    <a:pt x="7" y="59"/>
                  </a:lnTo>
                  <a:lnTo>
                    <a:pt x="7" y="63"/>
                  </a:lnTo>
                  <a:lnTo>
                    <a:pt x="11" y="59"/>
                  </a:lnTo>
                  <a:lnTo>
                    <a:pt x="11" y="59"/>
                  </a:lnTo>
                  <a:lnTo>
                    <a:pt x="14" y="59"/>
                  </a:lnTo>
                  <a:lnTo>
                    <a:pt x="18" y="63"/>
                  </a:lnTo>
                  <a:lnTo>
                    <a:pt x="22" y="63"/>
                  </a:lnTo>
                  <a:lnTo>
                    <a:pt x="22" y="63"/>
                  </a:lnTo>
                  <a:lnTo>
                    <a:pt x="26" y="67"/>
                  </a:lnTo>
                  <a:lnTo>
                    <a:pt x="29" y="63"/>
                  </a:lnTo>
                  <a:lnTo>
                    <a:pt x="29" y="63"/>
                  </a:lnTo>
                  <a:lnTo>
                    <a:pt x="29" y="67"/>
                  </a:lnTo>
                  <a:lnTo>
                    <a:pt x="29" y="67"/>
                  </a:lnTo>
                  <a:lnTo>
                    <a:pt x="33" y="67"/>
                  </a:lnTo>
                  <a:lnTo>
                    <a:pt x="33" y="67"/>
                  </a:lnTo>
                  <a:lnTo>
                    <a:pt x="33" y="70"/>
                  </a:lnTo>
                  <a:lnTo>
                    <a:pt x="37" y="70"/>
                  </a:lnTo>
                  <a:lnTo>
                    <a:pt x="37" y="70"/>
                  </a:lnTo>
                  <a:lnTo>
                    <a:pt x="40" y="70"/>
                  </a:lnTo>
                  <a:lnTo>
                    <a:pt x="44" y="70"/>
                  </a:lnTo>
                  <a:lnTo>
                    <a:pt x="44" y="74"/>
                  </a:lnTo>
                  <a:lnTo>
                    <a:pt x="44" y="70"/>
                  </a:lnTo>
                  <a:lnTo>
                    <a:pt x="40" y="70"/>
                  </a:lnTo>
                  <a:lnTo>
                    <a:pt x="37" y="74"/>
                  </a:lnTo>
                  <a:lnTo>
                    <a:pt x="40" y="74"/>
                  </a:lnTo>
                  <a:lnTo>
                    <a:pt x="40" y="78"/>
                  </a:lnTo>
                  <a:lnTo>
                    <a:pt x="40" y="81"/>
                  </a:lnTo>
                  <a:lnTo>
                    <a:pt x="40" y="81"/>
                  </a:lnTo>
                  <a:lnTo>
                    <a:pt x="40" y="81"/>
                  </a:lnTo>
                  <a:lnTo>
                    <a:pt x="48" y="85"/>
                  </a:lnTo>
                  <a:lnTo>
                    <a:pt x="51" y="89"/>
                  </a:lnTo>
                  <a:lnTo>
                    <a:pt x="55" y="89"/>
                  </a:lnTo>
                  <a:lnTo>
                    <a:pt x="55" y="92"/>
                  </a:lnTo>
                  <a:lnTo>
                    <a:pt x="55" y="92"/>
                  </a:lnTo>
                  <a:lnTo>
                    <a:pt x="55" y="96"/>
                  </a:lnTo>
                  <a:lnTo>
                    <a:pt x="55" y="96"/>
                  </a:lnTo>
                  <a:lnTo>
                    <a:pt x="51" y="100"/>
                  </a:lnTo>
                  <a:lnTo>
                    <a:pt x="55" y="100"/>
                  </a:lnTo>
                  <a:lnTo>
                    <a:pt x="59" y="104"/>
                  </a:lnTo>
                  <a:lnTo>
                    <a:pt x="63" y="111"/>
                  </a:lnTo>
                  <a:lnTo>
                    <a:pt x="59" y="107"/>
                  </a:lnTo>
                  <a:lnTo>
                    <a:pt x="59" y="104"/>
                  </a:lnTo>
                  <a:lnTo>
                    <a:pt x="55" y="104"/>
                  </a:lnTo>
                  <a:lnTo>
                    <a:pt x="55" y="104"/>
                  </a:lnTo>
                  <a:lnTo>
                    <a:pt x="51" y="111"/>
                  </a:lnTo>
                  <a:lnTo>
                    <a:pt x="51" y="118"/>
                  </a:lnTo>
                  <a:lnTo>
                    <a:pt x="55" y="118"/>
                  </a:lnTo>
                  <a:lnTo>
                    <a:pt x="51" y="118"/>
                  </a:lnTo>
                  <a:lnTo>
                    <a:pt x="51" y="130"/>
                  </a:lnTo>
                  <a:lnTo>
                    <a:pt x="48" y="141"/>
                  </a:lnTo>
                  <a:lnTo>
                    <a:pt x="44" y="141"/>
                  </a:lnTo>
                  <a:lnTo>
                    <a:pt x="48" y="141"/>
                  </a:lnTo>
                  <a:lnTo>
                    <a:pt x="48" y="144"/>
                  </a:lnTo>
                  <a:lnTo>
                    <a:pt x="51" y="144"/>
                  </a:lnTo>
                  <a:lnTo>
                    <a:pt x="51" y="148"/>
                  </a:lnTo>
                  <a:lnTo>
                    <a:pt x="51" y="148"/>
                  </a:lnTo>
                  <a:lnTo>
                    <a:pt x="55" y="148"/>
                  </a:lnTo>
                  <a:lnTo>
                    <a:pt x="63" y="152"/>
                  </a:lnTo>
                  <a:lnTo>
                    <a:pt x="66" y="156"/>
                  </a:lnTo>
                  <a:lnTo>
                    <a:pt x="70" y="152"/>
                  </a:lnTo>
                  <a:lnTo>
                    <a:pt x="74" y="156"/>
                  </a:lnTo>
                  <a:lnTo>
                    <a:pt x="77" y="156"/>
                  </a:lnTo>
                  <a:lnTo>
                    <a:pt x="77" y="156"/>
                  </a:lnTo>
                  <a:lnTo>
                    <a:pt x="81" y="156"/>
                  </a:lnTo>
                  <a:lnTo>
                    <a:pt x="89" y="156"/>
                  </a:lnTo>
                  <a:lnTo>
                    <a:pt x="92" y="156"/>
                  </a:lnTo>
                  <a:lnTo>
                    <a:pt x="96" y="156"/>
                  </a:lnTo>
                  <a:lnTo>
                    <a:pt x="100" y="156"/>
                  </a:lnTo>
                  <a:lnTo>
                    <a:pt x="107" y="156"/>
                  </a:lnTo>
                  <a:lnTo>
                    <a:pt x="114" y="159"/>
                  </a:lnTo>
                  <a:lnTo>
                    <a:pt x="118" y="159"/>
                  </a:lnTo>
                  <a:lnTo>
                    <a:pt x="114" y="159"/>
                  </a:lnTo>
                  <a:lnTo>
                    <a:pt x="114" y="156"/>
                  </a:lnTo>
                  <a:lnTo>
                    <a:pt x="114" y="148"/>
                  </a:lnTo>
                  <a:lnTo>
                    <a:pt x="118" y="148"/>
                  </a:lnTo>
                  <a:lnTo>
                    <a:pt x="122" y="144"/>
                  </a:lnTo>
                  <a:lnTo>
                    <a:pt x="126" y="137"/>
                  </a:lnTo>
                  <a:lnTo>
                    <a:pt x="129" y="137"/>
                  </a:lnTo>
                  <a:lnTo>
                    <a:pt x="129" y="141"/>
                  </a:lnTo>
                  <a:lnTo>
                    <a:pt x="133" y="141"/>
                  </a:lnTo>
                  <a:lnTo>
                    <a:pt x="137" y="141"/>
                  </a:lnTo>
                  <a:lnTo>
                    <a:pt x="140" y="141"/>
                  </a:lnTo>
                  <a:lnTo>
                    <a:pt x="144" y="141"/>
                  </a:lnTo>
                  <a:lnTo>
                    <a:pt x="144" y="141"/>
                  </a:lnTo>
                  <a:lnTo>
                    <a:pt x="155" y="144"/>
                  </a:lnTo>
                  <a:lnTo>
                    <a:pt x="159" y="148"/>
                  </a:lnTo>
                  <a:lnTo>
                    <a:pt x="166" y="148"/>
                  </a:lnTo>
                  <a:lnTo>
                    <a:pt x="166" y="144"/>
                  </a:lnTo>
                  <a:lnTo>
                    <a:pt x="166" y="144"/>
                  </a:lnTo>
                  <a:lnTo>
                    <a:pt x="170" y="141"/>
                  </a:lnTo>
                  <a:lnTo>
                    <a:pt x="181" y="133"/>
                  </a:lnTo>
                  <a:lnTo>
                    <a:pt x="181" y="133"/>
                  </a:lnTo>
                  <a:lnTo>
                    <a:pt x="181" y="130"/>
                  </a:lnTo>
                  <a:lnTo>
                    <a:pt x="181" y="126"/>
                  </a:lnTo>
                  <a:lnTo>
                    <a:pt x="177" y="126"/>
                  </a:lnTo>
                  <a:lnTo>
                    <a:pt x="174" y="122"/>
                  </a:lnTo>
                  <a:lnTo>
                    <a:pt x="170" y="115"/>
                  </a:lnTo>
                  <a:lnTo>
                    <a:pt x="166" y="111"/>
                  </a:lnTo>
                  <a:lnTo>
                    <a:pt x="170" y="111"/>
                  </a:lnTo>
                  <a:lnTo>
                    <a:pt x="174" y="107"/>
                  </a:lnTo>
                  <a:lnTo>
                    <a:pt x="174" y="104"/>
                  </a:lnTo>
                  <a:lnTo>
                    <a:pt x="170" y="100"/>
                  </a:lnTo>
                  <a:lnTo>
                    <a:pt x="170" y="96"/>
                  </a:lnTo>
                  <a:lnTo>
                    <a:pt x="174" y="96"/>
                  </a:lnTo>
                  <a:lnTo>
                    <a:pt x="174" y="96"/>
                  </a:lnTo>
                  <a:lnTo>
                    <a:pt x="174" y="96"/>
                  </a:lnTo>
                  <a:close/>
                  <a:moveTo>
                    <a:pt x="207" y="178"/>
                  </a:moveTo>
                  <a:lnTo>
                    <a:pt x="203" y="178"/>
                  </a:lnTo>
                  <a:lnTo>
                    <a:pt x="200" y="174"/>
                  </a:lnTo>
                  <a:lnTo>
                    <a:pt x="203" y="174"/>
                  </a:lnTo>
                  <a:lnTo>
                    <a:pt x="203" y="174"/>
                  </a:lnTo>
                  <a:lnTo>
                    <a:pt x="203" y="170"/>
                  </a:lnTo>
                  <a:lnTo>
                    <a:pt x="200" y="170"/>
                  </a:lnTo>
                  <a:lnTo>
                    <a:pt x="203" y="170"/>
                  </a:lnTo>
                  <a:lnTo>
                    <a:pt x="200" y="170"/>
                  </a:lnTo>
                  <a:lnTo>
                    <a:pt x="200" y="167"/>
                  </a:lnTo>
                  <a:lnTo>
                    <a:pt x="200" y="167"/>
                  </a:lnTo>
                  <a:lnTo>
                    <a:pt x="200" y="167"/>
                  </a:lnTo>
                  <a:lnTo>
                    <a:pt x="196" y="163"/>
                  </a:lnTo>
                  <a:lnTo>
                    <a:pt x="196" y="163"/>
                  </a:lnTo>
                  <a:lnTo>
                    <a:pt x="200" y="163"/>
                  </a:lnTo>
                  <a:lnTo>
                    <a:pt x="200" y="159"/>
                  </a:lnTo>
                  <a:lnTo>
                    <a:pt x="196" y="159"/>
                  </a:lnTo>
                  <a:lnTo>
                    <a:pt x="200" y="156"/>
                  </a:lnTo>
                  <a:lnTo>
                    <a:pt x="203" y="156"/>
                  </a:lnTo>
                  <a:lnTo>
                    <a:pt x="207" y="152"/>
                  </a:lnTo>
                  <a:lnTo>
                    <a:pt x="207" y="156"/>
                  </a:lnTo>
                  <a:lnTo>
                    <a:pt x="211" y="156"/>
                  </a:lnTo>
                  <a:lnTo>
                    <a:pt x="211" y="152"/>
                  </a:lnTo>
                  <a:lnTo>
                    <a:pt x="211" y="148"/>
                  </a:lnTo>
                  <a:lnTo>
                    <a:pt x="211" y="148"/>
                  </a:lnTo>
                  <a:lnTo>
                    <a:pt x="211" y="148"/>
                  </a:lnTo>
                  <a:lnTo>
                    <a:pt x="211" y="152"/>
                  </a:lnTo>
                  <a:lnTo>
                    <a:pt x="211" y="156"/>
                  </a:lnTo>
                  <a:lnTo>
                    <a:pt x="214" y="163"/>
                  </a:lnTo>
                  <a:lnTo>
                    <a:pt x="211" y="167"/>
                  </a:lnTo>
                  <a:lnTo>
                    <a:pt x="211" y="170"/>
                  </a:lnTo>
                  <a:lnTo>
                    <a:pt x="211" y="178"/>
                  </a:lnTo>
                  <a:lnTo>
                    <a:pt x="207" y="178"/>
                  </a:lnTo>
                  <a:close/>
                </a:path>
              </a:pathLst>
            </a:custGeom>
            <a:grpFill/>
            <a:ln>
              <a:noFill/>
            </a:ln>
          </p:spPr>
          <p:txBody>
            <a:bodyPr vert="horz" wrap="square" lIns="91440" tIns="45720" rIns="91440" bIns="45720" numCol="1" anchor="t" anchorCtr="0" compatLnSpc="1"/>
            <a:lstStyle/>
            <a:p>
              <a:endParaRPr lang="en-US"/>
            </a:p>
          </p:txBody>
        </p:sp>
        <p:sp>
          <p:nvSpPr>
            <p:cNvPr id="218" name="Freeform 71"/>
            <p:cNvSpPr/>
            <p:nvPr/>
          </p:nvSpPr>
          <p:spPr bwMode="auto">
            <a:xfrm>
              <a:off x="4578652" y="2455456"/>
              <a:ext cx="10293" cy="10293"/>
            </a:xfrm>
            <a:custGeom>
              <a:avLst/>
              <a:gdLst>
                <a:gd name="T0" fmla="*/ 0 w 8"/>
                <a:gd name="T1" fmla="*/ 0 h 8"/>
                <a:gd name="T2" fmla="*/ 0 w 8"/>
                <a:gd name="T3" fmla="*/ 4 h 8"/>
                <a:gd name="T4" fmla="*/ 4 w 8"/>
                <a:gd name="T5" fmla="*/ 8 h 8"/>
                <a:gd name="T6" fmla="*/ 8 w 8"/>
                <a:gd name="T7" fmla="*/ 4 h 8"/>
                <a:gd name="T8" fmla="*/ 8 w 8"/>
                <a:gd name="T9" fmla="*/ 4 h 8"/>
                <a:gd name="T10" fmla="*/ 0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0" y="0"/>
                  </a:moveTo>
                  <a:lnTo>
                    <a:pt x="0" y="4"/>
                  </a:lnTo>
                  <a:lnTo>
                    <a:pt x="4" y="8"/>
                  </a:lnTo>
                  <a:lnTo>
                    <a:pt x="8" y="4"/>
                  </a:lnTo>
                  <a:lnTo>
                    <a:pt x="8"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219" name="Freeform 72"/>
            <p:cNvSpPr>
              <a:spLocks noEditPoints="1"/>
            </p:cNvSpPr>
            <p:nvPr/>
          </p:nvSpPr>
          <p:spPr bwMode="auto">
            <a:xfrm>
              <a:off x="4416536" y="2198129"/>
              <a:ext cx="243174" cy="243174"/>
            </a:xfrm>
            <a:custGeom>
              <a:avLst/>
              <a:gdLst>
                <a:gd name="T0" fmla="*/ 8 w 189"/>
                <a:gd name="T1" fmla="*/ 48 h 189"/>
                <a:gd name="T2" fmla="*/ 8 w 189"/>
                <a:gd name="T3" fmla="*/ 30 h 189"/>
                <a:gd name="T4" fmla="*/ 15 w 189"/>
                <a:gd name="T5" fmla="*/ 18 h 189"/>
                <a:gd name="T6" fmla="*/ 34 w 189"/>
                <a:gd name="T7" fmla="*/ 18 h 189"/>
                <a:gd name="T8" fmla="*/ 48 w 189"/>
                <a:gd name="T9" fmla="*/ 15 h 189"/>
                <a:gd name="T10" fmla="*/ 63 w 189"/>
                <a:gd name="T11" fmla="*/ 0 h 189"/>
                <a:gd name="T12" fmla="*/ 85 w 189"/>
                <a:gd name="T13" fmla="*/ 4 h 189"/>
                <a:gd name="T14" fmla="*/ 108 w 189"/>
                <a:gd name="T15" fmla="*/ 15 h 189"/>
                <a:gd name="T16" fmla="*/ 100 w 189"/>
                <a:gd name="T17" fmla="*/ 26 h 189"/>
                <a:gd name="T18" fmla="*/ 85 w 189"/>
                <a:gd name="T19" fmla="*/ 33 h 189"/>
                <a:gd name="T20" fmla="*/ 89 w 189"/>
                <a:gd name="T21" fmla="*/ 48 h 189"/>
                <a:gd name="T22" fmla="*/ 104 w 189"/>
                <a:gd name="T23" fmla="*/ 63 h 189"/>
                <a:gd name="T24" fmla="*/ 119 w 189"/>
                <a:gd name="T25" fmla="*/ 82 h 189"/>
                <a:gd name="T26" fmla="*/ 134 w 189"/>
                <a:gd name="T27" fmla="*/ 93 h 189"/>
                <a:gd name="T28" fmla="*/ 152 w 189"/>
                <a:gd name="T29" fmla="*/ 96 h 189"/>
                <a:gd name="T30" fmla="*/ 152 w 189"/>
                <a:gd name="T31" fmla="*/ 104 h 189"/>
                <a:gd name="T32" fmla="*/ 185 w 189"/>
                <a:gd name="T33" fmla="*/ 119 h 189"/>
                <a:gd name="T34" fmla="*/ 185 w 189"/>
                <a:gd name="T35" fmla="*/ 130 h 189"/>
                <a:gd name="T36" fmla="*/ 178 w 189"/>
                <a:gd name="T37" fmla="*/ 126 h 189"/>
                <a:gd name="T38" fmla="*/ 167 w 189"/>
                <a:gd name="T39" fmla="*/ 119 h 189"/>
                <a:gd name="T40" fmla="*/ 163 w 189"/>
                <a:gd name="T41" fmla="*/ 130 h 189"/>
                <a:gd name="T42" fmla="*/ 163 w 189"/>
                <a:gd name="T43" fmla="*/ 137 h 189"/>
                <a:gd name="T44" fmla="*/ 167 w 189"/>
                <a:gd name="T45" fmla="*/ 148 h 189"/>
                <a:gd name="T46" fmla="*/ 156 w 189"/>
                <a:gd name="T47" fmla="*/ 167 h 189"/>
                <a:gd name="T48" fmla="*/ 145 w 189"/>
                <a:gd name="T49" fmla="*/ 163 h 189"/>
                <a:gd name="T50" fmla="*/ 152 w 189"/>
                <a:gd name="T51" fmla="*/ 152 h 189"/>
                <a:gd name="T52" fmla="*/ 152 w 189"/>
                <a:gd name="T53" fmla="*/ 141 h 189"/>
                <a:gd name="T54" fmla="*/ 145 w 189"/>
                <a:gd name="T55" fmla="*/ 130 h 189"/>
                <a:gd name="T56" fmla="*/ 134 w 189"/>
                <a:gd name="T57" fmla="*/ 122 h 189"/>
                <a:gd name="T58" fmla="*/ 126 w 189"/>
                <a:gd name="T59" fmla="*/ 115 h 189"/>
                <a:gd name="T60" fmla="*/ 111 w 189"/>
                <a:gd name="T61" fmla="*/ 108 h 189"/>
                <a:gd name="T62" fmla="*/ 100 w 189"/>
                <a:gd name="T63" fmla="*/ 104 h 189"/>
                <a:gd name="T64" fmla="*/ 82 w 189"/>
                <a:gd name="T65" fmla="*/ 89 h 189"/>
                <a:gd name="T66" fmla="*/ 67 w 189"/>
                <a:gd name="T67" fmla="*/ 74 h 189"/>
                <a:gd name="T68" fmla="*/ 56 w 189"/>
                <a:gd name="T69" fmla="*/ 59 h 189"/>
                <a:gd name="T70" fmla="*/ 45 w 189"/>
                <a:gd name="T71" fmla="*/ 52 h 189"/>
                <a:gd name="T72" fmla="*/ 15 w 189"/>
                <a:gd name="T73" fmla="*/ 59 h 189"/>
                <a:gd name="T74" fmla="*/ 30 w 189"/>
                <a:gd name="T75" fmla="*/ 108 h 189"/>
                <a:gd name="T76" fmla="*/ 26 w 189"/>
                <a:gd name="T77" fmla="*/ 111 h 189"/>
                <a:gd name="T78" fmla="*/ 71 w 189"/>
                <a:gd name="T79" fmla="*/ 85 h 189"/>
                <a:gd name="T80" fmla="*/ 63 w 189"/>
                <a:gd name="T81" fmla="*/ 78 h 189"/>
                <a:gd name="T82" fmla="*/ 56 w 189"/>
                <a:gd name="T83" fmla="*/ 78 h 189"/>
                <a:gd name="T84" fmla="*/ 41 w 189"/>
                <a:gd name="T85" fmla="*/ 145 h 189"/>
                <a:gd name="T86" fmla="*/ 52 w 189"/>
                <a:gd name="T87" fmla="*/ 145 h 189"/>
                <a:gd name="T88" fmla="*/ 48 w 189"/>
                <a:gd name="T89" fmla="*/ 122 h 189"/>
                <a:gd name="T90" fmla="*/ 45 w 189"/>
                <a:gd name="T91" fmla="*/ 108 h 189"/>
                <a:gd name="T92" fmla="*/ 30 w 189"/>
                <a:gd name="T93" fmla="*/ 115 h 189"/>
                <a:gd name="T94" fmla="*/ 30 w 189"/>
                <a:gd name="T95" fmla="*/ 122 h 189"/>
                <a:gd name="T96" fmla="*/ 34 w 189"/>
                <a:gd name="T97" fmla="*/ 130 h 189"/>
                <a:gd name="T98" fmla="*/ 34 w 189"/>
                <a:gd name="T99" fmla="*/ 148 h 189"/>
                <a:gd name="T100" fmla="*/ 141 w 189"/>
                <a:gd name="T101" fmla="*/ 185 h 189"/>
                <a:gd name="T102" fmla="*/ 145 w 189"/>
                <a:gd name="T103" fmla="*/ 163 h 189"/>
                <a:gd name="T104" fmla="*/ 130 w 189"/>
                <a:gd name="T105" fmla="*/ 167 h 189"/>
                <a:gd name="T106" fmla="*/ 104 w 189"/>
                <a:gd name="T107" fmla="*/ 163 h 189"/>
                <a:gd name="T108" fmla="*/ 100 w 189"/>
                <a:gd name="T109" fmla="*/ 174 h 189"/>
                <a:gd name="T110" fmla="*/ 122 w 189"/>
                <a:gd name="T111" fmla="*/ 185 h 189"/>
                <a:gd name="T112" fmla="*/ 141 w 189"/>
                <a:gd name="T11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89">
                  <a:moveTo>
                    <a:pt x="15" y="59"/>
                  </a:moveTo>
                  <a:lnTo>
                    <a:pt x="15" y="56"/>
                  </a:lnTo>
                  <a:lnTo>
                    <a:pt x="15" y="52"/>
                  </a:lnTo>
                  <a:lnTo>
                    <a:pt x="11" y="52"/>
                  </a:lnTo>
                  <a:lnTo>
                    <a:pt x="8" y="48"/>
                  </a:lnTo>
                  <a:lnTo>
                    <a:pt x="4" y="41"/>
                  </a:lnTo>
                  <a:lnTo>
                    <a:pt x="0" y="37"/>
                  </a:lnTo>
                  <a:lnTo>
                    <a:pt x="4" y="37"/>
                  </a:lnTo>
                  <a:lnTo>
                    <a:pt x="8" y="33"/>
                  </a:lnTo>
                  <a:lnTo>
                    <a:pt x="8" y="30"/>
                  </a:lnTo>
                  <a:lnTo>
                    <a:pt x="4" y="26"/>
                  </a:lnTo>
                  <a:lnTo>
                    <a:pt x="4" y="22"/>
                  </a:lnTo>
                  <a:lnTo>
                    <a:pt x="8" y="22"/>
                  </a:lnTo>
                  <a:lnTo>
                    <a:pt x="11" y="22"/>
                  </a:lnTo>
                  <a:lnTo>
                    <a:pt x="15" y="18"/>
                  </a:lnTo>
                  <a:lnTo>
                    <a:pt x="22" y="22"/>
                  </a:lnTo>
                  <a:lnTo>
                    <a:pt x="26" y="11"/>
                  </a:lnTo>
                  <a:lnTo>
                    <a:pt x="30" y="15"/>
                  </a:lnTo>
                  <a:lnTo>
                    <a:pt x="30" y="18"/>
                  </a:lnTo>
                  <a:lnTo>
                    <a:pt x="34" y="18"/>
                  </a:lnTo>
                  <a:lnTo>
                    <a:pt x="37" y="22"/>
                  </a:lnTo>
                  <a:lnTo>
                    <a:pt x="41" y="18"/>
                  </a:lnTo>
                  <a:lnTo>
                    <a:pt x="41" y="15"/>
                  </a:lnTo>
                  <a:lnTo>
                    <a:pt x="48" y="15"/>
                  </a:lnTo>
                  <a:lnTo>
                    <a:pt x="48" y="15"/>
                  </a:lnTo>
                  <a:lnTo>
                    <a:pt x="52" y="18"/>
                  </a:lnTo>
                  <a:lnTo>
                    <a:pt x="52" y="11"/>
                  </a:lnTo>
                  <a:lnTo>
                    <a:pt x="60" y="11"/>
                  </a:lnTo>
                  <a:lnTo>
                    <a:pt x="60" y="4"/>
                  </a:lnTo>
                  <a:lnTo>
                    <a:pt x="63" y="0"/>
                  </a:lnTo>
                  <a:lnTo>
                    <a:pt x="67" y="4"/>
                  </a:lnTo>
                  <a:lnTo>
                    <a:pt x="74" y="0"/>
                  </a:lnTo>
                  <a:lnTo>
                    <a:pt x="78" y="0"/>
                  </a:lnTo>
                  <a:lnTo>
                    <a:pt x="85" y="0"/>
                  </a:lnTo>
                  <a:lnTo>
                    <a:pt x="85" y="4"/>
                  </a:lnTo>
                  <a:lnTo>
                    <a:pt x="93" y="7"/>
                  </a:lnTo>
                  <a:lnTo>
                    <a:pt x="104" y="7"/>
                  </a:lnTo>
                  <a:lnTo>
                    <a:pt x="108" y="7"/>
                  </a:lnTo>
                  <a:lnTo>
                    <a:pt x="111" y="11"/>
                  </a:lnTo>
                  <a:lnTo>
                    <a:pt x="108" y="15"/>
                  </a:lnTo>
                  <a:lnTo>
                    <a:pt x="108" y="18"/>
                  </a:lnTo>
                  <a:lnTo>
                    <a:pt x="104" y="22"/>
                  </a:lnTo>
                  <a:lnTo>
                    <a:pt x="108" y="26"/>
                  </a:lnTo>
                  <a:lnTo>
                    <a:pt x="104" y="26"/>
                  </a:lnTo>
                  <a:lnTo>
                    <a:pt x="100" y="26"/>
                  </a:lnTo>
                  <a:lnTo>
                    <a:pt x="97" y="30"/>
                  </a:lnTo>
                  <a:lnTo>
                    <a:pt x="93" y="30"/>
                  </a:lnTo>
                  <a:lnTo>
                    <a:pt x="93" y="30"/>
                  </a:lnTo>
                  <a:lnTo>
                    <a:pt x="89" y="30"/>
                  </a:lnTo>
                  <a:lnTo>
                    <a:pt x="85" y="33"/>
                  </a:lnTo>
                  <a:lnTo>
                    <a:pt x="89" y="37"/>
                  </a:lnTo>
                  <a:lnTo>
                    <a:pt x="89" y="41"/>
                  </a:lnTo>
                  <a:lnTo>
                    <a:pt x="89" y="41"/>
                  </a:lnTo>
                  <a:lnTo>
                    <a:pt x="85" y="44"/>
                  </a:lnTo>
                  <a:lnTo>
                    <a:pt x="89" y="48"/>
                  </a:lnTo>
                  <a:lnTo>
                    <a:pt x="89" y="52"/>
                  </a:lnTo>
                  <a:lnTo>
                    <a:pt x="89" y="52"/>
                  </a:lnTo>
                  <a:lnTo>
                    <a:pt x="97" y="56"/>
                  </a:lnTo>
                  <a:lnTo>
                    <a:pt x="100" y="59"/>
                  </a:lnTo>
                  <a:lnTo>
                    <a:pt x="104" y="63"/>
                  </a:lnTo>
                  <a:lnTo>
                    <a:pt x="115" y="70"/>
                  </a:lnTo>
                  <a:lnTo>
                    <a:pt x="115" y="74"/>
                  </a:lnTo>
                  <a:lnTo>
                    <a:pt x="115" y="74"/>
                  </a:lnTo>
                  <a:lnTo>
                    <a:pt x="115" y="78"/>
                  </a:lnTo>
                  <a:lnTo>
                    <a:pt x="119" y="82"/>
                  </a:lnTo>
                  <a:lnTo>
                    <a:pt x="122" y="82"/>
                  </a:lnTo>
                  <a:lnTo>
                    <a:pt x="122" y="85"/>
                  </a:lnTo>
                  <a:lnTo>
                    <a:pt x="130" y="89"/>
                  </a:lnTo>
                  <a:lnTo>
                    <a:pt x="130" y="93"/>
                  </a:lnTo>
                  <a:lnTo>
                    <a:pt x="134" y="93"/>
                  </a:lnTo>
                  <a:lnTo>
                    <a:pt x="137" y="93"/>
                  </a:lnTo>
                  <a:lnTo>
                    <a:pt x="141" y="93"/>
                  </a:lnTo>
                  <a:lnTo>
                    <a:pt x="145" y="93"/>
                  </a:lnTo>
                  <a:lnTo>
                    <a:pt x="148" y="93"/>
                  </a:lnTo>
                  <a:lnTo>
                    <a:pt x="152" y="96"/>
                  </a:lnTo>
                  <a:lnTo>
                    <a:pt x="152" y="96"/>
                  </a:lnTo>
                  <a:lnTo>
                    <a:pt x="148" y="100"/>
                  </a:lnTo>
                  <a:lnTo>
                    <a:pt x="148" y="100"/>
                  </a:lnTo>
                  <a:lnTo>
                    <a:pt x="148" y="104"/>
                  </a:lnTo>
                  <a:lnTo>
                    <a:pt x="152" y="104"/>
                  </a:lnTo>
                  <a:lnTo>
                    <a:pt x="159" y="104"/>
                  </a:lnTo>
                  <a:lnTo>
                    <a:pt x="171" y="111"/>
                  </a:lnTo>
                  <a:lnTo>
                    <a:pt x="174" y="115"/>
                  </a:lnTo>
                  <a:lnTo>
                    <a:pt x="178" y="119"/>
                  </a:lnTo>
                  <a:lnTo>
                    <a:pt x="185" y="119"/>
                  </a:lnTo>
                  <a:lnTo>
                    <a:pt x="185" y="122"/>
                  </a:lnTo>
                  <a:lnTo>
                    <a:pt x="189" y="122"/>
                  </a:lnTo>
                  <a:lnTo>
                    <a:pt x="189" y="126"/>
                  </a:lnTo>
                  <a:lnTo>
                    <a:pt x="185" y="130"/>
                  </a:lnTo>
                  <a:lnTo>
                    <a:pt x="185" y="130"/>
                  </a:lnTo>
                  <a:lnTo>
                    <a:pt x="185" y="130"/>
                  </a:lnTo>
                  <a:lnTo>
                    <a:pt x="185" y="133"/>
                  </a:lnTo>
                  <a:lnTo>
                    <a:pt x="182" y="130"/>
                  </a:lnTo>
                  <a:lnTo>
                    <a:pt x="182" y="130"/>
                  </a:lnTo>
                  <a:lnTo>
                    <a:pt x="178" y="126"/>
                  </a:lnTo>
                  <a:lnTo>
                    <a:pt x="178" y="122"/>
                  </a:lnTo>
                  <a:lnTo>
                    <a:pt x="178" y="122"/>
                  </a:lnTo>
                  <a:lnTo>
                    <a:pt x="174" y="122"/>
                  </a:lnTo>
                  <a:lnTo>
                    <a:pt x="171" y="122"/>
                  </a:lnTo>
                  <a:lnTo>
                    <a:pt x="167" y="119"/>
                  </a:lnTo>
                  <a:lnTo>
                    <a:pt x="167" y="119"/>
                  </a:lnTo>
                  <a:lnTo>
                    <a:pt x="163" y="122"/>
                  </a:lnTo>
                  <a:lnTo>
                    <a:pt x="163" y="126"/>
                  </a:lnTo>
                  <a:lnTo>
                    <a:pt x="163" y="126"/>
                  </a:lnTo>
                  <a:lnTo>
                    <a:pt x="163" y="130"/>
                  </a:lnTo>
                  <a:lnTo>
                    <a:pt x="159" y="130"/>
                  </a:lnTo>
                  <a:lnTo>
                    <a:pt x="159" y="133"/>
                  </a:lnTo>
                  <a:lnTo>
                    <a:pt x="159" y="133"/>
                  </a:lnTo>
                  <a:lnTo>
                    <a:pt x="159" y="137"/>
                  </a:lnTo>
                  <a:lnTo>
                    <a:pt x="163" y="137"/>
                  </a:lnTo>
                  <a:lnTo>
                    <a:pt x="167" y="141"/>
                  </a:lnTo>
                  <a:lnTo>
                    <a:pt x="167" y="141"/>
                  </a:lnTo>
                  <a:lnTo>
                    <a:pt x="167" y="145"/>
                  </a:lnTo>
                  <a:lnTo>
                    <a:pt x="167" y="148"/>
                  </a:lnTo>
                  <a:lnTo>
                    <a:pt x="167" y="148"/>
                  </a:lnTo>
                  <a:lnTo>
                    <a:pt x="163" y="148"/>
                  </a:lnTo>
                  <a:lnTo>
                    <a:pt x="163" y="152"/>
                  </a:lnTo>
                  <a:lnTo>
                    <a:pt x="163" y="159"/>
                  </a:lnTo>
                  <a:lnTo>
                    <a:pt x="156" y="163"/>
                  </a:lnTo>
                  <a:lnTo>
                    <a:pt x="156" y="167"/>
                  </a:lnTo>
                  <a:lnTo>
                    <a:pt x="156" y="167"/>
                  </a:lnTo>
                  <a:lnTo>
                    <a:pt x="148" y="167"/>
                  </a:lnTo>
                  <a:lnTo>
                    <a:pt x="145" y="167"/>
                  </a:lnTo>
                  <a:lnTo>
                    <a:pt x="145" y="163"/>
                  </a:lnTo>
                  <a:lnTo>
                    <a:pt x="145" y="163"/>
                  </a:lnTo>
                  <a:lnTo>
                    <a:pt x="148" y="159"/>
                  </a:lnTo>
                  <a:lnTo>
                    <a:pt x="152" y="159"/>
                  </a:lnTo>
                  <a:lnTo>
                    <a:pt x="152" y="156"/>
                  </a:lnTo>
                  <a:lnTo>
                    <a:pt x="152" y="152"/>
                  </a:lnTo>
                  <a:lnTo>
                    <a:pt x="152" y="152"/>
                  </a:lnTo>
                  <a:lnTo>
                    <a:pt x="152" y="152"/>
                  </a:lnTo>
                  <a:lnTo>
                    <a:pt x="156" y="152"/>
                  </a:lnTo>
                  <a:lnTo>
                    <a:pt x="156" y="148"/>
                  </a:lnTo>
                  <a:lnTo>
                    <a:pt x="152" y="145"/>
                  </a:lnTo>
                  <a:lnTo>
                    <a:pt x="152" y="141"/>
                  </a:lnTo>
                  <a:lnTo>
                    <a:pt x="148" y="137"/>
                  </a:lnTo>
                  <a:lnTo>
                    <a:pt x="148" y="133"/>
                  </a:lnTo>
                  <a:lnTo>
                    <a:pt x="148" y="130"/>
                  </a:lnTo>
                  <a:lnTo>
                    <a:pt x="145" y="126"/>
                  </a:lnTo>
                  <a:lnTo>
                    <a:pt x="145" y="130"/>
                  </a:lnTo>
                  <a:lnTo>
                    <a:pt x="137" y="126"/>
                  </a:lnTo>
                  <a:lnTo>
                    <a:pt x="137" y="126"/>
                  </a:lnTo>
                  <a:lnTo>
                    <a:pt x="134" y="126"/>
                  </a:lnTo>
                  <a:lnTo>
                    <a:pt x="134" y="122"/>
                  </a:lnTo>
                  <a:lnTo>
                    <a:pt x="134" y="122"/>
                  </a:lnTo>
                  <a:lnTo>
                    <a:pt x="134" y="119"/>
                  </a:lnTo>
                  <a:lnTo>
                    <a:pt x="130" y="119"/>
                  </a:lnTo>
                  <a:lnTo>
                    <a:pt x="130" y="119"/>
                  </a:lnTo>
                  <a:lnTo>
                    <a:pt x="126" y="119"/>
                  </a:lnTo>
                  <a:lnTo>
                    <a:pt x="126" y="115"/>
                  </a:lnTo>
                  <a:lnTo>
                    <a:pt x="122" y="115"/>
                  </a:lnTo>
                  <a:lnTo>
                    <a:pt x="122" y="115"/>
                  </a:lnTo>
                  <a:lnTo>
                    <a:pt x="119" y="115"/>
                  </a:lnTo>
                  <a:lnTo>
                    <a:pt x="115" y="108"/>
                  </a:lnTo>
                  <a:lnTo>
                    <a:pt x="111" y="108"/>
                  </a:lnTo>
                  <a:lnTo>
                    <a:pt x="108" y="108"/>
                  </a:lnTo>
                  <a:lnTo>
                    <a:pt x="108" y="108"/>
                  </a:lnTo>
                  <a:lnTo>
                    <a:pt x="104" y="108"/>
                  </a:lnTo>
                  <a:lnTo>
                    <a:pt x="104" y="104"/>
                  </a:lnTo>
                  <a:lnTo>
                    <a:pt x="100" y="104"/>
                  </a:lnTo>
                  <a:lnTo>
                    <a:pt x="97" y="104"/>
                  </a:lnTo>
                  <a:lnTo>
                    <a:pt x="93" y="100"/>
                  </a:lnTo>
                  <a:lnTo>
                    <a:pt x="85" y="93"/>
                  </a:lnTo>
                  <a:lnTo>
                    <a:pt x="82" y="89"/>
                  </a:lnTo>
                  <a:lnTo>
                    <a:pt x="82" y="89"/>
                  </a:lnTo>
                  <a:lnTo>
                    <a:pt x="78" y="85"/>
                  </a:lnTo>
                  <a:lnTo>
                    <a:pt x="74" y="85"/>
                  </a:lnTo>
                  <a:lnTo>
                    <a:pt x="74" y="82"/>
                  </a:lnTo>
                  <a:lnTo>
                    <a:pt x="71" y="78"/>
                  </a:lnTo>
                  <a:lnTo>
                    <a:pt x="67" y="74"/>
                  </a:lnTo>
                  <a:lnTo>
                    <a:pt x="63" y="74"/>
                  </a:lnTo>
                  <a:lnTo>
                    <a:pt x="63" y="70"/>
                  </a:lnTo>
                  <a:lnTo>
                    <a:pt x="60" y="67"/>
                  </a:lnTo>
                  <a:lnTo>
                    <a:pt x="60" y="67"/>
                  </a:lnTo>
                  <a:lnTo>
                    <a:pt x="56" y="59"/>
                  </a:lnTo>
                  <a:lnTo>
                    <a:pt x="56" y="59"/>
                  </a:lnTo>
                  <a:lnTo>
                    <a:pt x="56" y="56"/>
                  </a:lnTo>
                  <a:lnTo>
                    <a:pt x="52" y="56"/>
                  </a:lnTo>
                  <a:lnTo>
                    <a:pt x="48" y="52"/>
                  </a:lnTo>
                  <a:lnTo>
                    <a:pt x="45" y="52"/>
                  </a:lnTo>
                  <a:lnTo>
                    <a:pt x="34" y="48"/>
                  </a:lnTo>
                  <a:lnTo>
                    <a:pt x="26" y="52"/>
                  </a:lnTo>
                  <a:lnTo>
                    <a:pt x="26" y="56"/>
                  </a:lnTo>
                  <a:lnTo>
                    <a:pt x="22" y="59"/>
                  </a:lnTo>
                  <a:lnTo>
                    <a:pt x="15" y="59"/>
                  </a:lnTo>
                  <a:lnTo>
                    <a:pt x="15" y="59"/>
                  </a:lnTo>
                  <a:close/>
                  <a:moveTo>
                    <a:pt x="26" y="111"/>
                  </a:moveTo>
                  <a:lnTo>
                    <a:pt x="30" y="111"/>
                  </a:lnTo>
                  <a:lnTo>
                    <a:pt x="30" y="108"/>
                  </a:lnTo>
                  <a:lnTo>
                    <a:pt x="30" y="108"/>
                  </a:lnTo>
                  <a:lnTo>
                    <a:pt x="30" y="108"/>
                  </a:lnTo>
                  <a:lnTo>
                    <a:pt x="30" y="108"/>
                  </a:lnTo>
                  <a:lnTo>
                    <a:pt x="26" y="108"/>
                  </a:lnTo>
                  <a:lnTo>
                    <a:pt x="26" y="111"/>
                  </a:lnTo>
                  <a:lnTo>
                    <a:pt x="26" y="111"/>
                  </a:lnTo>
                  <a:close/>
                  <a:moveTo>
                    <a:pt x="71" y="85"/>
                  </a:moveTo>
                  <a:lnTo>
                    <a:pt x="71" y="85"/>
                  </a:lnTo>
                  <a:lnTo>
                    <a:pt x="71" y="85"/>
                  </a:lnTo>
                  <a:lnTo>
                    <a:pt x="71" y="85"/>
                  </a:lnTo>
                  <a:lnTo>
                    <a:pt x="71" y="85"/>
                  </a:lnTo>
                  <a:close/>
                  <a:moveTo>
                    <a:pt x="56" y="78"/>
                  </a:moveTo>
                  <a:lnTo>
                    <a:pt x="56" y="78"/>
                  </a:lnTo>
                  <a:lnTo>
                    <a:pt x="56" y="78"/>
                  </a:lnTo>
                  <a:lnTo>
                    <a:pt x="60" y="78"/>
                  </a:lnTo>
                  <a:lnTo>
                    <a:pt x="63" y="78"/>
                  </a:lnTo>
                  <a:lnTo>
                    <a:pt x="63" y="78"/>
                  </a:lnTo>
                  <a:lnTo>
                    <a:pt x="60" y="74"/>
                  </a:lnTo>
                  <a:lnTo>
                    <a:pt x="60" y="78"/>
                  </a:lnTo>
                  <a:lnTo>
                    <a:pt x="56" y="78"/>
                  </a:lnTo>
                  <a:lnTo>
                    <a:pt x="56" y="78"/>
                  </a:lnTo>
                  <a:close/>
                  <a:moveTo>
                    <a:pt x="37" y="152"/>
                  </a:moveTo>
                  <a:lnTo>
                    <a:pt x="37" y="148"/>
                  </a:lnTo>
                  <a:lnTo>
                    <a:pt x="37" y="152"/>
                  </a:lnTo>
                  <a:lnTo>
                    <a:pt x="41" y="148"/>
                  </a:lnTo>
                  <a:lnTo>
                    <a:pt x="41" y="145"/>
                  </a:lnTo>
                  <a:lnTo>
                    <a:pt x="41" y="145"/>
                  </a:lnTo>
                  <a:lnTo>
                    <a:pt x="45" y="145"/>
                  </a:lnTo>
                  <a:lnTo>
                    <a:pt x="48" y="145"/>
                  </a:lnTo>
                  <a:lnTo>
                    <a:pt x="48" y="145"/>
                  </a:lnTo>
                  <a:lnTo>
                    <a:pt x="52" y="145"/>
                  </a:lnTo>
                  <a:lnTo>
                    <a:pt x="52" y="137"/>
                  </a:lnTo>
                  <a:lnTo>
                    <a:pt x="52" y="137"/>
                  </a:lnTo>
                  <a:lnTo>
                    <a:pt x="48" y="130"/>
                  </a:lnTo>
                  <a:lnTo>
                    <a:pt x="52" y="126"/>
                  </a:lnTo>
                  <a:lnTo>
                    <a:pt x="48" y="122"/>
                  </a:lnTo>
                  <a:lnTo>
                    <a:pt x="52" y="119"/>
                  </a:lnTo>
                  <a:lnTo>
                    <a:pt x="52" y="119"/>
                  </a:lnTo>
                  <a:lnTo>
                    <a:pt x="52" y="115"/>
                  </a:lnTo>
                  <a:lnTo>
                    <a:pt x="48" y="111"/>
                  </a:lnTo>
                  <a:lnTo>
                    <a:pt x="45" y="108"/>
                  </a:lnTo>
                  <a:lnTo>
                    <a:pt x="45" y="108"/>
                  </a:lnTo>
                  <a:lnTo>
                    <a:pt x="41" y="108"/>
                  </a:lnTo>
                  <a:lnTo>
                    <a:pt x="41" y="108"/>
                  </a:lnTo>
                  <a:lnTo>
                    <a:pt x="34" y="115"/>
                  </a:lnTo>
                  <a:lnTo>
                    <a:pt x="30" y="115"/>
                  </a:lnTo>
                  <a:lnTo>
                    <a:pt x="26" y="111"/>
                  </a:lnTo>
                  <a:lnTo>
                    <a:pt x="26" y="115"/>
                  </a:lnTo>
                  <a:lnTo>
                    <a:pt x="26" y="119"/>
                  </a:lnTo>
                  <a:lnTo>
                    <a:pt x="30" y="119"/>
                  </a:lnTo>
                  <a:lnTo>
                    <a:pt x="30" y="122"/>
                  </a:lnTo>
                  <a:lnTo>
                    <a:pt x="34" y="122"/>
                  </a:lnTo>
                  <a:lnTo>
                    <a:pt x="34" y="126"/>
                  </a:lnTo>
                  <a:lnTo>
                    <a:pt x="30" y="130"/>
                  </a:lnTo>
                  <a:lnTo>
                    <a:pt x="30" y="130"/>
                  </a:lnTo>
                  <a:lnTo>
                    <a:pt x="34" y="130"/>
                  </a:lnTo>
                  <a:lnTo>
                    <a:pt x="34" y="133"/>
                  </a:lnTo>
                  <a:lnTo>
                    <a:pt x="34" y="133"/>
                  </a:lnTo>
                  <a:lnTo>
                    <a:pt x="30" y="141"/>
                  </a:lnTo>
                  <a:lnTo>
                    <a:pt x="30" y="141"/>
                  </a:lnTo>
                  <a:lnTo>
                    <a:pt x="34" y="148"/>
                  </a:lnTo>
                  <a:lnTo>
                    <a:pt x="37" y="152"/>
                  </a:lnTo>
                  <a:lnTo>
                    <a:pt x="37" y="152"/>
                  </a:lnTo>
                  <a:close/>
                  <a:moveTo>
                    <a:pt x="141" y="189"/>
                  </a:moveTo>
                  <a:lnTo>
                    <a:pt x="141" y="185"/>
                  </a:lnTo>
                  <a:lnTo>
                    <a:pt x="141" y="185"/>
                  </a:lnTo>
                  <a:lnTo>
                    <a:pt x="141" y="182"/>
                  </a:lnTo>
                  <a:lnTo>
                    <a:pt x="137" y="178"/>
                  </a:lnTo>
                  <a:lnTo>
                    <a:pt x="141" y="171"/>
                  </a:lnTo>
                  <a:lnTo>
                    <a:pt x="145" y="167"/>
                  </a:lnTo>
                  <a:lnTo>
                    <a:pt x="145" y="163"/>
                  </a:lnTo>
                  <a:lnTo>
                    <a:pt x="141" y="159"/>
                  </a:lnTo>
                  <a:lnTo>
                    <a:pt x="137" y="163"/>
                  </a:lnTo>
                  <a:lnTo>
                    <a:pt x="137" y="163"/>
                  </a:lnTo>
                  <a:lnTo>
                    <a:pt x="134" y="163"/>
                  </a:lnTo>
                  <a:lnTo>
                    <a:pt x="130" y="167"/>
                  </a:lnTo>
                  <a:lnTo>
                    <a:pt x="122" y="167"/>
                  </a:lnTo>
                  <a:lnTo>
                    <a:pt x="115" y="167"/>
                  </a:lnTo>
                  <a:lnTo>
                    <a:pt x="111" y="167"/>
                  </a:lnTo>
                  <a:lnTo>
                    <a:pt x="108" y="163"/>
                  </a:lnTo>
                  <a:lnTo>
                    <a:pt x="104" y="163"/>
                  </a:lnTo>
                  <a:lnTo>
                    <a:pt x="104" y="167"/>
                  </a:lnTo>
                  <a:lnTo>
                    <a:pt x="100" y="163"/>
                  </a:lnTo>
                  <a:lnTo>
                    <a:pt x="97" y="167"/>
                  </a:lnTo>
                  <a:lnTo>
                    <a:pt x="97" y="171"/>
                  </a:lnTo>
                  <a:lnTo>
                    <a:pt x="100" y="174"/>
                  </a:lnTo>
                  <a:lnTo>
                    <a:pt x="104" y="174"/>
                  </a:lnTo>
                  <a:lnTo>
                    <a:pt x="111" y="178"/>
                  </a:lnTo>
                  <a:lnTo>
                    <a:pt x="111" y="178"/>
                  </a:lnTo>
                  <a:lnTo>
                    <a:pt x="115" y="182"/>
                  </a:lnTo>
                  <a:lnTo>
                    <a:pt x="122" y="185"/>
                  </a:lnTo>
                  <a:lnTo>
                    <a:pt x="126" y="182"/>
                  </a:lnTo>
                  <a:lnTo>
                    <a:pt x="130" y="185"/>
                  </a:lnTo>
                  <a:lnTo>
                    <a:pt x="130" y="185"/>
                  </a:lnTo>
                  <a:lnTo>
                    <a:pt x="137" y="189"/>
                  </a:lnTo>
                  <a:lnTo>
                    <a:pt x="141" y="189"/>
                  </a:lnTo>
                  <a:close/>
                </a:path>
              </a:pathLst>
            </a:custGeom>
            <a:grpFill/>
            <a:ln>
              <a:noFill/>
            </a:ln>
          </p:spPr>
          <p:txBody>
            <a:bodyPr vert="horz" wrap="square" lIns="91440" tIns="45720" rIns="91440" bIns="45720" numCol="1" anchor="t" anchorCtr="0" compatLnSpc="1"/>
            <a:lstStyle/>
            <a:p>
              <a:endParaRPr lang="en-US"/>
            </a:p>
          </p:txBody>
        </p:sp>
        <p:sp>
          <p:nvSpPr>
            <p:cNvPr id="220" name="Freeform 73"/>
            <p:cNvSpPr>
              <a:spLocks noEditPoints="1"/>
            </p:cNvSpPr>
            <p:nvPr/>
          </p:nvSpPr>
          <p:spPr bwMode="auto">
            <a:xfrm>
              <a:off x="4111604" y="2274041"/>
              <a:ext cx="262473" cy="181415"/>
            </a:xfrm>
            <a:custGeom>
              <a:avLst/>
              <a:gdLst>
                <a:gd name="T0" fmla="*/ 32 w 55"/>
                <a:gd name="T1" fmla="*/ 3 h 38"/>
                <a:gd name="T2" fmla="*/ 33 w 55"/>
                <a:gd name="T3" fmla="*/ 4 h 38"/>
                <a:gd name="T4" fmla="*/ 37 w 55"/>
                <a:gd name="T5" fmla="*/ 6 h 38"/>
                <a:gd name="T6" fmla="*/ 40 w 55"/>
                <a:gd name="T7" fmla="*/ 6 h 38"/>
                <a:gd name="T8" fmla="*/ 43 w 55"/>
                <a:gd name="T9" fmla="*/ 6 h 38"/>
                <a:gd name="T10" fmla="*/ 46 w 55"/>
                <a:gd name="T11" fmla="*/ 6 h 38"/>
                <a:gd name="T12" fmla="*/ 51 w 55"/>
                <a:gd name="T13" fmla="*/ 7 h 38"/>
                <a:gd name="T14" fmla="*/ 50 w 55"/>
                <a:gd name="T15" fmla="*/ 9 h 38"/>
                <a:gd name="T16" fmla="*/ 48 w 55"/>
                <a:gd name="T17" fmla="*/ 12 h 38"/>
                <a:gd name="T18" fmla="*/ 44 w 55"/>
                <a:gd name="T19" fmla="*/ 13 h 38"/>
                <a:gd name="T20" fmla="*/ 42 w 55"/>
                <a:gd name="T21" fmla="*/ 15 h 38"/>
                <a:gd name="T22" fmla="*/ 41 w 55"/>
                <a:gd name="T23" fmla="*/ 16 h 38"/>
                <a:gd name="T24" fmla="*/ 40 w 55"/>
                <a:gd name="T25" fmla="*/ 18 h 38"/>
                <a:gd name="T26" fmla="*/ 37 w 55"/>
                <a:gd name="T27" fmla="*/ 21 h 38"/>
                <a:gd name="T28" fmla="*/ 38 w 55"/>
                <a:gd name="T29" fmla="*/ 24 h 38"/>
                <a:gd name="T30" fmla="*/ 37 w 55"/>
                <a:gd name="T31" fmla="*/ 26 h 38"/>
                <a:gd name="T32" fmla="*/ 35 w 55"/>
                <a:gd name="T33" fmla="*/ 30 h 38"/>
                <a:gd name="T34" fmla="*/ 34 w 55"/>
                <a:gd name="T35" fmla="*/ 31 h 38"/>
                <a:gd name="T36" fmla="*/ 30 w 55"/>
                <a:gd name="T37" fmla="*/ 34 h 38"/>
                <a:gd name="T38" fmla="*/ 28 w 55"/>
                <a:gd name="T39" fmla="*/ 34 h 38"/>
                <a:gd name="T40" fmla="*/ 26 w 55"/>
                <a:gd name="T41" fmla="*/ 34 h 38"/>
                <a:gd name="T42" fmla="*/ 22 w 55"/>
                <a:gd name="T43" fmla="*/ 34 h 38"/>
                <a:gd name="T44" fmla="*/ 19 w 55"/>
                <a:gd name="T45" fmla="*/ 36 h 38"/>
                <a:gd name="T46" fmla="*/ 16 w 55"/>
                <a:gd name="T47" fmla="*/ 37 h 38"/>
                <a:gd name="T48" fmla="*/ 12 w 55"/>
                <a:gd name="T49" fmla="*/ 36 h 38"/>
                <a:gd name="T50" fmla="*/ 10 w 55"/>
                <a:gd name="T51" fmla="*/ 32 h 38"/>
                <a:gd name="T52" fmla="*/ 8 w 55"/>
                <a:gd name="T53" fmla="*/ 31 h 38"/>
                <a:gd name="T54" fmla="*/ 9 w 55"/>
                <a:gd name="T55" fmla="*/ 28 h 38"/>
                <a:gd name="T56" fmla="*/ 8 w 55"/>
                <a:gd name="T57" fmla="*/ 26 h 38"/>
                <a:gd name="T58" fmla="*/ 8 w 55"/>
                <a:gd name="T59" fmla="*/ 22 h 38"/>
                <a:gd name="T60" fmla="*/ 9 w 55"/>
                <a:gd name="T61" fmla="*/ 20 h 38"/>
                <a:gd name="T62" fmla="*/ 10 w 55"/>
                <a:gd name="T63" fmla="*/ 17 h 38"/>
                <a:gd name="T64" fmla="*/ 12 w 55"/>
                <a:gd name="T65" fmla="*/ 12 h 38"/>
                <a:gd name="T66" fmla="*/ 12 w 55"/>
                <a:gd name="T67" fmla="*/ 10 h 38"/>
                <a:gd name="T68" fmla="*/ 9 w 55"/>
                <a:gd name="T69" fmla="*/ 10 h 38"/>
                <a:gd name="T70" fmla="*/ 4 w 55"/>
                <a:gd name="T71" fmla="*/ 9 h 38"/>
                <a:gd name="T72" fmla="*/ 2 w 55"/>
                <a:gd name="T73" fmla="*/ 9 h 38"/>
                <a:gd name="T74" fmla="*/ 2 w 55"/>
                <a:gd name="T75" fmla="*/ 7 h 38"/>
                <a:gd name="T76" fmla="*/ 2 w 55"/>
                <a:gd name="T77" fmla="*/ 6 h 38"/>
                <a:gd name="T78" fmla="*/ 2 w 55"/>
                <a:gd name="T79" fmla="*/ 5 h 38"/>
                <a:gd name="T80" fmla="*/ 1 w 55"/>
                <a:gd name="T81" fmla="*/ 5 h 38"/>
                <a:gd name="T82" fmla="*/ 2 w 55"/>
                <a:gd name="T83" fmla="*/ 2 h 38"/>
                <a:gd name="T84" fmla="*/ 5 w 55"/>
                <a:gd name="T85" fmla="*/ 2 h 38"/>
                <a:gd name="T86" fmla="*/ 6 w 55"/>
                <a:gd name="T87" fmla="*/ 0 h 38"/>
                <a:gd name="T88" fmla="*/ 8 w 55"/>
                <a:gd name="T89" fmla="*/ 0 h 38"/>
                <a:gd name="T90" fmla="*/ 11 w 55"/>
                <a:gd name="T91" fmla="*/ 1 h 38"/>
                <a:gd name="T92" fmla="*/ 14 w 55"/>
                <a:gd name="T93" fmla="*/ 1 h 38"/>
                <a:gd name="T94" fmla="*/ 19 w 55"/>
                <a:gd name="T95" fmla="*/ 2 h 38"/>
                <a:gd name="T96" fmla="*/ 24 w 55"/>
                <a:gd name="T97" fmla="*/ 2 h 38"/>
                <a:gd name="T98" fmla="*/ 27 w 55"/>
                <a:gd name="T99" fmla="*/ 2 h 38"/>
                <a:gd name="T100" fmla="*/ 30 w 55"/>
                <a:gd name="T101" fmla="*/ 2 h 38"/>
                <a:gd name="T102" fmla="*/ 53 w 55"/>
                <a:gd name="T103" fmla="*/ 20 h 38"/>
                <a:gd name="T104" fmla="*/ 55 w 55"/>
                <a:gd name="T105" fmla="*/ 20 h 38"/>
                <a:gd name="T106" fmla="*/ 53 w 55"/>
                <a:gd name="T107" fmla="*/ 20 h 38"/>
                <a:gd name="T108" fmla="*/ 52 w 55"/>
                <a:gd name="T109" fmla="*/ 20 h 38"/>
                <a:gd name="T110" fmla="*/ 49 w 55"/>
                <a:gd name="T111" fmla="*/ 21 h 38"/>
                <a:gd name="T112" fmla="*/ 50 w 55"/>
                <a:gd name="T113" fmla="*/ 22 h 38"/>
                <a:gd name="T114" fmla="*/ 46 w 55"/>
                <a:gd name="T115" fmla="*/ 24 h 38"/>
                <a:gd name="T116" fmla="*/ 44 w 55"/>
                <a:gd name="T11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38">
                  <a:moveTo>
                    <a:pt x="31" y="2"/>
                  </a:moveTo>
                  <a:cubicBezTo>
                    <a:pt x="32" y="2"/>
                    <a:pt x="32" y="2"/>
                    <a:pt x="32" y="2"/>
                  </a:cubicBezTo>
                  <a:cubicBezTo>
                    <a:pt x="32" y="3"/>
                    <a:pt x="32" y="3"/>
                    <a:pt x="32" y="3"/>
                  </a:cubicBezTo>
                  <a:cubicBezTo>
                    <a:pt x="33" y="3"/>
                    <a:pt x="33" y="3"/>
                    <a:pt x="33" y="3"/>
                  </a:cubicBezTo>
                  <a:cubicBezTo>
                    <a:pt x="33" y="4"/>
                    <a:pt x="33" y="4"/>
                    <a:pt x="33" y="4"/>
                  </a:cubicBezTo>
                  <a:cubicBezTo>
                    <a:pt x="33" y="4"/>
                    <a:pt x="33" y="4"/>
                    <a:pt x="33" y="4"/>
                  </a:cubicBezTo>
                  <a:cubicBezTo>
                    <a:pt x="34" y="4"/>
                    <a:pt x="34" y="4"/>
                    <a:pt x="34" y="4"/>
                  </a:cubicBezTo>
                  <a:cubicBezTo>
                    <a:pt x="36" y="5"/>
                    <a:pt x="36" y="5"/>
                    <a:pt x="36" y="5"/>
                  </a:cubicBezTo>
                  <a:cubicBezTo>
                    <a:pt x="37" y="6"/>
                    <a:pt x="37" y="6"/>
                    <a:pt x="37" y="6"/>
                  </a:cubicBezTo>
                  <a:cubicBezTo>
                    <a:pt x="38" y="5"/>
                    <a:pt x="38" y="5"/>
                    <a:pt x="38" y="5"/>
                  </a:cubicBezTo>
                  <a:cubicBezTo>
                    <a:pt x="39" y="6"/>
                    <a:pt x="39" y="6"/>
                    <a:pt x="39" y="6"/>
                  </a:cubicBezTo>
                  <a:cubicBezTo>
                    <a:pt x="40" y="6"/>
                    <a:pt x="40" y="6"/>
                    <a:pt x="40" y="6"/>
                  </a:cubicBezTo>
                  <a:cubicBezTo>
                    <a:pt x="40" y="6"/>
                    <a:pt x="40" y="6"/>
                    <a:pt x="40" y="6"/>
                  </a:cubicBezTo>
                  <a:cubicBezTo>
                    <a:pt x="41" y="6"/>
                    <a:pt x="41" y="6"/>
                    <a:pt x="41" y="6"/>
                  </a:cubicBezTo>
                  <a:cubicBezTo>
                    <a:pt x="43" y="6"/>
                    <a:pt x="43" y="6"/>
                    <a:pt x="43" y="6"/>
                  </a:cubicBezTo>
                  <a:cubicBezTo>
                    <a:pt x="44" y="6"/>
                    <a:pt x="44" y="6"/>
                    <a:pt x="44" y="6"/>
                  </a:cubicBezTo>
                  <a:cubicBezTo>
                    <a:pt x="45" y="6"/>
                    <a:pt x="45" y="6"/>
                    <a:pt x="45" y="6"/>
                  </a:cubicBezTo>
                  <a:cubicBezTo>
                    <a:pt x="46" y="6"/>
                    <a:pt x="46" y="6"/>
                    <a:pt x="46" y="6"/>
                  </a:cubicBezTo>
                  <a:cubicBezTo>
                    <a:pt x="48" y="6"/>
                    <a:pt x="48" y="6"/>
                    <a:pt x="48" y="6"/>
                  </a:cubicBezTo>
                  <a:cubicBezTo>
                    <a:pt x="50" y="7"/>
                    <a:pt x="50" y="7"/>
                    <a:pt x="50" y="7"/>
                  </a:cubicBezTo>
                  <a:cubicBezTo>
                    <a:pt x="51" y="7"/>
                    <a:pt x="51" y="7"/>
                    <a:pt x="51" y="7"/>
                  </a:cubicBezTo>
                  <a:cubicBezTo>
                    <a:pt x="51" y="8"/>
                    <a:pt x="51" y="8"/>
                    <a:pt x="51" y="8"/>
                  </a:cubicBezTo>
                  <a:cubicBezTo>
                    <a:pt x="50" y="8"/>
                    <a:pt x="50" y="8"/>
                    <a:pt x="50" y="8"/>
                  </a:cubicBezTo>
                  <a:cubicBezTo>
                    <a:pt x="50" y="9"/>
                    <a:pt x="50" y="9"/>
                    <a:pt x="50" y="9"/>
                  </a:cubicBezTo>
                  <a:cubicBezTo>
                    <a:pt x="50" y="10"/>
                    <a:pt x="50" y="10"/>
                    <a:pt x="50" y="10"/>
                  </a:cubicBezTo>
                  <a:cubicBezTo>
                    <a:pt x="50" y="11"/>
                    <a:pt x="50" y="11"/>
                    <a:pt x="50" y="11"/>
                  </a:cubicBezTo>
                  <a:cubicBezTo>
                    <a:pt x="48" y="12"/>
                    <a:pt x="48" y="12"/>
                    <a:pt x="48" y="12"/>
                  </a:cubicBezTo>
                  <a:cubicBezTo>
                    <a:pt x="48" y="12"/>
                    <a:pt x="47" y="13"/>
                    <a:pt x="47" y="13"/>
                  </a:cubicBezTo>
                  <a:cubicBezTo>
                    <a:pt x="47" y="13"/>
                    <a:pt x="46" y="13"/>
                    <a:pt x="46" y="13"/>
                  </a:cubicBezTo>
                  <a:cubicBezTo>
                    <a:pt x="44" y="13"/>
                    <a:pt x="44" y="13"/>
                    <a:pt x="44" y="13"/>
                  </a:cubicBezTo>
                  <a:cubicBezTo>
                    <a:pt x="43" y="14"/>
                    <a:pt x="43" y="14"/>
                    <a:pt x="43" y="14"/>
                  </a:cubicBezTo>
                  <a:cubicBezTo>
                    <a:pt x="42" y="15"/>
                    <a:pt x="42" y="15"/>
                    <a:pt x="42" y="15"/>
                  </a:cubicBezTo>
                  <a:cubicBezTo>
                    <a:pt x="42" y="15"/>
                    <a:pt x="42" y="15"/>
                    <a:pt x="42" y="15"/>
                  </a:cubicBezTo>
                  <a:cubicBezTo>
                    <a:pt x="42" y="16"/>
                    <a:pt x="42" y="16"/>
                    <a:pt x="42" y="16"/>
                  </a:cubicBezTo>
                  <a:cubicBezTo>
                    <a:pt x="42" y="16"/>
                    <a:pt x="42" y="16"/>
                    <a:pt x="42" y="16"/>
                  </a:cubicBezTo>
                  <a:cubicBezTo>
                    <a:pt x="41" y="16"/>
                    <a:pt x="41" y="16"/>
                    <a:pt x="41" y="16"/>
                  </a:cubicBezTo>
                  <a:cubicBezTo>
                    <a:pt x="42" y="16"/>
                    <a:pt x="42" y="16"/>
                    <a:pt x="42" y="16"/>
                  </a:cubicBezTo>
                  <a:cubicBezTo>
                    <a:pt x="41" y="16"/>
                    <a:pt x="41" y="16"/>
                    <a:pt x="41" y="16"/>
                  </a:cubicBezTo>
                  <a:cubicBezTo>
                    <a:pt x="40" y="18"/>
                    <a:pt x="40" y="18"/>
                    <a:pt x="40" y="18"/>
                  </a:cubicBezTo>
                  <a:cubicBezTo>
                    <a:pt x="39" y="18"/>
                    <a:pt x="39" y="18"/>
                    <a:pt x="39" y="18"/>
                  </a:cubicBezTo>
                  <a:cubicBezTo>
                    <a:pt x="37" y="21"/>
                    <a:pt x="37" y="21"/>
                    <a:pt x="37" y="21"/>
                  </a:cubicBezTo>
                  <a:cubicBezTo>
                    <a:pt x="37" y="21"/>
                    <a:pt x="37" y="21"/>
                    <a:pt x="37" y="21"/>
                  </a:cubicBezTo>
                  <a:cubicBezTo>
                    <a:pt x="37" y="23"/>
                    <a:pt x="37" y="23"/>
                    <a:pt x="37" y="23"/>
                  </a:cubicBezTo>
                  <a:cubicBezTo>
                    <a:pt x="38" y="23"/>
                    <a:pt x="38" y="23"/>
                    <a:pt x="38" y="23"/>
                  </a:cubicBezTo>
                  <a:cubicBezTo>
                    <a:pt x="38" y="24"/>
                    <a:pt x="38" y="24"/>
                    <a:pt x="38" y="24"/>
                  </a:cubicBezTo>
                  <a:cubicBezTo>
                    <a:pt x="39" y="25"/>
                    <a:pt x="39" y="25"/>
                    <a:pt x="39" y="25"/>
                  </a:cubicBezTo>
                  <a:cubicBezTo>
                    <a:pt x="38" y="26"/>
                    <a:pt x="38" y="26"/>
                    <a:pt x="38" y="26"/>
                  </a:cubicBezTo>
                  <a:cubicBezTo>
                    <a:pt x="37" y="26"/>
                    <a:pt x="37" y="26"/>
                    <a:pt x="37" y="26"/>
                  </a:cubicBezTo>
                  <a:cubicBezTo>
                    <a:pt x="37" y="27"/>
                    <a:pt x="37" y="27"/>
                    <a:pt x="37" y="27"/>
                  </a:cubicBezTo>
                  <a:cubicBezTo>
                    <a:pt x="36" y="29"/>
                    <a:pt x="36" y="29"/>
                    <a:pt x="36" y="29"/>
                  </a:cubicBezTo>
                  <a:cubicBezTo>
                    <a:pt x="35" y="30"/>
                    <a:pt x="35" y="30"/>
                    <a:pt x="35" y="30"/>
                  </a:cubicBezTo>
                  <a:cubicBezTo>
                    <a:pt x="36" y="30"/>
                    <a:pt x="36" y="30"/>
                    <a:pt x="36" y="30"/>
                  </a:cubicBezTo>
                  <a:cubicBezTo>
                    <a:pt x="35" y="31"/>
                    <a:pt x="35" y="31"/>
                    <a:pt x="35" y="31"/>
                  </a:cubicBezTo>
                  <a:cubicBezTo>
                    <a:pt x="34" y="31"/>
                    <a:pt x="34" y="31"/>
                    <a:pt x="34" y="31"/>
                  </a:cubicBezTo>
                  <a:cubicBezTo>
                    <a:pt x="31" y="32"/>
                    <a:pt x="31" y="32"/>
                    <a:pt x="31" y="32"/>
                  </a:cubicBezTo>
                  <a:cubicBezTo>
                    <a:pt x="31" y="33"/>
                    <a:pt x="31" y="33"/>
                    <a:pt x="31" y="33"/>
                  </a:cubicBezTo>
                  <a:cubicBezTo>
                    <a:pt x="30" y="34"/>
                    <a:pt x="30" y="34"/>
                    <a:pt x="30" y="34"/>
                  </a:cubicBezTo>
                  <a:cubicBezTo>
                    <a:pt x="29" y="34"/>
                    <a:pt x="29" y="34"/>
                    <a:pt x="29" y="34"/>
                  </a:cubicBezTo>
                  <a:cubicBezTo>
                    <a:pt x="28" y="33"/>
                    <a:pt x="28" y="33"/>
                    <a:pt x="28" y="33"/>
                  </a:cubicBezTo>
                  <a:cubicBezTo>
                    <a:pt x="28" y="34"/>
                    <a:pt x="28" y="34"/>
                    <a:pt x="28" y="34"/>
                  </a:cubicBezTo>
                  <a:cubicBezTo>
                    <a:pt x="27" y="35"/>
                    <a:pt x="27" y="35"/>
                    <a:pt x="27" y="35"/>
                  </a:cubicBezTo>
                  <a:cubicBezTo>
                    <a:pt x="27" y="34"/>
                    <a:pt x="27" y="34"/>
                    <a:pt x="27" y="34"/>
                  </a:cubicBezTo>
                  <a:cubicBezTo>
                    <a:pt x="26" y="34"/>
                    <a:pt x="26" y="34"/>
                    <a:pt x="26" y="34"/>
                  </a:cubicBezTo>
                  <a:cubicBezTo>
                    <a:pt x="25" y="34"/>
                    <a:pt x="25" y="34"/>
                    <a:pt x="25" y="34"/>
                  </a:cubicBezTo>
                  <a:cubicBezTo>
                    <a:pt x="24" y="34"/>
                    <a:pt x="24" y="34"/>
                    <a:pt x="24" y="34"/>
                  </a:cubicBezTo>
                  <a:cubicBezTo>
                    <a:pt x="22" y="34"/>
                    <a:pt x="22" y="34"/>
                    <a:pt x="22" y="34"/>
                  </a:cubicBezTo>
                  <a:cubicBezTo>
                    <a:pt x="22" y="34"/>
                    <a:pt x="22" y="34"/>
                    <a:pt x="22" y="34"/>
                  </a:cubicBezTo>
                  <a:cubicBezTo>
                    <a:pt x="20" y="34"/>
                    <a:pt x="20" y="34"/>
                    <a:pt x="20" y="34"/>
                  </a:cubicBezTo>
                  <a:cubicBezTo>
                    <a:pt x="19" y="36"/>
                    <a:pt x="19" y="36"/>
                    <a:pt x="19" y="36"/>
                  </a:cubicBezTo>
                  <a:cubicBezTo>
                    <a:pt x="17" y="36"/>
                    <a:pt x="17" y="36"/>
                    <a:pt x="17" y="36"/>
                  </a:cubicBezTo>
                  <a:cubicBezTo>
                    <a:pt x="16" y="36"/>
                    <a:pt x="16" y="36"/>
                    <a:pt x="16" y="36"/>
                  </a:cubicBezTo>
                  <a:cubicBezTo>
                    <a:pt x="16" y="37"/>
                    <a:pt x="16" y="37"/>
                    <a:pt x="16" y="37"/>
                  </a:cubicBezTo>
                  <a:cubicBezTo>
                    <a:pt x="15" y="38"/>
                    <a:pt x="15" y="38"/>
                    <a:pt x="15" y="38"/>
                  </a:cubicBezTo>
                  <a:cubicBezTo>
                    <a:pt x="14" y="37"/>
                    <a:pt x="14" y="37"/>
                    <a:pt x="14" y="37"/>
                  </a:cubicBezTo>
                  <a:cubicBezTo>
                    <a:pt x="12" y="36"/>
                    <a:pt x="12" y="36"/>
                    <a:pt x="12" y="36"/>
                  </a:cubicBezTo>
                  <a:cubicBezTo>
                    <a:pt x="11" y="34"/>
                    <a:pt x="11" y="34"/>
                    <a:pt x="11" y="34"/>
                  </a:cubicBezTo>
                  <a:cubicBezTo>
                    <a:pt x="12" y="34"/>
                    <a:pt x="12" y="34"/>
                    <a:pt x="12" y="34"/>
                  </a:cubicBezTo>
                  <a:cubicBezTo>
                    <a:pt x="10" y="32"/>
                    <a:pt x="10" y="32"/>
                    <a:pt x="10" y="32"/>
                  </a:cubicBezTo>
                  <a:cubicBezTo>
                    <a:pt x="8" y="32"/>
                    <a:pt x="8" y="32"/>
                    <a:pt x="8" y="32"/>
                  </a:cubicBezTo>
                  <a:cubicBezTo>
                    <a:pt x="8" y="32"/>
                    <a:pt x="8" y="32"/>
                    <a:pt x="8" y="32"/>
                  </a:cubicBezTo>
                  <a:cubicBezTo>
                    <a:pt x="8" y="31"/>
                    <a:pt x="8" y="31"/>
                    <a:pt x="8" y="31"/>
                  </a:cubicBezTo>
                  <a:cubicBezTo>
                    <a:pt x="7" y="30"/>
                    <a:pt x="7" y="30"/>
                    <a:pt x="7" y="30"/>
                  </a:cubicBezTo>
                  <a:cubicBezTo>
                    <a:pt x="8" y="29"/>
                    <a:pt x="8" y="29"/>
                    <a:pt x="8" y="29"/>
                  </a:cubicBezTo>
                  <a:cubicBezTo>
                    <a:pt x="9" y="28"/>
                    <a:pt x="9" y="28"/>
                    <a:pt x="9" y="28"/>
                  </a:cubicBezTo>
                  <a:cubicBezTo>
                    <a:pt x="9" y="27"/>
                    <a:pt x="9" y="27"/>
                    <a:pt x="9" y="27"/>
                  </a:cubicBezTo>
                  <a:cubicBezTo>
                    <a:pt x="8" y="27"/>
                    <a:pt x="8" y="27"/>
                    <a:pt x="8" y="27"/>
                  </a:cubicBezTo>
                  <a:cubicBezTo>
                    <a:pt x="8" y="26"/>
                    <a:pt x="8" y="26"/>
                    <a:pt x="8" y="26"/>
                  </a:cubicBezTo>
                  <a:cubicBezTo>
                    <a:pt x="9" y="24"/>
                    <a:pt x="9" y="24"/>
                    <a:pt x="9" y="24"/>
                  </a:cubicBezTo>
                  <a:cubicBezTo>
                    <a:pt x="9" y="23"/>
                    <a:pt x="9" y="23"/>
                    <a:pt x="9" y="23"/>
                  </a:cubicBezTo>
                  <a:cubicBezTo>
                    <a:pt x="8" y="22"/>
                    <a:pt x="8" y="22"/>
                    <a:pt x="8" y="22"/>
                  </a:cubicBezTo>
                  <a:cubicBezTo>
                    <a:pt x="7" y="20"/>
                    <a:pt x="7" y="20"/>
                    <a:pt x="7" y="20"/>
                  </a:cubicBezTo>
                  <a:cubicBezTo>
                    <a:pt x="8" y="20"/>
                    <a:pt x="8" y="20"/>
                    <a:pt x="8" y="20"/>
                  </a:cubicBezTo>
                  <a:cubicBezTo>
                    <a:pt x="9" y="20"/>
                    <a:pt x="9" y="20"/>
                    <a:pt x="9" y="20"/>
                  </a:cubicBezTo>
                  <a:cubicBezTo>
                    <a:pt x="10" y="19"/>
                    <a:pt x="10" y="19"/>
                    <a:pt x="10" y="19"/>
                  </a:cubicBezTo>
                  <a:cubicBezTo>
                    <a:pt x="9" y="18"/>
                    <a:pt x="9" y="18"/>
                    <a:pt x="9" y="18"/>
                  </a:cubicBezTo>
                  <a:cubicBezTo>
                    <a:pt x="10" y="17"/>
                    <a:pt x="10" y="17"/>
                    <a:pt x="10" y="17"/>
                  </a:cubicBezTo>
                  <a:cubicBezTo>
                    <a:pt x="10" y="15"/>
                    <a:pt x="10" y="15"/>
                    <a:pt x="10" y="15"/>
                  </a:cubicBezTo>
                  <a:cubicBezTo>
                    <a:pt x="10" y="14"/>
                    <a:pt x="10" y="14"/>
                    <a:pt x="10" y="14"/>
                  </a:cubicBezTo>
                  <a:cubicBezTo>
                    <a:pt x="12" y="12"/>
                    <a:pt x="12" y="12"/>
                    <a:pt x="12" y="12"/>
                  </a:cubicBezTo>
                  <a:cubicBezTo>
                    <a:pt x="12" y="12"/>
                    <a:pt x="12" y="12"/>
                    <a:pt x="12" y="12"/>
                  </a:cubicBezTo>
                  <a:cubicBezTo>
                    <a:pt x="13" y="11"/>
                    <a:pt x="13" y="11"/>
                    <a:pt x="13" y="11"/>
                  </a:cubicBezTo>
                  <a:cubicBezTo>
                    <a:pt x="12" y="10"/>
                    <a:pt x="12" y="10"/>
                    <a:pt x="12" y="10"/>
                  </a:cubicBezTo>
                  <a:cubicBezTo>
                    <a:pt x="12" y="9"/>
                    <a:pt x="12" y="9"/>
                    <a:pt x="12" y="9"/>
                  </a:cubicBezTo>
                  <a:cubicBezTo>
                    <a:pt x="9" y="9"/>
                    <a:pt x="9" y="9"/>
                    <a:pt x="9" y="9"/>
                  </a:cubicBezTo>
                  <a:cubicBezTo>
                    <a:pt x="9" y="10"/>
                    <a:pt x="9" y="10"/>
                    <a:pt x="9" y="10"/>
                  </a:cubicBezTo>
                  <a:cubicBezTo>
                    <a:pt x="6" y="9"/>
                    <a:pt x="6" y="9"/>
                    <a:pt x="6" y="9"/>
                  </a:cubicBezTo>
                  <a:cubicBezTo>
                    <a:pt x="5" y="10"/>
                    <a:pt x="5" y="10"/>
                    <a:pt x="5" y="10"/>
                  </a:cubicBezTo>
                  <a:cubicBezTo>
                    <a:pt x="4" y="9"/>
                    <a:pt x="4" y="9"/>
                    <a:pt x="4" y="9"/>
                  </a:cubicBezTo>
                  <a:cubicBezTo>
                    <a:pt x="4" y="9"/>
                    <a:pt x="4" y="9"/>
                    <a:pt x="4" y="9"/>
                  </a:cubicBezTo>
                  <a:cubicBezTo>
                    <a:pt x="4" y="8"/>
                    <a:pt x="4" y="8"/>
                    <a:pt x="4" y="8"/>
                  </a:cubicBezTo>
                  <a:cubicBezTo>
                    <a:pt x="2" y="9"/>
                    <a:pt x="2" y="9"/>
                    <a:pt x="2" y="9"/>
                  </a:cubicBezTo>
                  <a:cubicBezTo>
                    <a:pt x="2" y="8"/>
                    <a:pt x="2" y="8"/>
                    <a:pt x="2" y="8"/>
                  </a:cubicBezTo>
                  <a:cubicBezTo>
                    <a:pt x="3" y="8"/>
                    <a:pt x="3" y="8"/>
                    <a:pt x="3" y="8"/>
                  </a:cubicBezTo>
                  <a:cubicBezTo>
                    <a:pt x="2" y="7"/>
                    <a:pt x="2" y="7"/>
                    <a:pt x="2" y="7"/>
                  </a:cubicBezTo>
                  <a:cubicBezTo>
                    <a:pt x="3" y="7"/>
                    <a:pt x="3" y="7"/>
                    <a:pt x="3" y="7"/>
                  </a:cubicBezTo>
                  <a:cubicBezTo>
                    <a:pt x="2" y="7"/>
                    <a:pt x="2" y="7"/>
                    <a:pt x="2" y="7"/>
                  </a:cubicBezTo>
                  <a:cubicBezTo>
                    <a:pt x="2" y="6"/>
                    <a:pt x="2" y="6"/>
                    <a:pt x="2" y="6"/>
                  </a:cubicBezTo>
                  <a:cubicBezTo>
                    <a:pt x="2" y="6"/>
                    <a:pt x="2" y="6"/>
                    <a:pt x="2" y="6"/>
                  </a:cubicBezTo>
                  <a:cubicBezTo>
                    <a:pt x="1" y="6"/>
                    <a:pt x="1" y="6"/>
                    <a:pt x="1" y="6"/>
                  </a:cubicBezTo>
                  <a:cubicBezTo>
                    <a:pt x="2" y="5"/>
                    <a:pt x="2" y="5"/>
                    <a:pt x="2" y="5"/>
                  </a:cubicBezTo>
                  <a:cubicBezTo>
                    <a:pt x="1" y="5"/>
                    <a:pt x="1" y="5"/>
                    <a:pt x="1" y="5"/>
                  </a:cubicBezTo>
                  <a:cubicBezTo>
                    <a:pt x="1" y="5"/>
                    <a:pt x="1" y="5"/>
                    <a:pt x="1" y="5"/>
                  </a:cubicBezTo>
                  <a:cubicBezTo>
                    <a:pt x="1" y="5"/>
                    <a:pt x="1" y="5"/>
                    <a:pt x="1" y="5"/>
                  </a:cubicBezTo>
                  <a:cubicBezTo>
                    <a:pt x="0" y="4"/>
                    <a:pt x="0" y="4"/>
                    <a:pt x="0" y="4"/>
                  </a:cubicBezTo>
                  <a:cubicBezTo>
                    <a:pt x="1" y="3"/>
                    <a:pt x="1" y="3"/>
                    <a:pt x="1" y="3"/>
                  </a:cubicBezTo>
                  <a:cubicBezTo>
                    <a:pt x="2" y="2"/>
                    <a:pt x="2" y="2"/>
                    <a:pt x="2" y="2"/>
                  </a:cubicBezTo>
                  <a:cubicBezTo>
                    <a:pt x="3" y="3"/>
                    <a:pt x="3" y="3"/>
                    <a:pt x="3" y="3"/>
                  </a:cubicBezTo>
                  <a:cubicBezTo>
                    <a:pt x="4" y="3"/>
                    <a:pt x="4" y="3"/>
                    <a:pt x="4" y="3"/>
                  </a:cubicBezTo>
                  <a:cubicBezTo>
                    <a:pt x="5" y="2"/>
                    <a:pt x="5" y="2"/>
                    <a:pt x="5" y="2"/>
                  </a:cubicBezTo>
                  <a:cubicBezTo>
                    <a:pt x="5" y="2"/>
                    <a:pt x="5" y="2"/>
                    <a:pt x="5" y="2"/>
                  </a:cubicBezTo>
                  <a:cubicBezTo>
                    <a:pt x="4" y="1"/>
                    <a:pt x="4" y="1"/>
                    <a:pt x="4" y="1"/>
                  </a:cubicBezTo>
                  <a:cubicBezTo>
                    <a:pt x="6" y="0"/>
                    <a:pt x="6" y="0"/>
                    <a:pt x="6" y="0"/>
                  </a:cubicBezTo>
                  <a:cubicBezTo>
                    <a:pt x="6" y="1"/>
                    <a:pt x="6" y="1"/>
                    <a:pt x="6" y="1"/>
                  </a:cubicBezTo>
                  <a:cubicBezTo>
                    <a:pt x="7" y="0"/>
                    <a:pt x="7" y="0"/>
                    <a:pt x="7" y="0"/>
                  </a:cubicBezTo>
                  <a:cubicBezTo>
                    <a:pt x="8" y="0"/>
                    <a:pt x="8" y="0"/>
                    <a:pt x="8" y="0"/>
                  </a:cubicBezTo>
                  <a:cubicBezTo>
                    <a:pt x="9" y="2"/>
                    <a:pt x="9" y="2"/>
                    <a:pt x="9" y="2"/>
                  </a:cubicBezTo>
                  <a:cubicBezTo>
                    <a:pt x="10" y="1"/>
                    <a:pt x="10" y="1"/>
                    <a:pt x="10" y="1"/>
                  </a:cubicBezTo>
                  <a:cubicBezTo>
                    <a:pt x="11" y="1"/>
                    <a:pt x="11" y="1"/>
                    <a:pt x="11" y="1"/>
                  </a:cubicBezTo>
                  <a:cubicBezTo>
                    <a:pt x="12" y="1"/>
                    <a:pt x="12" y="1"/>
                    <a:pt x="12" y="1"/>
                  </a:cubicBezTo>
                  <a:cubicBezTo>
                    <a:pt x="13" y="1"/>
                    <a:pt x="13" y="1"/>
                    <a:pt x="13" y="1"/>
                  </a:cubicBezTo>
                  <a:cubicBezTo>
                    <a:pt x="14" y="1"/>
                    <a:pt x="14" y="1"/>
                    <a:pt x="14" y="1"/>
                  </a:cubicBezTo>
                  <a:cubicBezTo>
                    <a:pt x="15" y="1"/>
                    <a:pt x="15" y="1"/>
                    <a:pt x="15" y="1"/>
                  </a:cubicBezTo>
                  <a:cubicBezTo>
                    <a:pt x="16" y="1"/>
                    <a:pt x="16" y="1"/>
                    <a:pt x="16" y="1"/>
                  </a:cubicBezTo>
                  <a:cubicBezTo>
                    <a:pt x="19" y="2"/>
                    <a:pt x="19" y="2"/>
                    <a:pt x="19" y="2"/>
                  </a:cubicBezTo>
                  <a:cubicBezTo>
                    <a:pt x="20" y="2"/>
                    <a:pt x="20" y="2"/>
                    <a:pt x="20" y="2"/>
                  </a:cubicBezTo>
                  <a:cubicBezTo>
                    <a:pt x="22" y="1"/>
                    <a:pt x="22" y="1"/>
                    <a:pt x="22" y="1"/>
                  </a:cubicBezTo>
                  <a:cubicBezTo>
                    <a:pt x="24" y="2"/>
                    <a:pt x="24" y="2"/>
                    <a:pt x="24" y="2"/>
                  </a:cubicBezTo>
                  <a:cubicBezTo>
                    <a:pt x="24" y="2"/>
                    <a:pt x="24" y="2"/>
                    <a:pt x="24" y="2"/>
                  </a:cubicBezTo>
                  <a:cubicBezTo>
                    <a:pt x="26" y="2"/>
                    <a:pt x="26" y="2"/>
                    <a:pt x="26" y="2"/>
                  </a:cubicBezTo>
                  <a:cubicBezTo>
                    <a:pt x="27" y="2"/>
                    <a:pt x="27" y="2"/>
                    <a:pt x="27" y="2"/>
                  </a:cubicBezTo>
                  <a:cubicBezTo>
                    <a:pt x="28" y="2"/>
                    <a:pt x="28" y="2"/>
                    <a:pt x="28" y="2"/>
                  </a:cubicBezTo>
                  <a:cubicBezTo>
                    <a:pt x="30" y="3"/>
                    <a:pt x="30" y="3"/>
                    <a:pt x="30" y="3"/>
                  </a:cubicBezTo>
                  <a:cubicBezTo>
                    <a:pt x="30" y="2"/>
                    <a:pt x="30" y="2"/>
                    <a:pt x="30" y="2"/>
                  </a:cubicBezTo>
                  <a:cubicBezTo>
                    <a:pt x="31" y="2"/>
                    <a:pt x="31" y="2"/>
                    <a:pt x="31" y="2"/>
                  </a:cubicBezTo>
                  <a:cubicBezTo>
                    <a:pt x="31" y="2"/>
                    <a:pt x="31" y="2"/>
                    <a:pt x="31" y="2"/>
                  </a:cubicBezTo>
                  <a:close/>
                  <a:moveTo>
                    <a:pt x="53" y="20"/>
                  </a:moveTo>
                  <a:cubicBezTo>
                    <a:pt x="54" y="20"/>
                    <a:pt x="54" y="20"/>
                    <a:pt x="54" y="20"/>
                  </a:cubicBezTo>
                  <a:cubicBezTo>
                    <a:pt x="55" y="20"/>
                    <a:pt x="55" y="20"/>
                    <a:pt x="55" y="20"/>
                  </a:cubicBezTo>
                  <a:cubicBezTo>
                    <a:pt x="55" y="20"/>
                    <a:pt x="55" y="20"/>
                    <a:pt x="55" y="20"/>
                  </a:cubicBezTo>
                  <a:cubicBezTo>
                    <a:pt x="54" y="19"/>
                    <a:pt x="54" y="19"/>
                    <a:pt x="54" y="19"/>
                  </a:cubicBezTo>
                  <a:cubicBezTo>
                    <a:pt x="53" y="19"/>
                    <a:pt x="53" y="19"/>
                    <a:pt x="53" y="19"/>
                  </a:cubicBezTo>
                  <a:cubicBezTo>
                    <a:pt x="53" y="20"/>
                    <a:pt x="53" y="20"/>
                    <a:pt x="53" y="20"/>
                  </a:cubicBezTo>
                  <a:close/>
                  <a:moveTo>
                    <a:pt x="50" y="22"/>
                  </a:moveTo>
                  <a:cubicBezTo>
                    <a:pt x="51" y="21"/>
                    <a:pt x="51" y="21"/>
                    <a:pt x="51" y="21"/>
                  </a:cubicBezTo>
                  <a:cubicBezTo>
                    <a:pt x="52" y="20"/>
                    <a:pt x="52" y="20"/>
                    <a:pt x="52" y="20"/>
                  </a:cubicBezTo>
                  <a:cubicBezTo>
                    <a:pt x="51" y="20"/>
                    <a:pt x="51" y="20"/>
                    <a:pt x="51" y="20"/>
                  </a:cubicBezTo>
                  <a:cubicBezTo>
                    <a:pt x="50" y="20"/>
                    <a:pt x="50" y="20"/>
                    <a:pt x="50" y="20"/>
                  </a:cubicBezTo>
                  <a:cubicBezTo>
                    <a:pt x="49" y="21"/>
                    <a:pt x="49" y="21"/>
                    <a:pt x="49" y="21"/>
                  </a:cubicBezTo>
                  <a:cubicBezTo>
                    <a:pt x="49" y="22"/>
                    <a:pt x="49" y="22"/>
                    <a:pt x="49" y="22"/>
                  </a:cubicBezTo>
                  <a:cubicBezTo>
                    <a:pt x="49" y="22"/>
                    <a:pt x="49" y="22"/>
                    <a:pt x="49" y="22"/>
                  </a:cubicBezTo>
                  <a:cubicBezTo>
                    <a:pt x="50" y="22"/>
                    <a:pt x="50" y="22"/>
                    <a:pt x="50" y="22"/>
                  </a:cubicBezTo>
                  <a:close/>
                  <a:moveTo>
                    <a:pt x="45" y="25"/>
                  </a:moveTo>
                  <a:cubicBezTo>
                    <a:pt x="45" y="24"/>
                    <a:pt x="45" y="24"/>
                    <a:pt x="45" y="24"/>
                  </a:cubicBezTo>
                  <a:cubicBezTo>
                    <a:pt x="46" y="24"/>
                    <a:pt x="46" y="24"/>
                    <a:pt x="46" y="24"/>
                  </a:cubicBezTo>
                  <a:cubicBezTo>
                    <a:pt x="45" y="23"/>
                    <a:pt x="45" y="23"/>
                    <a:pt x="45" y="23"/>
                  </a:cubicBezTo>
                  <a:cubicBezTo>
                    <a:pt x="44" y="24"/>
                    <a:pt x="44" y="24"/>
                    <a:pt x="44" y="24"/>
                  </a:cubicBezTo>
                  <a:cubicBezTo>
                    <a:pt x="44" y="24"/>
                    <a:pt x="44" y="24"/>
                    <a:pt x="44" y="24"/>
                  </a:cubicBezTo>
                  <a:lnTo>
                    <a:pt x="45" y="25"/>
                  </a:lnTo>
                  <a:close/>
                </a:path>
              </a:pathLst>
            </a:custGeom>
            <a:grpFill/>
            <a:ln>
              <a:noFill/>
            </a:ln>
          </p:spPr>
          <p:txBody>
            <a:bodyPr vert="horz" wrap="square" lIns="91440" tIns="45720" rIns="91440" bIns="45720" numCol="1" anchor="t" anchorCtr="0" compatLnSpc="1"/>
            <a:lstStyle/>
            <a:p>
              <a:endParaRPr lang="en-US"/>
            </a:p>
          </p:txBody>
        </p:sp>
        <p:sp>
          <p:nvSpPr>
            <p:cNvPr id="221" name="Freeform 74"/>
            <p:cNvSpPr/>
            <p:nvPr/>
          </p:nvSpPr>
          <p:spPr bwMode="auto">
            <a:xfrm>
              <a:off x="4107747" y="2312640"/>
              <a:ext cx="65619" cy="119657"/>
            </a:xfrm>
            <a:custGeom>
              <a:avLst/>
              <a:gdLst>
                <a:gd name="T0" fmla="*/ 33 w 51"/>
                <a:gd name="T1" fmla="*/ 85 h 93"/>
                <a:gd name="T2" fmla="*/ 33 w 51"/>
                <a:gd name="T3" fmla="*/ 78 h 93"/>
                <a:gd name="T4" fmla="*/ 37 w 51"/>
                <a:gd name="T5" fmla="*/ 70 h 93"/>
                <a:gd name="T6" fmla="*/ 33 w 51"/>
                <a:gd name="T7" fmla="*/ 67 h 93"/>
                <a:gd name="T8" fmla="*/ 37 w 51"/>
                <a:gd name="T9" fmla="*/ 56 h 93"/>
                <a:gd name="T10" fmla="*/ 29 w 51"/>
                <a:gd name="T11" fmla="*/ 44 h 93"/>
                <a:gd name="T12" fmla="*/ 37 w 51"/>
                <a:gd name="T13" fmla="*/ 44 h 93"/>
                <a:gd name="T14" fmla="*/ 37 w 51"/>
                <a:gd name="T15" fmla="*/ 37 h 93"/>
                <a:gd name="T16" fmla="*/ 40 w 51"/>
                <a:gd name="T17" fmla="*/ 26 h 93"/>
                <a:gd name="T18" fmla="*/ 48 w 51"/>
                <a:gd name="T19" fmla="*/ 15 h 93"/>
                <a:gd name="T20" fmla="*/ 51 w 51"/>
                <a:gd name="T21" fmla="*/ 11 h 93"/>
                <a:gd name="T22" fmla="*/ 48 w 51"/>
                <a:gd name="T23" fmla="*/ 4 h 93"/>
                <a:gd name="T24" fmla="*/ 37 w 51"/>
                <a:gd name="T25" fmla="*/ 7 h 93"/>
                <a:gd name="T26" fmla="*/ 22 w 51"/>
                <a:gd name="T27" fmla="*/ 7 h 93"/>
                <a:gd name="T28" fmla="*/ 18 w 51"/>
                <a:gd name="T29" fmla="*/ 4 h 93"/>
                <a:gd name="T30" fmla="*/ 11 w 51"/>
                <a:gd name="T31" fmla="*/ 4 h 93"/>
                <a:gd name="T32" fmla="*/ 11 w 51"/>
                <a:gd name="T33" fmla="*/ 11 h 93"/>
                <a:gd name="T34" fmla="*/ 11 w 51"/>
                <a:gd name="T35" fmla="*/ 22 h 93"/>
                <a:gd name="T36" fmla="*/ 14 w 51"/>
                <a:gd name="T37" fmla="*/ 26 h 93"/>
                <a:gd name="T38" fmla="*/ 11 w 51"/>
                <a:gd name="T39" fmla="*/ 33 h 93"/>
                <a:gd name="T40" fmla="*/ 7 w 51"/>
                <a:gd name="T41" fmla="*/ 44 h 93"/>
                <a:gd name="T42" fmla="*/ 0 w 51"/>
                <a:gd name="T43" fmla="*/ 52 h 93"/>
                <a:gd name="T44" fmla="*/ 0 w 51"/>
                <a:gd name="T45" fmla="*/ 63 h 93"/>
                <a:gd name="T46" fmla="*/ 3 w 51"/>
                <a:gd name="T47" fmla="*/ 59 h 93"/>
                <a:gd name="T48" fmla="*/ 7 w 51"/>
                <a:gd name="T49" fmla="*/ 59 h 93"/>
                <a:gd name="T50" fmla="*/ 3 w 51"/>
                <a:gd name="T51" fmla="*/ 63 h 93"/>
                <a:gd name="T52" fmla="*/ 3 w 51"/>
                <a:gd name="T53" fmla="*/ 70 h 93"/>
                <a:gd name="T54" fmla="*/ 11 w 51"/>
                <a:gd name="T55" fmla="*/ 67 h 93"/>
                <a:gd name="T56" fmla="*/ 11 w 51"/>
                <a:gd name="T57" fmla="*/ 74 h 93"/>
                <a:gd name="T58" fmla="*/ 7 w 51"/>
                <a:gd name="T59" fmla="*/ 85 h 93"/>
                <a:gd name="T60" fmla="*/ 7 w 51"/>
                <a:gd name="T61" fmla="*/ 93 h 93"/>
                <a:gd name="T62" fmla="*/ 11 w 51"/>
                <a:gd name="T63" fmla="*/ 89 h 93"/>
                <a:gd name="T64" fmla="*/ 22 w 51"/>
                <a:gd name="T65" fmla="*/ 93 h 93"/>
                <a:gd name="T66" fmla="*/ 33 w 51"/>
                <a:gd name="T67" fmla="*/ 89 h 93"/>
                <a:gd name="T68" fmla="*/ 33 w 51"/>
                <a:gd name="T69"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93">
                  <a:moveTo>
                    <a:pt x="33" y="89"/>
                  </a:moveTo>
                  <a:lnTo>
                    <a:pt x="33" y="85"/>
                  </a:lnTo>
                  <a:lnTo>
                    <a:pt x="29" y="82"/>
                  </a:lnTo>
                  <a:lnTo>
                    <a:pt x="33" y="78"/>
                  </a:lnTo>
                  <a:lnTo>
                    <a:pt x="37" y="74"/>
                  </a:lnTo>
                  <a:lnTo>
                    <a:pt x="37" y="70"/>
                  </a:lnTo>
                  <a:lnTo>
                    <a:pt x="33" y="70"/>
                  </a:lnTo>
                  <a:lnTo>
                    <a:pt x="33" y="67"/>
                  </a:lnTo>
                  <a:lnTo>
                    <a:pt x="37" y="59"/>
                  </a:lnTo>
                  <a:lnTo>
                    <a:pt x="37" y="56"/>
                  </a:lnTo>
                  <a:lnTo>
                    <a:pt x="33" y="52"/>
                  </a:lnTo>
                  <a:lnTo>
                    <a:pt x="29" y="44"/>
                  </a:lnTo>
                  <a:lnTo>
                    <a:pt x="33" y="44"/>
                  </a:lnTo>
                  <a:lnTo>
                    <a:pt x="37" y="44"/>
                  </a:lnTo>
                  <a:lnTo>
                    <a:pt x="40" y="41"/>
                  </a:lnTo>
                  <a:lnTo>
                    <a:pt x="37" y="37"/>
                  </a:lnTo>
                  <a:lnTo>
                    <a:pt x="40" y="33"/>
                  </a:lnTo>
                  <a:lnTo>
                    <a:pt x="40" y="26"/>
                  </a:lnTo>
                  <a:lnTo>
                    <a:pt x="40" y="22"/>
                  </a:lnTo>
                  <a:lnTo>
                    <a:pt x="48" y="15"/>
                  </a:lnTo>
                  <a:lnTo>
                    <a:pt x="48" y="15"/>
                  </a:lnTo>
                  <a:lnTo>
                    <a:pt x="51" y="11"/>
                  </a:lnTo>
                  <a:lnTo>
                    <a:pt x="48" y="7"/>
                  </a:lnTo>
                  <a:lnTo>
                    <a:pt x="48" y="4"/>
                  </a:lnTo>
                  <a:lnTo>
                    <a:pt x="37" y="4"/>
                  </a:lnTo>
                  <a:lnTo>
                    <a:pt x="37" y="7"/>
                  </a:lnTo>
                  <a:lnTo>
                    <a:pt x="26" y="4"/>
                  </a:lnTo>
                  <a:lnTo>
                    <a:pt x="22" y="7"/>
                  </a:lnTo>
                  <a:lnTo>
                    <a:pt x="18" y="4"/>
                  </a:lnTo>
                  <a:lnTo>
                    <a:pt x="18" y="4"/>
                  </a:lnTo>
                  <a:lnTo>
                    <a:pt x="18" y="0"/>
                  </a:lnTo>
                  <a:lnTo>
                    <a:pt x="11" y="4"/>
                  </a:lnTo>
                  <a:lnTo>
                    <a:pt x="11" y="4"/>
                  </a:lnTo>
                  <a:lnTo>
                    <a:pt x="11" y="11"/>
                  </a:lnTo>
                  <a:lnTo>
                    <a:pt x="11" y="19"/>
                  </a:lnTo>
                  <a:lnTo>
                    <a:pt x="11" y="22"/>
                  </a:lnTo>
                  <a:lnTo>
                    <a:pt x="11" y="26"/>
                  </a:lnTo>
                  <a:lnTo>
                    <a:pt x="14" y="26"/>
                  </a:lnTo>
                  <a:lnTo>
                    <a:pt x="11" y="30"/>
                  </a:lnTo>
                  <a:lnTo>
                    <a:pt x="11" y="33"/>
                  </a:lnTo>
                  <a:lnTo>
                    <a:pt x="11" y="37"/>
                  </a:lnTo>
                  <a:lnTo>
                    <a:pt x="7" y="44"/>
                  </a:lnTo>
                  <a:lnTo>
                    <a:pt x="7" y="44"/>
                  </a:lnTo>
                  <a:lnTo>
                    <a:pt x="0" y="52"/>
                  </a:lnTo>
                  <a:lnTo>
                    <a:pt x="0" y="59"/>
                  </a:lnTo>
                  <a:lnTo>
                    <a:pt x="0" y="63"/>
                  </a:lnTo>
                  <a:lnTo>
                    <a:pt x="3" y="63"/>
                  </a:lnTo>
                  <a:lnTo>
                    <a:pt x="3" y="59"/>
                  </a:lnTo>
                  <a:lnTo>
                    <a:pt x="7" y="59"/>
                  </a:lnTo>
                  <a:lnTo>
                    <a:pt x="7" y="59"/>
                  </a:lnTo>
                  <a:lnTo>
                    <a:pt x="7" y="63"/>
                  </a:lnTo>
                  <a:lnTo>
                    <a:pt x="3" y="63"/>
                  </a:lnTo>
                  <a:lnTo>
                    <a:pt x="3" y="67"/>
                  </a:lnTo>
                  <a:lnTo>
                    <a:pt x="3" y="70"/>
                  </a:lnTo>
                  <a:lnTo>
                    <a:pt x="7" y="67"/>
                  </a:lnTo>
                  <a:lnTo>
                    <a:pt x="11" y="67"/>
                  </a:lnTo>
                  <a:lnTo>
                    <a:pt x="11" y="70"/>
                  </a:lnTo>
                  <a:lnTo>
                    <a:pt x="11" y="74"/>
                  </a:lnTo>
                  <a:lnTo>
                    <a:pt x="7" y="78"/>
                  </a:lnTo>
                  <a:lnTo>
                    <a:pt x="7" y="85"/>
                  </a:lnTo>
                  <a:lnTo>
                    <a:pt x="7" y="89"/>
                  </a:lnTo>
                  <a:lnTo>
                    <a:pt x="7" y="93"/>
                  </a:lnTo>
                  <a:lnTo>
                    <a:pt x="7" y="93"/>
                  </a:lnTo>
                  <a:lnTo>
                    <a:pt x="11" y="89"/>
                  </a:lnTo>
                  <a:lnTo>
                    <a:pt x="18" y="93"/>
                  </a:lnTo>
                  <a:lnTo>
                    <a:pt x="22" y="93"/>
                  </a:lnTo>
                  <a:lnTo>
                    <a:pt x="26" y="93"/>
                  </a:lnTo>
                  <a:lnTo>
                    <a:pt x="33" y="89"/>
                  </a:lnTo>
                  <a:lnTo>
                    <a:pt x="33" y="89"/>
                  </a:lnTo>
                  <a:lnTo>
                    <a:pt x="33" y="89"/>
                  </a:lnTo>
                  <a:close/>
                </a:path>
              </a:pathLst>
            </a:custGeom>
            <a:grpFill/>
            <a:ln>
              <a:noFill/>
            </a:ln>
          </p:spPr>
          <p:txBody>
            <a:bodyPr vert="horz" wrap="square" lIns="91440" tIns="45720" rIns="91440" bIns="45720" numCol="1" anchor="t" anchorCtr="0" compatLnSpc="1"/>
            <a:lstStyle/>
            <a:p>
              <a:endParaRPr lang="en-US"/>
            </a:p>
          </p:txBody>
        </p:sp>
        <p:sp>
          <p:nvSpPr>
            <p:cNvPr id="222" name="Freeform 75"/>
            <p:cNvSpPr>
              <a:spLocks noEditPoints="1"/>
            </p:cNvSpPr>
            <p:nvPr/>
          </p:nvSpPr>
          <p:spPr bwMode="auto">
            <a:xfrm>
              <a:off x="4684156" y="2317785"/>
              <a:ext cx="180128" cy="162115"/>
            </a:xfrm>
            <a:custGeom>
              <a:avLst/>
              <a:gdLst>
                <a:gd name="T0" fmla="*/ 23 w 38"/>
                <a:gd name="T1" fmla="*/ 3 h 34"/>
                <a:gd name="T2" fmla="*/ 15 w 38"/>
                <a:gd name="T3" fmla="*/ 3 h 34"/>
                <a:gd name="T4" fmla="*/ 6 w 38"/>
                <a:gd name="T5" fmla="*/ 6 h 34"/>
                <a:gd name="T6" fmla="*/ 4 w 38"/>
                <a:gd name="T7" fmla="*/ 14 h 34"/>
                <a:gd name="T8" fmla="*/ 10 w 38"/>
                <a:gd name="T9" fmla="*/ 18 h 34"/>
                <a:gd name="T10" fmla="*/ 14 w 38"/>
                <a:gd name="T11" fmla="*/ 20 h 34"/>
                <a:gd name="T12" fmla="*/ 7 w 38"/>
                <a:gd name="T13" fmla="*/ 20 h 34"/>
                <a:gd name="T14" fmla="*/ 11 w 38"/>
                <a:gd name="T15" fmla="*/ 26 h 34"/>
                <a:gd name="T16" fmla="*/ 13 w 38"/>
                <a:gd name="T17" fmla="*/ 26 h 34"/>
                <a:gd name="T18" fmla="*/ 14 w 38"/>
                <a:gd name="T19" fmla="*/ 22 h 34"/>
                <a:gd name="T20" fmla="*/ 17 w 38"/>
                <a:gd name="T21" fmla="*/ 22 h 34"/>
                <a:gd name="T22" fmla="*/ 18 w 38"/>
                <a:gd name="T23" fmla="*/ 21 h 34"/>
                <a:gd name="T24" fmla="*/ 15 w 38"/>
                <a:gd name="T25" fmla="*/ 16 h 34"/>
                <a:gd name="T26" fmla="*/ 14 w 38"/>
                <a:gd name="T27" fmla="*/ 13 h 34"/>
                <a:gd name="T28" fmla="*/ 14 w 38"/>
                <a:gd name="T29" fmla="*/ 11 h 34"/>
                <a:gd name="T30" fmla="*/ 13 w 38"/>
                <a:gd name="T31" fmla="*/ 7 h 34"/>
                <a:gd name="T32" fmla="*/ 17 w 38"/>
                <a:gd name="T33" fmla="*/ 9 h 34"/>
                <a:gd name="T34" fmla="*/ 20 w 38"/>
                <a:gd name="T35" fmla="*/ 8 h 34"/>
                <a:gd name="T36" fmla="*/ 21 w 38"/>
                <a:gd name="T37" fmla="*/ 5 h 34"/>
                <a:gd name="T38" fmla="*/ 28 w 38"/>
                <a:gd name="T39" fmla="*/ 4 h 34"/>
                <a:gd name="T40" fmla="*/ 18 w 38"/>
                <a:gd name="T41" fmla="*/ 32 h 34"/>
                <a:gd name="T42" fmla="*/ 24 w 38"/>
                <a:gd name="T43" fmla="*/ 34 h 34"/>
                <a:gd name="T44" fmla="*/ 30 w 38"/>
                <a:gd name="T45" fmla="*/ 32 h 34"/>
                <a:gd name="T46" fmla="*/ 26 w 38"/>
                <a:gd name="T47" fmla="*/ 31 h 34"/>
                <a:gd name="T48" fmla="*/ 20 w 38"/>
                <a:gd name="T49" fmla="*/ 30 h 34"/>
                <a:gd name="T50" fmla="*/ 19 w 38"/>
                <a:gd name="T51" fmla="*/ 31 h 34"/>
                <a:gd name="T52" fmla="*/ 0 w 38"/>
                <a:gd name="T53" fmla="*/ 12 h 34"/>
                <a:gd name="T54" fmla="*/ 5 w 38"/>
                <a:gd name="T55" fmla="*/ 16 h 34"/>
                <a:gd name="T56" fmla="*/ 5 w 38"/>
                <a:gd name="T57" fmla="*/ 18 h 34"/>
                <a:gd name="T58" fmla="*/ 4 w 38"/>
                <a:gd name="T59" fmla="*/ 19 h 34"/>
                <a:gd name="T60" fmla="*/ 6 w 38"/>
                <a:gd name="T61" fmla="*/ 21 h 34"/>
                <a:gd name="T62" fmla="*/ 34 w 38"/>
                <a:gd name="T63" fmla="*/ 29 h 34"/>
                <a:gd name="T64" fmla="*/ 34 w 38"/>
                <a:gd name="T65" fmla="*/ 32 h 34"/>
                <a:gd name="T66" fmla="*/ 38 w 38"/>
                <a:gd name="T67" fmla="*/ 27 h 34"/>
                <a:gd name="T68" fmla="*/ 36 w 38"/>
                <a:gd name="T69" fmla="*/ 29 h 34"/>
                <a:gd name="T70" fmla="*/ 30 w 38"/>
                <a:gd name="T71" fmla="*/ 21 h 34"/>
                <a:gd name="T72" fmla="*/ 30 w 38"/>
                <a:gd name="T73" fmla="*/ 21 h 34"/>
                <a:gd name="T74" fmla="*/ 27 w 38"/>
                <a:gd name="T75" fmla="*/ 18 h 34"/>
                <a:gd name="T76" fmla="*/ 26 w 38"/>
                <a:gd name="T77" fmla="*/ 14 h 34"/>
                <a:gd name="T78" fmla="*/ 29 w 38"/>
                <a:gd name="T79" fmla="*/ 15 h 34"/>
                <a:gd name="T80" fmla="*/ 27 w 38"/>
                <a:gd name="T81" fmla="*/ 15 h 34"/>
                <a:gd name="T82" fmla="*/ 23 w 38"/>
                <a:gd name="T83" fmla="*/ 9 h 34"/>
                <a:gd name="T84" fmla="*/ 23 w 38"/>
                <a:gd name="T85" fmla="*/ 10 h 34"/>
                <a:gd name="T86" fmla="*/ 20 w 38"/>
                <a:gd name="T87" fmla="*/ 7 h 34"/>
                <a:gd name="T88" fmla="*/ 16 w 38"/>
                <a:gd name="T89" fmla="*/ 14 h 34"/>
                <a:gd name="T90" fmla="*/ 22 w 38"/>
                <a:gd name="T91" fmla="*/ 16 h 34"/>
                <a:gd name="T92" fmla="*/ 28 w 38"/>
                <a:gd name="T93" fmla="*/ 22 h 34"/>
                <a:gd name="T94" fmla="*/ 21 w 38"/>
                <a:gd name="T95" fmla="*/ 24 h 34"/>
                <a:gd name="T96" fmla="*/ 21 w 38"/>
                <a:gd name="T97" fmla="*/ 22 h 34"/>
                <a:gd name="T98" fmla="*/ 26 w 38"/>
                <a:gd name="T99" fmla="*/ 25 h 34"/>
                <a:gd name="T100" fmla="*/ 26 w 38"/>
                <a:gd name="T101" fmla="*/ 23 h 34"/>
                <a:gd name="T102" fmla="*/ 22 w 38"/>
                <a:gd name="T103" fmla="*/ 20 h 34"/>
                <a:gd name="T104" fmla="*/ 14 w 38"/>
                <a:gd name="T105" fmla="*/ 15 h 34"/>
                <a:gd name="T106" fmla="*/ 20 w 38"/>
                <a:gd name="T107" fmla="*/ 18 h 34"/>
                <a:gd name="T108" fmla="*/ 20 w 38"/>
                <a:gd name="T109" fmla="*/ 20 h 34"/>
                <a:gd name="T110" fmla="*/ 17 w 38"/>
                <a:gd name="T111" fmla="*/ 17 h 34"/>
                <a:gd name="T112" fmla="*/ 15 w 38"/>
                <a:gd name="T113" fmla="*/ 27 h 34"/>
                <a:gd name="T114" fmla="*/ 15 w 38"/>
                <a:gd name="T115"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4">
                  <a:moveTo>
                    <a:pt x="28" y="0"/>
                  </a:moveTo>
                  <a:cubicBezTo>
                    <a:pt x="28" y="0"/>
                    <a:pt x="28" y="0"/>
                    <a:pt x="28" y="0"/>
                  </a:cubicBezTo>
                  <a:cubicBezTo>
                    <a:pt x="27" y="1"/>
                    <a:pt x="27" y="1"/>
                    <a:pt x="27" y="1"/>
                  </a:cubicBezTo>
                  <a:cubicBezTo>
                    <a:pt x="27" y="2"/>
                    <a:pt x="27" y="2"/>
                    <a:pt x="27" y="2"/>
                  </a:cubicBezTo>
                  <a:cubicBezTo>
                    <a:pt x="27" y="3"/>
                    <a:pt x="27" y="3"/>
                    <a:pt x="27" y="3"/>
                  </a:cubicBezTo>
                  <a:cubicBezTo>
                    <a:pt x="27" y="3"/>
                    <a:pt x="27" y="3"/>
                    <a:pt x="27" y="3"/>
                  </a:cubicBezTo>
                  <a:cubicBezTo>
                    <a:pt x="25" y="3"/>
                    <a:pt x="25" y="3"/>
                    <a:pt x="25" y="3"/>
                  </a:cubicBezTo>
                  <a:cubicBezTo>
                    <a:pt x="24" y="3"/>
                    <a:pt x="24" y="3"/>
                    <a:pt x="24" y="3"/>
                  </a:cubicBezTo>
                  <a:cubicBezTo>
                    <a:pt x="23" y="3"/>
                    <a:pt x="23" y="3"/>
                    <a:pt x="23" y="3"/>
                  </a:cubicBezTo>
                  <a:cubicBezTo>
                    <a:pt x="22" y="3"/>
                    <a:pt x="22" y="3"/>
                    <a:pt x="22" y="3"/>
                  </a:cubicBezTo>
                  <a:cubicBezTo>
                    <a:pt x="22" y="3"/>
                    <a:pt x="22" y="3"/>
                    <a:pt x="22" y="3"/>
                  </a:cubicBezTo>
                  <a:cubicBezTo>
                    <a:pt x="21" y="3"/>
                    <a:pt x="21" y="3"/>
                    <a:pt x="21" y="3"/>
                  </a:cubicBezTo>
                  <a:cubicBezTo>
                    <a:pt x="21" y="3"/>
                    <a:pt x="21" y="3"/>
                    <a:pt x="21" y="3"/>
                  </a:cubicBezTo>
                  <a:cubicBezTo>
                    <a:pt x="19" y="3"/>
                    <a:pt x="19" y="3"/>
                    <a:pt x="19" y="3"/>
                  </a:cubicBezTo>
                  <a:cubicBezTo>
                    <a:pt x="18" y="2"/>
                    <a:pt x="18" y="2"/>
                    <a:pt x="18" y="2"/>
                  </a:cubicBezTo>
                  <a:cubicBezTo>
                    <a:pt x="18" y="3"/>
                    <a:pt x="18" y="3"/>
                    <a:pt x="18" y="3"/>
                  </a:cubicBezTo>
                  <a:cubicBezTo>
                    <a:pt x="16" y="3"/>
                    <a:pt x="16" y="3"/>
                    <a:pt x="16" y="3"/>
                  </a:cubicBezTo>
                  <a:cubicBezTo>
                    <a:pt x="15" y="3"/>
                    <a:pt x="15" y="3"/>
                    <a:pt x="15" y="3"/>
                  </a:cubicBezTo>
                  <a:cubicBezTo>
                    <a:pt x="15" y="3"/>
                    <a:pt x="15" y="3"/>
                    <a:pt x="15" y="3"/>
                  </a:cubicBezTo>
                  <a:cubicBezTo>
                    <a:pt x="14" y="4"/>
                    <a:pt x="14" y="4"/>
                    <a:pt x="14" y="4"/>
                  </a:cubicBezTo>
                  <a:cubicBezTo>
                    <a:pt x="13" y="4"/>
                    <a:pt x="13" y="4"/>
                    <a:pt x="13" y="4"/>
                  </a:cubicBezTo>
                  <a:cubicBezTo>
                    <a:pt x="12" y="4"/>
                    <a:pt x="12" y="4"/>
                    <a:pt x="12" y="4"/>
                  </a:cubicBezTo>
                  <a:cubicBezTo>
                    <a:pt x="10" y="4"/>
                    <a:pt x="10" y="4"/>
                    <a:pt x="10" y="4"/>
                  </a:cubicBezTo>
                  <a:cubicBezTo>
                    <a:pt x="9" y="5"/>
                    <a:pt x="9" y="5"/>
                    <a:pt x="9" y="5"/>
                  </a:cubicBezTo>
                  <a:cubicBezTo>
                    <a:pt x="9" y="5"/>
                    <a:pt x="9" y="5"/>
                    <a:pt x="9" y="5"/>
                  </a:cubicBezTo>
                  <a:cubicBezTo>
                    <a:pt x="8" y="5"/>
                    <a:pt x="8" y="5"/>
                    <a:pt x="8" y="5"/>
                  </a:cubicBezTo>
                  <a:cubicBezTo>
                    <a:pt x="6" y="6"/>
                    <a:pt x="6" y="6"/>
                    <a:pt x="6" y="6"/>
                  </a:cubicBezTo>
                  <a:cubicBezTo>
                    <a:pt x="6" y="7"/>
                    <a:pt x="6" y="7"/>
                    <a:pt x="6" y="7"/>
                  </a:cubicBezTo>
                  <a:cubicBezTo>
                    <a:pt x="5" y="9"/>
                    <a:pt x="5" y="9"/>
                    <a:pt x="5" y="9"/>
                  </a:cubicBezTo>
                  <a:cubicBezTo>
                    <a:pt x="3" y="9"/>
                    <a:pt x="3" y="9"/>
                    <a:pt x="3" y="9"/>
                  </a:cubicBezTo>
                  <a:cubicBezTo>
                    <a:pt x="3" y="10"/>
                    <a:pt x="3" y="10"/>
                    <a:pt x="3" y="10"/>
                  </a:cubicBezTo>
                  <a:cubicBezTo>
                    <a:pt x="3" y="11"/>
                    <a:pt x="3" y="11"/>
                    <a:pt x="3" y="11"/>
                  </a:cubicBezTo>
                  <a:cubicBezTo>
                    <a:pt x="2" y="11"/>
                    <a:pt x="2" y="11"/>
                    <a:pt x="2" y="11"/>
                  </a:cubicBezTo>
                  <a:cubicBezTo>
                    <a:pt x="2" y="12"/>
                    <a:pt x="2" y="12"/>
                    <a:pt x="2" y="12"/>
                  </a:cubicBezTo>
                  <a:cubicBezTo>
                    <a:pt x="2" y="13"/>
                    <a:pt x="2" y="13"/>
                    <a:pt x="2" y="13"/>
                  </a:cubicBezTo>
                  <a:cubicBezTo>
                    <a:pt x="4" y="14"/>
                    <a:pt x="4" y="14"/>
                    <a:pt x="4" y="14"/>
                  </a:cubicBezTo>
                  <a:cubicBezTo>
                    <a:pt x="5" y="15"/>
                    <a:pt x="5" y="15"/>
                    <a:pt x="5" y="15"/>
                  </a:cubicBezTo>
                  <a:cubicBezTo>
                    <a:pt x="5" y="15"/>
                    <a:pt x="5" y="15"/>
                    <a:pt x="5" y="15"/>
                  </a:cubicBezTo>
                  <a:cubicBezTo>
                    <a:pt x="5" y="15"/>
                    <a:pt x="5" y="15"/>
                    <a:pt x="5" y="15"/>
                  </a:cubicBezTo>
                  <a:cubicBezTo>
                    <a:pt x="6" y="17"/>
                    <a:pt x="6" y="17"/>
                    <a:pt x="6" y="17"/>
                  </a:cubicBezTo>
                  <a:cubicBezTo>
                    <a:pt x="7" y="18"/>
                    <a:pt x="7" y="18"/>
                    <a:pt x="7" y="18"/>
                  </a:cubicBezTo>
                  <a:cubicBezTo>
                    <a:pt x="7" y="18"/>
                    <a:pt x="7" y="18"/>
                    <a:pt x="7" y="18"/>
                  </a:cubicBezTo>
                  <a:cubicBezTo>
                    <a:pt x="8" y="18"/>
                    <a:pt x="8" y="18"/>
                    <a:pt x="8" y="18"/>
                  </a:cubicBezTo>
                  <a:cubicBezTo>
                    <a:pt x="9" y="18"/>
                    <a:pt x="9" y="18"/>
                    <a:pt x="9" y="18"/>
                  </a:cubicBezTo>
                  <a:cubicBezTo>
                    <a:pt x="10" y="18"/>
                    <a:pt x="10" y="18"/>
                    <a:pt x="10" y="18"/>
                  </a:cubicBezTo>
                  <a:cubicBezTo>
                    <a:pt x="10" y="18"/>
                    <a:pt x="10" y="18"/>
                    <a:pt x="10" y="18"/>
                  </a:cubicBezTo>
                  <a:cubicBezTo>
                    <a:pt x="11" y="18"/>
                    <a:pt x="11" y="18"/>
                    <a:pt x="11" y="18"/>
                  </a:cubicBezTo>
                  <a:cubicBezTo>
                    <a:pt x="12" y="18"/>
                    <a:pt x="12" y="18"/>
                    <a:pt x="12" y="18"/>
                  </a:cubicBezTo>
                  <a:cubicBezTo>
                    <a:pt x="13" y="18"/>
                    <a:pt x="13" y="18"/>
                    <a:pt x="13" y="18"/>
                  </a:cubicBezTo>
                  <a:cubicBezTo>
                    <a:pt x="13" y="19"/>
                    <a:pt x="13" y="19"/>
                    <a:pt x="13" y="19"/>
                  </a:cubicBezTo>
                  <a:cubicBezTo>
                    <a:pt x="13" y="19"/>
                    <a:pt x="13" y="19"/>
                    <a:pt x="13" y="19"/>
                  </a:cubicBezTo>
                  <a:cubicBezTo>
                    <a:pt x="14" y="19"/>
                    <a:pt x="14" y="19"/>
                    <a:pt x="14" y="19"/>
                  </a:cubicBezTo>
                  <a:cubicBezTo>
                    <a:pt x="15" y="19"/>
                    <a:pt x="15" y="19"/>
                    <a:pt x="15" y="19"/>
                  </a:cubicBezTo>
                  <a:cubicBezTo>
                    <a:pt x="14" y="20"/>
                    <a:pt x="14" y="20"/>
                    <a:pt x="14" y="20"/>
                  </a:cubicBezTo>
                  <a:cubicBezTo>
                    <a:pt x="14" y="20"/>
                    <a:pt x="14" y="20"/>
                    <a:pt x="14" y="20"/>
                  </a:cubicBezTo>
                  <a:cubicBezTo>
                    <a:pt x="13" y="20"/>
                    <a:pt x="13" y="20"/>
                    <a:pt x="13" y="20"/>
                  </a:cubicBezTo>
                  <a:cubicBezTo>
                    <a:pt x="12" y="19"/>
                    <a:pt x="12" y="19"/>
                    <a:pt x="12" y="19"/>
                  </a:cubicBezTo>
                  <a:cubicBezTo>
                    <a:pt x="10" y="18"/>
                    <a:pt x="10" y="18"/>
                    <a:pt x="10" y="18"/>
                  </a:cubicBezTo>
                  <a:cubicBezTo>
                    <a:pt x="10" y="19"/>
                    <a:pt x="10" y="19"/>
                    <a:pt x="10" y="19"/>
                  </a:cubicBezTo>
                  <a:cubicBezTo>
                    <a:pt x="9" y="19"/>
                    <a:pt x="9" y="19"/>
                    <a:pt x="9" y="19"/>
                  </a:cubicBezTo>
                  <a:cubicBezTo>
                    <a:pt x="8" y="19"/>
                    <a:pt x="8" y="19"/>
                    <a:pt x="8" y="19"/>
                  </a:cubicBezTo>
                  <a:cubicBezTo>
                    <a:pt x="7" y="19"/>
                    <a:pt x="7" y="19"/>
                    <a:pt x="7" y="19"/>
                  </a:cubicBezTo>
                  <a:cubicBezTo>
                    <a:pt x="7" y="20"/>
                    <a:pt x="7" y="20"/>
                    <a:pt x="7" y="20"/>
                  </a:cubicBezTo>
                  <a:cubicBezTo>
                    <a:pt x="7" y="20"/>
                    <a:pt x="7" y="20"/>
                    <a:pt x="7" y="20"/>
                  </a:cubicBezTo>
                  <a:cubicBezTo>
                    <a:pt x="8" y="21"/>
                    <a:pt x="8" y="21"/>
                    <a:pt x="8" y="21"/>
                  </a:cubicBezTo>
                  <a:cubicBezTo>
                    <a:pt x="9" y="22"/>
                    <a:pt x="9" y="22"/>
                    <a:pt x="9" y="22"/>
                  </a:cubicBezTo>
                  <a:cubicBezTo>
                    <a:pt x="10" y="22"/>
                    <a:pt x="10" y="22"/>
                    <a:pt x="10" y="22"/>
                  </a:cubicBezTo>
                  <a:cubicBezTo>
                    <a:pt x="10" y="23"/>
                    <a:pt x="10" y="23"/>
                    <a:pt x="10" y="23"/>
                  </a:cubicBezTo>
                  <a:cubicBezTo>
                    <a:pt x="9" y="23"/>
                    <a:pt x="9" y="23"/>
                    <a:pt x="9" y="23"/>
                  </a:cubicBezTo>
                  <a:cubicBezTo>
                    <a:pt x="9" y="24"/>
                    <a:pt x="9" y="24"/>
                    <a:pt x="9" y="24"/>
                  </a:cubicBezTo>
                  <a:cubicBezTo>
                    <a:pt x="10" y="25"/>
                    <a:pt x="10" y="25"/>
                    <a:pt x="10" y="25"/>
                  </a:cubicBezTo>
                  <a:cubicBezTo>
                    <a:pt x="11" y="26"/>
                    <a:pt x="11" y="26"/>
                    <a:pt x="11" y="26"/>
                  </a:cubicBezTo>
                  <a:cubicBezTo>
                    <a:pt x="11" y="25"/>
                    <a:pt x="11" y="25"/>
                    <a:pt x="11" y="25"/>
                  </a:cubicBezTo>
                  <a:cubicBezTo>
                    <a:pt x="11" y="25"/>
                    <a:pt x="11" y="25"/>
                    <a:pt x="11" y="25"/>
                  </a:cubicBezTo>
                  <a:cubicBezTo>
                    <a:pt x="11" y="24"/>
                    <a:pt x="11" y="24"/>
                    <a:pt x="11" y="24"/>
                  </a:cubicBezTo>
                  <a:cubicBezTo>
                    <a:pt x="11" y="25"/>
                    <a:pt x="11" y="25"/>
                    <a:pt x="11" y="25"/>
                  </a:cubicBezTo>
                  <a:cubicBezTo>
                    <a:pt x="13" y="25"/>
                    <a:pt x="13" y="25"/>
                    <a:pt x="13" y="25"/>
                  </a:cubicBezTo>
                  <a:cubicBezTo>
                    <a:pt x="13" y="26"/>
                    <a:pt x="13" y="26"/>
                    <a:pt x="13" y="26"/>
                  </a:cubicBezTo>
                  <a:cubicBezTo>
                    <a:pt x="13" y="27"/>
                    <a:pt x="13" y="27"/>
                    <a:pt x="13" y="27"/>
                  </a:cubicBezTo>
                  <a:cubicBezTo>
                    <a:pt x="13" y="27"/>
                    <a:pt x="13" y="27"/>
                    <a:pt x="13" y="27"/>
                  </a:cubicBezTo>
                  <a:cubicBezTo>
                    <a:pt x="13" y="26"/>
                    <a:pt x="13" y="26"/>
                    <a:pt x="13" y="26"/>
                  </a:cubicBezTo>
                  <a:cubicBezTo>
                    <a:pt x="14" y="25"/>
                    <a:pt x="14" y="25"/>
                    <a:pt x="14" y="25"/>
                  </a:cubicBezTo>
                  <a:cubicBezTo>
                    <a:pt x="14" y="25"/>
                    <a:pt x="14" y="25"/>
                    <a:pt x="14" y="25"/>
                  </a:cubicBezTo>
                  <a:cubicBezTo>
                    <a:pt x="15" y="26"/>
                    <a:pt x="15" y="26"/>
                    <a:pt x="15" y="26"/>
                  </a:cubicBezTo>
                  <a:cubicBezTo>
                    <a:pt x="16" y="27"/>
                    <a:pt x="16" y="27"/>
                    <a:pt x="16" y="27"/>
                  </a:cubicBezTo>
                  <a:cubicBezTo>
                    <a:pt x="15" y="26"/>
                    <a:pt x="15" y="26"/>
                    <a:pt x="15" y="26"/>
                  </a:cubicBezTo>
                  <a:cubicBezTo>
                    <a:pt x="16" y="25"/>
                    <a:pt x="16" y="25"/>
                    <a:pt x="16" y="25"/>
                  </a:cubicBezTo>
                  <a:cubicBezTo>
                    <a:pt x="15" y="25"/>
                    <a:pt x="15" y="25"/>
                    <a:pt x="15" y="25"/>
                  </a:cubicBezTo>
                  <a:cubicBezTo>
                    <a:pt x="14" y="23"/>
                    <a:pt x="14" y="23"/>
                    <a:pt x="14" y="23"/>
                  </a:cubicBezTo>
                  <a:cubicBezTo>
                    <a:pt x="14" y="22"/>
                    <a:pt x="14" y="22"/>
                    <a:pt x="14" y="22"/>
                  </a:cubicBezTo>
                  <a:cubicBezTo>
                    <a:pt x="14" y="22"/>
                    <a:pt x="14" y="22"/>
                    <a:pt x="14" y="22"/>
                  </a:cubicBezTo>
                  <a:cubicBezTo>
                    <a:pt x="14" y="22"/>
                    <a:pt x="14" y="22"/>
                    <a:pt x="14" y="22"/>
                  </a:cubicBezTo>
                  <a:cubicBezTo>
                    <a:pt x="15" y="23"/>
                    <a:pt x="15" y="23"/>
                    <a:pt x="15" y="23"/>
                  </a:cubicBezTo>
                  <a:cubicBezTo>
                    <a:pt x="15" y="23"/>
                    <a:pt x="15" y="23"/>
                    <a:pt x="15" y="23"/>
                  </a:cubicBezTo>
                  <a:cubicBezTo>
                    <a:pt x="15" y="23"/>
                    <a:pt x="15" y="23"/>
                    <a:pt x="15" y="23"/>
                  </a:cubicBezTo>
                  <a:cubicBezTo>
                    <a:pt x="16" y="23"/>
                    <a:pt x="16" y="23"/>
                    <a:pt x="16" y="23"/>
                  </a:cubicBezTo>
                  <a:cubicBezTo>
                    <a:pt x="17" y="23"/>
                    <a:pt x="17" y="23"/>
                    <a:pt x="17" y="23"/>
                  </a:cubicBezTo>
                  <a:cubicBezTo>
                    <a:pt x="17" y="23"/>
                    <a:pt x="17" y="23"/>
                    <a:pt x="17" y="23"/>
                  </a:cubicBezTo>
                  <a:cubicBezTo>
                    <a:pt x="17" y="22"/>
                    <a:pt x="17" y="22"/>
                    <a:pt x="17" y="22"/>
                  </a:cubicBezTo>
                  <a:cubicBezTo>
                    <a:pt x="17" y="22"/>
                    <a:pt x="17" y="22"/>
                    <a:pt x="17" y="22"/>
                  </a:cubicBezTo>
                  <a:cubicBezTo>
                    <a:pt x="16" y="22"/>
                    <a:pt x="16" y="22"/>
                    <a:pt x="16" y="22"/>
                  </a:cubicBezTo>
                  <a:cubicBezTo>
                    <a:pt x="15" y="22"/>
                    <a:pt x="15" y="22"/>
                    <a:pt x="15" y="22"/>
                  </a:cubicBezTo>
                  <a:cubicBezTo>
                    <a:pt x="15" y="21"/>
                    <a:pt x="15" y="21"/>
                    <a:pt x="15" y="21"/>
                  </a:cubicBezTo>
                  <a:cubicBezTo>
                    <a:pt x="15" y="21"/>
                    <a:pt x="15" y="21"/>
                    <a:pt x="15" y="21"/>
                  </a:cubicBezTo>
                  <a:cubicBezTo>
                    <a:pt x="15" y="20"/>
                    <a:pt x="15" y="20"/>
                    <a:pt x="15" y="20"/>
                  </a:cubicBezTo>
                  <a:cubicBezTo>
                    <a:pt x="16" y="20"/>
                    <a:pt x="16" y="20"/>
                    <a:pt x="16" y="20"/>
                  </a:cubicBezTo>
                  <a:cubicBezTo>
                    <a:pt x="17" y="20"/>
                    <a:pt x="17" y="20"/>
                    <a:pt x="17" y="20"/>
                  </a:cubicBezTo>
                  <a:cubicBezTo>
                    <a:pt x="18" y="21"/>
                    <a:pt x="18" y="21"/>
                    <a:pt x="18" y="21"/>
                  </a:cubicBezTo>
                  <a:cubicBezTo>
                    <a:pt x="18" y="21"/>
                    <a:pt x="18" y="21"/>
                    <a:pt x="18" y="21"/>
                  </a:cubicBezTo>
                  <a:cubicBezTo>
                    <a:pt x="19" y="21"/>
                    <a:pt x="19" y="21"/>
                    <a:pt x="19" y="21"/>
                  </a:cubicBezTo>
                  <a:cubicBezTo>
                    <a:pt x="19" y="21"/>
                    <a:pt x="19" y="21"/>
                    <a:pt x="19" y="21"/>
                  </a:cubicBezTo>
                  <a:cubicBezTo>
                    <a:pt x="18" y="20"/>
                    <a:pt x="18" y="20"/>
                    <a:pt x="18" y="20"/>
                  </a:cubicBezTo>
                  <a:cubicBezTo>
                    <a:pt x="19" y="19"/>
                    <a:pt x="19" y="19"/>
                    <a:pt x="19" y="19"/>
                  </a:cubicBezTo>
                  <a:cubicBezTo>
                    <a:pt x="18" y="18"/>
                    <a:pt x="18" y="18"/>
                    <a:pt x="18" y="18"/>
                  </a:cubicBezTo>
                  <a:cubicBezTo>
                    <a:pt x="16" y="17"/>
                    <a:pt x="16" y="17"/>
                    <a:pt x="16" y="17"/>
                  </a:cubicBezTo>
                  <a:cubicBezTo>
                    <a:pt x="16" y="17"/>
                    <a:pt x="16" y="17"/>
                    <a:pt x="16" y="17"/>
                  </a:cubicBezTo>
                  <a:cubicBezTo>
                    <a:pt x="15" y="16"/>
                    <a:pt x="15" y="16"/>
                    <a:pt x="15" y="16"/>
                  </a:cubicBezTo>
                  <a:cubicBezTo>
                    <a:pt x="15" y="17"/>
                    <a:pt x="15" y="17"/>
                    <a:pt x="15" y="17"/>
                  </a:cubicBezTo>
                  <a:cubicBezTo>
                    <a:pt x="14" y="16"/>
                    <a:pt x="14" y="16"/>
                    <a:pt x="14" y="16"/>
                  </a:cubicBezTo>
                  <a:cubicBezTo>
                    <a:pt x="13" y="16"/>
                    <a:pt x="13" y="16"/>
                    <a:pt x="13" y="16"/>
                  </a:cubicBezTo>
                  <a:cubicBezTo>
                    <a:pt x="13" y="15"/>
                    <a:pt x="13" y="15"/>
                    <a:pt x="13" y="15"/>
                  </a:cubicBezTo>
                  <a:cubicBezTo>
                    <a:pt x="14" y="15"/>
                    <a:pt x="14" y="15"/>
                    <a:pt x="14" y="15"/>
                  </a:cubicBezTo>
                  <a:cubicBezTo>
                    <a:pt x="14" y="15"/>
                    <a:pt x="14" y="15"/>
                    <a:pt x="14" y="15"/>
                  </a:cubicBezTo>
                  <a:cubicBezTo>
                    <a:pt x="14" y="14"/>
                    <a:pt x="14" y="14"/>
                    <a:pt x="14" y="14"/>
                  </a:cubicBezTo>
                  <a:cubicBezTo>
                    <a:pt x="13" y="14"/>
                    <a:pt x="13" y="14"/>
                    <a:pt x="13" y="14"/>
                  </a:cubicBezTo>
                  <a:cubicBezTo>
                    <a:pt x="14" y="13"/>
                    <a:pt x="14" y="13"/>
                    <a:pt x="14" y="13"/>
                  </a:cubicBezTo>
                  <a:cubicBezTo>
                    <a:pt x="14" y="13"/>
                    <a:pt x="14" y="13"/>
                    <a:pt x="14" y="13"/>
                  </a:cubicBezTo>
                  <a:cubicBezTo>
                    <a:pt x="14" y="13"/>
                    <a:pt x="14" y="13"/>
                    <a:pt x="14" y="13"/>
                  </a:cubicBezTo>
                  <a:cubicBezTo>
                    <a:pt x="15" y="14"/>
                    <a:pt x="15" y="14"/>
                    <a:pt x="15" y="14"/>
                  </a:cubicBezTo>
                  <a:cubicBezTo>
                    <a:pt x="15" y="14"/>
                    <a:pt x="15" y="14"/>
                    <a:pt x="15" y="14"/>
                  </a:cubicBezTo>
                  <a:cubicBezTo>
                    <a:pt x="15" y="14"/>
                    <a:pt x="15" y="14"/>
                    <a:pt x="15" y="14"/>
                  </a:cubicBezTo>
                  <a:cubicBezTo>
                    <a:pt x="15" y="14"/>
                    <a:pt x="15" y="14"/>
                    <a:pt x="15" y="14"/>
                  </a:cubicBezTo>
                  <a:cubicBezTo>
                    <a:pt x="15" y="13"/>
                    <a:pt x="15" y="13"/>
                    <a:pt x="15" y="13"/>
                  </a:cubicBezTo>
                  <a:cubicBezTo>
                    <a:pt x="15" y="13"/>
                    <a:pt x="15" y="13"/>
                    <a:pt x="15" y="13"/>
                  </a:cubicBezTo>
                  <a:cubicBezTo>
                    <a:pt x="14" y="11"/>
                    <a:pt x="14" y="11"/>
                    <a:pt x="14" y="11"/>
                  </a:cubicBezTo>
                  <a:cubicBezTo>
                    <a:pt x="13" y="11"/>
                    <a:pt x="13" y="11"/>
                    <a:pt x="13" y="11"/>
                  </a:cubicBezTo>
                  <a:cubicBezTo>
                    <a:pt x="13" y="10"/>
                    <a:pt x="13" y="10"/>
                    <a:pt x="13" y="10"/>
                  </a:cubicBezTo>
                  <a:cubicBezTo>
                    <a:pt x="12" y="10"/>
                    <a:pt x="12" y="10"/>
                    <a:pt x="12" y="10"/>
                  </a:cubicBezTo>
                  <a:cubicBezTo>
                    <a:pt x="12" y="9"/>
                    <a:pt x="12" y="9"/>
                    <a:pt x="12" y="9"/>
                  </a:cubicBezTo>
                  <a:cubicBezTo>
                    <a:pt x="12" y="8"/>
                    <a:pt x="12" y="8"/>
                    <a:pt x="12" y="8"/>
                  </a:cubicBezTo>
                  <a:cubicBezTo>
                    <a:pt x="13" y="7"/>
                    <a:pt x="13" y="7"/>
                    <a:pt x="13" y="7"/>
                  </a:cubicBezTo>
                  <a:cubicBezTo>
                    <a:pt x="14" y="7"/>
                    <a:pt x="14" y="7"/>
                    <a:pt x="14" y="7"/>
                  </a:cubicBezTo>
                  <a:cubicBezTo>
                    <a:pt x="14" y="7"/>
                    <a:pt x="14" y="7"/>
                    <a:pt x="14" y="7"/>
                  </a:cubicBezTo>
                  <a:cubicBezTo>
                    <a:pt x="13" y="7"/>
                    <a:pt x="13" y="7"/>
                    <a:pt x="13" y="7"/>
                  </a:cubicBezTo>
                  <a:cubicBezTo>
                    <a:pt x="13" y="8"/>
                    <a:pt x="13" y="8"/>
                    <a:pt x="13" y="8"/>
                  </a:cubicBezTo>
                  <a:cubicBezTo>
                    <a:pt x="15" y="8"/>
                    <a:pt x="15" y="8"/>
                    <a:pt x="15" y="8"/>
                  </a:cubicBezTo>
                  <a:cubicBezTo>
                    <a:pt x="15" y="9"/>
                    <a:pt x="15" y="9"/>
                    <a:pt x="15" y="9"/>
                  </a:cubicBezTo>
                  <a:cubicBezTo>
                    <a:pt x="16" y="10"/>
                    <a:pt x="16" y="10"/>
                    <a:pt x="16" y="10"/>
                  </a:cubicBezTo>
                  <a:cubicBezTo>
                    <a:pt x="17" y="10"/>
                    <a:pt x="17" y="10"/>
                    <a:pt x="17" y="10"/>
                  </a:cubicBezTo>
                  <a:cubicBezTo>
                    <a:pt x="16" y="9"/>
                    <a:pt x="16" y="9"/>
                    <a:pt x="16" y="9"/>
                  </a:cubicBezTo>
                  <a:cubicBezTo>
                    <a:pt x="16" y="9"/>
                    <a:pt x="16" y="9"/>
                    <a:pt x="16" y="9"/>
                  </a:cubicBezTo>
                  <a:cubicBezTo>
                    <a:pt x="16" y="8"/>
                    <a:pt x="16" y="8"/>
                    <a:pt x="16" y="8"/>
                  </a:cubicBezTo>
                  <a:cubicBezTo>
                    <a:pt x="17" y="9"/>
                    <a:pt x="17" y="9"/>
                    <a:pt x="17" y="9"/>
                  </a:cubicBezTo>
                  <a:cubicBezTo>
                    <a:pt x="17" y="9"/>
                    <a:pt x="17" y="9"/>
                    <a:pt x="17" y="9"/>
                  </a:cubicBezTo>
                  <a:cubicBezTo>
                    <a:pt x="18" y="10"/>
                    <a:pt x="18" y="10"/>
                    <a:pt x="18" y="10"/>
                  </a:cubicBezTo>
                  <a:cubicBezTo>
                    <a:pt x="18" y="9"/>
                    <a:pt x="18" y="9"/>
                    <a:pt x="18" y="9"/>
                  </a:cubicBezTo>
                  <a:cubicBezTo>
                    <a:pt x="18" y="9"/>
                    <a:pt x="18" y="9"/>
                    <a:pt x="18" y="9"/>
                  </a:cubicBezTo>
                  <a:cubicBezTo>
                    <a:pt x="17" y="8"/>
                    <a:pt x="17" y="8"/>
                    <a:pt x="17" y="8"/>
                  </a:cubicBezTo>
                  <a:cubicBezTo>
                    <a:pt x="17" y="8"/>
                    <a:pt x="17" y="8"/>
                    <a:pt x="17" y="8"/>
                  </a:cubicBezTo>
                  <a:cubicBezTo>
                    <a:pt x="19" y="8"/>
                    <a:pt x="19" y="8"/>
                    <a:pt x="19" y="8"/>
                  </a:cubicBezTo>
                  <a:cubicBezTo>
                    <a:pt x="19" y="9"/>
                    <a:pt x="19" y="9"/>
                    <a:pt x="19" y="9"/>
                  </a:cubicBezTo>
                  <a:cubicBezTo>
                    <a:pt x="20" y="8"/>
                    <a:pt x="20" y="8"/>
                    <a:pt x="20" y="8"/>
                  </a:cubicBezTo>
                  <a:cubicBezTo>
                    <a:pt x="19" y="8"/>
                    <a:pt x="19" y="8"/>
                    <a:pt x="19" y="8"/>
                  </a:cubicBezTo>
                  <a:cubicBezTo>
                    <a:pt x="18" y="7"/>
                    <a:pt x="18" y="7"/>
                    <a:pt x="18" y="7"/>
                  </a:cubicBezTo>
                  <a:cubicBezTo>
                    <a:pt x="17" y="7"/>
                    <a:pt x="17" y="7"/>
                    <a:pt x="17" y="7"/>
                  </a:cubicBezTo>
                  <a:cubicBezTo>
                    <a:pt x="17" y="6"/>
                    <a:pt x="17" y="6"/>
                    <a:pt x="17" y="6"/>
                  </a:cubicBezTo>
                  <a:cubicBezTo>
                    <a:pt x="18" y="6"/>
                    <a:pt x="18" y="6"/>
                    <a:pt x="18" y="6"/>
                  </a:cubicBezTo>
                  <a:cubicBezTo>
                    <a:pt x="19" y="6"/>
                    <a:pt x="19" y="6"/>
                    <a:pt x="19" y="6"/>
                  </a:cubicBezTo>
                  <a:cubicBezTo>
                    <a:pt x="19" y="5"/>
                    <a:pt x="19" y="5"/>
                    <a:pt x="19" y="5"/>
                  </a:cubicBezTo>
                  <a:cubicBezTo>
                    <a:pt x="20" y="5"/>
                    <a:pt x="20" y="5"/>
                    <a:pt x="20" y="5"/>
                  </a:cubicBezTo>
                  <a:cubicBezTo>
                    <a:pt x="21" y="5"/>
                    <a:pt x="21" y="5"/>
                    <a:pt x="21" y="5"/>
                  </a:cubicBezTo>
                  <a:cubicBezTo>
                    <a:pt x="22" y="5"/>
                    <a:pt x="22" y="5"/>
                    <a:pt x="22" y="5"/>
                  </a:cubicBezTo>
                  <a:cubicBezTo>
                    <a:pt x="22" y="5"/>
                    <a:pt x="22" y="5"/>
                    <a:pt x="22" y="5"/>
                  </a:cubicBezTo>
                  <a:cubicBezTo>
                    <a:pt x="22" y="4"/>
                    <a:pt x="22" y="4"/>
                    <a:pt x="22" y="4"/>
                  </a:cubicBezTo>
                  <a:cubicBezTo>
                    <a:pt x="23" y="4"/>
                    <a:pt x="23" y="4"/>
                    <a:pt x="23" y="4"/>
                  </a:cubicBezTo>
                  <a:cubicBezTo>
                    <a:pt x="23" y="5"/>
                    <a:pt x="23" y="5"/>
                    <a:pt x="23" y="5"/>
                  </a:cubicBezTo>
                  <a:cubicBezTo>
                    <a:pt x="25" y="5"/>
                    <a:pt x="25" y="5"/>
                    <a:pt x="25" y="5"/>
                  </a:cubicBezTo>
                  <a:cubicBezTo>
                    <a:pt x="27" y="5"/>
                    <a:pt x="27" y="5"/>
                    <a:pt x="27" y="5"/>
                  </a:cubicBezTo>
                  <a:cubicBezTo>
                    <a:pt x="28" y="5"/>
                    <a:pt x="28" y="5"/>
                    <a:pt x="28" y="5"/>
                  </a:cubicBezTo>
                  <a:cubicBezTo>
                    <a:pt x="28" y="4"/>
                    <a:pt x="28" y="4"/>
                    <a:pt x="28" y="4"/>
                  </a:cubicBezTo>
                  <a:cubicBezTo>
                    <a:pt x="28" y="3"/>
                    <a:pt x="28" y="3"/>
                    <a:pt x="28" y="3"/>
                  </a:cubicBezTo>
                  <a:cubicBezTo>
                    <a:pt x="29" y="3"/>
                    <a:pt x="29" y="3"/>
                    <a:pt x="29" y="3"/>
                  </a:cubicBezTo>
                  <a:cubicBezTo>
                    <a:pt x="29" y="2"/>
                    <a:pt x="29" y="2"/>
                    <a:pt x="29" y="2"/>
                  </a:cubicBezTo>
                  <a:cubicBezTo>
                    <a:pt x="28" y="1"/>
                    <a:pt x="28" y="1"/>
                    <a:pt x="28" y="1"/>
                  </a:cubicBezTo>
                  <a:cubicBezTo>
                    <a:pt x="28" y="0"/>
                    <a:pt x="28" y="0"/>
                    <a:pt x="28" y="0"/>
                  </a:cubicBezTo>
                  <a:close/>
                  <a:moveTo>
                    <a:pt x="18" y="31"/>
                  </a:moveTo>
                  <a:cubicBezTo>
                    <a:pt x="18" y="31"/>
                    <a:pt x="18" y="31"/>
                    <a:pt x="18" y="31"/>
                  </a:cubicBezTo>
                  <a:cubicBezTo>
                    <a:pt x="18" y="31"/>
                    <a:pt x="18" y="31"/>
                    <a:pt x="18" y="31"/>
                  </a:cubicBezTo>
                  <a:cubicBezTo>
                    <a:pt x="18" y="32"/>
                    <a:pt x="18" y="32"/>
                    <a:pt x="18" y="32"/>
                  </a:cubicBezTo>
                  <a:cubicBezTo>
                    <a:pt x="18" y="33"/>
                    <a:pt x="18" y="33"/>
                    <a:pt x="18" y="33"/>
                  </a:cubicBezTo>
                  <a:cubicBezTo>
                    <a:pt x="19" y="33"/>
                    <a:pt x="19" y="33"/>
                    <a:pt x="19" y="33"/>
                  </a:cubicBezTo>
                  <a:cubicBezTo>
                    <a:pt x="20" y="33"/>
                    <a:pt x="20" y="33"/>
                    <a:pt x="20" y="33"/>
                  </a:cubicBezTo>
                  <a:cubicBezTo>
                    <a:pt x="21" y="33"/>
                    <a:pt x="21" y="33"/>
                    <a:pt x="21" y="33"/>
                  </a:cubicBezTo>
                  <a:cubicBezTo>
                    <a:pt x="21" y="33"/>
                    <a:pt x="21" y="33"/>
                    <a:pt x="21" y="33"/>
                  </a:cubicBezTo>
                  <a:cubicBezTo>
                    <a:pt x="22" y="33"/>
                    <a:pt x="22" y="33"/>
                    <a:pt x="22" y="33"/>
                  </a:cubicBezTo>
                  <a:cubicBezTo>
                    <a:pt x="23" y="33"/>
                    <a:pt x="23" y="33"/>
                    <a:pt x="23" y="33"/>
                  </a:cubicBezTo>
                  <a:cubicBezTo>
                    <a:pt x="23" y="34"/>
                    <a:pt x="23" y="34"/>
                    <a:pt x="23" y="34"/>
                  </a:cubicBezTo>
                  <a:cubicBezTo>
                    <a:pt x="24" y="34"/>
                    <a:pt x="24" y="34"/>
                    <a:pt x="24" y="34"/>
                  </a:cubicBezTo>
                  <a:cubicBezTo>
                    <a:pt x="25" y="33"/>
                    <a:pt x="25" y="33"/>
                    <a:pt x="25" y="33"/>
                  </a:cubicBezTo>
                  <a:cubicBezTo>
                    <a:pt x="26" y="33"/>
                    <a:pt x="26" y="33"/>
                    <a:pt x="26" y="33"/>
                  </a:cubicBezTo>
                  <a:cubicBezTo>
                    <a:pt x="28" y="33"/>
                    <a:pt x="28" y="33"/>
                    <a:pt x="28" y="33"/>
                  </a:cubicBezTo>
                  <a:cubicBezTo>
                    <a:pt x="29" y="33"/>
                    <a:pt x="29" y="33"/>
                    <a:pt x="29" y="33"/>
                  </a:cubicBezTo>
                  <a:cubicBezTo>
                    <a:pt x="30" y="33"/>
                    <a:pt x="30" y="33"/>
                    <a:pt x="30" y="33"/>
                  </a:cubicBezTo>
                  <a:cubicBezTo>
                    <a:pt x="30" y="32"/>
                    <a:pt x="30" y="32"/>
                    <a:pt x="30" y="32"/>
                  </a:cubicBezTo>
                  <a:cubicBezTo>
                    <a:pt x="30" y="32"/>
                    <a:pt x="30" y="32"/>
                    <a:pt x="30" y="32"/>
                  </a:cubicBezTo>
                  <a:cubicBezTo>
                    <a:pt x="30" y="31"/>
                    <a:pt x="30" y="31"/>
                    <a:pt x="30" y="31"/>
                  </a:cubicBezTo>
                  <a:cubicBezTo>
                    <a:pt x="30" y="32"/>
                    <a:pt x="30" y="32"/>
                    <a:pt x="30" y="32"/>
                  </a:cubicBezTo>
                  <a:cubicBezTo>
                    <a:pt x="30" y="32"/>
                    <a:pt x="30" y="32"/>
                    <a:pt x="30" y="32"/>
                  </a:cubicBezTo>
                  <a:cubicBezTo>
                    <a:pt x="29" y="33"/>
                    <a:pt x="29" y="33"/>
                    <a:pt x="29" y="33"/>
                  </a:cubicBezTo>
                  <a:cubicBezTo>
                    <a:pt x="29" y="32"/>
                    <a:pt x="29" y="32"/>
                    <a:pt x="29" y="32"/>
                  </a:cubicBezTo>
                  <a:cubicBezTo>
                    <a:pt x="28" y="32"/>
                    <a:pt x="28" y="32"/>
                    <a:pt x="28" y="32"/>
                  </a:cubicBezTo>
                  <a:cubicBezTo>
                    <a:pt x="28" y="32"/>
                    <a:pt x="28" y="32"/>
                    <a:pt x="28" y="32"/>
                  </a:cubicBezTo>
                  <a:cubicBezTo>
                    <a:pt x="28" y="32"/>
                    <a:pt x="28" y="32"/>
                    <a:pt x="28" y="32"/>
                  </a:cubicBezTo>
                  <a:cubicBezTo>
                    <a:pt x="28" y="32"/>
                    <a:pt x="28" y="32"/>
                    <a:pt x="28" y="32"/>
                  </a:cubicBezTo>
                  <a:cubicBezTo>
                    <a:pt x="27" y="32"/>
                    <a:pt x="27" y="32"/>
                    <a:pt x="27" y="32"/>
                  </a:cubicBezTo>
                  <a:cubicBezTo>
                    <a:pt x="26" y="31"/>
                    <a:pt x="26" y="31"/>
                    <a:pt x="26" y="31"/>
                  </a:cubicBezTo>
                  <a:cubicBezTo>
                    <a:pt x="25" y="31"/>
                    <a:pt x="25" y="31"/>
                    <a:pt x="25" y="31"/>
                  </a:cubicBezTo>
                  <a:cubicBezTo>
                    <a:pt x="24" y="31"/>
                    <a:pt x="24" y="31"/>
                    <a:pt x="24" y="31"/>
                  </a:cubicBezTo>
                  <a:cubicBezTo>
                    <a:pt x="23" y="32"/>
                    <a:pt x="23" y="32"/>
                    <a:pt x="23" y="32"/>
                  </a:cubicBezTo>
                  <a:cubicBezTo>
                    <a:pt x="22" y="32"/>
                    <a:pt x="22" y="32"/>
                    <a:pt x="22" y="32"/>
                  </a:cubicBezTo>
                  <a:cubicBezTo>
                    <a:pt x="21" y="32"/>
                    <a:pt x="21" y="32"/>
                    <a:pt x="21" y="32"/>
                  </a:cubicBezTo>
                  <a:cubicBezTo>
                    <a:pt x="21" y="31"/>
                    <a:pt x="21" y="31"/>
                    <a:pt x="21" y="31"/>
                  </a:cubicBezTo>
                  <a:cubicBezTo>
                    <a:pt x="20" y="31"/>
                    <a:pt x="20" y="31"/>
                    <a:pt x="20" y="31"/>
                  </a:cubicBezTo>
                  <a:cubicBezTo>
                    <a:pt x="21" y="31"/>
                    <a:pt x="21" y="31"/>
                    <a:pt x="21" y="31"/>
                  </a:cubicBezTo>
                  <a:cubicBezTo>
                    <a:pt x="20" y="30"/>
                    <a:pt x="20" y="30"/>
                    <a:pt x="20" y="30"/>
                  </a:cubicBezTo>
                  <a:cubicBezTo>
                    <a:pt x="20" y="31"/>
                    <a:pt x="20" y="31"/>
                    <a:pt x="20" y="31"/>
                  </a:cubicBezTo>
                  <a:cubicBezTo>
                    <a:pt x="20" y="31"/>
                    <a:pt x="20" y="31"/>
                    <a:pt x="20" y="31"/>
                  </a:cubicBezTo>
                  <a:cubicBezTo>
                    <a:pt x="20" y="31"/>
                    <a:pt x="20" y="31"/>
                    <a:pt x="20" y="31"/>
                  </a:cubicBezTo>
                  <a:cubicBezTo>
                    <a:pt x="20" y="31"/>
                    <a:pt x="20" y="31"/>
                    <a:pt x="20" y="31"/>
                  </a:cubicBezTo>
                  <a:cubicBezTo>
                    <a:pt x="19" y="31"/>
                    <a:pt x="19" y="31"/>
                    <a:pt x="19" y="31"/>
                  </a:cubicBezTo>
                  <a:cubicBezTo>
                    <a:pt x="19" y="31"/>
                    <a:pt x="19" y="31"/>
                    <a:pt x="19" y="31"/>
                  </a:cubicBezTo>
                  <a:cubicBezTo>
                    <a:pt x="19" y="30"/>
                    <a:pt x="19" y="30"/>
                    <a:pt x="19" y="30"/>
                  </a:cubicBezTo>
                  <a:cubicBezTo>
                    <a:pt x="19" y="31"/>
                    <a:pt x="19" y="31"/>
                    <a:pt x="19" y="31"/>
                  </a:cubicBezTo>
                  <a:cubicBezTo>
                    <a:pt x="19" y="31"/>
                    <a:pt x="19" y="31"/>
                    <a:pt x="19" y="31"/>
                  </a:cubicBezTo>
                  <a:cubicBezTo>
                    <a:pt x="18" y="31"/>
                    <a:pt x="18" y="31"/>
                    <a:pt x="18" y="31"/>
                  </a:cubicBezTo>
                  <a:close/>
                  <a:moveTo>
                    <a:pt x="1" y="11"/>
                  </a:moveTo>
                  <a:cubicBezTo>
                    <a:pt x="1" y="12"/>
                    <a:pt x="1" y="12"/>
                    <a:pt x="1" y="12"/>
                  </a:cubicBezTo>
                  <a:cubicBezTo>
                    <a:pt x="1" y="12"/>
                    <a:pt x="1" y="12"/>
                    <a:pt x="1" y="12"/>
                  </a:cubicBezTo>
                  <a:cubicBezTo>
                    <a:pt x="2" y="13"/>
                    <a:pt x="2" y="13"/>
                    <a:pt x="2" y="13"/>
                  </a:cubicBezTo>
                  <a:cubicBezTo>
                    <a:pt x="2" y="13"/>
                    <a:pt x="2" y="13"/>
                    <a:pt x="2" y="13"/>
                  </a:cubicBezTo>
                  <a:cubicBezTo>
                    <a:pt x="2" y="13"/>
                    <a:pt x="2" y="13"/>
                    <a:pt x="2" y="13"/>
                  </a:cubicBezTo>
                  <a:cubicBezTo>
                    <a:pt x="1" y="13"/>
                    <a:pt x="1" y="13"/>
                    <a:pt x="1" y="13"/>
                  </a:cubicBezTo>
                  <a:cubicBezTo>
                    <a:pt x="0" y="12"/>
                    <a:pt x="0" y="12"/>
                    <a:pt x="0" y="12"/>
                  </a:cubicBezTo>
                  <a:cubicBezTo>
                    <a:pt x="0" y="12"/>
                    <a:pt x="0" y="12"/>
                    <a:pt x="0" y="12"/>
                  </a:cubicBezTo>
                  <a:cubicBezTo>
                    <a:pt x="0" y="12"/>
                    <a:pt x="0" y="12"/>
                    <a:pt x="0" y="12"/>
                  </a:cubicBezTo>
                  <a:cubicBezTo>
                    <a:pt x="0" y="11"/>
                    <a:pt x="0" y="11"/>
                    <a:pt x="0" y="11"/>
                  </a:cubicBezTo>
                  <a:cubicBezTo>
                    <a:pt x="0" y="11"/>
                    <a:pt x="0" y="11"/>
                    <a:pt x="0" y="11"/>
                  </a:cubicBezTo>
                  <a:cubicBezTo>
                    <a:pt x="1" y="11"/>
                    <a:pt x="1" y="11"/>
                    <a:pt x="1" y="11"/>
                  </a:cubicBezTo>
                  <a:close/>
                  <a:moveTo>
                    <a:pt x="4" y="17"/>
                  </a:moveTo>
                  <a:cubicBezTo>
                    <a:pt x="4" y="17"/>
                    <a:pt x="4" y="17"/>
                    <a:pt x="4" y="17"/>
                  </a:cubicBezTo>
                  <a:cubicBezTo>
                    <a:pt x="5" y="16"/>
                    <a:pt x="5" y="16"/>
                    <a:pt x="5" y="16"/>
                  </a:cubicBezTo>
                  <a:cubicBezTo>
                    <a:pt x="5" y="16"/>
                    <a:pt x="5" y="16"/>
                    <a:pt x="5" y="16"/>
                  </a:cubicBezTo>
                  <a:cubicBezTo>
                    <a:pt x="5" y="17"/>
                    <a:pt x="5" y="17"/>
                    <a:pt x="5" y="17"/>
                  </a:cubicBezTo>
                  <a:cubicBezTo>
                    <a:pt x="5" y="17"/>
                    <a:pt x="5" y="17"/>
                    <a:pt x="5" y="17"/>
                  </a:cubicBezTo>
                  <a:cubicBezTo>
                    <a:pt x="4" y="17"/>
                    <a:pt x="4" y="17"/>
                    <a:pt x="4" y="17"/>
                  </a:cubicBezTo>
                  <a:cubicBezTo>
                    <a:pt x="4" y="17"/>
                    <a:pt x="4" y="17"/>
                    <a:pt x="4" y="17"/>
                  </a:cubicBezTo>
                  <a:close/>
                  <a:moveTo>
                    <a:pt x="4" y="18"/>
                  </a:moveTo>
                  <a:cubicBezTo>
                    <a:pt x="4" y="17"/>
                    <a:pt x="4" y="17"/>
                    <a:pt x="4" y="17"/>
                  </a:cubicBezTo>
                  <a:cubicBezTo>
                    <a:pt x="5" y="18"/>
                    <a:pt x="5" y="18"/>
                    <a:pt x="5" y="18"/>
                  </a:cubicBezTo>
                  <a:cubicBezTo>
                    <a:pt x="5" y="18"/>
                    <a:pt x="5" y="18"/>
                    <a:pt x="5" y="18"/>
                  </a:cubicBezTo>
                  <a:cubicBezTo>
                    <a:pt x="5" y="18"/>
                    <a:pt x="5" y="18"/>
                    <a:pt x="5" y="18"/>
                  </a:cubicBezTo>
                  <a:cubicBezTo>
                    <a:pt x="5" y="19"/>
                    <a:pt x="5" y="19"/>
                    <a:pt x="5" y="19"/>
                  </a:cubicBezTo>
                  <a:cubicBezTo>
                    <a:pt x="5" y="19"/>
                    <a:pt x="5" y="19"/>
                    <a:pt x="5" y="19"/>
                  </a:cubicBezTo>
                  <a:cubicBezTo>
                    <a:pt x="6" y="19"/>
                    <a:pt x="6" y="19"/>
                    <a:pt x="6" y="19"/>
                  </a:cubicBezTo>
                  <a:cubicBezTo>
                    <a:pt x="5" y="20"/>
                    <a:pt x="5" y="20"/>
                    <a:pt x="5" y="20"/>
                  </a:cubicBezTo>
                  <a:cubicBezTo>
                    <a:pt x="5" y="19"/>
                    <a:pt x="5" y="19"/>
                    <a:pt x="5"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19"/>
                    <a:pt x="3" y="19"/>
                    <a:pt x="3" y="19"/>
                  </a:cubicBezTo>
                  <a:cubicBezTo>
                    <a:pt x="3" y="18"/>
                    <a:pt x="3" y="18"/>
                    <a:pt x="3" y="18"/>
                  </a:cubicBezTo>
                  <a:cubicBezTo>
                    <a:pt x="4" y="18"/>
                    <a:pt x="4" y="18"/>
                    <a:pt x="4" y="18"/>
                  </a:cubicBezTo>
                  <a:cubicBezTo>
                    <a:pt x="4" y="18"/>
                    <a:pt x="4" y="18"/>
                    <a:pt x="4" y="18"/>
                  </a:cubicBezTo>
                  <a:close/>
                  <a:moveTo>
                    <a:pt x="6" y="21"/>
                  </a:moveTo>
                  <a:cubicBezTo>
                    <a:pt x="6" y="21"/>
                    <a:pt x="6" y="21"/>
                    <a:pt x="6" y="21"/>
                  </a:cubicBezTo>
                  <a:cubicBezTo>
                    <a:pt x="6" y="21"/>
                    <a:pt x="6" y="21"/>
                    <a:pt x="6" y="21"/>
                  </a:cubicBezTo>
                  <a:cubicBezTo>
                    <a:pt x="6" y="21"/>
                    <a:pt x="6" y="21"/>
                    <a:pt x="6" y="21"/>
                  </a:cubicBezTo>
                  <a:cubicBezTo>
                    <a:pt x="5" y="21"/>
                    <a:pt x="5" y="21"/>
                    <a:pt x="5" y="21"/>
                  </a:cubicBezTo>
                  <a:cubicBezTo>
                    <a:pt x="4" y="21"/>
                    <a:pt x="4" y="21"/>
                    <a:pt x="4" y="21"/>
                  </a:cubicBezTo>
                  <a:cubicBezTo>
                    <a:pt x="5" y="20"/>
                    <a:pt x="5" y="20"/>
                    <a:pt x="5" y="20"/>
                  </a:cubicBezTo>
                  <a:cubicBezTo>
                    <a:pt x="5" y="20"/>
                    <a:pt x="5" y="20"/>
                    <a:pt x="5" y="20"/>
                  </a:cubicBezTo>
                  <a:cubicBezTo>
                    <a:pt x="5" y="20"/>
                    <a:pt x="5" y="20"/>
                    <a:pt x="5" y="20"/>
                  </a:cubicBezTo>
                  <a:cubicBezTo>
                    <a:pt x="6" y="21"/>
                    <a:pt x="6" y="21"/>
                    <a:pt x="6" y="21"/>
                  </a:cubicBezTo>
                  <a:close/>
                  <a:moveTo>
                    <a:pt x="33" y="30"/>
                  </a:moveTo>
                  <a:cubicBezTo>
                    <a:pt x="33" y="30"/>
                    <a:pt x="33" y="30"/>
                    <a:pt x="33" y="30"/>
                  </a:cubicBezTo>
                  <a:cubicBezTo>
                    <a:pt x="34" y="29"/>
                    <a:pt x="34" y="29"/>
                    <a:pt x="34" y="29"/>
                  </a:cubicBezTo>
                  <a:cubicBezTo>
                    <a:pt x="34" y="30"/>
                    <a:pt x="34" y="30"/>
                    <a:pt x="34" y="30"/>
                  </a:cubicBezTo>
                  <a:cubicBezTo>
                    <a:pt x="33" y="30"/>
                    <a:pt x="33" y="30"/>
                    <a:pt x="33" y="30"/>
                  </a:cubicBezTo>
                  <a:close/>
                  <a:moveTo>
                    <a:pt x="33" y="32"/>
                  </a:moveTo>
                  <a:cubicBezTo>
                    <a:pt x="33" y="31"/>
                    <a:pt x="33" y="31"/>
                    <a:pt x="33" y="31"/>
                  </a:cubicBezTo>
                  <a:cubicBezTo>
                    <a:pt x="33" y="30"/>
                    <a:pt x="33" y="30"/>
                    <a:pt x="33" y="30"/>
                  </a:cubicBezTo>
                  <a:cubicBezTo>
                    <a:pt x="33" y="30"/>
                    <a:pt x="33" y="30"/>
                    <a:pt x="33" y="30"/>
                  </a:cubicBezTo>
                  <a:cubicBezTo>
                    <a:pt x="33" y="30"/>
                    <a:pt x="33" y="30"/>
                    <a:pt x="33" y="30"/>
                  </a:cubicBezTo>
                  <a:cubicBezTo>
                    <a:pt x="34" y="31"/>
                    <a:pt x="34" y="31"/>
                    <a:pt x="34" y="31"/>
                  </a:cubicBezTo>
                  <a:cubicBezTo>
                    <a:pt x="34" y="32"/>
                    <a:pt x="34" y="32"/>
                    <a:pt x="34" y="32"/>
                  </a:cubicBezTo>
                  <a:cubicBezTo>
                    <a:pt x="33" y="32"/>
                    <a:pt x="33" y="32"/>
                    <a:pt x="33" y="32"/>
                  </a:cubicBezTo>
                  <a:close/>
                  <a:moveTo>
                    <a:pt x="36" y="29"/>
                  </a:moveTo>
                  <a:cubicBezTo>
                    <a:pt x="35" y="29"/>
                    <a:pt x="35" y="29"/>
                    <a:pt x="35" y="29"/>
                  </a:cubicBezTo>
                  <a:cubicBezTo>
                    <a:pt x="36" y="29"/>
                    <a:pt x="36" y="29"/>
                    <a:pt x="36" y="29"/>
                  </a:cubicBezTo>
                  <a:cubicBezTo>
                    <a:pt x="35" y="29"/>
                    <a:pt x="35" y="29"/>
                    <a:pt x="35" y="29"/>
                  </a:cubicBezTo>
                  <a:cubicBezTo>
                    <a:pt x="35" y="28"/>
                    <a:pt x="35" y="28"/>
                    <a:pt x="35" y="28"/>
                  </a:cubicBezTo>
                  <a:cubicBezTo>
                    <a:pt x="36" y="27"/>
                    <a:pt x="36" y="27"/>
                    <a:pt x="36" y="27"/>
                  </a:cubicBezTo>
                  <a:cubicBezTo>
                    <a:pt x="37" y="27"/>
                    <a:pt x="37" y="27"/>
                    <a:pt x="37" y="27"/>
                  </a:cubicBezTo>
                  <a:cubicBezTo>
                    <a:pt x="38" y="27"/>
                    <a:pt x="38" y="27"/>
                    <a:pt x="38" y="27"/>
                  </a:cubicBezTo>
                  <a:cubicBezTo>
                    <a:pt x="38" y="27"/>
                    <a:pt x="38" y="27"/>
                    <a:pt x="38" y="27"/>
                  </a:cubicBezTo>
                  <a:cubicBezTo>
                    <a:pt x="38" y="27"/>
                    <a:pt x="38" y="27"/>
                    <a:pt x="38" y="27"/>
                  </a:cubicBezTo>
                  <a:cubicBezTo>
                    <a:pt x="37" y="28"/>
                    <a:pt x="37" y="28"/>
                    <a:pt x="37" y="28"/>
                  </a:cubicBezTo>
                  <a:cubicBezTo>
                    <a:pt x="37" y="28"/>
                    <a:pt x="37" y="28"/>
                    <a:pt x="37" y="28"/>
                  </a:cubicBezTo>
                  <a:cubicBezTo>
                    <a:pt x="37" y="28"/>
                    <a:pt x="37" y="28"/>
                    <a:pt x="37" y="28"/>
                  </a:cubicBezTo>
                  <a:cubicBezTo>
                    <a:pt x="37" y="28"/>
                    <a:pt x="37" y="28"/>
                    <a:pt x="37" y="28"/>
                  </a:cubicBezTo>
                  <a:cubicBezTo>
                    <a:pt x="36" y="29"/>
                    <a:pt x="36" y="29"/>
                    <a:pt x="36" y="29"/>
                  </a:cubicBezTo>
                  <a:cubicBezTo>
                    <a:pt x="36" y="29"/>
                    <a:pt x="36" y="29"/>
                    <a:pt x="36" y="29"/>
                  </a:cubicBezTo>
                  <a:cubicBezTo>
                    <a:pt x="36" y="29"/>
                    <a:pt x="36" y="29"/>
                    <a:pt x="36" y="29"/>
                  </a:cubicBezTo>
                  <a:close/>
                  <a:moveTo>
                    <a:pt x="30" y="27"/>
                  </a:moveTo>
                  <a:cubicBezTo>
                    <a:pt x="29" y="26"/>
                    <a:pt x="29" y="26"/>
                    <a:pt x="29" y="26"/>
                  </a:cubicBezTo>
                  <a:cubicBezTo>
                    <a:pt x="29" y="26"/>
                    <a:pt x="29" y="26"/>
                    <a:pt x="29" y="26"/>
                  </a:cubicBezTo>
                  <a:cubicBezTo>
                    <a:pt x="30" y="26"/>
                    <a:pt x="30" y="26"/>
                    <a:pt x="30" y="26"/>
                  </a:cubicBezTo>
                  <a:cubicBezTo>
                    <a:pt x="30" y="26"/>
                    <a:pt x="30" y="26"/>
                    <a:pt x="30" y="26"/>
                  </a:cubicBezTo>
                  <a:cubicBezTo>
                    <a:pt x="30" y="27"/>
                    <a:pt x="30" y="27"/>
                    <a:pt x="30" y="27"/>
                  </a:cubicBezTo>
                  <a:cubicBezTo>
                    <a:pt x="30" y="27"/>
                    <a:pt x="30" y="27"/>
                    <a:pt x="30" y="27"/>
                  </a:cubicBezTo>
                  <a:close/>
                  <a:moveTo>
                    <a:pt x="30" y="21"/>
                  </a:moveTo>
                  <a:cubicBezTo>
                    <a:pt x="30" y="21"/>
                    <a:pt x="30" y="21"/>
                    <a:pt x="30" y="21"/>
                  </a:cubicBezTo>
                  <a:cubicBezTo>
                    <a:pt x="31" y="21"/>
                    <a:pt x="31" y="21"/>
                    <a:pt x="31" y="21"/>
                  </a:cubicBezTo>
                  <a:cubicBezTo>
                    <a:pt x="31" y="21"/>
                    <a:pt x="31" y="21"/>
                    <a:pt x="31" y="21"/>
                  </a:cubicBezTo>
                  <a:cubicBezTo>
                    <a:pt x="31" y="21"/>
                    <a:pt x="31" y="21"/>
                    <a:pt x="31" y="21"/>
                  </a:cubicBezTo>
                  <a:cubicBezTo>
                    <a:pt x="32" y="21"/>
                    <a:pt x="32" y="21"/>
                    <a:pt x="32" y="21"/>
                  </a:cubicBezTo>
                  <a:cubicBezTo>
                    <a:pt x="32" y="21"/>
                    <a:pt x="32" y="21"/>
                    <a:pt x="32" y="21"/>
                  </a:cubicBezTo>
                  <a:cubicBezTo>
                    <a:pt x="31" y="21"/>
                    <a:pt x="31" y="21"/>
                    <a:pt x="31" y="21"/>
                  </a:cubicBezTo>
                  <a:cubicBezTo>
                    <a:pt x="31" y="22"/>
                    <a:pt x="31" y="22"/>
                    <a:pt x="31" y="22"/>
                  </a:cubicBezTo>
                  <a:cubicBezTo>
                    <a:pt x="31" y="22"/>
                    <a:pt x="31" y="22"/>
                    <a:pt x="31" y="22"/>
                  </a:cubicBezTo>
                  <a:cubicBezTo>
                    <a:pt x="30" y="21"/>
                    <a:pt x="30" y="21"/>
                    <a:pt x="30" y="21"/>
                  </a:cubicBezTo>
                  <a:cubicBezTo>
                    <a:pt x="30" y="21"/>
                    <a:pt x="30" y="21"/>
                    <a:pt x="30" y="21"/>
                  </a:cubicBezTo>
                  <a:cubicBezTo>
                    <a:pt x="29" y="21"/>
                    <a:pt x="29" y="21"/>
                    <a:pt x="29" y="21"/>
                  </a:cubicBezTo>
                  <a:cubicBezTo>
                    <a:pt x="30" y="21"/>
                    <a:pt x="30" y="21"/>
                    <a:pt x="30" y="21"/>
                  </a:cubicBezTo>
                  <a:close/>
                  <a:moveTo>
                    <a:pt x="28" y="17"/>
                  </a:moveTo>
                  <a:cubicBezTo>
                    <a:pt x="28" y="18"/>
                    <a:pt x="28" y="18"/>
                    <a:pt x="28" y="18"/>
                  </a:cubicBezTo>
                  <a:cubicBezTo>
                    <a:pt x="28" y="18"/>
                    <a:pt x="28" y="18"/>
                    <a:pt x="28" y="18"/>
                  </a:cubicBezTo>
                  <a:cubicBezTo>
                    <a:pt x="27" y="19"/>
                    <a:pt x="27" y="19"/>
                    <a:pt x="27" y="19"/>
                  </a:cubicBezTo>
                  <a:cubicBezTo>
                    <a:pt x="27" y="18"/>
                    <a:pt x="27" y="18"/>
                    <a:pt x="27" y="18"/>
                  </a:cubicBezTo>
                  <a:cubicBezTo>
                    <a:pt x="27" y="18"/>
                    <a:pt x="27" y="18"/>
                    <a:pt x="27" y="18"/>
                  </a:cubicBezTo>
                  <a:cubicBezTo>
                    <a:pt x="27" y="18"/>
                    <a:pt x="27" y="18"/>
                    <a:pt x="27" y="18"/>
                  </a:cubicBezTo>
                  <a:cubicBezTo>
                    <a:pt x="27" y="17"/>
                    <a:pt x="27" y="17"/>
                    <a:pt x="27" y="17"/>
                  </a:cubicBezTo>
                  <a:cubicBezTo>
                    <a:pt x="27" y="17"/>
                    <a:pt x="27" y="17"/>
                    <a:pt x="27" y="17"/>
                  </a:cubicBezTo>
                  <a:cubicBezTo>
                    <a:pt x="27" y="17"/>
                    <a:pt x="27" y="17"/>
                    <a:pt x="27" y="17"/>
                  </a:cubicBezTo>
                  <a:cubicBezTo>
                    <a:pt x="27" y="16"/>
                    <a:pt x="27" y="16"/>
                    <a:pt x="27" y="16"/>
                  </a:cubicBezTo>
                  <a:cubicBezTo>
                    <a:pt x="28" y="17"/>
                    <a:pt x="28" y="17"/>
                    <a:pt x="28" y="17"/>
                  </a:cubicBezTo>
                  <a:cubicBezTo>
                    <a:pt x="28" y="17"/>
                    <a:pt x="28" y="17"/>
                    <a:pt x="28" y="17"/>
                  </a:cubicBezTo>
                  <a:close/>
                  <a:moveTo>
                    <a:pt x="27" y="15"/>
                  </a:moveTo>
                  <a:cubicBezTo>
                    <a:pt x="26" y="14"/>
                    <a:pt x="26" y="14"/>
                    <a:pt x="26" y="14"/>
                  </a:cubicBezTo>
                  <a:cubicBezTo>
                    <a:pt x="27" y="13"/>
                    <a:pt x="27" y="13"/>
                    <a:pt x="27" y="13"/>
                  </a:cubicBezTo>
                  <a:cubicBezTo>
                    <a:pt x="28" y="13"/>
                    <a:pt x="28" y="13"/>
                    <a:pt x="28" y="13"/>
                  </a:cubicBezTo>
                  <a:cubicBezTo>
                    <a:pt x="28" y="13"/>
                    <a:pt x="28" y="13"/>
                    <a:pt x="28" y="13"/>
                  </a:cubicBezTo>
                  <a:cubicBezTo>
                    <a:pt x="29" y="13"/>
                    <a:pt x="29" y="13"/>
                    <a:pt x="29" y="13"/>
                  </a:cubicBezTo>
                  <a:cubicBezTo>
                    <a:pt x="29" y="13"/>
                    <a:pt x="29" y="13"/>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8" y="15"/>
                    <a:pt x="28" y="15"/>
                    <a:pt x="28" y="15"/>
                  </a:cubicBezTo>
                  <a:cubicBezTo>
                    <a:pt x="28" y="15"/>
                    <a:pt x="28" y="15"/>
                    <a:pt x="28" y="15"/>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7" y="15"/>
                    <a:pt x="27" y="15"/>
                    <a:pt x="27" y="15"/>
                  </a:cubicBezTo>
                  <a:cubicBezTo>
                    <a:pt x="27" y="15"/>
                    <a:pt x="27" y="15"/>
                    <a:pt x="27" y="15"/>
                  </a:cubicBezTo>
                  <a:close/>
                  <a:moveTo>
                    <a:pt x="25" y="7"/>
                  </a:moveTo>
                  <a:cubicBezTo>
                    <a:pt x="25" y="7"/>
                    <a:pt x="25" y="7"/>
                    <a:pt x="25" y="7"/>
                  </a:cubicBezTo>
                  <a:cubicBezTo>
                    <a:pt x="25" y="7"/>
                    <a:pt x="25" y="7"/>
                    <a:pt x="25" y="7"/>
                  </a:cubicBezTo>
                  <a:cubicBezTo>
                    <a:pt x="26" y="7"/>
                    <a:pt x="26" y="7"/>
                    <a:pt x="26" y="7"/>
                  </a:cubicBezTo>
                  <a:cubicBezTo>
                    <a:pt x="26" y="7"/>
                    <a:pt x="26" y="7"/>
                    <a:pt x="26" y="7"/>
                  </a:cubicBezTo>
                  <a:cubicBezTo>
                    <a:pt x="25" y="8"/>
                    <a:pt x="25" y="8"/>
                    <a:pt x="25" y="8"/>
                  </a:cubicBezTo>
                  <a:cubicBezTo>
                    <a:pt x="25" y="7"/>
                    <a:pt x="25" y="7"/>
                    <a:pt x="25" y="7"/>
                  </a:cubicBezTo>
                  <a:close/>
                  <a:moveTo>
                    <a:pt x="23" y="9"/>
                  </a:moveTo>
                  <a:cubicBezTo>
                    <a:pt x="23" y="9"/>
                    <a:pt x="23" y="9"/>
                    <a:pt x="23" y="9"/>
                  </a:cubicBezTo>
                  <a:cubicBezTo>
                    <a:pt x="24" y="10"/>
                    <a:pt x="24" y="10"/>
                    <a:pt x="24" y="10"/>
                  </a:cubicBezTo>
                  <a:cubicBezTo>
                    <a:pt x="24" y="9"/>
                    <a:pt x="24" y="9"/>
                    <a:pt x="24" y="9"/>
                  </a:cubicBezTo>
                  <a:cubicBezTo>
                    <a:pt x="25" y="9"/>
                    <a:pt x="25" y="9"/>
                    <a:pt x="25" y="9"/>
                  </a:cubicBezTo>
                  <a:cubicBezTo>
                    <a:pt x="24" y="10"/>
                    <a:pt x="24" y="10"/>
                    <a:pt x="24" y="10"/>
                  </a:cubicBezTo>
                  <a:cubicBezTo>
                    <a:pt x="24" y="11"/>
                    <a:pt x="24" y="11"/>
                    <a:pt x="24" y="11"/>
                  </a:cubicBezTo>
                  <a:cubicBezTo>
                    <a:pt x="23" y="10"/>
                    <a:pt x="23" y="10"/>
                    <a:pt x="23" y="10"/>
                  </a:cubicBezTo>
                  <a:cubicBezTo>
                    <a:pt x="23" y="11"/>
                    <a:pt x="23" y="11"/>
                    <a:pt x="23" y="11"/>
                  </a:cubicBezTo>
                  <a:cubicBezTo>
                    <a:pt x="23" y="10"/>
                    <a:pt x="23" y="10"/>
                    <a:pt x="23" y="10"/>
                  </a:cubicBezTo>
                  <a:cubicBezTo>
                    <a:pt x="22" y="10"/>
                    <a:pt x="22" y="10"/>
                    <a:pt x="22" y="10"/>
                  </a:cubicBezTo>
                  <a:cubicBezTo>
                    <a:pt x="23" y="9"/>
                    <a:pt x="23" y="9"/>
                    <a:pt x="23" y="9"/>
                  </a:cubicBezTo>
                  <a:close/>
                  <a:moveTo>
                    <a:pt x="21" y="6"/>
                  </a:moveTo>
                  <a:cubicBezTo>
                    <a:pt x="21" y="6"/>
                    <a:pt x="21" y="6"/>
                    <a:pt x="21" y="6"/>
                  </a:cubicBezTo>
                  <a:cubicBezTo>
                    <a:pt x="22" y="6"/>
                    <a:pt x="22" y="6"/>
                    <a:pt x="22" y="6"/>
                  </a:cubicBezTo>
                  <a:cubicBezTo>
                    <a:pt x="22" y="6"/>
                    <a:pt x="22" y="6"/>
                    <a:pt x="22" y="6"/>
                  </a:cubicBezTo>
                  <a:cubicBezTo>
                    <a:pt x="21" y="7"/>
                    <a:pt x="21" y="7"/>
                    <a:pt x="21" y="7"/>
                  </a:cubicBezTo>
                  <a:cubicBezTo>
                    <a:pt x="21" y="7"/>
                    <a:pt x="21" y="7"/>
                    <a:pt x="21" y="7"/>
                  </a:cubicBezTo>
                  <a:cubicBezTo>
                    <a:pt x="20" y="7"/>
                    <a:pt x="20" y="7"/>
                    <a:pt x="20" y="7"/>
                  </a:cubicBezTo>
                  <a:cubicBezTo>
                    <a:pt x="21" y="6"/>
                    <a:pt x="21" y="6"/>
                    <a:pt x="21" y="6"/>
                  </a:cubicBezTo>
                  <a:close/>
                  <a:moveTo>
                    <a:pt x="17" y="14"/>
                  </a:moveTo>
                  <a:cubicBezTo>
                    <a:pt x="17" y="14"/>
                    <a:pt x="17" y="14"/>
                    <a:pt x="17" y="14"/>
                  </a:cubicBezTo>
                  <a:cubicBezTo>
                    <a:pt x="17" y="14"/>
                    <a:pt x="17" y="14"/>
                    <a:pt x="17" y="14"/>
                  </a:cubicBezTo>
                  <a:cubicBezTo>
                    <a:pt x="17" y="15"/>
                    <a:pt x="17" y="15"/>
                    <a:pt x="17" y="15"/>
                  </a:cubicBezTo>
                  <a:cubicBezTo>
                    <a:pt x="17" y="15"/>
                    <a:pt x="17" y="15"/>
                    <a:pt x="17" y="15"/>
                  </a:cubicBezTo>
                  <a:cubicBezTo>
                    <a:pt x="17" y="14"/>
                    <a:pt x="17" y="14"/>
                    <a:pt x="17" y="14"/>
                  </a:cubicBezTo>
                  <a:close/>
                  <a:moveTo>
                    <a:pt x="16" y="14"/>
                  </a:moveTo>
                  <a:cubicBezTo>
                    <a:pt x="16" y="14"/>
                    <a:pt x="16" y="14"/>
                    <a:pt x="16" y="14"/>
                  </a:cubicBezTo>
                  <a:cubicBezTo>
                    <a:pt x="16" y="14"/>
                    <a:pt x="16" y="14"/>
                    <a:pt x="16" y="14"/>
                  </a:cubicBezTo>
                  <a:cubicBezTo>
                    <a:pt x="16" y="14"/>
                    <a:pt x="16" y="14"/>
                    <a:pt x="16" y="14"/>
                  </a:cubicBezTo>
                  <a:cubicBezTo>
                    <a:pt x="16" y="14"/>
                    <a:pt x="16" y="14"/>
                    <a:pt x="16" y="14"/>
                  </a:cubicBezTo>
                  <a:close/>
                  <a:moveTo>
                    <a:pt x="21" y="15"/>
                  </a:moveTo>
                  <a:cubicBezTo>
                    <a:pt x="21" y="15"/>
                    <a:pt x="21" y="15"/>
                    <a:pt x="21" y="15"/>
                  </a:cubicBezTo>
                  <a:cubicBezTo>
                    <a:pt x="21" y="15"/>
                    <a:pt x="21" y="15"/>
                    <a:pt x="21" y="15"/>
                  </a:cubicBezTo>
                  <a:cubicBezTo>
                    <a:pt x="22" y="15"/>
                    <a:pt x="22" y="15"/>
                    <a:pt x="22" y="15"/>
                  </a:cubicBezTo>
                  <a:cubicBezTo>
                    <a:pt x="22" y="16"/>
                    <a:pt x="22" y="16"/>
                    <a:pt x="22" y="16"/>
                  </a:cubicBezTo>
                  <a:cubicBezTo>
                    <a:pt x="22" y="16"/>
                    <a:pt x="22" y="16"/>
                    <a:pt x="22" y="16"/>
                  </a:cubicBezTo>
                  <a:cubicBezTo>
                    <a:pt x="21" y="16"/>
                    <a:pt x="21" y="16"/>
                    <a:pt x="21" y="16"/>
                  </a:cubicBezTo>
                  <a:cubicBezTo>
                    <a:pt x="21" y="16"/>
                    <a:pt x="21" y="16"/>
                    <a:pt x="21" y="16"/>
                  </a:cubicBezTo>
                  <a:cubicBezTo>
                    <a:pt x="21" y="15"/>
                    <a:pt x="21" y="15"/>
                    <a:pt x="21" y="15"/>
                  </a:cubicBezTo>
                  <a:close/>
                  <a:moveTo>
                    <a:pt x="28" y="22"/>
                  </a:moveTo>
                  <a:cubicBezTo>
                    <a:pt x="28" y="22"/>
                    <a:pt x="28" y="22"/>
                    <a:pt x="28" y="22"/>
                  </a:cubicBezTo>
                  <a:cubicBezTo>
                    <a:pt x="28" y="22"/>
                    <a:pt x="28" y="22"/>
                    <a:pt x="28" y="22"/>
                  </a:cubicBezTo>
                  <a:cubicBezTo>
                    <a:pt x="29" y="22"/>
                    <a:pt x="29" y="22"/>
                    <a:pt x="29" y="22"/>
                  </a:cubicBezTo>
                  <a:cubicBezTo>
                    <a:pt x="29" y="22"/>
                    <a:pt x="29" y="22"/>
                    <a:pt x="29" y="22"/>
                  </a:cubicBezTo>
                  <a:cubicBezTo>
                    <a:pt x="28" y="22"/>
                    <a:pt x="28" y="22"/>
                    <a:pt x="28" y="22"/>
                  </a:cubicBezTo>
                  <a:close/>
                  <a:moveTo>
                    <a:pt x="21" y="27"/>
                  </a:moveTo>
                  <a:cubicBezTo>
                    <a:pt x="21" y="26"/>
                    <a:pt x="21" y="26"/>
                    <a:pt x="21" y="26"/>
                  </a:cubicBezTo>
                  <a:cubicBezTo>
                    <a:pt x="22" y="26"/>
                    <a:pt x="22" y="26"/>
                    <a:pt x="22" y="26"/>
                  </a:cubicBezTo>
                  <a:cubicBezTo>
                    <a:pt x="22" y="26"/>
                    <a:pt x="22" y="26"/>
                    <a:pt x="22" y="26"/>
                  </a:cubicBezTo>
                  <a:cubicBezTo>
                    <a:pt x="21" y="27"/>
                    <a:pt x="21" y="27"/>
                    <a:pt x="21" y="27"/>
                  </a:cubicBezTo>
                  <a:cubicBezTo>
                    <a:pt x="21" y="27"/>
                    <a:pt x="21" y="27"/>
                    <a:pt x="21" y="27"/>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0" y="22"/>
                  </a:moveTo>
                  <a:cubicBezTo>
                    <a:pt x="20" y="22"/>
                    <a:pt x="20" y="22"/>
                    <a:pt x="20" y="22"/>
                  </a:cubicBezTo>
                  <a:cubicBezTo>
                    <a:pt x="21" y="22"/>
                    <a:pt x="21" y="22"/>
                    <a:pt x="21" y="22"/>
                  </a:cubicBezTo>
                  <a:cubicBezTo>
                    <a:pt x="21" y="22"/>
                    <a:pt x="21" y="22"/>
                    <a:pt x="21" y="22"/>
                  </a:cubicBezTo>
                  <a:cubicBezTo>
                    <a:pt x="20" y="22"/>
                    <a:pt x="20" y="22"/>
                    <a:pt x="20" y="22"/>
                  </a:cubicBezTo>
                  <a:close/>
                  <a:moveTo>
                    <a:pt x="24" y="25"/>
                  </a:moveTo>
                  <a:cubicBezTo>
                    <a:pt x="24" y="24"/>
                    <a:pt x="24" y="24"/>
                    <a:pt x="24" y="24"/>
                  </a:cubicBezTo>
                  <a:cubicBezTo>
                    <a:pt x="24" y="24"/>
                    <a:pt x="24" y="24"/>
                    <a:pt x="24" y="24"/>
                  </a:cubicBezTo>
                  <a:cubicBezTo>
                    <a:pt x="25" y="24"/>
                    <a:pt x="25" y="24"/>
                    <a:pt x="25" y="24"/>
                  </a:cubicBezTo>
                  <a:cubicBezTo>
                    <a:pt x="25" y="24"/>
                    <a:pt x="25" y="24"/>
                    <a:pt x="25" y="24"/>
                  </a:cubicBezTo>
                  <a:cubicBezTo>
                    <a:pt x="24" y="25"/>
                    <a:pt x="24" y="25"/>
                    <a:pt x="24" y="25"/>
                  </a:cubicBezTo>
                  <a:close/>
                  <a:moveTo>
                    <a:pt x="26" y="25"/>
                  </a:moveTo>
                  <a:cubicBezTo>
                    <a:pt x="25" y="24"/>
                    <a:pt x="25" y="24"/>
                    <a:pt x="25" y="24"/>
                  </a:cubicBezTo>
                  <a:cubicBezTo>
                    <a:pt x="26" y="24"/>
                    <a:pt x="26" y="24"/>
                    <a:pt x="26" y="24"/>
                  </a:cubicBezTo>
                  <a:cubicBezTo>
                    <a:pt x="26" y="24"/>
                    <a:pt x="26" y="24"/>
                    <a:pt x="26" y="24"/>
                  </a:cubicBezTo>
                  <a:cubicBezTo>
                    <a:pt x="26" y="24"/>
                    <a:pt x="26" y="24"/>
                    <a:pt x="26" y="24"/>
                  </a:cubicBezTo>
                  <a:cubicBezTo>
                    <a:pt x="26" y="25"/>
                    <a:pt x="26" y="25"/>
                    <a:pt x="26" y="25"/>
                  </a:cubicBezTo>
                  <a:cubicBezTo>
                    <a:pt x="26" y="25"/>
                    <a:pt x="26" y="25"/>
                    <a:pt x="26" y="25"/>
                  </a:cubicBezTo>
                  <a:close/>
                  <a:moveTo>
                    <a:pt x="25" y="23"/>
                  </a:moveTo>
                  <a:cubicBezTo>
                    <a:pt x="25" y="22"/>
                    <a:pt x="25" y="22"/>
                    <a:pt x="25" y="22"/>
                  </a:cubicBezTo>
                  <a:cubicBezTo>
                    <a:pt x="26" y="23"/>
                    <a:pt x="26" y="23"/>
                    <a:pt x="26" y="23"/>
                  </a:cubicBezTo>
                  <a:cubicBezTo>
                    <a:pt x="25" y="23"/>
                    <a:pt x="25" y="23"/>
                    <a:pt x="25" y="23"/>
                  </a:cubicBezTo>
                  <a:close/>
                  <a:moveTo>
                    <a:pt x="24" y="22"/>
                  </a:moveTo>
                  <a:cubicBezTo>
                    <a:pt x="24" y="22"/>
                    <a:pt x="24" y="22"/>
                    <a:pt x="24" y="22"/>
                  </a:cubicBezTo>
                  <a:cubicBezTo>
                    <a:pt x="25" y="22"/>
                    <a:pt x="25" y="22"/>
                    <a:pt x="25" y="22"/>
                  </a:cubicBezTo>
                  <a:cubicBezTo>
                    <a:pt x="25" y="22"/>
                    <a:pt x="25" y="22"/>
                    <a:pt x="25" y="22"/>
                  </a:cubicBezTo>
                  <a:cubicBezTo>
                    <a:pt x="24" y="22"/>
                    <a:pt x="24" y="22"/>
                    <a:pt x="24" y="22"/>
                  </a:cubicBezTo>
                  <a:cubicBezTo>
                    <a:pt x="24" y="22"/>
                    <a:pt x="24" y="22"/>
                    <a:pt x="24" y="22"/>
                  </a:cubicBezTo>
                  <a:close/>
                  <a:moveTo>
                    <a:pt x="22" y="20"/>
                  </a:moveTo>
                  <a:cubicBezTo>
                    <a:pt x="22" y="20"/>
                    <a:pt x="22" y="20"/>
                    <a:pt x="22" y="20"/>
                  </a:cubicBezTo>
                  <a:cubicBezTo>
                    <a:pt x="23" y="21"/>
                    <a:pt x="23" y="21"/>
                    <a:pt x="23" y="21"/>
                  </a:cubicBezTo>
                  <a:cubicBezTo>
                    <a:pt x="24" y="21"/>
                    <a:pt x="24" y="21"/>
                    <a:pt x="24" y="21"/>
                  </a:cubicBezTo>
                  <a:cubicBezTo>
                    <a:pt x="24" y="22"/>
                    <a:pt x="24" y="22"/>
                    <a:pt x="24" y="22"/>
                  </a:cubicBezTo>
                  <a:cubicBezTo>
                    <a:pt x="23" y="22"/>
                    <a:pt x="23" y="22"/>
                    <a:pt x="23" y="22"/>
                  </a:cubicBezTo>
                  <a:cubicBezTo>
                    <a:pt x="22" y="21"/>
                    <a:pt x="22" y="21"/>
                    <a:pt x="22" y="21"/>
                  </a:cubicBezTo>
                  <a:cubicBezTo>
                    <a:pt x="22" y="21"/>
                    <a:pt x="22" y="21"/>
                    <a:pt x="22" y="21"/>
                  </a:cubicBezTo>
                  <a:cubicBezTo>
                    <a:pt x="22" y="20"/>
                    <a:pt x="22" y="20"/>
                    <a:pt x="22" y="20"/>
                  </a:cubicBezTo>
                  <a:close/>
                  <a:moveTo>
                    <a:pt x="14" y="15"/>
                  </a:moveTo>
                  <a:cubicBezTo>
                    <a:pt x="14" y="15"/>
                    <a:pt x="14" y="15"/>
                    <a:pt x="14" y="15"/>
                  </a:cubicBezTo>
                  <a:cubicBezTo>
                    <a:pt x="16" y="15"/>
                    <a:pt x="16" y="15"/>
                    <a:pt x="16" y="15"/>
                  </a:cubicBezTo>
                  <a:cubicBezTo>
                    <a:pt x="16" y="15"/>
                    <a:pt x="16" y="15"/>
                    <a:pt x="16" y="15"/>
                  </a:cubicBezTo>
                  <a:cubicBezTo>
                    <a:pt x="17" y="16"/>
                    <a:pt x="17" y="16"/>
                    <a:pt x="17" y="16"/>
                  </a:cubicBezTo>
                  <a:cubicBezTo>
                    <a:pt x="18" y="16"/>
                    <a:pt x="18" y="16"/>
                    <a:pt x="18" y="16"/>
                  </a:cubicBezTo>
                  <a:cubicBezTo>
                    <a:pt x="18" y="16"/>
                    <a:pt x="18" y="16"/>
                    <a:pt x="18" y="16"/>
                  </a:cubicBezTo>
                  <a:cubicBezTo>
                    <a:pt x="18" y="16"/>
                    <a:pt x="18" y="16"/>
                    <a:pt x="18" y="16"/>
                  </a:cubicBezTo>
                  <a:cubicBezTo>
                    <a:pt x="18" y="16"/>
                    <a:pt x="18" y="16"/>
                    <a:pt x="18" y="16"/>
                  </a:cubicBezTo>
                  <a:cubicBezTo>
                    <a:pt x="20" y="17"/>
                    <a:pt x="20" y="17"/>
                    <a:pt x="20" y="17"/>
                  </a:cubicBezTo>
                  <a:cubicBezTo>
                    <a:pt x="20" y="18"/>
                    <a:pt x="20" y="18"/>
                    <a:pt x="20" y="18"/>
                  </a:cubicBezTo>
                  <a:cubicBezTo>
                    <a:pt x="20" y="18"/>
                    <a:pt x="20" y="18"/>
                    <a:pt x="20" y="18"/>
                  </a:cubicBezTo>
                  <a:cubicBezTo>
                    <a:pt x="20" y="18"/>
                    <a:pt x="20" y="18"/>
                    <a:pt x="20" y="18"/>
                  </a:cubicBezTo>
                  <a:cubicBezTo>
                    <a:pt x="20" y="19"/>
                    <a:pt x="20" y="19"/>
                    <a:pt x="20" y="19"/>
                  </a:cubicBezTo>
                  <a:cubicBezTo>
                    <a:pt x="21" y="19"/>
                    <a:pt x="21" y="19"/>
                    <a:pt x="21" y="19"/>
                  </a:cubicBezTo>
                  <a:cubicBezTo>
                    <a:pt x="21" y="19"/>
                    <a:pt x="21" y="19"/>
                    <a:pt x="21" y="19"/>
                  </a:cubicBezTo>
                  <a:cubicBezTo>
                    <a:pt x="22" y="19"/>
                    <a:pt x="22" y="19"/>
                    <a:pt x="22" y="19"/>
                  </a:cubicBezTo>
                  <a:cubicBezTo>
                    <a:pt x="21" y="20"/>
                    <a:pt x="21" y="20"/>
                    <a:pt x="21" y="20"/>
                  </a:cubicBezTo>
                  <a:cubicBezTo>
                    <a:pt x="21" y="20"/>
                    <a:pt x="21" y="20"/>
                    <a:pt x="21" y="20"/>
                  </a:cubicBezTo>
                  <a:cubicBezTo>
                    <a:pt x="20" y="20"/>
                    <a:pt x="20" y="20"/>
                    <a:pt x="20" y="20"/>
                  </a:cubicBezTo>
                  <a:cubicBezTo>
                    <a:pt x="20" y="20"/>
                    <a:pt x="20" y="20"/>
                    <a:pt x="20" y="20"/>
                  </a:cubicBezTo>
                  <a:cubicBezTo>
                    <a:pt x="20" y="19"/>
                    <a:pt x="20" y="19"/>
                    <a:pt x="20" y="19"/>
                  </a:cubicBezTo>
                  <a:cubicBezTo>
                    <a:pt x="20" y="19"/>
                    <a:pt x="20" y="19"/>
                    <a:pt x="20" y="19"/>
                  </a:cubicBezTo>
                  <a:cubicBezTo>
                    <a:pt x="19" y="19"/>
                    <a:pt x="19" y="19"/>
                    <a:pt x="19" y="19"/>
                  </a:cubicBezTo>
                  <a:cubicBezTo>
                    <a:pt x="19" y="18"/>
                    <a:pt x="19" y="18"/>
                    <a:pt x="19" y="18"/>
                  </a:cubicBezTo>
                  <a:cubicBezTo>
                    <a:pt x="19" y="18"/>
                    <a:pt x="19" y="18"/>
                    <a:pt x="19" y="18"/>
                  </a:cubicBezTo>
                  <a:cubicBezTo>
                    <a:pt x="18" y="18"/>
                    <a:pt x="18" y="18"/>
                    <a:pt x="18" y="18"/>
                  </a:cubicBezTo>
                  <a:cubicBezTo>
                    <a:pt x="17" y="17"/>
                    <a:pt x="17" y="17"/>
                    <a:pt x="17" y="17"/>
                  </a:cubicBezTo>
                  <a:cubicBezTo>
                    <a:pt x="17" y="17"/>
                    <a:pt x="17" y="17"/>
                    <a:pt x="17" y="17"/>
                  </a:cubicBezTo>
                  <a:cubicBezTo>
                    <a:pt x="16" y="17"/>
                    <a:pt x="16" y="17"/>
                    <a:pt x="16" y="17"/>
                  </a:cubicBezTo>
                  <a:cubicBezTo>
                    <a:pt x="16" y="16"/>
                    <a:pt x="16" y="16"/>
                    <a:pt x="16" y="16"/>
                  </a:cubicBezTo>
                  <a:cubicBezTo>
                    <a:pt x="16" y="16"/>
                    <a:pt x="16" y="16"/>
                    <a:pt x="16" y="16"/>
                  </a:cubicBezTo>
                  <a:cubicBezTo>
                    <a:pt x="15" y="16"/>
                    <a:pt x="15" y="16"/>
                    <a:pt x="15" y="16"/>
                  </a:cubicBezTo>
                  <a:cubicBezTo>
                    <a:pt x="15" y="15"/>
                    <a:pt x="15" y="15"/>
                    <a:pt x="15" y="15"/>
                  </a:cubicBezTo>
                  <a:cubicBezTo>
                    <a:pt x="14" y="15"/>
                    <a:pt x="14" y="15"/>
                    <a:pt x="14" y="15"/>
                  </a:cubicBezTo>
                  <a:cubicBezTo>
                    <a:pt x="14" y="15"/>
                    <a:pt x="14" y="15"/>
                    <a:pt x="14" y="15"/>
                  </a:cubicBezTo>
                  <a:close/>
                  <a:moveTo>
                    <a:pt x="15" y="27"/>
                  </a:moveTo>
                  <a:cubicBezTo>
                    <a:pt x="15" y="27"/>
                    <a:pt x="15" y="27"/>
                    <a:pt x="15" y="27"/>
                  </a:cubicBezTo>
                  <a:cubicBezTo>
                    <a:pt x="15" y="28"/>
                    <a:pt x="15" y="28"/>
                    <a:pt x="15" y="28"/>
                  </a:cubicBezTo>
                  <a:cubicBezTo>
                    <a:pt x="16" y="28"/>
                    <a:pt x="16" y="28"/>
                    <a:pt x="16" y="28"/>
                  </a:cubicBezTo>
                  <a:cubicBezTo>
                    <a:pt x="15" y="29"/>
                    <a:pt x="15" y="29"/>
                    <a:pt x="15" y="29"/>
                  </a:cubicBezTo>
                  <a:cubicBezTo>
                    <a:pt x="15" y="29"/>
                    <a:pt x="15" y="29"/>
                    <a:pt x="15" y="29"/>
                  </a:cubicBezTo>
                  <a:cubicBezTo>
                    <a:pt x="15" y="28"/>
                    <a:pt x="15" y="28"/>
                    <a:pt x="15" y="28"/>
                  </a:cubicBezTo>
                  <a:cubicBezTo>
                    <a:pt x="15" y="28"/>
                    <a:pt x="15" y="28"/>
                    <a:pt x="15" y="28"/>
                  </a:cubicBezTo>
                  <a:cubicBezTo>
                    <a:pt x="15" y="27"/>
                    <a:pt x="15" y="27"/>
                    <a:pt x="15" y="27"/>
                  </a:cubicBezTo>
                  <a:close/>
                  <a:moveTo>
                    <a:pt x="15" y="26"/>
                  </a:moveTo>
                  <a:cubicBezTo>
                    <a:pt x="15" y="27"/>
                    <a:pt x="15" y="27"/>
                    <a:pt x="15" y="27"/>
                  </a:cubicBezTo>
                  <a:cubicBezTo>
                    <a:pt x="15" y="27"/>
                    <a:pt x="15" y="27"/>
                    <a:pt x="15" y="27"/>
                  </a:cubicBezTo>
                  <a:lnTo>
                    <a:pt x="15" y="26"/>
                  </a:lnTo>
                  <a:close/>
                </a:path>
              </a:pathLst>
            </a:custGeom>
            <a:grpFill/>
            <a:ln>
              <a:noFill/>
            </a:ln>
          </p:spPr>
          <p:txBody>
            <a:bodyPr vert="horz" wrap="square" lIns="91440" tIns="45720" rIns="91440" bIns="45720" numCol="1" anchor="t" anchorCtr="0" compatLnSpc="1"/>
            <a:lstStyle/>
            <a:p>
              <a:endParaRPr lang="en-US"/>
            </a:p>
          </p:txBody>
        </p:sp>
        <p:sp>
          <p:nvSpPr>
            <p:cNvPr id="223" name="Freeform 76"/>
            <p:cNvSpPr>
              <a:spLocks noEditPoints="1"/>
            </p:cNvSpPr>
            <p:nvPr/>
          </p:nvSpPr>
          <p:spPr bwMode="auto">
            <a:xfrm>
              <a:off x="5183368" y="2307493"/>
              <a:ext cx="119657" cy="86205"/>
            </a:xfrm>
            <a:custGeom>
              <a:avLst/>
              <a:gdLst>
                <a:gd name="T0" fmla="*/ 4 w 93"/>
                <a:gd name="T1" fmla="*/ 11 h 67"/>
                <a:gd name="T2" fmla="*/ 19 w 93"/>
                <a:gd name="T3" fmla="*/ 15 h 67"/>
                <a:gd name="T4" fmla="*/ 30 w 93"/>
                <a:gd name="T5" fmla="*/ 19 h 67"/>
                <a:gd name="T6" fmla="*/ 30 w 93"/>
                <a:gd name="T7" fmla="*/ 8 h 67"/>
                <a:gd name="T8" fmla="*/ 26 w 93"/>
                <a:gd name="T9" fmla="*/ 0 h 67"/>
                <a:gd name="T10" fmla="*/ 37 w 93"/>
                <a:gd name="T11" fmla="*/ 8 h 67"/>
                <a:gd name="T12" fmla="*/ 49 w 93"/>
                <a:gd name="T13" fmla="*/ 11 h 67"/>
                <a:gd name="T14" fmla="*/ 56 w 93"/>
                <a:gd name="T15" fmla="*/ 8 h 67"/>
                <a:gd name="T16" fmla="*/ 63 w 93"/>
                <a:gd name="T17" fmla="*/ 4 h 67"/>
                <a:gd name="T18" fmla="*/ 71 w 93"/>
                <a:gd name="T19" fmla="*/ 11 h 67"/>
                <a:gd name="T20" fmla="*/ 78 w 93"/>
                <a:gd name="T21" fmla="*/ 19 h 67"/>
                <a:gd name="T22" fmla="*/ 82 w 93"/>
                <a:gd name="T23" fmla="*/ 26 h 67"/>
                <a:gd name="T24" fmla="*/ 89 w 93"/>
                <a:gd name="T25" fmla="*/ 26 h 67"/>
                <a:gd name="T26" fmla="*/ 89 w 93"/>
                <a:gd name="T27" fmla="*/ 30 h 67"/>
                <a:gd name="T28" fmla="*/ 82 w 93"/>
                <a:gd name="T29" fmla="*/ 30 h 67"/>
                <a:gd name="T30" fmla="*/ 78 w 93"/>
                <a:gd name="T31" fmla="*/ 37 h 67"/>
                <a:gd name="T32" fmla="*/ 78 w 93"/>
                <a:gd name="T33" fmla="*/ 45 h 67"/>
                <a:gd name="T34" fmla="*/ 78 w 93"/>
                <a:gd name="T35" fmla="*/ 48 h 67"/>
                <a:gd name="T36" fmla="*/ 78 w 93"/>
                <a:gd name="T37" fmla="*/ 52 h 67"/>
                <a:gd name="T38" fmla="*/ 74 w 93"/>
                <a:gd name="T39" fmla="*/ 60 h 67"/>
                <a:gd name="T40" fmla="*/ 74 w 93"/>
                <a:gd name="T41" fmla="*/ 52 h 67"/>
                <a:gd name="T42" fmla="*/ 71 w 93"/>
                <a:gd name="T43" fmla="*/ 52 h 67"/>
                <a:gd name="T44" fmla="*/ 74 w 93"/>
                <a:gd name="T45" fmla="*/ 60 h 67"/>
                <a:gd name="T46" fmla="*/ 74 w 93"/>
                <a:gd name="T47" fmla="*/ 63 h 67"/>
                <a:gd name="T48" fmla="*/ 71 w 93"/>
                <a:gd name="T49" fmla="*/ 67 h 67"/>
                <a:gd name="T50" fmla="*/ 67 w 93"/>
                <a:gd name="T51" fmla="*/ 67 h 67"/>
                <a:gd name="T52" fmla="*/ 60 w 93"/>
                <a:gd name="T53" fmla="*/ 60 h 67"/>
                <a:gd name="T54" fmla="*/ 60 w 93"/>
                <a:gd name="T55" fmla="*/ 52 h 67"/>
                <a:gd name="T56" fmla="*/ 63 w 93"/>
                <a:gd name="T57" fmla="*/ 52 h 67"/>
                <a:gd name="T58" fmla="*/ 60 w 93"/>
                <a:gd name="T59" fmla="*/ 48 h 67"/>
                <a:gd name="T60" fmla="*/ 56 w 93"/>
                <a:gd name="T61" fmla="*/ 45 h 67"/>
                <a:gd name="T62" fmla="*/ 52 w 93"/>
                <a:gd name="T63" fmla="*/ 48 h 67"/>
                <a:gd name="T64" fmla="*/ 49 w 93"/>
                <a:gd name="T65" fmla="*/ 52 h 67"/>
                <a:gd name="T66" fmla="*/ 41 w 93"/>
                <a:gd name="T67" fmla="*/ 56 h 67"/>
                <a:gd name="T68" fmla="*/ 41 w 93"/>
                <a:gd name="T69" fmla="*/ 56 h 67"/>
                <a:gd name="T70" fmla="*/ 37 w 93"/>
                <a:gd name="T71" fmla="*/ 60 h 67"/>
                <a:gd name="T72" fmla="*/ 34 w 93"/>
                <a:gd name="T73" fmla="*/ 60 h 67"/>
                <a:gd name="T74" fmla="*/ 37 w 93"/>
                <a:gd name="T75" fmla="*/ 52 h 67"/>
                <a:gd name="T76" fmla="*/ 37 w 93"/>
                <a:gd name="T77" fmla="*/ 48 h 67"/>
                <a:gd name="T78" fmla="*/ 30 w 93"/>
                <a:gd name="T79" fmla="*/ 45 h 67"/>
                <a:gd name="T80" fmla="*/ 19 w 93"/>
                <a:gd name="T81" fmla="*/ 37 h 67"/>
                <a:gd name="T82" fmla="*/ 23 w 93"/>
                <a:gd name="T83" fmla="*/ 34 h 67"/>
                <a:gd name="T84" fmla="*/ 15 w 93"/>
                <a:gd name="T85" fmla="*/ 26 h 67"/>
                <a:gd name="T86" fmla="*/ 12 w 93"/>
                <a:gd name="T87" fmla="*/ 19 h 67"/>
                <a:gd name="T88" fmla="*/ 4 w 93"/>
                <a:gd name="T89" fmla="*/ 15 h 67"/>
                <a:gd name="T90" fmla="*/ 30 w 93"/>
                <a:gd name="T91" fmla="*/ 60 h 67"/>
                <a:gd name="T92" fmla="*/ 19 w 93"/>
                <a:gd name="T93" fmla="*/ 48 h 67"/>
                <a:gd name="T94" fmla="*/ 15 w 93"/>
                <a:gd name="T95" fmla="*/ 45 h 67"/>
                <a:gd name="T96" fmla="*/ 8 w 93"/>
                <a:gd name="T97" fmla="*/ 41 h 67"/>
                <a:gd name="T98" fmla="*/ 0 w 93"/>
                <a:gd name="T99" fmla="*/ 41 h 67"/>
                <a:gd name="T100" fmla="*/ 4 w 93"/>
                <a:gd name="T101" fmla="*/ 45 h 67"/>
                <a:gd name="T102" fmla="*/ 8 w 93"/>
                <a:gd name="T103" fmla="*/ 45 h 67"/>
                <a:gd name="T104" fmla="*/ 8 w 93"/>
                <a:gd name="T105" fmla="*/ 52 h 67"/>
                <a:gd name="T106" fmla="*/ 15 w 93"/>
                <a:gd name="T107" fmla="*/ 56 h 67"/>
                <a:gd name="T108" fmla="*/ 26 w 93"/>
                <a:gd name="T109" fmla="*/ 60 h 67"/>
                <a:gd name="T110" fmla="*/ 30 w 93"/>
                <a:gd name="T11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67">
                  <a:moveTo>
                    <a:pt x="4" y="15"/>
                  </a:moveTo>
                  <a:lnTo>
                    <a:pt x="4" y="11"/>
                  </a:lnTo>
                  <a:lnTo>
                    <a:pt x="8" y="11"/>
                  </a:lnTo>
                  <a:lnTo>
                    <a:pt x="19" y="15"/>
                  </a:lnTo>
                  <a:lnTo>
                    <a:pt x="26" y="15"/>
                  </a:lnTo>
                  <a:lnTo>
                    <a:pt x="30" y="19"/>
                  </a:lnTo>
                  <a:lnTo>
                    <a:pt x="30" y="11"/>
                  </a:lnTo>
                  <a:lnTo>
                    <a:pt x="30" y="8"/>
                  </a:lnTo>
                  <a:lnTo>
                    <a:pt x="26" y="8"/>
                  </a:lnTo>
                  <a:lnTo>
                    <a:pt x="26" y="0"/>
                  </a:lnTo>
                  <a:lnTo>
                    <a:pt x="30" y="4"/>
                  </a:lnTo>
                  <a:lnTo>
                    <a:pt x="37" y="8"/>
                  </a:lnTo>
                  <a:lnTo>
                    <a:pt x="41" y="11"/>
                  </a:lnTo>
                  <a:lnTo>
                    <a:pt x="49" y="11"/>
                  </a:lnTo>
                  <a:lnTo>
                    <a:pt x="49" y="8"/>
                  </a:lnTo>
                  <a:lnTo>
                    <a:pt x="56" y="8"/>
                  </a:lnTo>
                  <a:lnTo>
                    <a:pt x="60" y="0"/>
                  </a:lnTo>
                  <a:lnTo>
                    <a:pt x="63" y="4"/>
                  </a:lnTo>
                  <a:lnTo>
                    <a:pt x="71" y="8"/>
                  </a:lnTo>
                  <a:lnTo>
                    <a:pt x="71" y="11"/>
                  </a:lnTo>
                  <a:lnTo>
                    <a:pt x="71" y="15"/>
                  </a:lnTo>
                  <a:lnTo>
                    <a:pt x="78" y="19"/>
                  </a:lnTo>
                  <a:lnTo>
                    <a:pt x="78" y="23"/>
                  </a:lnTo>
                  <a:lnTo>
                    <a:pt x="82" y="26"/>
                  </a:lnTo>
                  <a:lnTo>
                    <a:pt x="86" y="26"/>
                  </a:lnTo>
                  <a:lnTo>
                    <a:pt x="89" y="26"/>
                  </a:lnTo>
                  <a:lnTo>
                    <a:pt x="93" y="30"/>
                  </a:lnTo>
                  <a:lnTo>
                    <a:pt x="89" y="30"/>
                  </a:lnTo>
                  <a:lnTo>
                    <a:pt x="89" y="30"/>
                  </a:lnTo>
                  <a:lnTo>
                    <a:pt x="82" y="30"/>
                  </a:lnTo>
                  <a:lnTo>
                    <a:pt x="78" y="34"/>
                  </a:lnTo>
                  <a:lnTo>
                    <a:pt x="78" y="37"/>
                  </a:lnTo>
                  <a:lnTo>
                    <a:pt x="78" y="41"/>
                  </a:lnTo>
                  <a:lnTo>
                    <a:pt x="78" y="45"/>
                  </a:lnTo>
                  <a:lnTo>
                    <a:pt x="78" y="45"/>
                  </a:lnTo>
                  <a:lnTo>
                    <a:pt x="78" y="48"/>
                  </a:lnTo>
                  <a:lnTo>
                    <a:pt x="78" y="48"/>
                  </a:lnTo>
                  <a:lnTo>
                    <a:pt x="78" y="52"/>
                  </a:lnTo>
                  <a:lnTo>
                    <a:pt x="78" y="56"/>
                  </a:lnTo>
                  <a:lnTo>
                    <a:pt x="74" y="60"/>
                  </a:lnTo>
                  <a:lnTo>
                    <a:pt x="74" y="56"/>
                  </a:lnTo>
                  <a:lnTo>
                    <a:pt x="74" y="52"/>
                  </a:lnTo>
                  <a:lnTo>
                    <a:pt x="74" y="52"/>
                  </a:lnTo>
                  <a:lnTo>
                    <a:pt x="71" y="52"/>
                  </a:lnTo>
                  <a:lnTo>
                    <a:pt x="71" y="56"/>
                  </a:lnTo>
                  <a:lnTo>
                    <a:pt x="74" y="60"/>
                  </a:lnTo>
                  <a:lnTo>
                    <a:pt x="71" y="60"/>
                  </a:lnTo>
                  <a:lnTo>
                    <a:pt x="74" y="63"/>
                  </a:lnTo>
                  <a:lnTo>
                    <a:pt x="74" y="67"/>
                  </a:lnTo>
                  <a:lnTo>
                    <a:pt x="71" y="67"/>
                  </a:lnTo>
                  <a:lnTo>
                    <a:pt x="71" y="67"/>
                  </a:lnTo>
                  <a:lnTo>
                    <a:pt x="67" y="67"/>
                  </a:lnTo>
                  <a:lnTo>
                    <a:pt x="63" y="63"/>
                  </a:lnTo>
                  <a:lnTo>
                    <a:pt x="60" y="60"/>
                  </a:lnTo>
                  <a:lnTo>
                    <a:pt x="63" y="56"/>
                  </a:lnTo>
                  <a:lnTo>
                    <a:pt x="60" y="52"/>
                  </a:lnTo>
                  <a:lnTo>
                    <a:pt x="60" y="52"/>
                  </a:lnTo>
                  <a:lnTo>
                    <a:pt x="63" y="52"/>
                  </a:lnTo>
                  <a:lnTo>
                    <a:pt x="60" y="48"/>
                  </a:lnTo>
                  <a:lnTo>
                    <a:pt x="60" y="48"/>
                  </a:lnTo>
                  <a:lnTo>
                    <a:pt x="56" y="45"/>
                  </a:lnTo>
                  <a:lnTo>
                    <a:pt x="56" y="45"/>
                  </a:lnTo>
                  <a:lnTo>
                    <a:pt x="56" y="45"/>
                  </a:lnTo>
                  <a:lnTo>
                    <a:pt x="52" y="48"/>
                  </a:lnTo>
                  <a:lnTo>
                    <a:pt x="49" y="48"/>
                  </a:lnTo>
                  <a:lnTo>
                    <a:pt x="49" y="52"/>
                  </a:lnTo>
                  <a:lnTo>
                    <a:pt x="45" y="52"/>
                  </a:lnTo>
                  <a:lnTo>
                    <a:pt x="41" y="56"/>
                  </a:lnTo>
                  <a:lnTo>
                    <a:pt x="41" y="56"/>
                  </a:lnTo>
                  <a:lnTo>
                    <a:pt x="41" y="56"/>
                  </a:lnTo>
                  <a:lnTo>
                    <a:pt x="41" y="60"/>
                  </a:lnTo>
                  <a:lnTo>
                    <a:pt x="37" y="60"/>
                  </a:lnTo>
                  <a:lnTo>
                    <a:pt x="34" y="60"/>
                  </a:lnTo>
                  <a:lnTo>
                    <a:pt x="34" y="60"/>
                  </a:lnTo>
                  <a:lnTo>
                    <a:pt x="34" y="56"/>
                  </a:lnTo>
                  <a:lnTo>
                    <a:pt x="37" y="52"/>
                  </a:lnTo>
                  <a:lnTo>
                    <a:pt x="34" y="48"/>
                  </a:lnTo>
                  <a:lnTo>
                    <a:pt x="37" y="48"/>
                  </a:lnTo>
                  <a:lnTo>
                    <a:pt x="34" y="45"/>
                  </a:lnTo>
                  <a:lnTo>
                    <a:pt x="30" y="45"/>
                  </a:lnTo>
                  <a:lnTo>
                    <a:pt x="23" y="41"/>
                  </a:lnTo>
                  <a:lnTo>
                    <a:pt x="19" y="37"/>
                  </a:lnTo>
                  <a:lnTo>
                    <a:pt x="23" y="34"/>
                  </a:lnTo>
                  <a:lnTo>
                    <a:pt x="23" y="34"/>
                  </a:lnTo>
                  <a:lnTo>
                    <a:pt x="15" y="26"/>
                  </a:lnTo>
                  <a:lnTo>
                    <a:pt x="15" y="26"/>
                  </a:lnTo>
                  <a:lnTo>
                    <a:pt x="15" y="23"/>
                  </a:lnTo>
                  <a:lnTo>
                    <a:pt x="12" y="19"/>
                  </a:lnTo>
                  <a:lnTo>
                    <a:pt x="8" y="19"/>
                  </a:lnTo>
                  <a:lnTo>
                    <a:pt x="4" y="15"/>
                  </a:lnTo>
                  <a:lnTo>
                    <a:pt x="4" y="15"/>
                  </a:lnTo>
                  <a:close/>
                  <a:moveTo>
                    <a:pt x="30" y="60"/>
                  </a:moveTo>
                  <a:lnTo>
                    <a:pt x="23" y="48"/>
                  </a:lnTo>
                  <a:lnTo>
                    <a:pt x="19" y="48"/>
                  </a:lnTo>
                  <a:lnTo>
                    <a:pt x="15" y="45"/>
                  </a:lnTo>
                  <a:lnTo>
                    <a:pt x="15" y="45"/>
                  </a:lnTo>
                  <a:lnTo>
                    <a:pt x="12" y="45"/>
                  </a:lnTo>
                  <a:lnTo>
                    <a:pt x="8" y="41"/>
                  </a:lnTo>
                  <a:lnTo>
                    <a:pt x="4" y="41"/>
                  </a:lnTo>
                  <a:lnTo>
                    <a:pt x="0" y="41"/>
                  </a:lnTo>
                  <a:lnTo>
                    <a:pt x="4" y="45"/>
                  </a:lnTo>
                  <a:lnTo>
                    <a:pt x="4" y="45"/>
                  </a:lnTo>
                  <a:lnTo>
                    <a:pt x="4" y="45"/>
                  </a:lnTo>
                  <a:lnTo>
                    <a:pt x="8" y="45"/>
                  </a:lnTo>
                  <a:lnTo>
                    <a:pt x="8" y="48"/>
                  </a:lnTo>
                  <a:lnTo>
                    <a:pt x="8" y="52"/>
                  </a:lnTo>
                  <a:lnTo>
                    <a:pt x="15" y="56"/>
                  </a:lnTo>
                  <a:lnTo>
                    <a:pt x="15" y="56"/>
                  </a:lnTo>
                  <a:lnTo>
                    <a:pt x="23" y="60"/>
                  </a:lnTo>
                  <a:lnTo>
                    <a:pt x="26" y="60"/>
                  </a:lnTo>
                  <a:lnTo>
                    <a:pt x="30" y="60"/>
                  </a:lnTo>
                  <a:lnTo>
                    <a:pt x="30" y="60"/>
                  </a:lnTo>
                  <a:close/>
                </a:path>
              </a:pathLst>
            </a:custGeom>
            <a:grpFill/>
            <a:ln>
              <a:noFill/>
            </a:ln>
          </p:spPr>
          <p:txBody>
            <a:bodyPr vert="horz" wrap="square" lIns="91440" tIns="45720" rIns="91440" bIns="45720" numCol="1" anchor="t" anchorCtr="0" compatLnSpc="1"/>
            <a:lstStyle/>
            <a:p>
              <a:endParaRPr lang="en-US"/>
            </a:p>
          </p:txBody>
        </p:sp>
        <p:sp>
          <p:nvSpPr>
            <p:cNvPr id="224" name="Freeform 77"/>
            <p:cNvSpPr/>
            <p:nvPr/>
          </p:nvSpPr>
          <p:spPr bwMode="auto">
            <a:xfrm>
              <a:off x="5179508" y="2365391"/>
              <a:ext cx="428448" cy="315225"/>
            </a:xfrm>
            <a:custGeom>
              <a:avLst/>
              <a:gdLst>
                <a:gd name="T0" fmla="*/ 11 w 333"/>
                <a:gd name="T1" fmla="*/ 3 h 245"/>
                <a:gd name="T2" fmla="*/ 29 w 333"/>
                <a:gd name="T3" fmla="*/ 15 h 245"/>
                <a:gd name="T4" fmla="*/ 40 w 333"/>
                <a:gd name="T5" fmla="*/ 15 h 245"/>
                <a:gd name="T6" fmla="*/ 48 w 333"/>
                <a:gd name="T7" fmla="*/ 7 h 245"/>
                <a:gd name="T8" fmla="*/ 59 w 333"/>
                <a:gd name="T9" fmla="*/ 0 h 245"/>
                <a:gd name="T10" fmla="*/ 63 w 333"/>
                <a:gd name="T11" fmla="*/ 7 h 245"/>
                <a:gd name="T12" fmla="*/ 70 w 333"/>
                <a:gd name="T13" fmla="*/ 22 h 245"/>
                <a:gd name="T14" fmla="*/ 77 w 333"/>
                <a:gd name="T15" fmla="*/ 26 h 245"/>
                <a:gd name="T16" fmla="*/ 85 w 333"/>
                <a:gd name="T17" fmla="*/ 37 h 245"/>
                <a:gd name="T18" fmla="*/ 103 w 333"/>
                <a:gd name="T19" fmla="*/ 41 h 245"/>
                <a:gd name="T20" fmla="*/ 126 w 333"/>
                <a:gd name="T21" fmla="*/ 52 h 245"/>
                <a:gd name="T22" fmla="*/ 163 w 333"/>
                <a:gd name="T23" fmla="*/ 48 h 245"/>
                <a:gd name="T24" fmla="*/ 174 w 333"/>
                <a:gd name="T25" fmla="*/ 37 h 245"/>
                <a:gd name="T26" fmla="*/ 192 w 333"/>
                <a:gd name="T27" fmla="*/ 22 h 245"/>
                <a:gd name="T28" fmla="*/ 211 w 333"/>
                <a:gd name="T29" fmla="*/ 22 h 245"/>
                <a:gd name="T30" fmla="*/ 237 w 333"/>
                <a:gd name="T31" fmla="*/ 29 h 245"/>
                <a:gd name="T32" fmla="*/ 251 w 333"/>
                <a:gd name="T33" fmla="*/ 37 h 245"/>
                <a:gd name="T34" fmla="*/ 277 w 333"/>
                <a:gd name="T35" fmla="*/ 55 h 245"/>
                <a:gd name="T36" fmla="*/ 281 w 333"/>
                <a:gd name="T37" fmla="*/ 70 h 245"/>
                <a:gd name="T38" fmla="*/ 281 w 333"/>
                <a:gd name="T39" fmla="*/ 78 h 245"/>
                <a:gd name="T40" fmla="*/ 274 w 333"/>
                <a:gd name="T41" fmla="*/ 89 h 245"/>
                <a:gd name="T42" fmla="*/ 281 w 333"/>
                <a:gd name="T43" fmla="*/ 100 h 245"/>
                <a:gd name="T44" fmla="*/ 281 w 333"/>
                <a:gd name="T45" fmla="*/ 126 h 245"/>
                <a:gd name="T46" fmla="*/ 300 w 333"/>
                <a:gd name="T47" fmla="*/ 144 h 245"/>
                <a:gd name="T48" fmla="*/ 300 w 333"/>
                <a:gd name="T49" fmla="*/ 182 h 245"/>
                <a:gd name="T50" fmla="*/ 318 w 333"/>
                <a:gd name="T51" fmla="*/ 189 h 245"/>
                <a:gd name="T52" fmla="*/ 326 w 333"/>
                <a:gd name="T53" fmla="*/ 204 h 245"/>
                <a:gd name="T54" fmla="*/ 333 w 333"/>
                <a:gd name="T55" fmla="*/ 219 h 245"/>
                <a:gd name="T56" fmla="*/ 311 w 333"/>
                <a:gd name="T57" fmla="*/ 222 h 245"/>
                <a:gd name="T58" fmla="*/ 311 w 333"/>
                <a:gd name="T59" fmla="*/ 241 h 245"/>
                <a:gd name="T60" fmla="*/ 296 w 333"/>
                <a:gd name="T61" fmla="*/ 241 h 245"/>
                <a:gd name="T62" fmla="*/ 289 w 333"/>
                <a:gd name="T63" fmla="*/ 241 h 245"/>
                <a:gd name="T64" fmla="*/ 263 w 333"/>
                <a:gd name="T65" fmla="*/ 237 h 245"/>
                <a:gd name="T66" fmla="*/ 248 w 333"/>
                <a:gd name="T67" fmla="*/ 233 h 245"/>
                <a:gd name="T68" fmla="*/ 233 w 333"/>
                <a:gd name="T69" fmla="*/ 222 h 245"/>
                <a:gd name="T70" fmla="*/ 226 w 333"/>
                <a:gd name="T71" fmla="*/ 211 h 245"/>
                <a:gd name="T72" fmla="*/ 207 w 333"/>
                <a:gd name="T73" fmla="*/ 211 h 245"/>
                <a:gd name="T74" fmla="*/ 185 w 333"/>
                <a:gd name="T75" fmla="*/ 215 h 245"/>
                <a:gd name="T76" fmla="*/ 166 w 333"/>
                <a:gd name="T77" fmla="*/ 211 h 245"/>
                <a:gd name="T78" fmla="*/ 159 w 333"/>
                <a:gd name="T79" fmla="*/ 204 h 245"/>
                <a:gd name="T80" fmla="*/ 140 w 333"/>
                <a:gd name="T81" fmla="*/ 200 h 245"/>
                <a:gd name="T82" fmla="*/ 126 w 333"/>
                <a:gd name="T83" fmla="*/ 185 h 245"/>
                <a:gd name="T84" fmla="*/ 126 w 333"/>
                <a:gd name="T85" fmla="*/ 182 h 245"/>
                <a:gd name="T86" fmla="*/ 114 w 333"/>
                <a:gd name="T87" fmla="*/ 163 h 245"/>
                <a:gd name="T88" fmla="*/ 100 w 333"/>
                <a:gd name="T89" fmla="*/ 163 h 245"/>
                <a:gd name="T90" fmla="*/ 96 w 333"/>
                <a:gd name="T91" fmla="*/ 159 h 245"/>
                <a:gd name="T92" fmla="*/ 92 w 333"/>
                <a:gd name="T93" fmla="*/ 163 h 245"/>
                <a:gd name="T94" fmla="*/ 85 w 333"/>
                <a:gd name="T95" fmla="*/ 159 h 245"/>
                <a:gd name="T96" fmla="*/ 74 w 333"/>
                <a:gd name="T97" fmla="*/ 141 h 245"/>
                <a:gd name="T98" fmla="*/ 66 w 333"/>
                <a:gd name="T99" fmla="*/ 122 h 245"/>
                <a:gd name="T100" fmla="*/ 44 w 333"/>
                <a:gd name="T101" fmla="*/ 115 h 245"/>
                <a:gd name="T102" fmla="*/ 40 w 333"/>
                <a:gd name="T103" fmla="*/ 104 h 245"/>
                <a:gd name="T104" fmla="*/ 33 w 333"/>
                <a:gd name="T105" fmla="*/ 96 h 245"/>
                <a:gd name="T106" fmla="*/ 37 w 333"/>
                <a:gd name="T107" fmla="*/ 81 h 245"/>
                <a:gd name="T108" fmla="*/ 40 w 333"/>
                <a:gd name="T109" fmla="*/ 70 h 245"/>
                <a:gd name="T110" fmla="*/ 40 w 333"/>
                <a:gd name="T111" fmla="*/ 67 h 245"/>
                <a:gd name="T112" fmla="*/ 26 w 333"/>
                <a:gd name="T113" fmla="*/ 63 h 245"/>
                <a:gd name="T114" fmla="*/ 18 w 333"/>
                <a:gd name="T115" fmla="*/ 52 h 245"/>
                <a:gd name="T116" fmla="*/ 11 w 333"/>
                <a:gd name="T117" fmla="*/ 41 h 245"/>
                <a:gd name="T118" fmla="*/ 7 w 333"/>
                <a:gd name="T119" fmla="*/ 22 h 245"/>
                <a:gd name="T120" fmla="*/ 0 w 333"/>
                <a:gd name="T121" fmla="*/ 7 h 245"/>
                <a:gd name="T122" fmla="*/ 7 w 333"/>
                <a:gd name="T1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3" h="245">
                  <a:moveTo>
                    <a:pt x="7" y="0"/>
                  </a:moveTo>
                  <a:lnTo>
                    <a:pt x="7" y="0"/>
                  </a:lnTo>
                  <a:lnTo>
                    <a:pt x="7" y="0"/>
                  </a:lnTo>
                  <a:lnTo>
                    <a:pt x="11" y="0"/>
                  </a:lnTo>
                  <a:lnTo>
                    <a:pt x="11" y="3"/>
                  </a:lnTo>
                  <a:lnTo>
                    <a:pt x="11" y="7"/>
                  </a:lnTo>
                  <a:lnTo>
                    <a:pt x="18" y="11"/>
                  </a:lnTo>
                  <a:lnTo>
                    <a:pt x="18" y="11"/>
                  </a:lnTo>
                  <a:lnTo>
                    <a:pt x="26" y="15"/>
                  </a:lnTo>
                  <a:lnTo>
                    <a:pt x="29" y="15"/>
                  </a:lnTo>
                  <a:lnTo>
                    <a:pt x="33" y="15"/>
                  </a:lnTo>
                  <a:lnTo>
                    <a:pt x="33" y="15"/>
                  </a:lnTo>
                  <a:lnTo>
                    <a:pt x="33" y="15"/>
                  </a:lnTo>
                  <a:lnTo>
                    <a:pt x="37" y="15"/>
                  </a:lnTo>
                  <a:lnTo>
                    <a:pt x="40" y="15"/>
                  </a:lnTo>
                  <a:lnTo>
                    <a:pt x="44" y="15"/>
                  </a:lnTo>
                  <a:lnTo>
                    <a:pt x="44" y="11"/>
                  </a:lnTo>
                  <a:lnTo>
                    <a:pt x="44" y="11"/>
                  </a:lnTo>
                  <a:lnTo>
                    <a:pt x="44" y="11"/>
                  </a:lnTo>
                  <a:lnTo>
                    <a:pt x="48" y="7"/>
                  </a:lnTo>
                  <a:lnTo>
                    <a:pt x="52" y="7"/>
                  </a:lnTo>
                  <a:lnTo>
                    <a:pt x="52" y="3"/>
                  </a:lnTo>
                  <a:lnTo>
                    <a:pt x="55" y="3"/>
                  </a:lnTo>
                  <a:lnTo>
                    <a:pt x="59" y="0"/>
                  </a:lnTo>
                  <a:lnTo>
                    <a:pt x="59" y="0"/>
                  </a:lnTo>
                  <a:lnTo>
                    <a:pt x="59" y="0"/>
                  </a:lnTo>
                  <a:lnTo>
                    <a:pt x="63" y="3"/>
                  </a:lnTo>
                  <a:lnTo>
                    <a:pt x="63" y="3"/>
                  </a:lnTo>
                  <a:lnTo>
                    <a:pt x="66" y="7"/>
                  </a:lnTo>
                  <a:lnTo>
                    <a:pt x="63" y="7"/>
                  </a:lnTo>
                  <a:lnTo>
                    <a:pt x="63" y="7"/>
                  </a:lnTo>
                  <a:lnTo>
                    <a:pt x="66" y="11"/>
                  </a:lnTo>
                  <a:lnTo>
                    <a:pt x="63" y="15"/>
                  </a:lnTo>
                  <a:lnTo>
                    <a:pt x="66" y="18"/>
                  </a:lnTo>
                  <a:lnTo>
                    <a:pt x="70" y="22"/>
                  </a:lnTo>
                  <a:lnTo>
                    <a:pt x="74" y="22"/>
                  </a:lnTo>
                  <a:lnTo>
                    <a:pt x="74" y="22"/>
                  </a:lnTo>
                  <a:lnTo>
                    <a:pt x="77" y="22"/>
                  </a:lnTo>
                  <a:lnTo>
                    <a:pt x="77" y="22"/>
                  </a:lnTo>
                  <a:lnTo>
                    <a:pt x="77" y="26"/>
                  </a:lnTo>
                  <a:lnTo>
                    <a:pt x="77" y="29"/>
                  </a:lnTo>
                  <a:lnTo>
                    <a:pt x="77" y="33"/>
                  </a:lnTo>
                  <a:lnTo>
                    <a:pt x="77" y="33"/>
                  </a:lnTo>
                  <a:lnTo>
                    <a:pt x="81" y="33"/>
                  </a:lnTo>
                  <a:lnTo>
                    <a:pt x="85" y="37"/>
                  </a:lnTo>
                  <a:lnTo>
                    <a:pt x="89" y="37"/>
                  </a:lnTo>
                  <a:lnTo>
                    <a:pt x="92" y="41"/>
                  </a:lnTo>
                  <a:lnTo>
                    <a:pt x="96" y="37"/>
                  </a:lnTo>
                  <a:lnTo>
                    <a:pt x="100" y="41"/>
                  </a:lnTo>
                  <a:lnTo>
                    <a:pt x="103" y="41"/>
                  </a:lnTo>
                  <a:lnTo>
                    <a:pt x="103" y="44"/>
                  </a:lnTo>
                  <a:lnTo>
                    <a:pt x="103" y="44"/>
                  </a:lnTo>
                  <a:lnTo>
                    <a:pt x="114" y="48"/>
                  </a:lnTo>
                  <a:lnTo>
                    <a:pt x="118" y="48"/>
                  </a:lnTo>
                  <a:lnTo>
                    <a:pt x="126" y="52"/>
                  </a:lnTo>
                  <a:lnTo>
                    <a:pt x="133" y="52"/>
                  </a:lnTo>
                  <a:lnTo>
                    <a:pt x="144" y="48"/>
                  </a:lnTo>
                  <a:lnTo>
                    <a:pt x="152" y="48"/>
                  </a:lnTo>
                  <a:lnTo>
                    <a:pt x="159" y="48"/>
                  </a:lnTo>
                  <a:lnTo>
                    <a:pt x="163" y="48"/>
                  </a:lnTo>
                  <a:lnTo>
                    <a:pt x="166" y="44"/>
                  </a:lnTo>
                  <a:lnTo>
                    <a:pt x="163" y="41"/>
                  </a:lnTo>
                  <a:lnTo>
                    <a:pt x="163" y="37"/>
                  </a:lnTo>
                  <a:lnTo>
                    <a:pt x="166" y="37"/>
                  </a:lnTo>
                  <a:lnTo>
                    <a:pt x="174" y="37"/>
                  </a:lnTo>
                  <a:lnTo>
                    <a:pt x="174" y="33"/>
                  </a:lnTo>
                  <a:lnTo>
                    <a:pt x="177" y="29"/>
                  </a:lnTo>
                  <a:lnTo>
                    <a:pt x="177" y="29"/>
                  </a:lnTo>
                  <a:lnTo>
                    <a:pt x="185" y="26"/>
                  </a:lnTo>
                  <a:lnTo>
                    <a:pt x="192" y="22"/>
                  </a:lnTo>
                  <a:lnTo>
                    <a:pt x="200" y="26"/>
                  </a:lnTo>
                  <a:lnTo>
                    <a:pt x="200" y="22"/>
                  </a:lnTo>
                  <a:lnTo>
                    <a:pt x="203" y="18"/>
                  </a:lnTo>
                  <a:lnTo>
                    <a:pt x="207" y="22"/>
                  </a:lnTo>
                  <a:lnTo>
                    <a:pt x="211" y="22"/>
                  </a:lnTo>
                  <a:lnTo>
                    <a:pt x="214" y="26"/>
                  </a:lnTo>
                  <a:lnTo>
                    <a:pt x="222" y="26"/>
                  </a:lnTo>
                  <a:lnTo>
                    <a:pt x="229" y="33"/>
                  </a:lnTo>
                  <a:lnTo>
                    <a:pt x="233" y="33"/>
                  </a:lnTo>
                  <a:lnTo>
                    <a:pt x="237" y="29"/>
                  </a:lnTo>
                  <a:lnTo>
                    <a:pt x="244" y="33"/>
                  </a:lnTo>
                  <a:lnTo>
                    <a:pt x="248" y="33"/>
                  </a:lnTo>
                  <a:lnTo>
                    <a:pt x="248" y="37"/>
                  </a:lnTo>
                  <a:lnTo>
                    <a:pt x="248" y="41"/>
                  </a:lnTo>
                  <a:lnTo>
                    <a:pt x="251" y="37"/>
                  </a:lnTo>
                  <a:lnTo>
                    <a:pt x="259" y="41"/>
                  </a:lnTo>
                  <a:lnTo>
                    <a:pt x="266" y="48"/>
                  </a:lnTo>
                  <a:lnTo>
                    <a:pt x="274" y="48"/>
                  </a:lnTo>
                  <a:lnTo>
                    <a:pt x="277" y="52"/>
                  </a:lnTo>
                  <a:lnTo>
                    <a:pt x="277" y="55"/>
                  </a:lnTo>
                  <a:lnTo>
                    <a:pt x="277" y="55"/>
                  </a:lnTo>
                  <a:lnTo>
                    <a:pt x="277" y="59"/>
                  </a:lnTo>
                  <a:lnTo>
                    <a:pt x="277" y="63"/>
                  </a:lnTo>
                  <a:lnTo>
                    <a:pt x="281" y="67"/>
                  </a:lnTo>
                  <a:lnTo>
                    <a:pt x="281" y="70"/>
                  </a:lnTo>
                  <a:lnTo>
                    <a:pt x="281" y="70"/>
                  </a:lnTo>
                  <a:lnTo>
                    <a:pt x="277" y="74"/>
                  </a:lnTo>
                  <a:lnTo>
                    <a:pt x="281" y="78"/>
                  </a:lnTo>
                  <a:lnTo>
                    <a:pt x="281" y="78"/>
                  </a:lnTo>
                  <a:lnTo>
                    <a:pt x="281" y="78"/>
                  </a:lnTo>
                  <a:lnTo>
                    <a:pt x="277" y="81"/>
                  </a:lnTo>
                  <a:lnTo>
                    <a:pt x="274" y="81"/>
                  </a:lnTo>
                  <a:lnTo>
                    <a:pt x="274" y="85"/>
                  </a:lnTo>
                  <a:lnTo>
                    <a:pt x="277" y="85"/>
                  </a:lnTo>
                  <a:lnTo>
                    <a:pt x="274" y="89"/>
                  </a:lnTo>
                  <a:lnTo>
                    <a:pt x="274" y="92"/>
                  </a:lnTo>
                  <a:lnTo>
                    <a:pt x="277" y="96"/>
                  </a:lnTo>
                  <a:lnTo>
                    <a:pt x="277" y="100"/>
                  </a:lnTo>
                  <a:lnTo>
                    <a:pt x="281" y="100"/>
                  </a:lnTo>
                  <a:lnTo>
                    <a:pt x="281" y="100"/>
                  </a:lnTo>
                  <a:lnTo>
                    <a:pt x="277" y="107"/>
                  </a:lnTo>
                  <a:lnTo>
                    <a:pt x="277" y="111"/>
                  </a:lnTo>
                  <a:lnTo>
                    <a:pt x="281" y="118"/>
                  </a:lnTo>
                  <a:lnTo>
                    <a:pt x="285" y="126"/>
                  </a:lnTo>
                  <a:lnTo>
                    <a:pt x="281" y="126"/>
                  </a:lnTo>
                  <a:lnTo>
                    <a:pt x="285" y="130"/>
                  </a:lnTo>
                  <a:lnTo>
                    <a:pt x="285" y="133"/>
                  </a:lnTo>
                  <a:lnTo>
                    <a:pt x="300" y="133"/>
                  </a:lnTo>
                  <a:lnTo>
                    <a:pt x="303" y="141"/>
                  </a:lnTo>
                  <a:lnTo>
                    <a:pt x="300" y="144"/>
                  </a:lnTo>
                  <a:lnTo>
                    <a:pt x="303" y="148"/>
                  </a:lnTo>
                  <a:lnTo>
                    <a:pt x="303" y="152"/>
                  </a:lnTo>
                  <a:lnTo>
                    <a:pt x="289" y="167"/>
                  </a:lnTo>
                  <a:lnTo>
                    <a:pt x="300" y="178"/>
                  </a:lnTo>
                  <a:lnTo>
                    <a:pt x="300" y="182"/>
                  </a:lnTo>
                  <a:lnTo>
                    <a:pt x="303" y="185"/>
                  </a:lnTo>
                  <a:lnTo>
                    <a:pt x="307" y="185"/>
                  </a:lnTo>
                  <a:lnTo>
                    <a:pt x="311" y="189"/>
                  </a:lnTo>
                  <a:lnTo>
                    <a:pt x="314" y="189"/>
                  </a:lnTo>
                  <a:lnTo>
                    <a:pt x="318" y="189"/>
                  </a:lnTo>
                  <a:lnTo>
                    <a:pt x="318" y="193"/>
                  </a:lnTo>
                  <a:lnTo>
                    <a:pt x="322" y="193"/>
                  </a:lnTo>
                  <a:lnTo>
                    <a:pt x="322" y="196"/>
                  </a:lnTo>
                  <a:lnTo>
                    <a:pt x="326" y="200"/>
                  </a:lnTo>
                  <a:lnTo>
                    <a:pt x="326" y="204"/>
                  </a:lnTo>
                  <a:lnTo>
                    <a:pt x="326" y="207"/>
                  </a:lnTo>
                  <a:lnTo>
                    <a:pt x="329" y="207"/>
                  </a:lnTo>
                  <a:lnTo>
                    <a:pt x="333" y="207"/>
                  </a:lnTo>
                  <a:lnTo>
                    <a:pt x="333" y="215"/>
                  </a:lnTo>
                  <a:lnTo>
                    <a:pt x="333" y="219"/>
                  </a:lnTo>
                  <a:lnTo>
                    <a:pt x="329" y="215"/>
                  </a:lnTo>
                  <a:lnTo>
                    <a:pt x="318" y="219"/>
                  </a:lnTo>
                  <a:lnTo>
                    <a:pt x="318" y="219"/>
                  </a:lnTo>
                  <a:lnTo>
                    <a:pt x="314" y="222"/>
                  </a:lnTo>
                  <a:lnTo>
                    <a:pt x="311" y="222"/>
                  </a:lnTo>
                  <a:lnTo>
                    <a:pt x="311" y="226"/>
                  </a:lnTo>
                  <a:lnTo>
                    <a:pt x="311" y="230"/>
                  </a:lnTo>
                  <a:lnTo>
                    <a:pt x="311" y="233"/>
                  </a:lnTo>
                  <a:lnTo>
                    <a:pt x="311" y="237"/>
                  </a:lnTo>
                  <a:lnTo>
                    <a:pt x="311" y="241"/>
                  </a:lnTo>
                  <a:lnTo>
                    <a:pt x="311" y="241"/>
                  </a:lnTo>
                  <a:lnTo>
                    <a:pt x="307" y="241"/>
                  </a:lnTo>
                  <a:lnTo>
                    <a:pt x="307" y="245"/>
                  </a:lnTo>
                  <a:lnTo>
                    <a:pt x="300" y="241"/>
                  </a:lnTo>
                  <a:lnTo>
                    <a:pt x="296" y="241"/>
                  </a:lnTo>
                  <a:lnTo>
                    <a:pt x="296" y="237"/>
                  </a:lnTo>
                  <a:lnTo>
                    <a:pt x="292" y="237"/>
                  </a:lnTo>
                  <a:lnTo>
                    <a:pt x="292" y="241"/>
                  </a:lnTo>
                  <a:lnTo>
                    <a:pt x="292" y="241"/>
                  </a:lnTo>
                  <a:lnTo>
                    <a:pt x="289" y="241"/>
                  </a:lnTo>
                  <a:lnTo>
                    <a:pt x="289" y="241"/>
                  </a:lnTo>
                  <a:lnTo>
                    <a:pt x="285" y="237"/>
                  </a:lnTo>
                  <a:lnTo>
                    <a:pt x="277" y="237"/>
                  </a:lnTo>
                  <a:lnTo>
                    <a:pt x="274" y="237"/>
                  </a:lnTo>
                  <a:lnTo>
                    <a:pt x="263" y="237"/>
                  </a:lnTo>
                  <a:lnTo>
                    <a:pt x="259" y="233"/>
                  </a:lnTo>
                  <a:lnTo>
                    <a:pt x="259" y="233"/>
                  </a:lnTo>
                  <a:lnTo>
                    <a:pt x="255" y="237"/>
                  </a:lnTo>
                  <a:lnTo>
                    <a:pt x="251" y="233"/>
                  </a:lnTo>
                  <a:lnTo>
                    <a:pt x="248" y="233"/>
                  </a:lnTo>
                  <a:lnTo>
                    <a:pt x="237" y="233"/>
                  </a:lnTo>
                  <a:lnTo>
                    <a:pt x="237" y="233"/>
                  </a:lnTo>
                  <a:lnTo>
                    <a:pt x="237" y="230"/>
                  </a:lnTo>
                  <a:lnTo>
                    <a:pt x="237" y="226"/>
                  </a:lnTo>
                  <a:lnTo>
                    <a:pt x="233" y="222"/>
                  </a:lnTo>
                  <a:lnTo>
                    <a:pt x="229" y="215"/>
                  </a:lnTo>
                  <a:lnTo>
                    <a:pt x="229" y="211"/>
                  </a:lnTo>
                  <a:lnTo>
                    <a:pt x="226" y="211"/>
                  </a:lnTo>
                  <a:lnTo>
                    <a:pt x="226" y="211"/>
                  </a:lnTo>
                  <a:lnTo>
                    <a:pt x="226" y="211"/>
                  </a:lnTo>
                  <a:lnTo>
                    <a:pt x="222" y="211"/>
                  </a:lnTo>
                  <a:lnTo>
                    <a:pt x="218" y="211"/>
                  </a:lnTo>
                  <a:lnTo>
                    <a:pt x="211" y="215"/>
                  </a:lnTo>
                  <a:lnTo>
                    <a:pt x="211" y="215"/>
                  </a:lnTo>
                  <a:lnTo>
                    <a:pt x="207" y="211"/>
                  </a:lnTo>
                  <a:lnTo>
                    <a:pt x="207" y="215"/>
                  </a:lnTo>
                  <a:lnTo>
                    <a:pt x="203" y="219"/>
                  </a:lnTo>
                  <a:lnTo>
                    <a:pt x="196" y="222"/>
                  </a:lnTo>
                  <a:lnTo>
                    <a:pt x="189" y="219"/>
                  </a:lnTo>
                  <a:lnTo>
                    <a:pt x="185" y="215"/>
                  </a:lnTo>
                  <a:lnTo>
                    <a:pt x="181" y="219"/>
                  </a:lnTo>
                  <a:lnTo>
                    <a:pt x="177" y="219"/>
                  </a:lnTo>
                  <a:lnTo>
                    <a:pt x="174" y="215"/>
                  </a:lnTo>
                  <a:lnTo>
                    <a:pt x="170" y="215"/>
                  </a:lnTo>
                  <a:lnTo>
                    <a:pt x="166" y="211"/>
                  </a:lnTo>
                  <a:lnTo>
                    <a:pt x="163" y="211"/>
                  </a:lnTo>
                  <a:lnTo>
                    <a:pt x="159" y="207"/>
                  </a:lnTo>
                  <a:lnTo>
                    <a:pt x="163" y="204"/>
                  </a:lnTo>
                  <a:lnTo>
                    <a:pt x="159" y="204"/>
                  </a:lnTo>
                  <a:lnTo>
                    <a:pt x="159" y="204"/>
                  </a:lnTo>
                  <a:lnTo>
                    <a:pt x="155" y="204"/>
                  </a:lnTo>
                  <a:lnTo>
                    <a:pt x="152" y="200"/>
                  </a:lnTo>
                  <a:lnTo>
                    <a:pt x="148" y="200"/>
                  </a:lnTo>
                  <a:lnTo>
                    <a:pt x="144" y="200"/>
                  </a:lnTo>
                  <a:lnTo>
                    <a:pt x="140" y="200"/>
                  </a:lnTo>
                  <a:lnTo>
                    <a:pt x="137" y="196"/>
                  </a:lnTo>
                  <a:lnTo>
                    <a:pt x="129" y="189"/>
                  </a:lnTo>
                  <a:lnTo>
                    <a:pt x="129" y="185"/>
                  </a:lnTo>
                  <a:lnTo>
                    <a:pt x="129" y="185"/>
                  </a:lnTo>
                  <a:lnTo>
                    <a:pt x="126" y="185"/>
                  </a:lnTo>
                  <a:lnTo>
                    <a:pt x="126" y="182"/>
                  </a:lnTo>
                  <a:lnTo>
                    <a:pt x="129" y="182"/>
                  </a:lnTo>
                  <a:lnTo>
                    <a:pt x="129" y="182"/>
                  </a:lnTo>
                  <a:lnTo>
                    <a:pt x="126" y="182"/>
                  </a:lnTo>
                  <a:lnTo>
                    <a:pt x="126" y="182"/>
                  </a:lnTo>
                  <a:lnTo>
                    <a:pt x="122" y="182"/>
                  </a:lnTo>
                  <a:lnTo>
                    <a:pt x="122" y="174"/>
                  </a:lnTo>
                  <a:lnTo>
                    <a:pt x="118" y="170"/>
                  </a:lnTo>
                  <a:lnTo>
                    <a:pt x="114" y="167"/>
                  </a:lnTo>
                  <a:lnTo>
                    <a:pt x="114" y="163"/>
                  </a:lnTo>
                  <a:lnTo>
                    <a:pt x="111" y="159"/>
                  </a:lnTo>
                  <a:lnTo>
                    <a:pt x="107" y="167"/>
                  </a:lnTo>
                  <a:lnTo>
                    <a:pt x="103" y="163"/>
                  </a:lnTo>
                  <a:lnTo>
                    <a:pt x="103" y="163"/>
                  </a:lnTo>
                  <a:lnTo>
                    <a:pt x="100" y="163"/>
                  </a:lnTo>
                  <a:lnTo>
                    <a:pt x="96" y="159"/>
                  </a:lnTo>
                  <a:lnTo>
                    <a:pt x="100" y="159"/>
                  </a:lnTo>
                  <a:lnTo>
                    <a:pt x="100" y="159"/>
                  </a:lnTo>
                  <a:lnTo>
                    <a:pt x="96" y="159"/>
                  </a:lnTo>
                  <a:lnTo>
                    <a:pt x="96" y="159"/>
                  </a:lnTo>
                  <a:lnTo>
                    <a:pt x="92" y="159"/>
                  </a:lnTo>
                  <a:lnTo>
                    <a:pt x="96" y="159"/>
                  </a:lnTo>
                  <a:lnTo>
                    <a:pt x="96" y="163"/>
                  </a:lnTo>
                  <a:lnTo>
                    <a:pt x="92" y="163"/>
                  </a:lnTo>
                  <a:lnTo>
                    <a:pt x="92" y="163"/>
                  </a:lnTo>
                  <a:lnTo>
                    <a:pt x="89" y="163"/>
                  </a:lnTo>
                  <a:lnTo>
                    <a:pt x="89" y="159"/>
                  </a:lnTo>
                  <a:lnTo>
                    <a:pt x="89" y="163"/>
                  </a:lnTo>
                  <a:lnTo>
                    <a:pt x="89" y="159"/>
                  </a:lnTo>
                  <a:lnTo>
                    <a:pt x="85" y="159"/>
                  </a:lnTo>
                  <a:lnTo>
                    <a:pt x="81" y="156"/>
                  </a:lnTo>
                  <a:lnTo>
                    <a:pt x="81" y="148"/>
                  </a:lnTo>
                  <a:lnTo>
                    <a:pt x="74" y="148"/>
                  </a:lnTo>
                  <a:lnTo>
                    <a:pt x="74" y="144"/>
                  </a:lnTo>
                  <a:lnTo>
                    <a:pt x="74" y="141"/>
                  </a:lnTo>
                  <a:lnTo>
                    <a:pt x="77" y="137"/>
                  </a:lnTo>
                  <a:lnTo>
                    <a:pt x="74" y="130"/>
                  </a:lnTo>
                  <a:lnTo>
                    <a:pt x="70" y="130"/>
                  </a:lnTo>
                  <a:lnTo>
                    <a:pt x="66" y="122"/>
                  </a:lnTo>
                  <a:lnTo>
                    <a:pt x="66" y="122"/>
                  </a:lnTo>
                  <a:lnTo>
                    <a:pt x="63" y="122"/>
                  </a:lnTo>
                  <a:lnTo>
                    <a:pt x="52" y="115"/>
                  </a:lnTo>
                  <a:lnTo>
                    <a:pt x="48" y="115"/>
                  </a:lnTo>
                  <a:lnTo>
                    <a:pt x="48" y="118"/>
                  </a:lnTo>
                  <a:lnTo>
                    <a:pt x="44" y="115"/>
                  </a:lnTo>
                  <a:lnTo>
                    <a:pt x="44" y="111"/>
                  </a:lnTo>
                  <a:lnTo>
                    <a:pt x="44" y="111"/>
                  </a:lnTo>
                  <a:lnTo>
                    <a:pt x="44" y="107"/>
                  </a:lnTo>
                  <a:lnTo>
                    <a:pt x="40" y="107"/>
                  </a:lnTo>
                  <a:lnTo>
                    <a:pt x="40" y="104"/>
                  </a:lnTo>
                  <a:lnTo>
                    <a:pt x="37" y="104"/>
                  </a:lnTo>
                  <a:lnTo>
                    <a:pt x="33" y="100"/>
                  </a:lnTo>
                  <a:lnTo>
                    <a:pt x="33" y="100"/>
                  </a:lnTo>
                  <a:lnTo>
                    <a:pt x="33" y="100"/>
                  </a:lnTo>
                  <a:lnTo>
                    <a:pt x="33" y="96"/>
                  </a:lnTo>
                  <a:lnTo>
                    <a:pt x="33" y="96"/>
                  </a:lnTo>
                  <a:lnTo>
                    <a:pt x="33" y="92"/>
                  </a:lnTo>
                  <a:lnTo>
                    <a:pt x="33" y="89"/>
                  </a:lnTo>
                  <a:lnTo>
                    <a:pt x="37" y="85"/>
                  </a:lnTo>
                  <a:lnTo>
                    <a:pt x="37" y="81"/>
                  </a:lnTo>
                  <a:lnTo>
                    <a:pt x="37" y="81"/>
                  </a:lnTo>
                  <a:lnTo>
                    <a:pt x="40" y="81"/>
                  </a:lnTo>
                  <a:lnTo>
                    <a:pt x="40" y="78"/>
                  </a:lnTo>
                  <a:lnTo>
                    <a:pt x="40" y="74"/>
                  </a:lnTo>
                  <a:lnTo>
                    <a:pt x="40" y="70"/>
                  </a:lnTo>
                  <a:lnTo>
                    <a:pt x="40" y="70"/>
                  </a:lnTo>
                  <a:lnTo>
                    <a:pt x="44" y="70"/>
                  </a:lnTo>
                  <a:lnTo>
                    <a:pt x="44" y="70"/>
                  </a:lnTo>
                  <a:lnTo>
                    <a:pt x="44" y="70"/>
                  </a:lnTo>
                  <a:lnTo>
                    <a:pt x="40" y="67"/>
                  </a:lnTo>
                  <a:lnTo>
                    <a:pt x="37" y="67"/>
                  </a:lnTo>
                  <a:lnTo>
                    <a:pt x="37" y="67"/>
                  </a:lnTo>
                  <a:lnTo>
                    <a:pt x="29" y="63"/>
                  </a:lnTo>
                  <a:lnTo>
                    <a:pt x="26" y="63"/>
                  </a:lnTo>
                  <a:lnTo>
                    <a:pt x="26" y="63"/>
                  </a:lnTo>
                  <a:lnTo>
                    <a:pt x="22" y="59"/>
                  </a:lnTo>
                  <a:lnTo>
                    <a:pt x="22" y="55"/>
                  </a:lnTo>
                  <a:lnTo>
                    <a:pt x="18" y="55"/>
                  </a:lnTo>
                  <a:lnTo>
                    <a:pt x="18" y="52"/>
                  </a:lnTo>
                  <a:lnTo>
                    <a:pt x="18" y="52"/>
                  </a:lnTo>
                  <a:lnTo>
                    <a:pt x="15" y="48"/>
                  </a:lnTo>
                  <a:lnTo>
                    <a:pt x="11" y="48"/>
                  </a:lnTo>
                  <a:lnTo>
                    <a:pt x="11" y="48"/>
                  </a:lnTo>
                  <a:lnTo>
                    <a:pt x="15" y="44"/>
                  </a:lnTo>
                  <a:lnTo>
                    <a:pt x="11" y="41"/>
                  </a:lnTo>
                  <a:lnTo>
                    <a:pt x="7" y="37"/>
                  </a:lnTo>
                  <a:lnTo>
                    <a:pt x="3" y="33"/>
                  </a:lnTo>
                  <a:lnTo>
                    <a:pt x="3" y="33"/>
                  </a:lnTo>
                  <a:lnTo>
                    <a:pt x="3" y="29"/>
                  </a:lnTo>
                  <a:lnTo>
                    <a:pt x="7" y="22"/>
                  </a:lnTo>
                  <a:lnTo>
                    <a:pt x="3" y="22"/>
                  </a:lnTo>
                  <a:lnTo>
                    <a:pt x="0" y="22"/>
                  </a:lnTo>
                  <a:lnTo>
                    <a:pt x="0" y="18"/>
                  </a:lnTo>
                  <a:lnTo>
                    <a:pt x="0" y="15"/>
                  </a:lnTo>
                  <a:lnTo>
                    <a:pt x="0" y="7"/>
                  </a:lnTo>
                  <a:lnTo>
                    <a:pt x="0" y="7"/>
                  </a:lnTo>
                  <a:lnTo>
                    <a:pt x="0" y="3"/>
                  </a:lnTo>
                  <a:lnTo>
                    <a:pt x="3" y="3"/>
                  </a:lnTo>
                  <a:lnTo>
                    <a:pt x="3" y="0"/>
                  </a:lnTo>
                  <a:lnTo>
                    <a:pt x="7" y="0"/>
                  </a:lnTo>
                  <a:lnTo>
                    <a:pt x="7" y="0"/>
                  </a:lnTo>
                  <a:close/>
                </a:path>
              </a:pathLst>
            </a:custGeom>
            <a:grpFill/>
            <a:ln>
              <a:noFill/>
            </a:ln>
          </p:spPr>
          <p:txBody>
            <a:bodyPr vert="horz" wrap="square" lIns="91440" tIns="45720" rIns="91440" bIns="45720" numCol="1" anchor="t" anchorCtr="0" compatLnSpc="1"/>
            <a:lstStyle/>
            <a:p>
              <a:endParaRPr lang="en-US"/>
            </a:p>
          </p:txBody>
        </p:sp>
        <p:sp>
          <p:nvSpPr>
            <p:cNvPr id="225" name="Freeform 78"/>
            <p:cNvSpPr/>
            <p:nvPr/>
          </p:nvSpPr>
          <p:spPr bwMode="auto">
            <a:xfrm>
              <a:off x="5155064" y="2326793"/>
              <a:ext cx="75912" cy="57899"/>
            </a:xfrm>
            <a:custGeom>
              <a:avLst/>
              <a:gdLst>
                <a:gd name="T0" fmla="*/ 0 w 59"/>
                <a:gd name="T1" fmla="*/ 0 h 45"/>
                <a:gd name="T2" fmla="*/ 4 w 59"/>
                <a:gd name="T3" fmla="*/ 0 h 45"/>
                <a:gd name="T4" fmla="*/ 11 w 59"/>
                <a:gd name="T5" fmla="*/ 0 h 45"/>
                <a:gd name="T6" fmla="*/ 15 w 59"/>
                <a:gd name="T7" fmla="*/ 0 h 45"/>
                <a:gd name="T8" fmla="*/ 26 w 59"/>
                <a:gd name="T9" fmla="*/ 0 h 45"/>
                <a:gd name="T10" fmla="*/ 30 w 59"/>
                <a:gd name="T11" fmla="*/ 4 h 45"/>
                <a:gd name="T12" fmla="*/ 34 w 59"/>
                <a:gd name="T13" fmla="*/ 4 h 45"/>
                <a:gd name="T14" fmla="*/ 37 w 59"/>
                <a:gd name="T15" fmla="*/ 8 h 45"/>
                <a:gd name="T16" fmla="*/ 37 w 59"/>
                <a:gd name="T17" fmla="*/ 11 h 45"/>
                <a:gd name="T18" fmla="*/ 37 w 59"/>
                <a:gd name="T19" fmla="*/ 11 h 45"/>
                <a:gd name="T20" fmla="*/ 45 w 59"/>
                <a:gd name="T21" fmla="*/ 19 h 45"/>
                <a:gd name="T22" fmla="*/ 45 w 59"/>
                <a:gd name="T23" fmla="*/ 19 h 45"/>
                <a:gd name="T24" fmla="*/ 41 w 59"/>
                <a:gd name="T25" fmla="*/ 22 h 45"/>
                <a:gd name="T26" fmla="*/ 45 w 59"/>
                <a:gd name="T27" fmla="*/ 26 h 45"/>
                <a:gd name="T28" fmla="*/ 52 w 59"/>
                <a:gd name="T29" fmla="*/ 30 h 45"/>
                <a:gd name="T30" fmla="*/ 56 w 59"/>
                <a:gd name="T31" fmla="*/ 30 h 45"/>
                <a:gd name="T32" fmla="*/ 59 w 59"/>
                <a:gd name="T33" fmla="*/ 33 h 45"/>
                <a:gd name="T34" fmla="*/ 56 w 59"/>
                <a:gd name="T35" fmla="*/ 33 h 45"/>
                <a:gd name="T36" fmla="*/ 59 w 59"/>
                <a:gd name="T37" fmla="*/ 37 h 45"/>
                <a:gd name="T38" fmla="*/ 56 w 59"/>
                <a:gd name="T39" fmla="*/ 41 h 45"/>
                <a:gd name="T40" fmla="*/ 56 w 59"/>
                <a:gd name="T41" fmla="*/ 45 h 45"/>
                <a:gd name="T42" fmla="*/ 52 w 59"/>
                <a:gd name="T43" fmla="*/ 45 h 45"/>
                <a:gd name="T44" fmla="*/ 45 w 59"/>
                <a:gd name="T45" fmla="*/ 33 h 45"/>
                <a:gd name="T46" fmla="*/ 41 w 59"/>
                <a:gd name="T47" fmla="*/ 33 h 45"/>
                <a:gd name="T48" fmla="*/ 37 w 59"/>
                <a:gd name="T49" fmla="*/ 30 h 45"/>
                <a:gd name="T50" fmla="*/ 37 w 59"/>
                <a:gd name="T51" fmla="*/ 30 h 45"/>
                <a:gd name="T52" fmla="*/ 34 w 59"/>
                <a:gd name="T53" fmla="*/ 30 h 45"/>
                <a:gd name="T54" fmla="*/ 30 w 59"/>
                <a:gd name="T55" fmla="*/ 26 h 45"/>
                <a:gd name="T56" fmla="*/ 26 w 59"/>
                <a:gd name="T57" fmla="*/ 26 h 45"/>
                <a:gd name="T58" fmla="*/ 22 w 59"/>
                <a:gd name="T59" fmla="*/ 26 h 45"/>
                <a:gd name="T60" fmla="*/ 22 w 59"/>
                <a:gd name="T61" fmla="*/ 26 h 45"/>
                <a:gd name="T62" fmla="*/ 19 w 59"/>
                <a:gd name="T63" fmla="*/ 22 h 45"/>
                <a:gd name="T64" fmla="*/ 19 w 59"/>
                <a:gd name="T65" fmla="*/ 22 h 45"/>
                <a:gd name="T66" fmla="*/ 11 w 59"/>
                <a:gd name="T67" fmla="*/ 22 h 45"/>
                <a:gd name="T68" fmla="*/ 8 w 59"/>
                <a:gd name="T69" fmla="*/ 19 h 45"/>
                <a:gd name="T70" fmla="*/ 8 w 59"/>
                <a:gd name="T71" fmla="*/ 15 h 45"/>
                <a:gd name="T72" fmla="*/ 8 w 59"/>
                <a:gd name="T73" fmla="*/ 11 h 45"/>
                <a:gd name="T74" fmla="*/ 8 w 59"/>
                <a:gd name="T75" fmla="*/ 8 h 45"/>
                <a:gd name="T76" fmla="*/ 4 w 59"/>
                <a:gd name="T77" fmla="*/ 8 h 45"/>
                <a:gd name="T78" fmla="*/ 4 w 59"/>
                <a:gd name="T79" fmla="*/ 4 h 45"/>
                <a:gd name="T80" fmla="*/ 0 w 59"/>
                <a:gd name="T8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5">
                  <a:moveTo>
                    <a:pt x="0" y="0"/>
                  </a:moveTo>
                  <a:lnTo>
                    <a:pt x="4" y="0"/>
                  </a:lnTo>
                  <a:lnTo>
                    <a:pt x="11" y="0"/>
                  </a:lnTo>
                  <a:lnTo>
                    <a:pt x="15" y="0"/>
                  </a:lnTo>
                  <a:lnTo>
                    <a:pt x="26" y="0"/>
                  </a:lnTo>
                  <a:lnTo>
                    <a:pt x="30" y="4"/>
                  </a:lnTo>
                  <a:lnTo>
                    <a:pt x="34" y="4"/>
                  </a:lnTo>
                  <a:lnTo>
                    <a:pt x="37" y="8"/>
                  </a:lnTo>
                  <a:lnTo>
                    <a:pt x="37" y="11"/>
                  </a:lnTo>
                  <a:lnTo>
                    <a:pt x="37" y="11"/>
                  </a:lnTo>
                  <a:lnTo>
                    <a:pt x="45" y="19"/>
                  </a:lnTo>
                  <a:lnTo>
                    <a:pt x="45" y="19"/>
                  </a:lnTo>
                  <a:lnTo>
                    <a:pt x="41" y="22"/>
                  </a:lnTo>
                  <a:lnTo>
                    <a:pt x="45" y="26"/>
                  </a:lnTo>
                  <a:lnTo>
                    <a:pt x="52" y="30"/>
                  </a:lnTo>
                  <a:lnTo>
                    <a:pt x="56" y="30"/>
                  </a:lnTo>
                  <a:lnTo>
                    <a:pt x="59" y="33"/>
                  </a:lnTo>
                  <a:lnTo>
                    <a:pt x="56" y="33"/>
                  </a:lnTo>
                  <a:lnTo>
                    <a:pt x="59" y="37"/>
                  </a:lnTo>
                  <a:lnTo>
                    <a:pt x="56" y="41"/>
                  </a:lnTo>
                  <a:lnTo>
                    <a:pt x="56" y="45"/>
                  </a:lnTo>
                  <a:lnTo>
                    <a:pt x="52" y="45"/>
                  </a:lnTo>
                  <a:lnTo>
                    <a:pt x="45" y="33"/>
                  </a:lnTo>
                  <a:lnTo>
                    <a:pt x="41" y="33"/>
                  </a:lnTo>
                  <a:lnTo>
                    <a:pt x="37" y="30"/>
                  </a:lnTo>
                  <a:lnTo>
                    <a:pt x="37" y="30"/>
                  </a:lnTo>
                  <a:lnTo>
                    <a:pt x="34" y="30"/>
                  </a:lnTo>
                  <a:lnTo>
                    <a:pt x="30" y="26"/>
                  </a:lnTo>
                  <a:lnTo>
                    <a:pt x="26" y="26"/>
                  </a:lnTo>
                  <a:lnTo>
                    <a:pt x="22" y="26"/>
                  </a:lnTo>
                  <a:lnTo>
                    <a:pt x="22" y="26"/>
                  </a:lnTo>
                  <a:lnTo>
                    <a:pt x="19" y="22"/>
                  </a:lnTo>
                  <a:lnTo>
                    <a:pt x="19" y="22"/>
                  </a:lnTo>
                  <a:lnTo>
                    <a:pt x="11" y="22"/>
                  </a:lnTo>
                  <a:lnTo>
                    <a:pt x="8" y="19"/>
                  </a:lnTo>
                  <a:lnTo>
                    <a:pt x="8" y="15"/>
                  </a:lnTo>
                  <a:lnTo>
                    <a:pt x="8" y="11"/>
                  </a:lnTo>
                  <a:lnTo>
                    <a:pt x="8" y="8"/>
                  </a:lnTo>
                  <a:lnTo>
                    <a:pt x="4" y="8"/>
                  </a:lnTo>
                  <a:lnTo>
                    <a:pt x="4"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226" name="Freeform 79"/>
            <p:cNvSpPr>
              <a:spLocks noEditPoints="1"/>
            </p:cNvSpPr>
            <p:nvPr/>
          </p:nvSpPr>
          <p:spPr bwMode="auto">
            <a:xfrm>
              <a:off x="4802526" y="2312640"/>
              <a:ext cx="396282" cy="142816"/>
            </a:xfrm>
            <a:custGeom>
              <a:avLst/>
              <a:gdLst>
                <a:gd name="T0" fmla="*/ 15 w 308"/>
                <a:gd name="T1" fmla="*/ 11 h 111"/>
                <a:gd name="T2" fmla="*/ 26 w 308"/>
                <a:gd name="T3" fmla="*/ 0 h 111"/>
                <a:gd name="T4" fmla="*/ 45 w 308"/>
                <a:gd name="T5" fmla="*/ 11 h 111"/>
                <a:gd name="T6" fmla="*/ 41 w 308"/>
                <a:gd name="T7" fmla="*/ 19 h 111"/>
                <a:gd name="T8" fmla="*/ 19 w 308"/>
                <a:gd name="T9" fmla="*/ 30 h 111"/>
                <a:gd name="T10" fmla="*/ 15 w 308"/>
                <a:gd name="T11" fmla="*/ 26 h 111"/>
                <a:gd name="T12" fmla="*/ 8 w 308"/>
                <a:gd name="T13" fmla="*/ 22 h 111"/>
                <a:gd name="T14" fmla="*/ 233 w 308"/>
                <a:gd name="T15" fmla="*/ 19 h 111"/>
                <a:gd name="T16" fmla="*/ 215 w 308"/>
                <a:gd name="T17" fmla="*/ 15 h 111"/>
                <a:gd name="T18" fmla="*/ 185 w 308"/>
                <a:gd name="T19" fmla="*/ 19 h 111"/>
                <a:gd name="T20" fmla="*/ 167 w 308"/>
                <a:gd name="T21" fmla="*/ 11 h 111"/>
                <a:gd name="T22" fmla="*/ 152 w 308"/>
                <a:gd name="T23" fmla="*/ 7 h 111"/>
                <a:gd name="T24" fmla="*/ 133 w 308"/>
                <a:gd name="T25" fmla="*/ 0 h 111"/>
                <a:gd name="T26" fmla="*/ 104 w 308"/>
                <a:gd name="T27" fmla="*/ 4 h 111"/>
                <a:gd name="T28" fmla="*/ 89 w 308"/>
                <a:gd name="T29" fmla="*/ 15 h 111"/>
                <a:gd name="T30" fmla="*/ 67 w 308"/>
                <a:gd name="T31" fmla="*/ 15 h 111"/>
                <a:gd name="T32" fmla="*/ 56 w 308"/>
                <a:gd name="T33" fmla="*/ 22 h 111"/>
                <a:gd name="T34" fmla="*/ 48 w 308"/>
                <a:gd name="T35" fmla="*/ 30 h 111"/>
                <a:gd name="T36" fmla="*/ 41 w 308"/>
                <a:gd name="T37" fmla="*/ 33 h 111"/>
                <a:gd name="T38" fmla="*/ 22 w 308"/>
                <a:gd name="T39" fmla="*/ 30 h 111"/>
                <a:gd name="T40" fmla="*/ 11 w 308"/>
                <a:gd name="T41" fmla="*/ 44 h 111"/>
                <a:gd name="T42" fmla="*/ 22 w 308"/>
                <a:gd name="T43" fmla="*/ 48 h 111"/>
                <a:gd name="T44" fmla="*/ 22 w 308"/>
                <a:gd name="T45" fmla="*/ 59 h 111"/>
                <a:gd name="T46" fmla="*/ 22 w 308"/>
                <a:gd name="T47" fmla="*/ 63 h 111"/>
                <a:gd name="T48" fmla="*/ 15 w 308"/>
                <a:gd name="T49" fmla="*/ 67 h 111"/>
                <a:gd name="T50" fmla="*/ 22 w 308"/>
                <a:gd name="T51" fmla="*/ 74 h 111"/>
                <a:gd name="T52" fmla="*/ 30 w 308"/>
                <a:gd name="T53" fmla="*/ 85 h 111"/>
                <a:gd name="T54" fmla="*/ 30 w 308"/>
                <a:gd name="T55" fmla="*/ 96 h 111"/>
                <a:gd name="T56" fmla="*/ 34 w 308"/>
                <a:gd name="T57" fmla="*/ 96 h 111"/>
                <a:gd name="T58" fmla="*/ 41 w 308"/>
                <a:gd name="T59" fmla="*/ 100 h 111"/>
                <a:gd name="T60" fmla="*/ 52 w 308"/>
                <a:gd name="T61" fmla="*/ 96 h 111"/>
                <a:gd name="T62" fmla="*/ 59 w 308"/>
                <a:gd name="T63" fmla="*/ 104 h 111"/>
                <a:gd name="T64" fmla="*/ 74 w 308"/>
                <a:gd name="T65" fmla="*/ 108 h 111"/>
                <a:gd name="T66" fmla="*/ 85 w 308"/>
                <a:gd name="T67" fmla="*/ 100 h 111"/>
                <a:gd name="T68" fmla="*/ 111 w 308"/>
                <a:gd name="T69" fmla="*/ 108 h 111"/>
                <a:gd name="T70" fmla="*/ 141 w 308"/>
                <a:gd name="T71" fmla="*/ 104 h 111"/>
                <a:gd name="T72" fmla="*/ 167 w 308"/>
                <a:gd name="T73" fmla="*/ 96 h 111"/>
                <a:gd name="T74" fmla="*/ 167 w 308"/>
                <a:gd name="T75" fmla="*/ 104 h 111"/>
                <a:gd name="T76" fmla="*/ 182 w 308"/>
                <a:gd name="T77" fmla="*/ 108 h 111"/>
                <a:gd name="T78" fmla="*/ 189 w 308"/>
                <a:gd name="T79" fmla="*/ 96 h 111"/>
                <a:gd name="T80" fmla="*/ 215 w 308"/>
                <a:gd name="T81" fmla="*/ 93 h 111"/>
                <a:gd name="T82" fmla="*/ 241 w 308"/>
                <a:gd name="T83" fmla="*/ 89 h 111"/>
                <a:gd name="T84" fmla="*/ 270 w 308"/>
                <a:gd name="T85" fmla="*/ 89 h 111"/>
                <a:gd name="T86" fmla="*/ 296 w 308"/>
                <a:gd name="T87" fmla="*/ 85 h 111"/>
                <a:gd name="T88" fmla="*/ 304 w 308"/>
                <a:gd name="T89" fmla="*/ 82 h 111"/>
                <a:gd name="T90" fmla="*/ 296 w 308"/>
                <a:gd name="T91" fmla="*/ 63 h 111"/>
                <a:gd name="T92" fmla="*/ 293 w 308"/>
                <a:gd name="T93" fmla="*/ 44 h 111"/>
                <a:gd name="T94" fmla="*/ 293 w 308"/>
                <a:gd name="T95" fmla="*/ 33 h 111"/>
                <a:gd name="T96" fmla="*/ 278 w 308"/>
                <a:gd name="T97" fmla="*/ 19 h 111"/>
                <a:gd name="T98" fmla="*/ 259 w 308"/>
                <a:gd name="T99" fmla="*/ 7 h 111"/>
                <a:gd name="T100" fmla="*/ 248 w 308"/>
                <a:gd name="T101" fmla="*/ 4 h 111"/>
                <a:gd name="T102" fmla="*/ 37 w 308"/>
                <a:gd name="T103" fmla="*/ 100 h 111"/>
                <a:gd name="T104" fmla="*/ 8 w 308"/>
                <a:gd name="T105"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8" h="111">
                  <a:moveTo>
                    <a:pt x="8" y="22"/>
                  </a:moveTo>
                  <a:lnTo>
                    <a:pt x="11" y="22"/>
                  </a:lnTo>
                  <a:lnTo>
                    <a:pt x="11" y="19"/>
                  </a:lnTo>
                  <a:lnTo>
                    <a:pt x="11" y="15"/>
                  </a:lnTo>
                  <a:lnTo>
                    <a:pt x="15" y="15"/>
                  </a:lnTo>
                  <a:lnTo>
                    <a:pt x="15" y="11"/>
                  </a:lnTo>
                  <a:lnTo>
                    <a:pt x="11" y="7"/>
                  </a:lnTo>
                  <a:lnTo>
                    <a:pt x="11" y="4"/>
                  </a:lnTo>
                  <a:lnTo>
                    <a:pt x="15" y="4"/>
                  </a:lnTo>
                  <a:lnTo>
                    <a:pt x="19" y="0"/>
                  </a:lnTo>
                  <a:lnTo>
                    <a:pt x="19" y="0"/>
                  </a:lnTo>
                  <a:lnTo>
                    <a:pt x="26" y="0"/>
                  </a:lnTo>
                  <a:lnTo>
                    <a:pt x="30" y="4"/>
                  </a:lnTo>
                  <a:lnTo>
                    <a:pt x="30" y="0"/>
                  </a:lnTo>
                  <a:lnTo>
                    <a:pt x="34" y="4"/>
                  </a:lnTo>
                  <a:lnTo>
                    <a:pt x="37" y="7"/>
                  </a:lnTo>
                  <a:lnTo>
                    <a:pt x="41" y="11"/>
                  </a:lnTo>
                  <a:lnTo>
                    <a:pt x="45" y="11"/>
                  </a:lnTo>
                  <a:lnTo>
                    <a:pt x="48" y="15"/>
                  </a:lnTo>
                  <a:lnTo>
                    <a:pt x="52" y="19"/>
                  </a:lnTo>
                  <a:lnTo>
                    <a:pt x="52" y="19"/>
                  </a:lnTo>
                  <a:lnTo>
                    <a:pt x="48" y="22"/>
                  </a:lnTo>
                  <a:lnTo>
                    <a:pt x="45" y="22"/>
                  </a:lnTo>
                  <a:lnTo>
                    <a:pt x="41" y="19"/>
                  </a:lnTo>
                  <a:lnTo>
                    <a:pt x="37" y="19"/>
                  </a:lnTo>
                  <a:lnTo>
                    <a:pt x="37" y="22"/>
                  </a:lnTo>
                  <a:lnTo>
                    <a:pt x="30" y="22"/>
                  </a:lnTo>
                  <a:lnTo>
                    <a:pt x="26" y="22"/>
                  </a:lnTo>
                  <a:lnTo>
                    <a:pt x="26" y="26"/>
                  </a:lnTo>
                  <a:lnTo>
                    <a:pt x="19" y="30"/>
                  </a:lnTo>
                  <a:lnTo>
                    <a:pt x="11" y="37"/>
                  </a:lnTo>
                  <a:lnTo>
                    <a:pt x="11" y="33"/>
                  </a:lnTo>
                  <a:lnTo>
                    <a:pt x="11" y="30"/>
                  </a:lnTo>
                  <a:lnTo>
                    <a:pt x="15" y="30"/>
                  </a:lnTo>
                  <a:lnTo>
                    <a:pt x="19" y="26"/>
                  </a:lnTo>
                  <a:lnTo>
                    <a:pt x="15" y="26"/>
                  </a:lnTo>
                  <a:lnTo>
                    <a:pt x="11" y="26"/>
                  </a:lnTo>
                  <a:lnTo>
                    <a:pt x="11" y="26"/>
                  </a:lnTo>
                  <a:lnTo>
                    <a:pt x="8" y="26"/>
                  </a:lnTo>
                  <a:lnTo>
                    <a:pt x="8" y="22"/>
                  </a:lnTo>
                  <a:lnTo>
                    <a:pt x="8" y="22"/>
                  </a:lnTo>
                  <a:lnTo>
                    <a:pt x="8" y="22"/>
                  </a:lnTo>
                  <a:close/>
                  <a:moveTo>
                    <a:pt x="248" y="4"/>
                  </a:moveTo>
                  <a:lnTo>
                    <a:pt x="245" y="7"/>
                  </a:lnTo>
                  <a:lnTo>
                    <a:pt x="245" y="11"/>
                  </a:lnTo>
                  <a:lnTo>
                    <a:pt x="241" y="11"/>
                  </a:lnTo>
                  <a:lnTo>
                    <a:pt x="233" y="15"/>
                  </a:lnTo>
                  <a:lnTo>
                    <a:pt x="233" y="19"/>
                  </a:lnTo>
                  <a:lnTo>
                    <a:pt x="230" y="19"/>
                  </a:lnTo>
                  <a:lnTo>
                    <a:pt x="226" y="19"/>
                  </a:lnTo>
                  <a:lnTo>
                    <a:pt x="219" y="19"/>
                  </a:lnTo>
                  <a:lnTo>
                    <a:pt x="219" y="15"/>
                  </a:lnTo>
                  <a:lnTo>
                    <a:pt x="215" y="15"/>
                  </a:lnTo>
                  <a:lnTo>
                    <a:pt x="215" y="15"/>
                  </a:lnTo>
                  <a:lnTo>
                    <a:pt x="211" y="15"/>
                  </a:lnTo>
                  <a:lnTo>
                    <a:pt x="204" y="19"/>
                  </a:lnTo>
                  <a:lnTo>
                    <a:pt x="196" y="19"/>
                  </a:lnTo>
                  <a:lnTo>
                    <a:pt x="193" y="19"/>
                  </a:lnTo>
                  <a:lnTo>
                    <a:pt x="189" y="15"/>
                  </a:lnTo>
                  <a:lnTo>
                    <a:pt x="185" y="19"/>
                  </a:lnTo>
                  <a:lnTo>
                    <a:pt x="182" y="15"/>
                  </a:lnTo>
                  <a:lnTo>
                    <a:pt x="178" y="15"/>
                  </a:lnTo>
                  <a:lnTo>
                    <a:pt x="171" y="11"/>
                  </a:lnTo>
                  <a:lnTo>
                    <a:pt x="171" y="11"/>
                  </a:lnTo>
                  <a:lnTo>
                    <a:pt x="167" y="11"/>
                  </a:lnTo>
                  <a:lnTo>
                    <a:pt x="167" y="11"/>
                  </a:lnTo>
                  <a:lnTo>
                    <a:pt x="163" y="7"/>
                  </a:lnTo>
                  <a:lnTo>
                    <a:pt x="163" y="4"/>
                  </a:lnTo>
                  <a:lnTo>
                    <a:pt x="159" y="4"/>
                  </a:lnTo>
                  <a:lnTo>
                    <a:pt x="159" y="4"/>
                  </a:lnTo>
                  <a:lnTo>
                    <a:pt x="152" y="7"/>
                  </a:lnTo>
                  <a:lnTo>
                    <a:pt x="152" y="7"/>
                  </a:lnTo>
                  <a:lnTo>
                    <a:pt x="152" y="7"/>
                  </a:lnTo>
                  <a:lnTo>
                    <a:pt x="145" y="4"/>
                  </a:lnTo>
                  <a:lnTo>
                    <a:pt x="145" y="0"/>
                  </a:lnTo>
                  <a:lnTo>
                    <a:pt x="145" y="0"/>
                  </a:lnTo>
                  <a:lnTo>
                    <a:pt x="141" y="0"/>
                  </a:lnTo>
                  <a:lnTo>
                    <a:pt x="133" y="0"/>
                  </a:lnTo>
                  <a:lnTo>
                    <a:pt x="133" y="0"/>
                  </a:lnTo>
                  <a:lnTo>
                    <a:pt x="130" y="0"/>
                  </a:lnTo>
                  <a:lnTo>
                    <a:pt x="119" y="0"/>
                  </a:lnTo>
                  <a:lnTo>
                    <a:pt x="115" y="0"/>
                  </a:lnTo>
                  <a:lnTo>
                    <a:pt x="108" y="4"/>
                  </a:lnTo>
                  <a:lnTo>
                    <a:pt x="104" y="4"/>
                  </a:lnTo>
                  <a:lnTo>
                    <a:pt x="100" y="4"/>
                  </a:lnTo>
                  <a:lnTo>
                    <a:pt x="96" y="7"/>
                  </a:lnTo>
                  <a:lnTo>
                    <a:pt x="96" y="7"/>
                  </a:lnTo>
                  <a:lnTo>
                    <a:pt x="93" y="11"/>
                  </a:lnTo>
                  <a:lnTo>
                    <a:pt x="89" y="11"/>
                  </a:lnTo>
                  <a:lnTo>
                    <a:pt x="89" y="15"/>
                  </a:lnTo>
                  <a:lnTo>
                    <a:pt x="89" y="15"/>
                  </a:lnTo>
                  <a:lnTo>
                    <a:pt x="89" y="19"/>
                  </a:lnTo>
                  <a:lnTo>
                    <a:pt x="82" y="19"/>
                  </a:lnTo>
                  <a:lnTo>
                    <a:pt x="74" y="15"/>
                  </a:lnTo>
                  <a:lnTo>
                    <a:pt x="71" y="15"/>
                  </a:lnTo>
                  <a:lnTo>
                    <a:pt x="67" y="15"/>
                  </a:lnTo>
                  <a:lnTo>
                    <a:pt x="63" y="15"/>
                  </a:lnTo>
                  <a:lnTo>
                    <a:pt x="59" y="19"/>
                  </a:lnTo>
                  <a:lnTo>
                    <a:pt x="56" y="15"/>
                  </a:lnTo>
                  <a:lnTo>
                    <a:pt x="52" y="19"/>
                  </a:lnTo>
                  <a:lnTo>
                    <a:pt x="52" y="19"/>
                  </a:lnTo>
                  <a:lnTo>
                    <a:pt x="56" y="22"/>
                  </a:lnTo>
                  <a:lnTo>
                    <a:pt x="59" y="22"/>
                  </a:lnTo>
                  <a:lnTo>
                    <a:pt x="63" y="26"/>
                  </a:lnTo>
                  <a:lnTo>
                    <a:pt x="63" y="26"/>
                  </a:lnTo>
                  <a:lnTo>
                    <a:pt x="56" y="26"/>
                  </a:lnTo>
                  <a:lnTo>
                    <a:pt x="52" y="26"/>
                  </a:lnTo>
                  <a:lnTo>
                    <a:pt x="48" y="30"/>
                  </a:lnTo>
                  <a:lnTo>
                    <a:pt x="48" y="33"/>
                  </a:lnTo>
                  <a:lnTo>
                    <a:pt x="52" y="30"/>
                  </a:lnTo>
                  <a:lnTo>
                    <a:pt x="56" y="33"/>
                  </a:lnTo>
                  <a:lnTo>
                    <a:pt x="52" y="33"/>
                  </a:lnTo>
                  <a:lnTo>
                    <a:pt x="45" y="33"/>
                  </a:lnTo>
                  <a:lnTo>
                    <a:pt x="41" y="33"/>
                  </a:lnTo>
                  <a:lnTo>
                    <a:pt x="37" y="33"/>
                  </a:lnTo>
                  <a:lnTo>
                    <a:pt x="34" y="30"/>
                  </a:lnTo>
                  <a:lnTo>
                    <a:pt x="34" y="30"/>
                  </a:lnTo>
                  <a:lnTo>
                    <a:pt x="30" y="33"/>
                  </a:lnTo>
                  <a:lnTo>
                    <a:pt x="26" y="33"/>
                  </a:lnTo>
                  <a:lnTo>
                    <a:pt x="22" y="30"/>
                  </a:lnTo>
                  <a:lnTo>
                    <a:pt x="19" y="30"/>
                  </a:lnTo>
                  <a:lnTo>
                    <a:pt x="11" y="37"/>
                  </a:lnTo>
                  <a:lnTo>
                    <a:pt x="11" y="37"/>
                  </a:lnTo>
                  <a:lnTo>
                    <a:pt x="11" y="41"/>
                  </a:lnTo>
                  <a:lnTo>
                    <a:pt x="11" y="44"/>
                  </a:lnTo>
                  <a:lnTo>
                    <a:pt x="11" y="44"/>
                  </a:lnTo>
                  <a:lnTo>
                    <a:pt x="11" y="48"/>
                  </a:lnTo>
                  <a:lnTo>
                    <a:pt x="11" y="48"/>
                  </a:lnTo>
                  <a:lnTo>
                    <a:pt x="15" y="48"/>
                  </a:lnTo>
                  <a:lnTo>
                    <a:pt x="15" y="48"/>
                  </a:lnTo>
                  <a:lnTo>
                    <a:pt x="19" y="48"/>
                  </a:lnTo>
                  <a:lnTo>
                    <a:pt x="22" y="48"/>
                  </a:lnTo>
                  <a:lnTo>
                    <a:pt x="19" y="52"/>
                  </a:lnTo>
                  <a:lnTo>
                    <a:pt x="19" y="52"/>
                  </a:lnTo>
                  <a:lnTo>
                    <a:pt x="22" y="56"/>
                  </a:lnTo>
                  <a:lnTo>
                    <a:pt x="22" y="59"/>
                  </a:lnTo>
                  <a:lnTo>
                    <a:pt x="22" y="59"/>
                  </a:lnTo>
                  <a:lnTo>
                    <a:pt x="22" y="59"/>
                  </a:lnTo>
                  <a:lnTo>
                    <a:pt x="26" y="59"/>
                  </a:lnTo>
                  <a:lnTo>
                    <a:pt x="26" y="59"/>
                  </a:lnTo>
                  <a:lnTo>
                    <a:pt x="22" y="59"/>
                  </a:lnTo>
                  <a:lnTo>
                    <a:pt x="19" y="63"/>
                  </a:lnTo>
                  <a:lnTo>
                    <a:pt x="22" y="63"/>
                  </a:lnTo>
                  <a:lnTo>
                    <a:pt x="22" y="63"/>
                  </a:lnTo>
                  <a:lnTo>
                    <a:pt x="22" y="67"/>
                  </a:lnTo>
                  <a:lnTo>
                    <a:pt x="19" y="67"/>
                  </a:lnTo>
                  <a:lnTo>
                    <a:pt x="19" y="67"/>
                  </a:lnTo>
                  <a:lnTo>
                    <a:pt x="15" y="63"/>
                  </a:lnTo>
                  <a:lnTo>
                    <a:pt x="15" y="63"/>
                  </a:lnTo>
                  <a:lnTo>
                    <a:pt x="15" y="67"/>
                  </a:lnTo>
                  <a:lnTo>
                    <a:pt x="15" y="70"/>
                  </a:lnTo>
                  <a:lnTo>
                    <a:pt x="15" y="70"/>
                  </a:lnTo>
                  <a:lnTo>
                    <a:pt x="15" y="74"/>
                  </a:lnTo>
                  <a:lnTo>
                    <a:pt x="19" y="74"/>
                  </a:lnTo>
                  <a:lnTo>
                    <a:pt x="19" y="74"/>
                  </a:lnTo>
                  <a:lnTo>
                    <a:pt x="22" y="74"/>
                  </a:lnTo>
                  <a:lnTo>
                    <a:pt x="22" y="74"/>
                  </a:lnTo>
                  <a:lnTo>
                    <a:pt x="26" y="78"/>
                  </a:lnTo>
                  <a:lnTo>
                    <a:pt x="30" y="82"/>
                  </a:lnTo>
                  <a:lnTo>
                    <a:pt x="26" y="82"/>
                  </a:lnTo>
                  <a:lnTo>
                    <a:pt x="26" y="85"/>
                  </a:lnTo>
                  <a:lnTo>
                    <a:pt x="30" y="85"/>
                  </a:lnTo>
                  <a:lnTo>
                    <a:pt x="30" y="85"/>
                  </a:lnTo>
                  <a:lnTo>
                    <a:pt x="34" y="89"/>
                  </a:lnTo>
                  <a:lnTo>
                    <a:pt x="34" y="93"/>
                  </a:lnTo>
                  <a:lnTo>
                    <a:pt x="30" y="93"/>
                  </a:lnTo>
                  <a:lnTo>
                    <a:pt x="30" y="93"/>
                  </a:lnTo>
                  <a:lnTo>
                    <a:pt x="30" y="96"/>
                  </a:lnTo>
                  <a:lnTo>
                    <a:pt x="37" y="93"/>
                  </a:lnTo>
                  <a:lnTo>
                    <a:pt x="45" y="93"/>
                  </a:lnTo>
                  <a:lnTo>
                    <a:pt x="45" y="96"/>
                  </a:lnTo>
                  <a:lnTo>
                    <a:pt x="41" y="96"/>
                  </a:lnTo>
                  <a:lnTo>
                    <a:pt x="37" y="96"/>
                  </a:lnTo>
                  <a:lnTo>
                    <a:pt x="34" y="96"/>
                  </a:lnTo>
                  <a:lnTo>
                    <a:pt x="30" y="100"/>
                  </a:lnTo>
                  <a:lnTo>
                    <a:pt x="34" y="100"/>
                  </a:lnTo>
                  <a:lnTo>
                    <a:pt x="37" y="100"/>
                  </a:lnTo>
                  <a:lnTo>
                    <a:pt x="41" y="100"/>
                  </a:lnTo>
                  <a:lnTo>
                    <a:pt x="41" y="96"/>
                  </a:lnTo>
                  <a:lnTo>
                    <a:pt x="41" y="100"/>
                  </a:lnTo>
                  <a:lnTo>
                    <a:pt x="41" y="100"/>
                  </a:lnTo>
                  <a:lnTo>
                    <a:pt x="45" y="100"/>
                  </a:lnTo>
                  <a:lnTo>
                    <a:pt x="48" y="96"/>
                  </a:lnTo>
                  <a:lnTo>
                    <a:pt x="48" y="96"/>
                  </a:lnTo>
                  <a:lnTo>
                    <a:pt x="52" y="96"/>
                  </a:lnTo>
                  <a:lnTo>
                    <a:pt x="52" y="96"/>
                  </a:lnTo>
                  <a:lnTo>
                    <a:pt x="56" y="100"/>
                  </a:lnTo>
                  <a:lnTo>
                    <a:pt x="56" y="96"/>
                  </a:lnTo>
                  <a:lnTo>
                    <a:pt x="59" y="96"/>
                  </a:lnTo>
                  <a:lnTo>
                    <a:pt x="59" y="100"/>
                  </a:lnTo>
                  <a:lnTo>
                    <a:pt x="59" y="100"/>
                  </a:lnTo>
                  <a:lnTo>
                    <a:pt x="59" y="104"/>
                  </a:lnTo>
                  <a:lnTo>
                    <a:pt x="59" y="104"/>
                  </a:lnTo>
                  <a:lnTo>
                    <a:pt x="63" y="108"/>
                  </a:lnTo>
                  <a:lnTo>
                    <a:pt x="63" y="108"/>
                  </a:lnTo>
                  <a:lnTo>
                    <a:pt x="67" y="108"/>
                  </a:lnTo>
                  <a:lnTo>
                    <a:pt x="71" y="108"/>
                  </a:lnTo>
                  <a:lnTo>
                    <a:pt x="74" y="108"/>
                  </a:lnTo>
                  <a:lnTo>
                    <a:pt x="78" y="108"/>
                  </a:lnTo>
                  <a:lnTo>
                    <a:pt x="78" y="104"/>
                  </a:lnTo>
                  <a:lnTo>
                    <a:pt x="82" y="104"/>
                  </a:lnTo>
                  <a:lnTo>
                    <a:pt x="85" y="104"/>
                  </a:lnTo>
                  <a:lnTo>
                    <a:pt x="85" y="100"/>
                  </a:lnTo>
                  <a:lnTo>
                    <a:pt x="85" y="100"/>
                  </a:lnTo>
                  <a:lnTo>
                    <a:pt x="85" y="96"/>
                  </a:lnTo>
                  <a:lnTo>
                    <a:pt x="89" y="96"/>
                  </a:lnTo>
                  <a:lnTo>
                    <a:pt x="96" y="96"/>
                  </a:lnTo>
                  <a:lnTo>
                    <a:pt x="104" y="100"/>
                  </a:lnTo>
                  <a:lnTo>
                    <a:pt x="108" y="100"/>
                  </a:lnTo>
                  <a:lnTo>
                    <a:pt x="111" y="108"/>
                  </a:lnTo>
                  <a:lnTo>
                    <a:pt x="119" y="108"/>
                  </a:lnTo>
                  <a:lnTo>
                    <a:pt x="133" y="108"/>
                  </a:lnTo>
                  <a:lnTo>
                    <a:pt x="137" y="104"/>
                  </a:lnTo>
                  <a:lnTo>
                    <a:pt x="137" y="104"/>
                  </a:lnTo>
                  <a:lnTo>
                    <a:pt x="137" y="108"/>
                  </a:lnTo>
                  <a:lnTo>
                    <a:pt x="141" y="104"/>
                  </a:lnTo>
                  <a:lnTo>
                    <a:pt x="141" y="104"/>
                  </a:lnTo>
                  <a:lnTo>
                    <a:pt x="148" y="96"/>
                  </a:lnTo>
                  <a:lnTo>
                    <a:pt x="152" y="93"/>
                  </a:lnTo>
                  <a:lnTo>
                    <a:pt x="156" y="96"/>
                  </a:lnTo>
                  <a:lnTo>
                    <a:pt x="163" y="96"/>
                  </a:lnTo>
                  <a:lnTo>
                    <a:pt x="167" y="96"/>
                  </a:lnTo>
                  <a:lnTo>
                    <a:pt x="167" y="96"/>
                  </a:lnTo>
                  <a:lnTo>
                    <a:pt x="171" y="93"/>
                  </a:lnTo>
                  <a:lnTo>
                    <a:pt x="174" y="93"/>
                  </a:lnTo>
                  <a:lnTo>
                    <a:pt x="174" y="96"/>
                  </a:lnTo>
                  <a:lnTo>
                    <a:pt x="171" y="100"/>
                  </a:lnTo>
                  <a:lnTo>
                    <a:pt x="167" y="104"/>
                  </a:lnTo>
                  <a:lnTo>
                    <a:pt x="167" y="104"/>
                  </a:lnTo>
                  <a:lnTo>
                    <a:pt x="171" y="108"/>
                  </a:lnTo>
                  <a:lnTo>
                    <a:pt x="171" y="108"/>
                  </a:lnTo>
                  <a:lnTo>
                    <a:pt x="174" y="111"/>
                  </a:lnTo>
                  <a:lnTo>
                    <a:pt x="178" y="108"/>
                  </a:lnTo>
                  <a:lnTo>
                    <a:pt x="182" y="108"/>
                  </a:lnTo>
                  <a:lnTo>
                    <a:pt x="178" y="104"/>
                  </a:lnTo>
                  <a:lnTo>
                    <a:pt x="182" y="104"/>
                  </a:lnTo>
                  <a:lnTo>
                    <a:pt x="182" y="96"/>
                  </a:lnTo>
                  <a:lnTo>
                    <a:pt x="182" y="96"/>
                  </a:lnTo>
                  <a:lnTo>
                    <a:pt x="189" y="96"/>
                  </a:lnTo>
                  <a:lnTo>
                    <a:pt x="189" y="96"/>
                  </a:lnTo>
                  <a:lnTo>
                    <a:pt x="200" y="96"/>
                  </a:lnTo>
                  <a:lnTo>
                    <a:pt x="200" y="93"/>
                  </a:lnTo>
                  <a:lnTo>
                    <a:pt x="204" y="93"/>
                  </a:lnTo>
                  <a:lnTo>
                    <a:pt x="211" y="93"/>
                  </a:lnTo>
                  <a:lnTo>
                    <a:pt x="215" y="93"/>
                  </a:lnTo>
                  <a:lnTo>
                    <a:pt x="215" y="93"/>
                  </a:lnTo>
                  <a:lnTo>
                    <a:pt x="222" y="96"/>
                  </a:lnTo>
                  <a:lnTo>
                    <a:pt x="230" y="96"/>
                  </a:lnTo>
                  <a:lnTo>
                    <a:pt x="230" y="93"/>
                  </a:lnTo>
                  <a:lnTo>
                    <a:pt x="233" y="93"/>
                  </a:lnTo>
                  <a:lnTo>
                    <a:pt x="237" y="89"/>
                  </a:lnTo>
                  <a:lnTo>
                    <a:pt x="241" y="89"/>
                  </a:lnTo>
                  <a:lnTo>
                    <a:pt x="245" y="89"/>
                  </a:lnTo>
                  <a:lnTo>
                    <a:pt x="248" y="89"/>
                  </a:lnTo>
                  <a:lnTo>
                    <a:pt x="256" y="89"/>
                  </a:lnTo>
                  <a:lnTo>
                    <a:pt x="263" y="85"/>
                  </a:lnTo>
                  <a:lnTo>
                    <a:pt x="267" y="85"/>
                  </a:lnTo>
                  <a:lnTo>
                    <a:pt x="270" y="89"/>
                  </a:lnTo>
                  <a:lnTo>
                    <a:pt x="274" y="85"/>
                  </a:lnTo>
                  <a:lnTo>
                    <a:pt x="278" y="85"/>
                  </a:lnTo>
                  <a:lnTo>
                    <a:pt x="282" y="82"/>
                  </a:lnTo>
                  <a:lnTo>
                    <a:pt x="285" y="82"/>
                  </a:lnTo>
                  <a:lnTo>
                    <a:pt x="293" y="85"/>
                  </a:lnTo>
                  <a:lnTo>
                    <a:pt x="296" y="85"/>
                  </a:lnTo>
                  <a:lnTo>
                    <a:pt x="300" y="85"/>
                  </a:lnTo>
                  <a:lnTo>
                    <a:pt x="300" y="89"/>
                  </a:lnTo>
                  <a:lnTo>
                    <a:pt x="300" y="89"/>
                  </a:lnTo>
                  <a:lnTo>
                    <a:pt x="304" y="89"/>
                  </a:lnTo>
                  <a:lnTo>
                    <a:pt x="308" y="85"/>
                  </a:lnTo>
                  <a:lnTo>
                    <a:pt x="304" y="82"/>
                  </a:lnTo>
                  <a:lnTo>
                    <a:pt x="300" y="78"/>
                  </a:lnTo>
                  <a:lnTo>
                    <a:pt x="296" y="74"/>
                  </a:lnTo>
                  <a:lnTo>
                    <a:pt x="296" y="74"/>
                  </a:lnTo>
                  <a:lnTo>
                    <a:pt x="296" y="70"/>
                  </a:lnTo>
                  <a:lnTo>
                    <a:pt x="300" y="63"/>
                  </a:lnTo>
                  <a:lnTo>
                    <a:pt x="296" y="63"/>
                  </a:lnTo>
                  <a:lnTo>
                    <a:pt x="293" y="63"/>
                  </a:lnTo>
                  <a:lnTo>
                    <a:pt x="293" y="59"/>
                  </a:lnTo>
                  <a:lnTo>
                    <a:pt x="293" y="56"/>
                  </a:lnTo>
                  <a:lnTo>
                    <a:pt x="293" y="48"/>
                  </a:lnTo>
                  <a:lnTo>
                    <a:pt x="293" y="48"/>
                  </a:lnTo>
                  <a:lnTo>
                    <a:pt x="293" y="44"/>
                  </a:lnTo>
                  <a:lnTo>
                    <a:pt x="296" y="44"/>
                  </a:lnTo>
                  <a:lnTo>
                    <a:pt x="296" y="41"/>
                  </a:lnTo>
                  <a:lnTo>
                    <a:pt x="300" y="41"/>
                  </a:lnTo>
                  <a:lnTo>
                    <a:pt x="296" y="37"/>
                  </a:lnTo>
                  <a:lnTo>
                    <a:pt x="293" y="33"/>
                  </a:lnTo>
                  <a:lnTo>
                    <a:pt x="293" y="33"/>
                  </a:lnTo>
                  <a:lnTo>
                    <a:pt x="285" y="33"/>
                  </a:lnTo>
                  <a:lnTo>
                    <a:pt x="282" y="30"/>
                  </a:lnTo>
                  <a:lnTo>
                    <a:pt x="282" y="26"/>
                  </a:lnTo>
                  <a:lnTo>
                    <a:pt x="282" y="22"/>
                  </a:lnTo>
                  <a:lnTo>
                    <a:pt x="282" y="19"/>
                  </a:lnTo>
                  <a:lnTo>
                    <a:pt x="278" y="19"/>
                  </a:lnTo>
                  <a:lnTo>
                    <a:pt x="278" y="15"/>
                  </a:lnTo>
                  <a:lnTo>
                    <a:pt x="274" y="11"/>
                  </a:lnTo>
                  <a:lnTo>
                    <a:pt x="270" y="11"/>
                  </a:lnTo>
                  <a:lnTo>
                    <a:pt x="263" y="7"/>
                  </a:lnTo>
                  <a:lnTo>
                    <a:pt x="263" y="7"/>
                  </a:lnTo>
                  <a:lnTo>
                    <a:pt x="259" y="7"/>
                  </a:lnTo>
                  <a:lnTo>
                    <a:pt x="256" y="7"/>
                  </a:lnTo>
                  <a:lnTo>
                    <a:pt x="252" y="7"/>
                  </a:lnTo>
                  <a:lnTo>
                    <a:pt x="252" y="7"/>
                  </a:lnTo>
                  <a:lnTo>
                    <a:pt x="248" y="7"/>
                  </a:lnTo>
                  <a:lnTo>
                    <a:pt x="248" y="4"/>
                  </a:lnTo>
                  <a:lnTo>
                    <a:pt x="248" y="4"/>
                  </a:lnTo>
                  <a:lnTo>
                    <a:pt x="248" y="4"/>
                  </a:lnTo>
                  <a:close/>
                  <a:moveTo>
                    <a:pt x="37" y="100"/>
                  </a:moveTo>
                  <a:lnTo>
                    <a:pt x="37" y="100"/>
                  </a:lnTo>
                  <a:lnTo>
                    <a:pt x="41" y="100"/>
                  </a:lnTo>
                  <a:lnTo>
                    <a:pt x="41" y="100"/>
                  </a:lnTo>
                  <a:lnTo>
                    <a:pt x="37" y="100"/>
                  </a:lnTo>
                  <a:lnTo>
                    <a:pt x="37" y="100"/>
                  </a:lnTo>
                  <a:lnTo>
                    <a:pt x="37" y="100"/>
                  </a:lnTo>
                  <a:close/>
                  <a:moveTo>
                    <a:pt x="0" y="33"/>
                  </a:moveTo>
                  <a:lnTo>
                    <a:pt x="4" y="37"/>
                  </a:lnTo>
                  <a:lnTo>
                    <a:pt x="8" y="33"/>
                  </a:lnTo>
                  <a:lnTo>
                    <a:pt x="8" y="33"/>
                  </a:lnTo>
                  <a:lnTo>
                    <a:pt x="8" y="33"/>
                  </a:lnTo>
                  <a:lnTo>
                    <a:pt x="4" y="33"/>
                  </a:lnTo>
                  <a:lnTo>
                    <a:pt x="0" y="33"/>
                  </a:lnTo>
                  <a:lnTo>
                    <a:pt x="0" y="33"/>
                  </a:lnTo>
                  <a:close/>
                </a:path>
              </a:pathLst>
            </a:custGeom>
            <a:grpFill/>
            <a:ln>
              <a:noFill/>
            </a:ln>
          </p:spPr>
          <p:txBody>
            <a:bodyPr vert="horz" wrap="square" lIns="91440" tIns="45720" rIns="91440" bIns="45720" numCol="1" anchor="t" anchorCtr="0" compatLnSpc="1"/>
            <a:lstStyle/>
            <a:p>
              <a:endParaRPr lang="en-US"/>
            </a:p>
          </p:txBody>
        </p:sp>
        <p:sp>
          <p:nvSpPr>
            <p:cNvPr id="227" name="Freeform 80"/>
            <p:cNvSpPr/>
            <p:nvPr/>
          </p:nvSpPr>
          <p:spPr bwMode="auto">
            <a:xfrm>
              <a:off x="5088158" y="2418143"/>
              <a:ext cx="205861" cy="181415"/>
            </a:xfrm>
            <a:custGeom>
              <a:avLst/>
              <a:gdLst>
                <a:gd name="T0" fmla="*/ 160 w 160"/>
                <a:gd name="T1" fmla="*/ 118 h 141"/>
                <a:gd name="T2" fmla="*/ 152 w 160"/>
                <a:gd name="T3" fmla="*/ 115 h 141"/>
                <a:gd name="T4" fmla="*/ 145 w 160"/>
                <a:gd name="T5" fmla="*/ 107 h 141"/>
                <a:gd name="T6" fmla="*/ 145 w 160"/>
                <a:gd name="T7" fmla="*/ 100 h 141"/>
                <a:gd name="T8" fmla="*/ 145 w 160"/>
                <a:gd name="T9" fmla="*/ 89 h 141"/>
                <a:gd name="T10" fmla="*/ 137 w 160"/>
                <a:gd name="T11" fmla="*/ 81 h 141"/>
                <a:gd name="T12" fmla="*/ 134 w 160"/>
                <a:gd name="T13" fmla="*/ 81 h 141"/>
                <a:gd name="T14" fmla="*/ 119 w 160"/>
                <a:gd name="T15" fmla="*/ 74 h 141"/>
                <a:gd name="T16" fmla="*/ 115 w 160"/>
                <a:gd name="T17" fmla="*/ 74 h 141"/>
                <a:gd name="T18" fmla="*/ 115 w 160"/>
                <a:gd name="T19" fmla="*/ 70 h 141"/>
                <a:gd name="T20" fmla="*/ 111 w 160"/>
                <a:gd name="T21" fmla="*/ 66 h 141"/>
                <a:gd name="T22" fmla="*/ 108 w 160"/>
                <a:gd name="T23" fmla="*/ 63 h 141"/>
                <a:gd name="T24" fmla="*/ 104 w 160"/>
                <a:gd name="T25" fmla="*/ 59 h 141"/>
                <a:gd name="T26" fmla="*/ 104 w 160"/>
                <a:gd name="T27" fmla="*/ 55 h 141"/>
                <a:gd name="T28" fmla="*/ 104 w 160"/>
                <a:gd name="T29" fmla="*/ 51 h 141"/>
                <a:gd name="T30" fmla="*/ 108 w 160"/>
                <a:gd name="T31" fmla="*/ 44 h 141"/>
                <a:gd name="T32" fmla="*/ 108 w 160"/>
                <a:gd name="T33" fmla="*/ 40 h 141"/>
                <a:gd name="T34" fmla="*/ 111 w 160"/>
                <a:gd name="T35" fmla="*/ 37 h 141"/>
                <a:gd name="T36" fmla="*/ 111 w 160"/>
                <a:gd name="T37" fmla="*/ 29 h 141"/>
                <a:gd name="T38" fmla="*/ 115 w 160"/>
                <a:gd name="T39" fmla="*/ 29 h 141"/>
                <a:gd name="T40" fmla="*/ 115 w 160"/>
                <a:gd name="T41" fmla="*/ 29 h 141"/>
                <a:gd name="T42" fmla="*/ 108 w 160"/>
                <a:gd name="T43" fmla="*/ 26 h 141"/>
                <a:gd name="T44" fmla="*/ 100 w 160"/>
                <a:gd name="T45" fmla="*/ 22 h 141"/>
                <a:gd name="T46" fmla="*/ 97 w 160"/>
                <a:gd name="T47" fmla="*/ 22 h 141"/>
                <a:gd name="T48" fmla="*/ 93 w 160"/>
                <a:gd name="T49" fmla="*/ 14 h 141"/>
                <a:gd name="T50" fmla="*/ 89 w 160"/>
                <a:gd name="T51" fmla="*/ 11 h 141"/>
                <a:gd name="T52" fmla="*/ 86 w 160"/>
                <a:gd name="T53" fmla="*/ 7 h 141"/>
                <a:gd name="T54" fmla="*/ 78 w 160"/>
                <a:gd name="T55" fmla="*/ 7 h 141"/>
                <a:gd name="T56" fmla="*/ 78 w 160"/>
                <a:gd name="T57" fmla="*/ 3 h 141"/>
                <a:gd name="T58" fmla="*/ 71 w 160"/>
                <a:gd name="T59" fmla="*/ 3 h 141"/>
                <a:gd name="T60" fmla="*/ 60 w 160"/>
                <a:gd name="T61" fmla="*/ 0 h 141"/>
                <a:gd name="T62" fmla="*/ 52 w 160"/>
                <a:gd name="T63" fmla="*/ 3 h 141"/>
                <a:gd name="T64" fmla="*/ 48 w 160"/>
                <a:gd name="T65" fmla="*/ 7 h 141"/>
                <a:gd name="T66" fmla="*/ 45 w 160"/>
                <a:gd name="T67" fmla="*/ 11 h 141"/>
                <a:gd name="T68" fmla="*/ 34 w 160"/>
                <a:gd name="T69" fmla="*/ 14 h 141"/>
                <a:gd name="T70" fmla="*/ 34 w 160"/>
                <a:gd name="T71" fmla="*/ 22 h 141"/>
                <a:gd name="T72" fmla="*/ 34 w 160"/>
                <a:gd name="T73" fmla="*/ 33 h 141"/>
                <a:gd name="T74" fmla="*/ 34 w 160"/>
                <a:gd name="T75" fmla="*/ 40 h 141"/>
                <a:gd name="T76" fmla="*/ 30 w 160"/>
                <a:gd name="T77" fmla="*/ 48 h 141"/>
                <a:gd name="T78" fmla="*/ 0 w 160"/>
                <a:gd name="T79" fmla="*/ 70 h 141"/>
                <a:gd name="T80" fmla="*/ 0 w 160"/>
                <a:gd name="T81" fmla="*/ 70 h 141"/>
                <a:gd name="T82" fmla="*/ 23 w 160"/>
                <a:gd name="T83" fmla="*/ 92 h 141"/>
                <a:gd name="T84" fmla="*/ 130 w 160"/>
                <a:gd name="T85" fmla="*/ 141 h 141"/>
                <a:gd name="T86" fmla="*/ 137 w 160"/>
                <a:gd name="T87" fmla="*/ 126 h 141"/>
                <a:gd name="T88" fmla="*/ 152 w 160"/>
                <a:gd name="T89" fmla="*/ 126 h 141"/>
                <a:gd name="T90" fmla="*/ 156 w 160"/>
                <a:gd name="T91" fmla="*/ 126 h 141"/>
                <a:gd name="T92" fmla="*/ 160 w 160"/>
                <a:gd name="T93"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41">
                  <a:moveTo>
                    <a:pt x="160" y="122"/>
                  </a:moveTo>
                  <a:lnTo>
                    <a:pt x="160" y="118"/>
                  </a:lnTo>
                  <a:lnTo>
                    <a:pt x="156" y="118"/>
                  </a:lnTo>
                  <a:lnTo>
                    <a:pt x="152" y="115"/>
                  </a:lnTo>
                  <a:lnTo>
                    <a:pt x="152" y="107"/>
                  </a:lnTo>
                  <a:lnTo>
                    <a:pt x="145" y="107"/>
                  </a:lnTo>
                  <a:lnTo>
                    <a:pt x="145" y="103"/>
                  </a:lnTo>
                  <a:lnTo>
                    <a:pt x="145" y="100"/>
                  </a:lnTo>
                  <a:lnTo>
                    <a:pt x="148" y="96"/>
                  </a:lnTo>
                  <a:lnTo>
                    <a:pt x="145" y="89"/>
                  </a:lnTo>
                  <a:lnTo>
                    <a:pt x="141" y="89"/>
                  </a:lnTo>
                  <a:lnTo>
                    <a:pt x="137" y="81"/>
                  </a:lnTo>
                  <a:lnTo>
                    <a:pt x="137" y="81"/>
                  </a:lnTo>
                  <a:lnTo>
                    <a:pt x="134" y="81"/>
                  </a:lnTo>
                  <a:lnTo>
                    <a:pt x="123" y="74"/>
                  </a:lnTo>
                  <a:lnTo>
                    <a:pt x="119" y="74"/>
                  </a:lnTo>
                  <a:lnTo>
                    <a:pt x="119" y="77"/>
                  </a:lnTo>
                  <a:lnTo>
                    <a:pt x="115" y="74"/>
                  </a:lnTo>
                  <a:lnTo>
                    <a:pt x="115" y="70"/>
                  </a:lnTo>
                  <a:lnTo>
                    <a:pt x="115" y="70"/>
                  </a:lnTo>
                  <a:lnTo>
                    <a:pt x="115" y="66"/>
                  </a:lnTo>
                  <a:lnTo>
                    <a:pt x="111" y="66"/>
                  </a:lnTo>
                  <a:lnTo>
                    <a:pt x="111" y="63"/>
                  </a:lnTo>
                  <a:lnTo>
                    <a:pt x="108" y="63"/>
                  </a:lnTo>
                  <a:lnTo>
                    <a:pt x="104" y="59"/>
                  </a:lnTo>
                  <a:lnTo>
                    <a:pt x="104" y="59"/>
                  </a:lnTo>
                  <a:lnTo>
                    <a:pt x="104" y="59"/>
                  </a:lnTo>
                  <a:lnTo>
                    <a:pt x="104" y="55"/>
                  </a:lnTo>
                  <a:lnTo>
                    <a:pt x="104" y="55"/>
                  </a:lnTo>
                  <a:lnTo>
                    <a:pt x="104" y="51"/>
                  </a:lnTo>
                  <a:lnTo>
                    <a:pt x="104" y="48"/>
                  </a:lnTo>
                  <a:lnTo>
                    <a:pt x="108" y="44"/>
                  </a:lnTo>
                  <a:lnTo>
                    <a:pt x="108" y="40"/>
                  </a:lnTo>
                  <a:lnTo>
                    <a:pt x="108" y="40"/>
                  </a:lnTo>
                  <a:lnTo>
                    <a:pt x="111" y="40"/>
                  </a:lnTo>
                  <a:lnTo>
                    <a:pt x="111" y="37"/>
                  </a:lnTo>
                  <a:lnTo>
                    <a:pt x="111" y="33"/>
                  </a:lnTo>
                  <a:lnTo>
                    <a:pt x="111" y="29"/>
                  </a:lnTo>
                  <a:lnTo>
                    <a:pt x="111" y="29"/>
                  </a:lnTo>
                  <a:lnTo>
                    <a:pt x="115" y="29"/>
                  </a:lnTo>
                  <a:lnTo>
                    <a:pt x="115" y="29"/>
                  </a:lnTo>
                  <a:lnTo>
                    <a:pt x="115" y="29"/>
                  </a:lnTo>
                  <a:lnTo>
                    <a:pt x="111" y="26"/>
                  </a:lnTo>
                  <a:lnTo>
                    <a:pt x="108" y="26"/>
                  </a:lnTo>
                  <a:lnTo>
                    <a:pt x="108" y="26"/>
                  </a:lnTo>
                  <a:lnTo>
                    <a:pt x="100" y="22"/>
                  </a:lnTo>
                  <a:lnTo>
                    <a:pt x="97" y="22"/>
                  </a:lnTo>
                  <a:lnTo>
                    <a:pt x="97" y="22"/>
                  </a:lnTo>
                  <a:lnTo>
                    <a:pt x="93" y="18"/>
                  </a:lnTo>
                  <a:lnTo>
                    <a:pt x="93" y="14"/>
                  </a:lnTo>
                  <a:lnTo>
                    <a:pt x="89" y="14"/>
                  </a:lnTo>
                  <a:lnTo>
                    <a:pt x="89" y="11"/>
                  </a:lnTo>
                  <a:lnTo>
                    <a:pt x="89" y="11"/>
                  </a:lnTo>
                  <a:lnTo>
                    <a:pt x="86" y="7"/>
                  </a:lnTo>
                  <a:lnTo>
                    <a:pt x="82" y="7"/>
                  </a:lnTo>
                  <a:lnTo>
                    <a:pt x="78" y="7"/>
                  </a:lnTo>
                  <a:lnTo>
                    <a:pt x="78" y="7"/>
                  </a:lnTo>
                  <a:lnTo>
                    <a:pt x="78" y="3"/>
                  </a:lnTo>
                  <a:lnTo>
                    <a:pt x="74" y="3"/>
                  </a:lnTo>
                  <a:lnTo>
                    <a:pt x="71" y="3"/>
                  </a:lnTo>
                  <a:lnTo>
                    <a:pt x="63" y="0"/>
                  </a:lnTo>
                  <a:lnTo>
                    <a:pt x="60" y="0"/>
                  </a:lnTo>
                  <a:lnTo>
                    <a:pt x="56" y="3"/>
                  </a:lnTo>
                  <a:lnTo>
                    <a:pt x="52" y="3"/>
                  </a:lnTo>
                  <a:lnTo>
                    <a:pt x="48" y="7"/>
                  </a:lnTo>
                  <a:lnTo>
                    <a:pt x="48" y="7"/>
                  </a:lnTo>
                  <a:lnTo>
                    <a:pt x="45" y="11"/>
                  </a:lnTo>
                  <a:lnTo>
                    <a:pt x="45" y="11"/>
                  </a:lnTo>
                  <a:lnTo>
                    <a:pt x="41" y="11"/>
                  </a:lnTo>
                  <a:lnTo>
                    <a:pt x="34" y="14"/>
                  </a:lnTo>
                  <a:lnTo>
                    <a:pt x="34" y="18"/>
                  </a:lnTo>
                  <a:lnTo>
                    <a:pt x="34" y="22"/>
                  </a:lnTo>
                  <a:lnTo>
                    <a:pt x="34" y="29"/>
                  </a:lnTo>
                  <a:lnTo>
                    <a:pt x="34" y="33"/>
                  </a:lnTo>
                  <a:lnTo>
                    <a:pt x="34" y="40"/>
                  </a:lnTo>
                  <a:lnTo>
                    <a:pt x="34" y="40"/>
                  </a:lnTo>
                  <a:lnTo>
                    <a:pt x="34" y="44"/>
                  </a:lnTo>
                  <a:lnTo>
                    <a:pt x="30" y="48"/>
                  </a:lnTo>
                  <a:lnTo>
                    <a:pt x="30" y="51"/>
                  </a:lnTo>
                  <a:lnTo>
                    <a:pt x="0" y="70"/>
                  </a:lnTo>
                  <a:lnTo>
                    <a:pt x="0" y="70"/>
                  </a:lnTo>
                  <a:lnTo>
                    <a:pt x="0" y="70"/>
                  </a:lnTo>
                  <a:lnTo>
                    <a:pt x="8" y="89"/>
                  </a:lnTo>
                  <a:lnTo>
                    <a:pt x="23" y="92"/>
                  </a:lnTo>
                  <a:lnTo>
                    <a:pt x="100" y="141"/>
                  </a:lnTo>
                  <a:lnTo>
                    <a:pt x="130" y="141"/>
                  </a:lnTo>
                  <a:lnTo>
                    <a:pt x="134" y="133"/>
                  </a:lnTo>
                  <a:lnTo>
                    <a:pt x="137" y="126"/>
                  </a:lnTo>
                  <a:lnTo>
                    <a:pt x="145" y="122"/>
                  </a:lnTo>
                  <a:lnTo>
                    <a:pt x="152" y="126"/>
                  </a:lnTo>
                  <a:lnTo>
                    <a:pt x="156" y="126"/>
                  </a:lnTo>
                  <a:lnTo>
                    <a:pt x="156" y="126"/>
                  </a:lnTo>
                  <a:lnTo>
                    <a:pt x="156" y="122"/>
                  </a:lnTo>
                  <a:lnTo>
                    <a:pt x="160" y="122"/>
                  </a:lnTo>
                  <a:close/>
                </a:path>
              </a:pathLst>
            </a:custGeom>
            <a:grpFill/>
            <a:ln>
              <a:noFill/>
            </a:ln>
          </p:spPr>
          <p:txBody>
            <a:bodyPr vert="horz" wrap="square" lIns="91440" tIns="45720" rIns="91440" bIns="45720" numCol="1" anchor="t" anchorCtr="0" compatLnSpc="1"/>
            <a:lstStyle/>
            <a:p>
              <a:endParaRPr lang="en-US"/>
            </a:p>
          </p:txBody>
        </p:sp>
        <p:sp>
          <p:nvSpPr>
            <p:cNvPr id="228" name="Freeform 81"/>
            <p:cNvSpPr/>
            <p:nvPr/>
          </p:nvSpPr>
          <p:spPr bwMode="auto">
            <a:xfrm>
              <a:off x="5255421" y="2575112"/>
              <a:ext cx="38599" cy="33452"/>
            </a:xfrm>
            <a:custGeom>
              <a:avLst/>
              <a:gdLst>
                <a:gd name="T0" fmla="*/ 0 w 30"/>
                <a:gd name="T1" fmla="*/ 19 h 26"/>
                <a:gd name="T2" fmla="*/ 4 w 30"/>
                <a:gd name="T3" fmla="*/ 11 h 26"/>
                <a:gd name="T4" fmla="*/ 7 w 30"/>
                <a:gd name="T5" fmla="*/ 4 h 26"/>
                <a:gd name="T6" fmla="*/ 15 w 30"/>
                <a:gd name="T7" fmla="*/ 0 h 26"/>
                <a:gd name="T8" fmla="*/ 22 w 30"/>
                <a:gd name="T9" fmla="*/ 4 h 26"/>
                <a:gd name="T10" fmla="*/ 26 w 30"/>
                <a:gd name="T11" fmla="*/ 4 h 26"/>
                <a:gd name="T12" fmla="*/ 26 w 30"/>
                <a:gd name="T13" fmla="*/ 4 h 26"/>
                <a:gd name="T14" fmla="*/ 26 w 30"/>
                <a:gd name="T15" fmla="*/ 4 h 26"/>
                <a:gd name="T16" fmla="*/ 26 w 30"/>
                <a:gd name="T17" fmla="*/ 11 h 26"/>
                <a:gd name="T18" fmla="*/ 18 w 30"/>
                <a:gd name="T19" fmla="*/ 11 h 26"/>
                <a:gd name="T20" fmla="*/ 26 w 30"/>
                <a:gd name="T21" fmla="*/ 15 h 26"/>
                <a:gd name="T22" fmla="*/ 26 w 30"/>
                <a:gd name="T23" fmla="*/ 15 h 26"/>
                <a:gd name="T24" fmla="*/ 26 w 30"/>
                <a:gd name="T25" fmla="*/ 15 h 26"/>
                <a:gd name="T26" fmla="*/ 26 w 30"/>
                <a:gd name="T27" fmla="*/ 19 h 26"/>
                <a:gd name="T28" fmla="*/ 30 w 30"/>
                <a:gd name="T29" fmla="*/ 22 h 26"/>
                <a:gd name="T30" fmla="*/ 26 w 30"/>
                <a:gd name="T31" fmla="*/ 22 h 26"/>
                <a:gd name="T32" fmla="*/ 26 w 30"/>
                <a:gd name="T33" fmla="*/ 22 h 26"/>
                <a:gd name="T34" fmla="*/ 30 w 30"/>
                <a:gd name="T35" fmla="*/ 22 h 26"/>
                <a:gd name="T36" fmla="*/ 18 w 30"/>
                <a:gd name="T37" fmla="*/ 26 h 26"/>
                <a:gd name="T38" fmla="*/ 18 w 30"/>
                <a:gd name="T39" fmla="*/ 22 h 26"/>
                <a:gd name="T40" fmla="*/ 4 w 30"/>
                <a:gd name="T41" fmla="*/ 19 h 26"/>
                <a:gd name="T42" fmla="*/ 0 w 30"/>
                <a:gd name="T4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6">
                  <a:moveTo>
                    <a:pt x="0" y="19"/>
                  </a:moveTo>
                  <a:lnTo>
                    <a:pt x="4" y="11"/>
                  </a:lnTo>
                  <a:lnTo>
                    <a:pt x="7" y="4"/>
                  </a:lnTo>
                  <a:lnTo>
                    <a:pt x="15" y="0"/>
                  </a:lnTo>
                  <a:lnTo>
                    <a:pt x="22" y="4"/>
                  </a:lnTo>
                  <a:lnTo>
                    <a:pt x="26" y="4"/>
                  </a:lnTo>
                  <a:lnTo>
                    <a:pt x="26" y="4"/>
                  </a:lnTo>
                  <a:lnTo>
                    <a:pt x="26" y="4"/>
                  </a:lnTo>
                  <a:lnTo>
                    <a:pt x="26" y="11"/>
                  </a:lnTo>
                  <a:lnTo>
                    <a:pt x="18" y="11"/>
                  </a:lnTo>
                  <a:lnTo>
                    <a:pt x="26" y="15"/>
                  </a:lnTo>
                  <a:lnTo>
                    <a:pt x="26" y="15"/>
                  </a:lnTo>
                  <a:lnTo>
                    <a:pt x="26" y="15"/>
                  </a:lnTo>
                  <a:lnTo>
                    <a:pt x="26" y="19"/>
                  </a:lnTo>
                  <a:lnTo>
                    <a:pt x="30" y="22"/>
                  </a:lnTo>
                  <a:lnTo>
                    <a:pt x="26" y="22"/>
                  </a:lnTo>
                  <a:lnTo>
                    <a:pt x="26" y="22"/>
                  </a:lnTo>
                  <a:lnTo>
                    <a:pt x="30" y="22"/>
                  </a:lnTo>
                  <a:lnTo>
                    <a:pt x="18" y="26"/>
                  </a:lnTo>
                  <a:lnTo>
                    <a:pt x="18" y="22"/>
                  </a:lnTo>
                  <a:lnTo>
                    <a:pt x="4" y="19"/>
                  </a:lnTo>
                  <a:lnTo>
                    <a:pt x="0" y="19"/>
                  </a:lnTo>
                  <a:close/>
                </a:path>
              </a:pathLst>
            </a:custGeom>
            <a:grpFill/>
            <a:ln>
              <a:noFill/>
            </a:ln>
          </p:spPr>
          <p:txBody>
            <a:bodyPr vert="horz" wrap="square" lIns="91440" tIns="45720" rIns="91440" bIns="45720" numCol="1" anchor="t" anchorCtr="0" compatLnSpc="1"/>
            <a:lstStyle/>
            <a:p>
              <a:endParaRPr lang="en-US"/>
            </a:p>
          </p:txBody>
        </p:sp>
        <p:sp>
          <p:nvSpPr>
            <p:cNvPr id="229" name="Freeform 82"/>
            <p:cNvSpPr/>
            <p:nvPr/>
          </p:nvSpPr>
          <p:spPr bwMode="auto">
            <a:xfrm>
              <a:off x="4950488" y="2460603"/>
              <a:ext cx="47606" cy="23159"/>
            </a:xfrm>
            <a:custGeom>
              <a:avLst/>
              <a:gdLst>
                <a:gd name="T0" fmla="*/ 4 w 37"/>
                <a:gd name="T1" fmla="*/ 18 h 18"/>
                <a:gd name="T2" fmla="*/ 0 w 37"/>
                <a:gd name="T3" fmla="*/ 15 h 18"/>
                <a:gd name="T4" fmla="*/ 0 w 37"/>
                <a:gd name="T5" fmla="*/ 15 h 18"/>
                <a:gd name="T6" fmla="*/ 0 w 37"/>
                <a:gd name="T7" fmla="*/ 11 h 18"/>
                <a:gd name="T8" fmla="*/ 0 w 37"/>
                <a:gd name="T9" fmla="*/ 11 h 18"/>
                <a:gd name="T10" fmla="*/ 4 w 37"/>
                <a:gd name="T11" fmla="*/ 7 h 18"/>
                <a:gd name="T12" fmla="*/ 7 w 37"/>
                <a:gd name="T13" fmla="*/ 7 h 18"/>
                <a:gd name="T14" fmla="*/ 7 w 37"/>
                <a:gd name="T15" fmla="*/ 7 h 18"/>
                <a:gd name="T16" fmla="*/ 7 w 37"/>
                <a:gd name="T17" fmla="*/ 7 h 18"/>
                <a:gd name="T18" fmla="*/ 11 w 37"/>
                <a:gd name="T19" fmla="*/ 4 h 18"/>
                <a:gd name="T20" fmla="*/ 11 w 37"/>
                <a:gd name="T21" fmla="*/ 4 h 18"/>
                <a:gd name="T22" fmla="*/ 15 w 37"/>
                <a:gd name="T23" fmla="*/ 7 h 18"/>
                <a:gd name="T24" fmla="*/ 18 w 37"/>
                <a:gd name="T25" fmla="*/ 7 h 18"/>
                <a:gd name="T26" fmla="*/ 26 w 37"/>
                <a:gd name="T27" fmla="*/ 4 h 18"/>
                <a:gd name="T28" fmla="*/ 33 w 37"/>
                <a:gd name="T29" fmla="*/ 0 h 18"/>
                <a:gd name="T30" fmla="*/ 33 w 37"/>
                <a:gd name="T31" fmla="*/ 0 h 18"/>
                <a:gd name="T32" fmla="*/ 37 w 37"/>
                <a:gd name="T33" fmla="*/ 0 h 18"/>
                <a:gd name="T34" fmla="*/ 33 w 37"/>
                <a:gd name="T35" fmla="*/ 4 h 18"/>
                <a:gd name="T36" fmla="*/ 30 w 37"/>
                <a:gd name="T37" fmla="*/ 4 h 18"/>
                <a:gd name="T38" fmla="*/ 26 w 37"/>
                <a:gd name="T39" fmla="*/ 7 h 18"/>
                <a:gd name="T40" fmla="*/ 26 w 37"/>
                <a:gd name="T41" fmla="*/ 11 h 18"/>
                <a:gd name="T42" fmla="*/ 26 w 37"/>
                <a:gd name="T43" fmla="*/ 15 h 18"/>
                <a:gd name="T44" fmla="*/ 22 w 37"/>
                <a:gd name="T45" fmla="*/ 15 h 18"/>
                <a:gd name="T46" fmla="*/ 18 w 37"/>
                <a:gd name="T47" fmla="*/ 15 h 18"/>
                <a:gd name="T48" fmla="*/ 18 w 37"/>
                <a:gd name="T49" fmla="*/ 18 h 18"/>
                <a:gd name="T50" fmla="*/ 15 w 37"/>
                <a:gd name="T51" fmla="*/ 18 h 18"/>
                <a:gd name="T52" fmla="*/ 11 w 37"/>
                <a:gd name="T53" fmla="*/ 18 h 18"/>
                <a:gd name="T54" fmla="*/ 11 w 37"/>
                <a:gd name="T55" fmla="*/ 18 h 18"/>
                <a:gd name="T56" fmla="*/ 4 w 37"/>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8">
                  <a:moveTo>
                    <a:pt x="4" y="18"/>
                  </a:moveTo>
                  <a:lnTo>
                    <a:pt x="0" y="15"/>
                  </a:lnTo>
                  <a:lnTo>
                    <a:pt x="0" y="15"/>
                  </a:lnTo>
                  <a:lnTo>
                    <a:pt x="0" y="11"/>
                  </a:lnTo>
                  <a:lnTo>
                    <a:pt x="0" y="11"/>
                  </a:lnTo>
                  <a:lnTo>
                    <a:pt x="4" y="7"/>
                  </a:lnTo>
                  <a:lnTo>
                    <a:pt x="7" y="7"/>
                  </a:lnTo>
                  <a:lnTo>
                    <a:pt x="7" y="7"/>
                  </a:lnTo>
                  <a:lnTo>
                    <a:pt x="7" y="7"/>
                  </a:lnTo>
                  <a:lnTo>
                    <a:pt x="11" y="4"/>
                  </a:lnTo>
                  <a:lnTo>
                    <a:pt x="11" y="4"/>
                  </a:lnTo>
                  <a:lnTo>
                    <a:pt x="15" y="7"/>
                  </a:lnTo>
                  <a:lnTo>
                    <a:pt x="18" y="7"/>
                  </a:lnTo>
                  <a:lnTo>
                    <a:pt x="26" y="4"/>
                  </a:lnTo>
                  <a:lnTo>
                    <a:pt x="33" y="0"/>
                  </a:lnTo>
                  <a:lnTo>
                    <a:pt x="33" y="0"/>
                  </a:lnTo>
                  <a:lnTo>
                    <a:pt x="37" y="0"/>
                  </a:lnTo>
                  <a:lnTo>
                    <a:pt x="33" y="4"/>
                  </a:lnTo>
                  <a:lnTo>
                    <a:pt x="30" y="4"/>
                  </a:lnTo>
                  <a:lnTo>
                    <a:pt x="26" y="7"/>
                  </a:lnTo>
                  <a:lnTo>
                    <a:pt x="26" y="11"/>
                  </a:lnTo>
                  <a:lnTo>
                    <a:pt x="26" y="15"/>
                  </a:lnTo>
                  <a:lnTo>
                    <a:pt x="22" y="15"/>
                  </a:lnTo>
                  <a:lnTo>
                    <a:pt x="18" y="15"/>
                  </a:lnTo>
                  <a:lnTo>
                    <a:pt x="18" y="18"/>
                  </a:lnTo>
                  <a:lnTo>
                    <a:pt x="15" y="18"/>
                  </a:lnTo>
                  <a:lnTo>
                    <a:pt x="11" y="18"/>
                  </a:lnTo>
                  <a:lnTo>
                    <a:pt x="11" y="18"/>
                  </a:lnTo>
                  <a:lnTo>
                    <a:pt x="4" y="18"/>
                  </a:lnTo>
                  <a:close/>
                </a:path>
              </a:pathLst>
            </a:custGeom>
            <a:grpFill/>
            <a:ln>
              <a:noFill/>
            </a:ln>
          </p:spPr>
          <p:txBody>
            <a:bodyPr vert="horz" wrap="square" lIns="91440" tIns="45720" rIns="91440" bIns="45720" numCol="1" anchor="t" anchorCtr="0" compatLnSpc="1"/>
            <a:lstStyle/>
            <a:p>
              <a:endParaRPr lang="en-US"/>
            </a:p>
          </p:txBody>
        </p:sp>
        <p:sp>
          <p:nvSpPr>
            <p:cNvPr id="230" name="Freeform 83"/>
            <p:cNvSpPr/>
            <p:nvPr/>
          </p:nvSpPr>
          <p:spPr bwMode="auto">
            <a:xfrm>
              <a:off x="5017394" y="2422004"/>
              <a:ext cx="132523" cy="110650"/>
            </a:xfrm>
            <a:custGeom>
              <a:avLst/>
              <a:gdLst>
                <a:gd name="T0" fmla="*/ 85 w 103"/>
                <a:gd name="T1" fmla="*/ 48 h 86"/>
                <a:gd name="T2" fmla="*/ 89 w 103"/>
                <a:gd name="T3" fmla="*/ 41 h 86"/>
                <a:gd name="T4" fmla="*/ 89 w 103"/>
                <a:gd name="T5" fmla="*/ 37 h 86"/>
                <a:gd name="T6" fmla="*/ 89 w 103"/>
                <a:gd name="T7" fmla="*/ 26 h 86"/>
                <a:gd name="T8" fmla="*/ 89 w 103"/>
                <a:gd name="T9" fmla="*/ 15 h 86"/>
                <a:gd name="T10" fmla="*/ 96 w 103"/>
                <a:gd name="T11" fmla="*/ 8 h 86"/>
                <a:gd name="T12" fmla="*/ 100 w 103"/>
                <a:gd name="T13" fmla="*/ 8 h 86"/>
                <a:gd name="T14" fmla="*/ 100 w 103"/>
                <a:gd name="T15" fmla="*/ 0 h 86"/>
                <a:gd name="T16" fmla="*/ 89 w 103"/>
                <a:gd name="T17" fmla="*/ 4 h 86"/>
                <a:gd name="T18" fmla="*/ 78 w 103"/>
                <a:gd name="T19" fmla="*/ 4 h 86"/>
                <a:gd name="T20" fmla="*/ 70 w 103"/>
                <a:gd name="T21" fmla="*/ 4 h 86"/>
                <a:gd name="T22" fmla="*/ 63 w 103"/>
                <a:gd name="T23" fmla="*/ 8 h 86"/>
                <a:gd name="T24" fmla="*/ 55 w 103"/>
                <a:gd name="T25" fmla="*/ 11 h 86"/>
                <a:gd name="T26" fmla="*/ 48 w 103"/>
                <a:gd name="T27" fmla="*/ 8 h 86"/>
                <a:gd name="T28" fmla="*/ 37 w 103"/>
                <a:gd name="T29" fmla="*/ 8 h 86"/>
                <a:gd name="T30" fmla="*/ 33 w 103"/>
                <a:gd name="T31" fmla="*/ 11 h 86"/>
                <a:gd name="T32" fmla="*/ 22 w 103"/>
                <a:gd name="T33" fmla="*/ 11 h 86"/>
                <a:gd name="T34" fmla="*/ 15 w 103"/>
                <a:gd name="T35" fmla="*/ 11 h 86"/>
                <a:gd name="T36" fmla="*/ 11 w 103"/>
                <a:gd name="T37" fmla="*/ 19 h 86"/>
                <a:gd name="T38" fmla="*/ 11 w 103"/>
                <a:gd name="T39" fmla="*/ 23 h 86"/>
                <a:gd name="T40" fmla="*/ 4 w 103"/>
                <a:gd name="T41" fmla="*/ 23 h 86"/>
                <a:gd name="T42" fmla="*/ 0 w 103"/>
                <a:gd name="T43" fmla="*/ 26 h 86"/>
                <a:gd name="T44" fmla="*/ 4 w 103"/>
                <a:gd name="T45" fmla="*/ 34 h 86"/>
                <a:gd name="T46" fmla="*/ 4 w 103"/>
                <a:gd name="T47" fmla="*/ 41 h 86"/>
                <a:gd name="T48" fmla="*/ 11 w 103"/>
                <a:gd name="T49" fmla="*/ 48 h 86"/>
                <a:gd name="T50" fmla="*/ 15 w 103"/>
                <a:gd name="T51" fmla="*/ 52 h 86"/>
                <a:gd name="T52" fmla="*/ 15 w 103"/>
                <a:gd name="T53" fmla="*/ 60 h 86"/>
                <a:gd name="T54" fmla="*/ 15 w 103"/>
                <a:gd name="T55" fmla="*/ 60 h 86"/>
                <a:gd name="T56" fmla="*/ 7 w 103"/>
                <a:gd name="T57" fmla="*/ 63 h 86"/>
                <a:gd name="T58" fmla="*/ 7 w 103"/>
                <a:gd name="T59" fmla="*/ 67 h 86"/>
                <a:gd name="T60" fmla="*/ 7 w 103"/>
                <a:gd name="T61" fmla="*/ 71 h 86"/>
                <a:gd name="T62" fmla="*/ 7 w 103"/>
                <a:gd name="T63" fmla="*/ 78 h 86"/>
                <a:gd name="T64" fmla="*/ 15 w 103"/>
                <a:gd name="T65" fmla="*/ 82 h 86"/>
                <a:gd name="T66" fmla="*/ 18 w 103"/>
                <a:gd name="T67" fmla="*/ 86 h 86"/>
                <a:gd name="T68" fmla="*/ 55 w 103"/>
                <a:gd name="T69"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86">
                  <a:moveTo>
                    <a:pt x="55" y="67"/>
                  </a:moveTo>
                  <a:lnTo>
                    <a:pt x="85" y="48"/>
                  </a:lnTo>
                  <a:lnTo>
                    <a:pt x="85" y="45"/>
                  </a:lnTo>
                  <a:lnTo>
                    <a:pt x="89" y="41"/>
                  </a:lnTo>
                  <a:lnTo>
                    <a:pt x="89" y="37"/>
                  </a:lnTo>
                  <a:lnTo>
                    <a:pt x="89" y="37"/>
                  </a:lnTo>
                  <a:lnTo>
                    <a:pt x="89" y="30"/>
                  </a:lnTo>
                  <a:lnTo>
                    <a:pt x="89" y="26"/>
                  </a:lnTo>
                  <a:lnTo>
                    <a:pt x="89" y="19"/>
                  </a:lnTo>
                  <a:lnTo>
                    <a:pt x="89" y="15"/>
                  </a:lnTo>
                  <a:lnTo>
                    <a:pt x="89" y="11"/>
                  </a:lnTo>
                  <a:lnTo>
                    <a:pt x="96" y="8"/>
                  </a:lnTo>
                  <a:lnTo>
                    <a:pt x="100" y="8"/>
                  </a:lnTo>
                  <a:lnTo>
                    <a:pt x="100" y="8"/>
                  </a:lnTo>
                  <a:lnTo>
                    <a:pt x="103" y="4"/>
                  </a:lnTo>
                  <a:lnTo>
                    <a:pt x="100" y="0"/>
                  </a:lnTo>
                  <a:lnTo>
                    <a:pt x="96" y="0"/>
                  </a:lnTo>
                  <a:lnTo>
                    <a:pt x="89" y="4"/>
                  </a:lnTo>
                  <a:lnTo>
                    <a:pt x="81" y="4"/>
                  </a:lnTo>
                  <a:lnTo>
                    <a:pt x="78" y="4"/>
                  </a:lnTo>
                  <a:lnTo>
                    <a:pt x="74" y="4"/>
                  </a:lnTo>
                  <a:lnTo>
                    <a:pt x="70" y="4"/>
                  </a:lnTo>
                  <a:lnTo>
                    <a:pt x="66" y="8"/>
                  </a:lnTo>
                  <a:lnTo>
                    <a:pt x="63" y="8"/>
                  </a:lnTo>
                  <a:lnTo>
                    <a:pt x="63" y="11"/>
                  </a:lnTo>
                  <a:lnTo>
                    <a:pt x="55" y="11"/>
                  </a:lnTo>
                  <a:lnTo>
                    <a:pt x="48" y="8"/>
                  </a:lnTo>
                  <a:lnTo>
                    <a:pt x="48" y="8"/>
                  </a:lnTo>
                  <a:lnTo>
                    <a:pt x="44" y="8"/>
                  </a:lnTo>
                  <a:lnTo>
                    <a:pt x="37" y="8"/>
                  </a:lnTo>
                  <a:lnTo>
                    <a:pt x="33" y="8"/>
                  </a:lnTo>
                  <a:lnTo>
                    <a:pt x="33" y="11"/>
                  </a:lnTo>
                  <a:lnTo>
                    <a:pt x="22" y="11"/>
                  </a:lnTo>
                  <a:lnTo>
                    <a:pt x="22" y="11"/>
                  </a:lnTo>
                  <a:lnTo>
                    <a:pt x="15" y="11"/>
                  </a:lnTo>
                  <a:lnTo>
                    <a:pt x="15" y="11"/>
                  </a:lnTo>
                  <a:lnTo>
                    <a:pt x="15" y="19"/>
                  </a:lnTo>
                  <a:lnTo>
                    <a:pt x="11" y="19"/>
                  </a:lnTo>
                  <a:lnTo>
                    <a:pt x="15" y="23"/>
                  </a:lnTo>
                  <a:lnTo>
                    <a:pt x="11" y="23"/>
                  </a:lnTo>
                  <a:lnTo>
                    <a:pt x="7" y="26"/>
                  </a:lnTo>
                  <a:lnTo>
                    <a:pt x="4" y="23"/>
                  </a:lnTo>
                  <a:lnTo>
                    <a:pt x="4" y="26"/>
                  </a:lnTo>
                  <a:lnTo>
                    <a:pt x="0" y="26"/>
                  </a:lnTo>
                  <a:lnTo>
                    <a:pt x="0" y="30"/>
                  </a:lnTo>
                  <a:lnTo>
                    <a:pt x="4" y="34"/>
                  </a:lnTo>
                  <a:lnTo>
                    <a:pt x="7" y="37"/>
                  </a:lnTo>
                  <a:lnTo>
                    <a:pt x="4" y="41"/>
                  </a:lnTo>
                  <a:lnTo>
                    <a:pt x="4" y="48"/>
                  </a:lnTo>
                  <a:lnTo>
                    <a:pt x="11" y="48"/>
                  </a:lnTo>
                  <a:lnTo>
                    <a:pt x="11" y="52"/>
                  </a:lnTo>
                  <a:lnTo>
                    <a:pt x="15" y="52"/>
                  </a:lnTo>
                  <a:lnTo>
                    <a:pt x="15" y="56"/>
                  </a:lnTo>
                  <a:lnTo>
                    <a:pt x="15" y="60"/>
                  </a:lnTo>
                  <a:lnTo>
                    <a:pt x="15" y="60"/>
                  </a:lnTo>
                  <a:lnTo>
                    <a:pt x="15" y="60"/>
                  </a:lnTo>
                  <a:lnTo>
                    <a:pt x="11" y="60"/>
                  </a:lnTo>
                  <a:lnTo>
                    <a:pt x="7" y="63"/>
                  </a:lnTo>
                  <a:lnTo>
                    <a:pt x="7" y="67"/>
                  </a:lnTo>
                  <a:lnTo>
                    <a:pt x="7" y="67"/>
                  </a:lnTo>
                  <a:lnTo>
                    <a:pt x="7" y="71"/>
                  </a:lnTo>
                  <a:lnTo>
                    <a:pt x="7" y="71"/>
                  </a:lnTo>
                  <a:lnTo>
                    <a:pt x="11" y="78"/>
                  </a:lnTo>
                  <a:lnTo>
                    <a:pt x="7" y="78"/>
                  </a:lnTo>
                  <a:lnTo>
                    <a:pt x="11" y="78"/>
                  </a:lnTo>
                  <a:lnTo>
                    <a:pt x="15" y="82"/>
                  </a:lnTo>
                  <a:lnTo>
                    <a:pt x="18" y="86"/>
                  </a:lnTo>
                  <a:lnTo>
                    <a:pt x="18" y="86"/>
                  </a:lnTo>
                  <a:lnTo>
                    <a:pt x="22" y="86"/>
                  </a:lnTo>
                  <a:lnTo>
                    <a:pt x="55" y="67"/>
                  </a:lnTo>
                  <a:lnTo>
                    <a:pt x="55" y="67"/>
                  </a:lnTo>
                  <a:close/>
                </a:path>
              </a:pathLst>
            </a:custGeom>
            <a:grpFill/>
            <a:ln>
              <a:noFill/>
            </a:ln>
          </p:spPr>
          <p:txBody>
            <a:bodyPr vert="horz" wrap="square" lIns="91440" tIns="45720" rIns="91440" bIns="45720" numCol="1" anchor="t" anchorCtr="0" compatLnSpc="1"/>
            <a:lstStyle/>
            <a:p>
              <a:endParaRPr lang="en-US"/>
            </a:p>
          </p:txBody>
        </p:sp>
        <p:sp>
          <p:nvSpPr>
            <p:cNvPr id="231" name="Freeform 84"/>
            <p:cNvSpPr/>
            <p:nvPr/>
          </p:nvSpPr>
          <p:spPr bwMode="auto">
            <a:xfrm>
              <a:off x="4992949" y="2508208"/>
              <a:ext cx="33452" cy="86205"/>
            </a:xfrm>
            <a:custGeom>
              <a:avLst/>
              <a:gdLst>
                <a:gd name="T0" fmla="*/ 15 w 26"/>
                <a:gd name="T1" fmla="*/ 67 h 67"/>
                <a:gd name="T2" fmla="*/ 19 w 26"/>
                <a:gd name="T3" fmla="*/ 63 h 67"/>
                <a:gd name="T4" fmla="*/ 19 w 26"/>
                <a:gd name="T5" fmla="*/ 63 h 67"/>
                <a:gd name="T6" fmla="*/ 19 w 26"/>
                <a:gd name="T7" fmla="*/ 63 h 67"/>
                <a:gd name="T8" fmla="*/ 19 w 26"/>
                <a:gd name="T9" fmla="*/ 59 h 67"/>
                <a:gd name="T10" fmla="*/ 19 w 26"/>
                <a:gd name="T11" fmla="*/ 56 h 67"/>
                <a:gd name="T12" fmla="*/ 19 w 26"/>
                <a:gd name="T13" fmla="*/ 52 h 67"/>
                <a:gd name="T14" fmla="*/ 19 w 26"/>
                <a:gd name="T15" fmla="*/ 48 h 67"/>
                <a:gd name="T16" fmla="*/ 23 w 26"/>
                <a:gd name="T17" fmla="*/ 48 h 67"/>
                <a:gd name="T18" fmla="*/ 23 w 26"/>
                <a:gd name="T19" fmla="*/ 45 h 67"/>
                <a:gd name="T20" fmla="*/ 23 w 26"/>
                <a:gd name="T21" fmla="*/ 41 h 67"/>
                <a:gd name="T22" fmla="*/ 23 w 26"/>
                <a:gd name="T23" fmla="*/ 41 h 67"/>
                <a:gd name="T24" fmla="*/ 23 w 26"/>
                <a:gd name="T25" fmla="*/ 33 h 67"/>
                <a:gd name="T26" fmla="*/ 23 w 26"/>
                <a:gd name="T27" fmla="*/ 33 h 67"/>
                <a:gd name="T28" fmla="*/ 19 w 26"/>
                <a:gd name="T29" fmla="*/ 33 h 67"/>
                <a:gd name="T30" fmla="*/ 15 w 26"/>
                <a:gd name="T31" fmla="*/ 33 h 67"/>
                <a:gd name="T32" fmla="*/ 15 w 26"/>
                <a:gd name="T33" fmla="*/ 33 h 67"/>
                <a:gd name="T34" fmla="*/ 15 w 26"/>
                <a:gd name="T35" fmla="*/ 30 h 67"/>
                <a:gd name="T36" fmla="*/ 15 w 26"/>
                <a:gd name="T37" fmla="*/ 22 h 67"/>
                <a:gd name="T38" fmla="*/ 15 w 26"/>
                <a:gd name="T39" fmla="*/ 19 h 67"/>
                <a:gd name="T40" fmla="*/ 15 w 26"/>
                <a:gd name="T41" fmla="*/ 15 h 67"/>
                <a:gd name="T42" fmla="*/ 19 w 26"/>
                <a:gd name="T43" fmla="*/ 15 h 67"/>
                <a:gd name="T44" fmla="*/ 19 w 26"/>
                <a:gd name="T45" fmla="*/ 19 h 67"/>
                <a:gd name="T46" fmla="*/ 23 w 26"/>
                <a:gd name="T47" fmla="*/ 19 h 67"/>
                <a:gd name="T48" fmla="*/ 23 w 26"/>
                <a:gd name="T49" fmla="*/ 19 h 67"/>
                <a:gd name="T50" fmla="*/ 23 w 26"/>
                <a:gd name="T51" fmla="*/ 15 h 67"/>
                <a:gd name="T52" fmla="*/ 23 w 26"/>
                <a:gd name="T53" fmla="*/ 15 h 67"/>
                <a:gd name="T54" fmla="*/ 23 w 26"/>
                <a:gd name="T55" fmla="*/ 15 h 67"/>
                <a:gd name="T56" fmla="*/ 23 w 26"/>
                <a:gd name="T57" fmla="*/ 11 h 67"/>
                <a:gd name="T58" fmla="*/ 23 w 26"/>
                <a:gd name="T59" fmla="*/ 7 h 67"/>
                <a:gd name="T60" fmla="*/ 23 w 26"/>
                <a:gd name="T61" fmla="*/ 4 h 67"/>
                <a:gd name="T62" fmla="*/ 26 w 26"/>
                <a:gd name="T63" fmla="*/ 0 h 67"/>
                <a:gd name="T64" fmla="*/ 23 w 26"/>
                <a:gd name="T65" fmla="*/ 0 h 67"/>
                <a:gd name="T66" fmla="*/ 23 w 26"/>
                <a:gd name="T67" fmla="*/ 4 h 67"/>
                <a:gd name="T68" fmla="*/ 15 w 26"/>
                <a:gd name="T69" fmla="*/ 4 h 67"/>
                <a:gd name="T70" fmla="*/ 15 w 26"/>
                <a:gd name="T71" fmla="*/ 4 h 67"/>
                <a:gd name="T72" fmla="*/ 11 w 26"/>
                <a:gd name="T73" fmla="*/ 7 h 67"/>
                <a:gd name="T74" fmla="*/ 8 w 26"/>
                <a:gd name="T75" fmla="*/ 19 h 67"/>
                <a:gd name="T76" fmla="*/ 4 w 26"/>
                <a:gd name="T77" fmla="*/ 26 h 67"/>
                <a:gd name="T78" fmla="*/ 0 w 26"/>
                <a:gd name="T79" fmla="*/ 33 h 67"/>
                <a:gd name="T80" fmla="*/ 0 w 26"/>
                <a:gd name="T81" fmla="*/ 33 h 67"/>
                <a:gd name="T82" fmla="*/ 4 w 26"/>
                <a:gd name="T83" fmla="*/ 37 h 67"/>
                <a:gd name="T84" fmla="*/ 8 w 26"/>
                <a:gd name="T85" fmla="*/ 45 h 67"/>
                <a:gd name="T86" fmla="*/ 11 w 26"/>
                <a:gd name="T87" fmla="*/ 52 h 67"/>
                <a:gd name="T88" fmla="*/ 15 w 26"/>
                <a:gd name="T89" fmla="*/ 59 h 67"/>
                <a:gd name="T90" fmla="*/ 11 w 26"/>
                <a:gd name="T91" fmla="*/ 63 h 67"/>
                <a:gd name="T92" fmla="*/ 15 w 26"/>
                <a:gd name="T9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67">
                  <a:moveTo>
                    <a:pt x="15" y="67"/>
                  </a:moveTo>
                  <a:lnTo>
                    <a:pt x="19" y="63"/>
                  </a:lnTo>
                  <a:lnTo>
                    <a:pt x="19" y="63"/>
                  </a:lnTo>
                  <a:lnTo>
                    <a:pt x="19" y="63"/>
                  </a:lnTo>
                  <a:lnTo>
                    <a:pt x="19" y="59"/>
                  </a:lnTo>
                  <a:lnTo>
                    <a:pt x="19" y="56"/>
                  </a:lnTo>
                  <a:lnTo>
                    <a:pt x="19" y="52"/>
                  </a:lnTo>
                  <a:lnTo>
                    <a:pt x="19" y="48"/>
                  </a:lnTo>
                  <a:lnTo>
                    <a:pt x="23" y="48"/>
                  </a:lnTo>
                  <a:lnTo>
                    <a:pt x="23" y="45"/>
                  </a:lnTo>
                  <a:lnTo>
                    <a:pt x="23" y="41"/>
                  </a:lnTo>
                  <a:lnTo>
                    <a:pt x="23" y="41"/>
                  </a:lnTo>
                  <a:lnTo>
                    <a:pt x="23" y="33"/>
                  </a:lnTo>
                  <a:lnTo>
                    <a:pt x="23" y="33"/>
                  </a:lnTo>
                  <a:lnTo>
                    <a:pt x="19" y="33"/>
                  </a:lnTo>
                  <a:lnTo>
                    <a:pt x="15" y="33"/>
                  </a:lnTo>
                  <a:lnTo>
                    <a:pt x="15" y="33"/>
                  </a:lnTo>
                  <a:lnTo>
                    <a:pt x="15" y="30"/>
                  </a:lnTo>
                  <a:lnTo>
                    <a:pt x="15" y="22"/>
                  </a:lnTo>
                  <a:lnTo>
                    <a:pt x="15" y="19"/>
                  </a:lnTo>
                  <a:lnTo>
                    <a:pt x="15" y="15"/>
                  </a:lnTo>
                  <a:lnTo>
                    <a:pt x="19" y="15"/>
                  </a:lnTo>
                  <a:lnTo>
                    <a:pt x="19" y="19"/>
                  </a:lnTo>
                  <a:lnTo>
                    <a:pt x="23" y="19"/>
                  </a:lnTo>
                  <a:lnTo>
                    <a:pt x="23" y="19"/>
                  </a:lnTo>
                  <a:lnTo>
                    <a:pt x="23" y="15"/>
                  </a:lnTo>
                  <a:lnTo>
                    <a:pt x="23" y="15"/>
                  </a:lnTo>
                  <a:lnTo>
                    <a:pt x="23" y="15"/>
                  </a:lnTo>
                  <a:lnTo>
                    <a:pt x="23" y="11"/>
                  </a:lnTo>
                  <a:lnTo>
                    <a:pt x="23" y="7"/>
                  </a:lnTo>
                  <a:lnTo>
                    <a:pt x="23" y="4"/>
                  </a:lnTo>
                  <a:lnTo>
                    <a:pt x="26" y="0"/>
                  </a:lnTo>
                  <a:lnTo>
                    <a:pt x="23" y="0"/>
                  </a:lnTo>
                  <a:lnTo>
                    <a:pt x="23" y="4"/>
                  </a:lnTo>
                  <a:lnTo>
                    <a:pt x="15" y="4"/>
                  </a:lnTo>
                  <a:lnTo>
                    <a:pt x="15" y="4"/>
                  </a:lnTo>
                  <a:lnTo>
                    <a:pt x="11" y="7"/>
                  </a:lnTo>
                  <a:lnTo>
                    <a:pt x="8" y="19"/>
                  </a:lnTo>
                  <a:lnTo>
                    <a:pt x="4" y="26"/>
                  </a:lnTo>
                  <a:lnTo>
                    <a:pt x="0" y="33"/>
                  </a:lnTo>
                  <a:lnTo>
                    <a:pt x="0" y="33"/>
                  </a:lnTo>
                  <a:lnTo>
                    <a:pt x="4" y="37"/>
                  </a:lnTo>
                  <a:lnTo>
                    <a:pt x="8" y="45"/>
                  </a:lnTo>
                  <a:lnTo>
                    <a:pt x="11" y="52"/>
                  </a:lnTo>
                  <a:lnTo>
                    <a:pt x="15" y="59"/>
                  </a:lnTo>
                  <a:lnTo>
                    <a:pt x="11" y="63"/>
                  </a:lnTo>
                  <a:lnTo>
                    <a:pt x="15" y="67"/>
                  </a:lnTo>
                  <a:close/>
                </a:path>
              </a:pathLst>
            </a:custGeom>
            <a:grpFill/>
            <a:ln>
              <a:noFill/>
            </a:ln>
          </p:spPr>
          <p:txBody>
            <a:bodyPr vert="horz" wrap="square" lIns="91440" tIns="45720" rIns="91440" bIns="45720" numCol="1" anchor="t" anchorCtr="0" compatLnSpc="1"/>
            <a:lstStyle/>
            <a:p>
              <a:endParaRPr lang="en-US"/>
            </a:p>
          </p:txBody>
        </p:sp>
        <p:sp>
          <p:nvSpPr>
            <p:cNvPr id="232" name="Freeform 85"/>
            <p:cNvSpPr/>
            <p:nvPr/>
          </p:nvSpPr>
          <p:spPr bwMode="auto">
            <a:xfrm>
              <a:off x="5022541" y="2508208"/>
              <a:ext cx="9007" cy="19300"/>
            </a:xfrm>
            <a:custGeom>
              <a:avLst/>
              <a:gdLst>
                <a:gd name="T0" fmla="*/ 0 w 7"/>
                <a:gd name="T1" fmla="*/ 15 h 15"/>
                <a:gd name="T2" fmla="*/ 0 w 7"/>
                <a:gd name="T3" fmla="*/ 15 h 15"/>
                <a:gd name="T4" fmla="*/ 0 w 7"/>
                <a:gd name="T5" fmla="*/ 11 h 15"/>
                <a:gd name="T6" fmla="*/ 0 w 7"/>
                <a:gd name="T7" fmla="*/ 7 h 15"/>
                <a:gd name="T8" fmla="*/ 0 w 7"/>
                <a:gd name="T9" fmla="*/ 4 h 15"/>
                <a:gd name="T10" fmla="*/ 3 w 7"/>
                <a:gd name="T11" fmla="*/ 0 h 15"/>
                <a:gd name="T12" fmla="*/ 3 w 7"/>
                <a:gd name="T13" fmla="*/ 0 h 15"/>
                <a:gd name="T14" fmla="*/ 3 w 7"/>
                <a:gd name="T15" fmla="*/ 4 h 15"/>
                <a:gd name="T16" fmla="*/ 3 w 7"/>
                <a:gd name="T17" fmla="*/ 4 h 15"/>
                <a:gd name="T18" fmla="*/ 7 w 7"/>
                <a:gd name="T19" fmla="*/ 11 h 15"/>
                <a:gd name="T20" fmla="*/ 3 w 7"/>
                <a:gd name="T21" fmla="*/ 11 h 15"/>
                <a:gd name="T22" fmla="*/ 3 w 7"/>
                <a:gd name="T23" fmla="*/ 11 h 15"/>
                <a:gd name="T24" fmla="*/ 3 w 7"/>
                <a:gd name="T25" fmla="*/ 15 h 15"/>
                <a:gd name="T26" fmla="*/ 0 w 7"/>
                <a:gd name="T27" fmla="*/ 15 h 15"/>
                <a:gd name="T28" fmla="*/ 0 w 7"/>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
                  <a:moveTo>
                    <a:pt x="0" y="15"/>
                  </a:moveTo>
                  <a:lnTo>
                    <a:pt x="0" y="15"/>
                  </a:lnTo>
                  <a:lnTo>
                    <a:pt x="0" y="11"/>
                  </a:lnTo>
                  <a:lnTo>
                    <a:pt x="0" y="7"/>
                  </a:lnTo>
                  <a:lnTo>
                    <a:pt x="0" y="4"/>
                  </a:lnTo>
                  <a:lnTo>
                    <a:pt x="3" y="0"/>
                  </a:lnTo>
                  <a:lnTo>
                    <a:pt x="3" y="0"/>
                  </a:lnTo>
                  <a:lnTo>
                    <a:pt x="3" y="4"/>
                  </a:lnTo>
                  <a:lnTo>
                    <a:pt x="3" y="4"/>
                  </a:lnTo>
                  <a:lnTo>
                    <a:pt x="7" y="11"/>
                  </a:lnTo>
                  <a:lnTo>
                    <a:pt x="3" y="11"/>
                  </a:lnTo>
                  <a:lnTo>
                    <a:pt x="3" y="11"/>
                  </a:lnTo>
                  <a:lnTo>
                    <a:pt x="3" y="15"/>
                  </a:lnTo>
                  <a:lnTo>
                    <a:pt x="0" y="15"/>
                  </a:lnTo>
                  <a:lnTo>
                    <a:pt x="0" y="15"/>
                  </a:lnTo>
                  <a:close/>
                </a:path>
              </a:pathLst>
            </a:custGeom>
            <a:grpFill/>
            <a:ln>
              <a:noFill/>
            </a:ln>
          </p:spPr>
          <p:txBody>
            <a:bodyPr vert="horz" wrap="square" lIns="91440" tIns="45720" rIns="91440" bIns="45720" numCol="1" anchor="t" anchorCtr="0" compatLnSpc="1"/>
            <a:lstStyle/>
            <a:p>
              <a:endParaRPr lang="en-US"/>
            </a:p>
          </p:txBody>
        </p:sp>
        <p:sp>
          <p:nvSpPr>
            <p:cNvPr id="233" name="Freeform 86"/>
            <p:cNvSpPr/>
            <p:nvPr/>
          </p:nvSpPr>
          <p:spPr bwMode="auto">
            <a:xfrm>
              <a:off x="5012246" y="2527507"/>
              <a:ext cx="10293" cy="23159"/>
            </a:xfrm>
            <a:custGeom>
              <a:avLst/>
              <a:gdLst>
                <a:gd name="T0" fmla="*/ 8 w 8"/>
                <a:gd name="T1" fmla="*/ 18 h 18"/>
                <a:gd name="T2" fmla="*/ 4 w 8"/>
                <a:gd name="T3" fmla="*/ 18 h 18"/>
                <a:gd name="T4" fmla="*/ 0 w 8"/>
                <a:gd name="T5" fmla="*/ 18 h 18"/>
                <a:gd name="T6" fmla="*/ 0 w 8"/>
                <a:gd name="T7" fmla="*/ 18 h 18"/>
                <a:gd name="T8" fmla="*/ 0 w 8"/>
                <a:gd name="T9" fmla="*/ 15 h 18"/>
                <a:gd name="T10" fmla="*/ 0 w 8"/>
                <a:gd name="T11" fmla="*/ 7 h 18"/>
                <a:gd name="T12" fmla="*/ 0 w 8"/>
                <a:gd name="T13" fmla="*/ 4 h 18"/>
                <a:gd name="T14" fmla="*/ 0 w 8"/>
                <a:gd name="T15" fmla="*/ 0 h 18"/>
                <a:gd name="T16" fmla="*/ 4 w 8"/>
                <a:gd name="T17" fmla="*/ 0 h 18"/>
                <a:gd name="T18" fmla="*/ 4 w 8"/>
                <a:gd name="T19" fmla="*/ 4 h 18"/>
                <a:gd name="T20" fmla="*/ 8 w 8"/>
                <a:gd name="T21" fmla="*/ 4 h 18"/>
                <a:gd name="T22" fmla="*/ 8 w 8"/>
                <a:gd name="T23" fmla="*/ 4 h 18"/>
                <a:gd name="T24" fmla="*/ 8 w 8"/>
                <a:gd name="T25" fmla="*/ 4 h 18"/>
                <a:gd name="T26" fmla="*/ 8 w 8"/>
                <a:gd name="T27" fmla="*/ 4 h 18"/>
                <a:gd name="T28" fmla="*/ 8 w 8"/>
                <a:gd name="T29" fmla="*/ 7 h 18"/>
                <a:gd name="T30" fmla="*/ 8 w 8"/>
                <a:gd name="T31" fmla="*/ 11 h 18"/>
                <a:gd name="T32" fmla="*/ 8 w 8"/>
                <a:gd name="T33" fmla="*/ 11 h 18"/>
                <a:gd name="T34" fmla="*/ 8 w 8"/>
                <a:gd name="T35" fmla="*/ 18 h 18"/>
                <a:gd name="T36" fmla="*/ 8 w 8"/>
                <a:gd name="T3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8">
                  <a:moveTo>
                    <a:pt x="8" y="18"/>
                  </a:moveTo>
                  <a:lnTo>
                    <a:pt x="4" y="18"/>
                  </a:lnTo>
                  <a:lnTo>
                    <a:pt x="0" y="18"/>
                  </a:lnTo>
                  <a:lnTo>
                    <a:pt x="0" y="18"/>
                  </a:lnTo>
                  <a:lnTo>
                    <a:pt x="0" y="15"/>
                  </a:lnTo>
                  <a:lnTo>
                    <a:pt x="0" y="7"/>
                  </a:lnTo>
                  <a:lnTo>
                    <a:pt x="0" y="4"/>
                  </a:lnTo>
                  <a:lnTo>
                    <a:pt x="0" y="0"/>
                  </a:lnTo>
                  <a:lnTo>
                    <a:pt x="4" y="0"/>
                  </a:lnTo>
                  <a:lnTo>
                    <a:pt x="4" y="4"/>
                  </a:lnTo>
                  <a:lnTo>
                    <a:pt x="8" y="4"/>
                  </a:lnTo>
                  <a:lnTo>
                    <a:pt x="8" y="4"/>
                  </a:lnTo>
                  <a:lnTo>
                    <a:pt x="8" y="4"/>
                  </a:lnTo>
                  <a:lnTo>
                    <a:pt x="8" y="4"/>
                  </a:lnTo>
                  <a:lnTo>
                    <a:pt x="8" y="7"/>
                  </a:lnTo>
                  <a:lnTo>
                    <a:pt x="8" y="11"/>
                  </a:lnTo>
                  <a:lnTo>
                    <a:pt x="8" y="11"/>
                  </a:lnTo>
                  <a:lnTo>
                    <a:pt x="8" y="18"/>
                  </a:lnTo>
                  <a:lnTo>
                    <a:pt x="8" y="18"/>
                  </a:lnTo>
                  <a:close/>
                </a:path>
              </a:pathLst>
            </a:custGeom>
            <a:grpFill/>
            <a:ln>
              <a:noFill/>
            </a:ln>
          </p:spPr>
          <p:txBody>
            <a:bodyPr vert="horz" wrap="square" lIns="91440" tIns="45720" rIns="91440" bIns="45720" numCol="1" anchor="t" anchorCtr="0" compatLnSpc="1"/>
            <a:lstStyle/>
            <a:p>
              <a:endParaRPr lang="en-US"/>
            </a:p>
          </p:txBody>
        </p:sp>
        <p:sp>
          <p:nvSpPr>
            <p:cNvPr id="234" name="Freeform 87"/>
            <p:cNvSpPr/>
            <p:nvPr/>
          </p:nvSpPr>
          <p:spPr bwMode="auto">
            <a:xfrm>
              <a:off x="5012248" y="2483762"/>
              <a:ext cx="24446" cy="29593"/>
            </a:xfrm>
            <a:custGeom>
              <a:avLst/>
              <a:gdLst>
                <a:gd name="T0" fmla="*/ 0 w 19"/>
                <a:gd name="T1" fmla="*/ 23 h 23"/>
                <a:gd name="T2" fmla="*/ 0 w 19"/>
                <a:gd name="T3" fmla="*/ 23 h 23"/>
                <a:gd name="T4" fmla="*/ 8 w 19"/>
                <a:gd name="T5" fmla="*/ 23 h 23"/>
                <a:gd name="T6" fmla="*/ 8 w 19"/>
                <a:gd name="T7" fmla="*/ 19 h 23"/>
                <a:gd name="T8" fmla="*/ 11 w 19"/>
                <a:gd name="T9" fmla="*/ 19 h 23"/>
                <a:gd name="T10" fmla="*/ 11 w 19"/>
                <a:gd name="T11" fmla="*/ 15 h 23"/>
                <a:gd name="T12" fmla="*/ 15 w 19"/>
                <a:gd name="T13" fmla="*/ 12 h 23"/>
                <a:gd name="T14" fmla="*/ 19 w 19"/>
                <a:gd name="T15" fmla="*/ 12 h 23"/>
                <a:gd name="T16" fmla="*/ 19 w 19"/>
                <a:gd name="T17" fmla="*/ 12 h 23"/>
                <a:gd name="T18" fmla="*/ 19 w 19"/>
                <a:gd name="T19" fmla="*/ 12 h 23"/>
                <a:gd name="T20" fmla="*/ 19 w 19"/>
                <a:gd name="T21" fmla="*/ 8 h 23"/>
                <a:gd name="T22" fmla="*/ 19 w 19"/>
                <a:gd name="T23" fmla="*/ 4 h 23"/>
                <a:gd name="T24" fmla="*/ 15 w 19"/>
                <a:gd name="T25" fmla="*/ 4 h 23"/>
                <a:gd name="T26" fmla="*/ 15 w 19"/>
                <a:gd name="T27" fmla="*/ 0 h 23"/>
                <a:gd name="T28" fmla="*/ 8 w 19"/>
                <a:gd name="T29" fmla="*/ 0 h 23"/>
                <a:gd name="T30" fmla="*/ 8 w 19"/>
                <a:gd name="T31" fmla="*/ 0 h 23"/>
                <a:gd name="T32" fmla="*/ 8 w 19"/>
                <a:gd name="T33" fmla="*/ 0 h 23"/>
                <a:gd name="T34" fmla="*/ 4 w 19"/>
                <a:gd name="T35" fmla="*/ 12 h 23"/>
                <a:gd name="T36" fmla="*/ 4 w 19"/>
                <a:gd name="T37" fmla="*/ 15 h 23"/>
                <a:gd name="T38" fmla="*/ 0 w 19"/>
                <a:gd name="T39" fmla="*/ 19 h 23"/>
                <a:gd name="T40" fmla="*/ 0 w 19"/>
                <a:gd name="T41" fmla="*/ 23 h 23"/>
                <a:gd name="T42" fmla="*/ 0 w 1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3">
                  <a:moveTo>
                    <a:pt x="0" y="23"/>
                  </a:moveTo>
                  <a:lnTo>
                    <a:pt x="0" y="23"/>
                  </a:lnTo>
                  <a:lnTo>
                    <a:pt x="8" y="23"/>
                  </a:lnTo>
                  <a:lnTo>
                    <a:pt x="8" y="19"/>
                  </a:lnTo>
                  <a:lnTo>
                    <a:pt x="11" y="19"/>
                  </a:lnTo>
                  <a:lnTo>
                    <a:pt x="11" y="15"/>
                  </a:lnTo>
                  <a:lnTo>
                    <a:pt x="15" y="12"/>
                  </a:lnTo>
                  <a:lnTo>
                    <a:pt x="19" y="12"/>
                  </a:lnTo>
                  <a:lnTo>
                    <a:pt x="19" y="12"/>
                  </a:lnTo>
                  <a:lnTo>
                    <a:pt x="19" y="12"/>
                  </a:lnTo>
                  <a:lnTo>
                    <a:pt x="19" y="8"/>
                  </a:lnTo>
                  <a:lnTo>
                    <a:pt x="19" y="4"/>
                  </a:lnTo>
                  <a:lnTo>
                    <a:pt x="15" y="4"/>
                  </a:lnTo>
                  <a:lnTo>
                    <a:pt x="15" y="0"/>
                  </a:lnTo>
                  <a:lnTo>
                    <a:pt x="8" y="0"/>
                  </a:lnTo>
                  <a:lnTo>
                    <a:pt x="8" y="0"/>
                  </a:lnTo>
                  <a:lnTo>
                    <a:pt x="8" y="0"/>
                  </a:lnTo>
                  <a:lnTo>
                    <a:pt x="4" y="12"/>
                  </a:lnTo>
                  <a:lnTo>
                    <a:pt x="4" y="15"/>
                  </a:lnTo>
                  <a:lnTo>
                    <a:pt x="0" y="19"/>
                  </a:lnTo>
                  <a:lnTo>
                    <a:pt x="0" y="23"/>
                  </a:lnTo>
                  <a:lnTo>
                    <a:pt x="0" y="23"/>
                  </a:lnTo>
                  <a:close/>
                </a:path>
              </a:pathLst>
            </a:custGeom>
            <a:grpFill/>
            <a:ln>
              <a:noFill/>
            </a:ln>
          </p:spPr>
          <p:txBody>
            <a:bodyPr vert="horz" wrap="square" lIns="91440" tIns="45720" rIns="91440" bIns="45720" numCol="1" anchor="t" anchorCtr="0" compatLnSpc="1"/>
            <a:lstStyle/>
            <a:p>
              <a:endParaRPr lang="en-US"/>
            </a:p>
          </p:txBody>
        </p:sp>
        <p:sp>
          <p:nvSpPr>
            <p:cNvPr id="235" name="Freeform 88"/>
            <p:cNvSpPr/>
            <p:nvPr/>
          </p:nvSpPr>
          <p:spPr bwMode="auto">
            <a:xfrm>
              <a:off x="5012247" y="2508208"/>
              <a:ext cx="86205" cy="95211"/>
            </a:xfrm>
            <a:custGeom>
              <a:avLst/>
              <a:gdLst>
                <a:gd name="T0" fmla="*/ 4 w 67"/>
                <a:gd name="T1" fmla="*/ 63 h 74"/>
                <a:gd name="T2" fmla="*/ 4 w 67"/>
                <a:gd name="T3" fmla="*/ 63 h 74"/>
                <a:gd name="T4" fmla="*/ 4 w 67"/>
                <a:gd name="T5" fmla="*/ 63 h 74"/>
                <a:gd name="T6" fmla="*/ 4 w 67"/>
                <a:gd name="T7" fmla="*/ 59 h 74"/>
                <a:gd name="T8" fmla="*/ 4 w 67"/>
                <a:gd name="T9" fmla="*/ 56 h 74"/>
                <a:gd name="T10" fmla="*/ 4 w 67"/>
                <a:gd name="T11" fmla="*/ 52 h 74"/>
                <a:gd name="T12" fmla="*/ 4 w 67"/>
                <a:gd name="T13" fmla="*/ 48 h 74"/>
                <a:gd name="T14" fmla="*/ 8 w 67"/>
                <a:gd name="T15" fmla="*/ 48 h 74"/>
                <a:gd name="T16" fmla="*/ 8 w 67"/>
                <a:gd name="T17" fmla="*/ 45 h 74"/>
                <a:gd name="T18" fmla="*/ 8 w 67"/>
                <a:gd name="T19" fmla="*/ 41 h 74"/>
                <a:gd name="T20" fmla="*/ 8 w 67"/>
                <a:gd name="T21" fmla="*/ 41 h 74"/>
                <a:gd name="T22" fmla="*/ 8 w 67"/>
                <a:gd name="T23" fmla="*/ 26 h 74"/>
                <a:gd name="T24" fmla="*/ 8 w 67"/>
                <a:gd name="T25" fmla="*/ 26 h 74"/>
                <a:gd name="T26" fmla="*/ 8 w 67"/>
                <a:gd name="T27" fmla="*/ 22 h 74"/>
                <a:gd name="T28" fmla="*/ 8 w 67"/>
                <a:gd name="T29" fmla="*/ 19 h 74"/>
                <a:gd name="T30" fmla="*/ 8 w 67"/>
                <a:gd name="T31" fmla="*/ 19 h 74"/>
                <a:gd name="T32" fmla="*/ 8 w 67"/>
                <a:gd name="T33" fmla="*/ 15 h 74"/>
                <a:gd name="T34" fmla="*/ 8 w 67"/>
                <a:gd name="T35" fmla="*/ 15 h 74"/>
                <a:gd name="T36" fmla="*/ 11 w 67"/>
                <a:gd name="T37" fmla="*/ 15 h 74"/>
                <a:gd name="T38" fmla="*/ 11 w 67"/>
                <a:gd name="T39" fmla="*/ 11 h 74"/>
                <a:gd name="T40" fmla="*/ 15 w 67"/>
                <a:gd name="T41" fmla="*/ 11 h 74"/>
                <a:gd name="T42" fmla="*/ 19 w 67"/>
                <a:gd name="T43" fmla="*/ 15 h 74"/>
                <a:gd name="T44" fmla="*/ 22 w 67"/>
                <a:gd name="T45" fmla="*/ 19 h 74"/>
                <a:gd name="T46" fmla="*/ 22 w 67"/>
                <a:gd name="T47" fmla="*/ 19 h 74"/>
                <a:gd name="T48" fmla="*/ 26 w 67"/>
                <a:gd name="T49" fmla="*/ 19 h 74"/>
                <a:gd name="T50" fmla="*/ 59 w 67"/>
                <a:gd name="T51" fmla="*/ 0 h 74"/>
                <a:gd name="T52" fmla="*/ 67 w 67"/>
                <a:gd name="T53" fmla="*/ 19 h 74"/>
                <a:gd name="T54" fmla="*/ 67 w 67"/>
                <a:gd name="T55" fmla="*/ 19 h 74"/>
                <a:gd name="T56" fmla="*/ 59 w 67"/>
                <a:gd name="T57" fmla="*/ 26 h 74"/>
                <a:gd name="T58" fmla="*/ 37 w 67"/>
                <a:gd name="T59" fmla="*/ 30 h 74"/>
                <a:gd name="T60" fmla="*/ 56 w 67"/>
                <a:gd name="T61" fmla="*/ 48 h 74"/>
                <a:gd name="T62" fmla="*/ 48 w 67"/>
                <a:gd name="T63" fmla="*/ 56 h 74"/>
                <a:gd name="T64" fmla="*/ 48 w 67"/>
                <a:gd name="T65" fmla="*/ 63 h 74"/>
                <a:gd name="T66" fmla="*/ 33 w 67"/>
                <a:gd name="T67" fmla="*/ 63 h 74"/>
                <a:gd name="T68" fmla="*/ 22 w 67"/>
                <a:gd name="T69" fmla="*/ 74 h 74"/>
                <a:gd name="T70" fmla="*/ 8 w 67"/>
                <a:gd name="T71" fmla="*/ 71 h 74"/>
                <a:gd name="T72" fmla="*/ 0 w 67"/>
                <a:gd name="T73" fmla="*/ 71 h 74"/>
                <a:gd name="T74" fmla="*/ 0 w 67"/>
                <a:gd name="T75" fmla="*/ 71 h 74"/>
                <a:gd name="T76" fmla="*/ 4 w 67"/>
                <a:gd name="T77" fmla="*/ 67 h 74"/>
                <a:gd name="T78" fmla="*/ 4 w 67"/>
                <a:gd name="T79" fmla="*/ 63 h 74"/>
                <a:gd name="T80" fmla="*/ 4 w 67"/>
                <a:gd name="T81"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74">
                  <a:moveTo>
                    <a:pt x="4" y="63"/>
                  </a:moveTo>
                  <a:lnTo>
                    <a:pt x="4" y="63"/>
                  </a:lnTo>
                  <a:lnTo>
                    <a:pt x="4" y="63"/>
                  </a:lnTo>
                  <a:lnTo>
                    <a:pt x="4" y="59"/>
                  </a:lnTo>
                  <a:lnTo>
                    <a:pt x="4" y="56"/>
                  </a:lnTo>
                  <a:lnTo>
                    <a:pt x="4" y="52"/>
                  </a:lnTo>
                  <a:lnTo>
                    <a:pt x="4" y="48"/>
                  </a:lnTo>
                  <a:lnTo>
                    <a:pt x="8" y="48"/>
                  </a:lnTo>
                  <a:lnTo>
                    <a:pt x="8" y="45"/>
                  </a:lnTo>
                  <a:lnTo>
                    <a:pt x="8" y="41"/>
                  </a:lnTo>
                  <a:lnTo>
                    <a:pt x="8" y="41"/>
                  </a:lnTo>
                  <a:lnTo>
                    <a:pt x="8" y="26"/>
                  </a:lnTo>
                  <a:lnTo>
                    <a:pt x="8" y="26"/>
                  </a:lnTo>
                  <a:lnTo>
                    <a:pt x="8" y="22"/>
                  </a:lnTo>
                  <a:lnTo>
                    <a:pt x="8" y="19"/>
                  </a:lnTo>
                  <a:lnTo>
                    <a:pt x="8" y="19"/>
                  </a:lnTo>
                  <a:lnTo>
                    <a:pt x="8" y="15"/>
                  </a:lnTo>
                  <a:lnTo>
                    <a:pt x="8" y="15"/>
                  </a:lnTo>
                  <a:lnTo>
                    <a:pt x="11" y="15"/>
                  </a:lnTo>
                  <a:lnTo>
                    <a:pt x="11" y="11"/>
                  </a:lnTo>
                  <a:lnTo>
                    <a:pt x="15" y="11"/>
                  </a:lnTo>
                  <a:lnTo>
                    <a:pt x="19" y="15"/>
                  </a:lnTo>
                  <a:lnTo>
                    <a:pt x="22" y="19"/>
                  </a:lnTo>
                  <a:lnTo>
                    <a:pt x="22" y="19"/>
                  </a:lnTo>
                  <a:lnTo>
                    <a:pt x="26" y="19"/>
                  </a:lnTo>
                  <a:lnTo>
                    <a:pt x="59" y="0"/>
                  </a:lnTo>
                  <a:lnTo>
                    <a:pt x="67" y="19"/>
                  </a:lnTo>
                  <a:lnTo>
                    <a:pt x="67" y="19"/>
                  </a:lnTo>
                  <a:lnTo>
                    <a:pt x="59" y="26"/>
                  </a:lnTo>
                  <a:lnTo>
                    <a:pt x="37" y="30"/>
                  </a:lnTo>
                  <a:lnTo>
                    <a:pt x="56" y="48"/>
                  </a:lnTo>
                  <a:lnTo>
                    <a:pt x="48" y="56"/>
                  </a:lnTo>
                  <a:lnTo>
                    <a:pt x="48" y="63"/>
                  </a:lnTo>
                  <a:lnTo>
                    <a:pt x="33" y="63"/>
                  </a:lnTo>
                  <a:lnTo>
                    <a:pt x="22" y="74"/>
                  </a:lnTo>
                  <a:lnTo>
                    <a:pt x="8" y="71"/>
                  </a:lnTo>
                  <a:lnTo>
                    <a:pt x="0" y="71"/>
                  </a:lnTo>
                  <a:lnTo>
                    <a:pt x="0" y="71"/>
                  </a:lnTo>
                  <a:lnTo>
                    <a:pt x="4" y="67"/>
                  </a:lnTo>
                  <a:lnTo>
                    <a:pt x="4" y="63"/>
                  </a:lnTo>
                  <a:lnTo>
                    <a:pt x="4" y="63"/>
                  </a:lnTo>
                  <a:close/>
                </a:path>
              </a:pathLst>
            </a:custGeom>
            <a:grpFill/>
            <a:ln>
              <a:noFill/>
            </a:ln>
          </p:spPr>
          <p:txBody>
            <a:bodyPr vert="horz" wrap="square" lIns="91440" tIns="45720" rIns="91440" bIns="45720" numCol="1" anchor="t" anchorCtr="0" compatLnSpc="1"/>
            <a:lstStyle/>
            <a:p>
              <a:endParaRPr lang="en-US"/>
            </a:p>
          </p:txBody>
        </p:sp>
        <p:sp>
          <p:nvSpPr>
            <p:cNvPr id="236" name="Freeform 89"/>
            <p:cNvSpPr/>
            <p:nvPr/>
          </p:nvSpPr>
          <p:spPr bwMode="auto">
            <a:xfrm>
              <a:off x="5012246" y="2532654"/>
              <a:ext cx="438742" cy="333238"/>
            </a:xfrm>
            <a:custGeom>
              <a:avLst/>
              <a:gdLst>
                <a:gd name="T0" fmla="*/ 207 w 341"/>
                <a:gd name="T1" fmla="*/ 55 h 259"/>
                <a:gd name="T2" fmla="*/ 82 w 341"/>
                <a:gd name="T3" fmla="*/ 3 h 259"/>
                <a:gd name="T4" fmla="*/ 37 w 341"/>
                <a:gd name="T5" fmla="*/ 11 h 259"/>
                <a:gd name="T6" fmla="*/ 48 w 341"/>
                <a:gd name="T7" fmla="*/ 44 h 259"/>
                <a:gd name="T8" fmla="*/ 8 w 341"/>
                <a:gd name="T9" fmla="*/ 52 h 259"/>
                <a:gd name="T10" fmla="*/ 0 w 341"/>
                <a:gd name="T11" fmla="*/ 63 h 259"/>
                <a:gd name="T12" fmla="*/ 0 w 341"/>
                <a:gd name="T13" fmla="*/ 66 h 259"/>
                <a:gd name="T14" fmla="*/ 8 w 341"/>
                <a:gd name="T15" fmla="*/ 70 h 259"/>
                <a:gd name="T16" fmla="*/ 15 w 341"/>
                <a:gd name="T17" fmla="*/ 81 h 259"/>
                <a:gd name="T18" fmla="*/ 22 w 341"/>
                <a:gd name="T19" fmla="*/ 89 h 259"/>
                <a:gd name="T20" fmla="*/ 26 w 341"/>
                <a:gd name="T21" fmla="*/ 96 h 259"/>
                <a:gd name="T22" fmla="*/ 33 w 341"/>
                <a:gd name="T23" fmla="*/ 103 h 259"/>
                <a:gd name="T24" fmla="*/ 41 w 341"/>
                <a:gd name="T25" fmla="*/ 115 h 259"/>
                <a:gd name="T26" fmla="*/ 45 w 341"/>
                <a:gd name="T27" fmla="*/ 122 h 259"/>
                <a:gd name="T28" fmla="*/ 48 w 341"/>
                <a:gd name="T29" fmla="*/ 129 h 259"/>
                <a:gd name="T30" fmla="*/ 56 w 341"/>
                <a:gd name="T31" fmla="*/ 129 h 259"/>
                <a:gd name="T32" fmla="*/ 67 w 341"/>
                <a:gd name="T33" fmla="*/ 141 h 259"/>
                <a:gd name="T34" fmla="*/ 67 w 341"/>
                <a:gd name="T35" fmla="*/ 144 h 259"/>
                <a:gd name="T36" fmla="*/ 74 w 341"/>
                <a:gd name="T37" fmla="*/ 159 h 259"/>
                <a:gd name="T38" fmla="*/ 74 w 341"/>
                <a:gd name="T39" fmla="*/ 167 h 259"/>
                <a:gd name="T40" fmla="*/ 78 w 341"/>
                <a:gd name="T41" fmla="*/ 178 h 259"/>
                <a:gd name="T42" fmla="*/ 89 w 341"/>
                <a:gd name="T43" fmla="*/ 192 h 259"/>
                <a:gd name="T44" fmla="*/ 96 w 341"/>
                <a:gd name="T45" fmla="*/ 196 h 259"/>
                <a:gd name="T46" fmla="*/ 104 w 341"/>
                <a:gd name="T47" fmla="*/ 200 h 259"/>
                <a:gd name="T48" fmla="*/ 107 w 341"/>
                <a:gd name="T49" fmla="*/ 204 h 259"/>
                <a:gd name="T50" fmla="*/ 115 w 341"/>
                <a:gd name="T51" fmla="*/ 222 h 259"/>
                <a:gd name="T52" fmla="*/ 133 w 341"/>
                <a:gd name="T53" fmla="*/ 241 h 259"/>
                <a:gd name="T54" fmla="*/ 141 w 341"/>
                <a:gd name="T55" fmla="*/ 252 h 259"/>
                <a:gd name="T56" fmla="*/ 152 w 341"/>
                <a:gd name="T57" fmla="*/ 244 h 259"/>
                <a:gd name="T58" fmla="*/ 156 w 341"/>
                <a:gd name="T59" fmla="*/ 233 h 259"/>
                <a:gd name="T60" fmla="*/ 185 w 341"/>
                <a:gd name="T61" fmla="*/ 241 h 259"/>
                <a:gd name="T62" fmla="*/ 230 w 341"/>
                <a:gd name="T63" fmla="*/ 226 h 259"/>
                <a:gd name="T64" fmla="*/ 337 w 341"/>
                <a:gd name="T65" fmla="*/ 152 h 259"/>
                <a:gd name="T66" fmla="*/ 282 w 341"/>
                <a:gd name="T67" fmla="*/ 148 h 259"/>
                <a:gd name="T68" fmla="*/ 274 w 341"/>
                <a:gd name="T69" fmla="*/ 126 h 259"/>
                <a:gd name="T70" fmla="*/ 274 w 341"/>
                <a:gd name="T71" fmla="*/ 126 h 259"/>
                <a:gd name="T72" fmla="*/ 270 w 341"/>
                <a:gd name="T73" fmla="*/ 122 h 259"/>
                <a:gd name="T74" fmla="*/ 263 w 341"/>
                <a:gd name="T75" fmla="*/ 118 h 259"/>
                <a:gd name="T76" fmla="*/ 259 w 341"/>
                <a:gd name="T77" fmla="*/ 115 h 259"/>
                <a:gd name="T78" fmla="*/ 248 w 341"/>
                <a:gd name="T79" fmla="*/ 100 h 259"/>
                <a:gd name="T80" fmla="*/ 248 w 341"/>
                <a:gd name="T81" fmla="*/ 89 h 259"/>
                <a:gd name="T82" fmla="*/ 244 w 341"/>
                <a:gd name="T83" fmla="*/ 85 h 259"/>
                <a:gd name="T84" fmla="*/ 233 w 341"/>
                <a:gd name="T85" fmla="*/ 74 h 259"/>
                <a:gd name="T86" fmla="*/ 237 w 341"/>
                <a:gd name="T87" fmla="*/ 74 h 259"/>
                <a:gd name="T88" fmla="*/ 226 w 341"/>
                <a:gd name="T89" fmla="*/ 70 h 259"/>
                <a:gd name="T90" fmla="*/ 219 w 341"/>
                <a:gd name="T91" fmla="*/ 59 h 259"/>
                <a:gd name="T92" fmla="*/ 219 w 341"/>
                <a:gd name="T93" fmla="*/ 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259">
                  <a:moveTo>
                    <a:pt x="219" y="55"/>
                  </a:moveTo>
                  <a:lnTo>
                    <a:pt x="207" y="59"/>
                  </a:lnTo>
                  <a:lnTo>
                    <a:pt x="207" y="55"/>
                  </a:lnTo>
                  <a:lnTo>
                    <a:pt x="193" y="52"/>
                  </a:lnTo>
                  <a:lnTo>
                    <a:pt x="159" y="52"/>
                  </a:lnTo>
                  <a:lnTo>
                    <a:pt x="82" y="3"/>
                  </a:lnTo>
                  <a:lnTo>
                    <a:pt x="67" y="0"/>
                  </a:lnTo>
                  <a:lnTo>
                    <a:pt x="59" y="7"/>
                  </a:lnTo>
                  <a:lnTo>
                    <a:pt x="37" y="11"/>
                  </a:lnTo>
                  <a:lnTo>
                    <a:pt x="56" y="29"/>
                  </a:lnTo>
                  <a:lnTo>
                    <a:pt x="48" y="37"/>
                  </a:lnTo>
                  <a:lnTo>
                    <a:pt x="48" y="44"/>
                  </a:lnTo>
                  <a:lnTo>
                    <a:pt x="33" y="44"/>
                  </a:lnTo>
                  <a:lnTo>
                    <a:pt x="22" y="55"/>
                  </a:lnTo>
                  <a:lnTo>
                    <a:pt x="8" y="52"/>
                  </a:lnTo>
                  <a:lnTo>
                    <a:pt x="0" y="52"/>
                  </a:lnTo>
                  <a:lnTo>
                    <a:pt x="0" y="55"/>
                  </a:lnTo>
                  <a:lnTo>
                    <a:pt x="0" y="63"/>
                  </a:lnTo>
                  <a:lnTo>
                    <a:pt x="0" y="66"/>
                  </a:lnTo>
                  <a:lnTo>
                    <a:pt x="0" y="70"/>
                  </a:lnTo>
                  <a:lnTo>
                    <a:pt x="0" y="66"/>
                  </a:lnTo>
                  <a:lnTo>
                    <a:pt x="4" y="70"/>
                  </a:lnTo>
                  <a:lnTo>
                    <a:pt x="4" y="66"/>
                  </a:lnTo>
                  <a:lnTo>
                    <a:pt x="8" y="70"/>
                  </a:lnTo>
                  <a:lnTo>
                    <a:pt x="8" y="70"/>
                  </a:lnTo>
                  <a:lnTo>
                    <a:pt x="15" y="77"/>
                  </a:lnTo>
                  <a:lnTo>
                    <a:pt x="15" y="81"/>
                  </a:lnTo>
                  <a:lnTo>
                    <a:pt x="15" y="81"/>
                  </a:lnTo>
                  <a:lnTo>
                    <a:pt x="19" y="85"/>
                  </a:lnTo>
                  <a:lnTo>
                    <a:pt x="22" y="89"/>
                  </a:lnTo>
                  <a:lnTo>
                    <a:pt x="22" y="89"/>
                  </a:lnTo>
                  <a:lnTo>
                    <a:pt x="26" y="96"/>
                  </a:lnTo>
                  <a:lnTo>
                    <a:pt x="26" y="96"/>
                  </a:lnTo>
                  <a:lnTo>
                    <a:pt x="30" y="100"/>
                  </a:lnTo>
                  <a:lnTo>
                    <a:pt x="30" y="100"/>
                  </a:lnTo>
                  <a:lnTo>
                    <a:pt x="33" y="103"/>
                  </a:lnTo>
                  <a:lnTo>
                    <a:pt x="33" y="107"/>
                  </a:lnTo>
                  <a:lnTo>
                    <a:pt x="37" y="107"/>
                  </a:lnTo>
                  <a:lnTo>
                    <a:pt x="41" y="115"/>
                  </a:lnTo>
                  <a:lnTo>
                    <a:pt x="45" y="115"/>
                  </a:lnTo>
                  <a:lnTo>
                    <a:pt x="45" y="118"/>
                  </a:lnTo>
                  <a:lnTo>
                    <a:pt x="45" y="122"/>
                  </a:lnTo>
                  <a:lnTo>
                    <a:pt x="45" y="126"/>
                  </a:lnTo>
                  <a:lnTo>
                    <a:pt x="45" y="126"/>
                  </a:lnTo>
                  <a:lnTo>
                    <a:pt x="48" y="129"/>
                  </a:lnTo>
                  <a:lnTo>
                    <a:pt x="48" y="129"/>
                  </a:lnTo>
                  <a:lnTo>
                    <a:pt x="52" y="129"/>
                  </a:lnTo>
                  <a:lnTo>
                    <a:pt x="56" y="129"/>
                  </a:lnTo>
                  <a:lnTo>
                    <a:pt x="59" y="133"/>
                  </a:lnTo>
                  <a:lnTo>
                    <a:pt x="63" y="137"/>
                  </a:lnTo>
                  <a:lnTo>
                    <a:pt x="67" y="141"/>
                  </a:lnTo>
                  <a:lnTo>
                    <a:pt x="67" y="141"/>
                  </a:lnTo>
                  <a:lnTo>
                    <a:pt x="67" y="144"/>
                  </a:lnTo>
                  <a:lnTo>
                    <a:pt x="67" y="144"/>
                  </a:lnTo>
                  <a:lnTo>
                    <a:pt x="70" y="148"/>
                  </a:lnTo>
                  <a:lnTo>
                    <a:pt x="74" y="152"/>
                  </a:lnTo>
                  <a:lnTo>
                    <a:pt x="74" y="159"/>
                  </a:lnTo>
                  <a:lnTo>
                    <a:pt x="74" y="159"/>
                  </a:lnTo>
                  <a:lnTo>
                    <a:pt x="74" y="163"/>
                  </a:lnTo>
                  <a:lnTo>
                    <a:pt x="74" y="167"/>
                  </a:lnTo>
                  <a:lnTo>
                    <a:pt x="74" y="167"/>
                  </a:lnTo>
                  <a:lnTo>
                    <a:pt x="74" y="174"/>
                  </a:lnTo>
                  <a:lnTo>
                    <a:pt x="78" y="178"/>
                  </a:lnTo>
                  <a:lnTo>
                    <a:pt x="78" y="181"/>
                  </a:lnTo>
                  <a:lnTo>
                    <a:pt x="78" y="181"/>
                  </a:lnTo>
                  <a:lnTo>
                    <a:pt x="89" y="192"/>
                  </a:lnTo>
                  <a:lnTo>
                    <a:pt x="89" y="192"/>
                  </a:lnTo>
                  <a:lnTo>
                    <a:pt x="93" y="192"/>
                  </a:lnTo>
                  <a:lnTo>
                    <a:pt x="96" y="196"/>
                  </a:lnTo>
                  <a:lnTo>
                    <a:pt x="96" y="196"/>
                  </a:lnTo>
                  <a:lnTo>
                    <a:pt x="104" y="200"/>
                  </a:lnTo>
                  <a:lnTo>
                    <a:pt x="104" y="200"/>
                  </a:lnTo>
                  <a:lnTo>
                    <a:pt x="107" y="204"/>
                  </a:lnTo>
                  <a:lnTo>
                    <a:pt x="107" y="204"/>
                  </a:lnTo>
                  <a:lnTo>
                    <a:pt x="107" y="204"/>
                  </a:lnTo>
                  <a:lnTo>
                    <a:pt x="111" y="218"/>
                  </a:lnTo>
                  <a:lnTo>
                    <a:pt x="115" y="218"/>
                  </a:lnTo>
                  <a:lnTo>
                    <a:pt x="115" y="222"/>
                  </a:lnTo>
                  <a:lnTo>
                    <a:pt x="130" y="233"/>
                  </a:lnTo>
                  <a:lnTo>
                    <a:pt x="130" y="233"/>
                  </a:lnTo>
                  <a:lnTo>
                    <a:pt x="133" y="241"/>
                  </a:lnTo>
                  <a:lnTo>
                    <a:pt x="137" y="241"/>
                  </a:lnTo>
                  <a:lnTo>
                    <a:pt x="141" y="252"/>
                  </a:lnTo>
                  <a:lnTo>
                    <a:pt x="141" y="252"/>
                  </a:lnTo>
                  <a:lnTo>
                    <a:pt x="145" y="252"/>
                  </a:lnTo>
                  <a:lnTo>
                    <a:pt x="148" y="248"/>
                  </a:lnTo>
                  <a:lnTo>
                    <a:pt x="152" y="244"/>
                  </a:lnTo>
                  <a:lnTo>
                    <a:pt x="148" y="241"/>
                  </a:lnTo>
                  <a:lnTo>
                    <a:pt x="152" y="233"/>
                  </a:lnTo>
                  <a:lnTo>
                    <a:pt x="156" y="233"/>
                  </a:lnTo>
                  <a:lnTo>
                    <a:pt x="159" y="237"/>
                  </a:lnTo>
                  <a:lnTo>
                    <a:pt x="170" y="237"/>
                  </a:lnTo>
                  <a:lnTo>
                    <a:pt x="185" y="241"/>
                  </a:lnTo>
                  <a:lnTo>
                    <a:pt x="200" y="248"/>
                  </a:lnTo>
                  <a:lnTo>
                    <a:pt x="200" y="259"/>
                  </a:lnTo>
                  <a:lnTo>
                    <a:pt x="230" y="226"/>
                  </a:lnTo>
                  <a:lnTo>
                    <a:pt x="337" y="196"/>
                  </a:lnTo>
                  <a:lnTo>
                    <a:pt x="341" y="163"/>
                  </a:lnTo>
                  <a:lnTo>
                    <a:pt x="337" y="152"/>
                  </a:lnTo>
                  <a:lnTo>
                    <a:pt x="337" y="152"/>
                  </a:lnTo>
                  <a:lnTo>
                    <a:pt x="330" y="155"/>
                  </a:lnTo>
                  <a:lnTo>
                    <a:pt x="282" y="148"/>
                  </a:lnTo>
                  <a:lnTo>
                    <a:pt x="278" y="137"/>
                  </a:lnTo>
                  <a:lnTo>
                    <a:pt x="274" y="133"/>
                  </a:lnTo>
                  <a:lnTo>
                    <a:pt x="274" y="126"/>
                  </a:lnTo>
                  <a:lnTo>
                    <a:pt x="274" y="126"/>
                  </a:lnTo>
                  <a:lnTo>
                    <a:pt x="274" y="129"/>
                  </a:lnTo>
                  <a:lnTo>
                    <a:pt x="274" y="126"/>
                  </a:lnTo>
                  <a:lnTo>
                    <a:pt x="274" y="126"/>
                  </a:lnTo>
                  <a:lnTo>
                    <a:pt x="274" y="122"/>
                  </a:lnTo>
                  <a:lnTo>
                    <a:pt x="270" y="122"/>
                  </a:lnTo>
                  <a:lnTo>
                    <a:pt x="270" y="122"/>
                  </a:lnTo>
                  <a:lnTo>
                    <a:pt x="270" y="122"/>
                  </a:lnTo>
                  <a:lnTo>
                    <a:pt x="263" y="118"/>
                  </a:lnTo>
                  <a:lnTo>
                    <a:pt x="263" y="118"/>
                  </a:lnTo>
                  <a:lnTo>
                    <a:pt x="263" y="118"/>
                  </a:lnTo>
                  <a:lnTo>
                    <a:pt x="259" y="115"/>
                  </a:lnTo>
                  <a:lnTo>
                    <a:pt x="259" y="111"/>
                  </a:lnTo>
                  <a:lnTo>
                    <a:pt x="252" y="100"/>
                  </a:lnTo>
                  <a:lnTo>
                    <a:pt x="248" y="100"/>
                  </a:lnTo>
                  <a:lnTo>
                    <a:pt x="248" y="100"/>
                  </a:lnTo>
                  <a:lnTo>
                    <a:pt x="248" y="96"/>
                  </a:lnTo>
                  <a:lnTo>
                    <a:pt x="248" y="89"/>
                  </a:lnTo>
                  <a:lnTo>
                    <a:pt x="248" y="89"/>
                  </a:lnTo>
                  <a:lnTo>
                    <a:pt x="244" y="85"/>
                  </a:lnTo>
                  <a:lnTo>
                    <a:pt x="244" y="85"/>
                  </a:lnTo>
                  <a:lnTo>
                    <a:pt x="237" y="77"/>
                  </a:lnTo>
                  <a:lnTo>
                    <a:pt x="237" y="77"/>
                  </a:lnTo>
                  <a:lnTo>
                    <a:pt x="233" y="74"/>
                  </a:lnTo>
                  <a:lnTo>
                    <a:pt x="233" y="74"/>
                  </a:lnTo>
                  <a:lnTo>
                    <a:pt x="233" y="74"/>
                  </a:lnTo>
                  <a:lnTo>
                    <a:pt x="237" y="74"/>
                  </a:lnTo>
                  <a:lnTo>
                    <a:pt x="233" y="74"/>
                  </a:lnTo>
                  <a:lnTo>
                    <a:pt x="233" y="74"/>
                  </a:lnTo>
                  <a:lnTo>
                    <a:pt x="226" y="70"/>
                  </a:lnTo>
                  <a:lnTo>
                    <a:pt x="222" y="63"/>
                  </a:lnTo>
                  <a:lnTo>
                    <a:pt x="222" y="59"/>
                  </a:lnTo>
                  <a:lnTo>
                    <a:pt x="219" y="59"/>
                  </a:lnTo>
                  <a:lnTo>
                    <a:pt x="219" y="55"/>
                  </a:lnTo>
                  <a:lnTo>
                    <a:pt x="219" y="59"/>
                  </a:lnTo>
                  <a:lnTo>
                    <a:pt x="219" y="55"/>
                  </a:lnTo>
                  <a:close/>
                </a:path>
              </a:pathLst>
            </a:custGeom>
            <a:grpFill/>
            <a:ln>
              <a:noFill/>
            </a:ln>
          </p:spPr>
          <p:txBody>
            <a:bodyPr vert="horz" wrap="square" lIns="91440" tIns="45720" rIns="91440" bIns="45720" numCol="1" anchor="t" anchorCtr="0" compatLnSpc="1"/>
            <a:lstStyle/>
            <a:p>
              <a:endParaRPr lang="en-US"/>
            </a:p>
          </p:txBody>
        </p:sp>
        <p:sp>
          <p:nvSpPr>
            <p:cNvPr id="237" name="Freeform 90"/>
            <p:cNvSpPr/>
            <p:nvPr/>
          </p:nvSpPr>
          <p:spPr bwMode="auto">
            <a:xfrm>
              <a:off x="5350632" y="2656170"/>
              <a:ext cx="14153" cy="33452"/>
            </a:xfrm>
            <a:custGeom>
              <a:avLst/>
              <a:gdLst>
                <a:gd name="T0" fmla="*/ 7 w 11"/>
                <a:gd name="T1" fmla="*/ 26 h 26"/>
                <a:gd name="T2" fmla="*/ 7 w 11"/>
                <a:gd name="T3" fmla="*/ 26 h 26"/>
                <a:gd name="T4" fmla="*/ 0 w 11"/>
                <a:gd name="T5" fmla="*/ 22 h 26"/>
                <a:gd name="T6" fmla="*/ 0 w 11"/>
                <a:gd name="T7" fmla="*/ 22 h 26"/>
                <a:gd name="T8" fmla="*/ 0 w 11"/>
                <a:gd name="T9" fmla="*/ 22 h 26"/>
                <a:gd name="T10" fmla="*/ 0 w 11"/>
                <a:gd name="T11" fmla="*/ 19 h 26"/>
                <a:gd name="T12" fmla="*/ 0 w 11"/>
                <a:gd name="T13" fmla="*/ 19 h 26"/>
                <a:gd name="T14" fmla="*/ 0 w 11"/>
                <a:gd name="T15" fmla="*/ 15 h 26"/>
                <a:gd name="T16" fmla="*/ 0 w 11"/>
                <a:gd name="T17" fmla="*/ 11 h 26"/>
                <a:gd name="T18" fmla="*/ 0 w 11"/>
                <a:gd name="T19" fmla="*/ 11 h 26"/>
                <a:gd name="T20" fmla="*/ 0 w 11"/>
                <a:gd name="T21" fmla="*/ 11 h 26"/>
                <a:gd name="T22" fmla="*/ 0 w 11"/>
                <a:gd name="T23" fmla="*/ 7 h 26"/>
                <a:gd name="T24" fmla="*/ 0 w 11"/>
                <a:gd name="T25" fmla="*/ 7 h 26"/>
                <a:gd name="T26" fmla="*/ 0 w 11"/>
                <a:gd name="T27" fmla="*/ 4 h 26"/>
                <a:gd name="T28" fmla="*/ 4 w 11"/>
                <a:gd name="T29" fmla="*/ 4 h 26"/>
                <a:gd name="T30" fmla="*/ 4 w 11"/>
                <a:gd name="T31" fmla="*/ 4 h 26"/>
                <a:gd name="T32" fmla="*/ 4 w 11"/>
                <a:gd name="T33" fmla="*/ 4 h 26"/>
                <a:gd name="T34" fmla="*/ 4 w 11"/>
                <a:gd name="T35" fmla="*/ 0 h 26"/>
                <a:gd name="T36" fmla="*/ 4 w 11"/>
                <a:gd name="T37" fmla="*/ 0 h 26"/>
                <a:gd name="T38" fmla="*/ 7 w 11"/>
                <a:gd name="T39" fmla="*/ 4 h 26"/>
                <a:gd name="T40" fmla="*/ 7 w 11"/>
                <a:gd name="T41" fmla="*/ 4 h 26"/>
                <a:gd name="T42" fmla="*/ 11 w 11"/>
                <a:gd name="T43" fmla="*/ 4 h 26"/>
                <a:gd name="T44" fmla="*/ 11 w 11"/>
                <a:gd name="T45" fmla="*/ 4 h 26"/>
                <a:gd name="T46" fmla="*/ 7 w 11"/>
                <a:gd name="T47" fmla="*/ 11 h 26"/>
                <a:gd name="T48" fmla="*/ 7 w 11"/>
                <a:gd name="T49" fmla="*/ 11 h 26"/>
                <a:gd name="T50" fmla="*/ 7 w 11"/>
                <a:gd name="T51" fmla="*/ 15 h 26"/>
                <a:gd name="T52" fmla="*/ 11 w 11"/>
                <a:gd name="T53" fmla="*/ 15 h 26"/>
                <a:gd name="T54" fmla="*/ 11 w 11"/>
                <a:gd name="T55" fmla="*/ 19 h 26"/>
                <a:gd name="T56" fmla="*/ 11 w 11"/>
                <a:gd name="T57" fmla="*/ 26 h 26"/>
                <a:gd name="T58" fmla="*/ 7 w 11"/>
                <a:gd name="T59" fmla="*/ 26 h 26"/>
                <a:gd name="T60" fmla="*/ 7 w 11"/>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26">
                  <a:moveTo>
                    <a:pt x="7" y="26"/>
                  </a:moveTo>
                  <a:lnTo>
                    <a:pt x="7" y="26"/>
                  </a:lnTo>
                  <a:lnTo>
                    <a:pt x="0" y="22"/>
                  </a:lnTo>
                  <a:lnTo>
                    <a:pt x="0" y="22"/>
                  </a:lnTo>
                  <a:lnTo>
                    <a:pt x="0" y="22"/>
                  </a:lnTo>
                  <a:lnTo>
                    <a:pt x="0" y="19"/>
                  </a:lnTo>
                  <a:lnTo>
                    <a:pt x="0" y="19"/>
                  </a:lnTo>
                  <a:lnTo>
                    <a:pt x="0" y="15"/>
                  </a:lnTo>
                  <a:lnTo>
                    <a:pt x="0" y="11"/>
                  </a:lnTo>
                  <a:lnTo>
                    <a:pt x="0" y="11"/>
                  </a:lnTo>
                  <a:lnTo>
                    <a:pt x="0" y="11"/>
                  </a:lnTo>
                  <a:lnTo>
                    <a:pt x="0" y="7"/>
                  </a:lnTo>
                  <a:lnTo>
                    <a:pt x="0" y="7"/>
                  </a:lnTo>
                  <a:lnTo>
                    <a:pt x="0" y="4"/>
                  </a:lnTo>
                  <a:lnTo>
                    <a:pt x="4" y="4"/>
                  </a:lnTo>
                  <a:lnTo>
                    <a:pt x="4" y="4"/>
                  </a:lnTo>
                  <a:lnTo>
                    <a:pt x="4" y="4"/>
                  </a:lnTo>
                  <a:lnTo>
                    <a:pt x="4" y="0"/>
                  </a:lnTo>
                  <a:lnTo>
                    <a:pt x="4" y="0"/>
                  </a:lnTo>
                  <a:lnTo>
                    <a:pt x="7" y="4"/>
                  </a:lnTo>
                  <a:lnTo>
                    <a:pt x="7" y="4"/>
                  </a:lnTo>
                  <a:lnTo>
                    <a:pt x="11" y="4"/>
                  </a:lnTo>
                  <a:lnTo>
                    <a:pt x="11" y="4"/>
                  </a:lnTo>
                  <a:lnTo>
                    <a:pt x="7" y="11"/>
                  </a:lnTo>
                  <a:lnTo>
                    <a:pt x="7" y="11"/>
                  </a:lnTo>
                  <a:lnTo>
                    <a:pt x="7" y="15"/>
                  </a:lnTo>
                  <a:lnTo>
                    <a:pt x="11" y="15"/>
                  </a:lnTo>
                  <a:lnTo>
                    <a:pt x="11" y="19"/>
                  </a:lnTo>
                  <a:lnTo>
                    <a:pt x="11" y="26"/>
                  </a:lnTo>
                  <a:lnTo>
                    <a:pt x="7" y="26"/>
                  </a:lnTo>
                  <a:lnTo>
                    <a:pt x="7" y="26"/>
                  </a:lnTo>
                  <a:close/>
                </a:path>
              </a:pathLst>
            </a:custGeom>
            <a:grpFill/>
            <a:ln>
              <a:noFill/>
            </a:ln>
          </p:spPr>
          <p:txBody>
            <a:bodyPr vert="horz" wrap="square" lIns="91440" tIns="45720" rIns="91440" bIns="45720" numCol="1" anchor="t" anchorCtr="0" compatLnSpc="1"/>
            <a:lstStyle/>
            <a:p>
              <a:endParaRPr lang="en-US"/>
            </a:p>
          </p:txBody>
        </p:sp>
        <p:sp>
          <p:nvSpPr>
            <p:cNvPr id="238" name="Freeform 91"/>
            <p:cNvSpPr/>
            <p:nvPr/>
          </p:nvSpPr>
          <p:spPr bwMode="auto">
            <a:xfrm>
              <a:off x="5364785" y="2661317"/>
              <a:ext cx="105504" cy="70765"/>
            </a:xfrm>
            <a:custGeom>
              <a:avLst/>
              <a:gdLst>
                <a:gd name="T0" fmla="*/ 0 w 82"/>
                <a:gd name="T1" fmla="*/ 26 h 55"/>
                <a:gd name="T2" fmla="*/ 0 w 82"/>
                <a:gd name="T3" fmla="*/ 33 h 55"/>
                <a:gd name="T4" fmla="*/ 4 w 82"/>
                <a:gd name="T5" fmla="*/ 37 h 55"/>
                <a:gd name="T6" fmla="*/ 8 w 82"/>
                <a:gd name="T7" fmla="*/ 48 h 55"/>
                <a:gd name="T8" fmla="*/ 56 w 82"/>
                <a:gd name="T9" fmla="*/ 55 h 55"/>
                <a:gd name="T10" fmla="*/ 63 w 82"/>
                <a:gd name="T11" fmla="*/ 52 h 55"/>
                <a:gd name="T12" fmla="*/ 78 w 82"/>
                <a:gd name="T13" fmla="*/ 11 h 55"/>
                <a:gd name="T14" fmla="*/ 82 w 82"/>
                <a:gd name="T15" fmla="*/ 11 h 55"/>
                <a:gd name="T16" fmla="*/ 78 w 82"/>
                <a:gd name="T17" fmla="*/ 7 h 55"/>
                <a:gd name="T18" fmla="*/ 78 w 82"/>
                <a:gd name="T19" fmla="*/ 3 h 55"/>
                <a:gd name="T20" fmla="*/ 78 w 82"/>
                <a:gd name="T21" fmla="*/ 7 h 55"/>
                <a:gd name="T22" fmla="*/ 78 w 82"/>
                <a:gd name="T23" fmla="*/ 3 h 55"/>
                <a:gd name="T24" fmla="*/ 78 w 82"/>
                <a:gd name="T25" fmla="*/ 3 h 55"/>
                <a:gd name="T26" fmla="*/ 74 w 82"/>
                <a:gd name="T27" fmla="*/ 3 h 55"/>
                <a:gd name="T28" fmla="*/ 74 w 82"/>
                <a:gd name="T29" fmla="*/ 0 h 55"/>
                <a:gd name="T30" fmla="*/ 74 w 82"/>
                <a:gd name="T31" fmla="*/ 0 h 55"/>
                <a:gd name="T32" fmla="*/ 74 w 82"/>
                <a:gd name="T33" fmla="*/ 0 h 55"/>
                <a:gd name="T34" fmla="*/ 70 w 82"/>
                <a:gd name="T35" fmla="*/ 3 h 55"/>
                <a:gd name="T36" fmla="*/ 63 w 82"/>
                <a:gd name="T37" fmla="*/ 7 h 55"/>
                <a:gd name="T38" fmla="*/ 63 w 82"/>
                <a:gd name="T39" fmla="*/ 11 h 55"/>
                <a:gd name="T40" fmla="*/ 52 w 82"/>
                <a:gd name="T41" fmla="*/ 18 h 55"/>
                <a:gd name="T42" fmla="*/ 52 w 82"/>
                <a:gd name="T43" fmla="*/ 22 h 55"/>
                <a:gd name="T44" fmla="*/ 52 w 82"/>
                <a:gd name="T45" fmla="*/ 22 h 55"/>
                <a:gd name="T46" fmla="*/ 52 w 82"/>
                <a:gd name="T47" fmla="*/ 22 h 55"/>
                <a:gd name="T48" fmla="*/ 48 w 82"/>
                <a:gd name="T49" fmla="*/ 26 h 55"/>
                <a:gd name="T50" fmla="*/ 48 w 82"/>
                <a:gd name="T51" fmla="*/ 26 h 55"/>
                <a:gd name="T52" fmla="*/ 45 w 82"/>
                <a:gd name="T53" fmla="*/ 26 h 55"/>
                <a:gd name="T54" fmla="*/ 45 w 82"/>
                <a:gd name="T55" fmla="*/ 26 h 55"/>
                <a:gd name="T56" fmla="*/ 45 w 82"/>
                <a:gd name="T57" fmla="*/ 29 h 55"/>
                <a:gd name="T58" fmla="*/ 45 w 82"/>
                <a:gd name="T59" fmla="*/ 29 h 55"/>
                <a:gd name="T60" fmla="*/ 41 w 82"/>
                <a:gd name="T61" fmla="*/ 29 h 55"/>
                <a:gd name="T62" fmla="*/ 37 w 82"/>
                <a:gd name="T63" fmla="*/ 29 h 55"/>
                <a:gd name="T64" fmla="*/ 33 w 82"/>
                <a:gd name="T65" fmla="*/ 33 h 55"/>
                <a:gd name="T66" fmla="*/ 33 w 82"/>
                <a:gd name="T67" fmla="*/ 29 h 55"/>
                <a:gd name="T68" fmla="*/ 30 w 82"/>
                <a:gd name="T69" fmla="*/ 29 h 55"/>
                <a:gd name="T70" fmla="*/ 26 w 82"/>
                <a:gd name="T71" fmla="*/ 29 h 55"/>
                <a:gd name="T72" fmla="*/ 26 w 82"/>
                <a:gd name="T73" fmla="*/ 29 h 55"/>
                <a:gd name="T74" fmla="*/ 19 w 82"/>
                <a:gd name="T75" fmla="*/ 29 h 55"/>
                <a:gd name="T76" fmla="*/ 11 w 82"/>
                <a:gd name="T77" fmla="*/ 33 h 55"/>
                <a:gd name="T78" fmla="*/ 11 w 82"/>
                <a:gd name="T79" fmla="*/ 33 h 55"/>
                <a:gd name="T80" fmla="*/ 8 w 82"/>
                <a:gd name="T81" fmla="*/ 33 h 55"/>
                <a:gd name="T82" fmla="*/ 4 w 82"/>
                <a:gd name="T83" fmla="*/ 33 h 55"/>
                <a:gd name="T84" fmla="*/ 4 w 82"/>
                <a:gd name="T85" fmla="*/ 26 h 55"/>
                <a:gd name="T86" fmla="*/ 4 w 82"/>
                <a:gd name="T87" fmla="*/ 29 h 55"/>
                <a:gd name="T88" fmla="*/ 0 w 82"/>
                <a:gd name="T89"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55">
                  <a:moveTo>
                    <a:pt x="0" y="26"/>
                  </a:moveTo>
                  <a:lnTo>
                    <a:pt x="0" y="33"/>
                  </a:lnTo>
                  <a:lnTo>
                    <a:pt x="4" y="37"/>
                  </a:lnTo>
                  <a:lnTo>
                    <a:pt x="8" y="48"/>
                  </a:lnTo>
                  <a:lnTo>
                    <a:pt x="56" y="55"/>
                  </a:lnTo>
                  <a:lnTo>
                    <a:pt x="63" y="52"/>
                  </a:lnTo>
                  <a:lnTo>
                    <a:pt x="78" y="11"/>
                  </a:lnTo>
                  <a:lnTo>
                    <a:pt x="82" y="11"/>
                  </a:lnTo>
                  <a:lnTo>
                    <a:pt x="78" y="7"/>
                  </a:lnTo>
                  <a:lnTo>
                    <a:pt x="78" y="3"/>
                  </a:lnTo>
                  <a:lnTo>
                    <a:pt x="78" y="7"/>
                  </a:lnTo>
                  <a:lnTo>
                    <a:pt x="78" y="3"/>
                  </a:lnTo>
                  <a:lnTo>
                    <a:pt x="78" y="3"/>
                  </a:lnTo>
                  <a:lnTo>
                    <a:pt x="74" y="3"/>
                  </a:lnTo>
                  <a:lnTo>
                    <a:pt x="74" y="0"/>
                  </a:lnTo>
                  <a:lnTo>
                    <a:pt x="74" y="0"/>
                  </a:lnTo>
                  <a:lnTo>
                    <a:pt x="74" y="0"/>
                  </a:lnTo>
                  <a:lnTo>
                    <a:pt x="70" y="3"/>
                  </a:lnTo>
                  <a:lnTo>
                    <a:pt x="63" y="7"/>
                  </a:lnTo>
                  <a:lnTo>
                    <a:pt x="63" y="11"/>
                  </a:lnTo>
                  <a:lnTo>
                    <a:pt x="52" y="18"/>
                  </a:lnTo>
                  <a:lnTo>
                    <a:pt x="52" y="22"/>
                  </a:lnTo>
                  <a:lnTo>
                    <a:pt x="52" y="22"/>
                  </a:lnTo>
                  <a:lnTo>
                    <a:pt x="52" y="22"/>
                  </a:lnTo>
                  <a:lnTo>
                    <a:pt x="48" y="26"/>
                  </a:lnTo>
                  <a:lnTo>
                    <a:pt x="48" y="26"/>
                  </a:lnTo>
                  <a:lnTo>
                    <a:pt x="45" y="26"/>
                  </a:lnTo>
                  <a:lnTo>
                    <a:pt x="45" y="26"/>
                  </a:lnTo>
                  <a:lnTo>
                    <a:pt x="45" y="29"/>
                  </a:lnTo>
                  <a:lnTo>
                    <a:pt x="45" y="29"/>
                  </a:lnTo>
                  <a:lnTo>
                    <a:pt x="41" y="29"/>
                  </a:lnTo>
                  <a:lnTo>
                    <a:pt x="37" y="29"/>
                  </a:lnTo>
                  <a:lnTo>
                    <a:pt x="33" y="33"/>
                  </a:lnTo>
                  <a:lnTo>
                    <a:pt x="33" y="29"/>
                  </a:lnTo>
                  <a:lnTo>
                    <a:pt x="30" y="29"/>
                  </a:lnTo>
                  <a:lnTo>
                    <a:pt x="26" y="29"/>
                  </a:lnTo>
                  <a:lnTo>
                    <a:pt x="26" y="29"/>
                  </a:lnTo>
                  <a:lnTo>
                    <a:pt x="19" y="29"/>
                  </a:lnTo>
                  <a:lnTo>
                    <a:pt x="11" y="33"/>
                  </a:lnTo>
                  <a:lnTo>
                    <a:pt x="11" y="33"/>
                  </a:lnTo>
                  <a:lnTo>
                    <a:pt x="8" y="33"/>
                  </a:lnTo>
                  <a:lnTo>
                    <a:pt x="4" y="33"/>
                  </a:lnTo>
                  <a:lnTo>
                    <a:pt x="4" y="26"/>
                  </a:lnTo>
                  <a:lnTo>
                    <a:pt x="4" y="29"/>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39" name="Freeform 92"/>
            <p:cNvSpPr>
              <a:spLocks noEditPoints="1"/>
            </p:cNvSpPr>
            <p:nvPr/>
          </p:nvSpPr>
          <p:spPr bwMode="auto">
            <a:xfrm>
              <a:off x="3721756" y="2388551"/>
              <a:ext cx="61758" cy="24446"/>
            </a:xfrm>
            <a:custGeom>
              <a:avLst/>
              <a:gdLst>
                <a:gd name="T0" fmla="*/ 18 w 48"/>
                <a:gd name="T1" fmla="*/ 0 h 19"/>
                <a:gd name="T2" fmla="*/ 22 w 48"/>
                <a:gd name="T3" fmla="*/ 4 h 19"/>
                <a:gd name="T4" fmla="*/ 22 w 48"/>
                <a:gd name="T5" fmla="*/ 0 h 19"/>
                <a:gd name="T6" fmla="*/ 18 w 48"/>
                <a:gd name="T7" fmla="*/ 0 h 19"/>
                <a:gd name="T8" fmla="*/ 18 w 48"/>
                <a:gd name="T9" fmla="*/ 0 h 19"/>
                <a:gd name="T10" fmla="*/ 18 w 48"/>
                <a:gd name="T11" fmla="*/ 0 h 19"/>
                <a:gd name="T12" fmla="*/ 3 w 48"/>
                <a:gd name="T13" fmla="*/ 0 h 19"/>
                <a:gd name="T14" fmla="*/ 7 w 48"/>
                <a:gd name="T15" fmla="*/ 4 h 19"/>
                <a:gd name="T16" fmla="*/ 7 w 48"/>
                <a:gd name="T17" fmla="*/ 0 h 19"/>
                <a:gd name="T18" fmla="*/ 3 w 48"/>
                <a:gd name="T19" fmla="*/ 0 h 19"/>
                <a:gd name="T20" fmla="*/ 3 w 48"/>
                <a:gd name="T21" fmla="*/ 0 h 19"/>
                <a:gd name="T22" fmla="*/ 0 w 48"/>
                <a:gd name="T23" fmla="*/ 4 h 19"/>
                <a:gd name="T24" fmla="*/ 0 w 48"/>
                <a:gd name="T25" fmla="*/ 8 h 19"/>
                <a:gd name="T26" fmla="*/ 3 w 48"/>
                <a:gd name="T27" fmla="*/ 8 h 19"/>
                <a:gd name="T28" fmla="*/ 3 w 48"/>
                <a:gd name="T29" fmla="*/ 8 h 19"/>
                <a:gd name="T30" fmla="*/ 3 w 48"/>
                <a:gd name="T31" fmla="*/ 4 h 19"/>
                <a:gd name="T32" fmla="*/ 0 w 48"/>
                <a:gd name="T33" fmla="*/ 4 h 19"/>
                <a:gd name="T34" fmla="*/ 0 w 48"/>
                <a:gd name="T35" fmla="*/ 4 h 19"/>
                <a:gd name="T36" fmla="*/ 44 w 48"/>
                <a:gd name="T37" fmla="*/ 19 h 19"/>
                <a:gd name="T38" fmla="*/ 40 w 48"/>
                <a:gd name="T39" fmla="*/ 19 h 19"/>
                <a:gd name="T40" fmla="*/ 40 w 48"/>
                <a:gd name="T41" fmla="*/ 19 h 19"/>
                <a:gd name="T42" fmla="*/ 48 w 48"/>
                <a:gd name="T43" fmla="*/ 19 h 19"/>
                <a:gd name="T44" fmla="*/ 48 w 48"/>
                <a:gd name="T45" fmla="*/ 19 h 19"/>
                <a:gd name="T46" fmla="*/ 48 w 48"/>
                <a:gd name="T47" fmla="*/ 19 h 19"/>
                <a:gd name="T48" fmla="*/ 44 w 48"/>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9">
                  <a:moveTo>
                    <a:pt x="18" y="0"/>
                  </a:moveTo>
                  <a:lnTo>
                    <a:pt x="22" y="4"/>
                  </a:lnTo>
                  <a:lnTo>
                    <a:pt x="22" y="0"/>
                  </a:lnTo>
                  <a:lnTo>
                    <a:pt x="18" y="0"/>
                  </a:lnTo>
                  <a:lnTo>
                    <a:pt x="18" y="0"/>
                  </a:lnTo>
                  <a:lnTo>
                    <a:pt x="18" y="0"/>
                  </a:lnTo>
                  <a:close/>
                  <a:moveTo>
                    <a:pt x="3" y="0"/>
                  </a:moveTo>
                  <a:lnTo>
                    <a:pt x="7" y="4"/>
                  </a:lnTo>
                  <a:lnTo>
                    <a:pt x="7" y="0"/>
                  </a:lnTo>
                  <a:lnTo>
                    <a:pt x="3" y="0"/>
                  </a:lnTo>
                  <a:lnTo>
                    <a:pt x="3" y="0"/>
                  </a:lnTo>
                  <a:close/>
                  <a:moveTo>
                    <a:pt x="0" y="4"/>
                  </a:moveTo>
                  <a:lnTo>
                    <a:pt x="0" y="8"/>
                  </a:lnTo>
                  <a:lnTo>
                    <a:pt x="3" y="8"/>
                  </a:lnTo>
                  <a:lnTo>
                    <a:pt x="3" y="8"/>
                  </a:lnTo>
                  <a:lnTo>
                    <a:pt x="3" y="4"/>
                  </a:lnTo>
                  <a:lnTo>
                    <a:pt x="0" y="4"/>
                  </a:lnTo>
                  <a:lnTo>
                    <a:pt x="0" y="4"/>
                  </a:lnTo>
                  <a:close/>
                  <a:moveTo>
                    <a:pt x="44" y="19"/>
                  </a:moveTo>
                  <a:lnTo>
                    <a:pt x="40" y="19"/>
                  </a:lnTo>
                  <a:lnTo>
                    <a:pt x="40" y="19"/>
                  </a:lnTo>
                  <a:lnTo>
                    <a:pt x="48" y="19"/>
                  </a:lnTo>
                  <a:lnTo>
                    <a:pt x="48" y="19"/>
                  </a:lnTo>
                  <a:lnTo>
                    <a:pt x="48" y="19"/>
                  </a:lnTo>
                  <a:lnTo>
                    <a:pt x="44" y="19"/>
                  </a:lnTo>
                  <a:close/>
                </a:path>
              </a:pathLst>
            </a:custGeom>
            <a:grpFill/>
            <a:ln>
              <a:noFill/>
            </a:ln>
          </p:spPr>
          <p:txBody>
            <a:bodyPr vert="horz" wrap="square" lIns="91440" tIns="45720" rIns="91440" bIns="45720" numCol="1" anchor="t" anchorCtr="0" compatLnSpc="1"/>
            <a:lstStyle/>
            <a:p>
              <a:endParaRPr lang="en-US"/>
            </a:p>
          </p:txBody>
        </p:sp>
        <p:sp>
          <p:nvSpPr>
            <p:cNvPr id="240" name="Freeform 93"/>
            <p:cNvSpPr/>
            <p:nvPr/>
          </p:nvSpPr>
          <p:spPr bwMode="auto">
            <a:xfrm>
              <a:off x="3945630" y="2522360"/>
              <a:ext cx="9007" cy="5147"/>
            </a:xfrm>
            <a:custGeom>
              <a:avLst/>
              <a:gdLst>
                <a:gd name="T0" fmla="*/ 1 w 2"/>
                <a:gd name="T1" fmla="*/ 1 h 1"/>
                <a:gd name="T2" fmla="*/ 1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0" y="0"/>
                    <a:pt x="0" y="0"/>
                    <a:pt x="0" y="0"/>
                  </a:cubicBezTo>
                  <a:cubicBezTo>
                    <a:pt x="2" y="0"/>
                    <a:pt x="2" y="0"/>
                    <a:pt x="2" y="0"/>
                  </a:cubicBezTo>
                  <a:cubicBezTo>
                    <a:pt x="2" y="1"/>
                    <a:pt x="2" y="1"/>
                    <a:pt x="2" y="1"/>
                  </a:cubicBezTo>
                  <a:cubicBezTo>
                    <a:pt x="2" y="1"/>
                    <a:pt x="1" y="1"/>
                    <a:pt x="1" y="1"/>
                  </a:cubicBezTo>
                  <a:close/>
                </a:path>
              </a:pathLst>
            </a:custGeom>
            <a:grpFill/>
            <a:ln>
              <a:noFill/>
            </a:ln>
          </p:spPr>
          <p:txBody>
            <a:bodyPr vert="horz" wrap="square" lIns="91440" tIns="45720" rIns="91440" bIns="45720" numCol="1" anchor="t" anchorCtr="0" compatLnSpc="1"/>
            <a:lstStyle/>
            <a:p>
              <a:endParaRPr lang="en-US"/>
            </a:p>
          </p:txBody>
        </p:sp>
        <p:sp>
          <p:nvSpPr>
            <p:cNvPr id="241" name="Freeform 94"/>
            <p:cNvSpPr>
              <a:spLocks noEditPoints="1"/>
            </p:cNvSpPr>
            <p:nvPr/>
          </p:nvSpPr>
          <p:spPr bwMode="auto">
            <a:xfrm>
              <a:off x="3926331" y="2603418"/>
              <a:ext cx="95211" cy="28306"/>
            </a:xfrm>
            <a:custGeom>
              <a:avLst/>
              <a:gdLst>
                <a:gd name="T0" fmla="*/ 3 w 20"/>
                <a:gd name="T1" fmla="*/ 4 h 6"/>
                <a:gd name="T2" fmla="*/ 3 w 20"/>
                <a:gd name="T3" fmla="*/ 4 h 6"/>
                <a:gd name="T4" fmla="*/ 3 w 20"/>
                <a:gd name="T5" fmla="*/ 4 h 6"/>
                <a:gd name="T6" fmla="*/ 4 w 20"/>
                <a:gd name="T7" fmla="*/ 4 h 6"/>
                <a:gd name="T8" fmla="*/ 4 w 20"/>
                <a:gd name="T9" fmla="*/ 4 h 6"/>
                <a:gd name="T10" fmla="*/ 3 w 20"/>
                <a:gd name="T11" fmla="*/ 4 h 6"/>
                <a:gd name="T12" fmla="*/ 0 w 20"/>
                <a:gd name="T13" fmla="*/ 6 h 6"/>
                <a:gd name="T14" fmla="*/ 0 w 20"/>
                <a:gd name="T15" fmla="*/ 6 h 6"/>
                <a:gd name="T16" fmla="*/ 0 w 20"/>
                <a:gd name="T17" fmla="*/ 5 h 6"/>
                <a:gd name="T18" fmla="*/ 1 w 20"/>
                <a:gd name="T19" fmla="*/ 5 h 6"/>
                <a:gd name="T20" fmla="*/ 1 w 20"/>
                <a:gd name="T21" fmla="*/ 6 h 6"/>
                <a:gd name="T22" fmla="*/ 0 w 20"/>
                <a:gd name="T23" fmla="*/ 6 h 6"/>
                <a:gd name="T24" fmla="*/ 0 w 20"/>
                <a:gd name="T25" fmla="*/ 6 h 6"/>
                <a:gd name="T26" fmla="*/ 1 w 20"/>
                <a:gd name="T27" fmla="*/ 3 h 6"/>
                <a:gd name="T28" fmla="*/ 1 w 20"/>
                <a:gd name="T29" fmla="*/ 2 h 6"/>
                <a:gd name="T30" fmla="*/ 1 w 20"/>
                <a:gd name="T31" fmla="*/ 1 h 6"/>
                <a:gd name="T32" fmla="*/ 1 w 20"/>
                <a:gd name="T33" fmla="*/ 1 h 6"/>
                <a:gd name="T34" fmla="*/ 2 w 20"/>
                <a:gd name="T35" fmla="*/ 1 h 6"/>
                <a:gd name="T36" fmla="*/ 2 w 20"/>
                <a:gd name="T37" fmla="*/ 2 h 6"/>
                <a:gd name="T38" fmla="*/ 1 w 20"/>
                <a:gd name="T39" fmla="*/ 3 h 6"/>
                <a:gd name="T40" fmla="*/ 8 w 20"/>
                <a:gd name="T41" fmla="*/ 4 h 6"/>
                <a:gd name="T42" fmla="*/ 7 w 20"/>
                <a:gd name="T43" fmla="*/ 4 h 6"/>
                <a:gd name="T44" fmla="*/ 6 w 20"/>
                <a:gd name="T45" fmla="*/ 5 h 6"/>
                <a:gd name="T46" fmla="*/ 5 w 20"/>
                <a:gd name="T47" fmla="*/ 4 h 6"/>
                <a:gd name="T48" fmla="*/ 4 w 20"/>
                <a:gd name="T49" fmla="*/ 4 h 6"/>
                <a:gd name="T50" fmla="*/ 5 w 20"/>
                <a:gd name="T51" fmla="*/ 3 h 6"/>
                <a:gd name="T52" fmla="*/ 6 w 20"/>
                <a:gd name="T53" fmla="*/ 3 h 6"/>
                <a:gd name="T54" fmla="*/ 7 w 20"/>
                <a:gd name="T55" fmla="*/ 3 h 6"/>
                <a:gd name="T56" fmla="*/ 7 w 20"/>
                <a:gd name="T57" fmla="*/ 3 h 6"/>
                <a:gd name="T58" fmla="*/ 8 w 20"/>
                <a:gd name="T59" fmla="*/ 3 h 6"/>
                <a:gd name="T60" fmla="*/ 8 w 20"/>
                <a:gd name="T61" fmla="*/ 4 h 6"/>
                <a:gd name="T62" fmla="*/ 10 w 20"/>
                <a:gd name="T63" fmla="*/ 4 h 6"/>
                <a:gd name="T64" fmla="*/ 9 w 20"/>
                <a:gd name="T65" fmla="*/ 5 h 6"/>
                <a:gd name="T66" fmla="*/ 10 w 20"/>
                <a:gd name="T67" fmla="*/ 6 h 6"/>
                <a:gd name="T68" fmla="*/ 11 w 20"/>
                <a:gd name="T69" fmla="*/ 5 h 6"/>
                <a:gd name="T70" fmla="*/ 12 w 20"/>
                <a:gd name="T71" fmla="*/ 5 h 6"/>
                <a:gd name="T72" fmla="*/ 11 w 20"/>
                <a:gd name="T73" fmla="*/ 4 h 6"/>
                <a:gd name="T74" fmla="*/ 11 w 20"/>
                <a:gd name="T75" fmla="*/ 4 h 6"/>
                <a:gd name="T76" fmla="*/ 10 w 20"/>
                <a:gd name="T77" fmla="*/ 4 h 6"/>
                <a:gd name="T78" fmla="*/ 18 w 20"/>
                <a:gd name="T79" fmla="*/ 1 h 6"/>
                <a:gd name="T80" fmla="*/ 19 w 20"/>
                <a:gd name="T81" fmla="*/ 0 h 6"/>
                <a:gd name="T82" fmla="*/ 19 w 20"/>
                <a:gd name="T83" fmla="*/ 0 h 6"/>
                <a:gd name="T84" fmla="*/ 20 w 20"/>
                <a:gd name="T85" fmla="*/ 0 h 6"/>
                <a:gd name="T86" fmla="*/ 19 w 20"/>
                <a:gd name="T87" fmla="*/ 0 h 6"/>
                <a:gd name="T88" fmla="*/ 18 w 20"/>
                <a:gd name="T89" fmla="*/ 1 h 6"/>
                <a:gd name="T90" fmla="*/ 15 w 20"/>
                <a:gd name="T91" fmla="*/ 4 h 6"/>
                <a:gd name="T92" fmla="*/ 16 w 20"/>
                <a:gd name="T93" fmla="*/ 3 h 6"/>
                <a:gd name="T94" fmla="*/ 16 w 20"/>
                <a:gd name="T95" fmla="*/ 3 h 6"/>
                <a:gd name="T96" fmla="*/ 18 w 20"/>
                <a:gd name="T97" fmla="*/ 2 h 6"/>
                <a:gd name="T98" fmla="*/ 18 w 20"/>
                <a:gd name="T99" fmla="*/ 3 h 6"/>
                <a:gd name="T100" fmla="*/ 17 w 20"/>
                <a:gd name="T101" fmla="*/ 4 h 6"/>
                <a:gd name="T102" fmla="*/ 16 w 20"/>
                <a:gd name="T103" fmla="*/ 4 h 6"/>
                <a:gd name="T104" fmla="*/ 15 w 20"/>
                <a:gd name="T10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6">
                  <a:moveTo>
                    <a:pt x="3" y="4"/>
                  </a:moveTo>
                  <a:cubicBezTo>
                    <a:pt x="3" y="4"/>
                    <a:pt x="3" y="4"/>
                    <a:pt x="3" y="4"/>
                  </a:cubicBezTo>
                  <a:cubicBezTo>
                    <a:pt x="3" y="4"/>
                    <a:pt x="3" y="4"/>
                    <a:pt x="3" y="4"/>
                  </a:cubicBezTo>
                  <a:cubicBezTo>
                    <a:pt x="4" y="4"/>
                    <a:pt x="4" y="4"/>
                    <a:pt x="4" y="4"/>
                  </a:cubicBezTo>
                  <a:cubicBezTo>
                    <a:pt x="4" y="4"/>
                    <a:pt x="4" y="4"/>
                    <a:pt x="4" y="4"/>
                  </a:cubicBezTo>
                  <a:cubicBezTo>
                    <a:pt x="4" y="4"/>
                    <a:pt x="3" y="4"/>
                    <a:pt x="3" y="4"/>
                  </a:cubicBezTo>
                  <a:close/>
                  <a:moveTo>
                    <a:pt x="0" y="6"/>
                  </a:moveTo>
                  <a:cubicBezTo>
                    <a:pt x="0" y="6"/>
                    <a:pt x="0" y="6"/>
                    <a:pt x="0" y="6"/>
                  </a:cubicBezTo>
                  <a:cubicBezTo>
                    <a:pt x="0" y="5"/>
                    <a:pt x="0" y="5"/>
                    <a:pt x="0" y="5"/>
                  </a:cubicBezTo>
                  <a:cubicBezTo>
                    <a:pt x="1" y="5"/>
                    <a:pt x="1" y="5"/>
                    <a:pt x="1" y="5"/>
                  </a:cubicBezTo>
                  <a:cubicBezTo>
                    <a:pt x="1" y="6"/>
                    <a:pt x="1" y="6"/>
                    <a:pt x="1" y="6"/>
                  </a:cubicBezTo>
                  <a:cubicBezTo>
                    <a:pt x="0" y="6"/>
                    <a:pt x="0" y="6"/>
                    <a:pt x="0" y="6"/>
                  </a:cubicBezTo>
                  <a:cubicBezTo>
                    <a:pt x="0" y="6"/>
                    <a:pt x="0" y="6"/>
                    <a:pt x="0" y="6"/>
                  </a:cubicBezTo>
                  <a:close/>
                  <a:moveTo>
                    <a:pt x="1" y="3"/>
                  </a:moveTo>
                  <a:cubicBezTo>
                    <a:pt x="1" y="2"/>
                    <a:pt x="1" y="2"/>
                    <a:pt x="1" y="2"/>
                  </a:cubicBezTo>
                  <a:cubicBezTo>
                    <a:pt x="1" y="1"/>
                    <a:pt x="1" y="1"/>
                    <a:pt x="1" y="1"/>
                  </a:cubicBezTo>
                  <a:cubicBezTo>
                    <a:pt x="1" y="1"/>
                    <a:pt x="1" y="1"/>
                    <a:pt x="1" y="1"/>
                  </a:cubicBezTo>
                  <a:cubicBezTo>
                    <a:pt x="1" y="1"/>
                    <a:pt x="2" y="1"/>
                    <a:pt x="2" y="1"/>
                  </a:cubicBezTo>
                  <a:cubicBezTo>
                    <a:pt x="2" y="2"/>
                    <a:pt x="2" y="2"/>
                    <a:pt x="2" y="2"/>
                  </a:cubicBezTo>
                  <a:cubicBezTo>
                    <a:pt x="2" y="2"/>
                    <a:pt x="1" y="3"/>
                    <a:pt x="1" y="3"/>
                  </a:cubicBezTo>
                  <a:close/>
                  <a:moveTo>
                    <a:pt x="8" y="4"/>
                  </a:moveTo>
                  <a:cubicBezTo>
                    <a:pt x="7" y="4"/>
                    <a:pt x="7" y="4"/>
                    <a:pt x="7" y="4"/>
                  </a:cubicBezTo>
                  <a:cubicBezTo>
                    <a:pt x="6" y="5"/>
                    <a:pt x="6" y="5"/>
                    <a:pt x="6" y="5"/>
                  </a:cubicBezTo>
                  <a:cubicBezTo>
                    <a:pt x="5" y="4"/>
                    <a:pt x="5" y="4"/>
                    <a:pt x="5" y="4"/>
                  </a:cubicBezTo>
                  <a:cubicBezTo>
                    <a:pt x="4" y="4"/>
                    <a:pt x="4" y="4"/>
                    <a:pt x="4" y="4"/>
                  </a:cubicBezTo>
                  <a:cubicBezTo>
                    <a:pt x="5" y="3"/>
                    <a:pt x="5" y="3"/>
                    <a:pt x="5" y="3"/>
                  </a:cubicBezTo>
                  <a:cubicBezTo>
                    <a:pt x="6" y="3"/>
                    <a:pt x="6" y="3"/>
                    <a:pt x="6" y="3"/>
                  </a:cubicBezTo>
                  <a:cubicBezTo>
                    <a:pt x="7" y="3"/>
                    <a:pt x="7" y="3"/>
                    <a:pt x="7" y="3"/>
                  </a:cubicBezTo>
                  <a:cubicBezTo>
                    <a:pt x="7" y="3"/>
                    <a:pt x="7" y="3"/>
                    <a:pt x="7" y="3"/>
                  </a:cubicBezTo>
                  <a:cubicBezTo>
                    <a:pt x="8" y="3"/>
                    <a:pt x="8" y="3"/>
                    <a:pt x="8" y="3"/>
                  </a:cubicBezTo>
                  <a:cubicBezTo>
                    <a:pt x="8" y="4"/>
                    <a:pt x="8" y="4"/>
                    <a:pt x="8" y="4"/>
                  </a:cubicBezTo>
                  <a:close/>
                  <a:moveTo>
                    <a:pt x="10" y="4"/>
                  </a:moveTo>
                  <a:cubicBezTo>
                    <a:pt x="9" y="5"/>
                    <a:pt x="9" y="5"/>
                    <a:pt x="9" y="5"/>
                  </a:cubicBezTo>
                  <a:cubicBezTo>
                    <a:pt x="10" y="6"/>
                    <a:pt x="10" y="6"/>
                    <a:pt x="10" y="6"/>
                  </a:cubicBezTo>
                  <a:cubicBezTo>
                    <a:pt x="11" y="5"/>
                    <a:pt x="11" y="5"/>
                    <a:pt x="11" y="5"/>
                  </a:cubicBezTo>
                  <a:cubicBezTo>
                    <a:pt x="12" y="5"/>
                    <a:pt x="12" y="5"/>
                    <a:pt x="12" y="5"/>
                  </a:cubicBezTo>
                  <a:cubicBezTo>
                    <a:pt x="11" y="4"/>
                    <a:pt x="11" y="4"/>
                    <a:pt x="11" y="4"/>
                  </a:cubicBezTo>
                  <a:cubicBezTo>
                    <a:pt x="11" y="4"/>
                    <a:pt x="11" y="4"/>
                    <a:pt x="11" y="4"/>
                  </a:cubicBezTo>
                  <a:cubicBezTo>
                    <a:pt x="10" y="4"/>
                    <a:pt x="10" y="4"/>
                    <a:pt x="10" y="4"/>
                  </a:cubicBezTo>
                  <a:close/>
                  <a:moveTo>
                    <a:pt x="18" y="1"/>
                  </a:moveTo>
                  <a:cubicBezTo>
                    <a:pt x="19" y="0"/>
                    <a:pt x="19" y="0"/>
                    <a:pt x="19" y="0"/>
                  </a:cubicBezTo>
                  <a:cubicBezTo>
                    <a:pt x="19" y="0"/>
                    <a:pt x="19" y="0"/>
                    <a:pt x="19" y="0"/>
                  </a:cubicBezTo>
                  <a:cubicBezTo>
                    <a:pt x="20" y="0"/>
                    <a:pt x="20" y="0"/>
                    <a:pt x="20" y="0"/>
                  </a:cubicBezTo>
                  <a:cubicBezTo>
                    <a:pt x="19" y="0"/>
                    <a:pt x="19" y="0"/>
                    <a:pt x="19" y="0"/>
                  </a:cubicBezTo>
                  <a:cubicBezTo>
                    <a:pt x="18" y="1"/>
                    <a:pt x="18" y="1"/>
                    <a:pt x="18" y="1"/>
                  </a:cubicBezTo>
                  <a:close/>
                  <a:moveTo>
                    <a:pt x="15" y="4"/>
                  </a:moveTo>
                  <a:cubicBezTo>
                    <a:pt x="16" y="3"/>
                    <a:pt x="16" y="3"/>
                    <a:pt x="16" y="3"/>
                  </a:cubicBezTo>
                  <a:cubicBezTo>
                    <a:pt x="16" y="3"/>
                    <a:pt x="16" y="3"/>
                    <a:pt x="16" y="3"/>
                  </a:cubicBezTo>
                  <a:cubicBezTo>
                    <a:pt x="18" y="2"/>
                    <a:pt x="18" y="2"/>
                    <a:pt x="18" y="2"/>
                  </a:cubicBezTo>
                  <a:cubicBezTo>
                    <a:pt x="18" y="3"/>
                    <a:pt x="18" y="3"/>
                    <a:pt x="18" y="3"/>
                  </a:cubicBezTo>
                  <a:cubicBezTo>
                    <a:pt x="17" y="4"/>
                    <a:pt x="17" y="4"/>
                    <a:pt x="17" y="4"/>
                  </a:cubicBezTo>
                  <a:cubicBezTo>
                    <a:pt x="16" y="4"/>
                    <a:pt x="16" y="4"/>
                    <a:pt x="16" y="4"/>
                  </a:cubicBezTo>
                  <a:lnTo>
                    <a:pt x="15" y="4"/>
                  </a:lnTo>
                  <a:close/>
                </a:path>
              </a:pathLst>
            </a:custGeom>
            <a:grpFill/>
            <a:ln>
              <a:noFill/>
            </a:ln>
          </p:spPr>
          <p:txBody>
            <a:bodyPr vert="horz" wrap="square" lIns="91440" tIns="45720" rIns="91440" bIns="45720" numCol="1" anchor="t" anchorCtr="0" compatLnSpc="1"/>
            <a:lstStyle/>
            <a:p>
              <a:endParaRPr lang="en-US"/>
            </a:p>
          </p:txBody>
        </p:sp>
        <p:sp>
          <p:nvSpPr>
            <p:cNvPr id="242" name="Freeform 95"/>
            <p:cNvSpPr>
              <a:spLocks noEditPoints="1"/>
            </p:cNvSpPr>
            <p:nvPr/>
          </p:nvSpPr>
          <p:spPr bwMode="auto">
            <a:xfrm>
              <a:off x="3769361" y="2842732"/>
              <a:ext cx="51465" cy="42459"/>
            </a:xfrm>
            <a:custGeom>
              <a:avLst/>
              <a:gdLst>
                <a:gd name="T0" fmla="*/ 1 w 11"/>
                <a:gd name="T1" fmla="*/ 1 h 9"/>
                <a:gd name="T2" fmla="*/ 2 w 11"/>
                <a:gd name="T3" fmla="*/ 0 h 9"/>
                <a:gd name="T4" fmla="*/ 1 w 11"/>
                <a:gd name="T5" fmla="*/ 0 h 9"/>
                <a:gd name="T6" fmla="*/ 1 w 11"/>
                <a:gd name="T7" fmla="*/ 0 h 9"/>
                <a:gd name="T8" fmla="*/ 0 w 11"/>
                <a:gd name="T9" fmla="*/ 0 h 9"/>
                <a:gd name="T10" fmla="*/ 0 w 11"/>
                <a:gd name="T11" fmla="*/ 0 h 9"/>
                <a:gd name="T12" fmla="*/ 0 w 11"/>
                <a:gd name="T13" fmla="*/ 0 h 9"/>
                <a:gd name="T14" fmla="*/ 1 w 11"/>
                <a:gd name="T15" fmla="*/ 1 h 9"/>
                <a:gd name="T16" fmla="*/ 2 w 11"/>
                <a:gd name="T17" fmla="*/ 1 h 9"/>
                <a:gd name="T18" fmla="*/ 2 w 11"/>
                <a:gd name="T19" fmla="*/ 1 h 9"/>
                <a:gd name="T20" fmla="*/ 2 w 11"/>
                <a:gd name="T21" fmla="*/ 0 h 9"/>
                <a:gd name="T22" fmla="*/ 2 w 11"/>
                <a:gd name="T23" fmla="*/ 0 h 9"/>
                <a:gd name="T24" fmla="*/ 2 w 11"/>
                <a:gd name="T25" fmla="*/ 1 h 9"/>
                <a:gd name="T26" fmla="*/ 2 w 11"/>
                <a:gd name="T27" fmla="*/ 1 h 9"/>
                <a:gd name="T28" fmla="*/ 5 w 11"/>
                <a:gd name="T29" fmla="*/ 2 h 9"/>
                <a:gd name="T30" fmla="*/ 5 w 11"/>
                <a:gd name="T31" fmla="*/ 2 h 9"/>
                <a:gd name="T32" fmla="*/ 5 w 11"/>
                <a:gd name="T33" fmla="*/ 2 h 9"/>
                <a:gd name="T34" fmla="*/ 4 w 11"/>
                <a:gd name="T35" fmla="*/ 2 h 9"/>
                <a:gd name="T36" fmla="*/ 4 w 11"/>
                <a:gd name="T37" fmla="*/ 2 h 9"/>
                <a:gd name="T38" fmla="*/ 5 w 11"/>
                <a:gd name="T39" fmla="*/ 2 h 9"/>
                <a:gd name="T40" fmla="*/ 5 w 11"/>
                <a:gd name="T41" fmla="*/ 2 h 9"/>
                <a:gd name="T42" fmla="*/ 5 w 11"/>
                <a:gd name="T43" fmla="*/ 2 h 9"/>
                <a:gd name="T44" fmla="*/ 5 w 11"/>
                <a:gd name="T45" fmla="*/ 2 h 9"/>
                <a:gd name="T46" fmla="*/ 7 w 11"/>
                <a:gd name="T47" fmla="*/ 2 h 9"/>
                <a:gd name="T48" fmla="*/ 6 w 11"/>
                <a:gd name="T49" fmla="*/ 2 h 9"/>
                <a:gd name="T50" fmla="*/ 6 w 11"/>
                <a:gd name="T51" fmla="*/ 2 h 9"/>
                <a:gd name="T52" fmla="*/ 6 w 11"/>
                <a:gd name="T53" fmla="*/ 2 h 9"/>
                <a:gd name="T54" fmla="*/ 7 w 11"/>
                <a:gd name="T55" fmla="*/ 2 h 9"/>
                <a:gd name="T56" fmla="*/ 11 w 11"/>
                <a:gd name="T57" fmla="*/ 2 h 9"/>
                <a:gd name="T58" fmla="*/ 10 w 11"/>
                <a:gd name="T59" fmla="*/ 1 h 9"/>
                <a:gd name="T60" fmla="*/ 11 w 11"/>
                <a:gd name="T61" fmla="*/ 1 h 9"/>
                <a:gd name="T62" fmla="*/ 11 w 11"/>
                <a:gd name="T63" fmla="*/ 1 h 9"/>
                <a:gd name="T64" fmla="*/ 11 w 11"/>
                <a:gd name="T65" fmla="*/ 2 h 9"/>
                <a:gd name="T66" fmla="*/ 10 w 11"/>
                <a:gd name="T67" fmla="*/ 4 h 9"/>
                <a:gd name="T68" fmla="*/ 10 w 11"/>
                <a:gd name="T69" fmla="*/ 4 h 9"/>
                <a:gd name="T70" fmla="*/ 10 w 11"/>
                <a:gd name="T71" fmla="*/ 3 h 9"/>
                <a:gd name="T72" fmla="*/ 11 w 11"/>
                <a:gd name="T73" fmla="*/ 4 h 9"/>
                <a:gd name="T74" fmla="*/ 11 w 11"/>
                <a:gd name="T75" fmla="*/ 4 h 9"/>
                <a:gd name="T76" fmla="*/ 11 w 11"/>
                <a:gd name="T77" fmla="*/ 4 h 9"/>
                <a:gd name="T78" fmla="*/ 10 w 11"/>
                <a:gd name="T79" fmla="*/ 4 h 9"/>
                <a:gd name="T80" fmla="*/ 9 w 11"/>
                <a:gd name="T81" fmla="*/ 8 h 9"/>
                <a:gd name="T82" fmla="*/ 9 w 11"/>
                <a:gd name="T83" fmla="*/ 8 h 9"/>
                <a:gd name="T84" fmla="*/ 9 w 11"/>
                <a:gd name="T85" fmla="*/ 7 h 9"/>
                <a:gd name="T86" fmla="*/ 10 w 11"/>
                <a:gd name="T87" fmla="*/ 8 h 9"/>
                <a:gd name="T88" fmla="*/ 9 w 11"/>
                <a:gd name="T89" fmla="*/ 8 h 9"/>
                <a:gd name="T90" fmla="*/ 7 w 11"/>
                <a:gd name="T91" fmla="*/ 9 h 9"/>
                <a:gd name="T92" fmla="*/ 7 w 11"/>
                <a:gd name="T93" fmla="*/ 8 h 9"/>
                <a:gd name="T94" fmla="*/ 7 w 11"/>
                <a:gd name="T95" fmla="*/ 7 h 9"/>
                <a:gd name="T96" fmla="*/ 7 w 11"/>
                <a:gd name="T97" fmla="*/ 8 h 9"/>
                <a:gd name="T98" fmla="*/ 8 w 11"/>
                <a:gd name="T99" fmla="*/ 9 h 9"/>
                <a:gd name="T100" fmla="*/ 8 w 11"/>
                <a:gd name="T101" fmla="*/ 9 h 9"/>
                <a:gd name="T102" fmla="*/ 7 w 11"/>
                <a:gd name="T10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9">
                  <a:moveTo>
                    <a:pt x="1" y="1"/>
                  </a:moveTo>
                  <a:cubicBezTo>
                    <a:pt x="2" y="0"/>
                    <a:pt x="2" y="0"/>
                    <a:pt x="2"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1"/>
                    <a:pt x="1" y="1"/>
                  </a:cubicBezTo>
                  <a:close/>
                  <a:moveTo>
                    <a:pt x="2" y="1"/>
                  </a:moveTo>
                  <a:cubicBezTo>
                    <a:pt x="2" y="1"/>
                    <a:pt x="2" y="1"/>
                    <a:pt x="2" y="1"/>
                  </a:cubicBezTo>
                  <a:cubicBezTo>
                    <a:pt x="2" y="0"/>
                    <a:pt x="2" y="0"/>
                    <a:pt x="2" y="0"/>
                  </a:cubicBezTo>
                  <a:cubicBezTo>
                    <a:pt x="2" y="0"/>
                    <a:pt x="2" y="0"/>
                    <a:pt x="2" y="0"/>
                  </a:cubicBezTo>
                  <a:cubicBezTo>
                    <a:pt x="2" y="1"/>
                    <a:pt x="2" y="1"/>
                    <a:pt x="2" y="1"/>
                  </a:cubicBezTo>
                  <a:cubicBezTo>
                    <a:pt x="2" y="1"/>
                    <a:pt x="2" y="1"/>
                    <a:pt x="2" y="1"/>
                  </a:cubicBezTo>
                  <a:close/>
                  <a:moveTo>
                    <a:pt x="5" y="2"/>
                  </a:moveTo>
                  <a:cubicBezTo>
                    <a:pt x="5" y="2"/>
                    <a:pt x="5" y="2"/>
                    <a:pt x="5" y="2"/>
                  </a:cubicBezTo>
                  <a:cubicBezTo>
                    <a:pt x="5" y="2"/>
                    <a:pt x="5" y="2"/>
                    <a:pt x="5" y="2"/>
                  </a:cubicBezTo>
                  <a:cubicBezTo>
                    <a:pt x="4" y="2"/>
                    <a:pt x="4" y="2"/>
                    <a:pt x="4" y="2"/>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lose/>
                  <a:moveTo>
                    <a:pt x="7" y="2"/>
                  </a:moveTo>
                  <a:cubicBezTo>
                    <a:pt x="6" y="2"/>
                    <a:pt x="6" y="2"/>
                    <a:pt x="6" y="2"/>
                  </a:cubicBezTo>
                  <a:cubicBezTo>
                    <a:pt x="6" y="2"/>
                    <a:pt x="6" y="2"/>
                    <a:pt x="6" y="2"/>
                  </a:cubicBezTo>
                  <a:cubicBezTo>
                    <a:pt x="6" y="2"/>
                    <a:pt x="6" y="2"/>
                    <a:pt x="6" y="2"/>
                  </a:cubicBezTo>
                  <a:cubicBezTo>
                    <a:pt x="7" y="2"/>
                    <a:pt x="7" y="2"/>
                    <a:pt x="7" y="2"/>
                  </a:cubicBezTo>
                  <a:close/>
                  <a:moveTo>
                    <a:pt x="11" y="2"/>
                  </a:moveTo>
                  <a:cubicBezTo>
                    <a:pt x="10" y="1"/>
                    <a:pt x="10" y="1"/>
                    <a:pt x="10" y="1"/>
                  </a:cubicBezTo>
                  <a:cubicBezTo>
                    <a:pt x="11" y="1"/>
                    <a:pt x="11" y="1"/>
                    <a:pt x="11" y="1"/>
                  </a:cubicBezTo>
                  <a:cubicBezTo>
                    <a:pt x="11" y="1"/>
                    <a:pt x="11" y="1"/>
                    <a:pt x="11" y="1"/>
                  </a:cubicBezTo>
                  <a:cubicBezTo>
                    <a:pt x="11" y="2"/>
                    <a:pt x="11" y="2"/>
                    <a:pt x="11" y="2"/>
                  </a:cubicBezTo>
                  <a:close/>
                  <a:moveTo>
                    <a:pt x="10" y="4"/>
                  </a:moveTo>
                  <a:cubicBezTo>
                    <a:pt x="10" y="4"/>
                    <a:pt x="10" y="4"/>
                    <a:pt x="10" y="4"/>
                  </a:cubicBezTo>
                  <a:cubicBezTo>
                    <a:pt x="10" y="3"/>
                    <a:pt x="10" y="3"/>
                    <a:pt x="10" y="3"/>
                  </a:cubicBezTo>
                  <a:cubicBezTo>
                    <a:pt x="11" y="4"/>
                    <a:pt x="11" y="4"/>
                    <a:pt x="11" y="4"/>
                  </a:cubicBezTo>
                  <a:cubicBezTo>
                    <a:pt x="11" y="4"/>
                    <a:pt x="11" y="4"/>
                    <a:pt x="11" y="4"/>
                  </a:cubicBezTo>
                  <a:cubicBezTo>
                    <a:pt x="11" y="4"/>
                    <a:pt x="11" y="4"/>
                    <a:pt x="11" y="4"/>
                  </a:cubicBezTo>
                  <a:cubicBezTo>
                    <a:pt x="10" y="4"/>
                    <a:pt x="10" y="4"/>
                    <a:pt x="10" y="4"/>
                  </a:cubicBezTo>
                  <a:close/>
                  <a:moveTo>
                    <a:pt x="9" y="8"/>
                  </a:moveTo>
                  <a:cubicBezTo>
                    <a:pt x="9" y="8"/>
                    <a:pt x="9" y="8"/>
                    <a:pt x="9" y="8"/>
                  </a:cubicBezTo>
                  <a:cubicBezTo>
                    <a:pt x="9" y="7"/>
                    <a:pt x="9" y="7"/>
                    <a:pt x="9" y="7"/>
                  </a:cubicBezTo>
                  <a:cubicBezTo>
                    <a:pt x="10" y="8"/>
                    <a:pt x="10" y="8"/>
                    <a:pt x="10" y="8"/>
                  </a:cubicBezTo>
                  <a:cubicBezTo>
                    <a:pt x="9" y="8"/>
                    <a:pt x="9" y="8"/>
                    <a:pt x="9" y="8"/>
                  </a:cubicBezTo>
                  <a:close/>
                  <a:moveTo>
                    <a:pt x="7" y="9"/>
                  </a:moveTo>
                  <a:cubicBezTo>
                    <a:pt x="7" y="8"/>
                    <a:pt x="7" y="8"/>
                    <a:pt x="7" y="8"/>
                  </a:cubicBezTo>
                  <a:cubicBezTo>
                    <a:pt x="7" y="7"/>
                    <a:pt x="7" y="7"/>
                    <a:pt x="7" y="7"/>
                  </a:cubicBezTo>
                  <a:cubicBezTo>
                    <a:pt x="7" y="8"/>
                    <a:pt x="7" y="8"/>
                    <a:pt x="7" y="8"/>
                  </a:cubicBezTo>
                  <a:cubicBezTo>
                    <a:pt x="8" y="9"/>
                    <a:pt x="8" y="9"/>
                    <a:pt x="8" y="9"/>
                  </a:cubicBezTo>
                  <a:cubicBezTo>
                    <a:pt x="8" y="9"/>
                    <a:pt x="8" y="9"/>
                    <a:pt x="8" y="9"/>
                  </a:cubicBezTo>
                  <a:lnTo>
                    <a:pt x="7" y="9"/>
                  </a:lnTo>
                  <a:close/>
                </a:path>
              </a:pathLst>
            </a:custGeom>
            <a:grpFill/>
            <a:ln>
              <a:noFill/>
            </a:ln>
          </p:spPr>
          <p:txBody>
            <a:bodyPr vert="horz" wrap="square" lIns="91440" tIns="45720" rIns="91440" bIns="45720" numCol="1" anchor="t" anchorCtr="0" compatLnSpc="1"/>
            <a:lstStyle/>
            <a:p>
              <a:endParaRPr lang="en-US"/>
            </a:p>
          </p:txBody>
        </p:sp>
        <p:sp>
          <p:nvSpPr>
            <p:cNvPr id="243" name="Freeform 96"/>
            <p:cNvSpPr>
              <a:spLocks noEditPoints="1"/>
            </p:cNvSpPr>
            <p:nvPr/>
          </p:nvSpPr>
          <p:spPr bwMode="auto">
            <a:xfrm>
              <a:off x="5384084" y="2651023"/>
              <a:ext cx="162115" cy="200714"/>
            </a:xfrm>
            <a:custGeom>
              <a:avLst/>
              <a:gdLst>
                <a:gd name="T0" fmla="*/ 48 w 126"/>
                <a:gd name="T1" fmla="*/ 104 h 156"/>
                <a:gd name="T2" fmla="*/ 48 w 126"/>
                <a:gd name="T3" fmla="*/ 60 h 156"/>
                <a:gd name="T4" fmla="*/ 67 w 126"/>
                <a:gd name="T5" fmla="*/ 19 h 156"/>
                <a:gd name="T6" fmla="*/ 70 w 126"/>
                <a:gd name="T7" fmla="*/ 34 h 156"/>
                <a:gd name="T8" fmla="*/ 81 w 126"/>
                <a:gd name="T9" fmla="*/ 41 h 156"/>
                <a:gd name="T10" fmla="*/ 89 w 126"/>
                <a:gd name="T11" fmla="*/ 41 h 156"/>
                <a:gd name="T12" fmla="*/ 96 w 126"/>
                <a:gd name="T13" fmla="*/ 45 h 156"/>
                <a:gd name="T14" fmla="*/ 104 w 126"/>
                <a:gd name="T15" fmla="*/ 45 h 156"/>
                <a:gd name="T16" fmla="*/ 111 w 126"/>
                <a:gd name="T17" fmla="*/ 52 h 156"/>
                <a:gd name="T18" fmla="*/ 115 w 126"/>
                <a:gd name="T19" fmla="*/ 56 h 156"/>
                <a:gd name="T20" fmla="*/ 122 w 126"/>
                <a:gd name="T21" fmla="*/ 63 h 156"/>
                <a:gd name="T22" fmla="*/ 122 w 126"/>
                <a:gd name="T23" fmla="*/ 67 h 156"/>
                <a:gd name="T24" fmla="*/ 122 w 126"/>
                <a:gd name="T25" fmla="*/ 71 h 156"/>
                <a:gd name="T26" fmla="*/ 115 w 126"/>
                <a:gd name="T27" fmla="*/ 82 h 156"/>
                <a:gd name="T28" fmla="*/ 111 w 126"/>
                <a:gd name="T29" fmla="*/ 89 h 156"/>
                <a:gd name="T30" fmla="*/ 107 w 126"/>
                <a:gd name="T31" fmla="*/ 97 h 156"/>
                <a:gd name="T32" fmla="*/ 104 w 126"/>
                <a:gd name="T33" fmla="*/ 97 h 156"/>
                <a:gd name="T34" fmla="*/ 104 w 126"/>
                <a:gd name="T35" fmla="*/ 93 h 156"/>
                <a:gd name="T36" fmla="*/ 100 w 126"/>
                <a:gd name="T37" fmla="*/ 93 h 156"/>
                <a:gd name="T38" fmla="*/ 96 w 126"/>
                <a:gd name="T39" fmla="*/ 97 h 156"/>
                <a:gd name="T40" fmla="*/ 96 w 126"/>
                <a:gd name="T41" fmla="*/ 100 h 156"/>
                <a:gd name="T42" fmla="*/ 92 w 126"/>
                <a:gd name="T43" fmla="*/ 108 h 156"/>
                <a:gd name="T44" fmla="*/ 92 w 126"/>
                <a:gd name="T45" fmla="*/ 108 h 156"/>
                <a:gd name="T46" fmla="*/ 96 w 126"/>
                <a:gd name="T47" fmla="*/ 112 h 156"/>
                <a:gd name="T48" fmla="*/ 96 w 126"/>
                <a:gd name="T49" fmla="*/ 119 h 156"/>
                <a:gd name="T50" fmla="*/ 89 w 126"/>
                <a:gd name="T51" fmla="*/ 119 h 156"/>
                <a:gd name="T52" fmla="*/ 85 w 126"/>
                <a:gd name="T53" fmla="*/ 119 h 156"/>
                <a:gd name="T54" fmla="*/ 74 w 126"/>
                <a:gd name="T55" fmla="*/ 126 h 156"/>
                <a:gd name="T56" fmla="*/ 74 w 126"/>
                <a:gd name="T57" fmla="*/ 134 h 156"/>
                <a:gd name="T58" fmla="*/ 70 w 126"/>
                <a:gd name="T59" fmla="*/ 138 h 156"/>
                <a:gd name="T60" fmla="*/ 59 w 126"/>
                <a:gd name="T61" fmla="*/ 138 h 156"/>
                <a:gd name="T62" fmla="*/ 55 w 126"/>
                <a:gd name="T63" fmla="*/ 141 h 156"/>
                <a:gd name="T64" fmla="*/ 55 w 126"/>
                <a:gd name="T65" fmla="*/ 145 h 156"/>
                <a:gd name="T66" fmla="*/ 55 w 126"/>
                <a:gd name="T67" fmla="*/ 145 h 156"/>
                <a:gd name="T68" fmla="*/ 55 w 126"/>
                <a:gd name="T69" fmla="*/ 145 h 156"/>
                <a:gd name="T70" fmla="*/ 52 w 126"/>
                <a:gd name="T71" fmla="*/ 152 h 156"/>
                <a:gd name="T72" fmla="*/ 44 w 126"/>
                <a:gd name="T73" fmla="*/ 152 h 156"/>
                <a:gd name="T74" fmla="*/ 37 w 126"/>
                <a:gd name="T75" fmla="*/ 152 h 156"/>
                <a:gd name="T76" fmla="*/ 30 w 126"/>
                <a:gd name="T77" fmla="*/ 156 h 156"/>
                <a:gd name="T78" fmla="*/ 26 w 126"/>
                <a:gd name="T79" fmla="*/ 156 h 156"/>
                <a:gd name="T80" fmla="*/ 15 w 126"/>
                <a:gd name="T81" fmla="*/ 145 h 156"/>
                <a:gd name="T82" fmla="*/ 0 w 126"/>
                <a:gd name="T83" fmla="*/ 123 h 156"/>
                <a:gd name="T84" fmla="*/ 4 w 126"/>
                <a:gd name="T85" fmla="*/ 115 h 156"/>
                <a:gd name="T86" fmla="*/ 63 w 126"/>
                <a:gd name="T87" fmla="*/ 11 h 156"/>
                <a:gd name="T88" fmla="*/ 63 w 126"/>
                <a:gd name="T89" fmla="*/ 4 h 156"/>
                <a:gd name="T90" fmla="*/ 63 w 126"/>
                <a:gd name="T91" fmla="*/ 0 h 156"/>
                <a:gd name="T92" fmla="*/ 63 w 126"/>
                <a:gd name="T93" fmla="*/ 0 h 156"/>
                <a:gd name="T94" fmla="*/ 63 w 126"/>
                <a:gd name="T95" fmla="*/ 0 h 156"/>
                <a:gd name="T96" fmla="*/ 59 w 126"/>
                <a:gd name="T97" fmla="*/ 0 h 156"/>
                <a:gd name="T98" fmla="*/ 59 w 126"/>
                <a:gd name="T99" fmla="*/ 4 h 156"/>
                <a:gd name="T100" fmla="*/ 59 w 126"/>
                <a:gd name="T101" fmla="*/ 4 h 156"/>
                <a:gd name="T102" fmla="*/ 59 w 126"/>
                <a:gd name="T103" fmla="*/ 8 h 156"/>
                <a:gd name="T104" fmla="*/ 63 w 126"/>
                <a:gd name="T105" fmla="*/ 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56">
                  <a:moveTo>
                    <a:pt x="4" y="115"/>
                  </a:moveTo>
                  <a:lnTo>
                    <a:pt x="48" y="104"/>
                  </a:lnTo>
                  <a:lnTo>
                    <a:pt x="52" y="71"/>
                  </a:lnTo>
                  <a:lnTo>
                    <a:pt x="48" y="60"/>
                  </a:lnTo>
                  <a:lnTo>
                    <a:pt x="63" y="19"/>
                  </a:lnTo>
                  <a:lnTo>
                    <a:pt x="67" y="19"/>
                  </a:lnTo>
                  <a:lnTo>
                    <a:pt x="67" y="26"/>
                  </a:lnTo>
                  <a:lnTo>
                    <a:pt x="70" y="34"/>
                  </a:lnTo>
                  <a:lnTo>
                    <a:pt x="70" y="37"/>
                  </a:lnTo>
                  <a:lnTo>
                    <a:pt x="81" y="41"/>
                  </a:lnTo>
                  <a:lnTo>
                    <a:pt x="85" y="45"/>
                  </a:lnTo>
                  <a:lnTo>
                    <a:pt x="89" y="41"/>
                  </a:lnTo>
                  <a:lnTo>
                    <a:pt x="89" y="41"/>
                  </a:lnTo>
                  <a:lnTo>
                    <a:pt x="96" y="45"/>
                  </a:lnTo>
                  <a:lnTo>
                    <a:pt x="100" y="45"/>
                  </a:lnTo>
                  <a:lnTo>
                    <a:pt x="104" y="45"/>
                  </a:lnTo>
                  <a:lnTo>
                    <a:pt x="107" y="49"/>
                  </a:lnTo>
                  <a:lnTo>
                    <a:pt x="111" y="52"/>
                  </a:lnTo>
                  <a:lnTo>
                    <a:pt x="111" y="56"/>
                  </a:lnTo>
                  <a:lnTo>
                    <a:pt x="115" y="56"/>
                  </a:lnTo>
                  <a:lnTo>
                    <a:pt x="118" y="63"/>
                  </a:lnTo>
                  <a:lnTo>
                    <a:pt x="122" y="63"/>
                  </a:lnTo>
                  <a:lnTo>
                    <a:pt x="126" y="63"/>
                  </a:lnTo>
                  <a:lnTo>
                    <a:pt x="122" y="67"/>
                  </a:lnTo>
                  <a:lnTo>
                    <a:pt x="122" y="71"/>
                  </a:lnTo>
                  <a:lnTo>
                    <a:pt x="122" y="71"/>
                  </a:lnTo>
                  <a:lnTo>
                    <a:pt x="122" y="75"/>
                  </a:lnTo>
                  <a:lnTo>
                    <a:pt x="115" y="82"/>
                  </a:lnTo>
                  <a:lnTo>
                    <a:pt x="111" y="86"/>
                  </a:lnTo>
                  <a:lnTo>
                    <a:pt x="111" y="89"/>
                  </a:lnTo>
                  <a:lnTo>
                    <a:pt x="107" y="89"/>
                  </a:lnTo>
                  <a:lnTo>
                    <a:pt x="107" y="97"/>
                  </a:lnTo>
                  <a:lnTo>
                    <a:pt x="104" y="97"/>
                  </a:lnTo>
                  <a:lnTo>
                    <a:pt x="104" y="97"/>
                  </a:lnTo>
                  <a:lnTo>
                    <a:pt x="104" y="93"/>
                  </a:lnTo>
                  <a:lnTo>
                    <a:pt x="104" y="93"/>
                  </a:lnTo>
                  <a:lnTo>
                    <a:pt x="104" y="93"/>
                  </a:lnTo>
                  <a:lnTo>
                    <a:pt x="100" y="93"/>
                  </a:lnTo>
                  <a:lnTo>
                    <a:pt x="100" y="97"/>
                  </a:lnTo>
                  <a:lnTo>
                    <a:pt x="96" y="97"/>
                  </a:lnTo>
                  <a:lnTo>
                    <a:pt x="100" y="97"/>
                  </a:lnTo>
                  <a:lnTo>
                    <a:pt x="96" y="100"/>
                  </a:lnTo>
                  <a:lnTo>
                    <a:pt x="92" y="104"/>
                  </a:lnTo>
                  <a:lnTo>
                    <a:pt x="92" y="108"/>
                  </a:lnTo>
                  <a:lnTo>
                    <a:pt x="92" y="108"/>
                  </a:lnTo>
                  <a:lnTo>
                    <a:pt x="92" y="108"/>
                  </a:lnTo>
                  <a:lnTo>
                    <a:pt x="96" y="112"/>
                  </a:lnTo>
                  <a:lnTo>
                    <a:pt x="96" y="112"/>
                  </a:lnTo>
                  <a:lnTo>
                    <a:pt x="96" y="119"/>
                  </a:lnTo>
                  <a:lnTo>
                    <a:pt x="96" y="119"/>
                  </a:lnTo>
                  <a:lnTo>
                    <a:pt x="96" y="119"/>
                  </a:lnTo>
                  <a:lnTo>
                    <a:pt x="89" y="119"/>
                  </a:lnTo>
                  <a:lnTo>
                    <a:pt x="89" y="123"/>
                  </a:lnTo>
                  <a:lnTo>
                    <a:pt x="85" y="119"/>
                  </a:lnTo>
                  <a:lnTo>
                    <a:pt x="81" y="123"/>
                  </a:lnTo>
                  <a:lnTo>
                    <a:pt x="74" y="126"/>
                  </a:lnTo>
                  <a:lnTo>
                    <a:pt x="74" y="134"/>
                  </a:lnTo>
                  <a:lnTo>
                    <a:pt x="74" y="134"/>
                  </a:lnTo>
                  <a:lnTo>
                    <a:pt x="70" y="138"/>
                  </a:lnTo>
                  <a:lnTo>
                    <a:pt x="70" y="138"/>
                  </a:lnTo>
                  <a:lnTo>
                    <a:pt x="63" y="138"/>
                  </a:lnTo>
                  <a:lnTo>
                    <a:pt x="59" y="138"/>
                  </a:lnTo>
                  <a:lnTo>
                    <a:pt x="59" y="138"/>
                  </a:lnTo>
                  <a:lnTo>
                    <a:pt x="55" y="141"/>
                  </a:lnTo>
                  <a:lnTo>
                    <a:pt x="55" y="141"/>
                  </a:lnTo>
                  <a:lnTo>
                    <a:pt x="55" y="145"/>
                  </a:lnTo>
                  <a:lnTo>
                    <a:pt x="55" y="145"/>
                  </a:lnTo>
                  <a:lnTo>
                    <a:pt x="55" y="145"/>
                  </a:lnTo>
                  <a:lnTo>
                    <a:pt x="55" y="145"/>
                  </a:lnTo>
                  <a:lnTo>
                    <a:pt x="55" y="145"/>
                  </a:lnTo>
                  <a:lnTo>
                    <a:pt x="52" y="152"/>
                  </a:lnTo>
                  <a:lnTo>
                    <a:pt x="52" y="152"/>
                  </a:lnTo>
                  <a:lnTo>
                    <a:pt x="48" y="149"/>
                  </a:lnTo>
                  <a:lnTo>
                    <a:pt x="44" y="152"/>
                  </a:lnTo>
                  <a:lnTo>
                    <a:pt x="41" y="152"/>
                  </a:lnTo>
                  <a:lnTo>
                    <a:pt x="37" y="152"/>
                  </a:lnTo>
                  <a:lnTo>
                    <a:pt x="33" y="152"/>
                  </a:lnTo>
                  <a:lnTo>
                    <a:pt x="30" y="156"/>
                  </a:lnTo>
                  <a:lnTo>
                    <a:pt x="26" y="156"/>
                  </a:lnTo>
                  <a:lnTo>
                    <a:pt x="26" y="156"/>
                  </a:lnTo>
                  <a:lnTo>
                    <a:pt x="22" y="156"/>
                  </a:lnTo>
                  <a:lnTo>
                    <a:pt x="15" y="145"/>
                  </a:lnTo>
                  <a:lnTo>
                    <a:pt x="15" y="141"/>
                  </a:lnTo>
                  <a:lnTo>
                    <a:pt x="0" y="123"/>
                  </a:lnTo>
                  <a:lnTo>
                    <a:pt x="4" y="115"/>
                  </a:lnTo>
                  <a:lnTo>
                    <a:pt x="4" y="115"/>
                  </a:lnTo>
                  <a:close/>
                  <a:moveTo>
                    <a:pt x="63" y="11"/>
                  </a:moveTo>
                  <a:lnTo>
                    <a:pt x="63" y="11"/>
                  </a:lnTo>
                  <a:lnTo>
                    <a:pt x="63" y="8"/>
                  </a:lnTo>
                  <a:lnTo>
                    <a:pt x="63" y="4"/>
                  </a:lnTo>
                  <a:lnTo>
                    <a:pt x="63" y="4"/>
                  </a:lnTo>
                  <a:lnTo>
                    <a:pt x="63" y="0"/>
                  </a:lnTo>
                  <a:lnTo>
                    <a:pt x="63" y="0"/>
                  </a:lnTo>
                  <a:lnTo>
                    <a:pt x="63" y="0"/>
                  </a:lnTo>
                  <a:lnTo>
                    <a:pt x="63" y="0"/>
                  </a:lnTo>
                  <a:lnTo>
                    <a:pt x="63" y="0"/>
                  </a:lnTo>
                  <a:lnTo>
                    <a:pt x="63" y="0"/>
                  </a:lnTo>
                  <a:lnTo>
                    <a:pt x="59" y="0"/>
                  </a:lnTo>
                  <a:lnTo>
                    <a:pt x="59" y="4"/>
                  </a:lnTo>
                  <a:lnTo>
                    <a:pt x="59" y="4"/>
                  </a:lnTo>
                  <a:lnTo>
                    <a:pt x="59" y="4"/>
                  </a:lnTo>
                  <a:lnTo>
                    <a:pt x="59" y="4"/>
                  </a:lnTo>
                  <a:lnTo>
                    <a:pt x="59" y="8"/>
                  </a:lnTo>
                  <a:lnTo>
                    <a:pt x="59" y="8"/>
                  </a:lnTo>
                  <a:lnTo>
                    <a:pt x="59" y="11"/>
                  </a:lnTo>
                  <a:lnTo>
                    <a:pt x="63" y="11"/>
                  </a:lnTo>
                  <a:close/>
                </a:path>
              </a:pathLst>
            </a:custGeom>
            <a:grpFill/>
            <a:ln>
              <a:noFill/>
            </a:ln>
          </p:spPr>
          <p:txBody>
            <a:bodyPr vert="horz" wrap="square" lIns="91440" tIns="45720" rIns="91440" bIns="45720" numCol="1" anchor="t" anchorCtr="0" compatLnSpc="1"/>
            <a:lstStyle/>
            <a:p>
              <a:endParaRPr lang="en-US"/>
            </a:p>
          </p:txBody>
        </p:sp>
        <p:sp>
          <p:nvSpPr>
            <p:cNvPr id="244" name="Freeform 97"/>
            <p:cNvSpPr>
              <a:spLocks noEditPoints="1"/>
            </p:cNvSpPr>
            <p:nvPr/>
          </p:nvSpPr>
          <p:spPr bwMode="auto">
            <a:xfrm>
              <a:off x="5188515" y="2798985"/>
              <a:ext cx="257326" cy="144103"/>
            </a:xfrm>
            <a:custGeom>
              <a:avLst/>
              <a:gdLst>
                <a:gd name="T0" fmla="*/ 4 w 200"/>
                <a:gd name="T1" fmla="*/ 45 h 112"/>
                <a:gd name="T2" fmla="*/ 11 w 200"/>
                <a:gd name="T3" fmla="*/ 41 h 112"/>
                <a:gd name="T4" fmla="*/ 11 w 200"/>
                <a:gd name="T5" fmla="*/ 34 h 112"/>
                <a:gd name="T6" fmla="*/ 19 w 200"/>
                <a:gd name="T7" fmla="*/ 26 h 112"/>
                <a:gd name="T8" fmla="*/ 33 w 200"/>
                <a:gd name="T9" fmla="*/ 30 h 112"/>
                <a:gd name="T10" fmla="*/ 63 w 200"/>
                <a:gd name="T11" fmla="*/ 41 h 112"/>
                <a:gd name="T12" fmla="*/ 93 w 200"/>
                <a:gd name="T13" fmla="*/ 19 h 112"/>
                <a:gd name="T14" fmla="*/ 152 w 200"/>
                <a:gd name="T15" fmla="*/ 8 h 112"/>
                <a:gd name="T16" fmla="*/ 167 w 200"/>
                <a:gd name="T17" fmla="*/ 30 h 112"/>
                <a:gd name="T18" fmla="*/ 170 w 200"/>
                <a:gd name="T19" fmla="*/ 41 h 112"/>
                <a:gd name="T20" fmla="*/ 159 w 200"/>
                <a:gd name="T21" fmla="*/ 49 h 112"/>
                <a:gd name="T22" fmla="*/ 159 w 200"/>
                <a:gd name="T23" fmla="*/ 56 h 112"/>
                <a:gd name="T24" fmla="*/ 159 w 200"/>
                <a:gd name="T25" fmla="*/ 56 h 112"/>
                <a:gd name="T26" fmla="*/ 152 w 200"/>
                <a:gd name="T27" fmla="*/ 60 h 112"/>
                <a:gd name="T28" fmla="*/ 133 w 200"/>
                <a:gd name="T29" fmla="*/ 67 h 112"/>
                <a:gd name="T30" fmla="*/ 115 w 200"/>
                <a:gd name="T31" fmla="*/ 71 h 112"/>
                <a:gd name="T32" fmla="*/ 111 w 200"/>
                <a:gd name="T33" fmla="*/ 75 h 112"/>
                <a:gd name="T34" fmla="*/ 100 w 200"/>
                <a:gd name="T35" fmla="*/ 82 h 112"/>
                <a:gd name="T36" fmla="*/ 96 w 200"/>
                <a:gd name="T37" fmla="*/ 82 h 112"/>
                <a:gd name="T38" fmla="*/ 93 w 200"/>
                <a:gd name="T39" fmla="*/ 82 h 112"/>
                <a:gd name="T40" fmla="*/ 89 w 200"/>
                <a:gd name="T41" fmla="*/ 82 h 112"/>
                <a:gd name="T42" fmla="*/ 85 w 200"/>
                <a:gd name="T43" fmla="*/ 89 h 112"/>
                <a:gd name="T44" fmla="*/ 74 w 200"/>
                <a:gd name="T45" fmla="*/ 89 h 112"/>
                <a:gd name="T46" fmla="*/ 63 w 200"/>
                <a:gd name="T47" fmla="*/ 93 h 112"/>
                <a:gd name="T48" fmla="*/ 59 w 200"/>
                <a:gd name="T49" fmla="*/ 89 h 112"/>
                <a:gd name="T50" fmla="*/ 56 w 200"/>
                <a:gd name="T51" fmla="*/ 89 h 112"/>
                <a:gd name="T52" fmla="*/ 48 w 200"/>
                <a:gd name="T53" fmla="*/ 93 h 112"/>
                <a:gd name="T54" fmla="*/ 45 w 200"/>
                <a:gd name="T55" fmla="*/ 97 h 112"/>
                <a:gd name="T56" fmla="*/ 41 w 200"/>
                <a:gd name="T57" fmla="*/ 100 h 112"/>
                <a:gd name="T58" fmla="*/ 33 w 200"/>
                <a:gd name="T59" fmla="*/ 100 h 112"/>
                <a:gd name="T60" fmla="*/ 30 w 200"/>
                <a:gd name="T61" fmla="*/ 104 h 112"/>
                <a:gd name="T62" fmla="*/ 22 w 200"/>
                <a:gd name="T63" fmla="*/ 104 h 112"/>
                <a:gd name="T64" fmla="*/ 19 w 200"/>
                <a:gd name="T65" fmla="*/ 100 h 112"/>
                <a:gd name="T66" fmla="*/ 15 w 200"/>
                <a:gd name="T67" fmla="*/ 93 h 112"/>
                <a:gd name="T68" fmla="*/ 15 w 200"/>
                <a:gd name="T69" fmla="*/ 89 h 112"/>
                <a:gd name="T70" fmla="*/ 11 w 200"/>
                <a:gd name="T71" fmla="*/ 82 h 112"/>
                <a:gd name="T72" fmla="*/ 4 w 200"/>
                <a:gd name="T73" fmla="*/ 63 h 112"/>
                <a:gd name="T74" fmla="*/ 0 w 200"/>
                <a:gd name="T75" fmla="*/ 60 h 112"/>
                <a:gd name="T76" fmla="*/ 4 w 200"/>
                <a:gd name="T77" fmla="*/ 60 h 112"/>
                <a:gd name="T78" fmla="*/ 4 w 200"/>
                <a:gd name="T79" fmla="*/ 56 h 112"/>
                <a:gd name="T80" fmla="*/ 4 w 200"/>
                <a:gd name="T81" fmla="*/ 45 h 112"/>
                <a:gd name="T82" fmla="*/ 4 w 200"/>
                <a:gd name="T83" fmla="*/ 45 h 112"/>
                <a:gd name="T84" fmla="*/ 163 w 200"/>
                <a:gd name="T85" fmla="*/ 112 h 112"/>
                <a:gd name="T86" fmla="*/ 163 w 200"/>
                <a:gd name="T87" fmla="*/ 112 h 112"/>
                <a:gd name="T88" fmla="*/ 159 w 200"/>
                <a:gd name="T89" fmla="*/ 112 h 112"/>
                <a:gd name="T90" fmla="*/ 182 w 200"/>
                <a:gd name="T91" fmla="*/ 104 h 112"/>
                <a:gd name="T92" fmla="*/ 185 w 200"/>
                <a:gd name="T93" fmla="*/ 100 h 112"/>
                <a:gd name="T94" fmla="*/ 189 w 200"/>
                <a:gd name="T95" fmla="*/ 104 h 112"/>
                <a:gd name="T96" fmla="*/ 193 w 200"/>
                <a:gd name="T97" fmla="*/ 104 h 112"/>
                <a:gd name="T98" fmla="*/ 196 w 200"/>
                <a:gd name="T99" fmla="*/ 104 h 112"/>
                <a:gd name="T100" fmla="*/ 200 w 200"/>
                <a:gd name="T101" fmla="*/ 104 h 112"/>
                <a:gd name="T102" fmla="*/ 196 w 200"/>
                <a:gd name="T103" fmla="*/ 108 h 112"/>
                <a:gd name="T104" fmla="*/ 189 w 200"/>
                <a:gd name="T105" fmla="*/ 108 h 112"/>
                <a:gd name="T106" fmla="*/ 182 w 200"/>
                <a:gd name="T10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12">
                  <a:moveTo>
                    <a:pt x="4" y="45"/>
                  </a:moveTo>
                  <a:lnTo>
                    <a:pt x="4" y="45"/>
                  </a:lnTo>
                  <a:lnTo>
                    <a:pt x="8" y="45"/>
                  </a:lnTo>
                  <a:lnTo>
                    <a:pt x="11" y="41"/>
                  </a:lnTo>
                  <a:lnTo>
                    <a:pt x="15" y="37"/>
                  </a:lnTo>
                  <a:lnTo>
                    <a:pt x="11" y="34"/>
                  </a:lnTo>
                  <a:lnTo>
                    <a:pt x="15" y="26"/>
                  </a:lnTo>
                  <a:lnTo>
                    <a:pt x="19" y="26"/>
                  </a:lnTo>
                  <a:lnTo>
                    <a:pt x="22" y="30"/>
                  </a:lnTo>
                  <a:lnTo>
                    <a:pt x="33" y="30"/>
                  </a:lnTo>
                  <a:lnTo>
                    <a:pt x="48" y="34"/>
                  </a:lnTo>
                  <a:lnTo>
                    <a:pt x="63" y="41"/>
                  </a:lnTo>
                  <a:lnTo>
                    <a:pt x="63" y="52"/>
                  </a:lnTo>
                  <a:lnTo>
                    <a:pt x="93" y="19"/>
                  </a:lnTo>
                  <a:lnTo>
                    <a:pt x="156" y="0"/>
                  </a:lnTo>
                  <a:lnTo>
                    <a:pt x="152" y="8"/>
                  </a:lnTo>
                  <a:lnTo>
                    <a:pt x="167" y="26"/>
                  </a:lnTo>
                  <a:lnTo>
                    <a:pt x="167" y="30"/>
                  </a:lnTo>
                  <a:lnTo>
                    <a:pt x="174" y="41"/>
                  </a:lnTo>
                  <a:lnTo>
                    <a:pt x="170" y="41"/>
                  </a:lnTo>
                  <a:lnTo>
                    <a:pt x="167" y="45"/>
                  </a:lnTo>
                  <a:lnTo>
                    <a:pt x="159" y="49"/>
                  </a:lnTo>
                  <a:lnTo>
                    <a:pt x="159" y="52"/>
                  </a:lnTo>
                  <a:lnTo>
                    <a:pt x="159" y="56"/>
                  </a:lnTo>
                  <a:lnTo>
                    <a:pt x="159" y="56"/>
                  </a:lnTo>
                  <a:lnTo>
                    <a:pt x="159" y="56"/>
                  </a:lnTo>
                  <a:lnTo>
                    <a:pt x="156" y="60"/>
                  </a:lnTo>
                  <a:lnTo>
                    <a:pt x="152" y="60"/>
                  </a:lnTo>
                  <a:lnTo>
                    <a:pt x="145" y="63"/>
                  </a:lnTo>
                  <a:lnTo>
                    <a:pt x="133" y="67"/>
                  </a:lnTo>
                  <a:lnTo>
                    <a:pt x="133" y="67"/>
                  </a:lnTo>
                  <a:lnTo>
                    <a:pt x="115" y="71"/>
                  </a:lnTo>
                  <a:lnTo>
                    <a:pt x="111" y="71"/>
                  </a:lnTo>
                  <a:lnTo>
                    <a:pt x="111" y="75"/>
                  </a:lnTo>
                  <a:lnTo>
                    <a:pt x="107" y="78"/>
                  </a:lnTo>
                  <a:lnTo>
                    <a:pt x="100" y="82"/>
                  </a:lnTo>
                  <a:lnTo>
                    <a:pt x="100" y="82"/>
                  </a:lnTo>
                  <a:lnTo>
                    <a:pt x="96" y="82"/>
                  </a:lnTo>
                  <a:lnTo>
                    <a:pt x="96" y="82"/>
                  </a:lnTo>
                  <a:lnTo>
                    <a:pt x="93" y="82"/>
                  </a:lnTo>
                  <a:lnTo>
                    <a:pt x="93" y="82"/>
                  </a:lnTo>
                  <a:lnTo>
                    <a:pt x="89" y="82"/>
                  </a:lnTo>
                  <a:lnTo>
                    <a:pt x="85" y="86"/>
                  </a:lnTo>
                  <a:lnTo>
                    <a:pt x="85" y="89"/>
                  </a:lnTo>
                  <a:lnTo>
                    <a:pt x="82" y="89"/>
                  </a:lnTo>
                  <a:lnTo>
                    <a:pt x="74" y="89"/>
                  </a:lnTo>
                  <a:lnTo>
                    <a:pt x="67" y="93"/>
                  </a:lnTo>
                  <a:lnTo>
                    <a:pt x="63" y="93"/>
                  </a:lnTo>
                  <a:lnTo>
                    <a:pt x="63" y="89"/>
                  </a:lnTo>
                  <a:lnTo>
                    <a:pt x="59" y="89"/>
                  </a:lnTo>
                  <a:lnTo>
                    <a:pt x="59" y="89"/>
                  </a:lnTo>
                  <a:lnTo>
                    <a:pt x="56" y="89"/>
                  </a:lnTo>
                  <a:lnTo>
                    <a:pt x="52" y="89"/>
                  </a:lnTo>
                  <a:lnTo>
                    <a:pt x="48" y="93"/>
                  </a:lnTo>
                  <a:lnTo>
                    <a:pt x="48" y="97"/>
                  </a:lnTo>
                  <a:lnTo>
                    <a:pt x="45" y="97"/>
                  </a:lnTo>
                  <a:lnTo>
                    <a:pt x="41" y="100"/>
                  </a:lnTo>
                  <a:lnTo>
                    <a:pt x="41" y="100"/>
                  </a:lnTo>
                  <a:lnTo>
                    <a:pt x="37" y="100"/>
                  </a:lnTo>
                  <a:lnTo>
                    <a:pt x="33" y="100"/>
                  </a:lnTo>
                  <a:lnTo>
                    <a:pt x="30" y="104"/>
                  </a:lnTo>
                  <a:lnTo>
                    <a:pt x="30" y="104"/>
                  </a:lnTo>
                  <a:lnTo>
                    <a:pt x="22" y="100"/>
                  </a:lnTo>
                  <a:lnTo>
                    <a:pt x="22" y="104"/>
                  </a:lnTo>
                  <a:lnTo>
                    <a:pt x="19" y="104"/>
                  </a:lnTo>
                  <a:lnTo>
                    <a:pt x="19" y="100"/>
                  </a:lnTo>
                  <a:lnTo>
                    <a:pt x="19" y="97"/>
                  </a:lnTo>
                  <a:lnTo>
                    <a:pt x="15" y="93"/>
                  </a:lnTo>
                  <a:lnTo>
                    <a:pt x="11" y="89"/>
                  </a:lnTo>
                  <a:lnTo>
                    <a:pt x="15" y="89"/>
                  </a:lnTo>
                  <a:lnTo>
                    <a:pt x="15" y="86"/>
                  </a:lnTo>
                  <a:lnTo>
                    <a:pt x="11" y="82"/>
                  </a:lnTo>
                  <a:lnTo>
                    <a:pt x="8" y="67"/>
                  </a:lnTo>
                  <a:lnTo>
                    <a:pt x="4" y="63"/>
                  </a:lnTo>
                  <a:lnTo>
                    <a:pt x="4" y="60"/>
                  </a:lnTo>
                  <a:lnTo>
                    <a:pt x="0" y="60"/>
                  </a:lnTo>
                  <a:lnTo>
                    <a:pt x="0" y="60"/>
                  </a:lnTo>
                  <a:lnTo>
                    <a:pt x="4" y="60"/>
                  </a:lnTo>
                  <a:lnTo>
                    <a:pt x="4" y="56"/>
                  </a:lnTo>
                  <a:lnTo>
                    <a:pt x="4" y="56"/>
                  </a:lnTo>
                  <a:lnTo>
                    <a:pt x="4" y="52"/>
                  </a:lnTo>
                  <a:lnTo>
                    <a:pt x="4" y="45"/>
                  </a:lnTo>
                  <a:lnTo>
                    <a:pt x="4" y="45"/>
                  </a:lnTo>
                  <a:lnTo>
                    <a:pt x="4" y="45"/>
                  </a:lnTo>
                  <a:close/>
                  <a:moveTo>
                    <a:pt x="159" y="112"/>
                  </a:moveTo>
                  <a:lnTo>
                    <a:pt x="163" y="112"/>
                  </a:lnTo>
                  <a:lnTo>
                    <a:pt x="167" y="112"/>
                  </a:lnTo>
                  <a:lnTo>
                    <a:pt x="163" y="112"/>
                  </a:lnTo>
                  <a:lnTo>
                    <a:pt x="159" y="112"/>
                  </a:lnTo>
                  <a:lnTo>
                    <a:pt x="159" y="112"/>
                  </a:lnTo>
                  <a:close/>
                  <a:moveTo>
                    <a:pt x="182" y="108"/>
                  </a:moveTo>
                  <a:lnTo>
                    <a:pt x="182" y="104"/>
                  </a:lnTo>
                  <a:lnTo>
                    <a:pt x="182" y="104"/>
                  </a:lnTo>
                  <a:lnTo>
                    <a:pt x="185" y="100"/>
                  </a:lnTo>
                  <a:lnTo>
                    <a:pt x="185" y="100"/>
                  </a:lnTo>
                  <a:lnTo>
                    <a:pt x="189" y="104"/>
                  </a:lnTo>
                  <a:lnTo>
                    <a:pt x="189" y="104"/>
                  </a:lnTo>
                  <a:lnTo>
                    <a:pt x="193" y="104"/>
                  </a:lnTo>
                  <a:lnTo>
                    <a:pt x="196" y="104"/>
                  </a:lnTo>
                  <a:lnTo>
                    <a:pt x="196" y="104"/>
                  </a:lnTo>
                  <a:lnTo>
                    <a:pt x="200" y="104"/>
                  </a:lnTo>
                  <a:lnTo>
                    <a:pt x="200" y="104"/>
                  </a:lnTo>
                  <a:lnTo>
                    <a:pt x="200" y="108"/>
                  </a:lnTo>
                  <a:lnTo>
                    <a:pt x="196" y="108"/>
                  </a:lnTo>
                  <a:lnTo>
                    <a:pt x="193" y="108"/>
                  </a:lnTo>
                  <a:lnTo>
                    <a:pt x="189" y="108"/>
                  </a:lnTo>
                  <a:lnTo>
                    <a:pt x="185" y="108"/>
                  </a:lnTo>
                  <a:lnTo>
                    <a:pt x="182" y="108"/>
                  </a:lnTo>
                  <a:lnTo>
                    <a:pt x="182" y="108"/>
                  </a:lnTo>
                  <a:close/>
                </a:path>
              </a:pathLst>
            </a:custGeom>
            <a:grpFill/>
            <a:ln>
              <a:noFill/>
            </a:ln>
          </p:spPr>
          <p:txBody>
            <a:bodyPr vert="horz" wrap="square" lIns="91440" tIns="45720" rIns="91440" bIns="45720" numCol="1" anchor="t" anchorCtr="0" compatLnSpc="1"/>
            <a:lstStyle/>
            <a:p>
              <a:endParaRPr lang="en-US"/>
            </a:p>
          </p:txBody>
        </p:sp>
        <p:sp>
          <p:nvSpPr>
            <p:cNvPr id="245" name="Freeform 98"/>
            <p:cNvSpPr/>
            <p:nvPr/>
          </p:nvSpPr>
          <p:spPr bwMode="auto">
            <a:xfrm>
              <a:off x="4802526" y="2546806"/>
              <a:ext cx="262473" cy="200714"/>
            </a:xfrm>
            <a:custGeom>
              <a:avLst/>
              <a:gdLst>
                <a:gd name="T0" fmla="*/ 163 w 204"/>
                <a:gd name="T1" fmla="*/ 29 h 156"/>
                <a:gd name="T2" fmla="*/ 152 w 204"/>
                <a:gd name="T3" fmla="*/ 7 h 156"/>
                <a:gd name="T4" fmla="*/ 145 w 204"/>
                <a:gd name="T5" fmla="*/ 7 h 156"/>
                <a:gd name="T6" fmla="*/ 122 w 204"/>
                <a:gd name="T7" fmla="*/ 7 h 156"/>
                <a:gd name="T8" fmla="*/ 119 w 204"/>
                <a:gd name="T9" fmla="*/ 11 h 156"/>
                <a:gd name="T10" fmla="*/ 111 w 204"/>
                <a:gd name="T11" fmla="*/ 7 h 156"/>
                <a:gd name="T12" fmla="*/ 111 w 204"/>
                <a:gd name="T13" fmla="*/ 3 h 156"/>
                <a:gd name="T14" fmla="*/ 100 w 204"/>
                <a:gd name="T15" fmla="*/ 0 h 156"/>
                <a:gd name="T16" fmla="*/ 100 w 204"/>
                <a:gd name="T17" fmla="*/ 3 h 156"/>
                <a:gd name="T18" fmla="*/ 93 w 204"/>
                <a:gd name="T19" fmla="*/ 3 h 156"/>
                <a:gd name="T20" fmla="*/ 93 w 204"/>
                <a:gd name="T21" fmla="*/ 3 h 156"/>
                <a:gd name="T22" fmla="*/ 89 w 204"/>
                <a:gd name="T23" fmla="*/ 3 h 156"/>
                <a:gd name="T24" fmla="*/ 82 w 204"/>
                <a:gd name="T25" fmla="*/ 7 h 156"/>
                <a:gd name="T26" fmla="*/ 71 w 204"/>
                <a:gd name="T27" fmla="*/ 11 h 156"/>
                <a:gd name="T28" fmla="*/ 56 w 204"/>
                <a:gd name="T29" fmla="*/ 7 h 156"/>
                <a:gd name="T30" fmla="*/ 45 w 204"/>
                <a:gd name="T31" fmla="*/ 7 h 156"/>
                <a:gd name="T32" fmla="*/ 34 w 204"/>
                <a:gd name="T33" fmla="*/ 3 h 156"/>
                <a:gd name="T34" fmla="*/ 4 w 204"/>
                <a:gd name="T35" fmla="*/ 0 h 156"/>
                <a:gd name="T36" fmla="*/ 4 w 204"/>
                <a:gd name="T37" fmla="*/ 3 h 156"/>
                <a:gd name="T38" fmla="*/ 4 w 204"/>
                <a:gd name="T39" fmla="*/ 18 h 156"/>
                <a:gd name="T40" fmla="*/ 0 w 204"/>
                <a:gd name="T41" fmla="*/ 29 h 156"/>
                <a:gd name="T42" fmla="*/ 204 w 204"/>
                <a:gd name="T43" fmla="*/ 156 h 156"/>
                <a:gd name="T44" fmla="*/ 196 w 204"/>
                <a:gd name="T45" fmla="*/ 152 h 156"/>
                <a:gd name="T46" fmla="*/ 193 w 204"/>
                <a:gd name="T47" fmla="*/ 144 h 156"/>
                <a:gd name="T48" fmla="*/ 182 w 204"/>
                <a:gd name="T49" fmla="*/ 141 h 156"/>
                <a:gd name="T50" fmla="*/ 178 w 204"/>
                <a:gd name="T51" fmla="*/ 126 h 156"/>
                <a:gd name="T52" fmla="*/ 178 w 204"/>
                <a:gd name="T53" fmla="*/ 126 h 156"/>
                <a:gd name="T54" fmla="*/ 182 w 204"/>
                <a:gd name="T55" fmla="*/ 122 h 156"/>
                <a:gd name="T56" fmla="*/ 178 w 204"/>
                <a:gd name="T57" fmla="*/ 118 h 156"/>
                <a:gd name="T58" fmla="*/ 167 w 204"/>
                <a:gd name="T59" fmla="*/ 104 h 156"/>
                <a:gd name="T60" fmla="*/ 152 w 204"/>
                <a:gd name="T61" fmla="*/ 85 h 156"/>
                <a:gd name="T62" fmla="*/ 152 w 204"/>
                <a:gd name="T63" fmla="*/ 74 h 156"/>
                <a:gd name="T64" fmla="*/ 145 w 204"/>
                <a:gd name="T65" fmla="*/ 66 h 156"/>
                <a:gd name="T66" fmla="*/ 145 w 204"/>
                <a:gd name="T67" fmla="*/ 59 h 156"/>
                <a:gd name="T68" fmla="*/ 126 w 204"/>
                <a:gd name="T69" fmla="*/ 44 h 156"/>
                <a:gd name="T70" fmla="*/ 122 w 204"/>
                <a:gd name="T71" fmla="*/ 33 h 156"/>
                <a:gd name="T72" fmla="*/ 126 w 204"/>
                <a:gd name="T73" fmla="*/ 29 h 156"/>
                <a:gd name="T74" fmla="*/ 130 w 204"/>
                <a:gd name="T75" fmla="*/ 37 h 156"/>
                <a:gd name="T76" fmla="*/ 137 w 204"/>
                <a:gd name="T77" fmla="*/ 44 h 156"/>
                <a:gd name="T78" fmla="*/ 141 w 204"/>
                <a:gd name="T79" fmla="*/ 52 h 156"/>
                <a:gd name="T80" fmla="*/ 156 w 204"/>
                <a:gd name="T81" fmla="*/ 63 h 156"/>
                <a:gd name="T82" fmla="*/ 159 w 204"/>
                <a:gd name="T83" fmla="*/ 55 h 156"/>
                <a:gd name="T84" fmla="*/ 159 w 204"/>
                <a:gd name="T85" fmla="*/ 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 h="156">
                  <a:moveTo>
                    <a:pt x="163" y="37"/>
                  </a:moveTo>
                  <a:lnTo>
                    <a:pt x="159" y="33"/>
                  </a:lnTo>
                  <a:lnTo>
                    <a:pt x="163" y="29"/>
                  </a:lnTo>
                  <a:lnTo>
                    <a:pt x="159" y="22"/>
                  </a:lnTo>
                  <a:lnTo>
                    <a:pt x="156" y="15"/>
                  </a:lnTo>
                  <a:lnTo>
                    <a:pt x="152" y="7"/>
                  </a:lnTo>
                  <a:lnTo>
                    <a:pt x="148" y="3"/>
                  </a:lnTo>
                  <a:lnTo>
                    <a:pt x="148" y="3"/>
                  </a:lnTo>
                  <a:lnTo>
                    <a:pt x="145" y="7"/>
                  </a:lnTo>
                  <a:lnTo>
                    <a:pt x="141" y="7"/>
                  </a:lnTo>
                  <a:lnTo>
                    <a:pt x="130" y="7"/>
                  </a:lnTo>
                  <a:lnTo>
                    <a:pt x="122" y="7"/>
                  </a:lnTo>
                  <a:lnTo>
                    <a:pt x="115" y="3"/>
                  </a:lnTo>
                  <a:lnTo>
                    <a:pt x="115" y="7"/>
                  </a:lnTo>
                  <a:lnTo>
                    <a:pt x="119" y="11"/>
                  </a:lnTo>
                  <a:lnTo>
                    <a:pt x="119" y="11"/>
                  </a:lnTo>
                  <a:lnTo>
                    <a:pt x="115" y="7"/>
                  </a:lnTo>
                  <a:lnTo>
                    <a:pt x="111" y="7"/>
                  </a:lnTo>
                  <a:lnTo>
                    <a:pt x="111" y="3"/>
                  </a:lnTo>
                  <a:lnTo>
                    <a:pt x="111" y="3"/>
                  </a:lnTo>
                  <a:lnTo>
                    <a:pt x="111" y="3"/>
                  </a:lnTo>
                  <a:lnTo>
                    <a:pt x="108" y="3"/>
                  </a:lnTo>
                  <a:lnTo>
                    <a:pt x="104" y="3"/>
                  </a:lnTo>
                  <a:lnTo>
                    <a:pt x="100" y="0"/>
                  </a:lnTo>
                  <a:lnTo>
                    <a:pt x="100" y="0"/>
                  </a:lnTo>
                  <a:lnTo>
                    <a:pt x="100" y="3"/>
                  </a:lnTo>
                  <a:lnTo>
                    <a:pt x="100" y="3"/>
                  </a:lnTo>
                  <a:lnTo>
                    <a:pt x="100" y="3"/>
                  </a:lnTo>
                  <a:lnTo>
                    <a:pt x="96" y="3"/>
                  </a:lnTo>
                  <a:lnTo>
                    <a:pt x="93" y="3"/>
                  </a:lnTo>
                  <a:lnTo>
                    <a:pt x="89" y="3"/>
                  </a:lnTo>
                  <a:lnTo>
                    <a:pt x="93" y="3"/>
                  </a:lnTo>
                  <a:lnTo>
                    <a:pt x="93" y="3"/>
                  </a:lnTo>
                  <a:lnTo>
                    <a:pt x="96" y="0"/>
                  </a:lnTo>
                  <a:lnTo>
                    <a:pt x="93" y="3"/>
                  </a:lnTo>
                  <a:lnTo>
                    <a:pt x="89" y="3"/>
                  </a:lnTo>
                  <a:lnTo>
                    <a:pt x="85" y="3"/>
                  </a:lnTo>
                  <a:lnTo>
                    <a:pt x="82" y="3"/>
                  </a:lnTo>
                  <a:lnTo>
                    <a:pt x="82" y="7"/>
                  </a:lnTo>
                  <a:lnTo>
                    <a:pt x="78" y="7"/>
                  </a:lnTo>
                  <a:lnTo>
                    <a:pt x="74" y="11"/>
                  </a:lnTo>
                  <a:lnTo>
                    <a:pt x="71" y="11"/>
                  </a:lnTo>
                  <a:lnTo>
                    <a:pt x="67" y="11"/>
                  </a:lnTo>
                  <a:lnTo>
                    <a:pt x="59" y="7"/>
                  </a:lnTo>
                  <a:lnTo>
                    <a:pt x="56" y="7"/>
                  </a:lnTo>
                  <a:lnTo>
                    <a:pt x="52" y="7"/>
                  </a:lnTo>
                  <a:lnTo>
                    <a:pt x="45" y="7"/>
                  </a:lnTo>
                  <a:lnTo>
                    <a:pt x="45" y="7"/>
                  </a:lnTo>
                  <a:lnTo>
                    <a:pt x="41" y="7"/>
                  </a:lnTo>
                  <a:lnTo>
                    <a:pt x="37" y="3"/>
                  </a:lnTo>
                  <a:lnTo>
                    <a:pt x="34" y="3"/>
                  </a:lnTo>
                  <a:lnTo>
                    <a:pt x="19" y="3"/>
                  </a:lnTo>
                  <a:lnTo>
                    <a:pt x="15" y="0"/>
                  </a:lnTo>
                  <a:lnTo>
                    <a:pt x="4" y="0"/>
                  </a:lnTo>
                  <a:lnTo>
                    <a:pt x="4" y="0"/>
                  </a:lnTo>
                  <a:lnTo>
                    <a:pt x="4" y="0"/>
                  </a:lnTo>
                  <a:lnTo>
                    <a:pt x="4" y="3"/>
                  </a:lnTo>
                  <a:lnTo>
                    <a:pt x="0" y="11"/>
                  </a:lnTo>
                  <a:lnTo>
                    <a:pt x="4" y="15"/>
                  </a:lnTo>
                  <a:lnTo>
                    <a:pt x="4" y="18"/>
                  </a:lnTo>
                  <a:lnTo>
                    <a:pt x="0" y="22"/>
                  </a:lnTo>
                  <a:lnTo>
                    <a:pt x="0" y="26"/>
                  </a:lnTo>
                  <a:lnTo>
                    <a:pt x="0" y="29"/>
                  </a:lnTo>
                  <a:lnTo>
                    <a:pt x="4" y="37"/>
                  </a:lnTo>
                  <a:lnTo>
                    <a:pt x="8" y="156"/>
                  </a:lnTo>
                  <a:lnTo>
                    <a:pt x="204" y="156"/>
                  </a:lnTo>
                  <a:lnTo>
                    <a:pt x="204" y="156"/>
                  </a:lnTo>
                  <a:lnTo>
                    <a:pt x="200" y="152"/>
                  </a:lnTo>
                  <a:lnTo>
                    <a:pt x="196" y="152"/>
                  </a:lnTo>
                  <a:lnTo>
                    <a:pt x="196" y="148"/>
                  </a:lnTo>
                  <a:lnTo>
                    <a:pt x="193" y="148"/>
                  </a:lnTo>
                  <a:lnTo>
                    <a:pt x="193" y="144"/>
                  </a:lnTo>
                  <a:lnTo>
                    <a:pt x="189" y="144"/>
                  </a:lnTo>
                  <a:lnTo>
                    <a:pt x="185" y="144"/>
                  </a:lnTo>
                  <a:lnTo>
                    <a:pt x="182" y="141"/>
                  </a:lnTo>
                  <a:lnTo>
                    <a:pt x="178" y="133"/>
                  </a:lnTo>
                  <a:lnTo>
                    <a:pt x="178" y="130"/>
                  </a:lnTo>
                  <a:lnTo>
                    <a:pt x="178" y="126"/>
                  </a:lnTo>
                  <a:lnTo>
                    <a:pt x="178" y="126"/>
                  </a:lnTo>
                  <a:lnTo>
                    <a:pt x="178" y="126"/>
                  </a:lnTo>
                  <a:lnTo>
                    <a:pt x="178" y="126"/>
                  </a:lnTo>
                  <a:lnTo>
                    <a:pt x="185" y="126"/>
                  </a:lnTo>
                  <a:lnTo>
                    <a:pt x="182" y="122"/>
                  </a:lnTo>
                  <a:lnTo>
                    <a:pt x="182" y="122"/>
                  </a:lnTo>
                  <a:lnTo>
                    <a:pt x="178" y="118"/>
                  </a:lnTo>
                  <a:lnTo>
                    <a:pt x="178" y="118"/>
                  </a:lnTo>
                  <a:lnTo>
                    <a:pt x="178" y="118"/>
                  </a:lnTo>
                  <a:lnTo>
                    <a:pt x="174" y="118"/>
                  </a:lnTo>
                  <a:lnTo>
                    <a:pt x="174" y="115"/>
                  </a:lnTo>
                  <a:lnTo>
                    <a:pt x="167" y="104"/>
                  </a:lnTo>
                  <a:lnTo>
                    <a:pt x="163" y="104"/>
                  </a:lnTo>
                  <a:lnTo>
                    <a:pt x="163" y="100"/>
                  </a:lnTo>
                  <a:lnTo>
                    <a:pt x="152" y="85"/>
                  </a:lnTo>
                  <a:lnTo>
                    <a:pt x="152" y="81"/>
                  </a:lnTo>
                  <a:lnTo>
                    <a:pt x="152" y="81"/>
                  </a:lnTo>
                  <a:lnTo>
                    <a:pt x="152" y="74"/>
                  </a:lnTo>
                  <a:lnTo>
                    <a:pt x="148" y="74"/>
                  </a:lnTo>
                  <a:lnTo>
                    <a:pt x="148" y="70"/>
                  </a:lnTo>
                  <a:lnTo>
                    <a:pt x="145" y="66"/>
                  </a:lnTo>
                  <a:lnTo>
                    <a:pt x="145" y="63"/>
                  </a:lnTo>
                  <a:lnTo>
                    <a:pt x="145" y="63"/>
                  </a:lnTo>
                  <a:lnTo>
                    <a:pt x="145" y="59"/>
                  </a:lnTo>
                  <a:lnTo>
                    <a:pt x="133" y="52"/>
                  </a:lnTo>
                  <a:lnTo>
                    <a:pt x="133" y="48"/>
                  </a:lnTo>
                  <a:lnTo>
                    <a:pt x="126" y="44"/>
                  </a:lnTo>
                  <a:lnTo>
                    <a:pt x="126" y="41"/>
                  </a:lnTo>
                  <a:lnTo>
                    <a:pt x="122" y="37"/>
                  </a:lnTo>
                  <a:lnTo>
                    <a:pt x="122" y="33"/>
                  </a:lnTo>
                  <a:lnTo>
                    <a:pt x="122" y="29"/>
                  </a:lnTo>
                  <a:lnTo>
                    <a:pt x="122" y="29"/>
                  </a:lnTo>
                  <a:lnTo>
                    <a:pt x="126" y="29"/>
                  </a:lnTo>
                  <a:lnTo>
                    <a:pt x="126" y="29"/>
                  </a:lnTo>
                  <a:lnTo>
                    <a:pt x="126" y="33"/>
                  </a:lnTo>
                  <a:lnTo>
                    <a:pt x="130" y="37"/>
                  </a:lnTo>
                  <a:lnTo>
                    <a:pt x="130" y="37"/>
                  </a:lnTo>
                  <a:lnTo>
                    <a:pt x="137" y="44"/>
                  </a:lnTo>
                  <a:lnTo>
                    <a:pt x="137" y="44"/>
                  </a:lnTo>
                  <a:lnTo>
                    <a:pt x="137" y="48"/>
                  </a:lnTo>
                  <a:lnTo>
                    <a:pt x="141" y="52"/>
                  </a:lnTo>
                  <a:lnTo>
                    <a:pt x="141" y="52"/>
                  </a:lnTo>
                  <a:lnTo>
                    <a:pt x="152" y="63"/>
                  </a:lnTo>
                  <a:lnTo>
                    <a:pt x="156" y="63"/>
                  </a:lnTo>
                  <a:lnTo>
                    <a:pt x="156" y="63"/>
                  </a:lnTo>
                  <a:lnTo>
                    <a:pt x="156" y="63"/>
                  </a:lnTo>
                  <a:lnTo>
                    <a:pt x="159" y="59"/>
                  </a:lnTo>
                  <a:lnTo>
                    <a:pt x="159" y="55"/>
                  </a:lnTo>
                  <a:lnTo>
                    <a:pt x="159" y="55"/>
                  </a:lnTo>
                  <a:lnTo>
                    <a:pt x="159" y="48"/>
                  </a:lnTo>
                  <a:lnTo>
                    <a:pt x="159" y="44"/>
                  </a:lnTo>
                  <a:lnTo>
                    <a:pt x="163" y="37"/>
                  </a:lnTo>
                  <a:lnTo>
                    <a:pt x="163" y="37"/>
                  </a:lnTo>
                  <a:close/>
                </a:path>
              </a:pathLst>
            </a:custGeom>
            <a:grpFill/>
            <a:ln>
              <a:noFill/>
            </a:ln>
          </p:spPr>
          <p:txBody>
            <a:bodyPr vert="horz" wrap="square" lIns="91440" tIns="45720" rIns="91440" bIns="45720" numCol="1" anchor="t" anchorCtr="0" compatLnSpc="1"/>
            <a:lstStyle/>
            <a:p>
              <a:endParaRPr lang="en-US"/>
            </a:p>
          </p:txBody>
        </p:sp>
        <p:sp>
          <p:nvSpPr>
            <p:cNvPr id="246" name="Freeform 99"/>
            <p:cNvSpPr/>
            <p:nvPr/>
          </p:nvSpPr>
          <p:spPr bwMode="auto">
            <a:xfrm>
              <a:off x="4754921" y="2747520"/>
              <a:ext cx="347390" cy="361544"/>
            </a:xfrm>
            <a:custGeom>
              <a:avLst/>
              <a:gdLst>
                <a:gd name="T0" fmla="*/ 241 w 270"/>
                <a:gd name="T1" fmla="*/ 3 h 281"/>
                <a:gd name="T2" fmla="*/ 245 w 270"/>
                <a:gd name="T3" fmla="*/ 11 h 281"/>
                <a:gd name="T4" fmla="*/ 245 w 270"/>
                <a:gd name="T5" fmla="*/ 11 h 281"/>
                <a:gd name="T6" fmla="*/ 248 w 270"/>
                <a:gd name="T7" fmla="*/ 37 h 281"/>
                <a:gd name="T8" fmla="*/ 263 w 270"/>
                <a:gd name="T9" fmla="*/ 55 h 281"/>
                <a:gd name="T10" fmla="*/ 270 w 270"/>
                <a:gd name="T11" fmla="*/ 63 h 281"/>
                <a:gd name="T12" fmla="*/ 256 w 270"/>
                <a:gd name="T13" fmla="*/ 70 h 281"/>
                <a:gd name="T14" fmla="*/ 248 w 270"/>
                <a:gd name="T15" fmla="*/ 74 h 281"/>
                <a:gd name="T16" fmla="*/ 248 w 270"/>
                <a:gd name="T17" fmla="*/ 85 h 281"/>
                <a:gd name="T18" fmla="*/ 241 w 270"/>
                <a:gd name="T19" fmla="*/ 103 h 281"/>
                <a:gd name="T20" fmla="*/ 241 w 270"/>
                <a:gd name="T21" fmla="*/ 118 h 281"/>
                <a:gd name="T22" fmla="*/ 233 w 270"/>
                <a:gd name="T23" fmla="*/ 140 h 281"/>
                <a:gd name="T24" fmla="*/ 226 w 270"/>
                <a:gd name="T25" fmla="*/ 152 h 281"/>
                <a:gd name="T26" fmla="*/ 211 w 270"/>
                <a:gd name="T27" fmla="*/ 170 h 281"/>
                <a:gd name="T28" fmla="*/ 208 w 270"/>
                <a:gd name="T29" fmla="*/ 185 h 281"/>
                <a:gd name="T30" fmla="*/ 200 w 270"/>
                <a:gd name="T31" fmla="*/ 207 h 281"/>
                <a:gd name="T32" fmla="*/ 189 w 270"/>
                <a:gd name="T33" fmla="*/ 207 h 281"/>
                <a:gd name="T34" fmla="*/ 189 w 270"/>
                <a:gd name="T35" fmla="*/ 218 h 281"/>
                <a:gd name="T36" fmla="*/ 204 w 270"/>
                <a:gd name="T37" fmla="*/ 222 h 281"/>
                <a:gd name="T38" fmla="*/ 211 w 270"/>
                <a:gd name="T39" fmla="*/ 233 h 281"/>
                <a:gd name="T40" fmla="*/ 222 w 270"/>
                <a:gd name="T41" fmla="*/ 248 h 281"/>
                <a:gd name="T42" fmla="*/ 208 w 270"/>
                <a:gd name="T43" fmla="*/ 267 h 281"/>
                <a:gd name="T44" fmla="*/ 200 w 270"/>
                <a:gd name="T45" fmla="*/ 274 h 281"/>
                <a:gd name="T46" fmla="*/ 182 w 270"/>
                <a:gd name="T47" fmla="*/ 278 h 281"/>
                <a:gd name="T48" fmla="*/ 174 w 270"/>
                <a:gd name="T49" fmla="*/ 281 h 281"/>
                <a:gd name="T50" fmla="*/ 159 w 270"/>
                <a:gd name="T51" fmla="*/ 278 h 281"/>
                <a:gd name="T52" fmla="*/ 152 w 270"/>
                <a:gd name="T53" fmla="*/ 281 h 281"/>
                <a:gd name="T54" fmla="*/ 145 w 270"/>
                <a:gd name="T55" fmla="*/ 278 h 281"/>
                <a:gd name="T56" fmla="*/ 137 w 270"/>
                <a:gd name="T57" fmla="*/ 270 h 281"/>
                <a:gd name="T58" fmla="*/ 126 w 270"/>
                <a:gd name="T59" fmla="*/ 263 h 281"/>
                <a:gd name="T60" fmla="*/ 119 w 270"/>
                <a:gd name="T61" fmla="*/ 267 h 281"/>
                <a:gd name="T62" fmla="*/ 108 w 270"/>
                <a:gd name="T63" fmla="*/ 270 h 281"/>
                <a:gd name="T64" fmla="*/ 96 w 270"/>
                <a:gd name="T65" fmla="*/ 263 h 281"/>
                <a:gd name="T66" fmla="*/ 89 w 270"/>
                <a:gd name="T67" fmla="*/ 255 h 281"/>
                <a:gd name="T68" fmla="*/ 78 w 270"/>
                <a:gd name="T69" fmla="*/ 244 h 281"/>
                <a:gd name="T70" fmla="*/ 74 w 270"/>
                <a:gd name="T71" fmla="*/ 237 h 281"/>
                <a:gd name="T72" fmla="*/ 63 w 270"/>
                <a:gd name="T73" fmla="*/ 226 h 281"/>
                <a:gd name="T74" fmla="*/ 56 w 270"/>
                <a:gd name="T75" fmla="*/ 222 h 281"/>
                <a:gd name="T76" fmla="*/ 52 w 270"/>
                <a:gd name="T77" fmla="*/ 215 h 281"/>
                <a:gd name="T78" fmla="*/ 37 w 270"/>
                <a:gd name="T79" fmla="*/ 207 h 281"/>
                <a:gd name="T80" fmla="*/ 33 w 270"/>
                <a:gd name="T81" fmla="*/ 204 h 281"/>
                <a:gd name="T82" fmla="*/ 26 w 270"/>
                <a:gd name="T83" fmla="*/ 192 h 281"/>
                <a:gd name="T84" fmla="*/ 19 w 270"/>
                <a:gd name="T85" fmla="*/ 174 h 281"/>
                <a:gd name="T86" fmla="*/ 15 w 270"/>
                <a:gd name="T87" fmla="*/ 166 h 281"/>
                <a:gd name="T88" fmla="*/ 8 w 270"/>
                <a:gd name="T89" fmla="*/ 155 h 281"/>
                <a:gd name="T90" fmla="*/ 8 w 270"/>
                <a:gd name="T91" fmla="*/ 144 h 281"/>
                <a:gd name="T92" fmla="*/ 0 w 270"/>
                <a:gd name="T93" fmla="*/ 140 h 281"/>
                <a:gd name="T94" fmla="*/ 4 w 270"/>
                <a:gd name="T95" fmla="*/ 126 h 281"/>
                <a:gd name="T96" fmla="*/ 8 w 270"/>
                <a:gd name="T97" fmla="*/ 115 h 281"/>
                <a:gd name="T98" fmla="*/ 15 w 270"/>
                <a:gd name="T99" fmla="*/ 100 h 281"/>
                <a:gd name="T100" fmla="*/ 33 w 270"/>
                <a:gd name="T101" fmla="*/ 96 h 281"/>
                <a:gd name="T102" fmla="*/ 45 w 270"/>
                <a:gd name="T10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 h="281">
                  <a:moveTo>
                    <a:pt x="45" y="0"/>
                  </a:moveTo>
                  <a:lnTo>
                    <a:pt x="241" y="0"/>
                  </a:lnTo>
                  <a:lnTo>
                    <a:pt x="241" y="0"/>
                  </a:lnTo>
                  <a:lnTo>
                    <a:pt x="241" y="3"/>
                  </a:lnTo>
                  <a:lnTo>
                    <a:pt x="241" y="3"/>
                  </a:lnTo>
                  <a:lnTo>
                    <a:pt x="241" y="3"/>
                  </a:lnTo>
                  <a:lnTo>
                    <a:pt x="241" y="3"/>
                  </a:lnTo>
                  <a:lnTo>
                    <a:pt x="241" y="3"/>
                  </a:lnTo>
                  <a:lnTo>
                    <a:pt x="241" y="7"/>
                  </a:lnTo>
                  <a:lnTo>
                    <a:pt x="245" y="11"/>
                  </a:lnTo>
                  <a:lnTo>
                    <a:pt x="248" y="14"/>
                  </a:lnTo>
                  <a:lnTo>
                    <a:pt x="248" y="14"/>
                  </a:lnTo>
                  <a:lnTo>
                    <a:pt x="245" y="14"/>
                  </a:lnTo>
                  <a:lnTo>
                    <a:pt x="245" y="14"/>
                  </a:lnTo>
                  <a:lnTo>
                    <a:pt x="245" y="11"/>
                  </a:lnTo>
                  <a:lnTo>
                    <a:pt x="245" y="14"/>
                  </a:lnTo>
                  <a:lnTo>
                    <a:pt x="245" y="14"/>
                  </a:lnTo>
                  <a:lnTo>
                    <a:pt x="248" y="25"/>
                  </a:lnTo>
                  <a:lnTo>
                    <a:pt x="248" y="33"/>
                  </a:lnTo>
                  <a:lnTo>
                    <a:pt x="248" y="37"/>
                  </a:lnTo>
                  <a:lnTo>
                    <a:pt x="252" y="44"/>
                  </a:lnTo>
                  <a:lnTo>
                    <a:pt x="252" y="48"/>
                  </a:lnTo>
                  <a:lnTo>
                    <a:pt x="256" y="48"/>
                  </a:lnTo>
                  <a:lnTo>
                    <a:pt x="263" y="55"/>
                  </a:lnTo>
                  <a:lnTo>
                    <a:pt x="263" y="55"/>
                  </a:lnTo>
                  <a:lnTo>
                    <a:pt x="267" y="55"/>
                  </a:lnTo>
                  <a:lnTo>
                    <a:pt x="270" y="59"/>
                  </a:lnTo>
                  <a:lnTo>
                    <a:pt x="270" y="59"/>
                  </a:lnTo>
                  <a:lnTo>
                    <a:pt x="270" y="59"/>
                  </a:lnTo>
                  <a:lnTo>
                    <a:pt x="270" y="63"/>
                  </a:lnTo>
                  <a:lnTo>
                    <a:pt x="267" y="66"/>
                  </a:lnTo>
                  <a:lnTo>
                    <a:pt x="263" y="66"/>
                  </a:lnTo>
                  <a:lnTo>
                    <a:pt x="263" y="66"/>
                  </a:lnTo>
                  <a:lnTo>
                    <a:pt x="259" y="66"/>
                  </a:lnTo>
                  <a:lnTo>
                    <a:pt x="256" y="70"/>
                  </a:lnTo>
                  <a:lnTo>
                    <a:pt x="252" y="70"/>
                  </a:lnTo>
                  <a:lnTo>
                    <a:pt x="252" y="70"/>
                  </a:lnTo>
                  <a:lnTo>
                    <a:pt x="256" y="74"/>
                  </a:lnTo>
                  <a:lnTo>
                    <a:pt x="252" y="74"/>
                  </a:lnTo>
                  <a:lnTo>
                    <a:pt x="248" y="74"/>
                  </a:lnTo>
                  <a:lnTo>
                    <a:pt x="248" y="74"/>
                  </a:lnTo>
                  <a:lnTo>
                    <a:pt x="248" y="77"/>
                  </a:lnTo>
                  <a:lnTo>
                    <a:pt x="245" y="81"/>
                  </a:lnTo>
                  <a:lnTo>
                    <a:pt x="248" y="81"/>
                  </a:lnTo>
                  <a:lnTo>
                    <a:pt x="248" y="85"/>
                  </a:lnTo>
                  <a:lnTo>
                    <a:pt x="248" y="85"/>
                  </a:lnTo>
                  <a:lnTo>
                    <a:pt x="245" y="89"/>
                  </a:lnTo>
                  <a:lnTo>
                    <a:pt x="245" y="96"/>
                  </a:lnTo>
                  <a:lnTo>
                    <a:pt x="241" y="100"/>
                  </a:lnTo>
                  <a:lnTo>
                    <a:pt x="241" y="103"/>
                  </a:lnTo>
                  <a:lnTo>
                    <a:pt x="241" y="103"/>
                  </a:lnTo>
                  <a:lnTo>
                    <a:pt x="237" y="107"/>
                  </a:lnTo>
                  <a:lnTo>
                    <a:pt x="241" y="115"/>
                  </a:lnTo>
                  <a:lnTo>
                    <a:pt x="241" y="118"/>
                  </a:lnTo>
                  <a:lnTo>
                    <a:pt x="241" y="118"/>
                  </a:lnTo>
                  <a:lnTo>
                    <a:pt x="241" y="118"/>
                  </a:lnTo>
                  <a:lnTo>
                    <a:pt x="241" y="122"/>
                  </a:lnTo>
                  <a:lnTo>
                    <a:pt x="241" y="129"/>
                  </a:lnTo>
                  <a:lnTo>
                    <a:pt x="233" y="137"/>
                  </a:lnTo>
                  <a:lnTo>
                    <a:pt x="233" y="140"/>
                  </a:lnTo>
                  <a:lnTo>
                    <a:pt x="233" y="140"/>
                  </a:lnTo>
                  <a:lnTo>
                    <a:pt x="230" y="140"/>
                  </a:lnTo>
                  <a:lnTo>
                    <a:pt x="230" y="144"/>
                  </a:lnTo>
                  <a:lnTo>
                    <a:pt x="226" y="148"/>
                  </a:lnTo>
                  <a:lnTo>
                    <a:pt x="226" y="152"/>
                  </a:lnTo>
                  <a:lnTo>
                    <a:pt x="219" y="155"/>
                  </a:lnTo>
                  <a:lnTo>
                    <a:pt x="219" y="159"/>
                  </a:lnTo>
                  <a:lnTo>
                    <a:pt x="215" y="170"/>
                  </a:lnTo>
                  <a:lnTo>
                    <a:pt x="211" y="170"/>
                  </a:lnTo>
                  <a:lnTo>
                    <a:pt x="211" y="170"/>
                  </a:lnTo>
                  <a:lnTo>
                    <a:pt x="211" y="170"/>
                  </a:lnTo>
                  <a:lnTo>
                    <a:pt x="208" y="178"/>
                  </a:lnTo>
                  <a:lnTo>
                    <a:pt x="208" y="178"/>
                  </a:lnTo>
                  <a:lnTo>
                    <a:pt x="208" y="181"/>
                  </a:lnTo>
                  <a:lnTo>
                    <a:pt x="208" y="185"/>
                  </a:lnTo>
                  <a:lnTo>
                    <a:pt x="204" y="189"/>
                  </a:lnTo>
                  <a:lnTo>
                    <a:pt x="204" y="192"/>
                  </a:lnTo>
                  <a:lnTo>
                    <a:pt x="204" y="196"/>
                  </a:lnTo>
                  <a:lnTo>
                    <a:pt x="204" y="204"/>
                  </a:lnTo>
                  <a:lnTo>
                    <a:pt x="200" y="207"/>
                  </a:lnTo>
                  <a:lnTo>
                    <a:pt x="200" y="207"/>
                  </a:lnTo>
                  <a:lnTo>
                    <a:pt x="196" y="207"/>
                  </a:lnTo>
                  <a:lnTo>
                    <a:pt x="196" y="207"/>
                  </a:lnTo>
                  <a:lnTo>
                    <a:pt x="193" y="207"/>
                  </a:lnTo>
                  <a:lnTo>
                    <a:pt x="189" y="207"/>
                  </a:lnTo>
                  <a:lnTo>
                    <a:pt x="189" y="211"/>
                  </a:lnTo>
                  <a:lnTo>
                    <a:pt x="189" y="211"/>
                  </a:lnTo>
                  <a:lnTo>
                    <a:pt x="185" y="215"/>
                  </a:lnTo>
                  <a:lnTo>
                    <a:pt x="185" y="215"/>
                  </a:lnTo>
                  <a:lnTo>
                    <a:pt x="189" y="218"/>
                  </a:lnTo>
                  <a:lnTo>
                    <a:pt x="196" y="215"/>
                  </a:lnTo>
                  <a:lnTo>
                    <a:pt x="196" y="218"/>
                  </a:lnTo>
                  <a:lnTo>
                    <a:pt x="200" y="222"/>
                  </a:lnTo>
                  <a:lnTo>
                    <a:pt x="200" y="222"/>
                  </a:lnTo>
                  <a:lnTo>
                    <a:pt x="204" y="222"/>
                  </a:lnTo>
                  <a:lnTo>
                    <a:pt x="204" y="230"/>
                  </a:lnTo>
                  <a:lnTo>
                    <a:pt x="208" y="230"/>
                  </a:lnTo>
                  <a:lnTo>
                    <a:pt x="208" y="230"/>
                  </a:lnTo>
                  <a:lnTo>
                    <a:pt x="211" y="233"/>
                  </a:lnTo>
                  <a:lnTo>
                    <a:pt x="211" y="233"/>
                  </a:lnTo>
                  <a:lnTo>
                    <a:pt x="215" y="233"/>
                  </a:lnTo>
                  <a:lnTo>
                    <a:pt x="215" y="237"/>
                  </a:lnTo>
                  <a:lnTo>
                    <a:pt x="219" y="241"/>
                  </a:lnTo>
                  <a:lnTo>
                    <a:pt x="219" y="244"/>
                  </a:lnTo>
                  <a:lnTo>
                    <a:pt x="222" y="248"/>
                  </a:lnTo>
                  <a:lnTo>
                    <a:pt x="222" y="252"/>
                  </a:lnTo>
                  <a:lnTo>
                    <a:pt x="215" y="259"/>
                  </a:lnTo>
                  <a:lnTo>
                    <a:pt x="211" y="263"/>
                  </a:lnTo>
                  <a:lnTo>
                    <a:pt x="211" y="263"/>
                  </a:lnTo>
                  <a:lnTo>
                    <a:pt x="208" y="267"/>
                  </a:lnTo>
                  <a:lnTo>
                    <a:pt x="208" y="267"/>
                  </a:lnTo>
                  <a:lnTo>
                    <a:pt x="204" y="267"/>
                  </a:lnTo>
                  <a:lnTo>
                    <a:pt x="204" y="270"/>
                  </a:lnTo>
                  <a:lnTo>
                    <a:pt x="204" y="270"/>
                  </a:lnTo>
                  <a:lnTo>
                    <a:pt x="200" y="274"/>
                  </a:lnTo>
                  <a:lnTo>
                    <a:pt x="196" y="274"/>
                  </a:lnTo>
                  <a:lnTo>
                    <a:pt x="193" y="278"/>
                  </a:lnTo>
                  <a:lnTo>
                    <a:pt x="189" y="274"/>
                  </a:lnTo>
                  <a:lnTo>
                    <a:pt x="185" y="274"/>
                  </a:lnTo>
                  <a:lnTo>
                    <a:pt x="182" y="278"/>
                  </a:lnTo>
                  <a:lnTo>
                    <a:pt x="178" y="278"/>
                  </a:lnTo>
                  <a:lnTo>
                    <a:pt x="178" y="278"/>
                  </a:lnTo>
                  <a:lnTo>
                    <a:pt x="174" y="278"/>
                  </a:lnTo>
                  <a:lnTo>
                    <a:pt x="174" y="278"/>
                  </a:lnTo>
                  <a:lnTo>
                    <a:pt x="174" y="281"/>
                  </a:lnTo>
                  <a:lnTo>
                    <a:pt x="170" y="281"/>
                  </a:lnTo>
                  <a:lnTo>
                    <a:pt x="167" y="281"/>
                  </a:lnTo>
                  <a:lnTo>
                    <a:pt x="167" y="278"/>
                  </a:lnTo>
                  <a:lnTo>
                    <a:pt x="163" y="278"/>
                  </a:lnTo>
                  <a:lnTo>
                    <a:pt x="159" y="278"/>
                  </a:lnTo>
                  <a:lnTo>
                    <a:pt x="156" y="278"/>
                  </a:lnTo>
                  <a:lnTo>
                    <a:pt x="152" y="274"/>
                  </a:lnTo>
                  <a:lnTo>
                    <a:pt x="152" y="278"/>
                  </a:lnTo>
                  <a:lnTo>
                    <a:pt x="152" y="278"/>
                  </a:lnTo>
                  <a:lnTo>
                    <a:pt x="152" y="281"/>
                  </a:lnTo>
                  <a:lnTo>
                    <a:pt x="152" y="281"/>
                  </a:lnTo>
                  <a:lnTo>
                    <a:pt x="152" y="281"/>
                  </a:lnTo>
                  <a:lnTo>
                    <a:pt x="148" y="281"/>
                  </a:lnTo>
                  <a:lnTo>
                    <a:pt x="145" y="281"/>
                  </a:lnTo>
                  <a:lnTo>
                    <a:pt x="145" y="278"/>
                  </a:lnTo>
                  <a:lnTo>
                    <a:pt x="145" y="278"/>
                  </a:lnTo>
                  <a:lnTo>
                    <a:pt x="145" y="274"/>
                  </a:lnTo>
                  <a:lnTo>
                    <a:pt x="141" y="274"/>
                  </a:lnTo>
                  <a:lnTo>
                    <a:pt x="141" y="270"/>
                  </a:lnTo>
                  <a:lnTo>
                    <a:pt x="137" y="270"/>
                  </a:lnTo>
                  <a:lnTo>
                    <a:pt x="137" y="270"/>
                  </a:lnTo>
                  <a:lnTo>
                    <a:pt x="133" y="267"/>
                  </a:lnTo>
                  <a:lnTo>
                    <a:pt x="130" y="263"/>
                  </a:lnTo>
                  <a:lnTo>
                    <a:pt x="130" y="263"/>
                  </a:lnTo>
                  <a:lnTo>
                    <a:pt x="126" y="263"/>
                  </a:lnTo>
                  <a:lnTo>
                    <a:pt x="126" y="263"/>
                  </a:lnTo>
                  <a:lnTo>
                    <a:pt x="122" y="267"/>
                  </a:lnTo>
                  <a:lnTo>
                    <a:pt x="119" y="267"/>
                  </a:lnTo>
                  <a:lnTo>
                    <a:pt x="119" y="267"/>
                  </a:lnTo>
                  <a:lnTo>
                    <a:pt x="119" y="267"/>
                  </a:lnTo>
                  <a:lnTo>
                    <a:pt x="115" y="267"/>
                  </a:lnTo>
                  <a:lnTo>
                    <a:pt x="111" y="267"/>
                  </a:lnTo>
                  <a:lnTo>
                    <a:pt x="111" y="267"/>
                  </a:lnTo>
                  <a:lnTo>
                    <a:pt x="108" y="270"/>
                  </a:lnTo>
                  <a:lnTo>
                    <a:pt x="108" y="270"/>
                  </a:lnTo>
                  <a:lnTo>
                    <a:pt x="104" y="267"/>
                  </a:lnTo>
                  <a:lnTo>
                    <a:pt x="100" y="267"/>
                  </a:lnTo>
                  <a:lnTo>
                    <a:pt x="100" y="263"/>
                  </a:lnTo>
                  <a:lnTo>
                    <a:pt x="96" y="263"/>
                  </a:lnTo>
                  <a:lnTo>
                    <a:pt x="96" y="263"/>
                  </a:lnTo>
                  <a:lnTo>
                    <a:pt x="93" y="259"/>
                  </a:lnTo>
                  <a:lnTo>
                    <a:pt x="93" y="259"/>
                  </a:lnTo>
                  <a:lnTo>
                    <a:pt x="93" y="259"/>
                  </a:lnTo>
                  <a:lnTo>
                    <a:pt x="93" y="255"/>
                  </a:lnTo>
                  <a:lnTo>
                    <a:pt x="89" y="255"/>
                  </a:lnTo>
                  <a:lnTo>
                    <a:pt x="89" y="252"/>
                  </a:lnTo>
                  <a:lnTo>
                    <a:pt x="85" y="248"/>
                  </a:lnTo>
                  <a:lnTo>
                    <a:pt x="89" y="248"/>
                  </a:lnTo>
                  <a:lnTo>
                    <a:pt x="85" y="244"/>
                  </a:lnTo>
                  <a:lnTo>
                    <a:pt x="78" y="244"/>
                  </a:lnTo>
                  <a:lnTo>
                    <a:pt x="78" y="244"/>
                  </a:lnTo>
                  <a:lnTo>
                    <a:pt x="78" y="241"/>
                  </a:lnTo>
                  <a:lnTo>
                    <a:pt x="78" y="241"/>
                  </a:lnTo>
                  <a:lnTo>
                    <a:pt x="74" y="237"/>
                  </a:lnTo>
                  <a:lnTo>
                    <a:pt x="74" y="237"/>
                  </a:lnTo>
                  <a:lnTo>
                    <a:pt x="71" y="233"/>
                  </a:lnTo>
                  <a:lnTo>
                    <a:pt x="71" y="230"/>
                  </a:lnTo>
                  <a:lnTo>
                    <a:pt x="67" y="226"/>
                  </a:lnTo>
                  <a:lnTo>
                    <a:pt x="63" y="230"/>
                  </a:lnTo>
                  <a:lnTo>
                    <a:pt x="63" y="226"/>
                  </a:lnTo>
                  <a:lnTo>
                    <a:pt x="59" y="226"/>
                  </a:lnTo>
                  <a:lnTo>
                    <a:pt x="59" y="226"/>
                  </a:lnTo>
                  <a:lnTo>
                    <a:pt x="56" y="222"/>
                  </a:lnTo>
                  <a:lnTo>
                    <a:pt x="56" y="222"/>
                  </a:lnTo>
                  <a:lnTo>
                    <a:pt x="56" y="222"/>
                  </a:lnTo>
                  <a:lnTo>
                    <a:pt x="59" y="218"/>
                  </a:lnTo>
                  <a:lnTo>
                    <a:pt x="59" y="218"/>
                  </a:lnTo>
                  <a:lnTo>
                    <a:pt x="56" y="215"/>
                  </a:lnTo>
                  <a:lnTo>
                    <a:pt x="56" y="215"/>
                  </a:lnTo>
                  <a:lnTo>
                    <a:pt x="52" y="215"/>
                  </a:lnTo>
                  <a:lnTo>
                    <a:pt x="52" y="211"/>
                  </a:lnTo>
                  <a:lnTo>
                    <a:pt x="48" y="211"/>
                  </a:lnTo>
                  <a:lnTo>
                    <a:pt x="45" y="211"/>
                  </a:lnTo>
                  <a:lnTo>
                    <a:pt x="41" y="211"/>
                  </a:lnTo>
                  <a:lnTo>
                    <a:pt x="37" y="207"/>
                  </a:lnTo>
                  <a:lnTo>
                    <a:pt x="37" y="204"/>
                  </a:lnTo>
                  <a:lnTo>
                    <a:pt x="41" y="204"/>
                  </a:lnTo>
                  <a:lnTo>
                    <a:pt x="37" y="200"/>
                  </a:lnTo>
                  <a:lnTo>
                    <a:pt x="33" y="200"/>
                  </a:lnTo>
                  <a:lnTo>
                    <a:pt x="33" y="204"/>
                  </a:lnTo>
                  <a:lnTo>
                    <a:pt x="26" y="204"/>
                  </a:lnTo>
                  <a:lnTo>
                    <a:pt x="26" y="200"/>
                  </a:lnTo>
                  <a:lnTo>
                    <a:pt x="26" y="196"/>
                  </a:lnTo>
                  <a:lnTo>
                    <a:pt x="26" y="192"/>
                  </a:lnTo>
                  <a:lnTo>
                    <a:pt x="26" y="192"/>
                  </a:lnTo>
                  <a:lnTo>
                    <a:pt x="30" y="189"/>
                  </a:lnTo>
                  <a:lnTo>
                    <a:pt x="26" y="185"/>
                  </a:lnTo>
                  <a:lnTo>
                    <a:pt x="22" y="181"/>
                  </a:lnTo>
                  <a:lnTo>
                    <a:pt x="19" y="174"/>
                  </a:lnTo>
                  <a:lnTo>
                    <a:pt x="19" y="174"/>
                  </a:lnTo>
                  <a:lnTo>
                    <a:pt x="15" y="170"/>
                  </a:lnTo>
                  <a:lnTo>
                    <a:pt x="15" y="170"/>
                  </a:lnTo>
                  <a:lnTo>
                    <a:pt x="15" y="170"/>
                  </a:lnTo>
                  <a:lnTo>
                    <a:pt x="15" y="166"/>
                  </a:lnTo>
                  <a:lnTo>
                    <a:pt x="15" y="166"/>
                  </a:lnTo>
                  <a:lnTo>
                    <a:pt x="15" y="163"/>
                  </a:lnTo>
                  <a:lnTo>
                    <a:pt x="15" y="163"/>
                  </a:lnTo>
                  <a:lnTo>
                    <a:pt x="15" y="159"/>
                  </a:lnTo>
                  <a:lnTo>
                    <a:pt x="8" y="159"/>
                  </a:lnTo>
                  <a:lnTo>
                    <a:pt x="8" y="155"/>
                  </a:lnTo>
                  <a:lnTo>
                    <a:pt x="8" y="152"/>
                  </a:lnTo>
                  <a:lnTo>
                    <a:pt x="8" y="148"/>
                  </a:lnTo>
                  <a:lnTo>
                    <a:pt x="8" y="148"/>
                  </a:lnTo>
                  <a:lnTo>
                    <a:pt x="4" y="144"/>
                  </a:lnTo>
                  <a:lnTo>
                    <a:pt x="8" y="144"/>
                  </a:lnTo>
                  <a:lnTo>
                    <a:pt x="8" y="140"/>
                  </a:lnTo>
                  <a:lnTo>
                    <a:pt x="4" y="140"/>
                  </a:lnTo>
                  <a:lnTo>
                    <a:pt x="0" y="144"/>
                  </a:lnTo>
                  <a:lnTo>
                    <a:pt x="0" y="144"/>
                  </a:lnTo>
                  <a:lnTo>
                    <a:pt x="0" y="140"/>
                  </a:lnTo>
                  <a:lnTo>
                    <a:pt x="4" y="133"/>
                  </a:lnTo>
                  <a:lnTo>
                    <a:pt x="8" y="133"/>
                  </a:lnTo>
                  <a:lnTo>
                    <a:pt x="8" y="129"/>
                  </a:lnTo>
                  <a:lnTo>
                    <a:pt x="4" y="126"/>
                  </a:lnTo>
                  <a:lnTo>
                    <a:pt x="4" y="126"/>
                  </a:lnTo>
                  <a:lnTo>
                    <a:pt x="8" y="122"/>
                  </a:lnTo>
                  <a:lnTo>
                    <a:pt x="8" y="118"/>
                  </a:lnTo>
                  <a:lnTo>
                    <a:pt x="8" y="118"/>
                  </a:lnTo>
                  <a:lnTo>
                    <a:pt x="8" y="115"/>
                  </a:lnTo>
                  <a:lnTo>
                    <a:pt x="8" y="115"/>
                  </a:lnTo>
                  <a:lnTo>
                    <a:pt x="11" y="115"/>
                  </a:lnTo>
                  <a:lnTo>
                    <a:pt x="15" y="107"/>
                  </a:lnTo>
                  <a:lnTo>
                    <a:pt x="19" y="103"/>
                  </a:lnTo>
                  <a:lnTo>
                    <a:pt x="15" y="103"/>
                  </a:lnTo>
                  <a:lnTo>
                    <a:pt x="15" y="100"/>
                  </a:lnTo>
                  <a:lnTo>
                    <a:pt x="19" y="96"/>
                  </a:lnTo>
                  <a:lnTo>
                    <a:pt x="22" y="96"/>
                  </a:lnTo>
                  <a:lnTo>
                    <a:pt x="26" y="96"/>
                  </a:lnTo>
                  <a:lnTo>
                    <a:pt x="30" y="96"/>
                  </a:lnTo>
                  <a:lnTo>
                    <a:pt x="33" y="96"/>
                  </a:lnTo>
                  <a:lnTo>
                    <a:pt x="30" y="37"/>
                  </a:lnTo>
                  <a:lnTo>
                    <a:pt x="30" y="37"/>
                  </a:lnTo>
                  <a:lnTo>
                    <a:pt x="30" y="29"/>
                  </a:lnTo>
                  <a:lnTo>
                    <a:pt x="48" y="29"/>
                  </a:lnTo>
                  <a:lnTo>
                    <a:pt x="45" y="0"/>
                  </a:lnTo>
                  <a:close/>
                </a:path>
              </a:pathLst>
            </a:custGeom>
            <a:grpFill/>
            <a:ln>
              <a:noFill/>
            </a:ln>
          </p:spPr>
          <p:txBody>
            <a:bodyPr vert="horz" wrap="square" lIns="91440" tIns="45720" rIns="91440" bIns="45720" numCol="1" anchor="t" anchorCtr="0" compatLnSpc="1"/>
            <a:lstStyle/>
            <a:p>
              <a:endParaRPr lang="en-US"/>
            </a:p>
          </p:txBody>
        </p:sp>
        <p:sp>
          <p:nvSpPr>
            <p:cNvPr id="247" name="Freeform 100"/>
            <p:cNvSpPr/>
            <p:nvPr/>
          </p:nvSpPr>
          <p:spPr bwMode="auto">
            <a:xfrm>
              <a:off x="4992947" y="2885191"/>
              <a:ext cx="324231" cy="223874"/>
            </a:xfrm>
            <a:custGeom>
              <a:avLst/>
              <a:gdLst>
                <a:gd name="T0" fmla="*/ 34 w 252"/>
                <a:gd name="T1" fmla="*/ 137 h 174"/>
                <a:gd name="T2" fmla="*/ 30 w 252"/>
                <a:gd name="T3" fmla="*/ 126 h 174"/>
                <a:gd name="T4" fmla="*/ 23 w 252"/>
                <a:gd name="T5" fmla="*/ 123 h 174"/>
                <a:gd name="T6" fmla="*/ 19 w 252"/>
                <a:gd name="T7" fmla="*/ 115 h 174"/>
                <a:gd name="T8" fmla="*/ 11 w 252"/>
                <a:gd name="T9" fmla="*/ 111 h 174"/>
                <a:gd name="T10" fmla="*/ 0 w 252"/>
                <a:gd name="T11" fmla="*/ 108 h 174"/>
                <a:gd name="T12" fmla="*/ 4 w 252"/>
                <a:gd name="T13" fmla="*/ 104 h 174"/>
                <a:gd name="T14" fmla="*/ 11 w 252"/>
                <a:gd name="T15" fmla="*/ 100 h 174"/>
                <a:gd name="T16" fmla="*/ 15 w 252"/>
                <a:gd name="T17" fmla="*/ 100 h 174"/>
                <a:gd name="T18" fmla="*/ 19 w 252"/>
                <a:gd name="T19" fmla="*/ 85 h 174"/>
                <a:gd name="T20" fmla="*/ 23 w 252"/>
                <a:gd name="T21" fmla="*/ 74 h 174"/>
                <a:gd name="T22" fmla="*/ 26 w 252"/>
                <a:gd name="T23" fmla="*/ 63 h 174"/>
                <a:gd name="T24" fmla="*/ 30 w 252"/>
                <a:gd name="T25" fmla="*/ 63 h 174"/>
                <a:gd name="T26" fmla="*/ 41 w 252"/>
                <a:gd name="T27" fmla="*/ 45 h 174"/>
                <a:gd name="T28" fmla="*/ 45 w 252"/>
                <a:gd name="T29" fmla="*/ 33 h 174"/>
                <a:gd name="T30" fmla="*/ 48 w 252"/>
                <a:gd name="T31" fmla="*/ 30 h 174"/>
                <a:gd name="T32" fmla="*/ 56 w 252"/>
                <a:gd name="T33" fmla="*/ 11 h 174"/>
                <a:gd name="T34" fmla="*/ 63 w 252"/>
                <a:gd name="T35" fmla="*/ 11 h 174"/>
                <a:gd name="T36" fmla="*/ 71 w 252"/>
                <a:gd name="T37" fmla="*/ 0 h 174"/>
                <a:gd name="T38" fmla="*/ 82 w 252"/>
                <a:gd name="T39" fmla="*/ 8 h 174"/>
                <a:gd name="T40" fmla="*/ 89 w 252"/>
                <a:gd name="T41" fmla="*/ 4 h 174"/>
                <a:gd name="T42" fmla="*/ 97 w 252"/>
                <a:gd name="T43" fmla="*/ 4 h 174"/>
                <a:gd name="T44" fmla="*/ 104 w 252"/>
                <a:gd name="T45" fmla="*/ 8 h 174"/>
                <a:gd name="T46" fmla="*/ 115 w 252"/>
                <a:gd name="T47" fmla="*/ 11 h 174"/>
                <a:gd name="T48" fmla="*/ 126 w 252"/>
                <a:gd name="T49" fmla="*/ 19 h 174"/>
                <a:gd name="T50" fmla="*/ 130 w 252"/>
                <a:gd name="T51" fmla="*/ 22 h 174"/>
                <a:gd name="T52" fmla="*/ 141 w 252"/>
                <a:gd name="T53" fmla="*/ 26 h 174"/>
                <a:gd name="T54" fmla="*/ 145 w 252"/>
                <a:gd name="T55" fmla="*/ 37 h 174"/>
                <a:gd name="T56" fmla="*/ 148 w 252"/>
                <a:gd name="T57" fmla="*/ 41 h 174"/>
                <a:gd name="T58" fmla="*/ 148 w 252"/>
                <a:gd name="T59" fmla="*/ 52 h 174"/>
                <a:gd name="T60" fmla="*/ 145 w 252"/>
                <a:gd name="T61" fmla="*/ 63 h 174"/>
                <a:gd name="T62" fmla="*/ 156 w 252"/>
                <a:gd name="T63" fmla="*/ 59 h 174"/>
                <a:gd name="T64" fmla="*/ 160 w 252"/>
                <a:gd name="T65" fmla="*/ 63 h 174"/>
                <a:gd name="T66" fmla="*/ 171 w 252"/>
                <a:gd name="T67" fmla="*/ 78 h 174"/>
                <a:gd name="T68" fmla="*/ 178 w 252"/>
                <a:gd name="T69" fmla="*/ 89 h 174"/>
                <a:gd name="T70" fmla="*/ 252 w 252"/>
                <a:gd name="T71" fmla="*/ 104 h 174"/>
                <a:gd name="T72" fmla="*/ 178 w 252"/>
                <a:gd name="T73" fmla="*/ 152 h 174"/>
                <a:gd name="T74" fmla="*/ 171 w 252"/>
                <a:gd name="T75" fmla="*/ 156 h 174"/>
                <a:gd name="T76" fmla="*/ 160 w 252"/>
                <a:gd name="T77" fmla="*/ 163 h 174"/>
                <a:gd name="T78" fmla="*/ 148 w 252"/>
                <a:gd name="T79" fmla="*/ 167 h 174"/>
                <a:gd name="T80" fmla="*/ 137 w 252"/>
                <a:gd name="T81" fmla="*/ 167 h 174"/>
                <a:gd name="T82" fmla="*/ 130 w 252"/>
                <a:gd name="T83" fmla="*/ 163 h 174"/>
                <a:gd name="T84" fmla="*/ 119 w 252"/>
                <a:gd name="T85" fmla="*/ 163 h 174"/>
                <a:gd name="T86" fmla="*/ 108 w 252"/>
                <a:gd name="T87" fmla="*/ 174 h 174"/>
                <a:gd name="T88" fmla="*/ 100 w 252"/>
                <a:gd name="T89" fmla="*/ 174 h 174"/>
                <a:gd name="T90" fmla="*/ 85 w 252"/>
                <a:gd name="T91" fmla="*/ 171 h 174"/>
                <a:gd name="T92" fmla="*/ 78 w 252"/>
                <a:gd name="T93" fmla="*/ 167 h 174"/>
                <a:gd name="T94" fmla="*/ 60 w 252"/>
                <a:gd name="T95" fmla="*/ 160 h 174"/>
                <a:gd name="T96" fmla="*/ 48 w 252"/>
                <a:gd name="T97" fmla="*/ 160 h 174"/>
                <a:gd name="T98" fmla="*/ 45 w 252"/>
                <a:gd name="T99" fmla="*/ 145 h 174"/>
                <a:gd name="T100" fmla="*/ 37 w 252"/>
                <a:gd name="T101" fmla="*/ 1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174">
                  <a:moveTo>
                    <a:pt x="37" y="145"/>
                  </a:moveTo>
                  <a:lnTo>
                    <a:pt x="37" y="141"/>
                  </a:lnTo>
                  <a:lnTo>
                    <a:pt x="34" y="137"/>
                  </a:lnTo>
                  <a:lnTo>
                    <a:pt x="34" y="134"/>
                  </a:lnTo>
                  <a:lnTo>
                    <a:pt x="30" y="130"/>
                  </a:lnTo>
                  <a:lnTo>
                    <a:pt x="30" y="126"/>
                  </a:lnTo>
                  <a:lnTo>
                    <a:pt x="26" y="126"/>
                  </a:lnTo>
                  <a:lnTo>
                    <a:pt x="26" y="126"/>
                  </a:lnTo>
                  <a:lnTo>
                    <a:pt x="23" y="123"/>
                  </a:lnTo>
                  <a:lnTo>
                    <a:pt x="23" y="123"/>
                  </a:lnTo>
                  <a:lnTo>
                    <a:pt x="19" y="123"/>
                  </a:lnTo>
                  <a:lnTo>
                    <a:pt x="19" y="115"/>
                  </a:lnTo>
                  <a:lnTo>
                    <a:pt x="15" y="115"/>
                  </a:lnTo>
                  <a:lnTo>
                    <a:pt x="15" y="115"/>
                  </a:lnTo>
                  <a:lnTo>
                    <a:pt x="11" y="111"/>
                  </a:lnTo>
                  <a:lnTo>
                    <a:pt x="11" y="108"/>
                  </a:lnTo>
                  <a:lnTo>
                    <a:pt x="4" y="111"/>
                  </a:lnTo>
                  <a:lnTo>
                    <a:pt x="0" y="108"/>
                  </a:lnTo>
                  <a:lnTo>
                    <a:pt x="0" y="108"/>
                  </a:lnTo>
                  <a:lnTo>
                    <a:pt x="4" y="104"/>
                  </a:lnTo>
                  <a:lnTo>
                    <a:pt x="4" y="104"/>
                  </a:lnTo>
                  <a:lnTo>
                    <a:pt x="4" y="100"/>
                  </a:lnTo>
                  <a:lnTo>
                    <a:pt x="8" y="100"/>
                  </a:lnTo>
                  <a:lnTo>
                    <a:pt x="11" y="100"/>
                  </a:lnTo>
                  <a:lnTo>
                    <a:pt x="11" y="100"/>
                  </a:lnTo>
                  <a:lnTo>
                    <a:pt x="15" y="100"/>
                  </a:lnTo>
                  <a:lnTo>
                    <a:pt x="15" y="100"/>
                  </a:lnTo>
                  <a:lnTo>
                    <a:pt x="19" y="97"/>
                  </a:lnTo>
                  <a:lnTo>
                    <a:pt x="19" y="89"/>
                  </a:lnTo>
                  <a:lnTo>
                    <a:pt x="19" y="85"/>
                  </a:lnTo>
                  <a:lnTo>
                    <a:pt x="19" y="82"/>
                  </a:lnTo>
                  <a:lnTo>
                    <a:pt x="23" y="78"/>
                  </a:lnTo>
                  <a:lnTo>
                    <a:pt x="23" y="74"/>
                  </a:lnTo>
                  <a:lnTo>
                    <a:pt x="23" y="71"/>
                  </a:lnTo>
                  <a:lnTo>
                    <a:pt x="23" y="71"/>
                  </a:lnTo>
                  <a:lnTo>
                    <a:pt x="26" y="63"/>
                  </a:lnTo>
                  <a:lnTo>
                    <a:pt x="26" y="63"/>
                  </a:lnTo>
                  <a:lnTo>
                    <a:pt x="26" y="63"/>
                  </a:lnTo>
                  <a:lnTo>
                    <a:pt x="30" y="63"/>
                  </a:lnTo>
                  <a:lnTo>
                    <a:pt x="34" y="52"/>
                  </a:lnTo>
                  <a:lnTo>
                    <a:pt x="34" y="48"/>
                  </a:lnTo>
                  <a:lnTo>
                    <a:pt x="41" y="45"/>
                  </a:lnTo>
                  <a:lnTo>
                    <a:pt x="41" y="41"/>
                  </a:lnTo>
                  <a:lnTo>
                    <a:pt x="45" y="37"/>
                  </a:lnTo>
                  <a:lnTo>
                    <a:pt x="45" y="33"/>
                  </a:lnTo>
                  <a:lnTo>
                    <a:pt x="48" y="33"/>
                  </a:lnTo>
                  <a:lnTo>
                    <a:pt x="48" y="33"/>
                  </a:lnTo>
                  <a:lnTo>
                    <a:pt x="48" y="30"/>
                  </a:lnTo>
                  <a:lnTo>
                    <a:pt x="56" y="22"/>
                  </a:lnTo>
                  <a:lnTo>
                    <a:pt x="56" y="15"/>
                  </a:lnTo>
                  <a:lnTo>
                    <a:pt x="56" y="11"/>
                  </a:lnTo>
                  <a:lnTo>
                    <a:pt x="56" y="11"/>
                  </a:lnTo>
                  <a:lnTo>
                    <a:pt x="60" y="11"/>
                  </a:lnTo>
                  <a:lnTo>
                    <a:pt x="63" y="11"/>
                  </a:lnTo>
                  <a:lnTo>
                    <a:pt x="63" y="11"/>
                  </a:lnTo>
                  <a:lnTo>
                    <a:pt x="67" y="11"/>
                  </a:lnTo>
                  <a:lnTo>
                    <a:pt x="71" y="0"/>
                  </a:lnTo>
                  <a:lnTo>
                    <a:pt x="74" y="4"/>
                  </a:lnTo>
                  <a:lnTo>
                    <a:pt x="74" y="4"/>
                  </a:lnTo>
                  <a:lnTo>
                    <a:pt x="82" y="8"/>
                  </a:lnTo>
                  <a:lnTo>
                    <a:pt x="82" y="8"/>
                  </a:lnTo>
                  <a:lnTo>
                    <a:pt x="85" y="4"/>
                  </a:lnTo>
                  <a:lnTo>
                    <a:pt x="89" y="4"/>
                  </a:lnTo>
                  <a:lnTo>
                    <a:pt x="93" y="4"/>
                  </a:lnTo>
                  <a:lnTo>
                    <a:pt x="93" y="4"/>
                  </a:lnTo>
                  <a:lnTo>
                    <a:pt x="97" y="4"/>
                  </a:lnTo>
                  <a:lnTo>
                    <a:pt x="100" y="8"/>
                  </a:lnTo>
                  <a:lnTo>
                    <a:pt x="100" y="8"/>
                  </a:lnTo>
                  <a:lnTo>
                    <a:pt x="104" y="8"/>
                  </a:lnTo>
                  <a:lnTo>
                    <a:pt x="108" y="8"/>
                  </a:lnTo>
                  <a:lnTo>
                    <a:pt x="111" y="11"/>
                  </a:lnTo>
                  <a:lnTo>
                    <a:pt x="115" y="11"/>
                  </a:lnTo>
                  <a:lnTo>
                    <a:pt x="119" y="15"/>
                  </a:lnTo>
                  <a:lnTo>
                    <a:pt x="119" y="19"/>
                  </a:lnTo>
                  <a:lnTo>
                    <a:pt x="126" y="19"/>
                  </a:lnTo>
                  <a:lnTo>
                    <a:pt x="126" y="19"/>
                  </a:lnTo>
                  <a:lnTo>
                    <a:pt x="130" y="19"/>
                  </a:lnTo>
                  <a:lnTo>
                    <a:pt x="130" y="22"/>
                  </a:lnTo>
                  <a:lnTo>
                    <a:pt x="134" y="22"/>
                  </a:lnTo>
                  <a:lnTo>
                    <a:pt x="137" y="26"/>
                  </a:lnTo>
                  <a:lnTo>
                    <a:pt x="141" y="26"/>
                  </a:lnTo>
                  <a:lnTo>
                    <a:pt x="145" y="33"/>
                  </a:lnTo>
                  <a:lnTo>
                    <a:pt x="145" y="33"/>
                  </a:lnTo>
                  <a:lnTo>
                    <a:pt x="145" y="37"/>
                  </a:lnTo>
                  <a:lnTo>
                    <a:pt x="148" y="37"/>
                  </a:lnTo>
                  <a:lnTo>
                    <a:pt x="152" y="41"/>
                  </a:lnTo>
                  <a:lnTo>
                    <a:pt x="148" y="41"/>
                  </a:lnTo>
                  <a:lnTo>
                    <a:pt x="148" y="45"/>
                  </a:lnTo>
                  <a:lnTo>
                    <a:pt x="148" y="48"/>
                  </a:lnTo>
                  <a:lnTo>
                    <a:pt x="148" y="52"/>
                  </a:lnTo>
                  <a:lnTo>
                    <a:pt x="145" y="56"/>
                  </a:lnTo>
                  <a:lnTo>
                    <a:pt x="145" y="59"/>
                  </a:lnTo>
                  <a:lnTo>
                    <a:pt x="145" y="63"/>
                  </a:lnTo>
                  <a:lnTo>
                    <a:pt x="145" y="63"/>
                  </a:lnTo>
                  <a:lnTo>
                    <a:pt x="152" y="63"/>
                  </a:lnTo>
                  <a:lnTo>
                    <a:pt x="156" y="59"/>
                  </a:lnTo>
                  <a:lnTo>
                    <a:pt x="160" y="59"/>
                  </a:lnTo>
                  <a:lnTo>
                    <a:pt x="163" y="63"/>
                  </a:lnTo>
                  <a:lnTo>
                    <a:pt x="160" y="63"/>
                  </a:lnTo>
                  <a:lnTo>
                    <a:pt x="163" y="71"/>
                  </a:lnTo>
                  <a:lnTo>
                    <a:pt x="167" y="78"/>
                  </a:lnTo>
                  <a:lnTo>
                    <a:pt x="171" y="78"/>
                  </a:lnTo>
                  <a:lnTo>
                    <a:pt x="171" y="82"/>
                  </a:lnTo>
                  <a:lnTo>
                    <a:pt x="171" y="89"/>
                  </a:lnTo>
                  <a:lnTo>
                    <a:pt x="178" y="89"/>
                  </a:lnTo>
                  <a:lnTo>
                    <a:pt x="182" y="93"/>
                  </a:lnTo>
                  <a:lnTo>
                    <a:pt x="230" y="104"/>
                  </a:lnTo>
                  <a:lnTo>
                    <a:pt x="252" y="104"/>
                  </a:lnTo>
                  <a:lnTo>
                    <a:pt x="200" y="152"/>
                  </a:lnTo>
                  <a:lnTo>
                    <a:pt x="189" y="152"/>
                  </a:lnTo>
                  <a:lnTo>
                    <a:pt x="178" y="152"/>
                  </a:lnTo>
                  <a:lnTo>
                    <a:pt x="174" y="152"/>
                  </a:lnTo>
                  <a:lnTo>
                    <a:pt x="174" y="152"/>
                  </a:lnTo>
                  <a:lnTo>
                    <a:pt x="171" y="156"/>
                  </a:lnTo>
                  <a:lnTo>
                    <a:pt x="167" y="160"/>
                  </a:lnTo>
                  <a:lnTo>
                    <a:pt x="163" y="160"/>
                  </a:lnTo>
                  <a:lnTo>
                    <a:pt x="160" y="163"/>
                  </a:lnTo>
                  <a:lnTo>
                    <a:pt x="156" y="163"/>
                  </a:lnTo>
                  <a:lnTo>
                    <a:pt x="148" y="163"/>
                  </a:lnTo>
                  <a:lnTo>
                    <a:pt x="148" y="167"/>
                  </a:lnTo>
                  <a:lnTo>
                    <a:pt x="148" y="167"/>
                  </a:lnTo>
                  <a:lnTo>
                    <a:pt x="145" y="167"/>
                  </a:lnTo>
                  <a:lnTo>
                    <a:pt x="137" y="167"/>
                  </a:lnTo>
                  <a:lnTo>
                    <a:pt x="134" y="167"/>
                  </a:lnTo>
                  <a:lnTo>
                    <a:pt x="134" y="163"/>
                  </a:lnTo>
                  <a:lnTo>
                    <a:pt x="130" y="163"/>
                  </a:lnTo>
                  <a:lnTo>
                    <a:pt x="122" y="163"/>
                  </a:lnTo>
                  <a:lnTo>
                    <a:pt x="122" y="163"/>
                  </a:lnTo>
                  <a:lnTo>
                    <a:pt x="119" y="163"/>
                  </a:lnTo>
                  <a:lnTo>
                    <a:pt x="115" y="167"/>
                  </a:lnTo>
                  <a:lnTo>
                    <a:pt x="115" y="167"/>
                  </a:lnTo>
                  <a:lnTo>
                    <a:pt x="108" y="174"/>
                  </a:lnTo>
                  <a:lnTo>
                    <a:pt x="108" y="174"/>
                  </a:lnTo>
                  <a:lnTo>
                    <a:pt x="104" y="174"/>
                  </a:lnTo>
                  <a:lnTo>
                    <a:pt x="100" y="174"/>
                  </a:lnTo>
                  <a:lnTo>
                    <a:pt x="97" y="174"/>
                  </a:lnTo>
                  <a:lnTo>
                    <a:pt x="93" y="171"/>
                  </a:lnTo>
                  <a:lnTo>
                    <a:pt x="85" y="171"/>
                  </a:lnTo>
                  <a:lnTo>
                    <a:pt x="85" y="171"/>
                  </a:lnTo>
                  <a:lnTo>
                    <a:pt x="82" y="167"/>
                  </a:lnTo>
                  <a:lnTo>
                    <a:pt x="78" y="167"/>
                  </a:lnTo>
                  <a:lnTo>
                    <a:pt x="71" y="160"/>
                  </a:lnTo>
                  <a:lnTo>
                    <a:pt x="67" y="160"/>
                  </a:lnTo>
                  <a:lnTo>
                    <a:pt x="60" y="160"/>
                  </a:lnTo>
                  <a:lnTo>
                    <a:pt x="56" y="156"/>
                  </a:lnTo>
                  <a:lnTo>
                    <a:pt x="52" y="160"/>
                  </a:lnTo>
                  <a:lnTo>
                    <a:pt x="48" y="160"/>
                  </a:lnTo>
                  <a:lnTo>
                    <a:pt x="45" y="156"/>
                  </a:lnTo>
                  <a:lnTo>
                    <a:pt x="45" y="145"/>
                  </a:lnTo>
                  <a:lnTo>
                    <a:pt x="45" y="145"/>
                  </a:lnTo>
                  <a:lnTo>
                    <a:pt x="41" y="148"/>
                  </a:lnTo>
                  <a:lnTo>
                    <a:pt x="37" y="145"/>
                  </a:lnTo>
                  <a:lnTo>
                    <a:pt x="37" y="145"/>
                  </a:lnTo>
                  <a:close/>
                </a:path>
              </a:pathLst>
            </a:custGeom>
            <a:grpFill/>
            <a:ln>
              <a:noFill/>
            </a:ln>
          </p:spPr>
          <p:txBody>
            <a:bodyPr vert="horz" wrap="square" lIns="91440" tIns="45720" rIns="91440" bIns="45720" numCol="1" anchor="t" anchorCtr="0" compatLnSpc="1"/>
            <a:lstStyle/>
            <a:p>
              <a:endParaRPr lang="en-US"/>
            </a:p>
          </p:txBody>
        </p:sp>
        <p:sp>
          <p:nvSpPr>
            <p:cNvPr id="248" name="Freeform 101"/>
            <p:cNvSpPr/>
            <p:nvPr/>
          </p:nvSpPr>
          <p:spPr bwMode="auto">
            <a:xfrm>
              <a:off x="5059853" y="2823432"/>
              <a:ext cx="142816" cy="114511"/>
            </a:xfrm>
            <a:custGeom>
              <a:avLst/>
              <a:gdLst>
                <a:gd name="T0" fmla="*/ 96 w 111"/>
                <a:gd name="T1" fmla="*/ 85 h 89"/>
                <a:gd name="T2" fmla="*/ 93 w 111"/>
                <a:gd name="T3" fmla="*/ 81 h 89"/>
                <a:gd name="T4" fmla="*/ 89 w 111"/>
                <a:gd name="T5" fmla="*/ 74 h 89"/>
                <a:gd name="T6" fmla="*/ 82 w 111"/>
                <a:gd name="T7" fmla="*/ 70 h 89"/>
                <a:gd name="T8" fmla="*/ 78 w 111"/>
                <a:gd name="T9" fmla="*/ 67 h 89"/>
                <a:gd name="T10" fmla="*/ 74 w 111"/>
                <a:gd name="T11" fmla="*/ 67 h 89"/>
                <a:gd name="T12" fmla="*/ 67 w 111"/>
                <a:gd name="T13" fmla="*/ 63 h 89"/>
                <a:gd name="T14" fmla="*/ 59 w 111"/>
                <a:gd name="T15" fmla="*/ 59 h 89"/>
                <a:gd name="T16" fmla="*/ 52 w 111"/>
                <a:gd name="T17" fmla="*/ 56 h 89"/>
                <a:gd name="T18" fmla="*/ 48 w 111"/>
                <a:gd name="T19" fmla="*/ 56 h 89"/>
                <a:gd name="T20" fmla="*/ 41 w 111"/>
                <a:gd name="T21" fmla="*/ 52 h 89"/>
                <a:gd name="T22" fmla="*/ 37 w 111"/>
                <a:gd name="T23" fmla="*/ 52 h 89"/>
                <a:gd name="T24" fmla="*/ 30 w 111"/>
                <a:gd name="T25" fmla="*/ 56 h 89"/>
                <a:gd name="T26" fmla="*/ 22 w 111"/>
                <a:gd name="T27" fmla="*/ 52 h 89"/>
                <a:gd name="T28" fmla="*/ 19 w 111"/>
                <a:gd name="T29" fmla="*/ 48 h 89"/>
                <a:gd name="T30" fmla="*/ 11 w 111"/>
                <a:gd name="T31" fmla="*/ 59 h 89"/>
                <a:gd name="T32" fmla="*/ 8 w 111"/>
                <a:gd name="T33" fmla="*/ 59 h 89"/>
                <a:gd name="T34" fmla="*/ 4 w 111"/>
                <a:gd name="T35" fmla="*/ 56 h 89"/>
                <a:gd name="T36" fmla="*/ 4 w 111"/>
                <a:gd name="T37" fmla="*/ 44 h 89"/>
                <a:gd name="T38" fmla="*/ 4 w 111"/>
                <a:gd name="T39" fmla="*/ 41 h 89"/>
                <a:gd name="T40" fmla="*/ 8 w 111"/>
                <a:gd name="T41" fmla="*/ 30 h 89"/>
                <a:gd name="T42" fmla="*/ 11 w 111"/>
                <a:gd name="T43" fmla="*/ 26 h 89"/>
                <a:gd name="T44" fmla="*/ 8 w 111"/>
                <a:gd name="T45" fmla="*/ 22 h 89"/>
                <a:gd name="T46" fmla="*/ 11 w 111"/>
                <a:gd name="T47" fmla="*/ 15 h 89"/>
                <a:gd name="T48" fmla="*/ 15 w 111"/>
                <a:gd name="T49" fmla="*/ 15 h 89"/>
                <a:gd name="T50" fmla="*/ 15 w 111"/>
                <a:gd name="T51" fmla="*/ 11 h 89"/>
                <a:gd name="T52" fmla="*/ 19 w 111"/>
                <a:gd name="T53" fmla="*/ 11 h 89"/>
                <a:gd name="T54" fmla="*/ 26 w 111"/>
                <a:gd name="T55" fmla="*/ 7 h 89"/>
                <a:gd name="T56" fmla="*/ 30 w 111"/>
                <a:gd name="T57" fmla="*/ 7 h 89"/>
                <a:gd name="T58" fmla="*/ 33 w 111"/>
                <a:gd name="T59" fmla="*/ 0 h 89"/>
                <a:gd name="T60" fmla="*/ 37 w 111"/>
                <a:gd name="T61" fmla="*/ 4 h 89"/>
                <a:gd name="T62" fmla="*/ 48 w 111"/>
                <a:gd name="T63" fmla="*/ 33 h 89"/>
                <a:gd name="T64" fmla="*/ 48 w 111"/>
                <a:gd name="T65" fmla="*/ 37 h 89"/>
                <a:gd name="T66" fmla="*/ 52 w 111"/>
                <a:gd name="T67" fmla="*/ 37 h 89"/>
                <a:gd name="T68" fmla="*/ 56 w 111"/>
                <a:gd name="T69" fmla="*/ 44 h 89"/>
                <a:gd name="T70" fmla="*/ 56 w 111"/>
                <a:gd name="T71" fmla="*/ 44 h 89"/>
                <a:gd name="T72" fmla="*/ 56 w 111"/>
                <a:gd name="T73" fmla="*/ 41 h 89"/>
                <a:gd name="T74" fmla="*/ 59 w 111"/>
                <a:gd name="T75" fmla="*/ 44 h 89"/>
                <a:gd name="T76" fmla="*/ 63 w 111"/>
                <a:gd name="T77" fmla="*/ 48 h 89"/>
                <a:gd name="T78" fmla="*/ 67 w 111"/>
                <a:gd name="T79" fmla="*/ 48 h 89"/>
                <a:gd name="T80" fmla="*/ 70 w 111"/>
                <a:gd name="T81" fmla="*/ 48 h 89"/>
                <a:gd name="T82" fmla="*/ 74 w 111"/>
                <a:gd name="T83" fmla="*/ 52 h 89"/>
                <a:gd name="T84" fmla="*/ 82 w 111"/>
                <a:gd name="T85" fmla="*/ 56 h 89"/>
                <a:gd name="T86" fmla="*/ 85 w 111"/>
                <a:gd name="T87" fmla="*/ 63 h 89"/>
                <a:gd name="T88" fmla="*/ 93 w 111"/>
                <a:gd name="T89" fmla="*/ 67 h 89"/>
                <a:gd name="T90" fmla="*/ 96 w 111"/>
                <a:gd name="T91" fmla="*/ 70 h 89"/>
                <a:gd name="T92" fmla="*/ 96 w 111"/>
                <a:gd name="T93" fmla="*/ 70 h 89"/>
                <a:gd name="T94" fmla="*/ 104 w 111"/>
                <a:gd name="T95" fmla="*/ 78 h 89"/>
                <a:gd name="T96" fmla="*/ 104 w 111"/>
                <a:gd name="T97" fmla="*/ 81 h 89"/>
                <a:gd name="T98" fmla="*/ 108 w 111"/>
                <a:gd name="T99" fmla="*/ 81 h 89"/>
                <a:gd name="T100" fmla="*/ 111 w 111"/>
                <a:gd name="T101" fmla="*/ 81 h 89"/>
                <a:gd name="T102" fmla="*/ 111 w 111"/>
                <a:gd name="T103" fmla="*/ 85 h 89"/>
                <a:gd name="T104" fmla="*/ 108 w 111"/>
                <a:gd name="T105" fmla="*/ 89 h 89"/>
                <a:gd name="T106" fmla="*/ 100 w 111"/>
                <a:gd name="T10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89">
                  <a:moveTo>
                    <a:pt x="100" y="89"/>
                  </a:moveTo>
                  <a:lnTo>
                    <a:pt x="96" y="85"/>
                  </a:lnTo>
                  <a:lnTo>
                    <a:pt x="93" y="85"/>
                  </a:lnTo>
                  <a:lnTo>
                    <a:pt x="93" y="81"/>
                  </a:lnTo>
                  <a:lnTo>
                    <a:pt x="93" y="81"/>
                  </a:lnTo>
                  <a:lnTo>
                    <a:pt x="89" y="74"/>
                  </a:lnTo>
                  <a:lnTo>
                    <a:pt x="85" y="74"/>
                  </a:lnTo>
                  <a:lnTo>
                    <a:pt x="82" y="70"/>
                  </a:lnTo>
                  <a:lnTo>
                    <a:pt x="78" y="70"/>
                  </a:lnTo>
                  <a:lnTo>
                    <a:pt x="78" y="67"/>
                  </a:lnTo>
                  <a:lnTo>
                    <a:pt x="74" y="67"/>
                  </a:lnTo>
                  <a:lnTo>
                    <a:pt x="74" y="67"/>
                  </a:lnTo>
                  <a:lnTo>
                    <a:pt x="67" y="67"/>
                  </a:lnTo>
                  <a:lnTo>
                    <a:pt x="67" y="63"/>
                  </a:lnTo>
                  <a:lnTo>
                    <a:pt x="63" y="59"/>
                  </a:lnTo>
                  <a:lnTo>
                    <a:pt x="59" y="59"/>
                  </a:lnTo>
                  <a:lnTo>
                    <a:pt x="56" y="56"/>
                  </a:lnTo>
                  <a:lnTo>
                    <a:pt x="52" y="56"/>
                  </a:lnTo>
                  <a:lnTo>
                    <a:pt x="48" y="56"/>
                  </a:lnTo>
                  <a:lnTo>
                    <a:pt x="48" y="56"/>
                  </a:lnTo>
                  <a:lnTo>
                    <a:pt x="45" y="52"/>
                  </a:lnTo>
                  <a:lnTo>
                    <a:pt x="41" y="52"/>
                  </a:lnTo>
                  <a:lnTo>
                    <a:pt x="41" y="52"/>
                  </a:lnTo>
                  <a:lnTo>
                    <a:pt x="37" y="52"/>
                  </a:lnTo>
                  <a:lnTo>
                    <a:pt x="33" y="52"/>
                  </a:lnTo>
                  <a:lnTo>
                    <a:pt x="30" y="56"/>
                  </a:lnTo>
                  <a:lnTo>
                    <a:pt x="30" y="56"/>
                  </a:lnTo>
                  <a:lnTo>
                    <a:pt x="22" y="52"/>
                  </a:lnTo>
                  <a:lnTo>
                    <a:pt x="22" y="52"/>
                  </a:lnTo>
                  <a:lnTo>
                    <a:pt x="19" y="48"/>
                  </a:lnTo>
                  <a:lnTo>
                    <a:pt x="15" y="59"/>
                  </a:lnTo>
                  <a:lnTo>
                    <a:pt x="11" y="59"/>
                  </a:lnTo>
                  <a:lnTo>
                    <a:pt x="11" y="59"/>
                  </a:lnTo>
                  <a:lnTo>
                    <a:pt x="8" y="59"/>
                  </a:lnTo>
                  <a:lnTo>
                    <a:pt x="4" y="59"/>
                  </a:lnTo>
                  <a:lnTo>
                    <a:pt x="4" y="56"/>
                  </a:lnTo>
                  <a:lnTo>
                    <a:pt x="0" y="48"/>
                  </a:lnTo>
                  <a:lnTo>
                    <a:pt x="4" y="44"/>
                  </a:lnTo>
                  <a:lnTo>
                    <a:pt x="4" y="44"/>
                  </a:lnTo>
                  <a:lnTo>
                    <a:pt x="4" y="41"/>
                  </a:lnTo>
                  <a:lnTo>
                    <a:pt x="8" y="37"/>
                  </a:lnTo>
                  <a:lnTo>
                    <a:pt x="8" y="30"/>
                  </a:lnTo>
                  <a:lnTo>
                    <a:pt x="11" y="26"/>
                  </a:lnTo>
                  <a:lnTo>
                    <a:pt x="11" y="26"/>
                  </a:lnTo>
                  <a:lnTo>
                    <a:pt x="11" y="22"/>
                  </a:lnTo>
                  <a:lnTo>
                    <a:pt x="8" y="22"/>
                  </a:lnTo>
                  <a:lnTo>
                    <a:pt x="11" y="18"/>
                  </a:lnTo>
                  <a:lnTo>
                    <a:pt x="11" y="15"/>
                  </a:lnTo>
                  <a:lnTo>
                    <a:pt x="11" y="15"/>
                  </a:lnTo>
                  <a:lnTo>
                    <a:pt x="15" y="15"/>
                  </a:lnTo>
                  <a:lnTo>
                    <a:pt x="19" y="15"/>
                  </a:lnTo>
                  <a:lnTo>
                    <a:pt x="15" y="11"/>
                  </a:lnTo>
                  <a:lnTo>
                    <a:pt x="15" y="11"/>
                  </a:lnTo>
                  <a:lnTo>
                    <a:pt x="19" y="11"/>
                  </a:lnTo>
                  <a:lnTo>
                    <a:pt x="22" y="7"/>
                  </a:lnTo>
                  <a:lnTo>
                    <a:pt x="26" y="7"/>
                  </a:lnTo>
                  <a:lnTo>
                    <a:pt x="26" y="7"/>
                  </a:lnTo>
                  <a:lnTo>
                    <a:pt x="30" y="7"/>
                  </a:lnTo>
                  <a:lnTo>
                    <a:pt x="33" y="4"/>
                  </a:lnTo>
                  <a:lnTo>
                    <a:pt x="33" y="0"/>
                  </a:lnTo>
                  <a:lnTo>
                    <a:pt x="33" y="0"/>
                  </a:lnTo>
                  <a:lnTo>
                    <a:pt x="37" y="4"/>
                  </a:lnTo>
                  <a:lnTo>
                    <a:pt x="45" y="22"/>
                  </a:lnTo>
                  <a:lnTo>
                    <a:pt x="48" y="33"/>
                  </a:lnTo>
                  <a:lnTo>
                    <a:pt x="48" y="33"/>
                  </a:lnTo>
                  <a:lnTo>
                    <a:pt x="48" y="37"/>
                  </a:lnTo>
                  <a:lnTo>
                    <a:pt x="48" y="37"/>
                  </a:lnTo>
                  <a:lnTo>
                    <a:pt x="52" y="37"/>
                  </a:lnTo>
                  <a:lnTo>
                    <a:pt x="52" y="41"/>
                  </a:lnTo>
                  <a:lnTo>
                    <a:pt x="56" y="44"/>
                  </a:lnTo>
                  <a:lnTo>
                    <a:pt x="56" y="48"/>
                  </a:lnTo>
                  <a:lnTo>
                    <a:pt x="56" y="44"/>
                  </a:lnTo>
                  <a:lnTo>
                    <a:pt x="56" y="44"/>
                  </a:lnTo>
                  <a:lnTo>
                    <a:pt x="56" y="41"/>
                  </a:lnTo>
                  <a:lnTo>
                    <a:pt x="56" y="41"/>
                  </a:lnTo>
                  <a:lnTo>
                    <a:pt x="59" y="44"/>
                  </a:lnTo>
                  <a:lnTo>
                    <a:pt x="59" y="44"/>
                  </a:lnTo>
                  <a:lnTo>
                    <a:pt x="63" y="48"/>
                  </a:lnTo>
                  <a:lnTo>
                    <a:pt x="63" y="48"/>
                  </a:lnTo>
                  <a:lnTo>
                    <a:pt x="67" y="48"/>
                  </a:lnTo>
                  <a:lnTo>
                    <a:pt x="67" y="48"/>
                  </a:lnTo>
                  <a:lnTo>
                    <a:pt x="70" y="48"/>
                  </a:lnTo>
                  <a:lnTo>
                    <a:pt x="70" y="48"/>
                  </a:lnTo>
                  <a:lnTo>
                    <a:pt x="74" y="52"/>
                  </a:lnTo>
                  <a:lnTo>
                    <a:pt x="74" y="52"/>
                  </a:lnTo>
                  <a:lnTo>
                    <a:pt x="82" y="56"/>
                  </a:lnTo>
                  <a:lnTo>
                    <a:pt x="82" y="56"/>
                  </a:lnTo>
                  <a:lnTo>
                    <a:pt x="85" y="63"/>
                  </a:lnTo>
                  <a:lnTo>
                    <a:pt x="89" y="67"/>
                  </a:lnTo>
                  <a:lnTo>
                    <a:pt x="93" y="67"/>
                  </a:lnTo>
                  <a:lnTo>
                    <a:pt x="96" y="70"/>
                  </a:lnTo>
                  <a:lnTo>
                    <a:pt x="96" y="70"/>
                  </a:lnTo>
                  <a:lnTo>
                    <a:pt x="96" y="67"/>
                  </a:lnTo>
                  <a:lnTo>
                    <a:pt x="96" y="70"/>
                  </a:lnTo>
                  <a:lnTo>
                    <a:pt x="100" y="74"/>
                  </a:lnTo>
                  <a:lnTo>
                    <a:pt x="104" y="78"/>
                  </a:lnTo>
                  <a:lnTo>
                    <a:pt x="104" y="78"/>
                  </a:lnTo>
                  <a:lnTo>
                    <a:pt x="104" y="81"/>
                  </a:lnTo>
                  <a:lnTo>
                    <a:pt x="104" y="81"/>
                  </a:lnTo>
                  <a:lnTo>
                    <a:pt x="108" y="81"/>
                  </a:lnTo>
                  <a:lnTo>
                    <a:pt x="108" y="85"/>
                  </a:lnTo>
                  <a:lnTo>
                    <a:pt x="111" y="81"/>
                  </a:lnTo>
                  <a:lnTo>
                    <a:pt x="111" y="85"/>
                  </a:lnTo>
                  <a:lnTo>
                    <a:pt x="111" y="85"/>
                  </a:lnTo>
                  <a:lnTo>
                    <a:pt x="108" y="85"/>
                  </a:lnTo>
                  <a:lnTo>
                    <a:pt x="108" y="89"/>
                  </a:lnTo>
                  <a:lnTo>
                    <a:pt x="104" y="89"/>
                  </a:lnTo>
                  <a:lnTo>
                    <a:pt x="100" y="89"/>
                  </a:lnTo>
                  <a:close/>
                </a:path>
              </a:pathLst>
            </a:custGeom>
            <a:grpFill/>
            <a:ln>
              <a:noFill/>
            </a:ln>
          </p:spPr>
          <p:txBody>
            <a:bodyPr vert="horz" wrap="square" lIns="91440" tIns="45720" rIns="91440" bIns="45720" numCol="1" anchor="t" anchorCtr="0" compatLnSpc="1"/>
            <a:lstStyle/>
            <a:p>
              <a:endParaRPr lang="en-US"/>
            </a:p>
          </p:txBody>
        </p:sp>
        <p:sp>
          <p:nvSpPr>
            <p:cNvPr id="249" name="Freeform 102"/>
            <p:cNvSpPr/>
            <p:nvPr/>
          </p:nvSpPr>
          <p:spPr bwMode="auto">
            <a:xfrm>
              <a:off x="5179510" y="2932796"/>
              <a:ext cx="28306" cy="33452"/>
            </a:xfrm>
            <a:custGeom>
              <a:avLst/>
              <a:gdLst>
                <a:gd name="T0" fmla="*/ 18 w 22"/>
                <a:gd name="T1" fmla="*/ 26 h 26"/>
                <a:gd name="T2" fmla="*/ 15 w 22"/>
                <a:gd name="T3" fmla="*/ 22 h 26"/>
                <a:gd name="T4" fmla="*/ 11 w 22"/>
                <a:gd name="T5" fmla="*/ 22 h 26"/>
                <a:gd name="T6" fmla="*/ 7 w 22"/>
                <a:gd name="T7" fmla="*/ 26 h 26"/>
                <a:gd name="T8" fmla="*/ 0 w 22"/>
                <a:gd name="T9" fmla="*/ 26 h 26"/>
                <a:gd name="T10" fmla="*/ 0 w 22"/>
                <a:gd name="T11" fmla="*/ 26 h 26"/>
                <a:gd name="T12" fmla="*/ 0 w 22"/>
                <a:gd name="T13" fmla="*/ 22 h 26"/>
                <a:gd name="T14" fmla="*/ 0 w 22"/>
                <a:gd name="T15" fmla="*/ 19 h 26"/>
                <a:gd name="T16" fmla="*/ 3 w 22"/>
                <a:gd name="T17" fmla="*/ 15 h 26"/>
                <a:gd name="T18" fmla="*/ 3 w 22"/>
                <a:gd name="T19" fmla="*/ 11 h 26"/>
                <a:gd name="T20" fmla="*/ 3 w 22"/>
                <a:gd name="T21" fmla="*/ 8 h 26"/>
                <a:gd name="T22" fmla="*/ 3 w 22"/>
                <a:gd name="T23" fmla="*/ 4 h 26"/>
                <a:gd name="T24" fmla="*/ 11 w 22"/>
                <a:gd name="T25" fmla="*/ 4 h 26"/>
                <a:gd name="T26" fmla="*/ 15 w 22"/>
                <a:gd name="T27" fmla="*/ 4 h 26"/>
                <a:gd name="T28" fmla="*/ 15 w 22"/>
                <a:gd name="T29" fmla="*/ 0 h 26"/>
                <a:gd name="T30" fmla="*/ 18 w 22"/>
                <a:gd name="T31" fmla="*/ 0 h 26"/>
                <a:gd name="T32" fmla="*/ 18 w 22"/>
                <a:gd name="T33" fmla="*/ 0 h 26"/>
                <a:gd name="T34" fmla="*/ 18 w 22"/>
                <a:gd name="T35" fmla="*/ 0 h 26"/>
                <a:gd name="T36" fmla="*/ 22 w 22"/>
                <a:gd name="T37" fmla="*/ 4 h 26"/>
                <a:gd name="T38" fmla="*/ 22 w 22"/>
                <a:gd name="T39" fmla="*/ 4 h 26"/>
                <a:gd name="T40" fmla="*/ 22 w 22"/>
                <a:gd name="T41" fmla="*/ 4 h 26"/>
                <a:gd name="T42" fmla="*/ 22 w 22"/>
                <a:gd name="T43" fmla="*/ 8 h 26"/>
                <a:gd name="T44" fmla="*/ 22 w 22"/>
                <a:gd name="T45" fmla="*/ 11 h 26"/>
                <a:gd name="T46" fmla="*/ 18 w 22"/>
                <a:gd name="T47" fmla="*/ 11 h 26"/>
                <a:gd name="T48" fmla="*/ 18 w 22"/>
                <a:gd name="T49" fmla="*/ 11 h 26"/>
                <a:gd name="T50" fmla="*/ 15 w 22"/>
                <a:gd name="T51" fmla="*/ 15 h 26"/>
                <a:gd name="T52" fmla="*/ 11 w 22"/>
                <a:gd name="T53" fmla="*/ 15 h 26"/>
                <a:gd name="T54" fmla="*/ 15 w 22"/>
                <a:gd name="T55" fmla="*/ 19 h 26"/>
                <a:gd name="T56" fmla="*/ 15 w 22"/>
                <a:gd name="T57" fmla="*/ 19 h 26"/>
                <a:gd name="T58" fmla="*/ 18 w 22"/>
                <a:gd name="T59" fmla="*/ 15 h 26"/>
                <a:gd name="T60" fmla="*/ 22 w 22"/>
                <a:gd name="T61" fmla="*/ 15 h 26"/>
                <a:gd name="T62" fmla="*/ 22 w 22"/>
                <a:gd name="T63" fmla="*/ 19 h 26"/>
                <a:gd name="T64" fmla="*/ 18 w 22"/>
                <a:gd name="T65" fmla="*/ 22 h 26"/>
                <a:gd name="T66" fmla="*/ 18 w 2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18" y="26"/>
                  </a:moveTo>
                  <a:lnTo>
                    <a:pt x="15" y="22"/>
                  </a:lnTo>
                  <a:lnTo>
                    <a:pt x="11" y="22"/>
                  </a:lnTo>
                  <a:lnTo>
                    <a:pt x="7" y="26"/>
                  </a:lnTo>
                  <a:lnTo>
                    <a:pt x="0" y="26"/>
                  </a:lnTo>
                  <a:lnTo>
                    <a:pt x="0" y="26"/>
                  </a:lnTo>
                  <a:lnTo>
                    <a:pt x="0" y="22"/>
                  </a:lnTo>
                  <a:lnTo>
                    <a:pt x="0" y="19"/>
                  </a:lnTo>
                  <a:lnTo>
                    <a:pt x="3" y="15"/>
                  </a:lnTo>
                  <a:lnTo>
                    <a:pt x="3" y="11"/>
                  </a:lnTo>
                  <a:lnTo>
                    <a:pt x="3" y="8"/>
                  </a:lnTo>
                  <a:lnTo>
                    <a:pt x="3" y="4"/>
                  </a:lnTo>
                  <a:lnTo>
                    <a:pt x="11" y="4"/>
                  </a:lnTo>
                  <a:lnTo>
                    <a:pt x="15" y="4"/>
                  </a:lnTo>
                  <a:lnTo>
                    <a:pt x="15" y="0"/>
                  </a:lnTo>
                  <a:lnTo>
                    <a:pt x="18" y="0"/>
                  </a:lnTo>
                  <a:lnTo>
                    <a:pt x="18" y="0"/>
                  </a:lnTo>
                  <a:lnTo>
                    <a:pt x="18" y="0"/>
                  </a:lnTo>
                  <a:lnTo>
                    <a:pt x="22" y="4"/>
                  </a:lnTo>
                  <a:lnTo>
                    <a:pt x="22" y="4"/>
                  </a:lnTo>
                  <a:lnTo>
                    <a:pt x="22" y="4"/>
                  </a:lnTo>
                  <a:lnTo>
                    <a:pt x="22" y="8"/>
                  </a:lnTo>
                  <a:lnTo>
                    <a:pt x="22" y="11"/>
                  </a:lnTo>
                  <a:lnTo>
                    <a:pt x="18" y="11"/>
                  </a:lnTo>
                  <a:lnTo>
                    <a:pt x="18" y="11"/>
                  </a:lnTo>
                  <a:lnTo>
                    <a:pt x="15" y="15"/>
                  </a:lnTo>
                  <a:lnTo>
                    <a:pt x="11" y="15"/>
                  </a:lnTo>
                  <a:lnTo>
                    <a:pt x="15" y="19"/>
                  </a:lnTo>
                  <a:lnTo>
                    <a:pt x="15" y="19"/>
                  </a:lnTo>
                  <a:lnTo>
                    <a:pt x="18" y="15"/>
                  </a:lnTo>
                  <a:lnTo>
                    <a:pt x="22" y="15"/>
                  </a:lnTo>
                  <a:lnTo>
                    <a:pt x="22" y="19"/>
                  </a:lnTo>
                  <a:lnTo>
                    <a:pt x="18" y="22"/>
                  </a:lnTo>
                  <a:lnTo>
                    <a:pt x="18" y="26"/>
                  </a:lnTo>
                  <a:close/>
                </a:path>
              </a:pathLst>
            </a:custGeom>
            <a:grpFill/>
            <a:ln>
              <a:noFill/>
            </a:ln>
          </p:spPr>
          <p:txBody>
            <a:bodyPr vert="horz" wrap="square" lIns="91440" tIns="45720" rIns="91440" bIns="45720" numCol="1" anchor="t" anchorCtr="0" compatLnSpc="1"/>
            <a:lstStyle/>
            <a:p>
              <a:endParaRPr lang="en-US"/>
            </a:p>
          </p:txBody>
        </p:sp>
        <p:sp>
          <p:nvSpPr>
            <p:cNvPr id="250" name="Freeform 103"/>
            <p:cNvSpPr/>
            <p:nvPr/>
          </p:nvSpPr>
          <p:spPr bwMode="auto">
            <a:xfrm>
              <a:off x="5165357" y="2946948"/>
              <a:ext cx="213581" cy="258613"/>
            </a:xfrm>
            <a:custGeom>
              <a:avLst/>
              <a:gdLst>
                <a:gd name="T0" fmla="*/ 14 w 166"/>
                <a:gd name="T1" fmla="*/ 115 h 201"/>
                <a:gd name="T2" fmla="*/ 29 w 166"/>
                <a:gd name="T3" fmla="*/ 112 h 201"/>
                <a:gd name="T4" fmla="*/ 40 w 166"/>
                <a:gd name="T5" fmla="*/ 104 h 201"/>
                <a:gd name="T6" fmla="*/ 55 w 166"/>
                <a:gd name="T7" fmla="*/ 104 h 201"/>
                <a:gd name="T8" fmla="*/ 96 w 166"/>
                <a:gd name="T9" fmla="*/ 56 h 201"/>
                <a:gd name="T10" fmla="*/ 37 w 166"/>
                <a:gd name="T11" fmla="*/ 41 h 201"/>
                <a:gd name="T12" fmla="*/ 33 w 166"/>
                <a:gd name="T13" fmla="*/ 30 h 201"/>
                <a:gd name="T14" fmla="*/ 29 w 166"/>
                <a:gd name="T15" fmla="*/ 11 h 201"/>
                <a:gd name="T16" fmla="*/ 33 w 166"/>
                <a:gd name="T17" fmla="*/ 8 h 201"/>
                <a:gd name="T18" fmla="*/ 48 w 166"/>
                <a:gd name="T19" fmla="*/ 23 h 201"/>
                <a:gd name="T20" fmla="*/ 59 w 166"/>
                <a:gd name="T21" fmla="*/ 26 h 201"/>
                <a:gd name="T22" fmla="*/ 70 w 166"/>
                <a:gd name="T23" fmla="*/ 23 h 201"/>
                <a:gd name="T24" fmla="*/ 77 w 166"/>
                <a:gd name="T25" fmla="*/ 19 h 201"/>
                <a:gd name="T26" fmla="*/ 85 w 166"/>
                <a:gd name="T27" fmla="*/ 19 h 201"/>
                <a:gd name="T28" fmla="*/ 103 w 166"/>
                <a:gd name="T29" fmla="*/ 11 h 201"/>
                <a:gd name="T30" fmla="*/ 114 w 166"/>
                <a:gd name="T31" fmla="*/ 11 h 201"/>
                <a:gd name="T32" fmla="*/ 125 w 166"/>
                <a:gd name="T33" fmla="*/ 11 h 201"/>
                <a:gd name="T34" fmla="*/ 137 w 166"/>
                <a:gd name="T35" fmla="*/ 8 h 201"/>
                <a:gd name="T36" fmla="*/ 144 w 166"/>
                <a:gd name="T37" fmla="*/ 8 h 201"/>
                <a:gd name="T38" fmla="*/ 155 w 166"/>
                <a:gd name="T39" fmla="*/ 4 h 201"/>
                <a:gd name="T40" fmla="*/ 155 w 166"/>
                <a:gd name="T41" fmla="*/ 0 h 201"/>
                <a:gd name="T42" fmla="*/ 159 w 166"/>
                <a:gd name="T43" fmla="*/ 0 h 201"/>
                <a:gd name="T44" fmla="*/ 166 w 166"/>
                <a:gd name="T45" fmla="*/ 0 h 201"/>
                <a:gd name="T46" fmla="*/ 163 w 166"/>
                <a:gd name="T47" fmla="*/ 8 h 201"/>
                <a:gd name="T48" fmla="*/ 166 w 166"/>
                <a:gd name="T49" fmla="*/ 11 h 201"/>
                <a:gd name="T50" fmla="*/ 163 w 166"/>
                <a:gd name="T51" fmla="*/ 15 h 201"/>
                <a:gd name="T52" fmla="*/ 163 w 166"/>
                <a:gd name="T53" fmla="*/ 23 h 201"/>
                <a:gd name="T54" fmla="*/ 166 w 166"/>
                <a:gd name="T55" fmla="*/ 23 h 201"/>
                <a:gd name="T56" fmla="*/ 166 w 166"/>
                <a:gd name="T57" fmla="*/ 26 h 201"/>
                <a:gd name="T58" fmla="*/ 159 w 166"/>
                <a:gd name="T59" fmla="*/ 30 h 201"/>
                <a:gd name="T60" fmla="*/ 159 w 166"/>
                <a:gd name="T61" fmla="*/ 37 h 201"/>
                <a:gd name="T62" fmla="*/ 151 w 166"/>
                <a:gd name="T63" fmla="*/ 56 h 201"/>
                <a:gd name="T64" fmla="*/ 144 w 166"/>
                <a:gd name="T65" fmla="*/ 60 h 201"/>
                <a:gd name="T66" fmla="*/ 140 w 166"/>
                <a:gd name="T67" fmla="*/ 67 h 201"/>
                <a:gd name="T68" fmla="*/ 125 w 166"/>
                <a:gd name="T69" fmla="*/ 93 h 201"/>
                <a:gd name="T70" fmla="*/ 114 w 166"/>
                <a:gd name="T71" fmla="*/ 112 h 201"/>
                <a:gd name="T72" fmla="*/ 81 w 166"/>
                <a:gd name="T73" fmla="*/ 141 h 201"/>
                <a:gd name="T74" fmla="*/ 63 w 166"/>
                <a:gd name="T75" fmla="*/ 152 h 201"/>
                <a:gd name="T76" fmla="*/ 44 w 166"/>
                <a:gd name="T77" fmla="*/ 167 h 201"/>
                <a:gd name="T78" fmla="*/ 33 w 166"/>
                <a:gd name="T79" fmla="*/ 178 h 201"/>
                <a:gd name="T80" fmla="*/ 26 w 166"/>
                <a:gd name="T81" fmla="*/ 186 h 201"/>
                <a:gd name="T82" fmla="*/ 0 w 166"/>
                <a:gd name="T83" fmla="*/ 190 h 201"/>
                <a:gd name="T84" fmla="*/ 14 w 166"/>
                <a:gd name="T85" fmla="*/ 11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01">
                  <a:moveTo>
                    <a:pt x="14" y="119"/>
                  </a:moveTo>
                  <a:lnTo>
                    <a:pt x="14" y="119"/>
                  </a:lnTo>
                  <a:lnTo>
                    <a:pt x="14" y="115"/>
                  </a:lnTo>
                  <a:lnTo>
                    <a:pt x="22" y="115"/>
                  </a:lnTo>
                  <a:lnTo>
                    <a:pt x="26" y="115"/>
                  </a:lnTo>
                  <a:lnTo>
                    <a:pt x="29" y="112"/>
                  </a:lnTo>
                  <a:lnTo>
                    <a:pt x="33" y="112"/>
                  </a:lnTo>
                  <a:lnTo>
                    <a:pt x="37" y="108"/>
                  </a:lnTo>
                  <a:lnTo>
                    <a:pt x="40" y="104"/>
                  </a:lnTo>
                  <a:lnTo>
                    <a:pt x="40" y="104"/>
                  </a:lnTo>
                  <a:lnTo>
                    <a:pt x="44" y="104"/>
                  </a:lnTo>
                  <a:lnTo>
                    <a:pt x="55" y="104"/>
                  </a:lnTo>
                  <a:lnTo>
                    <a:pt x="66" y="104"/>
                  </a:lnTo>
                  <a:lnTo>
                    <a:pt x="118" y="56"/>
                  </a:lnTo>
                  <a:lnTo>
                    <a:pt x="96" y="56"/>
                  </a:lnTo>
                  <a:lnTo>
                    <a:pt x="48" y="45"/>
                  </a:lnTo>
                  <a:lnTo>
                    <a:pt x="44" y="41"/>
                  </a:lnTo>
                  <a:lnTo>
                    <a:pt x="37" y="41"/>
                  </a:lnTo>
                  <a:lnTo>
                    <a:pt x="37" y="34"/>
                  </a:lnTo>
                  <a:lnTo>
                    <a:pt x="37" y="30"/>
                  </a:lnTo>
                  <a:lnTo>
                    <a:pt x="33" y="30"/>
                  </a:lnTo>
                  <a:lnTo>
                    <a:pt x="29" y="23"/>
                  </a:lnTo>
                  <a:lnTo>
                    <a:pt x="26" y="15"/>
                  </a:lnTo>
                  <a:lnTo>
                    <a:pt x="29" y="11"/>
                  </a:lnTo>
                  <a:lnTo>
                    <a:pt x="33" y="8"/>
                  </a:lnTo>
                  <a:lnTo>
                    <a:pt x="33" y="8"/>
                  </a:lnTo>
                  <a:lnTo>
                    <a:pt x="33" y="8"/>
                  </a:lnTo>
                  <a:lnTo>
                    <a:pt x="44" y="19"/>
                  </a:lnTo>
                  <a:lnTo>
                    <a:pt x="44" y="23"/>
                  </a:lnTo>
                  <a:lnTo>
                    <a:pt x="48" y="23"/>
                  </a:lnTo>
                  <a:lnTo>
                    <a:pt x="51" y="26"/>
                  </a:lnTo>
                  <a:lnTo>
                    <a:pt x="55" y="26"/>
                  </a:lnTo>
                  <a:lnTo>
                    <a:pt x="59" y="26"/>
                  </a:lnTo>
                  <a:lnTo>
                    <a:pt x="63" y="23"/>
                  </a:lnTo>
                  <a:lnTo>
                    <a:pt x="66" y="23"/>
                  </a:lnTo>
                  <a:lnTo>
                    <a:pt x="70" y="23"/>
                  </a:lnTo>
                  <a:lnTo>
                    <a:pt x="74" y="15"/>
                  </a:lnTo>
                  <a:lnTo>
                    <a:pt x="77" y="15"/>
                  </a:lnTo>
                  <a:lnTo>
                    <a:pt x="77" y="19"/>
                  </a:lnTo>
                  <a:lnTo>
                    <a:pt x="81" y="19"/>
                  </a:lnTo>
                  <a:lnTo>
                    <a:pt x="81" y="15"/>
                  </a:lnTo>
                  <a:lnTo>
                    <a:pt x="85" y="19"/>
                  </a:lnTo>
                  <a:lnTo>
                    <a:pt x="92" y="19"/>
                  </a:lnTo>
                  <a:lnTo>
                    <a:pt x="100" y="11"/>
                  </a:lnTo>
                  <a:lnTo>
                    <a:pt x="103" y="11"/>
                  </a:lnTo>
                  <a:lnTo>
                    <a:pt x="107" y="11"/>
                  </a:lnTo>
                  <a:lnTo>
                    <a:pt x="111" y="11"/>
                  </a:lnTo>
                  <a:lnTo>
                    <a:pt x="114" y="11"/>
                  </a:lnTo>
                  <a:lnTo>
                    <a:pt x="118" y="11"/>
                  </a:lnTo>
                  <a:lnTo>
                    <a:pt x="125" y="11"/>
                  </a:lnTo>
                  <a:lnTo>
                    <a:pt x="125" y="11"/>
                  </a:lnTo>
                  <a:lnTo>
                    <a:pt x="125" y="11"/>
                  </a:lnTo>
                  <a:lnTo>
                    <a:pt x="137" y="8"/>
                  </a:lnTo>
                  <a:lnTo>
                    <a:pt x="137" y="8"/>
                  </a:lnTo>
                  <a:lnTo>
                    <a:pt x="144" y="8"/>
                  </a:lnTo>
                  <a:lnTo>
                    <a:pt x="144" y="8"/>
                  </a:lnTo>
                  <a:lnTo>
                    <a:pt x="144" y="8"/>
                  </a:lnTo>
                  <a:lnTo>
                    <a:pt x="151" y="8"/>
                  </a:lnTo>
                  <a:lnTo>
                    <a:pt x="151" y="4"/>
                  </a:lnTo>
                  <a:lnTo>
                    <a:pt x="155" y="4"/>
                  </a:lnTo>
                  <a:lnTo>
                    <a:pt x="155" y="0"/>
                  </a:lnTo>
                  <a:lnTo>
                    <a:pt x="155" y="0"/>
                  </a:lnTo>
                  <a:lnTo>
                    <a:pt x="155" y="0"/>
                  </a:lnTo>
                  <a:lnTo>
                    <a:pt x="159" y="0"/>
                  </a:lnTo>
                  <a:lnTo>
                    <a:pt x="159" y="0"/>
                  </a:lnTo>
                  <a:lnTo>
                    <a:pt x="159" y="0"/>
                  </a:lnTo>
                  <a:lnTo>
                    <a:pt x="163" y="0"/>
                  </a:lnTo>
                  <a:lnTo>
                    <a:pt x="166" y="0"/>
                  </a:lnTo>
                  <a:lnTo>
                    <a:pt x="166" y="0"/>
                  </a:lnTo>
                  <a:lnTo>
                    <a:pt x="166" y="4"/>
                  </a:lnTo>
                  <a:lnTo>
                    <a:pt x="163" y="8"/>
                  </a:lnTo>
                  <a:lnTo>
                    <a:pt x="163" y="8"/>
                  </a:lnTo>
                  <a:lnTo>
                    <a:pt x="163" y="11"/>
                  </a:lnTo>
                  <a:lnTo>
                    <a:pt x="163" y="11"/>
                  </a:lnTo>
                  <a:lnTo>
                    <a:pt x="166" y="11"/>
                  </a:lnTo>
                  <a:lnTo>
                    <a:pt x="166" y="11"/>
                  </a:lnTo>
                  <a:lnTo>
                    <a:pt x="163" y="15"/>
                  </a:lnTo>
                  <a:lnTo>
                    <a:pt x="163" y="15"/>
                  </a:lnTo>
                  <a:lnTo>
                    <a:pt x="163" y="19"/>
                  </a:lnTo>
                  <a:lnTo>
                    <a:pt x="163" y="23"/>
                  </a:lnTo>
                  <a:lnTo>
                    <a:pt x="163" y="23"/>
                  </a:lnTo>
                  <a:lnTo>
                    <a:pt x="166" y="23"/>
                  </a:lnTo>
                  <a:lnTo>
                    <a:pt x="166" y="23"/>
                  </a:lnTo>
                  <a:lnTo>
                    <a:pt x="166" y="23"/>
                  </a:lnTo>
                  <a:lnTo>
                    <a:pt x="166" y="26"/>
                  </a:lnTo>
                  <a:lnTo>
                    <a:pt x="166" y="26"/>
                  </a:lnTo>
                  <a:lnTo>
                    <a:pt x="166" y="26"/>
                  </a:lnTo>
                  <a:lnTo>
                    <a:pt x="163" y="26"/>
                  </a:lnTo>
                  <a:lnTo>
                    <a:pt x="163" y="26"/>
                  </a:lnTo>
                  <a:lnTo>
                    <a:pt x="159" y="30"/>
                  </a:lnTo>
                  <a:lnTo>
                    <a:pt x="163" y="30"/>
                  </a:lnTo>
                  <a:lnTo>
                    <a:pt x="159" y="34"/>
                  </a:lnTo>
                  <a:lnTo>
                    <a:pt x="159" y="37"/>
                  </a:lnTo>
                  <a:lnTo>
                    <a:pt x="159" y="41"/>
                  </a:lnTo>
                  <a:lnTo>
                    <a:pt x="155" y="49"/>
                  </a:lnTo>
                  <a:lnTo>
                    <a:pt x="151" y="56"/>
                  </a:lnTo>
                  <a:lnTo>
                    <a:pt x="148" y="56"/>
                  </a:lnTo>
                  <a:lnTo>
                    <a:pt x="148" y="56"/>
                  </a:lnTo>
                  <a:lnTo>
                    <a:pt x="144" y="60"/>
                  </a:lnTo>
                  <a:lnTo>
                    <a:pt x="144" y="63"/>
                  </a:lnTo>
                  <a:lnTo>
                    <a:pt x="144" y="63"/>
                  </a:lnTo>
                  <a:lnTo>
                    <a:pt x="140" y="67"/>
                  </a:lnTo>
                  <a:lnTo>
                    <a:pt x="133" y="82"/>
                  </a:lnTo>
                  <a:lnTo>
                    <a:pt x="133" y="86"/>
                  </a:lnTo>
                  <a:lnTo>
                    <a:pt x="125" y="93"/>
                  </a:lnTo>
                  <a:lnTo>
                    <a:pt x="125" y="97"/>
                  </a:lnTo>
                  <a:lnTo>
                    <a:pt x="114" y="112"/>
                  </a:lnTo>
                  <a:lnTo>
                    <a:pt x="114" y="112"/>
                  </a:lnTo>
                  <a:lnTo>
                    <a:pt x="107" y="119"/>
                  </a:lnTo>
                  <a:lnTo>
                    <a:pt x="100" y="126"/>
                  </a:lnTo>
                  <a:lnTo>
                    <a:pt x="81" y="141"/>
                  </a:lnTo>
                  <a:lnTo>
                    <a:pt x="74" y="149"/>
                  </a:lnTo>
                  <a:lnTo>
                    <a:pt x="70" y="149"/>
                  </a:lnTo>
                  <a:lnTo>
                    <a:pt x="63" y="152"/>
                  </a:lnTo>
                  <a:lnTo>
                    <a:pt x="59" y="156"/>
                  </a:lnTo>
                  <a:lnTo>
                    <a:pt x="48" y="167"/>
                  </a:lnTo>
                  <a:lnTo>
                    <a:pt x="44" y="167"/>
                  </a:lnTo>
                  <a:lnTo>
                    <a:pt x="37" y="178"/>
                  </a:lnTo>
                  <a:lnTo>
                    <a:pt x="33" y="178"/>
                  </a:lnTo>
                  <a:lnTo>
                    <a:pt x="33" y="178"/>
                  </a:lnTo>
                  <a:lnTo>
                    <a:pt x="29" y="182"/>
                  </a:lnTo>
                  <a:lnTo>
                    <a:pt x="26" y="182"/>
                  </a:lnTo>
                  <a:lnTo>
                    <a:pt x="26" y="186"/>
                  </a:lnTo>
                  <a:lnTo>
                    <a:pt x="11" y="201"/>
                  </a:lnTo>
                  <a:lnTo>
                    <a:pt x="11" y="201"/>
                  </a:lnTo>
                  <a:lnTo>
                    <a:pt x="0" y="190"/>
                  </a:lnTo>
                  <a:lnTo>
                    <a:pt x="0" y="134"/>
                  </a:lnTo>
                  <a:lnTo>
                    <a:pt x="14" y="119"/>
                  </a:lnTo>
                  <a:lnTo>
                    <a:pt x="14" y="119"/>
                  </a:lnTo>
                  <a:close/>
                </a:path>
              </a:pathLst>
            </a:custGeom>
            <a:grpFill/>
            <a:ln>
              <a:noFill/>
            </a:ln>
          </p:spPr>
          <p:txBody>
            <a:bodyPr vert="horz" wrap="square" lIns="91440" tIns="45720" rIns="91440" bIns="45720" numCol="1" anchor="t" anchorCtr="0" compatLnSpc="1"/>
            <a:lstStyle/>
            <a:p>
              <a:endParaRPr lang="en-US"/>
            </a:p>
          </p:txBody>
        </p:sp>
        <p:sp>
          <p:nvSpPr>
            <p:cNvPr id="251" name="Freeform 104"/>
            <p:cNvSpPr/>
            <p:nvPr/>
          </p:nvSpPr>
          <p:spPr bwMode="auto">
            <a:xfrm>
              <a:off x="6579362" y="2770679"/>
              <a:ext cx="47606" cy="42459"/>
            </a:xfrm>
            <a:custGeom>
              <a:avLst/>
              <a:gdLst>
                <a:gd name="T0" fmla="*/ 9 w 10"/>
                <a:gd name="T1" fmla="*/ 0 h 9"/>
                <a:gd name="T2" fmla="*/ 8 w 10"/>
                <a:gd name="T3" fmla="*/ 0 h 9"/>
                <a:gd name="T4" fmla="*/ 8 w 10"/>
                <a:gd name="T5" fmla="*/ 1 h 9"/>
                <a:gd name="T6" fmla="*/ 7 w 10"/>
                <a:gd name="T7" fmla="*/ 0 h 9"/>
                <a:gd name="T8" fmla="*/ 6 w 10"/>
                <a:gd name="T9" fmla="*/ 0 h 9"/>
                <a:gd name="T10" fmla="*/ 6 w 10"/>
                <a:gd name="T11" fmla="*/ 0 h 9"/>
                <a:gd name="T12" fmla="*/ 5 w 10"/>
                <a:gd name="T13" fmla="*/ 1 h 9"/>
                <a:gd name="T14" fmla="*/ 4 w 10"/>
                <a:gd name="T15" fmla="*/ 1 h 9"/>
                <a:gd name="T16" fmla="*/ 3 w 10"/>
                <a:gd name="T17" fmla="*/ 1 h 9"/>
                <a:gd name="T18" fmla="*/ 3 w 10"/>
                <a:gd name="T19" fmla="*/ 1 h 9"/>
                <a:gd name="T20" fmla="*/ 2 w 10"/>
                <a:gd name="T21" fmla="*/ 2 h 9"/>
                <a:gd name="T22" fmla="*/ 1 w 10"/>
                <a:gd name="T23" fmla="*/ 3 h 9"/>
                <a:gd name="T24" fmla="*/ 0 w 10"/>
                <a:gd name="T25" fmla="*/ 4 h 9"/>
                <a:gd name="T26" fmla="*/ 0 w 10"/>
                <a:gd name="T27" fmla="*/ 4 h 9"/>
                <a:gd name="T28" fmla="*/ 0 w 10"/>
                <a:gd name="T29" fmla="*/ 6 h 9"/>
                <a:gd name="T30" fmla="*/ 1 w 10"/>
                <a:gd name="T31" fmla="*/ 7 h 9"/>
                <a:gd name="T32" fmla="*/ 1 w 10"/>
                <a:gd name="T33" fmla="*/ 7 h 9"/>
                <a:gd name="T34" fmla="*/ 2 w 10"/>
                <a:gd name="T35" fmla="*/ 8 h 9"/>
                <a:gd name="T36" fmla="*/ 3 w 10"/>
                <a:gd name="T37" fmla="*/ 8 h 9"/>
                <a:gd name="T38" fmla="*/ 3 w 10"/>
                <a:gd name="T39" fmla="*/ 8 h 9"/>
                <a:gd name="T40" fmla="*/ 4 w 10"/>
                <a:gd name="T41" fmla="*/ 8 h 9"/>
                <a:gd name="T42" fmla="*/ 5 w 10"/>
                <a:gd name="T43" fmla="*/ 9 h 9"/>
                <a:gd name="T44" fmla="*/ 5 w 10"/>
                <a:gd name="T45" fmla="*/ 8 h 9"/>
                <a:gd name="T46" fmla="*/ 5 w 10"/>
                <a:gd name="T47" fmla="*/ 8 h 9"/>
                <a:gd name="T48" fmla="*/ 6 w 10"/>
                <a:gd name="T49" fmla="*/ 7 h 9"/>
                <a:gd name="T50" fmla="*/ 7 w 10"/>
                <a:gd name="T51" fmla="*/ 8 h 9"/>
                <a:gd name="T52" fmla="*/ 7 w 10"/>
                <a:gd name="T53" fmla="*/ 7 h 9"/>
                <a:gd name="T54" fmla="*/ 7 w 10"/>
                <a:gd name="T55" fmla="*/ 7 h 9"/>
                <a:gd name="T56" fmla="*/ 8 w 10"/>
                <a:gd name="T57" fmla="*/ 6 h 9"/>
                <a:gd name="T58" fmla="*/ 9 w 10"/>
                <a:gd name="T59" fmla="*/ 6 h 9"/>
                <a:gd name="T60" fmla="*/ 9 w 10"/>
                <a:gd name="T61" fmla="*/ 5 h 9"/>
                <a:gd name="T62" fmla="*/ 9 w 10"/>
                <a:gd name="T63" fmla="*/ 4 h 9"/>
                <a:gd name="T64" fmla="*/ 10 w 10"/>
                <a:gd name="T65" fmla="*/ 4 h 9"/>
                <a:gd name="T66" fmla="*/ 10 w 10"/>
                <a:gd name="T67" fmla="*/ 3 h 9"/>
                <a:gd name="T68" fmla="*/ 10 w 10"/>
                <a:gd name="T69" fmla="*/ 2 h 9"/>
                <a:gd name="T70" fmla="*/ 10 w 10"/>
                <a:gd name="T71" fmla="*/ 1 h 9"/>
                <a:gd name="T72" fmla="*/ 9 w 10"/>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
                  <a:moveTo>
                    <a:pt x="9" y="0"/>
                  </a:moveTo>
                  <a:cubicBezTo>
                    <a:pt x="8" y="0"/>
                    <a:pt x="8" y="0"/>
                    <a:pt x="8" y="0"/>
                  </a:cubicBezTo>
                  <a:cubicBezTo>
                    <a:pt x="8" y="1"/>
                    <a:pt x="8" y="1"/>
                    <a:pt x="8" y="1"/>
                  </a:cubicBezTo>
                  <a:cubicBezTo>
                    <a:pt x="8" y="1"/>
                    <a:pt x="7" y="0"/>
                    <a:pt x="7" y="0"/>
                  </a:cubicBezTo>
                  <a:cubicBezTo>
                    <a:pt x="6" y="0"/>
                    <a:pt x="6" y="0"/>
                    <a:pt x="6" y="0"/>
                  </a:cubicBezTo>
                  <a:cubicBezTo>
                    <a:pt x="6" y="0"/>
                    <a:pt x="6" y="0"/>
                    <a:pt x="6" y="0"/>
                  </a:cubicBezTo>
                  <a:cubicBezTo>
                    <a:pt x="5" y="1"/>
                    <a:pt x="5" y="1"/>
                    <a:pt x="5" y="1"/>
                  </a:cubicBezTo>
                  <a:cubicBezTo>
                    <a:pt x="4" y="1"/>
                    <a:pt x="4" y="1"/>
                    <a:pt x="4" y="1"/>
                  </a:cubicBezTo>
                  <a:cubicBezTo>
                    <a:pt x="3" y="1"/>
                    <a:pt x="3" y="1"/>
                    <a:pt x="3" y="1"/>
                  </a:cubicBezTo>
                  <a:cubicBezTo>
                    <a:pt x="3" y="1"/>
                    <a:pt x="3" y="1"/>
                    <a:pt x="3" y="1"/>
                  </a:cubicBezTo>
                  <a:cubicBezTo>
                    <a:pt x="2" y="2"/>
                    <a:pt x="2" y="2"/>
                    <a:pt x="2" y="2"/>
                  </a:cubicBezTo>
                  <a:cubicBezTo>
                    <a:pt x="1" y="3"/>
                    <a:pt x="1" y="3"/>
                    <a:pt x="1" y="3"/>
                  </a:cubicBezTo>
                  <a:cubicBezTo>
                    <a:pt x="0" y="4"/>
                    <a:pt x="0" y="4"/>
                    <a:pt x="0" y="4"/>
                  </a:cubicBezTo>
                  <a:cubicBezTo>
                    <a:pt x="0" y="4"/>
                    <a:pt x="0" y="4"/>
                    <a:pt x="0" y="4"/>
                  </a:cubicBezTo>
                  <a:cubicBezTo>
                    <a:pt x="0" y="6"/>
                    <a:pt x="0" y="6"/>
                    <a:pt x="0" y="6"/>
                  </a:cubicBezTo>
                  <a:cubicBezTo>
                    <a:pt x="1" y="7"/>
                    <a:pt x="1" y="7"/>
                    <a:pt x="1" y="7"/>
                  </a:cubicBezTo>
                  <a:cubicBezTo>
                    <a:pt x="1" y="7"/>
                    <a:pt x="1" y="7"/>
                    <a:pt x="1" y="7"/>
                  </a:cubicBezTo>
                  <a:cubicBezTo>
                    <a:pt x="2" y="8"/>
                    <a:pt x="2" y="8"/>
                    <a:pt x="2" y="8"/>
                  </a:cubicBezTo>
                  <a:cubicBezTo>
                    <a:pt x="3" y="8"/>
                    <a:pt x="3" y="8"/>
                    <a:pt x="3" y="8"/>
                  </a:cubicBezTo>
                  <a:cubicBezTo>
                    <a:pt x="3" y="8"/>
                    <a:pt x="3" y="8"/>
                    <a:pt x="3" y="8"/>
                  </a:cubicBezTo>
                  <a:cubicBezTo>
                    <a:pt x="4" y="8"/>
                    <a:pt x="4" y="8"/>
                    <a:pt x="4" y="8"/>
                  </a:cubicBezTo>
                  <a:cubicBezTo>
                    <a:pt x="5" y="9"/>
                    <a:pt x="5" y="9"/>
                    <a:pt x="5" y="9"/>
                  </a:cubicBezTo>
                  <a:cubicBezTo>
                    <a:pt x="5" y="8"/>
                    <a:pt x="5" y="8"/>
                    <a:pt x="5" y="8"/>
                  </a:cubicBezTo>
                  <a:cubicBezTo>
                    <a:pt x="5" y="8"/>
                    <a:pt x="5" y="8"/>
                    <a:pt x="5" y="8"/>
                  </a:cubicBezTo>
                  <a:cubicBezTo>
                    <a:pt x="6" y="7"/>
                    <a:pt x="6" y="7"/>
                    <a:pt x="6" y="7"/>
                  </a:cubicBezTo>
                  <a:cubicBezTo>
                    <a:pt x="7" y="8"/>
                    <a:pt x="7" y="8"/>
                    <a:pt x="7" y="8"/>
                  </a:cubicBezTo>
                  <a:cubicBezTo>
                    <a:pt x="7" y="7"/>
                    <a:pt x="7" y="7"/>
                    <a:pt x="7" y="7"/>
                  </a:cubicBezTo>
                  <a:cubicBezTo>
                    <a:pt x="7" y="7"/>
                    <a:pt x="7" y="7"/>
                    <a:pt x="7" y="7"/>
                  </a:cubicBezTo>
                  <a:cubicBezTo>
                    <a:pt x="8" y="6"/>
                    <a:pt x="8" y="6"/>
                    <a:pt x="8" y="6"/>
                  </a:cubicBezTo>
                  <a:cubicBezTo>
                    <a:pt x="9" y="6"/>
                    <a:pt x="9" y="6"/>
                    <a:pt x="9" y="6"/>
                  </a:cubicBezTo>
                  <a:cubicBezTo>
                    <a:pt x="9" y="5"/>
                    <a:pt x="9" y="5"/>
                    <a:pt x="9" y="5"/>
                  </a:cubicBezTo>
                  <a:cubicBezTo>
                    <a:pt x="9" y="4"/>
                    <a:pt x="9" y="4"/>
                    <a:pt x="9" y="4"/>
                  </a:cubicBezTo>
                  <a:cubicBezTo>
                    <a:pt x="10" y="4"/>
                    <a:pt x="10" y="4"/>
                    <a:pt x="10" y="4"/>
                  </a:cubicBezTo>
                  <a:cubicBezTo>
                    <a:pt x="10" y="3"/>
                    <a:pt x="10" y="3"/>
                    <a:pt x="10" y="3"/>
                  </a:cubicBezTo>
                  <a:cubicBezTo>
                    <a:pt x="10" y="2"/>
                    <a:pt x="10" y="2"/>
                    <a:pt x="10" y="2"/>
                  </a:cubicBezTo>
                  <a:cubicBezTo>
                    <a:pt x="10" y="1"/>
                    <a:pt x="10" y="1"/>
                    <a:pt x="10" y="1"/>
                  </a:cubicBezTo>
                  <a:lnTo>
                    <a:pt x="9" y="0"/>
                  </a:lnTo>
                  <a:close/>
                </a:path>
              </a:pathLst>
            </a:custGeom>
            <a:grpFill/>
            <a:ln>
              <a:noFill/>
            </a:ln>
          </p:spPr>
          <p:txBody>
            <a:bodyPr vert="horz" wrap="square" lIns="91440" tIns="45720" rIns="91440" bIns="45720" numCol="1" anchor="t" anchorCtr="0" compatLnSpc="1"/>
            <a:lstStyle/>
            <a:p>
              <a:endParaRPr lang="en-US"/>
            </a:p>
          </p:txBody>
        </p:sp>
        <p:sp>
          <p:nvSpPr>
            <p:cNvPr id="252" name="Freeform 105"/>
            <p:cNvSpPr/>
            <p:nvPr/>
          </p:nvSpPr>
          <p:spPr bwMode="auto">
            <a:xfrm>
              <a:off x="5655563" y="1893197"/>
              <a:ext cx="1295638" cy="872336"/>
            </a:xfrm>
            <a:custGeom>
              <a:avLst/>
              <a:gdLst>
                <a:gd name="T0" fmla="*/ 970 w 1007"/>
                <a:gd name="T1" fmla="*/ 118 h 678"/>
                <a:gd name="T2" fmla="*/ 937 w 1007"/>
                <a:gd name="T3" fmla="*/ 103 h 678"/>
                <a:gd name="T4" fmla="*/ 911 w 1007"/>
                <a:gd name="T5" fmla="*/ 85 h 678"/>
                <a:gd name="T6" fmla="*/ 874 w 1007"/>
                <a:gd name="T7" fmla="*/ 77 h 678"/>
                <a:gd name="T8" fmla="*/ 840 w 1007"/>
                <a:gd name="T9" fmla="*/ 33 h 678"/>
                <a:gd name="T10" fmla="*/ 815 w 1007"/>
                <a:gd name="T11" fmla="*/ 7 h 678"/>
                <a:gd name="T12" fmla="*/ 774 w 1007"/>
                <a:gd name="T13" fmla="*/ 0 h 678"/>
                <a:gd name="T14" fmla="*/ 733 w 1007"/>
                <a:gd name="T15" fmla="*/ 25 h 678"/>
                <a:gd name="T16" fmla="*/ 741 w 1007"/>
                <a:gd name="T17" fmla="*/ 66 h 678"/>
                <a:gd name="T18" fmla="*/ 711 w 1007"/>
                <a:gd name="T19" fmla="*/ 100 h 678"/>
                <a:gd name="T20" fmla="*/ 778 w 1007"/>
                <a:gd name="T21" fmla="*/ 159 h 678"/>
                <a:gd name="T22" fmla="*/ 733 w 1007"/>
                <a:gd name="T23" fmla="*/ 192 h 678"/>
                <a:gd name="T24" fmla="*/ 663 w 1007"/>
                <a:gd name="T25" fmla="*/ 226 h 678"/>
                <a:gd name="T26" fmla="*/ 578 w 1007"/>
                <a:gd name="T27" fmla="*/ 289 h 678"/>
                <a:gd name="T28" fmla="*/ 437 w 1007"/>
                <a:gd name="T29" fmla="*/ 274 h 678"/>
                <a:gd name="T30" fmla="*/ 374 w 1007"/>
                <a:gd name="T31" fmla="*/ 230 h 678"/>
                <a:gd name="T32" fmla="*/ 326 w 1007"/>
                <a:gd name="T33" fmla="*/ 185 h 678"/>
                <a:gd name="T34" fmla="*/ 281 w 1007"/>
                <a:gd name="T35" fmla="*/ 163 h 678"/>
                <a:gd name="T36" fmla="*/ 248 w 1007"/>
                <a:gd name="T37" fmla="*/ 166 h 678"/>
                <a:gd name="T38" fmla="*/ 204 w 1007"/>
                <a:gd name="T39" fmla="*/ 226 h 678"/>
                <a:gd name="T40" fmla="*/ 181 w 1007"/>
                <a:gd name="T41" fmla="*/ 252 h 678"/>
                <a:gd name="T42" fmla="*/ 137 w 1007"/>
                <a:gd name="T43" fmla="*/ 281 h 678"/>
                <a:gd name="T44" fmla="*/ 44 w 1007"/>
                <a:gd name="T45" fmla="*/ 296 h 678"/>
                <a:gd name="T46" fmla="*/ 30 w 1007"/>
                <a:gd name="T47" fmla="*/ 333 h 678"/>
                <a:gd name="T48" fmla="*/ 15 w 1007"/>
                <a:gd name="T49" fmla="*/ 382 h 678"/>
                <a:gd name="T50" fmla="*/ 48 w 1007"/>
                <a:gd name="T51" fmla="*/ 385 h 678"/>
                <a:gd name="T52" fmla="*/ 89 w 1007"/>
                <a:gd name="T53" fmla="*/ 400 h 678"/>
                <a:gd name="T54" fmla="*/ 148 w 1007"/>
                <a:gd name="T55" fmla="*/ 411 h 678"/>
                <a:gd name="T56" fmla="*/ 200 w 1007"/>
                <a:gd name="T57" fmla="*/ 482 h 678"/>
                <a:gd name="T58" fmla="*/ 237 w 1007"/>
                <a:gd name="T59" fmla="*/ 519 h 678"/>
                <a:gd name="T60" fmla="*/ 300 w 1007"/>
                <a:gd name="T61" fmla="*/ 534 h 678"/>
                <a:gd name="T62" fmla="*/ 370 w 1007"/>
                <a:gd name="T63" fmla="*/ 556 h 678"/>
                <a:gd name="T64" fmla="*/ 441 w 1007"/>
                <a:gd name="T65" fmla="*/ 549 h 678"/>
                <a:gd name="T66" fmla="*/ 500 w 1007"/>
                <a:gd name="T67" fmla="*/ 537 h 678"/>
                <a:gd name="T68" fmla="*/ 541 w 1007"/>
                <a:gd name="T69" fmla="*/ 589 h 678"/>
                <a:gd name="T70" fmla="*/ 548 w 1007"/>
                <a:gd name="T71" fmla="*/ 626 h 678"/>
                <a:gd name="T72" fmla="*/ 570 w 1007"/>
                <a:gd name="T73" fmla="*/ 660 h 678"/>
                <a:gd name="T74" fmla="*/ 611 w 1007"/>
                <a:gd name="T75" fmla="*/ 645 h 678"/>
                <a:gd name="T76" fmla="*/ 663 w 1007"/>
                <a:gd name="T77" fmla="*/ 634 h 678"/>
                <a:gd name="T78" fmla="*/ 711 w 1007"/>
                <a:gd name="T79" fmla="*/ 660 h 678"/>
                <a:gd name="T80" fmla="*/ 737 w 1007"/>
                <a:gd name="T81" fmla="*/ 678 h 678"/>
                <a:gd name="T82" fmla="*/ 748 w 1007"/>
                <a:gd name="T83" fmla="*/ 664 h 678"/>
                <a:gd name="T84" fmla="*/ 789 w 1007"/>
                <a:gd name="T85" fmla="*/ 641 h 678"/>
                <a:gd name="T86" fmla="*/ 822 w 1007"/>
                <a:gd name="T87" fmla="*/ 638 h 678"/>
                <a:gd name="T88" fmla="*/ 852 w 1007"/>
                <a:gd name="T89" fmla="*/ 619 h 678"/>
                <a:gd name="T90" fmla="*/ 874 w 1007"/>
                <a:gd name="T91" fmla="*/ 600 h 678"/>
                <a:gd name="T92" fmla="*/ 881 w 1007"/>
                <a:gd name="T93" fmla="*/ 586 h 678"/>
                <a:gd name="T94" fmla="*/ 889 w 1007"/>
                <a:gd name="T95" fmla="*/ 563 h 678"/>
                <a:gd name="T96" fmla="*/ 907 w 1007"/>
                <a:gd name="T97" fmla="*/ 537 h 678"/>
                <a:gd name="T98" fmla="*/ 907 w 1007"/>
                <a:gd name="T99" fmla="*/ 511 h 678"/>
                <a:gd name="T100" fmla="*/ 874 w 1007"/>
                <a:gd name="T101" fmla="*/ 500 h 678"/>
                <a:gd name="T102" fmla="*/ 852 w 1007"/>
                <a:gd name="T103" fmla="*/ 467 h 678"/>
                <a:gd name="T104" fmla="*/ 892 w 1007"/>
                <a:gd name="T105" fmla="*/ 459 h 678"/>
                <a:gd name="T106" fmla="*/ 848 w 1007"/>
                <a:gd name="T107" fmla="*/ 396 h 678"/>
                <a:gd name="T108" fmla="*/ 889 w 1007"/>
                <a:gd name="T109" fmla="*/ 370 h 678"/>
                <a:gd name="T110" fmla="*/ 844 w 1007"/>
                <a:gd name="T111" fmla="*/ 356 h 678"/>
                <a:gd name="T112" fmla="*/ 803 w 1007"/>
                <a:gd name="T113" fmla="*/ 345 h 678"/>
                <a:gd name="T114" fmla="*/ 837 w 1007"/>
                <a:gd name="T115" fmla="*/ 304 h 678"/>
                <a:gd name="T116" fmla="*/ 855 w 1007"/>
                <a:gd name="T117" fmla="*/ 319 h 678"/>
                <a:gd name="T118" fmla="*/ 870 w 1007"/>
                <a:gd name="T119" fmla="*/ 319 h 678"/>
                <a:gd name="T120" fmla="*/ 985 w 1007"/>
                <a:gd name="T121" fmla="*/ 233 h 678"/>
                <a:gd name="T122" fmla="*/ 985 w 1007"/>
                <a:gd name="T123" fmla="*/ 178 h 678"/>
                <a:gd name="T124" fmla="*/ 1003 w 1007"/>
                <a:gd name="T125" fmla="*/ 155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678">
                  <a:moveTo>
                    <a:pt x="1003" y="118"/>
                  </a:moveTo>
                  <a:lnTo>
                    <a:pt x="1003" y="115"/>
                  </a:lnTo>
                  <a:lnTo>
                    <a:pt x="1003" y="115"/>
                  </a:lnTo>
                  <a:lnTo>
                    <a:pt x="1000" y="111"/>
                  </a:lnTo>
                  <a:lnTo>
                    <a:pt x="1000" y="111"/>
                  </a:lnTo>
                  <a:lnTo>
                    <a:pt x="1000" y="107"/>
                  </a:lnTo>
                  <a:lnTo>
                    <a:pt x="1000" y="107"/>
                  </a:lnTo>
                  <a:lnTo>
                    <a:pt x="1000" y="103"/>
                  </a:lnTo>
                  <a:lnTo>
                    <a:pt x="996" y="103"/>
                  </a:lnTo>
                  <a:lnTo>
                    <a:pt x="992" y="103"/>
                  </a:lnTo>
                  <a:lnTo>
                    <a:pt x="992" y="103"/>
                  </a:lnTo>
                  <a:lnTo>
                    <a:pt x="989" y="103"/>
                  </a:lnTo>
                  <a:lnTo>
                    <a:pt x="985" y="103"/>
                  </a:lnTo>
                  <a:lnTo>
                    <a:pt x="985" y="103"/>
                  </a:lnTo>
                  <a:lnTo>
                    <a:pt x="985" y="107"/>
                  </a:lnTo>
                  <a:lnTo>
                    <a:pt x="981" y="107"/>
                  </a:lnTo>
                  <a:lnTo>
                    <a:pt x="981" y="107"/>
                  </a:lnTo>
                  <a:lnTo>
                    <a:pt x="981" y="111"/>
                  </a:lnTo>
                  <a:lnTo>
                    <a:pt x="977" y="111"/>
                  </a:lnTo>
                  <a:lnTo>
                    <a:pt x="974" y="111"/>
                  </a:lnTo>
                  <a:lnTo>
                    <a:pt x="974" y="115"/>
                  </a:lnTo>
                  <a:lnTo>
                    <a:pt x="974" y="115"/>
                  </a:lnTo>
                  <a:lnTo>
                    <a:pt x="970" y="118"/>
                  </a:lnTo>
                  <a:lnTo>
                    <a:pt x="970" y="118"/>
                  </a:lnTo>
                  <a:lnTo>
                    <a:pt x="970" y="122"/>
                  </a:lnTo>
                  <a:lnTo>
                    <a:pt x="970" y="122"/>
                  </a:lnTo>
                  <a:lnTo>
                    <a:pt x="966" y="122"/>
                  </a:lnTo>
                  <a:lnTo>
                    <a:pt x="963" y="126"/>
                  </a:lnTo>
                  <a:lnTo>
                    <a:pt x="963" y="126"/>
                  </a:lnTo>
                  <a:lnTo>
                    <a:pt x="959" y="126"/>
                  </a:lnTo>
                  <a:lnTo>
                    <a:pt x="959" y="126"/>
                  </a:lnTo>
                  <a:lnTo>
                    <a:pt x="955" y="126"/>
                  </a:lnTo>
                  <a:lnTo>
                    <a:pt x="955" y="126"/>
                  </a:lnTo>
                  <a:lnTo>
                    <a:pt x="952" y="122"/>
                  </a:lnTo>
                  <a:lnTo>
                    <a:pt x="952" y="122"/>
                  </a:lnTo>
                  <a:lnTo>
                    <a:pt x="948" y="126"/>
                  </a:lnTo>
                  <a:lnTo>
                    <a:pt x="944" y="126"/>
                  </a:lnTo>
                  <a:lnTo>
                    <a:pt x="944" y="122"/>
                  </a:lnTo>
                  <a:lnTo>
                    <a:pt x="944" y="118"/>
                  </a:lnTo>
                  <a:lnTo>
                    <a:pt x="940" y="118"/>
                  </a:lnTo>
                  <a:lnTo>
                    <a:pt x="937" y="115"/>
                  </a:lnTo>
                  <a:lnTo>
                    <a:pt x="937" y="115"/>
                  </a:lnTo>
                  <a:lnTo>
                    <a:pt x="940" y="111"/>
                  </a:lnTo>
                  <a:lnTo>
                    <a:pt x="940" y="111"/>
                  </a:lnTo>
                  <a:lnTo>
                    <a:pt x="937" y="107"/>
                  </a:lnTo>
                  <a:lnTo>
                    <a:pt x="937" y="103"/>
                  </a:lnTo>
                  <a:lnTo>
                    <a:pt x="937" y="103"/>
                  </a:lnTo>
                  <a:lnTo>
                    <a:pt x="933" y="103"/>
                  </a:lnTo>
                  <a:lnTo>
                    <a:pt x="933" y="100"/>
                  </a:lnTo>
                  <a:lnTo>
                    <a:pt x="937" y="100"/>
                  </a:lnTo>
                  <a:lnTo>
                    <a:pt x="937" y="96"/>
                  </a:lnTo>
                  <a:lnTo>
                    <a:pt x="937" y="96"/>
                  </a:lnTo>
                  <a:lnTo>
                    <a:pt x="933" y="96"/>
                  </a:lnTo>
                  <a:lnTo>
                    <a:pt x="933" y="100"/>
                  </a:lnTo>
                  <a:lnTo>
                    <a:pt x="929" y="100"/>
                  </a:lnTo>
                  <a:lnTo>
                    <a:pt x="929" y="100"/>
                  </a:lnTo>
                  <a:lnTo>
                    <a:pt x="926" y="100"/>
                  </a:lnTo>
                  <a:lnTo>
                    <a:pt x="926" y="96"/>
                  </a:lnTo>
                  <a:lnTo>
                    <a:pt x="922" y="96"/>
                  </a:lnTo>
                  <a:lnTo>
                    <a:pt x="922" y="96"/>
                  </a:lnTo>
                  <a:lnTo>
                    <a:pt x="918" y="96"/>
                  </a:lnTo>
                  <a:lnTo>
                    <a:pt x="918" y="92"/>
                  </a:lnTo>
                  <a:lnTo>
                    <a:pt x="918" y="92"/>
                  </a:lnTo>
                  <a:lnTo>
                    <a:pt x="915" y="92"/>
                  </a:lnTo>
                  <a:lnTo>
                    <a:pt x="915" y="92"/>
                  </a:lnTo>
                  <a:lnTo>
                    <a:pt x="915" y="89"/>
                  </a:lnTo>
                  <a:lnTo>
                    <a:pt x="911" y="89"/>
                  </a:lnTo>
                  <a:lnTo>
                    <a:pt x="911" y="89"/>
                  </a:lnTo>
                  <a:lnTo>
                    <a:pt x="911" y="85"/>
                  </a:lnTo>
                  <a:lnTo>
                    <a:pt x="907" y="85"/>
                  </a:lnTo>
                  <a:lnTo>
                    <a:pt x="907" y="85"/>
                  </a:lnTo>
                  <a:lnTo>
                    <a:pt x="907" y="89"/>
                  </a:lnTo>
                  <a:lnTo>
                    <a:pt x="903" y="85"/>
                  </a:lnTo>
                  <a:lnTo>
                    <a:pt x="903" y="89"/>
                  </a:lnTo>
                  <a:lnTo>
                    <a:pt x="903" y="89"/>
                  </a:lnTo>
                  <a:lnTo>
                    <a:pt x="900" y="89"/>
                  </a:lnTo>
                  <a:lnTo>
                    <a:pt x="900" y="85"/>
                  </a:lnTo>
                  <a:lnTo>
                    <a:pt x="896" y="85"/>
                  </a:lnTo>
                  <a:lnTo>
                    <a:pt x="892" y="85"/>
                  </a:lnTo>
                  <a:lnTo>
                    <a:pt x="892" y="85"/>
                  </a:lnTo>
                  <a:lnTo>
                    <a:pt x="892" y="81"/>
                  </a:lnTo>
                  <a:lnTo>
                    <a:pt x="892" y="81"/>
                  </a:lnTo>
                  <a:lnTo>
                    <a:pt x="892" y="81"/>
                  </a:lnTo>
                  <a:lnTo>
                    <a:pt x="889" y="85"/>
                  </a:lnTo>
                  <a:lnTo>
                    <a:pt x="885" y="81"/>
                  </a:lnTo>
                  <a:lnTo>
                    <a:pt x="885" y="85"/>
                  </a:lnTo>
                  <a:lnTo>
                    <a:pt x="885" y="81"/>
                  </a:lnTo>
                  <a:lnTo>
                    <a:pt x="881" y="85"/>
                  </a:lnTo>
                  <a:lnTo>
                    <a:pt x="881" y="81"/>
                  </a:lnTo>
                  <a:lnTo>
                    <a:pt x="878" y="81"/>
                  </a:lnTo>
                  <a:lnTo>
                    <a:pt x="878" y="81"/>
                  </a:lnTo>
                  <a:lnTo>
                    <a:pt x="874" y="77"/>
                  </a:lnTo>
                  <a:lnTo>
                    <a:pt x="870" y="74"/>
                  </a:lnTo>
                  <a:lnTo>
                    <a:pt x="870" y="70"/>
                  </a:lnTo>
                  <a:lnTo>
                    <a:pt x="870" y="70"/>
                  </a:lnTo>
                  <a:lnTo>
                    <a:pt x="866" y="70"/>
                  </a:lnTo>
                  <a:lnTo>
                    <a:pt x="866" y="66"/>
                  </a:lnTo>
                  <a:lnTo>
                    <a:pt x="866" y="66"/>
                  </a:lnTo>
                  <a:lnTo>
                    <a:pt x="866" y="63"/>
                  </a:lnTo>
                  <a:lnTo>
                    <a:pt x="863" y="63"/>
                  </a:lnTo>
                  <a:lnTo>
                    <a:pt x="863" y="59"/>
                  </a:lnTo>
                  <a:lnTo>
                    <a:pt x="859" y="55"/>
                  </a:lnTo>
                  <a:lnTo>
                    <a:pt x="855" y="51"/>
                  </a:lnTo>
                  <a:lnTo>
                    <a:pt x="855" y="48"/>
                  </a:lnTo>
                  <a:lnTo>
                    <a:pt x="852" y="48"/>
                  </a:lnTo>
                  <a:lnTo>
                    <a:pt x="852" y="48"/>
                  </a:lnTo>
                  <a:lnTo>
                    <a:pt x="848" y="48"/>
                  </a:lnTo>
                  <a:lnTo>
                    <a:pt x="852" y="44"/>
                  </a:lnTo>
                  <a:lnTo>
                    <a:pt x="852" y="44"/>
                  </a:lnTo>
                  <a:lnTo>
                    <a:pt x="848" y="44"/>
                  </a:lnTo>
                  <a:lnTo>
                    <a:pt x="848" y="40"/>
                  </a:lnTo>
                  <a:lnTo>
                    <a:pt x="844" y="40"/>
                  </a:lnTo>
                  <a:lnTo>
                    <a:pt x="844" y="37"/>
                  </a:lnTo>
                  <a:lnTo>
                    <a:pt x="844" y="33"/>
                  </a:lnTo>
                  <a:lnTo>
                    <a:pt x="840" y="33"/>
                  </a:lnTo>
                  <a:lnTo>
                    <a:pt x="837" y="29"/>
                  </a:lnTo>
                  <a:lnTo>
                    <a:pt x="837" y="29"/>
                  </a:lnTo>
                  <a:lnTo>
                    <a:pt x="837" y="25"/>
                  </a:lnTo>
                  <a:lnTo>
                    <a:pt x="837" y="25"/>
                  </a:lnTo>
                  <a:lnTo>
                    <a:pt x="833" y="25"/>
                  </a:lnTo>
                  <a:lnTo>
                    <a:pt x="833" y="25"/>
                  </a:lnTo>
                  <a:lnTo>
                    <a:pt x="833" y="22"/>
                  </a:lnTo>
                  <a:lnTo>
                    <a:pt x="833" y="22"/>
                  </a:lnTo>
                  <a:lnTo>
                    <a:pt x="833" y="18"/>
                  </a:lnTo>
                  <a:lnTo>
                    <a:pt x="829" y="18"/>
                  </a:lnTo>
                  <a:lnTo>
                    <a:pt x="829" y="14"/>
                  </a:lnTo>
                  <a:lnTo>
                    <a:pt x="829" y="14"/>
                  </a:lnTo>
                  <a:lnTo>
                    <a:pt x="829" y="14"/>
                  </a:lnTo>
                  <a:lnTo>
                    <a:pt x="826" y="14"/>
                  </a:lnTo>
                  <a:lnTo>
                    <a:pt x="822" y="14"/>
                  </a:lnTo>
                  <a:lnTo>
                    <a:pt x="822" y="11"/>
                  </a:lnTo>
                  <a:lnTo>
                    <a:pt x="822" y="11"/>
                  </a:lnTo>
                  <a:lnTo>
                    <a:pt x="822" y="11"/>
                  </a:lnTo>
                  <a:lnTo>
                    <a:pt x="822" y="7"/>
                  </a:lnTo>
                  <a:lnTo>
                    <a:pt x="818" y="11"/>
                  </a:lnTo>
                  <a:lnTo>
                    <a:pt x="818" y="7"/>
                  </a:lnTo>
                  <a:lnTo>
                    <a:pt x="818" y="7"/>
                  </a:lnTo>
                  <a:lnTo>
                    <a:pt x="815" y="7"/>
                  </a:lnTo>
                  <a:lnTo>
                    <a:pt x="818" y="7"/>
                  </a:lnTo>
                  <a:lnTo>
                    <a:pt x="815" y="3"/>
                  </a:lnTo>
                  <a:lnTo>
                    <a:pt x="815" y="3"/>
                  </a:lnTo>
                  <a:lnTo>
                    <a:pt x="811" y="3"/>
                  </a:lnTo>
                  <a:lnTo>
                    <a:pt x="811" y="3"/>
                  </a:lnTo>
                  <a:lnTo>
                    <a:pt x="807" y="3"/>
                  </a:lnTo>
                  <a:lnTo>
                    <a:pt x="807" y="3"/>
                  </a:lnTo>
                  <a:lnTo>
                    <a:pt x="803" y="3"/>
                  </a:lnTo>
                  <a:lnTo>
                    <a:pt x="803" y="3"/>
                  </a:lnTo>
                  <a:lnTo>
                    <a:pt x="803" y="3"/>
                  </a:lnTo>
                  <a:lnTo>
                    <a:pt x="803" y="7"/>
                  </a:lnTo>
                  <a:lnTo>
                    <a:pt x="800" y="3"/>
                  </a:lnTo>
                  <a:lnTo>
                    <a:pt x="800" y="3"/>
                  </a:lnTo>
                  <a:lnTo>
                    <a:pt x="796" y="3"/>
                  </a:lnTo>
                  <a:lnTo>
                    <a:pt x="792" y="3"/>
                  </a:lnTo>
                  <a:lnTo>
                    <a:pt x="792" y="3"/>
                  </a:lnTo>
                  <a:lnTo>
                    <a:pt x="789" y="0"/>
                  </a:lnTo>
                  <a:lnTo>
                    <a:pt x="785" y="0"/>
                  </a:lnTo>
                  <a:lnTo>
                    <a:pt x="781" y="0"/>
                  </a:lnTo>
                  <a:lnTo>
                    <a:pt x="781" y="0"/>
                  </a:lnTo>
                  <a:lnTo>
                    <a:pt x="778" y="0"/>
                  </a:lnTo>
                  <a:lnTo>
                    <a:pt x="778" y="0"/>
                  </a:lnTo>
                  <a:lnTo>
                    <a:pt x="774" y="0"/>
                  </a:lnTo>
                  <a:lnTo>
                    <a:pt x="770" y="0"/>
                  </a:lnTo>
                  <a:lnTo>
                    <a:pt x="770" y="0"/>
                  </a:lnTo>
                  <a:lnTo>
                    <a:pt x="770" y="3"/>
                  </a:lnTo>
                  <a:lnTo>
                    <a:pt x="766" y="3"/>
                  </a:lnTo>
                  <a:lnTo>
                    <a:pt x="763" y="3"/>
                  </a:lnTo>
                  <a:lnTo>
                    <a:pt x="759" y="3"/>
                  </a:lnTo>
                  <a:lnTo>
                    <a:pt x="759" y="3"/>
                  </a:lnTo>
                  <a:lnTo>
                    <a:pt x="755" y="3"/>
                  </a:lnTo>
                  <a:lnTo>
                    <a:pt x="755" y="7"/>
                  </a:lnTo>
                  <a:lnTo>
                    <a:pt x="752" y="7"/>
                  </a:lnTo>
                  <a:lnTo>
                    <a:pt x="748" y="7"/>
                  </a:lnTo>
                  <a:lnTo>
                    <a:pt x="748" y="7"/>
                  </a:lnTo>
                  <a:lnTo>
                    <a:pt x="748" y="7"/>
                  </a:lnTo>
                  <a:lnTo>
                    <a:pt x="744" y="7"/>
                  </a:lnTo>
                  <a:lnTo>
                    <a:pt x="741" y="7"/>
                  </a:lnTo>
                  <a:lnTo>
                    <a:pt x="737" y="11"/>
                  </a:lnTo>
                  <a:lnTo>
                    <a:pt x="737" y="11"/>
                  </a:lnTo>
                  <a:lnTo>
                    <a:pt x="737" y="14"/>
                  </a:lnTo>
                  <a:lnTo>
                    <a:pt x="733" y="18"/>
                  </a:lnTo>
                  <a:lnTo>
                    <a:pt x="733" y="18"/>
                  </a:lnTo>
                  <a:lnTo>
                    <a:pt x="733" y="22"/>
                  </a:lnTo>
                  <a:lnTo>
                    <a:pt x="733" y="22"/>
                  </a:lnTo>
                  <a:lnTo>
                    <a:pt x="733" y="25"/>
                  </a:lnTo>
                  <a:lnTo>
                    <a:pt x="733" y="25"/>
                  </a:lnTo>
                  <a:lnTo>
                    <a:pt x="737" y="25"/>
                  </a:lnTo>
                  <a:lnTo>
                    <a:pt x="741" y="25"/>
                  </a:lnTo>
                  <a:lnTo>
                    <a:pt x="741" y="25"/>
                  </a:lnTo>
                  <a:lnTo>
                    <a:pt x="744" y="25"/>
                  </a:lnTo>
                  <a:lnTo>
                    <a:pt x="744" y="29"/>
                  </a:lnTo>
                  <a:lnTo>
                    <a:pt x="748" y="29"/>
                  </a:lnTo>
                  <a:lnTo>
                    <a:pt x="748" y="33"/>
                  </a:lnTo>
                  <a:lnTo>
                    <a:pt x="748" y="33"/>
                  </a:lnTo>
                  <a:lnTo>
                    <a:pt x="752" y="37"/>
                  </a:lnTo>
                  <a:lnTo>
                    <a:pt x="748" y="40"/>
                  </a:lnTo>
                  <a:lnTo>
                    <a:pt x="748" y="40"/>
                  </a:lnTo>
                  <a:lnTo>
                    <a:pt x="744" y="44"/>
                  </a:lnTo>
                  <a:lnTo>
                    <a:pt x="744" y="48"/>
                  </a:lnTo>
                  <a:lnTo>
                    <a:pt x="744" y="48"/>
                  </a:lnTo>
                  <a:lnTo>
                    <a:pt x="741" y="51"/>
                  </a:lnTo>
                  <a:lnTo>
                    <a:pt x="741" y="55"/>
                  </a:lnTo>
                  <a:lnTo>
                    <a:pt x="741" y="55"/>
                  </a:lnTo>
                  <a:lnTo>
                    <a:pt x="741" y="59"/>
                  </a:lnTo>
                  <a:lnTo>
                    <a:pt x="741" y="63"/>
                  </a:lnTo>
                  <a:lnTo>
                    <a:pt x="744" y="63"/>
                  </a:lnTo>
                  <a:lnTo>
                    <a:pt x="744" y="66"/>
                  </a:lnTo>
                  <a:lnTo>
                    <a:pt x="741" y="66"/>
                  </a:lnTo>
                  <a:lnTo>
                    <a:pt x="741" y="70"/>
                  </a:lnTo>
                  <a:lnTo>
                    <a:pt x="744" y="70"/>
                  </a:lnTo>
                  <a:lnTo>
                    <a:pt x="744" y="77"/>
                  </a:lnTo>
                  <a:lnTo>
                    <a:pt x="741" y="77"/>
                  </a:lnTo>
                  <a:lnTo>
                    <a:pt x="741" y="81"/>
                  </a:lnTo>
                  <a:lnTo>
                    <a:pt x="744" y="81"/>
                  </a:lnTo>
                  <a:lnTo>
                    <a:pt x="744" y="81"/>
                  </a:lnTo>
                  <a:lnTo>
                    <a:pt x="744" y="81"/>
                  </a:lnTo>
                  <a:lnTo>
                    <a:pt x="748" y="81"/>
                  </a:lnTo>
                  <a:lnTo>
                    <a:pt x="748" y="85"/>
                  </a:lnTo>
                  <a:lnTo>
                    <a:pt x="748" y="89"/>
                  </a:lnTo>
                  <a:lnTo>
                    <a:pt x="744" y="92"/>
                  </a:lnTo>
                  <a:lnTo>
                    <a:pt x="737" y="92"/>
                  </a:lnTo>
                  <a:lnTo>
                    <a:pt x="733" y="92"/>
                  </a:lnTo>
                  <a:lnTo>
                    <a:pt x="726" y="100"/>
                  </a:lnTo>
                  <a:lnTo>
                    <a:pt x="726" y="100"/>
                  </a:lnTo>
                  <a:lnTo>
                    <a:pt x="722" y="100"/>
                  </a:lnTo>
                  <a:lnTo>
                    <a:pt x="718" y="100"/>
                  </a:lnTo>
                  <a:lnTo>
                    <a:pt x="715" y="100"/>
                  </a:lnTo>
                  <a:lnTo>
                    <a:pt x="715" y="96"/>
                  </a:lnTo>
                  <a:lnTo>
                    <a:pt x="711" y="96"/>
                  </a:lnTo>
                  <a:lnTo>
                    <a:pt x="711" y="100"/>
                  </a:lnTo>
                  <a:lnTo>
                    <a:pt x="711" y="100"/>
                  </a:lnTo>
                  <a:lnTo>
                    <a:pt x="707" y="122"/>
                  </a:lnTo>
                  <a:lnTo>
                    <a:pt x="707" y="126"/>
                  </a:lnTo>
                  <a:lnTo>
                    <a:pt x="707" y="129"/>
                  </a:lnTo>
                  <a:lnTo>
                    <a:pt x="707" y="133"/>
                  </a:lnTo>
                  <a:lnTo>
                    <a:pt x="703" y="140"/>
                  </a:lnTo>
                  <a:lnTo>
                    <a:pt x="707" y="144"/>
                  </a:lnTo>
                  <a:lnTo>
                    <a:pt x="715" y="148"/>
                  </a:lnTo>
                  <a:lnTo>
                    <a:pt x="722" y="144"/>
                  </a:lnTo>
                  <a:lnTo>
                    <a:pt x="726" y="144"/>
                  </a:lnTo>
                  <a:lnTo>
                    <a:pt x="733" y="144"/>
                  </a:lnTo>
                  <a:lnTo>
                    <a:pt x="737" y="148"/>
                  </a:lnTo>
                  <a:lnTo>
                    <a:pt x="741" y="144"/>
                  </a:lnTo>
                  <a:lnTo>
                    <a:pt x="741" y="140"/>
                  </a:lnTo>
                  <a:lnTo>
                    <a:pt x="741" y="137"/>
                  </a:lnTo>
                  <a:lnTo>
                    <a:pt x="744" y="137"/>
                  </a:lnTo>
                  <a:lnTo>
                    <a:pt x="748" y="133"/>
                  </a:lnTo>
                  <a:lnTo>
                    <a:pt x="755" y="137"/>
                  </a:lnTo>
                  <a:lnTo>
                    <a:pt x="759" y="140"/>
                  </a:lnTo>
                  <a:lnTo>
                    <a:pt x="766" y="144"/>
                  </a:lnTo>
                  <a:lnTo>
                    <a:pt x="770" y="152"/>
                  </a:lnTo>
                  <a:lnTo>
                    <a:pt x="774" y="155"/>
                  </a:lnTo>
                  <a:lnTo>
                    <a:pt x="778" y="159"/>
                  </a:lnTo>
                  <a:lnTo>
                    <a:pt x="778" y="159"/>
                  </a:lnTo>
                  <a:lnTo>
                    <a:pt x="778" y="163"/>
                  </a:lnTo>
                  <a:lnTo>
                    <a:pt x="774" y="163"/>
                  </a:lnTo>
                  <a:lnTo>
                    <a:pt x="774" y="166"/>
                  </a:lnTo>
                  <a:lnTo>
                    <a:pt x="774" y="166"/>
                  </a:lnTo>
                  <a:lnTo>
                    <a:pt x="770" y="166"/>
                  </a:lnTo>
                  <a:lnTo>
                    <a:pt x="770" y="166"/>
                  </a:lnTo>
                  <a:lnTo>
                    <a:pt x="766" y="166"/>
                  </a:lnTo>
                  <a:lnTo>
                    <a:pt x="766" y="166"/>
                  </a:lnTo>
                  <a:lnTo>
                    <a:pt x="759" y="166"/>
                  </a:lnTo>
                  <a:lnTo>
                    <a:pt x="759" y="166"/>
                  </a:lnTo>
                  <a:lnTo>
                    <a:pt x="755" y="170"/>
                  </a:lnTo>
                  <a:lnTo>
                    <a:pt x="752" y="174"/>
                  </a:lnTo>
                  <a:lnTo>
                    <a:pt x="748" y="174"/>
                  </a:lnTo>
                  <a:lnTo>
                    <a:pt x="744" y="174"/>
                  </a:lnTo>
                  <a:lnTo>
                    <a:pt x="744" y="174"/>
                  </a:lnTo>
                  <a:lnTo>
                    <a:pt x="744" y="178"/>
                  </a:lnTo>
                  <a:lnTo>
                    <a:pt x="741" y="178"/>
                  </a:lnTo>
                  <a:lnTo>
                    <a:pt x="741" y="178"/>
                  </a:lnTo>
                  <a:lnTo>
                    <a:pt x="737" y="178"/>
                  </a:lnTo>
                  <a:lnTo>
                    <a:pt x="737" y="178"/>
                  </a:lnTo>
                  <a:lnTo>
                    <a:pt x="733" y="185"/>
                  </a:lnTo>
                  <a:lnTo>
                    <a:pt x="733" y="189"/>
                  </a:lnTo>
                  <a:lnTo>
                    <a:pt x="733" y="192"/>
                  </a:lnTo>
                  <a:lnTo>
                    <a:pt x="733" y="192"/>
                  </a:lnTo>
                  <a:lnTo>
                    <a:pt x="729" y="192"/>
                  </a:lnTo>
                  <a:lnTo>
                    <a:pt x="722" y="200"/>
                  </a:lnTo>
                  <a:lnTo>
                    <a:pt x="718" y="200"/>
                  </a:lnTo>
                  <a:lnTo>
                    <a:pt x="711" y="196"/>
                  </a:lnTo>
                  <a:lnTo>
                    <a:pt x="711" y="200"/>
                  </a:lnTo>
                  <a:lnTo>
                    <a:pt x="707" y="204"/>
                  </a:lnTo>
                  <a:lnTo>
                    <a:pt x="703" y="207"/>
                  </a:lnTo>
                  <a:lnTo>
                    <a:pt x="700" y="207"/>
                  </a:lnTo>
                  <a:lnTo>
                    <a:pt x="700" y="211"/>
                  </a:lnTo>
                  <a:lnTo>
                    <a:pt x="696" y="215"/>
                  </a:lnTo>
                  <a:lnTo>
                    <a:pt x="696" y="215"/>
                  </a:lnTo>
                  <a:lnTo>
                    <a:pt x="692" y="211"/>
                  </a:lnTo>
                  <a:lnTo>
                    <a:pt x="689" y="211"/>
                  </a:lnTo>
                  <a:lnTo>
                    <a:pt x="685" y="211"/>
                  </a:lnTo>
                  <a:lnTo>
                    <a:pt x="681" y="207"/>
                  </a:lnTo>
                  <a:lnTo>
                    <a:pt x="674" y="207"/>
                  </a:lnTo>
                  <a:lnTo>
                    <a:pt x="670" y="207"/>
                  </a:lnTo>
                  <a:lnTo>
                    <a:pt x="666" y="211"/>
                  </a:lnTo>
                  <a:lnTo>
                    <a:pt x="663" y="215"/>
                  </a:lnTo>
                  <a:lnTo>
                    <a:pt x="663" y="222"/>
                  </a:lnTo>
                  <a:lnTo>
                    <a:pt x="663" y="222"/>
                  </a:lnTo>
                  <a:lnTo>
                    <a:pt x="663" y="226"/>
                  </a:lnTo>
                  <a:lnTo>
                    <a:pt x="670" y="230"/>
                  </a:lnTo>
                  <a:lnTo>
                    <a:pt x="678" y="233"/>
                  </a:lnTo>
                  <a:lnTo>
                    <a:pt x="678" y="237"/>
                  </a:lnTo>
                  <a:lnTo>
                    <a:pt x="674" y="237"/>
                  </a:lnTo>
                  <a:lnTo>
                    <a:pt x="674" y="241"/>
                  </a:lnTo>
                  <a:lnTo>
                    <a:pt x="666" y="248"/>
                  </a:lnTo>
                  <a:lnTo>
                    <a:pt x="663" y="255"/>
                  </a:lnTo>
                  <a:lnTo>
                    <a:pt x="659" y="259"/>
                  </a:lnTo>
                  <a:lnTo>
                    <a:pt x="655" y="259"/>
                  </a:lnTo>
                  <a:lnTo>
                    <a:pt x="652" y="263"/>
                  </a:lnTo>
                  <a:lnTo>
                    <a:pt x="648" y="263"/>
                  </a:lnTo>
                  <a:lnTo>
                    <a:pt x="644" y="263"/>
                  </a:lnTo>
                  <a:lnTo>
                    <a:pt x="641" y="267"/>
                  </a:lnTo>
                  <a:lnTo>
                    <a:pt x="633" y="267"/>
                  </a:lnTo>
                  <a:lnTo>
                    <a:pt x="626" y="267"/>
                  </a:lnTo>
                  <a:lnTo>
                    <a:pt x="622" y="270"/>
                  </a:lnTo>
                  <a:lnTo>
                    <a:pt x="618" y="270"/>
                  </a:lnTo>
                  <a:lnTo>
                    <a:pt x="607" y="274"/>
                  </a:lnTo>
                  <a:lnTo>
                    <a:pt x="596" y="278"/>
                  </a:lnTo>
                  <a:lnTo>
                    <a:pt x="592" y="281"/>
                  </a:lnTo>
                  <a:lnTo>
                    <a:pt x="585" y="289"/>
                  </a:lnTo>
                  <a:lnTo>
                    <a:pt x="581" y="289"/>
                  </a:lnTo>
                  <a:lnTo>
                    <a:pt x="578" y="289"/>
                  </a:lnTo>
                  <a:lnTo>
                    <a:pt x="574" y="289"/>
                  </a:lnTo>
                  <a:lnTo>
                    <a:pt x="574" y="285"/>
                  </a:lnTo>
                  <a:lnTo>
                    <a:pt x="574" y="285"/>
                  </a:lnTo>
                  <a:lnTo>
                    <a:pt x="566" y="285"/>
                  </a:lnTo>
                  <a:lnTo>
                    <a:pt x="559" y="289"/>
                  </a:lnTo>
                  <a:lnTo>
                    <a:pt x="555" y="285"/>
                  </a:lnTo>
                  <a:lnTo>
                    <a:pt x="548" y="285"/>
                  </a:lnTo>
                  <a:lnTo>
                    <a:pt x="541" y="281"/>
                  </a:lnTo>
                  <a:lnTo>
                    <a:pt x="529" y="278"/>
                  </a:lnTo>
                  <a:lnTo>
                    <a:pt x="522" y="270"/>
                  </a:lnTo>
                  <a:lnTo>
                    <a:pt x="518" y="270"/>
                  </a:lnTo>
                  <a:lnTo>
                    <a:pt x="507" y="270"/>
                  </a:lnTo>
                  <a:lnTo>
                    <a:pt x="496" y="270"/>
                  </a:lnTo>
                  <a:lnTo>
                    <a:pt x="496" y="270"/>
                  </a:lnTo>
                  <a:lnTo>
                    <a:pt x="492" y="270"/>
                  </a:lnTo>
                  <a:lnTo>
                    <a:pt x="492" y="274"/>
                  </a:lnTo>
                  <a:lnTo>
                    <a:pt x="485" y="274"/>
                  </a:lnTo>
                  <a:lnTo>
                    <a:pt x="478" y="274"/>
                  </a:lnTo>
                  <a:lnTo>
                    <a:pt x="467" y="274"/>
                  </a:lnTo>
                  <a:lnTo>
                    <a:pt x="455" y="274"/>
                  </a:lnTo>
                  <a:lnTo>
                    <a:pt x="448" y="274"/>
                  </a:lnTo>
                  <a:lnTo>
                    <a:pt x="441" y="274"/>
                  </a:lnTo>
                  <a:lnTo>
                    <a:pt x="437" y="274"/>
                  </a:lnTo>
                  <a:lnTo>
                    <a:pt x="433" y="274"/>
                  </a:lnTo>
                  <a:lnTo>
                    <a:pt x="429" y="267"/>
                  </a:lnTo>
                  <a:lnTo>
                    <a:pt x="429" y="263"/>
                  </a:lnTo>
                  <a:lnTo>
                    <a:pt x="426" y="259"/>
                  </a:lnTo>
                  <a:lnTo>
                    <a:pt x="422" y="255"/>
                  </a:lnTo>
                  <a:lnTo>
                    <a:pt x="422" y="252"/>
                  </a:lnTo>
                  <a:lnTo>
                    <a:pt x="422" y="252"/>
                  </a:lnTo>
                  <a:lnTo>
                    <a:pt x="418" y="248"/>
                  </a:lnTo>
                  <a:lnTo>
                    <a:pt x="415" y="248"/>
                  </a:lnTo>
                  <a:lnTo>
                    <a:pt x="415" y="248"/>
                  </a:lnTo>
                  <a:lnTo>
                    <a:pt x="415" y="244"/>
                  </a:lnTo>
                  <a:lnTo>
                    <a:pt x="415" y="244"/>
                  </a:lnTo>
                  <a:lnTo>
                    <a:pt x="411" y="244"/>
                  </a:lnTo>
                  <a:lnTo>
                    <a:pt x="411" y="244"/>
                  </a:lnTo>
                  <a:lnTo>
                    <a:pt x="407" y="244"/>
                  </a:lnTo>
                  <a:lnTo>
                    <a:pt x="404" y="241"/>
                  </a:lnTo>
                  <a:lnTo>
                    <a:pt x="396" y="237"/>
                  </a:lnTo>
                  <a:lnTo>
                    <a:pt x="392" y="237"/>
                  </a:lnTo>
                  <a:lnTo>
                    <a:pt x="392" y="237"/>
                  </a:lnTo>
                  <a:lnTo>
                    <a:pt x="389" y="237"/>
                  </a:lnTo>
                  <a:lnTo>
                    <a:pt x="389" y="233"/>
                  </a:lnTo>
                  <a:lnTo>
                    <a:pt x="385" y="233"/>
                  </a:lnTo>
                  <a:lnTo>
                    <a:pt x="374" y="230"/>
                  </a:lnTo>
                  <a:lnTo>
                    <a:pt x="370" y="230"/>
                  </a:lnTo>
                  <a:lnTo>
                    <a:pt x="370" y="230"/>
                  </a:lnTo>
                  <a:lnTo>
                    <a:pt x="367" y="230"/>
                  </a:lnTo>
                  <a:lnTo>
                    <a:pt x="359" y="230"/>
                  </a:lnTo>
                  <a:lnTo>
                    <a:pt x="341" y="230"/>
                  </a:lnTo>
                  <a:lnTo>
                    <a:pt x="337" y="226"/>
                  </a:lnTo>
                  <a:lnTo>
                    <a:pt x="333" y="222"/>
                  </a:lnTo>
                  <a:lnTo>
                    <a:pt x="333" y="218"/>
                  </a:lnTo>
                  <a:lnTo>
                    <a:pt x="333" y="215"/>
                  </a:lnTo>
                  <a:lnTo>
                    <a:pt x="337" y="215"/>
                  </a:lnTo>
                  <a:lnTo>
                    <a:pt x="337" y="215"/>
                  </a:lnTo>
                  <a:lnTo>
                    <a:pt x="337" y="211"/>
                  </a:lnTo>
                  <a:lnTo>
                    <a:pt x="337" y="207"/>
                  </a:lnTo>
                  <a:lnTo>
                    <a:pt x="337" y="204"/>
                  </a:lnTo>
                  <a:lnTo>
                    <a:pt x="337" y="204"/>
                  </a:lnTo>
                  <a:lnTo>
                    <a:pt x="337" y="200"/>
                  </a:lnTo>
                  <a:lnTo>
                    <a:pt x="337" y="200"/>
                  </a:lnTo>
                  <a:lnTo>
                    <a:pt x="333" y="196"/>
                  </a:lnTo>
                  <a:lnTo>
                    <a:pt x="330" y="192"/>
                  </a:lnTo>
                  <a:lnTo>
                    <a:pt x="330" y="192"/>
                  </a:lnTo>
                  <a:lnTo>
                    <a:pt x="326" y="189"/>
                  </a:lnTo>
                  <a:lnTo>
                    <a:pt x="326" y="189"/>
                  </a:lnTo>
                  <a:lnTo>
                    <a:pt x="326" y="185"/>
                  </a:lnTo>
                  <a:lnTo>
                    <a:pt x="322" y="181"/>
                  </a:lnTo>
                  <a:lnTo>
                    <a:pt x="322" y="181"/>
                  </a:lnTo>
                  <a:lnTo>
                    <a:pt x="318" y="178"/>
                  </a:lnTo>
                  <a:lnTo>
                    <a:pt x="318" y="178"/>
                  </a:lnTo>
                  <a:lnTo>
                    <a:pt x="315" y="174"/>
                  </a:lnTo>
                  <a:lnTo>
                    <a:pt x="315" y="174"/>
                  </a:lnTo>
                  <a:lnTo>
                    <a:pt x="311" y="174"/>
                  </a:lnTo>
                  <a:lnTo>
                    <a:pt x="307" y="178"/>
                  </a:lnTo>
                  <a:lnTo>
                    <a:pt x="307" y="178"/>
                  </a:lnTo>
                  <a:lnTo>
                    <a:pt x="307" y="178"/>
                  </a:lnTo>
                  <a:lnTo>
                    <a:pt x="304" y="174"/>
                  </a:lnTo>
                  <a:lnTo>
                    <a:pt x="304" y="174"/>
                  </a:lnTo>
                  <a:lnTo>
                    <a:pt x="300" y="174"/>
                  </a:lnTo>
                  <a:lnTo>
                    <a:pt x="296" y="174"/>
                  </a:lnTo>
                  <a:lnTo>
                    <a:pt x="296" y="174"/>
                  </a:lnTo>
                  <a:lnTo>
                    <a:pt x="292" y="178"/>
                  </a:lnTo>
                  <a:lnTo>
                    <a:pt x="292" y="178"/>
                  </a:lnTo>
                  <a:lnTo>
                    <a:pt x="289" y="174"/>
                  </a:lnTo>
                  <a:lnTo>
                    <a:pt x="289" y="174"/>
                  </a:lnTo>
                  <a:lnTo>
                    <a:pt x="289" y="170"/>
                  </a:lnTo>
                  <a:lnTo>
                    <a:pt x="285" y="170"/>
                  </a:lnTo>
                  <a:lnTo>
                    <a:pt x="281" y="166"/>
                  </a:lnTo>
                  <a:lnTo>
                    <a:pt x="281" y="163"/>
                  </a:lnTo>
                  <a:lnTo>
                    <a:pt x="278" y="163"/>
                  </a:lnTo>
                  <a:lnTo>
                    <a:pt x="278" y="163"/>
                  </a:lnTo>
                  <a:lnTo>
                    <a:pt x="274" y="159"/>
                  </a:lnTo>
                  <a:lnTo>
                    <a:pt x="274" y="159"/>
                  </a:lnTo>
                  <a:lnTo>
                    <a:pt x="274" y="155"/>
                  </a:lnTo>
                  <a:lnTo>
                    <a:pt x="274" y="159"/>
                  </a:lnTo>
                  <a:lnTo>
                    <a:pt x="274" y="159"/>
                  </a:lnTo>
                  <a:lnTo>
                    <a:pt x="274" y="159"/>
                  </a:lnTo>
                  <a:lnTo>
                    <a:pt x="270" y="155"/>
                  </a:lnTo>
                  <a:lnTo>
                    <a:pt x="270" y="155"/>
                  </a:lnTo>
                  <a:lnTo>
                    <a:pt x="270" y="152"/>
                  </a:lnTo>
                  <a:lnTo>
                    <a:pt x="270" y="152"/>
                  </a:lnTo>
                  <a:lnTo>
                    <a:pt x="270" y="152"/>
                  </a:lnTo>
                  <a:lnTo>
                    <a:pt x="267" y="152"/>
                  </a:lnTo>
                  <a:lnTo>
                    <a:pt x="263" y="148"/>
                  </a:lnTo>
                  <a:lnTo>
                    <a:pt x="263" y="152"/>
                  </a:lnTo>
                  <a:lnTo>
                    <a:pt x="263" y="152"/>
                  </a:lnTo>
                  <a:lnTo>
                    <a:pt x="259" y="155"/>
                  </a:lnTo>
                  <a:lnTo>
                    <a:pt x="255" y="159"/>
                  </a:lnTo>
                  <a:lnTo>
                    <a:pt x="255" y="163"/>
                  </a:lnTo>
                  <a:lnTo>
                    <a:pt x="255" y="163"/>
                  </a:lnTo>
                  <a:lnTo>
                    <a:pt x="252" y="166"/>
                  </a:lnTo>
                  <a:lnTo>
                    <a:pt x="248" y="166"/>
                  </a:lnTo>
                  <a:lnTo>
                    <a:pt x="244" y="170"/>
                  </a:lnTo>
                  <a:lnTo>
                    <a:pt x="244" y="174"/>
                  </a:lnTo>
                  <a:lnTo>
                    <a:pt x="244" y="178"/>
                  </a:lnTo>
                  <a:lnTo>
                    <a:pt x="248" y="185"/>
                  </a:lnTo>
                  <a:lnTo>
                    <a:pt x="252" y="189"/>
                  </a:lnTo>
                  <a:lnTo>
                    <a:pt x="252" y="192"/>
                  </a:lnTo>
                  <a:lnTo>
                    <a:pt x="248" y="196"/>
                  </a:lnTo>
                  <a:lnTo>
                    <a:pt x="244" y="196"/>
                  </a:lnTo>
                  <a:lnTo>
                    <a:pt x="241" y="200"/>
                  </a:lnTo>
                  <a:lnTo>
                    <a:pt x="237" y="200"/>
                  </a:lnTo>
                  <a:lnTo>
                    <a:pt x="237" y="200"/>
                  </a:lnTo>
                  <a:lnTo>
                    <a:pt x="237" y="196"/>
                  </a:lnTo>
                  <a:lnTo>
                    <a:pt x="233" y="196"/>
                  </a:lnTo>
                  <a:lnTo>
                    <a:pt x="226" y="200"/>
                  </a:lnTo>
                  <a:lnTo>
                    <a:pt x="222" y="200"/>
                  </a:lnTo>
                  <a:lnTo>
                    <a:pt x="215" y="196"/>
                  </a:lnTo>
                  <a:lnTo>
                    <a:pt x="211" y="196"/>
                  </a:lnTo>
                  <a:lnTo>
                    <a:pt x="211" y="196"/>
                  </a:lnTo>
                  <a:lnTo>
                    <a:pt x="207" y="204"/>
                  </a:lnTo>
                  <a:lnTo>
                    <a:pt x="207" y="207"/>
                  </a:lnTo>
                  <a:lnTo>
                    <a:pt x="207" y="211"/>
                  </a:lnTo>
                  <a:lnTo>
                    <a:pt x="204" y="218"/>
                  </a:lnTo>
                  <a:lnTo>
                    <a:pt x="204" y="226"/>
                  </a:lnTo>
                  <a:lnTo>
                    <a:pt x="204" y="230"/>
                  </a:lnTo>
                  <a:lnTo>
                    <a:pt x="207" y="230"/>
                  </a:lnTo>
                  <a:lnTo>
                    <a:pt x="211" y="230"/>
                  </a:lnTo>
                  <a:lnTo>
                    <a:pt x="207" y="233"/>
                  </a:lnTo>
                  <a:lnTo>
                    <a:pt x="207" y="237"/>
                  </a:lnTo>
                  <a:lnTo>
                    <a:pt x="207" y="237"/>
                  </a:lnTo>
                  <a:lnTo>
                    <a:pt x="204" y="237"/>
                  </a:lnTo>
                  <a:lnTo>
                    <a:pt x="200" y="237"/>
                  </a:lnTo>
                  <a:lnTo>
                    <a:pt x="200" y="237"/>
                  </a:lnTo>
                  <a:lnTo>
                    <a:pt x="196" y="237"/>
                  </a:lnTo>
                  <a:lnTo>
                    <a:pt x="193" y="237"/>
                  </a:lnTo>
                  <a:lnTo>
                    <a:pt x="185" y="241"/>
                  </a:lnTo>
                  <a:lnTo>
                    <a:pt x="181" y="241"/>
                  </a:lnTo>
                  <a:lnTo>
                    <a:pt x="178" y="241"/>
                  </a:lnTo>
                  <a:lnTo>
                    <a:pt x="178" y="241"/>
                  </a:lnTo>
                  <a:lnTo>
                    <a:pt x="174" y="241"/>
                  </a:lnTo>
                  <a:lnTo>
                    <a:pt x="170" y="244"/>
                  </a:lnTo>
                  <a:lnTo>
                    <a:pt x="170" y="244"/>
                  </a:lnTo>
                  <a:lnTo>
                    <a:pt x="174" y="248"/>
                  </a:lnTo>
                  <a:lnTo>
                    <a:pt x="178" y="248"/>
                  </a:lnTo>
                  <a:lnTo>
                    <a:pt x="181" y="248"/>
                  </a:lnTo>
                  <a:lnTo>
                    <a:pt x="181" y="248"/>
                  </a:lnTo>
                  <a:lnTo>
                    <a:pt x="181" y="252"/>
                  </a:lnTo>
                  <a:lnTo>
                    <a:pt x="181" y="255"/>
                  </a:lnTo>
                  <a:lnTo>
                    <a:pt x="181" y="259"/>
                  </a:lnTo>
                  <a:lnTo>
                    <a:pt x="185" y="259"/>
                  </a:lnTo>
                  <a:lnTo>
                    <a:pt x="185" y="263"/>
                  </a:lnTo>
                  <a:lnTo>
                    <a:pt x="189" y="267"/>
                  </a:lnTo>
                  <a:lnTo>
                    <a:pt x="189" y="270"/>
                  </a:lnTo>
                  <a:lnTo>
                    <a:pt x="193" y="270"/>
                  </a:lnTo>
                  <a:lnTo>
                    <a:pt x="193" y="278"/>
                  </a:lnTo>
                  <a:lnTo>
                    <a:pt x="189" y="278"/>
                  </a:lnTo>
                  <a:lnTo>
                    <a:pt x="189" y="281"/>
                  </a:lnTo>
                  <a:lnTo>
                    <a:pt x="193" y="285"/>
                  </a:lnTo>
                  <a:lnTo>
                    <a:pt x="189" y="285"/>
                  </a:lnTo>
                  <a:lnTo>
                    <a:pt x="189" y="289"/>
                  </a:lnTo>
                  <a:lnTo>
                    <a:pt x="189" y="289"/>
                  </a:lnTo>
                  <a:lnTo>
                    <a:pt x="189" y="293"/>
                  </a:lnTo>
                  <a:lnTo>
                    <a:pt x="185" y="296"/>
                  </a:lnTo>
                  <a:lnTo>
                    <a:pt x="178" y="293"/>
                  </a:lnTo>
                  <a:lnTo>
                    <a:pt x="170" y="285"/>
                  </a:lnTo>
                  <a:lnTo>
                    <a:pt x="167" y="285"/>
                  </a:lnTo>
                  <a:lnTo>
                    <a:pt x="159" y="285"/>
                  </a:lnTo>
                  <a:lnTo>
                    <a:pt x="152" y="285"/>
                  </a:lnTo>
                  <a:lnTo>
                    <a:pt x="144" y="285"/>
                  </a:lnTo>
                  <a:lnTo>
                    <a:pt x="137" y="281"/>
                  </a:lnTo>
                  <a:lnTo>
                    <a:pt x="130" y="285"/>
                  </a:lnTo>
                  <a:lnTo>
                    <a:pt x="126" y="285"/>
                  </a:lnTo>
                  <a:lnTo>
                    <a:pt x="122" y="285"/>
                  </a:lnTo>
                  <a:lnTo>
                    <a:pt x="118" y="285"/>
                  </a:lnTo>
                  <a:lnTo>
                    <a:pt x="115" y="289"/>
                  </a:lnTo>
                  <a:lnTo>
                    <a:pt x="107" y="285"/>
                  </a:lnTo>
                  <a:lnTo>
                    <a:pt x="100" y="285"/>
                  </a:lnTo>
                  <a:lnTo>
                    <a:pt x="96" y="285"/>
                  </a:lnTo>
                  <a:lnTo>
                    <a:pt x="93" y="285"/>
                  </a:lnTo>
                  <a:lnTo>
                    <a:pt x="89" y="285"/>
                  </a:lnTo>
                  <a:lnTo>
                    <a:pt x="85" y="285"/>
                  </a:lnTo>
                  <a:lnTo>
                    <a:pt x="81" y="285"/>
                  </a:lnTo>
                  <a:lnTo>
                    <a:pt x="81" y="285"/>
                  </a:lnTo>
                  <a:lnTo>
                    <a:pt x="81" y="289"/>
                  </a:lnTo>
                  <a:lnTo>
                    <a:pt x="81" y="293"/>
                  </a:lnTo>
                  <a:lnTo>
                    <a:pt x="81" y="296"/>
                  </a:lnTo>
                  <a:lnTo>
                    <a:pt x="78" y="296"/>
                  </a:lnTo>
                  <a:lnTo>
                    <a:pt x="67" y="296"/>
                  </a:lnTo>
                  <a:lnTo>
                    <a:pt x="56" y="296"/>
                  </a:lnTo>
                  <a:lnTo>
                    <a:pt x="52" y="293"/>
                  </a:lnTo>
                  <a:lnTo>
                    <a:pt x="44" y="293"/>
                  </a:lnTo>
                  <a:lnTo>
                    <a:pt x="44" y="296"/>
                  </a:lnTo>
                  <a:lnTo>
                    <a:pt x="44" y="296"/>
                  </a:lnTo>
                  <a:lnTo>
                    <a:pt x="41" y="300"/>
                  </a:lnTo>
                  <a:lnTo>
                    <a:pt x="41" y="300"/>
                  </a:lnTo>
                  <a:lnTo>
                    <a:pt x="41" y="300"/>
                  </a:lnTo>
                  <a:lnTo>
                    <a:pt x="41" y="304"/>
                  </a:lnTo>
                  <a:lnTo>
                    <a:pt x="37" y="311"/>
                  </a:lnTo>
                  <a:lnTo>
                    <a:pt x="33" y="315"/>
                  </a:lnTo>
                  <a:lnTo>
                    <a:pt x="37" y="319"/>
                  </a:lnTo>
                  <a:lnTo>
                    <a:pt x="44" y="319"/>
                  </a:lnTo>
                  <a:lnTo>
                    <a:pt x="48" y="322"/>
                  </a:lnTo>
                  <a:lnTo>
                    <a:pt x="52" y="322"/>
                  </a:lnTo>
                  <a:lnTo>
                    <a:pt x="52" y="319"/>
                  </a:lnTo>
                  <a:lnTo>
                    <a:pt x="52" y="315"/>
                  </a:lnTo>
                  <a:lnTo>
                    <a:pt x="56" y="315"/>
                  </a:lnTo>
                  <a:lnTo>
                    <a:pt x="63" y="322"/>
                  </a:lnTo>
                  <a:lnTo>
                    <a:pt x="63" y="326"/>
                  </a:lnTo>
                  <a:lnTo>
                    <a:pt x="59" y="330"/>
                  </a:lnTo>
                  <a:lnTo>
                    <a:pt x="56" y="330"/>
                  </a:lnTo>
                  <a:lnTo>
                    <a:pt x="48" y="330"/>
                  </a:lnTo>
                  <a:lnTo>
                    <a:pt x="44" y="330"/>
                  </a:lnTo>
                  <a:lnTo>
                    <a:pt x="41" y="326"/>
                  </a:lnTo>
                  <a:lnTo>
                    <a:pt x="37" y="330"/>
                  </a:lnTo>
                  <a:lnTo>
                    <a:pt x="33" y="330"/>
                  </a:lnTo>
                  <a:lnTo>
                    <a:pt x="30" y="333"/>
                  </a:lnTo>
                  <a:lnTo>
                    <a:pt x="26" y="333"/>
                  </a:lnTo>
                  <a:lnTo>
                    <a:pt x="26" y="337"/>
                  </a:lnTo>
                  <a:lnTo>
                    <a:pt x="30" y="341"/>
                  </a:lnTo>
                  <a:lnTo>
                    <a:pt x="30" y="341"/>
                  </a:lnTo>
                  <a:lnTo>
                    <a:pt x="22" y="345"/>
                  </a:lnTo>
                  <a:lnTo>
                    <a:pt x="15" y="345"/>
                  </a:lnTo>
                  <a:lnTo>
                    <a:pt x="18" y="348"/>
                  </a:lnTo>
                  <a:lnTo>
                    <a:pt x="18" y="348"/>
                  </a:lnTo>
                  <a:lnTo>
                    <a:pt x="11" y="352"/>
                  </a:lnTo>
                  <a:lnTo>
                    <a:pt x="11" y="356"/>
                  </a:lnTo>
                  <a:lnTo>
                    <a:pt x="7" y="356"/>
                  </a:lnTo>
                  <a:lnTo>
                    <a:pt x="4" y="356"/>
                  </a:lnTo>
                  <a:lnTo>
                    <a:pt x="0" y="356"/>
                  </a:lnTo>
                  <a:lnTo>
                    <a:pt x="0" y="363"/>
                  </a:lnTo>
                  <a:lnTo>
                    <a:pt x="4" y="367"/>
                  </a:lnTo>
                  <a:lnTo>
                    <a:pt x="7" y="367"/>
                  </a:lnTo>
                  <a:lnTo>
                    <a:pt x="11" y="367"/>
                  </a:lnTo>
                  <a:lnTo>
                    <a:pt x="11" y="370"/>
                  </a:lnTo>
                  <a:lnTo>
                    <a:pt x="11" y="370"/>
                  </a:lnTo>
                  <a:lnTo>
                    <a:pt x="11" y="378"/>
                  </a:lnTo>
                  <a:lnTo>
                    <a:pt x="15" y="378"/>
                  </a:lnTo>
                  <a:lnTo>
                    <a:pt x="15" y="382"/>
                  </a:lnTo>
                  <a:lnTo>
                    <a:pt x="15" y="382"/>
                  </a:lnTo>
                  <a:lnTo>
                    <a:pt x="11" y="389"/>
                  </a:lnTo>
                  <a:lnTo>
                    <a:pt x="7" y="400"/>
                  </a:lnTo>
                  <a:lnTo>
                    <a:pt x="7" y="400"/>
                  </a:lnTo>
                  <a:lnTo>
                    <a:pt x="11" y="404"/>
                  </a:lnTo>
                  <a:lnTo>
                    <a:pt x="15" y="404"/>
                  </a:lnTo>
                  <a:lnTo>
                    <a:pt x="18" y="404"/>
                  </a:lnTo>
                  <a:lnTo>
                    <a:pt x="22" y="400"/>
                  </a:lnTo>
                  <a:lnTo>
                    <a:pt x="26" y="400"/>
                  </a:lnTo>
                  <a:lnTo>
                    <a:pt x="26" y="396"/>
                  </a:lnTo>
                  <a:lnTo>
                    <a:pt x="30" y="396"/>
                  </a:lnTo>
                  <a:lnTo>
                    <a:pt x="30" y="396"/>
                  </a:lnTo>
                  <a:lnTo>
                    <a:pt x="33" y="400"/>
                  </a:lnTo>
                  <a:lnTo>
                    <a:pt x="37" y="400"/>
                  </a:lnTo>
                  <a:lnTo>
                    <a:pt x="37" y="396"/>
                  </a:lnTo>
                  <a:lnTo>
                    <a:pt x="37" y="396"/>
                  </a:lnTo>
                  <a:lnTo>
                    <a:pt x="37" y="393"/>
                  </a:lnTo>
                  <a:lnTo>
                    <a:pt x="41" y="393"/>
                  </a:lnTo>
                  <a:lnTo>
                    <a:pt x="41" y="393"/>
                  </a:lnTo>
                  <a:lnTo>
                    <a:pt x="41" y="393"/>
                  </a:lnTo>
                  <a:lnTo>
                    <a:pt x="44" y="393"/>
                  </a:lnTo>
                  <a:lnTo>
                    <a:pt x="48" y="393"/>
                  </a:lnTo>
                  <a:lnTo>
                    <a:pt x="48" y="389"/>
                  </a:lnTo>
                  <a:lnTo>
                    <a:pt x="48" y="385"/>
                  </a:lnTo>
                  <a:lnTo>
                    <a:pt x="48" y="385"/>
                  </a:lnTo>
                  <a:lnTo>
                    <a:pt x="52" y="382"/>
                  </a:lnTo>
                  <a:lnTo>
                    <a:pt x="52" y="378"/>
                  </a:lnTo>
                  <a:lnTo>
                    <a:pt x="52" y="374"/>
                  </a:lnTo>
                  <a:lnTo>
                    <a:pt x="59" y="374"/>
                  </a:lnTo>
                  <a:lnTo>
                    <a:pt x="59" y="378"/>
                  </a:lnTo>
                  <a:lnTo>
                    <a:pt x="63" y="378"/>
                  </a:lnTo>
                  <a:lnTo>
                    <a:pt x="63" y="382"/>
                  </a:lnTo>
                  <a:lnTo>
                    <a:pt x="63" y="385"/>
                  </a:lnTo>
                  <a:lnTo>
                    <a:pt x="63" y="385"/>
                  </a:lnTo>
                  <a:lnTo>
                    <a:pt x="67" y="385"/>
                  </a:lnTo>
                  <a:lnTo>
                    <a:pt x="67" y="389"/>
                  </a:lnTo>
                  <a:lnTo>
                    <a:pt x="67" y="393"/>
                  </a:lnTo>
                  <a:lnTo>
                    <a:pt x="67" y="396"/>
                  </a:lnTo>
                  <a:lnTo>
                    <a:pt x="67" y="404"/>
                  </a:lnTo>
                  <a:lnTo>
                    <a:pt x="70" y="404"/>
                  </a:lnTo>
                  <a:lnTo>
                    <a:pt x="70" y="408"/>
                  </a:lnTo>
                  <a:lnTo>
                    <a:pt x="74" y="408"/>
                  </a:lnTo>
                  <a:lnTo>
                    <a:pt x="78" y="408"/>
                  </a:lnTo>
                  <a:lnTo>
                    <a:pt x="81" y="408"/>
                  </a:lnTo>
                  <a:lnTo>
                    <a:pt x="81" y="404"/>
                  </a:lnTo>
                  <a:lnTo>
                    <a:pt x="85" y="404"/>
                  </a:lnTo>
                  <a:lnTo>
                    <a:pt x="89" y="400"/>
                  </a:lnTo>
                  <a:lnTo>
                    <a:pt x="89" y="396"/>
                  </a:lnTo>
                  <a:lnTo>
                    <a:pt x="93" y="396"/>
                  </a:lnTo>
                  <a:lnTo>
                    <a:pt x="100" y="393"/>
                  </a:lnTo>
                  <a:lnTo>
                    <a:pt x="104" y="389"/>
                  </a:lnTo>
                  <a:lnTo>
                    <a:pt x="104" y="393"/>
                  </a:lnTo>
                  <a:lnTo>
                    <a:pt x="111" y="393"/>
                  </a:lnTo>
                  <a:lnTo>
                    <a:pt x="115" y="389"/>
                  </a:lnTo>
                  <a:lnTo>
                    <a:pt x="122" y="389"/>
                  </a:lnTo>
                  <a:lnTo>
                    <a:pt x="122" y="393"/>
                  </a:lnTo>
                  <a:lnTo>
                    <a:pt x="115" y="396"/>
                  </a:lnTo>
                  <a:lnTo>
                    <a:pt x="118" y="396"/>
                  </a:lnTo>
                  <a:lnTo>
                    <a:pt x="118" y="396"/>
                  </a:lnTo>
                  <a:lnTo>
                    <a:pt x="118" y="396"/>
                  </a:lnTo>
                  <a:lnTo>
                    <a:pt x="122" y="396"/>
                  </a:lnTo>
                  <a:lnTo>
                    <a:pt x="126" y="400"/>
                  </a:lnTo>
                  <a:lnTo>
                    <a:pt x="126" y="396"/>
                  </a:lnTo>
                  <a:lnTo>
                    <a:pt x="130" y="396"/>
                  </a:lnTo>
                  <a:lnTo>
                    <a:pt x="133" y="396"/>
                  </a:lnTo>
                  <a:lnTo>
                    <a:pt x="133" y="396"/>
                  </a:lnTo>
                  <a:lnTo>
                    <a:pt x="137" y="396"/>
                  </a:lnTo>
                  <a:lnTo>
                    <a:pt x="137" y="396"/>
                  </a:lnTo>
                  <a:lnTo>
                    <a:pt x="141" y="404"/>
                  </a:lnTo>
                  <a:lnTo>
                    <a:pt x="148" y="411"/>
                  </a:lnTo>
                  <a:lnTo>
                    <a:pt x="152" y="415"/>
                  </a:lnTo>
                  <a:lnTo>
                    <a:pt x="152" y="419"/>
                  </a:lnTo>
                  <a:lnTo>
                    <a:pt x="155" y="419"/>
                  </a:lnTo>
                  <a:lnTo>
                    <a:pt x="155" y="422"/>
                  </a:lnTo>
                  <a:lnTo>
                    <a:pt x="163" y="422"/>
                  </a:lnTo>
                  <a:lnTo>
                    <a:pt x="170" y="422"/>
                  </a:lnTo>
                  <a:lnTo>
                    <a:pt x="170" y="422"/>
                  </a:lnTo>
                  <a:lnTo>
                    <a:pt x="174" y="426"/>
                  </a:lnTo>
                  <a:lnTo>
                    <a:pt x="178" y="430"/>
                  </a:lnTo>
                  <a:lnTo>
                    <a:pt x="185" y="430"/>
                  </a:lnTo>
                  <a:lnTo>
                    <a:pt x="189" y="437"/>
                  </a:lnTo>
                  <a:lnTo>
                    <a:pt x="193" y="445"/>
                  </a:lnTo>
                  <a:lnTo>
                    <a:pt x="196" y="445"/>
                  </a:lnTo>
                  <a:lnTo>
                    <a:pt x="200" y="448"/>
                  </a:lnTo>
                  <a:lnTo>
                    <a:pt x="200" y="456"/>
                  </a:lnTo>
                  <a:lnTo>
                    <a:pt x="204" y="463"/>
                  </a:lnTo>
                  <a:lnTo>
                    <a:pt x="207" y="463"/>
                  </a:lnTo>
                  <a:lnTo>
                    <a:pt x="207" y="471"/>
                  </a:lnTo>
                  <a:lnTo>
                    <a:pt x="211" y="474"/>
                  </a:lnTo>
                  <a:lnTo>
                    <a:pt x="207" y="478"/>
                  </a:lnTo>
                  <a:lnTo>
                    <a:pt x="207" y="478"/>
                  </a:lnTo>
                  <a:lnTo>
                    <a:pt x="204" y="478"/>
                  </a:lnTo>
                  <a:lnTo>
                    <a:pt x="200" y="482"/>
                  </a:lnTo>
                  <a:lnTo>
                    <a:pt x="200" y="482"/>
                  </a:lnTo>
                  <a:lnTo>
                    <a:pt x="200" y="482"/>
                  </a:lnTo>
                  <a:lnTo>
                    <a:pt x="200" y="485"/>
                  </a:lnTo>
                  <a:lnTo>
                    <a:pt x="204" y="489"/>
                  </a:lnTo>
                  <a:lnTo>
                    <a:pt x="204" y="493"/>
                  </a:lnTo>
                  <a:lnTo>
                    <a:pt x="207" y="497"/>
                  </a:lnTo>
                  <a:lnTo>
                    <a:pt x="204" y="497"/>
                  </a:lnTo>
                  <a:lnTo>
                    <a:pt x="207" y="500"/>
                  </a:lnTo>
                  <a:lnTo>
                    <a:pt x="207" y="500"/>
                  </a:lnTo>
                  <a:lnTo>
                    <a:pt x="207" y="504"/>
                  </a:lnTo>
                  <a:lnTo>
                    <a:pt x="211" y="504"/>
                  </a:lnTo>
                  <a:lnTo>
                    <a:pt x="211" y="508"/>
                  </a:lnTo>
                  <a:lnTo>
                    <a:pt x="215" y="508"/>
                  </a:lnTo>
                  <a:lnTo>
                    <a:pt x="218" y="508"/>
                  </a:lnTo>
                  <a:lnTo>
                    <a:pt x="222" y="508"/>
                  </a:lnTo>
                  <a:lnTo>
                    <a:pt x="222" y="508"/>
                  </a:lnTo>
                  <a:lnTo>
                    <a:pt x="226" y="508"/>
                  </a:lnTo>
                  <a:lnTo>
                    <a:pt x="230" y="511"/>
                  </a:lnTo>
                  <a:lnTo>
                    <a:pt x="233" y="511"/>
                  </a:lnTo>
                  <a:lnTo>
                    <a:pt x="233" y="515"/>
                  </a:lnTo>
                  <a:lnTo>
                    <a:pt x="237" y="515"/>
                  </a:lnTo>
                  <a:lnTo>
                    <a:pt x="237" y="519"/>
                  </a:lnTo>
                  <a:lnTo>
                    <a:pt x="237" y="519"/>
                  </a:lnTo>
                  <a:lnTo>
                    <a:pt x="237" y="519"/>
                  </a:lnTo>
                  <a:lnTo>
                    <a:pt x="244" y="519"/>
                  </a:lnTo>
                  <a:lnTo>
                    <a:pt x="244" y="523"/>
                  </a:lnTo>
                  <a:lnTo>
                    <a:pt x="248" y="523"/>
                  </a:lnTo>
                  <a:lnTo>
                    <a:pt x="248" y="523"/>
                  </a:lnTo>
                  <a:lnTo>
                    <a:pt x="252" y="519"/>
                  </a:lnTo>
                  <a:lnTo>
                    <a:pt x="255" y="519"/>
                  </a:lnTo>
                  <a:lnTo>
                    <a:pt x="263" y="523"/>
                  </a:lnTo>
                  <a:lnTo>
                    <a:pt x="263" y="523"/>
                  </a:lnTo>
                  <a:lnTo>
                    <a:pt x="267" y="523"/>
                  </a:lnTo>
                  <a:lnTo>
                    <a:pt x="270" y="523"/>
                  </a:lnTo>
                  <a:lnTo>
                    <a:pt x="274" y="530"/>
                  </a:lnTo>
                  <a:lnTo>
                    <a:pt x="278" y="530"/>
                  </a:lnTo>
                  <a:lnTo>
                    <a:pt x="281" y="530"/>
                  </a:lnTo>
                  <a:lnTo>
                    <a:pt x="285" y="534"/>
                  </a:lnTo>
                  <a:lnTo>
                    <a:pt x="285" y="537"/>
                  </a:lnTo>
                  <a:lnTo>
                    <a:pt x="289" y="537"/>
                  </a:lnTo>
                  <a:lnTo>
                    <a:pt x="289" y="537"/>
                  </a:lnTo>
                  <a:lnTo>
                    <a:pt x="289" y="534"/>
                  </a:lnTo>
                  <a:lnTo>
                    <a:pt x="292" y="534"/>
                  </a:lnTo>
                  <a:lnTo>
                    <a:pt x="292" y="534"/>
                  </a:lnTo>
                  <a:lnTo>
                    <a:pt x="296" y="534"/>
                  </a:lnTo>
                  <a:lnTo>
                    <a:pt x="300" y="534"/>
                  </a:lnTo>
                  <a:lnTo>
                    <a:pt x="300" y="541"/>
                  </a:lnTo>
                  <a:lnTo>
                    <a:pt x="304" y="541"/>
                  </a:lnTo>
                  <a:lnTo>
                    <a:pt x="311" y="541"/>
                  </a:lnTo>
                  <a:lnTo>
                    <a:pt x="315" y="541"/>
                  </a:lnTo>
                  <a:lnTo>
                    <a:pt x="311" y="549"/>
                  </a:lnTo>
                  <a:lnTo>
                    <a:pt x="315" y="552"/>
                  </a:lnTo>
                  <a:lnTo>
                    <a:pt x="318" y="552"/>
                  </a:lnTo>
                  <a:lnTo>
                    <a:pt x="322" y="552"/>
                  </a:lnTo>
                  <a:lnTo>
                    <a:pt x="322" y="552"/>
                  </a:lnTo>
                  <a:lnTo>
                    <a:pt x="326" y="552"/>
                  </a:lnTo>
                  <a:lnTo>
                    <a:pt x="330" y="549"/>
                  </a:lnTo>
                  <a:lnTo>
                    <a:pt x="337" y="549"/>
                  </a:lnTo>
                  <a:lnTo>
                    <a:pt x="341" y="549"/>
                  </a:lnTo>
                  <a:lnTo>
                    <a:pt x="341" y="552"/>
                  </a:lnTo>
                  <a:lnTo>
                    <a:pt x="348" y="556"/>
                  </a:lnTo>
                  <a:lnTo>
                    <a:pt x="348" y="560"/>
                  </a:lnTo>
                  <a:lnTo>
                    <a:pt x="352" y="560"/>
                  </a:lnTo>
                  <a:lnTo>
                    <a:pt x="355" y="560"/>
                  </a:lnTo>
                  <a:lnTo>
                    <a:pt x="359" y="560"/>
                  </a:lnTo>
                  <a:lnTo>
                    <a:pt x="363" y="556"/>
                  </a:lnTo>
                  <a:lnTo>
                    <a:pt x="367" y="556"/>
                  </a:lnTo>
                  <a:lnTo>
                    <a:pt x="367" y="560"/>
                  </a:lnTo>
                  <a:lnTo>
                    <a:pt x="370" y="556"/>
                  </a:lnTo>
                  <a:lnTo>
                    <a:pt x="374" y="556"/>
                  </a:lnTo>
                  <a:lnTo>
                    <a:pt x="374" y="560"/>
                  </a:lnTo>
                  <a:lnTo>
                    <a:pt x="374" y="563"/>
                  </a:lnTo>
                  <a:lnTo>
                    <a:pt x="378" y="563"/>
                  </a:lnTo>
                  <a:lnTo>
                    <a:pt x="378" y="563"/>
                  </a:lnTo>
                  <a:lnTo>
                    <a:pt x="381" y="563"/>
                  </a:lnTo>
                  <a:lnTo>
                    <a:pt x="385" y="556"/>
                  </a:lnTo>
                  <a:lnTo>
                    <a:pt x="392" y="552"/>
                  </a:lnTo>
                  <a:lnTo>
                    <a:pt x="400" y="552"/>
                  </a:lnTo>
                  <a:lnTo>
                    <a:pt x="400" y="552"/>
                  </a:lnTo>
                  <a:lnTo>
                    <a:pt x="407" y="556"/>
                  </a:lnTo>
                  <a:lnTo>
                    <a:pt x="411" y="556"/>
                  </a:lnTo>
                  <a:lnTo>
                    <a:pt x="415" y="552"/>
                  </a:lnTo>
                  <a:lnTo>
                    <a:pt x="418" y="556"/>
                  </a:lnTo>
                  <a:lnTo>
                    <a:pt x="422" y="556"/>
                  </a:lnTo>
                  <a:lnTo>
                    <a:pt x="422" y="556"/>
                  </a:lnTo>
                  <a:lnTo>
                    <a:pt x="426" y="556"/>
                  </a:lnTo>
                  <a:lnTo>
                    <a:pt x="429" y="556"/>
                  </a:lnTo>
                  <a:lnTo>
                    <a:pt x="433" y="556"/>
                  </a:lnTo>
                  <a:lnTo>
                    <a:pt x="437" y="552"/>
                  </a:lnTo>
                  <a:lnTo>
                    <a:pt x="437" y="552"/>
                  </a:lnTo>
                  <a:lnTo>
                    <a:pt x="441" y="552"/>
                  </a:lnTo>
                  <a:lnTo>
                    <a:pt x="441" y="549"/>
                  </a:lnTo>
                  <a:lnTo>
                    <a:pt x="444" y="549"/>
                  </a:lnTo>
                  <a:lnTo>
                    <a:pt x="444" y="545"/>
                  </a:lnTo>
                  <a:lnTo>
                    <a:pt x="448" y="541"/>
                  </a:lnTo>
                  <a:lnTo>
                    <a:pt x="452" y="541"/>
                  </a:lnTo>
                  <a:lnTo>
                    <a:pt x="459" y="541"/>
                  </a:lnTo>
                  <a:lnTo>
                    <a:pt x="463" y="537"/>
                  </a:lnTo>
                  <a:lnTo>
                    <a:pt x="463" y="534"/>
                  </a:lnTo>
                  <a:lnTo>
                    <a:pt x="463" y="534"/>
                  </a:lnTo>
                  <a:lnTo>
                    <a:pt x="467" y="530"/>
                  </a:lnTo>
                  <a:lnTo>
                    <a:pt x="470" y="534"/>
                  </a:lnTo>
                  <a:lnTo>
                    <a:pt x="474" y="534"/>
                  </a:lnTo>
                  <a:lnTo>
                    <a:pt x="481" y="534"/>
                  </a:lnTo>
                  <a:lnTo>
                    <a:pt x="481" y="534"/>
                  </a:lnTo>
                  <a:lnTo>
                    <a:pt x="481" y="530"/>
                  </a:lnTo>
                  <a:lnTo>
                    <a:pt x="489" y="526"/>
                  </a:lnTo>
                  <a:lnTo>
                    <a:pt x="492" y="526"/>
                  </a:lnTo>
                  <a:lnTo>
                    <a:pt x="492" y="530"/>
                  </a:lnTo>
                  <a:lnTo>
                    <a:pt x="496" y="530"/>
                  </a:lnTo>
                  <a:lnTo>
                    <a:pt x="496" y="530"/>
                  </a:lnTo>
                  <a:lnTo>
                    <a:pt x="492" y="534"/>
                  </a:lnTo>
                  <a:lnTo>
                    <a:pt x="496" y="537"/>
                  </a:lnTo>
                  <a:lnTo>
                    <a:pt x="496" y="537"/>
                  </a:lnTo>
                  <a:lnTo>
                    <a:pt x="500" y="537"/>
                  </a:lnTo>
                  <a:lnTo>
                    <a:pt x="500" y="537"/>
                  </a:lnTo>
                  <a:lnTo>
                    <a:pt x="504" y="541"/>
                  </a:lnTo>
                  <a:lnTo>
                    <a:pt x="504" y="545"/>
                  </a:lnTo>
                  <a:lnTo>
                    <a:pt x="500" y="545"/>
                  </a:lnTo>
                  <a:lnTo>
                    <a:pt x="500" y="549"/>
                  </a:lnTo>
                  <a:lnTo>
                    <a:pt x="504" y="549"/>
                  </a:lnTo>
                  <a:lnTo>
                    <a:pt x="507" y="549"/>
                  </a:lnTo>
                  <a:lnTo>
                    <a:pt x="511" y="549"/>
                  </a:lnTo>
                  <a:lnTo>
                    <a:pt x="511" y="552"/>
                  </a:lnTo>
                  <a:lnTo>
                    <a:pt x="515" y="552"/>
                  </a:lnTo>
                  <a:lnTo>
                    <a:pt x="518" y="552"/>
                  </a:lnTo>
                  <a:lnTo>
                    <a:pt x="522" y="552"/>
                  </a:lnTo>
                  <a:lnTo>
                    <a:pt x="526" y="552"/>
                  </a:lnTo>
                  <a:lnTo>
                    <a:pt x="526" y="556"/>
                  </a:lnTo>
                  <a:lnTo>
                    <a:pt x="529" y="556"/>
                  </a:lnTo>
                  <a:lnTo>
                    <a:pt x="529" y="560"/>
                  </a:lnTo>
                  <a:lnTo>
                    <a:pt x="533" y="560"/>
                  </a:lnTo>
                  <a:lnTo>
                    <a:pt x="537" y="563"/>
                  </a:lnTo>
                  <a:lnTo>
                    <a:pt x="537" y="567"/>
                  </a:lnTo>
                  <a:lnTo>
                    <a:pt x="541" y="574"/>
                  </a:lnTo>
                  <a:lnTo>
                    <a:pt x="541" y="578"/>
                  </a:lnTo>
                  <a:lnTo>
                    <a:pt x="541" y="586"/>
                  </a:lnTo>
                  <a:lnTo>
                    <a:pt x="541" y="589"/>
                  </a:lnTo>
                  <a:lnTo>
                    <a:pt x="537" y="589"/>
                  </a:lnTo>
                  <a:lnTo>
                    <a:pt x="537" y="589"/>
                  </a:lnTo>
                  <a:lnTo>
                    <a:pt x="533" y="593"/>
                  </a:lnTo>
                  <a:lnTo>
                    <a:pt x="533" y="593"/>
                  </a:lnTo>
                  <a:lnTo>
                    <a:pt x="533" y="597"/>
                  </a:lnTo>
                  <a:lnTo>
                    <a:pt x="533" y="600"/>
                  </a:lnTo>
                  <a:lnTo>
                    <a:pt x="533" y="600"/>
                  </a:lnTo>
                  <a:lnTo>
                    <a:pt x="529" y="600"/>
                  </a:lnTo>
                  <a:lnTo>
                    <a:pt x="529" y="600"/>
                  </a:lnTo>
                  <a:lnTo>
                    <a:pt x="526" y="604"/>
                  </a:lnTo>
                  <a:lnTo>
                    <a:pt x="529" y="608"/>
                  </a:lnTo>
                  <a:lnTo>
                    <a:pt x="526" y="608"/>
                  </a:lnTo>
                  <a:lnTo>
                    <a:pt x="526" y="612"/>
                  </a:lnTo>
                  <a:lnTo>
                    <a:pt x="529" y="612"/>
                  </a:lnTo>
                  <a:lnTo>
                    <a:pt x="529" y="615"/>
                  </a:lnTo>
                  <a:lnTo>
                    <a:pt x="533" y="615"/>
                  </a:lnTo>
                  <a:lnTo>
                    <a:pt x="533" y="619"/>
                  </a:lnTo>
                  <a:lnTo>
                    <a:pt x="533" y="623"/>
                  </a:lnTo>
                  <a:lnTo>
                    <a:pt x="537" y="619"/>
                  </a:lnTo>
                  <a:lnTo>
                    <a:pt x="544" y="619"/>
                  </a:lnTo>
                  <a:lnTo>
                    <a:pt x="544" y="623"/>
                  </a:lnTo>
                  <a:lnTo>
                    <a:pt x="544" y="623"/>
                  </a:lnTo>
                  <a:lnTo>
                    <a:pt x="548" y="626"/>
                  </a:lnTo>
                  <a:lnTo>
                    <a:pt x="552" y="623"/>
                  </a:lnTo>
                  <a:lnTo>
                    <a:pt x="552" y="626"/>
                  </a:lnTo>
                  <a:lnTo>
                    <a:pt x="552" y="630"/>
                  </a:lnTo>
                  <a:lnTo>
                    <a:pt x="552" y="630"/>
                  </a:lnTo>
                  <a:lnTo>
                    <a:pt x="555" y="634"/>
                  </a:lnTo>
                  <a:lnTo>
                    <a:pt x="555" y="634"/>
                  </a:lnTo>
                  <a:lnTo>
                    <a:pt x="559" y="634"/>
                  </a:lnTo>
                  <a:lnTo>
                    <a:pt x="559" y="634"/>
                  </a:lnTo>
                  <a:lnTo>
                    <a:pt x="563" y="634"/>
                  </a:lnTo>
                  <a:lnTo>
                    <a:pt x="566" y="638"/>
                  </a:lnTo>
                  <a:lnTo>
                    <a:pt x="566" y="638"/>
                  </a:lnTo>
                  <a:lnTo>
                    <a:pt x="566" y="641"/>
                  </a:lnTo>
                  <a:lnTo>
                    <a:pt x="566" y="641"/>
                  </a:lnTo>
                  <a:lnTo>
                    <a:pt x="563" y="649"/>
                  </a:lnTo>
                  <a:lnTo>
                    <a:pt x="559" y="649"/>
                  </a:lnTo>
                  <a:lnTo>
                    <a:pt x="559" y="652"/>
                  </a:lnTo>
                  <a:lnTo>
                    <a:pt x="563" y="652"/>
                  </a:lnTo>
                  <a:lnTo>
                    <a:pt x="566" y="652"/>
                  </a:lnTo>
                  <a:lnTo>
                    <a:pt x="566" y="652"/>
                  </a:lnTo>
                  <a:lnTo>
                    <a:pt x="570" y="652"/>
                  </a:lnTo>
                  <a:lnTo>
                    <a:pt x="570" y="652"/>
                  </a:lnTo>
                  <a:lnTo>
                    <a:pt x="570" y="656"/>
                  </a:lnTo>
                  <a:lnTo>
                    <a:pt x="570" y="660"/>
                  </a:lnTo>
                  <a:lnTo>
                    <a:pt x="574" y="664"/>
                  </a:lnTo>
                  <a:lnTo>
                    <a:pt x="578" y="660"/>
                  </a:lnTo>
                  <a:lnTo>
                    <a:pt x="581" y="660"/>
                  </a:lnTo>
                  <a:lnTo>
                    <a:pt x="589" y="656"/>
                  </a:lnTo>
                  <a:lnTo>
                    <a:pt x="592" y="660"/>
                  </a:lnTo>
                  <a:lnTo>
                    <a:pt x="592" y="660"/>
                  </a:lnTo>
                  <a:lnTo>
                    <a:pt x="589" y="664"/>
                  </a:lnTo>
                  <a:lnTo>
                    <a:pt x="589" y="664"/>
                  </a:lnTo>
                  <a:lnTo>
                    <a:pt x="592" y="664"/>
                  </a:lnTo>
                  <a:lnTo>
                    <a:pt x="592" y="667"/>
                  </a:lnTo>
                  <a:lnTo>
                    <a:pt x="600" y="664"/>
                  </a:lnTo>
                  <a:lnTo>
                    <a:pt x="600" y="664"/>
                  </a:lnTo>
                  <a:lnTo>
                    <a:pt x="600" y="660"/>
                  </a:lnTo>
                  <a:lnTo>
                    <a:pt x="600" y="656"/>
                  </a:lnTo>
                  <a:lnTo>
                    <a:pt x="600" y="656"/>
                  </a:lnTo>
                  <a:lnTo>
                    <a:pt x="600" y="649"/>
                  </a:lnTo>
                  <a:lnTo>
                    <a:pt x="600" y="649"/>
                  </a:lnTo>
                  <a:lnTo>
                    <a:pt x="600" y="645"/>
                  </a:lnTo>
                  <a:lnTo>
                    <a:pt x="607" y="645"/>
                  </a:lnTo>
                  <a:lnTo>
                    <a:pt x="607" y="649"/>
                  </a:lnTo>
                  <a:lnTo>
                    <a:pt x="607" y="645"/>
                  </a:lnTo>
                  <a:lnTo>
                    <a:pt x="607" y="645"/>
                  </a:lnTo>
                  <a:lnTo>
                    <a:pt x="611" y="645"/>
                  </a:lnTo>
                  <a:lnTo>
                    <a:pt x="611" y="645"/>
                  </a:lnTo>
                  <a:lnTo>
                    <a:pt x="611" y="641"/>
                  </a:lnTo>
                  <a:lnTo>
                    <a:pt x="615" y="641"/>
                  </a:lnTo>
                  <a:lnTo>
                    <a:pt x="618" y="641"/>
                  </a:lnTo>
                  <a:lnTo>
                    <a:pt x="618" y="645"/>
                  </a:lnTo>
                  <a:lnTo>
                    <a:pt x="618" y="645"/>
                  </a:lnTo>
                  <a:lnTo>
                    <a:pt x="622" y="645"/>
                  </a:lnTo>
                  <a:lnTo>
                    <a:pt x="622" y="641"/>
                  </a:lnTo>
                  <a:lnTo>
                    <a:pt x="626" y="641"/>
                  </a:lnTo>
                  <a:lnTo>
                    <a:pt x="629" y="641"/>
                  </a:lnTo>
                  <a:lnTo>
                    <a:pt x="629" y="641"/>
                  </a:lnTo>
                  <a:lnTo>
                    <a:pt x="629" y="641"/>
                  </a:lnTo>
                  <a:lnTo>
                    <a:pt x="633" y="645"/>
                  </a:lnTo>
                  <a:lnTo>
                    <a:pt x="637" y="641"/>
                  </a:lnTo>
                  <a:lnTo>
                    <a:pt x="637" y="638"/>
                  </a:lnTo>
                  <a:lnTo>
                    <a:pt x="641" y="638"/>
                  </a:lnTo>
                  <a:lnTo>
                    <a:pt x="644" y="641"/>
                  </a:lnTo>
                  <a:lnTo>
                    <a:pt x="648" y="638"/>
                  </a:lnTo>
                  <a:lnTo>
                    <a:pt x="648" y="634"/>
                  </a:lnTo>
                  <a:lnTo>
                    <a:pt x="652" y="630"/>
                  </a:lnTo>
                  <a:lnTo>
                    <a:pt x="655" y="630"/>
                  </a:lnTo>
                  <a:lnTo>
                    <a:pt x="659" y="630"/>
                  </a:lnTo>
                  <a:lnTo>
                    <a:pt x="663" y="634"/>
                  </a:lnTo>
                  <a:lnTo>
                    <a:pt x="663" y="634"/>
                  </a:lnTo>
                  <a:lnTo>
                    <a:pt x="666" y="634"/>
                  </a:lnTo>
                  <a:lnTo>
                    <a:pt x="666" y="638"/>
                  </a:lnTo>
                  <a:lnTo>
                    <a:pt x="674" y="638"/>
                  </a:lnTo>
                  <a:lnTo>
                    <a:pt x="678" y="638"/>
                  </a:lnTo>
                  <a:lnTo>
                    <a:pt x="681" y="638"/>
                  </a:lnTo>
                  <a:lnTo>
                    <a:pt x="685" y="638"/>
                  </a:lnTo>
                  <a:lnTo>
                    <a:pt x="681" y="641"/>
                  </a:lnTo>
                  <a:lnTo>
                    <a:pt x="681" y="641"/>
                  </a:lnTo>
                  <a:lnTo>
                    <a:pt x="678" y="649"/>
                  </a:lnTo>
                  <a:lnTo>
                    <a:pt x="681" y="649"/>
                  </a:lnTo>
                  <a:lnTo>
                    <a:pt x="681" y="652"/>
                  </a:lnTo>
                  <a:lnTo>
                    <a:pt x="689" y="652"/>
                  </a:lnTo>
                  <a:lnTo>
                    <a:pt x="689" y="656"/>
                  </a:lnTo>
                  <a:lnTo>
                    <a:pt x="692" y="656"/>
                  </a:lnTo>
                  <a:lnTo>
                    <a:pt x="696" y="660"/>
                  </a:lnTo>
                  <a:lnTo>
                    <a:pt x="700" y="656"/>
                  </a:lnTo>
                  <a:lnTo>
                    <a:pt x="700" y="660"/>
                  </a:lnTo>
                  <a:lnTo>
                    <a:pt x="703" y="656"/>
                  </a:lnTo>
                  <a:lnTo>
                    <a:pt x="703" y="660"/>
                  </a:lnTo>
                  <a:lnTo>
                    <a:pt x="707" y="660"/>
                  </a:lnTo>
                  <a:lnTo>
                    <a:pt x="707" y="660"/>
                  </a:lnTo>
                  <a:lnTo>
                    <a:pt x="711" y="660"/>
                  </a:lnTo>
                  <a:lnTo>
                    <a:pt x="711" y="660"/>
                  </a:lnTo>
                  <a:lnTo>
                    <a:pt x="711" y="656"/>
                  </a:lnTo>
                  <a:lnTo>
                    <a:pt x="711" y="652"/>
                  </a:lnTo>
                  <a:lnTo>
                    <a:pt x="715" y="656"/>
                  </a:lnTo>
                  <a:lnTo>
                    <a:pt x="718" y="660"/>
                  </a:lnTo>
                  <a:lnTo>
                    <a:pt x="718" y="660"/>
                  </a:lnTo>
                  <a:lnTo>
                    <a:pt x="722" y="664"/>
                  </a:lnTo>
                  <a:lnTo>
                    <a:pt x="726" y="660"/>
                  </a:lnTo>
                  <a:lnTo>
                    <a:pt x="726" y="664"/>
                  </a:lnTo>
                  <a:lnTo>
                    <a:pt x="729" y="660"/>
                  </a:lnTo>
                  <a:lnTo>
                    <a:pt x="729" y="660"/>
                  </a:lnTo>
                  <a:lnTo>
                    <a:pt x="733" y="660"/>
                  </a:lnTo>
                  <a:lnTo>
                    <a:pt x="733" y="660"/>
                  </a:lnTo>
                  <a:lnTo>
                    <a:pt x="737" y="664"/>
                  </a:lnTo>
                  <a:lnTo>
                    <a:pt x="733" y="664"/>
                  </a:lnTo>
                  <a:lnTo>
                    <a:pt x="733" y="664"/>
                  </a:lnTo>
                  <a:lnTo>
                    <a:pt x="729" y="667"/>
                  </a:lnTo>
                  <a:lnTo>
                    <a:pt x="729" y="671"/>
                  </a:lnTo>
                  <a:lnTo>
                    <a:pt x="733" y="675"/>
                  </a:lnTo>
                  <a:lnTo>
                    <a:pt x="737" y="675"/>
                  </a:lnTo>
                  <a:lnTo>
                    <a:pt x="737" y="678"/>
                  </a:lnTo>
                  <a:lnTo>
                    <a:pt x="737" y="678"/>
                  </a:lnTo>
                  <a:lnTo>
                    <a:pt x="737" y="678"/>
                  </a:lnTo>
                  <a:lnTo>
                    <a:pt x="737" y="678"/>
                  </a:lnTo>
                  <a:lnTo>
                    <a:pt x="741" y="678"/>
                  </a:lnTo>
                  <a:lnTo>
                    <a:pt x="741" y="678"/>
                  </a:lnTo>
                  <a:lnTo>
                    <a:pt x="744" y="678"/>
                  </a:lnTo>
                  <a:lnTo>
                    <a:pt x="748" y="675"/>
                  </a:lnTo>
                  <a:lnTo>
                    <a:pt x="744" y="675"/>
                  </a:lnTo>
                  <a:lnTo>
                    <a:pt x="744" y="675"/>
                  </a:lnTo>
                  <a:lnTo>
                    <a:pt x="744" y="675"/>
                  </a:lnTo>
                  <a:lnTo>
                    <a:pt x="744" y="671"/>
                  </a:lnTo>
                  <a:lnTo>
                    <a:pt x="741" y="671"/>
                  </a:lnTo>
                  <a:lnTo>
                    <a:pt x="741" y="667"/>
                  </a:lnTo>
                  <a:lnTo>
                    <a:pt x="741" y="667"/>
                  </a:lnTo>
                  <a:lnTo>
                    <a:pt x="744" y="664"/>
                  </a:lnTo>
                  <a:lnTo>
                    <a:pt x="744" y="664"/>
                  </a:lnTo>
                  <a:lnTo>
                    <a:pt x="744" y="660"/>
                  </a:lnTo>
                  <a:lnTo>
                    <a:pt x="744" y="660"/>
                  </a:lnTo>
                  <a:lnTo>
                    <a:pt x="744" y="660"/>
                  </a:lnTo>
                  <a:lnTo>
                    <a:pt x="744" y="660"/>
                  </a:lnTo>
                  <a:lnTo>
                    <a:pt x="744" y="664"/>
                  </a:lnTo>
                  <a:lnTo>
                    <a:pt x="748" y="664"/>
                  </a:lnTo>
                  <a:lnTo>
                    <a:pt x="748" y="664"/>
                  </a:lnTo>
                  <a:lnTo>
                    <a:pt x="748" y="664"/>
                  </a:lnTo>
                  <a:lnTo>
                    <a:pt x="748" y="664"/>
                  </a:lnTo>
                  <a:lnTo>
                    <a:pt x="748" y="664"/>
                  </a:lnTo>
                  <a:lnTo>
                    <a:pt x="748" y="664"/>
                  </a:lnTo>
                  <a:lnTo>
                    <a:pt x="748" y="664"/>
                  </a:lnTo>
                  <a:lnTo>
                    <a:pt x="752" y="664"/>
                  </a:lnTo>
                  <a:lnTo>
                    <a:pt x="755" y="660"/>
                  </a:lnTo>
                  <a:lnTo>
                    <a:pt x="755" y="660"/>
                  </a:lnTo>
                  <a:lnTo>
                    <a:pt x="759" y="660"/>
                  </a:lnTo>
                  <a:lnTo>
                    <a:pt x="763" y="660"/>
                  </a:lnTo>
                  <a:lnTo>
                    <a:pt x="763" y="656"/>
                  </a:lnTo>
                  <a:lnTo>
                    <a:pt x="766" y="656"/>
                  </a:lnTo>
                  <a:lnTo>
                    <a:pt x="766" y="656"/>
                  </a:lnTo>
                  <a:lnTo>
                    <a:pt x="770" y="656"/>
                  </a:lnTo>
                  <a:lnTo>
                    <a:pt x="774" y="656"/>
                  </a:lnTo>
                  <a:lnTo>
                    <a:pt x="778" y="652"/>
                  </a:lnTo>
                  <a:lnTo>
                    <a:pt x="781" y="652"/>
                  </a:lnTo>
                  <a:lnTo>
                    <a:pt x="781" y="649"/>
                  </a:lnTo>
                  <a:lnTo>
                    <a:pt x="781" y="649"/>
                  </a:lnTo>
                  <a:lnTo>
                    <a:pt x="785" y="649"/>
                  </a:lnTo>
                  <a:lnTo>
                    <a:pt x="785" y="649"/>
                  </a:lnTo>
                  <a:lnTo>
                    <a:pt x="785" y="649"/>
                  </a:lnTo>
                  <a:lnTo>
                    <a:pt x="789" y="645"/>
                  </a:lnTo>
                  <a:lnTo>
                    <a:pt x="789" y="645"/>
                  </a:lnTo>
                  <a:lnTo>
                    <a:pt x="789" y="641"/>
                  </a:lnTo>
                  <a:lnTo>
                    <a:pt x="789" y="638"/>
                  </a:lnTo>
                  <a:lnTo>
                    <a:pt x="789" y="638"/>
                  </a:lnTo>
                  <a:lnTo>
                    <a:pt x="789" y="634"/>
                  </a:lnTo>
                  <a:lnTo>
                    <a:pt x="789" y="638"/>
                  </a:lnTo>
                  <a:lnTo>
                    <a:pt x="792" y="638"/>
                  </a:lnTo>
                  <a:lnTo>
                    <a:pt x="796" y="641"/>
                  </a:lnTo>
                  <a:lnTo>
                    <a:pt x="800" y="641"/>
                  </a:lnTo>
                  <a:lnTo>
                    <a:pt x="800" y="641"/>
                  </a:lnTo>
                  <a:lnTo>
                    <a:pt x="800" y="645"/>
                  </a:lnTo>
                  <a:lnTo>
                    <a:pt x="796" y="645"/>
                  </a:lnTo>
                  <a:lnTo>
                    <a:pt x="796" y="645"/>
                  </a:lnTo>
                  <a:lnTo>
                    <a:pt x="803" y="645"/>
                  </a:lnTo>
                  <a:lnTo>
                    <a:pt x="803" y="641"/>
                  </a:lnTo>
                  <a:lnTo>
                    <a:pt x="807" y="641"/>
                  </a:lnTo>
                  <a:lnTo>
                    <a:pt x="807" y="638"/>
                  </a:lnTo>
                  <a:lnTo>
                    <a:pt x="811" y="641"/>
                  </a:lnTo>
                  <a:lnTo>
                    <a:pt x="811" y="641"/>
                  </a:lnTo>
                  <a:lnTo>
                    <a:pt x="815" y="638"/>
                  </a:lnTo>
                  <a:lnTo>
                    <a:pt x="815" y="638"/>
                  </a:lnTo>
                  <a:lnTo>
                    <a:pt x="815" y="638"/>
                  </a:lnTo>
                  <a:lnTo>
                    <a:pt x="818" y="638"/>
                  </a:lnTo>
                  <a:lnTo>
                    <a:pt x="818" y="641"/>
                  </a:lnTo>
                  <a:lnTo>
                    <a:pt x="822" y="638"/>
                  </a:lnTo>
                  <a:lnTo>
                    <a:pt x="822" y="638"/>
                  </a:lnTo>
                  <a:lnTo>
                    <a:pt x="826" y="638"/>
                  </a:lnTo>
                  <a:lnTo>
                    <a:pt x="826" y="638"/>
                  </a:lnTo>
                  <a:lnTo>
                    <a:pt x="826" y="638"/>
                  </a:lnTo>
                  <a:lnTo>
                    <a:pt x="826" y="634"/>
                  </a:lnTo>
                  <a:lnTo>
                    <a:pt x="829" y="634"/>
                  </a:lnTo>
                  <a:lnTo>
                    <a:pt x="833" y="634"/>
                  </a:lnTo>
                  <a:lnTo>
                    <a:pt x="833" y="634"/>
                  </a:lnTo>
                  <a:lnTo>
                    <a:pt x="833" y="634"/>
                  </a:lnTo>
                  <a:lnTo>
                    <a:pt x="837" y="634"/>
                  </a:lnTo>
                  <a:lnTo>
                    <a:pt x="837" y="634"/>
                  </a:lnTo>
                  <a:lnTo>
                    <a:pt x="840" y="630"/>
                  </a:lnTo>
                  <a:lnTo>
                    <a:pt x="840" y="630"/>
                  </a:lnTo>
                  <a:lnTo>
                    <a:pt x="840" y="626"/>
                  </a:lnTo>
                  <a:lnTo>
                    <a:pt x="840" y="626"/>
                  </a:lnTo>
                  <a:lnTo>
                    <a:pt x="840" y="623"/>
                  </a:lnTo>
                  <a:lnTo>
                    <a:pt x="840" y="623"/>
                  </a:lnTo>
                  <a:lnTo>
                    <a:pt x="844" y="619"/>
                  </a:lnTo>
                  <a:lnTo>
                    <a:pt x="848" y="619"/>
                  </a:lnTo>
                  <a:lnTo>
                    <a:pt x="848" y="623"/>
                  </a:lnTo>
                  <a:lnTo>
                    <a:pt x="852" y="623"/>
                  </a:lnTo>
                  <a:lnTo>
                    <a:pt x="852" y="619"/>
                  </a:lnTo>
                  <a:lnTo>
                    <a:pt x="852" y="619"/>
                  </a:lnTo>
                  <a:lnTo>
                    <a:pt x="852" y="615"/>
                  </a:lnTo>
                  <a:lnTo>
                    <a:pt x="855" y="615"/>
                  </a:lnTo>
                  <a:lnTo>
                    <a:pt x="855" y="615"/>
                  </a:lnTo>
                  <a:lnTo>
                    <a:pt x="855" y="615"/>
                  </a:lnTo>
                  <a:lnTo>
                    <a:pt x="859" y="615"/>
                  </a:lnTo>
                  <a:lnTo>
                    <a:pt x="859" y="615"/>
                  </a:lnTo>
                  <a:lnTo>
                    <a:pt x="859" y="612"/>
                  </a:lnTo>
                  <a:lnTo>
                    <a:pt x="863" y="612"/>
                  </a:lnTo>
                  <a:lnTo>
                    <a:pt x="863" y="612"/>
                  </a:lnTo>
                  <a:lnTo>
                    <a:pt x="859" y="608"/>
                  </a:lnTo>
                  <a:lnTo>
                    <a:pt x="859" y="612"/>
                  </a:lnTo>
                  <a:lnTo>
                    <a:pt x="855" y="608"/>
                  </a:lnTo>
                  <a:lnTo>
                    <a:pt x="859" y="608"/>
                  </a:lnTo>
                  <a:lnTo>
                    <a:pt x="863" y="604"/>
                  </a:lnTo>
                  <a:lnTo>
                    <a:pt x="863" y="604"/>
                  </a:lnTo>
                  <a:lnTo>
                    <a:pt x="866" y="604"/>
                  </a:lnTo>
                  <a:lnTo>
                    <a:pt x="870" y="608"/>
                  </a:lnTo>
                  <a:lnTo>
                    <a:pt x="870" y="604"/>
                  </a:lnTo>
                  <a:lnTo>
                    <a:pt x="866" y="600"/>
                  </a:lnTo>
                  <a:lnTo>
                    <a:pt x="866" y="600"/>
                  </a:lnTo>
                  <a:lnTo>
                    <a:pt x="866" y="600"/>
                  </a:lnTo>
                  <a:lnTo>
                    <a:pt x="870" y="600"/>
                  </a:lnTo>
                  <a:lnTo>
                    <a:pt x="874" y="600"/>
                  </a:lnTo>
                  <a:lnTo>
                    <a:pt x="874" y="597"/>
                  </a:lnTo>
                  <a:lnTo>
                    <a:pt x="870" y="597"/>
                  </a:lnTo>
                  <a:lnTo>
                    <a:pt x="870" y="597"/>
                  </a:lnTo>
                  <a:lnTo>
                    <a:pt x="866" y="593"/>
                  </a:lnTo>
                  <a:lnTo>
                    <a:pt x="870" y="593"/>
                  </a:lnTo>
                  <a:lnTo>
                    <a:pt x="870" y="597"/>
                  </a:lnTo>
                  <a:lnTo>
                    <a:pt x="874" y="597"/>
                  </a:lnTo>
                  <a:lnTo>
                    <a:pt x="874" y="597"/>
                  </a:lnTo>
                  <a:lnTo>
                    <a:pt x="874" y="593"/>
                  </a:lnTo>
                  <a:lnTo>
                    <a:pt x="870" y="593"/>
                  </a:lnTo>
                  <a:lnTo>
                    <a:pt x="870" y="589"/>
                  </a:lnTo>
                  <a:lnTo>
                    <a:pt x="874" y="589"/>
                  </a:lnTo>
                  <a:lnTo>
                    <a:pt x="874" y="589"/>
                  </a:lnTo>
                  <a:lnTo>
                    <a:pt x="878" y="589"/>
                  </a:lnTo>
                  <a:lnTo>
                    <a:pt x="878" y="593"/>
                  </a:lnTo>
                  <a:lnTo>
                    <a:pt x="878" y="593"/>
                  </a:lnTo>
                  <a:lnTo>
                    <a:pt x="881" y="593"/>
                  </a:lnTo>
                  <a:lnTo>
                    <a:pt x="881" y="589"/>
                  </a:lnTo>
                  <a:lnTo>
                    <a:pt x="881" y="589"/>
                  </a:lnTo>
                  <a:lnTo>
                    <a:pt x="878" y="589"/>
                  </a:lnTo>
                  <a:lnTo>
                    <a:pt x="878" y="586"/>
                  </a:lnTo>
                  <a:lnTo>
                    <a:pt x="881" y="586"/>
                  </a:lnTo>
                  <a:lnTo>
                    <a:pt x="881" y="586"/>
                  </a:lnTo>
                  <a:lnTo>
                    <a:pt x="878" y="586"/>
                  </a:lnTo>
                  <a:lnTo>
                    <a:pt x="881" y="582"/>
                  </a:lnTo>
                  <a:lnTo>
                    <a:pt x="878" y="578"/>
                  </a:lnTo>
                  <a:lnTo>
                    <a:pt x="878" y="578"/>
                  </a:lnTo>
                  <a:lnTo>
                    <a:pt x="874" y="582"/>
                  </a:lnTo>
                  <a:lnTo>
                    <a:pt x="878" y="578"/>
                  </a:lnTo>
                  <a:lnTo>
                    <a:pt x="878" y="574"/>
                  </a:lnTo>
                  <a:lnTo>
                    <a:pt x="885" y="574"/>
                  </a:lnTo>
                  <a:lnTo>
                    <a:pt x="881" y="571"/>
                  </a:lnTo>
                  <a:lnTo>
                    <a:pt x="881" y="574"/>
                  </a:lnTo>
                  <a:lnTo>
                    <a:pt x="878" y="571"/>
                  </a:lnTo>
                  <a:lnTo>
                    <a:pt x="881" y="571"/>
                  </a:lnTo>
                  <a:lnTo>
                    <a:pt x="878" y="567"/>
                  </a:lnTo>
                  <a:lnTo>
                    <a:pt x="874" y="567"/>
                  </a:lnTo>
                  <a:lnTo>
                    <a:pt x="878" y="567"/>
                  </a:lnTo>
                  <a:lnTo>
                    <a:pt x="878" y="563"/>
                  </a:lnTo>
                  <a:lnTo>
                    <a:pt x="878" y="567"/>
                  </a:lnTo>
                  <a:lnTo>
                    <a:pt x="878" y="563"/>
                  </a:lnTo>
                  <a:lnTo>
                    <a:pt x="881" y="563"/>
                  </a:lnTo>
                  <a:lnTo>
                    <a:pt x="881" y="563"/>
                  </a:lnTo>
                  <a:lnTo>
                    <a:pt x="881" y="567"/>
                  </a:lnTo>
                  <a:lnTo>
                    <a:pt x="885" y="567"/>
                  </a:lnTo>
                  <a:lnTo>
                    <a:pt x="889" y="563"/>
                  </a:lnTo>
                  <a:lnTo>
                    <a:pt x="889" y="560"/>
                  </a:lnTo>
                  <a:lnTo>
                    <a:pt x="892" y="560"/>
                  </a:lnTo>
                  <a:lnTo>
                    <a:pt x="889" y="560"/>
                  </a:lnTo>
                  <a:lnTo>
                    <a:pt x="885" y="556"/>
                  </a:lnTo>
                  <a:lnTo>
                    <a:pt x="889" y="556"/>
                  </a:lnTo>
                  <a:lnTo>
                    <a:pt x="889" y="556"/>
                  </a:lnTo>
                  <a:lnTo>
                    <a:pt x="892" y="556"/>
                  </a:lnTo>
                  <a:lnTo>
                    <a:pt x="892" y="552"/>
                  </a:lnTo>
                  <a:lnTo>
                    <a:pt x="892" y="552"/>
                  </a:lnTo>
                  <a:lnTo>
                    <a:pt x="892" y="552"/>
                  </a:lnTo>
                  <a:lnTo>
                    <a:pt x="892" y="549"/>
                  </a:lnTo>
                  <a:lnTo>
                    <a:pt x="892" y="549"/>
                  </a:lnTo>
                  <a:lnTo>
                    <a:pt x="892" y="545"/>
                  </a:lnTo>
                  <a:lnTo>
                    <a:pt x="892" y="545"/>
                  </a:lnTo>
                  <a:lnTo>
                    <a:pt x="889" y="541"/>
                  </a:lnTo>
                  <a:lnTo>
                    <a:pt x="896" y="545"/>
                  </a:lnTo>
                  <a:lnTo>
                    <a:pt x="896" y="541"/>
                  </a:lnTo>
                  <a:lnTo>
                    <a:pt x="900" y="537"/>
                  </a:lnTo>
                  <a:lnTo>
                    <a:pt x="900" y="537"/>
                  </a:lnTo>
                  <a:lnTo>
                    <a:pt x="903" y="537"/>
                  </a:lnTo>
                  <a:lnTo>
                    <a:pt x="903" y="541"/>
                  </a:lnTo>
                  <a:lnTo>
                    <a:pt x="903" y="537"/>
                  </a:lnTo>
                  <a:lnTo>
                    <a:pt x="907" y="537"/>
                  </a:lnTo>
                  <a:lnTo>
                    <a:pt x="903" y="534"/>
                  </a:lnTo>
                  <a:lnTo>
                    <a:pt x="900" y="534"/>
                  </a:lnTo>
                  <a:lnTo>
                    <a:pt x="900" y="530"/>
                  </a:lnTo>
                  <a:lnTo>
                    <a:pt x="900" y="530"/>
                  </a:lnTo>
                  <a:lnTo>
                    <a:pt x="903" y="530"/>
                  </a:lnTo>
                  <a:lnTo>
                    <a:pt x="903" y="530"/>
                  </a:lnTo>
                  <a:lnTo>
                    <a:pt x="903" y="526"/>
                  </a:lnTo>
                  <a:lnTo>
                    <a:pt x="900" y="526"/>
                  </a:lnTo>
                  <a:lnTo>
                    <a:pt x="903" y="526"/>
                  </a:lnTo>
                  <a:lnTo>
                    <a:pt x="903" y="526"/>
                  </a:lnTo>
                  <a:lnTo>
                    <a:pt x="903" y="523"/>
                  </a:lnTo>
                  <a:lnTo>
                    <a:pt x="903" y="523"/>
                  </a:lnTo>
                  <a:lnTo>
                    <a:pt x="896" y="523"/>
                  </a:lnTo>
                  <a:lnTo>
                    <a:pt x="900" y="523"/>
                  </a:lnTo>
                  <a:lnTo>
                    <a:pt x="900" y="519"/>
                  </a:lnTo>
                  <a:lnTo>
                    <a:pt x="903" y="519"/>
                  </a:lnTo>
                  <a:lnTo>
                    <a:pt x="907" y="519"/>
                  </a:lnTo>
                  <a:lnTo>
                    <a:pt x="907" y="519"/>
                  </a:lnTo>
                  <a:lnTo>
                    <a:pt x="907" y="519"/>
                  </a:lnTo>
                  <a:lnTo>
                    <a:pt x="907" y="519"/>
                  </a:lnTo>
                  <a:lnTo>
                    <a:pt x="911" y="519"/>
                  </a:lnTo>
                  <a:lnTo>
                    <a:pt x="911" y="515"/>
                  </a:lnTo>
                  <a:lnTo>
                    <a:pt x="907" y="511"/>
                  </a:lnTo>
                  <a:lnTo>
                    <a:pt x="907" y="511"/>
                  </a:lnTo>
                  <a:lnTo>
                    <a:pt x="903" y="511"/>
                  </a:lnTo>
                  <a:lnTo>
                    <a:pt x="907" y="515"/>
                  </a:lnTo>
                  <a:lnTo>
                    <a:pt x="907" y="515"/>
                  </a:lnTo>
                  <a:lnTo>
                    <a:pt x="903" y="515"/>
                  </a:lnTo>
                  <a:lnTo>
                    <a:pt x="900" y="519"/>
                  </a:lnTo>
                  <a:lnTo>
                    <a:pt x="896" y="515"/>
                  </a:lnTo>
                  <a:lnTo>
                    <a:pt x="896" y="515"/>
                  </a:lnTo>
                  <a:lnTo>
                    <a:pt x="900" y="515"/>
                  </a:lnTo>
                  <a:lnTo>
                    <a:pt x="907" y="508"/>
                  </a:lnTo>
                  <a:lnTo>
                    <a:pt x="907" y="508"/>
                  </a:lnTo>
                  <a:lnTo>
                    <a:pt x="903" y="508"/>
                  </a:lnTo>
                  <a:lnTo>
                    <a:pt x="903" y="504"/>
                  </a:lnTo>
                  <a:lnTo>
                    <a:pt x="903" y="508"/>
                  </a:lnTo>
                  <a:lnTo>
                    <a:pt x="896" y="500"/>
                  </a:lnTo>
                  <a:lnTo>
                    <a:pt x="892" y="500"/>
                  </a:lnTo>
                  <a:lnTo>
                    <a:pt x="889" y="504"/>
                  </a:lnTo>
                  <a:lnTo>
                    <a:pt x="885" y="504"/>
                  </a:lnTo>
                  <a:lnTo>
                    <a:pt x="881" y="497"/>
                  </a:lnTo>
                  <a:lnTo>
                    <a:pt x="878" y="500"/>
                  </a:lnTo>
                  <a:lnTo>
                    <a:pt x="874" y="500"/>
                  </a:lnTo>
                  <a:lnTo>
                    <a:pt x="874" y="504"/>
                  </a:lnTo>
                  <a:lnTo>
                    <a:pt x="874" y="500"/>
                  </a:lnTo>
                  <a:lnTo>
                    <a:pt x="878" y="497"/>
                  </a:lnTo>
                  <a:lnTo>
                    <a:pt x="881" y="497"/>
                  </a:lnTo>
                  <a:lnTo>
                    <a:pt x="881" y="497"/>
                  </a:lnTo>
                  <a:lnTo>
                    <a:pt x="885" y="497"/>
                  </a:lnTo>
                  <a:lnTo>
                    <a:pt x="889" y="497"/>
                  </a:lnTo>
                  <a:lnTo>
                    <a:pt x="889" y="493"/>
                  </a:lnTo>
                  <a:lnTo>
                    <a:pt x="892" y="493"/>
                  </a:lnTo>
                  <a:lnTo>
                    <a:pt x="892" y="493"/>
                  </a:lnTo>
                  <a:lnTo>
                    <a:pt x="896" y="489"/>
                  </a:lnTo>
                  <a:lnTo>
                    <a:pt x="900" y="489"/>
                  </a:lnTo>
                  <a:lnTo>
                    <a:pt x="900" y="485"/>
                  </a:lnTo>
                  <a:lnTo>
                    <a:pt x="896" y="482"/>
                  </a:lnTo>
                  <a:lnTo>
                    <a:pt x="889" y="474"/>
                  </a:lnTo>
                  <a:lnTo>
                    <a:pt x="885" y="474"/>
                  </a:lnTo>
                  <a:lnTo>
                    <a:pt x="878" y="467"/>
                  </a:lnTo>
                  <a:lnTo>
                    <a:pt x="874" y="467"/>
                  </a:lnTo>
                  <a:lnTo>
                    <a:pt x="870" y="471"/>
                  </a:lnTo>
                  <a:lnTo>
                    <a:pt x="866" y="471"/>
                  </a:lnTo>
                  <a:lnTo>
                    <a:pt x="863" y="467"/>
                  </a:lnTo>
                  <a:lnTo>
                    <a:pt x="863" y="463"/>
                  </a:lnTo>
                  <a:lnTo>
                    <a:pt x="859" y="463"/>
                  </a:lnTo>
                  <a:lnTo>
                    <a:pt x="855" y="467"/>
                  </a:lnTo>
                  <a:lnTo>
                    <a:pt x="852" y="467"/>
                  </a:lnTo>
                  <a:lnTo>
                    <a:pt x="848" y="467"/>
                  </a:lnTo>
                  <a:lnTo>
                    <a:pt x="844" y="471"/>
                  </a:lnTo>
                  <a:lnTo>
                    <a:pt x="848" y="463"/>
                  </a:lnTo>
                  <a:lnTo>
                    <a:pt x="852" y="463"/>
                  </a:lnTo>
                  <a:lnTo>
                    <a:pt x="852" y="463"/>
                  </a:lnTo>
                  <a:lnTo>
                    <a:pt x="855" y="463"/>
                  </a:lnTo>
                  <a:lnTo>
                    <a:pt x="855" y="463"/>
                  </a:lnTo>
                  <a:lnTo>
                    <a:pt x="859" y="463"/>
                  </a:lnTo>
                  <a:lnTo>
                    <a:pt x="863" y="463"/>
                  </a:lnTo>
                  <a:lnTo>
                    <a:pt x="863" y="467"/>
                  </a:lnTo>
                  <a:lnTo>
                    <a:pt x="866" y="467"/>
                  </a:lnTo>
                  <a:lnTo>
                    <a:pt x="870" y="467"/>
                  </a:lnTo>
                  <a:lnTo>
                    <a:pt x="870" y="467"/>
                  </a:lnTo>
                  <a:lnTo>
                    <a:pt x="878" y="467"/>
                  </a:lnTo>
                  <a:lnTo>
                    <a:pt x="881" y="467"/>
                  </a:lnTo>
                  <a:lnTo>
                    <a:pt x="881" y="467"/>
                  </a:lnTo>
                  <a:lnTo>
                    <a:pt x="885" y="471"/>
                  </a:lnTo>
                  <a:lnTo>
                    <a:pt x="892" y="471"/>
                  </a:lnTo>
                  <a:lnTo>
                    <a:pt x="896" y="471"/>
                  </a:lnTo>
                  <a:lnTo>
                    <a:pt x="900" y="471"/>
                  </a:lnTo>
                  <a:lnTo>
                    <a:pt x="896" y="467"/>
                  </a:lnTo>
                  <a:lnTo>
                    <a:pt x="896" y="467"/>
                  </a:lnTo>
                  <a:lnTo>
                    <a:pt x="892" y="459"/>
                  </a:lnTo>
                  <a:lnTo>
                    <a:pt x="892" y="459"/>
                  </a:lnTo>
                  <a:lnTo>
                    <a:pt x="889" y="459"/>
                  </a:lnTo>
                  <a:lnTo>
                    <a:pt x="885" y="459"/>
                  </a:lnTo>
                  <a:lnTo>
                    <a:pt x="881" y="459"/>
                  </a:lnTo>
                  <a:lnTo>
                    <a:pt x="878" y="452"/>
                  </a:lnTo>
                  <a:lnTo>
                    <a:pt x="878" y="448"/>
                  </a:lnTo>
                  <a:lnTo>
                    <a:pt x="874" y="445"/>
                  </a:lnTo>
                  <a:lnTo>
                    <a:pt x="870" y="441"/>
                  </a:lnTo>
                  <a:lnTo>
                    <a:pt x="870" y="437"/>
                  </a:lnTo>
                  <a:lnTo>
                    <a:pt x="870" y="434"/>
                  </a:lnTo>
                  <a:lnTo>
                    <a:pt x="870" y="434"/>
                  </a:lnTo>
                  <a:lnTo>
                    <a:pt x="863" y="426"/>
                  </a:lnTo>
                  <a:lnTo>
                    <a:pt x="855" y="422"/>
                  </a:lnTo>
                  <a:lnTo>
                    <a:pt x="852" y="422"/>
                  </a:lnTo>
                  <a:lnTo>
                    <a:pt x="852" y="419"/>
                  </a:lnTo>
                  <a:lnTo>
                    <a:pt x="844" y="415"/>
                  </a:lnTo>
                  <a:lnTo>
                    <a:pt x="844" y="415"/>
                  </a:lnTo>
                  <a:lnTo>
                    <a:pt x="844" y="408"/>
                  </a:lnTo>
                  <a:lnTo>
                    <a:pt x="844" y="404"/>
                  </a:lnTo>
                  <a:lnTo>
                    <a:pt x="844" y="400"/>
                  </a:lnTo>
                  <a:lnTo>
                    <a:pt x="844" y="396"/>
                  </a:lnTo>
                  <a:lnTo>
                    <a:pt x="844" y="396"/>
                  </a:lnTo>
                  <a:lnTo>
                    <a:pt x="848" y="396"/>
                  </a:lnTo>
                  <a:lnTo>
                    <a:pt x="852" y="393"/>
                  </a:lnTo>
                  <a:lnTo>
                    <a:pt x="852" y="393"/>
                  </a:lnTo>
                  <a:lnTo>
                    <a:pt x="855" y="389"/>
                  </a:lnTo>
                  <a:lnTo>
                    <a:pt x="852" y="389"/>
                  </a:lnTo>
                  <a:lnTo>
                    <a:pt x="852" y="385"/>
                  </a:lnTo>
                  <a:lnTo>
                    <a:pt x="852" y="385"/>
                  </a:lnTo>
                  <a:lnTo>
                    <a:pt x="859" y="385"/>
                  </a:lnTo>
                  <a:lnTo>
                    <a:pt x="859" y="382"/>
                  </a:lnTo>
                  <a:lnTo>
                    <a:pt x="863" y="382"/>
                  </a:lnTo>
                  <a:lnTo>
                    <a:pt x="863" y="378"/>
                  </a:lnTo>
                  <a:lnTo>
                    <a:pt x="859" y="374"/>
                  </a:lnTo>
                  <a:lnTo>
                    <a:pt x="863" y="374"/>
                  </a:lnTo>
                  <a:lnTo>
                    <a:pt x="863" y="378"/>
                  </a:lnTo>
                  <a:lnTo>
                    <a:pt x="866" y="374"/>
                  </a:lnTo>
                  <a:lnTo>
                    <a:pt x="866" y="374"/>
                  </a:lnTo>
                  <a:lnTo>
                    <a:pt x="870" y="374"/>
                  </a:lnTo>
                  <a:lnTo>
                    <a:pt x="874" y="374"/>
                  </a:lnTo>
                  <a:lnTo>
                    <a:pt x="878" y="370"/>
                  </a:lnTo>
                  <a:lnTo>
                    <a:pt x="878" y="370"/>
                  </a:lnTo>
                  <a:lnTo>
                    <a:pt x="881" y="370"/>
                  </a:lnTo>
                  <a:lnTo>
                    <a:pt x="881" y="370"/>
                  </a:lnTo>
                  <a:lnTo>
                    <a:pt x="885" y="374"/>
                  </a:lnTo>
                  <a:lnTo>
                    <a:pt x="889" y="370"/>
                  </a:lnTo>
                  <a:lnTo>
                    <a:pt x="889" y="370"/>
                  </a:lnTo>
                  <a:lnTo>
                    <a:pt x="885" y="367"/>
                  </a:lnTo>
                  <a:lnTo>
                    <a:pt x="885" y="367"/>
                  </a:lnTo>
                  <a:lnTo>
                    <a:pt x="889" y="363"/>
                  </a:lnTo>
                  <a:lnTo>
                    <a:pt x="889" y="363"/>
                  </a:lnTo>
                  <a:lnTo>
                    <a:pt x="885" y="359"/>
                  </a:lnTo>
                  <a:lnTo>
                    <a:pt x="885" y="359"/>
                  </a:lnTo>
                  <a:lnTo>
                    <a:pt x="889" y="359"/>
                  </a:lnTo>
                  <a:lnTo>
                    <a:pt x="889" y="356"/>
                  </a:lnTo>
                  <a:lnTo>
                    <a:pt x="885" y="359"/>
                  </a:lnTo>
                  <a:lnTo>
                    <a:pt x="878" y="359"/>
                  </a:lnTo>
                  <a:lnTo>
                    <a:pt x="881" y="356"/>
                  </a:lnTo>
                  <a:lnTo>
                    <a:pt x="878" y="356"/>
                  </a:lnTo>
                  <a:lnTo>
                    <a:pt x="874" y="359"/>
                  </a:lnTo>
                  <a:lnTo>
                    <a:pt x="863" y="359"/>
                  </a:lnTo>
                  <a:lnTo>
                    <a:pt x="863" y="356"/>
                  </a:lnTo>
                  <a:lnTo>
                    <a:pt x="859" y="356"/>
                  </a:lnTo>
                  <a:lnTo>
                    <a:pt x="859" y="352"/>
                  </a:lnTo>
                  <a:lnTo>
                    <a:pt x="855" y="352"/>
                  </a:lnTo>
                  <a:lnTo>
                    <a:pt x="855" y="352"/>
                  </a:lnTo>
                  <a:lnTo>
                    <a:pt x="848" y="356"/>
                  </a:lnTo>
                  <a:lnTo>
                    <a:pt x="844" y="356"/>
                  </a:lnTo>
                  <a:lnTo>
                    <a:pt x="844" y="356"/>
                  </a:lnTo>
                  <a:lnTo>
                    <a:pt x="844" y="359"/>
                  </a:lnTo>
                  <a:lnTo>
                    <a:pt x="844" y="359"/>
                  </a:lnTo>
                  <a:lnTo>
                    <a:pt x="837" y="363"/>
                  </a:lnTo>
                  <a:lnTo>
                    <a:pt x="840" y="363"/>
                  </a:lnTo>
                  <a:lnTo>
                    <a:pt x="840" y="363"/>
                  </a:lnTo>
                  <a:lnTo>
                    <a:pt x="840" y="367"/>
                  </a:lnTo>
                  <a:lnTo>
                    <a:pt x="837" y="367"/>
                  </a:lnTo>
                  <a:lnTo>
                    <a:pt x="833" y="367"/>
                  </a:lnTo>
                  <a:lnTo>
                    <a:pt x="829" y="370"/>
                  </a:lnTo>
                  <a:lnTo>
                    <a:pt x="826" y="367"/>
                  </a:lnTo>
                  <a:lnTo>
                    <a:pt x="822" y="359"/>
                  </a:lnTo>
                  <a:lnTo>
                    <a:pt x="822" y="356"/>
                  </a:lnTo>
                  <a:lnTo>
                    <a:pt x="822" y="356"/>
                  </a:lnTo>
                  <a:lnTo>
                    <a:pt x="818" y="356"/>
                  </a:lnTo>
                  <a:lnTo>
                    <a:pt x="815" y="356"/>
                  </a:lnTo>
                  <a:lnTo>
                    <a:pt x="815" y="352"/>
                  </a:lnTo>
                  <a:lnTo>
                    <a:pt x="815" y="352"/>
                  </a:lnTo>
                  <a:lnTo>
                    <a:pt x="811" y="356"/>
                  </a:lnTo>
                  <a:lnTo>
                    <a:pt x="811" y="352"/>
                  </a:lnTo>
                  <a:lnTo>
                    <a:pt x="811" y="356"/>
                  </a:lnTo>
                  <a:lnTo>
                    <a:pt x="807" y="352"/>
                  </a:lnTo>
                  <a:lnTo>
                    <a:pt x="807" y="348"/>
                  </a:lnTo>
                  <a:lnTo>
                    <a:pt x="803" y="345"/>
                  </a:lnTo>
                  <a:lnTo>
                    <a:pt x="800" y="345"/>
                  </a:lnTo>
                  <a:lnTo>
                    <a:pt x="800" y="341"/>
                  </a:lnTo>
                  <a:lnTo>
                    <a:pt x="796" y="337"/>
                  </a:lnTo>
                  <a:lnTo>
                    <a:pt x="800" y="337"/>
                  </a:lnTo>
                  <a:lnTo>
                    <a:pt x="800" y="333"/>
                  </a:lnTo>
                  <a:lnTo>
                    <a:pt x="800" y="333"/>
                  </a:lnTo>
                  <a:lnTo>
                    <a:pt x="800" y="330"/>
                  </a:lnTo>
                  <a:lnTo>
                    <a:pt x="800" y="330"/>
                  </a:lnTo>
                  <a:lnTo>
                    <a:pt x="800" y="326"/>
                  </a:lnTo>
                  <a:lnTo>
                    <a:pt x="807" y="330"/>
                  </a:lnTo>
                  <a:lnTo>
                    <a:pt x="815" y="330"/>
                  </a:lnTo>
                  <a:lnTo>
                    <a:pt x="818" y="330"/>
                  </a:lnTo>
                  <a:lnTo>
                    <a:pt x="818" y="326"/>
                  </a:lnTo>
                  <a:lnTo>
                    <a:pt x="818" y="326"/>
                  </a:lnTo>
                  <a:lnTo>
                    <a:pt x="818" y="326"/>
                  </a:lnTo>
                  <a:lnTo>
                    <a:pt x="818" y="322"/>
                  </a:lnTo>
                  <a:lnTo>
                    <a:pt x="818" y="319"/>
                  </a:lnTo>
                  <a:lnTo>
                    <a:pt x="818" y="319"/>
                  </a:lnTo>
                  <a:lnTo>
                    <a:pt x="822" y="311"/>
                  </a:lnTo>
                  <a:lnTo>
                    <a:pt x="826" y="307"/>
                  </a:lnTo>
                  <a:lnTo>
                    <a:pt x="829" y="307"/>
                  </a:lnTo>
                  <a:lnTo>
                    <a:pt x="833" y="304"/>
                  </a:lnTo>
                  <a:lnTo>
                    <a:pt x="837" y="304"/>
                  </a:lnTo>
                  <a:lnTo>
                    <a:pt x="837" y="296"/>
                  </a:lnTo>
                  <a:lnTo>
                    <a:pt x="840" y="293"/>
                  </a:lnTo>
                  <a:lnTo>
                    <a:pt x="840" y="289"/>
                  </a:lnTo>
                  <a:lnTo>
                    <a:pt x="840" y="289"/>
                  </a:lnTo>
                  <a:lnTo>
                    <a:pt x="844" y="285"/>
                  </a:lnTo>
                  <a:lnTo>
                    <a:pt x="848" y="285"/>
                  </a:lnTo>
                  <a:lnTo>
                    <a:pt x="848" y="289"/>
                  </a:lnTo>
                  <a:lnTo>
                    <a:pt x="852" y="289"/>
                  </a:lnTo>
                  <a:lnTo>
                    <a:pt x="852" y="285"/>
                  </a:lnTo>
                  <a:lnTo>
                    <a:pt x="855" y="289"/>
                  </a:lnTo>
                  <a:lnTo>
                    <a:pt x="863" y="293"/>
                  </a:lnTo>
                  <a:lnTo>
                    <a:pt x="866" y="296"/>
                  </a:lnTo>
                  <a:lnTo>
                    <a:pt x="863" y="296"/>
                  </a:lnTo>
                  <a:lnTo>
                    <a:pt x="863" y="300"/>
                  </a:lnTo>
                  <a:lnTo>
                    <a:pt x="859" y="304"/>
                  </a:lnTo>
                  <a:lnTo>
                    <a:pt x="859" y="307"/>
                  </a:lnTo>
                  <a:lnTo>
                    <a:pt x="855" y="307"/>
                  </a:lnTo>
                  <a:lnTo>
                    <a:pt x="855" y="307"/>
                  </a:lnTo>
                  <a:lnTo>
                    <a:pt x="855" y="311"/>
                  </a:lnTo>
                  <a:lnTo>
                    <a:pt x="859" y="315"/>
                  </a:lnTo>
                  <a:lnTo>
                    <a:pt x="859" y="319"/>
                  </a:lnTo>
                  <a:lnTo>
                    <a:pt x="855" y="319"/>
                  </a:lnTo>
                  <a:lnTo>
                    <a:pt x="855" y="319"/>
                  </a:lnTo>
                  <a:lnTo>
                    <a:pt x="859" y="322"/>
                  </a:lnTo>
                  <a:lnTo>
                    <a:pt x="863" y="322"/>
                  </a:lnTo>
                  <a:lnTo>
                    <a:pt x="866" y="319"/>
                  </a:lnTo>
                  <a:lnTo>
                    <a:pt x="863" y="322"/>
                  </a:lnTo>
                  <a:lnTo>
                    <a:pt x="863" y="322"/>
                  </a:lnTo>
                  <a:lnTo>
                    <a:pt x="863" y="322"/>
                  </a:lnTo>
                  <a:lnTo>
                    <a:pt x="863" y="326"/>
                  </a:lnTo>
                  <a:lnTo>
                    <a:pt x="863" y="326"/>
                  </a:lnTo>
                  <a:lnTo>
                    <a:pt x="863" y="326"/>
                  </a:lnTo>
                  <a:lnTo>
                    <a:pt x="859" y="326"/>
                  </a:lnTo>
                  <a:lnTo>
                    <a:pt x="855" y="330"/>
                  </a:lnTo>
                  <a:lnTo>
                    <a:pt x="855" y="330"/>
                  </a:lnTo>
                  <a:lnTo>
                    <a:pt x="852" y="330"/>
                  </a:lnTo>
                  <a:lnTo>
                    <a:pt x="855" y="333"/>
                  </a:lnTo>
                  <a:lnTo>
                    <a:pt x="855" y="333"/>
                  </a:lnTo>
                  <a:lnTo>
                    <a:pt x="859" y="333"/>
                  </a:lnTo>
                  <a:lnTo>
                    <a:pt x="859" y="333"/>
                  </a:lnTo>
                  <a:lnTo>
                    <a:pt x="863" y="333"/>
                  </a:lnTo>
                  <a:lnTo>
                    <a:pt x="863" y="330"/>
                  </a:lnTo>
                  <a:lnTo>
                    <a:pt x="870" y="326"/>
                  </a:lnTo>
                  <a:lnTo>
                    <a:pt x="870" y="326"/>
                  </a:lnTo>
                  <a:lnTo>
                    <a:pt x="866" y="322"/>
                  </a:lnTo>
                  <a:lnTo>
                    <a:pt x="870" y="319"/>
                  </a:lnTo>
                  <a:lnTo>
                    <a:pt x="878" y="315"/>
                  </a:lnTo>
                  <a:lnTo>
                    <a:pt x="881" y="315"/>
                  </a:lnTo>
                  <a:lnTo>
                    <a:pt x="881" y="311"/>
                  </a:lnTo>
                  <a:lnTo>
                    <a:pt x="885" y="311"/>
                  </a:lnTo>
                  <a:lnTo>
                    <a:pt x="889" y="307"/>
                  </a:lnTo>
                  <a:lnTo>
                    <a:pt x="892" y="311"/>
                  </a:lnTo>
                  <a:lnTo>
                    <a:pt x="892" y="311"/>
                  </a:lnTo>
                  <a:lnTo>
                    <a:pt x="896" y="311"/>
                  </a:lnTo>
                  <a:lnTo>
                    <a:pt x="903" y="304"/>
                  </a:lnTo>
                  <a:lnTo>
                    <a:pt x="903" y="307"/>
                  </a:lnTo>
                  <a:lnTo>
                    <a:pt x="903" y="307"/>
                  </a:lnTo>
                  <a:lnTo>
                    <a:pt x="911" y="304"/>
                  </a:lnTo>
                  <a:lnTo>
                    <a:pt x="959" y="274"/>
                  </a:lnTo>
                  <a:lnTo>
                    <a:pt x="963" y="252"/>
                  </a:lnTo>
                  <a:lnTo>
                    <a:pt x="977" y="241"/>
                  </a:lnTo>
                  <a:lnTo>
                    <a:pt x="977" y="241"/>
                  </a:lnTo>
                  <a:lnTo>
                    <a:pt x="977" y="237"/>
                  </a:lnTo>
                  <a:lnTo>
                    <a:pt x="977" y="237"/>
                  </a:lnTo>
                  <a:lnTo>
                    <a:pt x="977" y="233"/>
                  </a:lnTo>
                  <a:lnTo>
                    <a:pt x="977" y="233"/>
                  </a:lnTo>
                  <a:lnTo>
                    <a:pt x="977" y="233"/>
                  </a:lnTo>
                  <a:lnTo>
                    <a:pt x="981" y="233"/>
                  </a:lnTo>
                  <a:lnTo>
                    <a:pt x="985" y="233"/>
                  </a:lnTo>
                  <a:lnTo>
                    <a:pt x="985" y="230"/>
                  </a:lnTo>
                  <a:lnTo>
                    <a:pt x="985" y="230"/>
                  </a:lnTo>
                  <a:lnTo>
                    <a:pt x="985" y="226"/>
                  </a:lnTo>
                  <a:lnTo>
                    <a:pt x="985" y="226"/>
                  </a:lnTo>
                  <a:lnTo>
                    <a:pt x="985" y="222"/>
                  </a:lnTo>
                  <a:lnTo>
                    <a:pt x="985" y="218"/>
                  </a:lnTo>
                  <a:lnTo>
                    <a:pt x="981" y="218"/>
                  </a:lnTo>
                  <a:lnTo>
                    <a:pt x="981" y="215"/>
                  </a:lnTo>
                  <a:lnTo>
                    <a:pt x="981" y="211"/>
                  </a:lnTo>
                  <a:lnTo>
                    <a:pt x="981" y="207"/>
                  </a:lnTo>
                  <a:lnTo>
                    <a:pt x="981" y="204"/>
                  </a:lnTo>
                  <a:lnTo>
                    <a:pt x="977" y="200"/>
                  </a:lnTo>
                  <a:lnTo>
                    <a:pt x="977" y="200"/>
                  </a:lnTo>
                  <a:lnTo>
                    <a:pt x="977" y="196"/>
                  </a:lnTo>
                  <a:lnTo>
                    <a:pt x="974" y="192"/>
                  </a:lnTo>
                  <a:lnTo>
                    <a:pt x="974" y="189"/>
                  </a:lnTo>
                  <a:lnTo>
                    <a:pt x="974" y="189"/>
                  </a:lnTo>
                  <a:lnTo>
                    <a:pt x="974" y="189"/>
                  </a:lnTo>
                  <a:lnTo>
                    <a:pt x="977" y="189"/>
                  </a:lnTo>
                  <a:lnTo>
                    <a:pt x="977" y="185"/>
                  </a:lnTo>
                  <a:lnTo>
                    <a:pt x="977" y="181"/>
                  </a:lnTo>
                  <a:lnTo>
                    <a:pt x="981" y="178"/>
                  </a:lnTo>
                  <a:lnTo>
                    <a:pt x="985" y="178"/>
                  </a:lnTo>
                  <a:lnTo>
                    <a:pt x="985" y="178"/>
                  </a:lnTo>
                  <a:lnTo>
                    <a:pt x="989" y="181"/>
                  </a:lnTo>
                  <a:lnTo>
                    <a:pt x="1000" y="181"/>
                  </a:lnTo>
                  <a:lnTo>
                    <a:pt x="1000" y="181"/>
                  </a:lnTo>
                  <a:lnTo>
                    <a:pt x="1003" y="181"/>
                  </a:lnTo>
                  <a:lnTo>
                    <a:pt x="1003" y="181"/>
                  </a:lnTo>
                  <a:lnTo>
                    <a:pt x="1003" y="178"/>
                  </a:lnTo>
                  <a:lnTo>
                    <a:pt x="1003" y="178"/>
                  </a:lnTo>
                  <a:lnTo>
                    <a:pt x="1003" y="174"/>
                  </a:lnTo>
                  <a:lnTo>
                    <a:pt x="1003" y="174"/>
                  </a:lnTo>
                  <a:lnTo>
                    <a:pt x="1003" y="174"/>
                  </a:lnTo>
                  <a:lnTo>
                    <a:pt x="1000" y="170"/>
                  </a:lnTo>
                  <a:lnTo>
                    <a:pt x="1003" y="166"/>
                  </a:lnTo>
                  <a:lnTo>
                    <a:pt x="1003" y="166"/>
                  </a:lnTo>
                  <a:lnTo>
                    <a:pt x="1003" y="163"/>
                  </a:lnTo>
                  <a:lnTo>
                    <a:pt x="1003" y="163"/>
                  </a:lnTo>
                  <a:lnTo>
                    <a:pt x="1003" y="163"/>
                  </a:lnTo>
                  <a:lnTo>
                    <a:pt x="1003" y="163"/>
                  </a:lnTo>
                  <a:lnTo>
                    <a:pt x="1003" y="159"/>
                  </a:lnTo>
                  <a:lnTo>
                    <a:pt x="1003" y="159"/>
                  </a:lnTo>
                  <a:lnTo>
                    <a:pt x="1003" y="155"/>
                  </a:lnTo>
                  <a:lnTo>
                    <a:pt x="1003" y="155"/>
                  </a:lnTo>
                  <a:lnTo>
                    <a:pt x="1003" y="155"/>
                  </a:lnTo>
                  <a:lnTo>
                    <a:pt x="1003" y="152"/>
                  </a:lnTo>
                  <a:lnTo>
                    <a:pt x="1003" y="152"/>
                  </a:lnTo>
                  <a:lnTo>
                    <a:pt x="1003" y="148"/>
                  </a:lnTo>
                  <a:lnTo>
                    <a:pt x="1003" y="144"/>
                  </a:lnTo>
                  <a:lnTo>
                    <a:pt x="1003" y="144"/>
                  </a:lnTo>
                  <a:lnTo>
                    <a:pt x="1003" y="144"/>
                  </a:lnTo>
                  <a:lnTo>
                    <a:pt x="1003" y="140"/>
                  </a:lnTo>
                  <a:lnTo>
                    <a:pt x="1003" y="140"/>
                  </a:lnTo>
                  <a:lnTo>
                    <a:pt x="1003" y="140"/>
                  </a:lnTo>
                  <a:lnTo>
                    <a:pt x="1003" y="137"/>
                  </a:lnTo>
                  <a:lnTo>
                    <a:pt x="1000" y="137"/>
                  </a:lnTo>
                  <a:lnTo>
                    <a:pt x="1003" y="137"/>
                  </a:lnTo>
                  <a:lnTo>
                    <a:pt x="1003" y="133"/>
                  </a:lnTo>
                  <a:lnTo>
                    <a:pt x="1003" y="133"/>
                  </a:lnTo>
                  <a:lnTo>
                    <a:pt x="1000" y="129"/>
                  </a:lnTo>
                  <a:lnTo>
                    <a:pt x="1000" y="129"/>
                  </a:lnTo>
                  <a:lnTo>
                    <a:pt x="1003" y="126"/>
                  </a:lnTo>
                  <a:lnTo>
                    <a:pt x="1003" y="126"/>
                  </a:lnTo>
                  <a:lnTo>
                    <a:pt x="1007" y="126"/>
                  </a:lnTo>
                  <a:lnTo>
                    <a:pt x="1007" y="122"/>
                  </a:lnTo>
                  <a:lnTo>
                    <a:pt x="1007" y="118"/>
                  </a:lnTo>
                  <a:lnTo>
                    <a:pt x="1003" y="118"/>
                  </a:lnTo>
                  <a:close/>
                </a:path>
              </a:pathLst>
            </a:custGeom>
            <a:grpFill/>
            <a:ln>
              <a:noFill/>
            </a:ln>
          </p:spPr>
          <p:txBody>
            <a:bodyPr vert="horz" wrap="square" lIns="91440" tIns="45720" rIns="91440" bIns="45720" numCol="1" anchor="t" anchorCtr="0" compatLnSpc="1"/>
            <a:lstStyle/>
            <a:p>
              <a:endParaRPr lang="en-US"/>
            </a:p>
          </p:txBody>
        </p:sp>
        <p:sp>
          <p:nvSpPr>
            <p:cNvPr id="253" name="Freeform 106"/>
            <p:cNvSpPr/>
            <p:nvPr/>
          </p:nvSpPr>
          <p:spPr bwMode="auto">
            <a:xfrm>
              <a:off x="6808384" y="2651024"/>
              <a:ext cx="38599" cy="81058"/>
            </a:xfrm>
            <a:custGeom>
              <a:avLst/>
              <a:gdLst>
                <a:gd name="T0" fmla="*/ 26 w 30"/>
                <a:gd name="T1" fmla="*/ 4 h 63"/>
                <a:gd name="T2" fmla="*/ 26 w 30"/>
                <a:gd name="T3" fmla="*/ 4 h 63"/>
                <a:gd name="T4" fmla="*/ 22 w 30"/>
                <a:gd name="T5" fmla="*/ 0 h 63"/>
                <a:gd name="T6" fmla="*/ 19 w 30"/>
                <a:gd name="T7" fmla="*/ 0 h 63"/>
                <a:gd name="T8" fmla="*/ 19 w 30"/>
                <a:gd name="T9" fmla="*/ 0 h 63"/>
                <a:gd name="T10" fmla="*/ 19 w 30"/>
                <a:gd name="T11" fmla="*/ 4 h 63"/>
                <a:gd name="T12" fmla="*/ 15 w 30"/>
                <a:gd name="T13" fmla="*/ 4 h 63"/>
                <a:gd name="T14" fmla="*/ 11 w 30"/>
                <a:gd name="T15" fmla="*/ 8 h 63"/>
                <a:gd name="T16" fmla="*/ 7 w 30"/>
                <a:gd name="T17" fmla="*/ 11 h 63"/>
                <a:gd name="T18" fmla="*/ 7 w 30"/>
                <a:gd name="T19" fmla="*/ 15 h 63"/>
                <a:gd name="T20" fmla="*/ 7 w 30"/>
                <a:gd name="T21" fmla="*/ 15 h 63"/>
                <a:gd name="T22" fmla="*/ 7 w 30"/>
                <a:gd name="T23" fmla="*/ 15 h 63"/>
                <a:gd name="T24" fmla="*/ 4 w 30"/>
                <a:gd name="T25" fmla="*/ 23 h 63"/>
                <a:gd name="T26" fmla="*/ 0 w 30"/>
                <a:gd name="T27" fmla="*/ 30 h 63"/>
                <a:gd name="T28" fmla="*/ 0 w 30"/>
                <a:gd name="T29" fmla="*/ 30 h 63"/>
                <a:gd name="T30" fmla="*/ 0 w 30"/>
                <a:gd name="T31" fmla="*/ 30 h 63"/>
                <a:gd name="T32" fmla="*/ 0 w 30"/>
                <a:gd name="T33" fmla="*/ 37 h 63"/>
                <a:gd name="T34" fmla="*/ 0 w 30"/>
                <a:gd name="T35" fmla="*/ 41 h 63"/>
                <a:gd name="T36" fmla="*/ 4 w 30"/>
                <a:gd name="T37" fmla="*/ 45 h 63"/>
                <a:gd name="T38" fmla="*/ 4 w 30"/>
                <a:gd name="T39" fmla="*/ 45 h 63"/>
                <a:gd name="T40" fmla="*/ 4 w 30"/>
                <a:gd name="T41" fmla="*/ 45 h 63"/>
                <a:gd name="T42" fmla="*/ 4 w 30"/>
                <a:gd name="T43" fmla="*/ 49 h 63"/>
                <a:gd name="T44" fmla="*/ 4 w 30"/>
                <a:gd name="T45" fmla="*/ 49 h 63"/>
                <a:gd name="T46" fmla="*/ 7 w 30"/>
                <a:gd name="T47" fmla="*/ 49 h 63"/>
                <a:gd name="T48" fmla="*/ 7 w 30"/>
                <a:gd name="T49" fmla="*/ 52 h 63"/>
                <a:gd name="T50" fmla="*/ 11 w 30"/>
                <a:gd name="T51" fmla="*/ 52 h 63"/>
                <a:gd name="T52" fmla="*/ 15 w 30"/>
                <a:gd name="T53" fmla="*/ 56 h 63"/>
                <a:gd name="T54" fmla="*/ 15 w 30"/>
                <a:gd name="T55" fmla="*/ 60 h 63"/>
                <a:gd name="T56" fmla="*/ 15 w 30"/>
                <a:gd name="T57" fmla="*/ 63 h 63"/>
                <a:gd name="T58" fmla="*/ 15 w 30"/>
                <a:gd name="T59" fmla="*/ 63 h 63"/>
                <a:gd name="T60" fmla="*/ 19 w 30"/>
                <a:gd name="T61" fmla="*/ 63 h 63"/>
                <a:gd name="T62" fmla="*/ 19 w 30"/>
                <a:gd name="T63" fmla="*/ 60 h 63"/>
                <a:gd name="T64" fmla="*/ 19 w 30"/>
                <a:gd name="T65" fmla="*/ 56 h 63"/>
                <a:gd name="T66" fmla="*/ 19 w 30"/>
                <a:gd name="T67" fmla="*/ 52 h 63"/>
                <a:gd name="T68" fmla="*/ 19 w 30"/>
                <a:gd name="T69" fmla="*/ 49 h 63"/>
                <a:gd name="T70" fmla="*/ 22 w 30"/>
                <a:gd name="T71" fmla="*/ 41 h 63"/>
                <a:gd name="T72" fmla="*/ 22 w 30"/>
                <a:gd name="T73" fmla="*/ 37 h 63"/>
                <a:gd name="T74" fmla="*/ 26 w 30"/>
                <a:gd name="T75" fmla="*/ 37 h 63"/>
                <a:gd name="T76" fmla="*/ 22 w 30"/>
                <a:gd name="T77" fmla="*/ 37 h 63"/>
                <a:gd name="T78" fmla="*/ 26 w 30"/>
                <a:gd name="T79" fmla="*/ 30 h 63"/>
                <a:gd name="T80" fmla="*/ 26 w 30"/>
                <a:gd name="T81" fmla="*/ 26 h 63"/>
                <a:gd name="T82" fmla="*/ 22 w 30"/>
                <a:gd name="T83" fmla="*/ 23 h 63"/>
                <a:gd name="T84" fmla="*/ 26 w 30"/>
                <a:gd name="T85" fmla="*/ 19 h 63"/>
                <a:gd name="T86" fmla="*/ 26 w 30"/>
                <a:gd name="T87" fmla="*/ 11 h 63"/>
                <a:gd name="T88" fmla="*/ 26 w 30"/>
                <a:gd name="T89" fmla="*/ 8 h 63"/>
                <a:gd name="T90" fmla="*/ 30 w 30"/>
                <a:gd name="T91" fmla="*/ 8 h 63"/>
                <a:gd name="T92" fmla="*/ 30 w 30"/>
                <a:gd name="T93" fmla="*/ 4 h 63"/>
                <a:gd name="T94" fmla="*/ 26 w 30"/>
                <a:gd name="T9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63">
                  <a:moveTo>
                    <a:pt x="26" y="4"/>
                  </a:moveTo>
                  <a:lnTo>
                    <a:pt x="26" y="4"/>
                  </a:lnTo>
                  <a:lnTo>
                    <a:pt x="22" y="0"/>
                  </a:lnTo>
                  <a:lnTo>
                    <a:pt x="19" y="0"/>
                  </a:lnTo>
                  <a:lnTo>
                    <a:pt x="19" y="0"/>
                  </a:lnTo>
                  <a:lnTo>
                    <a:pt x="19" y="4"/>
                  </a:lnTo>
                  <a:lnTo>
                    <a:pt x="15" y="4"/>
                  </a:lnTo>
                  <a:lnTo>
                    <a:pt x="11" y="8"/>
                  </a:lnTo>
                  <a:lnTo>
                    <a:pt x="7" y="11"/>
                  </a:lnTo>
                  <a:lnTo>
                    <a:pt x="7" y="15"/>
                  </a:lnTo>
                  <a:lnTo>
                    <a:pt x="7" y="15"/>
                  </a:lnTo>
                  <a:lnTo>
                    <a:pt x="7" y="15"/>
                  </a:lnTo>
                  <a:lnTo>
                    <a:pt x="4" y="23"/>
                  </a:lnTo>
                  <a:lnTo>
                    <a:pt x="0" y="30"/>
                  </a:lnTo>
                  <a:lnTo>
                    <a:pt x="0" y="30"/>
                  </a:lnTo>
                  <a:lnTo>
                    <a:pt x="0" y="30"/>
                  </a:lnTo>
                  <a:lnTo>
                    <a:pt x="0" y="37"/>
                  </a:lnTo>
                  <a:lnTo>
                    <a:pt x="0" y="41"/>
                  </a:lnTo>
                  <a:lnTo>
                    <a:pt x="4" y="45"/>
                  </a:lnTo>
                  <a:lnTo>
                    <a:pt x="4" y="45"/>
                  </a:lnTo>
                  <a:lnTo>
                    <a:pt x="4" y="45"/>
                  </a:lnTo>
                  <a:lnTo>
                    <a:pt x="4" y="49"/>
                  </a:lnTo>
                  <a:lnTo>
                    <a:pt x="4" y="49"/>
                  </a:lnTo>
                  <a:lnTo>
                    <a:pt x="7" y="49"/>
                  </a:lnTo>
                  <a:lnTo>
                    <a:pt x="7" y="52"/>
                  </a:lnTo>
                  <a:lnTo>
                    <a:pt x="11" y="52"/>
                  </a:lnTo>
                  <a:lnTo>
                    <a:pt x="15" y="56"/>
                  </a:lnTo>
                  <a:lnTo>
                    <a:pt x="15" y="60"/>
                  </a:lnTo>
                  <a:lnTo>
                    <a:pt x="15" y="63"/>
                  </a:lnTo>
                  <a:lnTo>
                    <a:pt x="15" y="63"/>
                  </a:lnTo>
                  <a:lnTo>
                    <a:pt x="19" y="63"/>
                  </a:lnTo>
                  <a:lnTo>
                    <a:pt x="19" y="60"/>
                  </a:lnTo>
                  <a:lnTo>
                    <a:pt x="19" y="56"/>
                  </a:lnTo>
                  <a:lnTo>
                    <a:pt x="19" y="52"/>
                  </a:lnTo>
                  <a:lnTo>
                    <a:pt x="19" y="49"/>
                  </a:lnTo>
                  <a:lnTo>
                    <a:pt x="22" y="41"/>
                  </a:lnTo>
                  <a:lnTo>
                    <a:pt x="22" y="37"/>
                  </a:lnTo>
                  <a:lnTo>
                    <a:pt x="26" y="37"/>
                  </a:lnTo>
                  <a:lnTo>
                    <a:pt x="22" y="37"/>
                  </a:lnTo>
                  <a:lnTo>
                    <a:pt x="26" y="30"/>
                  </a:lnTo>
                  <a:lnTo>
                    <a:pt x="26" y="26"/>
                  </a:lnTo>
                  <a:lnTo>
                    <a:pt x="22" y="23"/>
                  </a:lnTo>
                  <a:lnTo>
                    <a:pt x="26" y="19"/>
                  </a:lnTo>
                  <a:lnTo>
                    <a:pt x="26" y="11"/>
                  </a:lnTo>
                  <a:lnTo>
                    <a:pt x="26" y="8"/>
                  </a:lnTo>
                  <a:lnTo>
                    <a:pt x="30" y="8"/>
                  </a:lnTo>
                  <a:lnTo>
                    <a:pt x="30" y="4"/>
                  </a:lnTo>
                  <a:lnTo>
                    <a:pt x="26" y="4"/>
                  </a:lnTo>
                  <a:close/>
                </a:path>
              </a:pathLst>
            </a:custGeom>
            <a:grpFill/>
            <a:ln>
              <a:noFill/>
            </a:ln>
          </p:spPr>
          <p:txBody>
            <a:bodyPr vert="horz" wrap="square" lIns="91440" tIns="45720" rIns="91440" bIns="45720" numCol="1" anchor="t" anchorCtr="0" compatLnSpc="1"/>
            <a:lstStyle/>
            <a:p>
              <a:endParaRPr lang="en-US"/>
            </a:p>
          </p:txBody>
        </p:sp>
        <p:sp>
          <p:nvSpPr>
            <p:cNvPr id="254" name="Freeform 107"/>
            <p:cNvSpPr>
              <a:spLocks noEditPoints="1"/>
            </p:cNvSpPr>
            <p:nvPr/>
          </p:nvSpPr>
          <p:spPr bwMode="auto">
            <a:xfrm>
              <a:off x="4959495" y="3071752"/>
              <a:ext cx="223874" cy="195568"/>
            </a:xfrm>
            <a:custGeom>
              <a:avLst/>
              <a:gdLst>
                <a:gd name="T0" fmla="*/ 45 w 174"/>
                <a:gd name="T1" fmla="*/ 15 h 152"/>
                <a:gd name="T2" fmla="*/ 49 w 174"/>
                <a:gd name="T3" fmla="*/ 15 h 152"/>
                <a:gd name="T4" fmla="*/ 52 w 174"/>
                <a:gd name="T5" fmla="*/ 11 h 152"/>
                <a:gd name="T6" fmla="*/ 63 w 174"/>
                <a:gd name="T7" fmla="*/ 0 h 152"/>
                <a:gd name="T8" fmla="*/ 71 w 174"/>
                <a:gd name="T9" fmla="*/ 0 h 152"/>
                <a:gd name="T10" fmla="*/ 71 w 174"/>
                <a:gd name="T11" fmla="*/ 11 h 152"/>
                <a:gd name="T12" fmla="*/ 78 w 174"/>
                <a:gd name="T13" fmla="*/ 15 h 152"/>
                <a:gd name="T14" fmla="*/ 86 w 174"/>
                <a:gd name="T15" fmla="*/ 15 h 152"/>
                <a:gd name="T16" fmla="*/ 97 w 174"/>
                <a:gd name="T17" fmla="*/ 15 h 152"/>
                <a:gd name="T18" fmla="*/ 108 w 174"/>
                <a:gd name="T19" fmla="*/ 22 h 152"/>
                <a:gd name="T20" fmla="*/ 111 w 174"/>
                <a:gd name="T21" fmla="*/ 26 h 152"/>
                <a:gd name="T22" fmla="*/ 123 w 174"/>
                <a:gd name="T23" fmla="*/ 29 h 152"/>
                <a:gd name="T24" fmla="*/ 130 w 174"/>
                <a:gd name="T25" fmla="*/ 29 h 152"/>
                <a:gd name="T26" fmla="*/ 134 w 174"/>
                <a:gd name="T27" fmla="*/ 29 h 152"/>
                <a:gd name="T28" fmla="*/ 141 w 174"/>
                <a:gd name="T29" fmla="*/ 22 h 152"/>
                <a:gd name="T30" fmla="*/ 148 w 174"/>
                <a:gd name="T31" fmla="*/ 18 h 152"/>
                <a:gd name="T32" fmla="*/ 156 w 174"/>
                <a:gd name="T33" fmla="*/ 18 h 152"/>
                <a:gd name="T34" fmla="*/ 160 w 174"/>
                <a:gd name="T35" fmla="*/ 22 h 152"/>
                <a:gd name="T36" fmla="*/ 171 w 174"/>
                <a:gd name="T37" fmla="*/ 22 h 152"/>
                <a:gd name="T38" fmla="*/ 160 w 174"/>
                <a:gd name="T39" fmla="*/ 37 h 152"/>
                <a:gd name="T40" fmla="*/ 171 w 174"/>
                <a:gd name="T41" fmla="*/ 104 h 152"/>
                <a:gd name="T42" fmla="*/ 163 w 174"/>
                <a:gd name="T43" fmla="*/ 111 h 152"/>
                <a:gd name="T44" fmla="*/ 160 w 174"/>
                <a:gd name="T45" fmla="*/ 115 h 152"/>
                <a:gd name="T46" fmla="*/ 156 w 174"/>
                <a:gd name="T47" fmla="*/ 115 h 152"/>
                <a:gd name="T48" fmla="*/ 148 w 174"/>
                <a:gd name="T49" fmla="*/ 118 h 152"/>
                <a:gd name="T50" fmla="*/ 148 w 174"/>
                <a:gd name="T51" fmla="*/ 122 h 152"/>
                <a:gd name="T52" fmla="*/ 145 w 174"/>
                <a:gd name="T53" fmla="*/ 126 h 152"/>
                <a:gd name="T54" fmla="*/ 141 w 174"/>
                <a:gd name="T55" fmla="*/ 130 h 152"/>
                <a:gd name="T56" fmla="*/ 141 w 174"/>
                <a:gd name="T57" fmla="*/ 137 h 152"/>
                <a:gd name="T58" fmla="*/ 130 w 174"/>
                <a:gd name="T59" fmla="*/ 148 h 152"/>
                <a:gd name="T60" fmla="*/ 126 w 174"/>
                <a:gd name="T61" fmla="*/ 152 h 152"/>
                <a:gd name="T62" fmla="*/ 104 w 174"/>
                <a:gd name="T63" fmla="*/ 137 h 152"/>
                <a:gd name="T64" fmla="*/ 104 w 174"/>
                <a:gd name="T65" fmla="*/ 133 h 152"/>
                <a:gd name="T66" fmla="*/ 41 w 174"/>
                <a:gd name="T67" fmla="*/ 96 h 152"/>
                <a:gd name="T68" fmla="*/ 41 w 174"/>
                <a:gd name="T69" fmla="*/ 81 h 152"/>
                <a:gd name="T70" fmla="*/ 45 w 174"/>
                <a:gd name="T71" fmla="*/ 74 h 152"/>
                <a:gd name="T72" fmla="*/ 49 w 174"/>
                <a:gd name="T73" fmla="*/ 70 h 152"/>
                <a:gd name="T74" fmla="*/ 52 w 174"/>
                <a:gd name="T75" fmla="*/ 67 h 152"/>
                <a:gd name="T76" fmla="*/ 60 w 174"/>
                <a:gd name="T77" fmla="*/ 63 h 152"/>
                <a:gd name="T78" fmla="*/ 60 w 174"/>
                <a:gd name="T79" fmla="*/ 59 h 152"/>
                <a:gd name="T80" fmla="*/ 63 w 174"/>
                <a:gd name="T81" fmla="*/ 52 h 152"/>
                <a:gd name="T82" fmla="*/ 60 w 174"/>
                <a:gd name="T83" fmla="*/ 44 h 152"/>
                <a:gd name="T84" fmla="*/ 60 w 174"/>
                <a:gd name="T85" fmla="*/ 44 h 152"/>
                <a:gd name="T86" fmla="*/ 56 w 174"/>
                <a:gd name="T87" fmla="*/ 37 h 152"/>
                <a:gd name="T88" fmla="*/ 52 w 174"/>
                <a:gd name="T89" fmla="*/ 29 h 152"/>
                <a:gd name="T90" fmla="*/ 49 w 174"/>
                <a:gd name="T91" fmla="*/ 26 h 152"/>
                <a:gd name="T92" fmla="*/ 49 w 174"/>
                <a:gd name="T93" fmla="*/ 22 h 152"/>
                <a:gd name="T94" fmla="*/ 45 w 174"/>
                <a:gd name="T95" fmla="*/ 18 h 152"/>
                <a:gd name="T96" fmla="*/ 45 w 174"/>
                <a:gd name="T97" fmla="*/ 18 h 152"/>
                <a:gd name="T98" fmla="*/ 0 w 174"/>
                <a:gd name="T99" fmla="*/ 96 h 152"/>
                <a:gd name="T100" fmla="*/ 15 w 174"/>
                <a:gd name="T101" fmla="*/ 96 h 152"/>
                <a:gd name="T102" fmla="*/ 0 w 174"/>
                <a:gd name="T103"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52">
                  <a:moveTo>
                    <a:pt x="45" y="18"/>
                  </a:moveTo>
                  <a:lnTo>
                    <a:pt x="45" y="15"/>
                  </a:lnTo>
                  <a:lnTo>
                    <a:pt x="49" y="15"/>
                  </a:lnTo>
                  <a:lnTo>
                    <a:pt x="49" y="15"/>
                  </a:lnTo>
                  <a:lnTo>
                    <a:pt x="52" y="11"/>
                  </a:lnTo>
                  <a:lnTo>
                    <a:pt x="52" y="11"/>
                  </a:lnTo>
                  <a:lnTo>
                    <a:pt x="56" y="7"/>
                  </a:lnTo>
                  <a:lnTo>
                    <a:pt x="63" y="0"/>
                  </a:lnTo>
                  <a:lnTo>
                    <a:pt x="67" y="3"/>
                  </a:lnTo>
                  <a:lnTo>
                    <a:pt x="71" y="0"/>
                  </a:lnTo>
                  <a:lnTo>
                    <a:pt x="71" y="0"/>
                  </a:lnTo>
                  <a:lnTo>
                    <a:pt x="71" y="11"/>
                  </a:lnTo>
                  <a:lnTo>
                    <a:pt x="74" y="15"/>
                  </a:lnTo>
                  <a:lnTo>
                    <a:pt x="78" y="15"/>
                  </a:lnTo>
                  <a:lnTo>
                    <a:pt x="82" y="11"/>
                  </a:lnTo>
                  <a:lnTo>
                    <a:pt x="86" y="15"/>
                  </a:lnTo>
                  <a:lnTo>
                    <a:pt x="93" y="15"/>
                  </a:lnTo>
                  <a:lnTo>
                    <a:pt x="97" y="15"/>
                  </a:lnTo>
                  <a:lnTo>
                    <a:pt x="104" y="22"/>
                  </a:lnTo>
                  <a:lnTo>
                    <a:pt x="108" y="22"/>
                  </a:lnTo>
                  <a:lnTo>
                    <a:pt x="111" y="26"/>
                  </a:lnTo>
                  <a:lnTo>
                    <a:pt x="111" y="26"/>
                  </a:lnTo>
                  <a:lnTo>
                    <a:pt x="119" y="26"/>
                  </a:lnTo>
                  <a:lnTo>
                    <a:pt x="123" y="29"/>
                  </a:lnTo>
                  <a:lnTo>
                    <a:pt x="126" y="29"/>
                  </a:lnTo>
                  <a:lnTo>
                    <a:pt x="130" y="29"/>
                  </a:lnTo>
                  <a:lnTo>
                    <a:pt x="134" y="29"/>
                  </a:lnTo>
                  <a:lnTo>
                    <a:pt x="134" y="29"/>
                  </a:lnTo>
                  <a:lnTo>
                    <a:pt x="141" y="22"/>
                  </a:lnTo>
                  <a:lnTo>
                    <a:pt x="141" y="22"/>
                  </a:lnTo>
                  <a:lnTo>
                    <a:pt x="145" y="18"/>
                  </a:lnTo>
                  <a:lnTo>
                    <a:pt x="148" y="18"/>
                  </a:lnTo>
                  <a:lnTo>
                    <a:pt x="148" y="18"/>
                  </a:lnTo>
                  <a:lnTo>
                    <a:pt x="156" y="18"/>
                  </a:lnTo>
                  <a:lnTo>
                    <a:pt x="160" y="18"/>
                  </a:lnTo>
                  <a:lnTo>
                    <a:pt x="160" y="22"/>
                  </a:lnTo>
                  <a:lnTo>
                    <a:pt x="163" y="22"/>
                  </a:lnTo>
                  <a:lnTo>
                    <a:pt x="171" y="22"/>
                  </a:lnTo>
                  <a:lnTo>
                    <a:pt x="174" y="22"/>
                  </a:lnTo>
                  <a:lnTo>
                    <a:pt x="160" y="37"/>
                  </a:lnTo>
                  <a:lnTo>
                    <a:pt x="160" y="93"/>
                  </a:lnTo>
                  <a:lnTo>
                    <a:pt x="171" y="104"/>
                  </a:lnTo>
                  <a:lnTo>
                    <a:pt x="171" y="104"/>
                  </a:lnTo>
                  <a:lnTo>
                    <a:pt x="163" y="111"/>
                  </a:lnTo>
                  <a:lnTo>
                    <a:pt x="163" y="111"/>
                  </a:lnTo>
                  <a:lnTo>
                    <a:pt x="160" y="115"/>
                  </a:lnTo>
                  <a:lnTo>
                    <a:pt x="163" y="115"/>
                  </a:lnTo>
                  <a:lnTo>
                    <a:pt x="156" y="115"/>
                  </a:lnTo>
                  <a:lnTo>
                    <a:pt x="152" y="118"/>
                  </a:lnTo>
                  <a:lnTo>
                    <a:pt x="148" y="118"/>
                  </a:lnTo>
                  <a:lnTo>
                    <a:pt x="148" y="122"/>
                  </a:lnTo>
                  <a:lnTo>
                    <a:pt x="148" y="122"/>
                  </a:lnTo>
                  <a:lnTo>
                    <a:pt x="145" y="126"/>
                  </a:lnTo>
                  <a:lnTo>
                    <a:pt x="145" y="126"/>
                  </a:lnTo>
                  <a:lnTo>
                    <a:pt x="145" y="126"/>
                  </a:lnTo>
                  <a:lnTo>
                    <a:pt x="141" y="130"/>
                  </a:lnTo>
                  <a:lnTo>
                    <a:pt x="141" y="133"/>
                  </a:lnTo>
                  <a:lnTo>
                    <a:pt x="141" y="137"/>
                  </a:lnTo>
                  <a:lnTo>
                    <a:pt x="137" y="141"/>
                  </a:lnTo>
                  <a:lnTo>
                    <a:pt x="130" y="148"/>
                  </a:lnTo>
                  <a:lnTo>
                    <a:pt x="126" y="152"/>
                  </a:lnTo>
                  <a:lnTo>
                    <a:pt x="126" y="152"/>
                  </a:lnTo>
                  <a:lnTo>
                    <a:pt x="108" y="137"/>
                  </a:lnTo>
                  <a:lnTo>
                    <a:pt x="104" y="137"/>
                  </a:lnTo>
                  <a:lnTo>
                    <a:pt x="104" y="133"/>
                  </a:lnTo>
                  <a:lnTo>
                    <a:pt x="104" y="133"/>
                  </a:lnTo>
                  <a:lnTo>
                    <a:pt x="100" y="130"/>
                  </a:lnTo>
                  <a:lnTo>
                    <a:pt x="41" y="96"/>
                  </a:lnTo>
                  <a:lnTo>
                    <a:pt x="37" y="96"/>
                  </a:lnTo>
                  <a:lnTo>
                    <a:pt x="41" y="81"/>
                  </a:lnTo>
                  <a:lnTo>
                    <a:pt x="41" y="78"/>
                  </a:lnTo>
                  <a:lnTo>
                    <a:pt x="45" y="74"/>
                  </a:lnTo>
                  <a:lnTo>
                    <a:pt x="49" y="70"/>
                  </a:lnTo>
                  <a:lnTo>
                    <a:pt x="49" y="70"/>
                  </a:lnTo>
                  <a:lnTo>
                    <a:pt x="52" y="67"/>
                  </a:lnTo>
                  <a:lnTo>
                    <a:pt x="52" y="67"/>
                  </a:lnTo>
                  <a:lnTo>
                    <a:pt x="52" y="63"/>
                  </a:lnTo>
                  <a:lnTo>
                    <a:pt x="60" y="63"/>
                  </a:lnTo>
                  <a:lnTo>
                    <a:pt x="60" y="59"/>
                  </a:lnTo>
                  <a:lnTo>
                    <a:pt x="60" y="59"/>
                  </a:lnTo>
                  <a:lnTo>
                    <a:pt x="63" y="55"/>
                  </a:lnTo>
                  <a:lnTo>
                    <a:pt x="63" y="52"/>
                  </a:lnTo>
                  <a:lnTo>
                    <a:pt x="63" y="48"/>
                  </a:lnTo>
                  <a:lnTo>
                    <a:pt x="60" y="44"/>
                  </a:lnTo>
                  <a:lnTo>
                    <a:pt x="63" y="44"/>
                  </a:lnTo>
                  <a:lnTo>
                    <a:pt x="60" y="44"/>
                  </a:lnTo>
                  <a:lnTo>
                    <a:pt x="56" y="41"/>
                  </a:lnTo>
                  <a:lnTo>
                    <a:pt x="56" y="37"/>
                  </a:lnTo>
                  <a:lnTo>
                    <a:pt x="52" y="33"/>
                  </a:lnTo>
                  <a:lnTo>
                    <a:pt x="52" y="29"/>
                  </a:lnTo>
                  <a:lnTo>
                    <a:pt x="52" y="26"/>
                  </a:lnTo>
                  <a:lnTo>
                    <a:pt x="49" y="26"/>
                  </a:lnTo>
                  <a:lnTo>
                    <a:pt x="49" y="26"/>
                  </a:lnTo>
                  <a:lnTo>
                    <a:pt x="49" y="22"/>
                  </a:lnTo>
                  <a:lnTo>
                    <a:pt x="45" y="18"/>
                  </a:lnTo>
                  <a:lnTo>
                    <a:pt x="45" y="18"/>
                  </a:lnTo>
                  <a:lnTo>
                    <a:pt x="45" y="18"/>
                  </a:lnTo>
                  <a:lnTo>
                    <a:pt x="45" y="18"/>
                  </a:lnTo>
                  <a:lnTo>
                    <a:pt x="45" y="18"/>
                  </a:lnTo>
                  <a:close/>
                  <a:moveTo>
                    <a:pt x="0" y="96"/>
                  </a:moveTo>
                  <a:lnTo>
                    <a:pt x="8" y="96"/>
                  </a:lnTo>
                  <a:lnTo>
                    <a:pt x="15" y="96"/>
                  </a:lnTo>
                  <a:lnTo>
                    <a:pt x="0" y="96"/>
                  </a:lnTo>
                  <a:lnTo>
                    <a:pt x="0" y="96"/>
                  </a:lnTo>
                  <a:close/>
                </a:path>
              </a:pathLst>
            </a:custGeom>
            <a:grpFill/>
            <a:ln>
              <a:noFill/>
            </a:ln>
          </p:spPr>
          <p:txBody>
            <a:bodyPr vert="horz" wrap="square" lIns="91440" tIns="45720" rIns="91440" bIns="45720" numCol="1" anchor="t" anchorCtr="0" compatLnSpc="1"/>
            <a:lstStyle/>
            <a:p>
              <a:endParaRPr lang="en-US"/>
            </a:p>
          </p:txBody>
        </p:sp>
        <p:sp>
          <p:nvSpPr>
            <p:cNvPr id="255" name="Freeform 108"/>
            <p:cNvSpPr/>
            <p:nvPr/>
          </p:nvSpPr>
          <p:spPr bwMode="auto">
            <a:xfrm>
              <a:off x="4917035" y="3094911"/>
              <a:ext cx="123517" cy="110650"/>
            </a:xfrm>
            <a:custGeom>
              <a:avLst/>
              <a:gdLst>
                <a:gd name="T0" fmla="*/ 74 w 96"/>
                <a:gd name="T1" fmla="*/ 60 h 86"/>
                <a:gd name="T2" fmla="*/ 82 w 96"/>
                <a:gd name="T3" fmla="*/ 52 h 86"/>
                <a:gd name="T4" fmla="*/ 85 w 96"/>
                <a:gd name="T5" fmla="*/ 49 h 86"/>
                <a:gd name="T6" fmla="*/ 85 w 96"/>
                <a:gd name="T7" fmla="*/ 45 h 86"/>
                <a:gd name="T8" fmla="*/ 93 w 96"/>
                <a:gd name="T9" fmla="*/ 41 h 86"/>
                <a:gd name="T10" fmla="*/ 96 w 96"/>
                <a:gd name="T11" fmla="*/ 37 h 86"/>
                <a:gd name="T12" fmla="*/ 96 w 96"/>
                <a:gd name="T13" fmla="*/ 30 h 86"/>
                <a:gd name="T14" fmla="*/ 96 w 96"/>
                <a:gd name="T15" fmla="*/ 26 h 86"/>
                <a:gd name="T16" fmla="*/ 89 w 96"/>
                <a:gd name="T17" fmla="*/ 23 h 86"/>
                <a:gd name="T18" fmla="*/ 85 w 96"/>
                <a:gd name="T19" fmla="*/ 15 h 86"/>
                <a:gd name="T20" fmla="*/ 85 w 96"/>
                <a:gd name="T21" fmla="*/ 8 h 86"/>
                <a:gd name="T22" fmla="*/ 82 w 96"/>
                <a:gd name="T23" fmla="*/ 8 h 86"/>
                <a:gd name="T24" fmla="*/ 78 w 96"/>
                <a:gd name="T25" fmla="*/ 0 h 86"/>
                <a:gd name="T26" fmla="*/ 74 w 96"/>
                <a:gd name="T27" fmla="*/ 4 h 86"/>
                <a:gd name="T28" fmla="*/ 67 w 96"/>
                <a:gd name="T29" fmla="*/ 8 h 86"/>
                <a:gd name="T30" fmla="*/ 59 w 96"/>
                <a:gd name="T31" fmla="*/ 4 h 86"/>
                <a:gd name="T32" fmla="*/ 52 w 96"/>
                <a:gd name="T33" fmla="*/ 8 h 86"/>
                <a:gd name="T34" fmla="*/ 48 w 96"/>
                <a:gd name="T35" fmla="*/ 8 h 86"/>
                <a:gd name="T36" fmla="*/ 48 w 96"/>
                <a:gd name="T37" fmla="*/ 11 h 86"/>
                <a:gd name="T38" fmla="*/ 41 w 96"/>
                <a:gd name="T39" fmla="*/ 11 h 86"/>
                <a:gd name="T40" fmla="*/ 37 w 96"/>
                <a:gd name="T41" fmla="*/ 8 h 86"/>
                <a:gd name="T42" fmla="*/ 30 w 96"/>
                <a:gd name="T43" fmla="*/ 8 h 86"/>
                <a:gd name="T44" fmla="*/ 26 w 96"/>
                <a:gd name="T45" fmla="*/ 8 h 86"/>
                <a:gd name="T46" fmla="*/ 26 w 96"/>
                <a:gd name="T47" fmla="*/ 11 h 86"/>
                <a:gd name="T48" fmla="*/ 26 w 96"/>
                <a:gd name="T49" fmla="*/ 11 h 86"/>
                <a:gd name="T50" fmla="*/ 22 w 96"/>
                <a:gd name="T51" fmla="*/ 15 h 86"/>
                <a:gd name="T52" fmla="*/ 22 w 96"/>
                <a:gd name="T53" fmla="*/ 26 h 86"/>
                <a:gd name="T54" fmla="*/ 22 w 96"/>
                <a:gd name="T55" fmla="*/ 30 h 86"/>
                <a:gd name="T56" fmla="*/ 26 w 96"/>
                <a:gd name="T57" fmla="*/ 34 h 86"/>
                <a:gd name="T58" fmla="*/ 19 w 96"/>
                <a:gd name="T59" fmla="*/ 45 h 86"/>
                <a:gd name="T60" fmla="*/ 11 w 96"/>
                <a:gd name="T61" fmla="*/ 52 h 86"/>
                <a:gd name="T62" fmla="*/ 4 w 96"/>
                <a:gd name="T63" fmla="*/ 67 h 86"/>
                <a:gd name="T64" fmla="*/ 4 w 96"/>
                <a:gd name="T65" fmla="*/ 75 h 86"/>
                <a:gd name="T66" fmla="*/ 0 w 96"/>
                <a:gd name="T67" fmla="*/ 86 h 86"/>
                <a:gd name="T68" fmla="*/ 0 w 96"/>
                <a:gd name="T69" fmla="*/ 86 h 86"/>
                <a:gd name="T70" fmla="*/ 7 w 96"/>
                <a:gd name="T71" fmla="*/ 82 h 86"/>
                <a:gd name="T72" fmla="*/ 11 w 96"/>
                <a:gd name="T73" fmla="*/ 86 h 86"/>
                <a:gd name="T74" fmla="*/ 15 w 96"/>
                <a:gd name="T75" fmla="*/ 82 h 86"/>
                <a:gd name="T76" fmla="*/ 15 w 96"/>
                <a:gd name="T77" fmla="*/ 82 h 86"/>
                <a:gd name="T78" fmla="*/ 19 w 96"/>
                <a:gd name="T79" fmla="*/ 82 h 86"/>
                <a:gd name="T80" fmla="*/ 22 w 96"/>
                <a:gd name="T81" fmla="*/ 78 h 86"/>
                <a:gd name="T82" fmla="*/ 33 w 96"/>
                <a:gd name="T83" fmla="*/ 78 h 86"/>
                <a:gd name="T84" fmla="*/ 70 w 96"/>
                <a:gd name="T85"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6">
                  <a:moveTo>
                    <a:pt x="74" y="63"/>
                  </a:moveTo>
                  <a:lnTo>
                    <a:pt x="74" y="60"/>
                  </a:lnTo>
                  <a:lnTo>
                    <a:pt x="78" y="56"/>
                  </a:lnTo>
                  <a:lnTo>
                    <a:pt x="82" y="52"/>
                  </a:lnTo>
                  <a:lnTo>
                    <a:pt x="82" y="52"/>
                  </a:lnTo>
                  <a:lnTo>
                    <a:pt x="85" y="49"/>
                  </a:lnTo>
                  <a:lnTo>
                    <a:pt x="85" y="49"/>
                  </a:lnTo>
                  <a:lnTo>
                    <a:pt x="85" y="45"/>
                  </a:lnTo>
                  <a:lnTo>
                    <a:pt x="93" y="45"/>
                  </a:lnTo>
                  <a:lnTo>
                    <a:pt x="93" y="41"/>
                  </a:lnTo>
                  <a:lnTo>
                    <a:pt x="93" y="41"/>
                  </a:lnTo>
                  <a:lnTo>
                    <a:pt x="96" y="37"/>
                  </a:lnTo>
                  <a:lnTo>
                    <a:pt x="96" y="34"/>
                  </a:lnTo>
                  <a:lnTo>
                    <a:pt x="96" y="30"/>
                  </a:lnTo>
                  <a:lnTo>
                    <a:pt x="93" y="26"/>
                  </a:lnTo>
                  <a:lnTo>
                    <a:pt x="96" y="26"/>
                  </a:lnTo>
                  <a:lnTo>
                    <a:pt x="93" y="26"/>
                  </a:lnTo>
                  <a:lnTo>
                    <a:pt x="89" y="23"/>
                  </a:lnTo>
                  <a:lnTo>
                    <a:pt x="89" y="19"/>
                  </a:lnTo>
                  <a:lnTo>
                    <a:pt x="85" y="15"/>
                  </a:lnTo>
                  <a:lnTo>
                    <a:pt x="85" y="11"/>
                  </a:lnTo>
                  <a:lnTo>
                    <a:pt x="85" y="8"/>
                  </a:lnTo>
                  <a:lnTo>
                    <a:pt x="82" y="8"/>
                  </a:lnTo>
                  <a:lnTo>
                    <a:pt x="82" y="8"/>
                  </a:lnTo>
                  <a:lnTo>
                    <a:pt x="82" y="4"/>
                  </a:lnTo>
                  <a:lnTo>
                    <a:pt x="78" y="0"/>
                  </a:lnTo>
                  <a:lnTo>
                    <a:pt x="78" y="0"/>
                  </a:lnTo>
                  <a:lnTo>
                    <a:pt x="74" y="4"/>
                  </a:lnTo>
                  <a:lnTo>
                    <a:pt x="70" y="4"/>
                  </a:lnTo>
                  <a:lnTo>
                    <a:pt x="67" y="8"/>
                  </a:lnTo>
                  <a:lnTo>
                    <a:pt x="63" y="4"/>
                  </a:lnTo>
                  <a:lnTo>
                    <a:pt x="59" y="4"/>
                  </a:lnTo>
                  <a:lnTo>
                    <a:pt x="56" y="8"/>
                  </a:lnTo>
                  <a:lnTo>
                    <a:pt x="52" y="8"/>
                  </a:lnTo>
                  <a:lnTo>
                    <a:pt x="52" y="8"/>
                  </a:lnTo>
                  <a:lnTo>
                    <a:pt x="48" y="8"/>
                  </a:lnTo>
                  <a:lnTo>
                    <a:pt x="48" y="8"/>
                  </a:lnTo>
                  <a:lnTo>
                    <a:pt x="48" y="11"/>
                  </a:lnTo>
                  <a:lnTo>
                    <a:pt x="44" y="11"/>
                  </a:lnTo>
                  <a:lnTo>
                    <a:pt x="41" y="11"/>
                  </a:lnTo>
                  <a:lnTo>
                    <a:pt x="41" y="8"/>
                  </a:lnTo>
                  <a:lnTo>
                    <a:pt x="37" y="8"/>
                  </a:lnTo>
                  <a:lnTo>
                    <a:pt x="33" y="8"/>
                  </a:lnTo>
                  <a:lnTo>
                    <a:pt x="30" y="8"/>
                  </a:lnTo>
                  <a:lnTo>
                    <a:pt x="26" y="4"/>
                  </a:lnTo>
                  <a:lnTo>
                    <a:pt x="26" y="8"/>
                  </a:lnTo>
                  <a:lnTo>
                    <a:pt x="26" y="8"/>
                  </a:lnTo>
                  <a:lnTo>
                    <a:pt x="26" y="11"/>
                  </a:lnTo>
                  <a:lnTo>
                    <a:pt x="26" y="11"/>
                  </a:lnTo>
                  <a:lnTo>
                    <a:pt x="26" y="11"/>
                  </a:lnTo>
                  <a:lnTo>
                    <a:pt x="26" y="15"/>
                  </a:lnTo>
                  <a:lnTo>
                    <a:pt x="22" y="15"/>
                  </a:lnTo>
                  <a:lnTo>
                    <a:pt x="22" y="19"/>
                  </a:lnTo>
                  <a:lnTo>
                    <a:pt x="22" y="26"/>
                  </a:lnTo>
                  <a:lnTo>
                    <a:pt x="22" y="30"/>
                  </a:lnTo>
                  <a:lnTo>
                    <a:pt x="22" y="30"/>
                  </a:lnTo>
                  <a:lnTo>
                    <a:pt x="26" y="34"/>
                  </a:lnTo>
                  <a:lnTo>
                    <a:pt x="26" y="34"/>
                  </a:lnTo>
                  <a:lnTo>
                    <a:pt x="26" y="37"/>
                  </a:lnTo>
                  <a:lnTo>
                    <a:pt x="19" y="45"/>
                  </a:lnTo>
                  <a:lnTo>
                    <a:pt x="11" y="52"/>
                  </a:lnTo>
                  <a:lnTo>
                    <a:pt x="11" y="52"/>
                  </a:lnTo>
                  <a:lnTo>
                    <a:pt x="4" y="63"/>
                  </a:lnTo>
                  <a:lnTo>
                    <a:pt x="4" y="67"/>
                  </a:lnTo>
                  <a:lnTo>
                    <a:pt x="4" y="71"/>
                  </a:lnTo>
                  <a:lnTo>
                    <a:pt x="4" y="75"/>
                  </a:lnTo>
                  <a:lnTo>
                    <a:pt x="0" y="82"/>
                  </a:lnTo>
                  <a:lnTo>
                    <a:pt x="0" y="86"/>
                  </a:lnTo>
                  <a:lnTo>
                    <a:pt x="0" y="86"/>
                  </a:lnTo>
                  <a:lnTo>
                    <a:pt x="0" y="86"/>
                  </a:lnTo>
                  <a:lnTo>
                    <a:pt x="4" y="86"/>
                  </a:lnTo>
                  <a:lnTo>
                    <a:pt x="7" y="82"/>
                  </a:lnTo>
                  <a:lnTo>
                    <a:pt x="7" y="82"/>
                  </a:lnTo>
                  <a:lnTo>
                    <a:pt x="11" y="86"/>
                  </a:lnTo>
                  <a:lnTo>
                    <a:pt x="11" y="86"/>
                  </a:lnTo>
                  <a:lnTo>
                    <a:pt x="15" y="82"/>
                  </a:lnTo>
                  <a:lnTo>
                    <a:pt x="15" y="82"/>
                  </a:lnTo>
                  <a:lnTo>
                    <a:pt x="15" y="82"/>
                  </a:lnTo>
                  <a:lnTo>
                    <a:pt x="19" y="82"/>
                  </a:lnTo>
                  <a:lnTo>
                    <a:pt x="19" y="82"/>
                  </a:lnTo>
                  <a:lnTo>
                    <a:pt x="19" y="82"/>
                  </a:lnTo>
                  <a:lnTo>
                    <a:pt x="22" y="78"/>
                  </a:lnTo>
                  <a:lnTo>
                    <a:pt x="33" y="78"/>
                  </a:lnTo>
                  <a:lnTo>
                    <a:pt x="33" y="78"/>
                  </a:lnTo>
                  <a:lnTo>
                    <a:pt x="48" y="78"/>
                  </a:lnTo>
                  <a:lnTo>
                    <a:pt x="70" y="78"/>
                  </a:lnTo>
                  <a:lnTo>
                    <a:pt x="74" y="63"/>
                  </a:lnTo>
                  <a:close/>
                </a:path>
              </a:pathLst>
            </a:custGeom>
            <a:grpFill/>
            <a:ln>
              <a:noFill/>
            </a:ln>
          </p:spPr>
          <p:txBody>
            <a:bodyPr vert="horz" wrap="square" lIns="91440" tIns="45720" rIns="91440" bIns="45720" numCol="1" anchor="t" anchorCtr="0" compatLnSpc="1"/>
            <a:lstStyle/>
            <a:p>
              <a:endParaRPr lang="en-US"/>
            </a:p>
          </p:txBody>
        </p:sp>
        <p:sp>
          <p:nvSpPr>
            <p:cNvPr id="256" name="Freeform 109"/>
            <p:cNvSpPr/>
            <p:nvPr/>
          </p:nvSpPr>
          <p:spPr bwMode="auto">
            <a:xfrm>
              <a:off x="4597952" y="2961102"/>
              <a:ext cx="276626" cy="167262"/>
            </a:xfrm>
            <a:custGeom>
              <a:avLst/>
              <a:gdLst>
                <a:gd name="T0" fmla="*/ 137 w 215"/>
                <a:gd name="T1" fmla="*/ 4 h 130"/>
                <a:gd name="T2" fmla="*/ 148 w 215"/>
                <a:gd name="T3" fmla="*/ 19 h 130"/>
                <a:gd name="T4" fmla="*/ 148 w 215"/>
                <a:gd name="T5" fmla="*/ 30 h 130"/>
                <a:gd name="T6" fmla="*/ 155 w 215"/>
                <a:gd name="T7" fmla="*/ 34 h 130"/>
                <a:gd name="T8" fmla="*/ 159 w 215"/>
                <a:gd name="T9" fmla="*/ 41 h 130"/>
                <a:gd name="T10" fmla="*/ 174 w 215"/>
                <a:gd name="T11" fmla="*/ 45 h 130"/>
                <a:gd name="T12" fmla="*/ 181 w 215"/>
                <a:gd name="T13" fmla="*/ 52 h 130"/>
                <a:gd name="T14" fmla="*/ 178 w 215"/>
                <a:gd name="T15" fmla="*/ 56 h 130"/>
                <a:gd name="T16" fmla="*/ 185 w 215"/>
                <a:gd name="T17" fmla="*/ 64 h 130"/>
                <a:gd name="T18" fmla="*/ 196 w 215"/>
                <a:gd name="T19" fmla="*/ 71 h 130"/>
                <a:gd name="T20" fmla="*/ 200 w 215"/>
                <a:gd name="T21" fmla="*/ 78 h 130"/>
                <a:gd name="T22" fmla="*/ 207 w 215"/>
                <a:gd name="T23" fmla="*/ 82 h 130"/>
                <a:gd name="T24" fmla="*/ 215 w 215"/>
                <a:gd name="T25" fmla="*/ 93 h 130"/>
                <a:gd name="T26" fmla="*/ 207 w 215"/>
                <a:gd name="T27" fmla="*/ 89 h 130"/>
                <a:gd name="T28" fmla="*/ 193 w 215"/>
                <a:gd name="T29" fmla="*/ 89 h 130"/>
                <a:gd name="T30" fmla="*/ 185 w 215"/>
                <a:gd name="T31" fmla="*/ 89 h 130"/>
                <a:gd name="T32" fmla="*/ 181 w 215"/>
                <a:gd name="T33" fmla="*/ 89 h 130"/>
                <a:gd name="T34" fmla="*/ 170 w 215"/>
                <a:gd name="T35" fmla="*/ 93 h 130"/>
                <a:gd name="T36" fmla="*/ 167 w 215"/>
                <a:gd name="T37" fmla="*/ 93 h 130"/>
                <a:gd name="T38" fmla="*/ 152 w 215"/>
                <a:gd name="T39" fmla="*/ 97 h 130"/>
                <a:gd name="T40" fmla="*/ 141 w 215"/>
                <a:gd name="T41" fmla="*/ 97 h 130"/>
                <a:gd name="T42" fmla="*/ 130 w 215"/>
                <a:gd name="T43" fmla="*/ 101 h 130"/>
                <a:gd name="T44" fmla="*/ 126 w 215"/>
                <a:gd name="T45" fmla="*/ 104 h 130"/>
                <a:gd name="T46" fmla="*/ 118 w 215"/>
                <a:gd name="T47" fmla="*/ 104 h 130"/>
                <a:gd name="T48" fmla="*/ 104 w 215"/>
                <a:gd name="T49" fmla="*/ 101 h 130"/>
                <a:gd name="T50" fmla="*/ 93 w 215"/>
                <a:gd name="T51" fmla="*/ 97 h 130"/>
                <a:gd name="T52" fmla="*/ 81 w 215"/>
                <a:gd name="T53" fmla="*/ 93 h 130"/>
                <a:gd name="T54" fmla="*/ 74 w 215"/>
                <a:gd name="T55" fmla="*/ 93 h 130"/>
                <a:gd name="T56" fmla="*/ 74 w 215"/>
                <a:gd name="T57" fmla="*/ 101 h 130"/>
                <a:gd name="T58" fmla="*/ 70 w 215"/>
                <a:gd name="T59" fmla="*/ 108 h 130"/>
                <a:gd name="T60" fmla="*/ 67 w 215"/>
                <a:gd name="T61" fmla="*/ 112 h 130"/>
                <a:gd name="T62" fmla="*/ 59 w 215"/>
                <a:gd name="T63" fmla="*/ 112 h 130"/>
                <a:gd name="T64" fmla="*/ 44 w 215"/>
                <a:gd name="T65" fmla="*/ 115 h 130"/>
                <a:gd name="T66" fmla="*/ 30 w 215"/>
                <a:gd name="T67" fmla="*/ 130 h 130"/>
                <a:gd name="T68" fmla="*/ 30 w 215"/>
                <a:gd name="T69" fmla="*/ 123 h 130"/>
                <a:gd name="T70" fmla="*/ 15 w 215"/>
                <a:gd name="T71" fmla="*/ 108 h 130"/>
                <a:gd name="T72" fmla="*/ 4 w 215"/>
                <a:gd name="T73" fmla="*/ 101 h 130"/>
                <a:gd name="T74" fmla="*/ 4 w 215"/>
                <a:gd name="T75" fmla="*/ 82 h 130"/>
                <a:gd name="T76" fmla="*/ 4 w 215"/>
                <a:gd name="T77" fmla="*/ 75 h 130"/>
                <a:gd name="T78" fmla="*/ 15 w 215"/>
                <a:gd name="T79" fmla="*/ 56 h 130"/>
                <a:gd name="T80" fmla="*/ 22 w 215"/>
                <a:gd name="T81" fmla="*/ 52 h 130"/>
                <a:gd name="T82" fmla="*/ 33 w 215"/>
                <a:gd name="T83" fmla="*/ 56 h 130"/>
                <a:gd name="T84" fmla="*/ 37 w 215"/>
                <a:gd name="T85" fmla="*/ 49 h 130"/>
                <a:gd name="T86" fmla="*/ 48 w 215"/>
                <a:gd name="T87" fmla="*/ 52 h 130"/>
                <a:gd name="T88" fmla="*/ 70 w 215"/>
                <a:gd name="T89" fmla="*/ 45 h 130"/>
                <a:gd name="T90" fmla="*/ 74 w 215"/>
                <a:gd name="T91" fmla="*/ 38 h 130"/>
                <a:gd name="T92" fmla="*/ 78 w 215"/>
                <a:gd name="T93" fmla="*/ 30 h 130"/>
                <a:gd name="T94" fmla="*/ 93 w 215"/>
                <a:gd name="T95" fmla="*/ 34 h 130"/>
                <a:gd name="T96" fmla="*/ 107 w 215"/>
                <a:gd name="T97" fmla="*/ 26 h 130"/>
                <a:gd name="T98" fmla="*/ 107 w 215"/>
                <a:gd name="T99" fmla="*/ 19 h 130"/>
                <a:gd name="T100" fmla="*/ 115 w 215"/>
                <a:gd name="T101" fmla="*/ 12 h 130"/>
                <a:gd name="T102" fmla="*/ 122 w 215"/>
                <a:gd name="T103" fmla="*/ 4 h 130"/>
                <a:gd name="T104" fmla="*/ 137 w 215"/>
                <a:gd name="T10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30">
                  <a:moveTo>
                    <a:pt x="137" y="0"/>
                  </a:moveTo>
                  <a:lnTo>
                    <a:pt x="137" y="4"/>
                  </a:lnTo>
                  <a:lnTo>
                    <a:pt x="137" y="4"/>
                  </a:lnTo>
                  <a:lnTo>
                    <a:pt x="137" y="4"/>
                  </a:lnTo>
                  <a:lnTo>
                    <a:pt x="141" y="8"/>
                  </a:lnTo>
                  <a:lnTo>
                    <a:pt x="141" y="8"/>
                  </a:lnTo>
                  <a:lnTo>
                    <a:pt x="144" y="15"/>
                  </a:lnTo>
                  <a:lnTo>
                    <a:pt x="148" y="19"/>
                  </a:lnTo>
                  <a:lnTo>
                    <a:pt x="152" y="23"/>
                  </a:lnTo>
                  <a:lnTo>
                    <a:pt x="148" y="26"/>
                  </a:lnTo>
                  <a:lnTo>
                    <a:pt x="148" y="26"/>
                  </a:lnTo>
                  <a:lnTo>
                    <a:pt x="148" y="30"/>
                  </a:lnTo>
                  <a:lnTo>
                    <a:pt x="148" y="34"/>
                  </a:lnTo>
                  <a:lnTo>
                    <a:pt x="148" y="38"/>
                  </a:lnTo>
                  <a:lnTo>
                    <a:pt x="155" y="38"/>
                  </a:lnTo>
                  <a:lnTo>
                    <a:pt x="155" y="34"/>
                  </a:lnTo>
                  <a:lnTo>
                    <a:pt x="159" y="34"/>
                  </a:lnTo>
                  <a:lnTo>
                    <a:pt x="163" y="38"/>
                  </a:lnTo>
                  <a:lnTo>
                    <a:pt x="159" y="38"/>
                  </a:lnTo>
                  <a:lnTo>
                    <a:pt x="159" y="41"/>
                  </a:lnTo>
                  <a:lnTo>
                    <a:pt x="163" y="45"/>
                  </a:lnTo>
                  <a:lnTo>
                    <a:pt x="167" y="45"/>
                  </a:lnTo>
                  <a:lnTo>
                    <a:pt x="170" y="45"/>
                  </a:lnTo>
                  <a:lnTo>
                    <a:pt x="174" y="45"/>
                  </a:lnTo>
                  <a:lnTo>
                    <a:pt x="174" y="49"/>
                  </a:lnTo>
                  <a:lnTo>
                    <a:pt x="178" y="49"/>
                  </a:lnTo>
                  <a:lnTo>
                    <a:pt x="178" y="49"/>
                  </a:lnTo>
                  <a:lnTo>
                    <a:pt x="181" y="52"/>
                  </a:lnTo>
                  <a:lnTo>
                    <a:pt x="181" y="52"/>
                  </a:lnTo>
                  <a:lnTo>
                    <a:pt x="178" y="56"/>
                  </a:lnTo>
                  <a:lnTo>
                    <a:pt x="178" y="56"/>
                  </a:lnTo>
                  <a:lnTo>
                    <a:pt x="178" y="56"/>
                  </a:lnTo>
                  <a:lnTo>
                    <a:pt x="181" y="60"/>
                  </a:lnTo>
                  <a:lnTo>
                    <a:pt x="181" y="60"/>
                  </a:lnTo>
                  <a:lnTo>
                    <a:pt x="185" y="60"/>
                  </a:lnTo>
                  <a:lnTo>
                    <a:pt x="185" y="64"/>
                  </a:lnTo>
                  <a:lnTo>
                    <a:pt x="189" y="60"/>
                  </a:lnTo>
                  <a:lnTo>
                    <a:pt x="193" y="64"/>
                  </a:lnTo>
                  <a:lnTo>
                    <a:pt x="193" y="67"/>
                  </a:lnTo>
                  <a:lnTo>
                    <a:pt x="196" y="71"/>
                  </a:lnTo>
                  <a:lnTo>
                    <a:pt x="196" y="71"/>
                  </a:lnTo>
                  <a:lnTo>
                    <a:pt x="200" y="75"/>
                  </a:lnTo>
                  <a:lnTo>
                    <a:pt x="200" y="75"/>
                  </a:lnTo>
                  <a:lnTo>
                    <a:pt x="200" y="78"/>
                  </a:lnTo>
                  <a:lnTo>
                    <a:pt x="200" y="78"/>
                  </a:lnTo>
                  <a:lnTo>
                    <a:pt x="207" y="78"/>
                  </a:lnTo>
                  <a:lnTo>
                    <a:pt x="211" y="82"/>
                  </a:lnTo>
                  <a:lnTo>
                    <a:pt x="207" y="82"/>
                  </a:lnTo>
                  <a:lnTo>
                    <a:pt x="211" y="86"/>
                  </a:lnTo>
                  <a:lnTo>
                    <a:pt x="211" y="89"/>
                  </a:lnTo>
                  <a:lnTo>
                    <a:pt x="215" y="89"/>
                  </a:lnTo>
                  <a:lnTo>
                    <a:pt x="215" y="93"/>
                  </a:lnTo>
                  <a:lnTo>
                    <a:pt x="215" y="93"/>
                  </a:lnTo>
                  <a:lnTo>
                    <a:pt x="215" y="93"/>
                  </a:lnTo>
                  <a:lnTo>
                    <a:pt x="211" y="89"/>
                  </a:lnTo>
                  <a:lnTo>
                    <a:pt x="207" y="89"/>
                  </a:lnTo>
                  <a:lnTo>
                    <a:pt x="204" y="93"/>
                  </a:lnTo>
                  <a:lnTo>
                    <a:pt x="204" y="93"/>
                  </a:lnTo>
                  <a:lnTo>
                    <a:pt x="196" y="93"/>
                  </a:lnTo>
                  <a:lnTo>
                    <a:pt x="193" y="89"/>
                  </a:lnTo>
                  <a:lnTo>
                    <a:pt x="193" y="89"/>
                  </a:lnTo>
                  <a:lnTo>
                    <a:pt x="189" y="89"/>
                  </a:lnTo>
                  <a:lnTo>
                    <a:pt x="189" y="89"/>
                  </a:lnTo>
                  <a:lnTo>
                    <a:pt x="185" y="89"/>
                  </a:lnTo>
                  <a:lnTo>
                    <a:pt x="181" y="89"/>
                  </a:lnTo>
                  <a:lnTo>
                    <a:pt x="181" y="89"/>
                  </a:lnTo>
                  <a:lnTo>
                    <a:pt x="181" y="89"/>
                  </a:lnTo>
                  <a:lnTo>
                    <a:pt x="181" y="89"/>
                  </a:lnTo>
                  <a:lnTo>
                    <a:pt x="178" y="93"/>
                  </a:lnTo>
                  <a:lnTo>
                    <a:pt x="178" y="93"/>
                  </a:lnTo>
                  <a:lnTo>
                    <a:pt x="174" y="93"/>
                  </a:lnTo>
                  <a:lnTo>
                    <a:pt x="170" y="93"/>
                  </a:lnTo>
                  <a:lnTo>
                    <a:pt x="170" y="93"/>
                  </a:lnTo>
                  <a:lnTo>
                    <a:pt x="167" y="93"/>
                  </a:lnTo>
                  <a:lnTo>
                    <a:pt x="167" y="93"/>
                  </a:lnTo>
                  <a:lnTo>
                    <a:pt x="167" y="93"/>
                  </a:lnTo>
                  <a:lnTo>
                    <a:pt x="167" y="93"/>
                  </a:lnTo>
                  <a:lnTo>
                    <a:pt x="163" y="93"/>
                  </a:lnTo>
                  <a:lnTo>
                    <a:pt x="155" y="93"/>
                  </a:lnTo>
                  <a:lnTo>
                    <a:pt x="152" y="97"/>
                  </a:lnTo>
                  <a:lnTo>
                    <a:pt x="152" y="97"/>
                  </a:lnTo>
                  <a:lnTo>
                    <a:pt x="144" y="97"/>
                  </a:lnTo>
                  <a:lnTo>
                    <a:pt x="144" y="97"/>
                  </a:lnTo>
                  <a:lnTo>
                    <a:pt x="141" y="97"/>
                  </a:lnTo>
                  <a:lnTo>
                    <a:pt x="137" y="97"/>
                  </a:lnTo>
                  <a:lnTo>
                    <a:pt x="133" y="97"/>
                  </a:lnTo>
                  <a:lnTo>
                    <a:pt x="133" y="97"/>
                  </a:lnTo>
                  <a:lnTo>
                    <a:pt x="130" y="101"/>
                  </a:lnTo>
                  <a:lnTo>
                    <a:pt x="130" y="104"/>
                  </a:lnTo>
                  <a:lnTo>
                    <a:pt x="133" y="104"/>
                  </a:lnTo>
                  <a:lnTo>
                    <a:pt x="130" y="104"/>
                  </a:lnTo>
                  <a:lnTo>
                    <a:pt x="126" y="104"/>
                  </a:lnTo>
                  <a:lnTo>
                    <a:pt x="126" y="104"/>
                  </a:lnTo>
                  <a:lnTo>
                    <a:pt x="122" y="104"/>
                  </a:lnTo>
                  <a:lnTo>
                    <a:pt x="118" y="104"/>
                  </a:lnTo>
                  <a:lnTo>
                    <a:pt x="118" y="104"/>
                  </a:lnTo>
                  <a:lnTo>
                    <a:pt x="115" y="104"/>
                  </a:lnTo>
                  <a:lnTo>
                    <a:pt x="111" y="104"/>
                  </a:lnTo>
                  <a:lnTo>
                    <a:pt x="107" y="104"/>
                  </a:lnTo>
                  <a:lnTo>
                    <a:pt x="104" y="101"/>
                  </a:lnTo>
                  <a:lnTo>
                    <a:pt x="100" y="101"/>
                  </a:lnTo>
                  <a:lnTo>
                    <a:pt x="100" y="101"/>
                  </a:lnTo>
                  <a:lnTo>
                    <a:pt x="96" y="97"/>
                  </a:lnTo>
                  <a:lnTo>
                    <a:pt x="93" y="97"/>
                  </a:lnTo>
                  <a:lnTo>
                    <a:pt x="89" y="93"/>
                  </a:lnTo>
                  <a:lnTo>
                    <a:pt x="89" y="93"/>
                  </a:lnTo>
                  <a:lnTo>
                    <a:pt x="85" y="93"/>
                  </a:lnTo>
                  <a:lnTo>
                    <a:pt x="81" y="93"/>
                  </a:lnTo>
                  <a:lnTo>
                    <a:pt x="81" y="93"/>
                  </a:lnTo>
                  <a:lnTo>
                    <a:pt x="81" y="93"/>
                  </a:lnTo>
                  <a:lnTo>
                    <a:pt x="78" y="93"/>
                  </a:lnTo>
                  <a:lnTo>
                    <a:pt x="74" y="93"/>
                  </a:lnTo>
                  <a:lnTo>
                    <a:pt x="74" y="97"/>
                  </a:lnTo>
                  <a:lnTo>
                    <a:pt x="74" y="97"/>
                  </a:lnTo>
                  <a:lnTo>
                    <a:pt x="74" y="101"/>
                  </a:lnTo>
                  <a:lnTo>
                    <a:pt x="74" y="101"/>
                  </a:lnTo>
                  <a:lnTo>
                    <a:pt x="70" y="101"/>
                  </a:lnTo>
                  <a:lnTo>
                    <a:pt x="70" y="101"/>
                  </a:lnTo>
                  <a:lnTo>
                    <a:pt x="70" y="104"/>
                  </a:lnTo>
                  <a:lnTo>
                    <a:pt x="70" y="108"/>
                  </a:lnTo>
                  <a:lnTo>
                    <a:pt x="70" y="108"/>
                  </a:lnTo>
                  <a:lnTo>
                    <a:pt x="70" y="112"/>
                  </a:lnTo>
                  <a:lnTo>
                    <a:pt x="70" y="112"/>
                  </a:lnTo>
                  <a:lnTo>
                    <a:pt x="67" y="112"/>
                  </a:lnTo>
                  <a:lnTo>
                    <a:pt x="67" y="115"/>
                  </a:lnTo>
                  <a:lnTo>
                    <a:pt x="63" y="112"/>
                  </a:lnTo>
                  <a:lnTo>
                    <a:pt x="63" y="112"/>
                  </a:lnTo>
                  <a:lnTo>
                    <a:pt x="59" y="112"/>
                  </a:lnTo>
                  <a:lnTo>
                    <a:pt x="56" y="112"/>
                  </a:lnTo>
                  <a:lnTo>
                    <a:pt x="56" y="112"/>
                  </a:lnTo>
                  <a:lnTo>
                    <a:pt x="52" y="112"/>
                  </a:lnTo>
                  <a:lnTo>
                    <a:pt x="44" y="115"/>
                  </a:lnTo>
                  <a:lnTo>
                    <a:pt x="44" y="115"/>
                  </a:lnTo>
                  <a:lnTo>
                    <a:pt x="41" y="115"/>
                  </a:lnTo>
                  <a:lnTo>
                    <a:pt x="37" y="119"/>
                  </a:lnTo>
                  <a:lnTo>
                    <a:pt x="30" y="130"/>
                  </a:lnTo>
                  <a:lnTo>
                    <a:pt x="30" y="130"/>
                  </a:lnTo>
                  <a:lnTo>
                    <a:pt x="30" y="130"/>
                  </a:lnTo>
                  <a:lnTo>
                    <a:pt x="30" y="127"/>
                  </a:lnTo>
                  <a:lnTo>
                    <a:pt x="30" y="123"/>
                  </a:lnTo>
                  <a:lnTo>
                    <a:pt x="22" y="123"/>
                  </a:lnTo>
                  <a:lnTo>
                    <a:pt x="22" y="119"/>
                  </a:lnTo>
                  <a:lnTo>
                    <a:pt x="18" y="115"/>
                  </a:lnTo>
                  <a:lnTo>
                    <a:pt x="15" y="108"/>
                  </a:lnTo>
                  <a:lnTo>
                    <a:pt x="15" y="108"/>
                  </a:lnTo>
                  <a:lnTo>
                    <a:pt x="11" y="104"/>
                  </a:lnTo>
                  <a:lnTo>
                    <a:pt x="7" y="101"/>
                  </a:lnTo>
                  <a:lnTo>
                    <a:pt x="4" y="101"/>
                  </a:lnTo>
                  <a:lnTo>
                    <a:pt x="4" y="93"/>
                  </a:lnTo>
                  <a:lnTo>
                    <a:pt x="4" y="89"/>
                  </a:lnTo>
                  <a:lnTo>
                    <a:pt x="4" y="86"/>
                  </a:lnTo>
                  <a:lnTo>
                    <a:pt x="4" y="82"/>
                  </a:lnTo>
                  <a:lnTo>
                    <a:pt x="4" y="78"/>
                  </a:lnTo>
                  <a:lnTo>
                    <a:pt x="0" y="75"/>
                  </a:lnTo>
                  <a:lnTo>
                    <a:pt x="4" y="75"/>
                  </a:lnTo>
                  <a:lnTo>
                    <a:pt x="4" y="75"/>
                  </a:lnTo>
                  <a:lnTo>
                    <a:pt x="7" y="71"/>
                  </a:lnTo>
                  <a:lnTo>
                    <a:pt x="11" y="67"/>
                  </a:lnTo>
                  <a:lnTo>
                    <a:pt x="15" y="60"/>
                  </a:lnTo>
                  <a:lnTo>
                    <a:pt x="15" y="56"/>
                  </a:lnTo>
                  <a:lnTo>
                    <a:pt x="18" y="56"/>
                  </a:lnTo>
                  <a:lnTo>
                    <a:pt x="18" y="52"/>
                  </a:lnTo>
                  <a:lnTo>
                    <a:pt x="18" y="52"/>
                  </a:lnTo>
                  <a:lnTo>
                    <a:pt x="22" y="52"/>
                  </a:lnTo>
                  <a:lnTo>
                    <a:pt x="22" y="56"/>
                  </a:lnTo>
                  <a:lnTo>
                    <a:pt x="26" y="56"/>
                  </a:lnTo>
                  <a:lnTo>
                    <a:pt x="30" y="56"/>
                  </a:lnTo>
                  <a:lnTo>
                    <a:pt x="33" y="56"/>
                  </a:lnTo>
                  <a:lnTo>
                    <a:pt x="33" y="52"/>
                  </a:lnTo>
                  <a:lnTo>
                    <a:pt x="33" y="49"/>
                  </a:lnTo>
                  <a:lnTo>
                    <a:pt x="37" y="49"/>
                  </a:lnTo>
                  <a:lnTo>
                    <a:pt x="37" y="49"/>
                  </a:lnTo>
                  <a:lnTo>
                    <a:pt x="41" y="52"/>
                  </a:lnTo>
                  <a:lnTo>
                    <a:pt x="41" y="56"/>
                  </a:lnTo>
                  <a:lnTo>
                    <a:pt x="44" y="52"/>
                  </a:lnTo>
                  <a:lnTo>
                    <a:pt x="48" y="52"/>
                  </a:lnTo>
                  <a:lnTo>
                    <a:pt x="52" y="49"/>
                  </a:lnTo>
                  <a:lnTo>
                    <a:pt x="56" y="49"/>
                  </a:lnTo>
                  <a:lnTo>
                    <a:pt x="67" y="45"/>
                  </a:lnTo>
                  <a:lnTo>
                    <a:pt x="70" y="45"/>
                  </a:lnTo>
                  <a:lnTo>
                    <a:pt x="74" y="41"/>
                  </a:lnTo>
                  <a:lnTo>
                    <a:pt x="78" y="41"/>
                  </a:lnTo>
                  <a:lnTo>
                    <a:pt x="78" y="38"/>
                  </a:lnTo>
                  <a:lnTo>
                    <a:pt x="74" y="38"/>
                  </a:lnTo>
                  <a:lnTo>
                    <a:pt x="74" y="34"/>
                  </a:lnTo>
                  <a:lnTo>
                    <a:pt x="74" y="34"/>
                  </a:lnTo>
                  <a:lnTo>
                    <a:pt x="74" y="30"/>
                  </a:lnTo>
                  <a:lnTo>
                    <a:pt x="78" y="30"/>
                  </a:lnTo>
                  <a:lnTo>
                    <a:pt x="81" y="30"/>
                  </a:lnTo>
                  <a:lnTo>
                    <a:pt x="85" y="34"/>
                  </a:lnTo>
                  <a:lnTo>
                    <a:pt x="89" y="34"/>
                  </a:lnTo>
                  <a:lnTo>
                    <a:pt x="93" y="34"/>
                  </a:lnTo>
                  <a:lnTo>
                    <a:pt x="100" y="30"/>
                  </a:lnTo>
                  <a:lnTo>
                    <a:pt x="104" y="30"/>
                  </a:lnTo>
                  <a:lnTo>
                    <a:pt x="104" y="26"/>
                  </a:lnTo>
                  <a:lnTo>
                    <a:pt x="107" y="26"/>
                  </a:lnTo>
                  <a:lnTo>
                    <a:pt x="104" y="23"/>
                  </a:lnTo>
                  <a:lnTo>
                    <a:pt x="107" y="23"/>
                  </a:lnTo>
                  <a:lnTo>
                    <a:pt x="107" y="19"/>
                  </a:lnTo>
                  <a:lnTo>
                    <a:pt x="107" y="19"/>
                  </a:lnTo>
                  <a:lnTo>
                    <a:pt x="111" y="15"/>
                  </a:lnTo>
                  <a:lnTo>
                    <a:pt x="111" y="15"/>
                  </a:lnTo>
                  <a:lnTo>
                    <a:pt x="115" y="15"/>
                  </a:lnTo>
                  <a:lnTo>
                    <a:pt x="115" y="12"/>
                  </a:lnTo>
                  <a:lnTo>
                    <a:pt x="118" y="12"/>
                  </a:lnTo>
                  <a:lnTo>
                    <a:pt x="118" y="8"/>
                  </a:lnTo>
                  <a:lnTo>
                    <a:pt x="118" y="8"/>
                  </a:lnTo>
                  <a:lnTo>
                    <a:pt x="122" y="4"/>
                  </a:lnTo>
                  <a:lnTo>
                    <a:pt x="126" y="4"/>
                  </a:lnTo>
                  <a:lnTo>
                    <a:pt x="130" y="4"/>
                  </a:lnTo>
                  <a:lnTo>
                    <a:pt x="133" y="4"/>
                  </a:lnTo>
                  <a:lnTo>
                    <a:pt x="137" y="0"/>
                  </a:lnTo>
                  <a:lnTo>
                    <a:pt x="137" y="0"/>
                  </a:lnTo>
                  <a:close/>
                </a:path>
              </a:pathLst>
            </a:custGeom>
            <a:grpFill/>
            <a:ln>
              <a:noFill/>
            </a:ln>
          </p:spPr>
          <p:txBody>
            <a:bodyPr vert="horz" wrap="square" lIns="91440" tIns="45720" rIns="91440" bIns="45720" numCol="1" anchor="t" anchorCtr="0" compatLnSpc="1"/>
            <a:lstStyle/>
            <a:p>
              <a:endParaRPr lang="en-US"/>
            </a:p>
          </p:txBody>
        </p:sp>
        <p:sp>
          <p:nvSpPr>
            <p:cNvPr id="257" name="Freeform 110"/>
            <p:cNvSpPr/>
            <p:nvPr/>
          </p:nvSpPr>
          <p:spPr bwMode="auto">
            <a:xfrm>
              <a:off x="4488589" y="2517214"/>
              <a:ext cx="328091" cy="277912"/>
            </a:xfrm>
            <a:custGeom>
              <a:avLst/>
              <a:gdLst>
                <a:gd name="T0" fmla="*/ 237 w 255"/>
                <a:gd name="T1" fmla="*/ 208 h 216"/>
                <a:gd name="T2" fmla="*/ 248 w 255"/>
                <a:gd name="T3" fmla="*/ 60 h 216"/>
                <a:gd name="T4" fmla="*/ 244 w 255"/>
                <a:gd name="T5" fmla="*/ 49 h 216"/>
                <a:gd name="T6" fmla="*/ 248 w 255"/>
                <a:gd name="T7" fmla="*/ 41 h 216"/>
                <a:gd name="T8" fmla="*/ 244 w 255"/>
                <a:gd name="T9" fmla="*/ 34 h 216"/>
                <a:gd name="T10" fmla="*/ 248 w 255"/>
                <a:gd name="T11" fmla="*/ 23 h 216"/>
                <a:gd name="T12" fmla="*/ 244 w 255"/>
                <a:gd name="T13" fmla="*/ 19 h 216"/>
                <a:gd name="T14" fmla="*/ 237 w 255"/>
                <a:gd name="T15" fmla="*/ 19 h 216"/>
                <a:gd name="T16" fmla="*/ 226 w 255"/>
                <a:gd name="T17" fmla="*/ 15 h 216"/>
                <a:gd name="T18" fmla="*/ 215 w 255"/>
                <a:gd name="T19" fmla="*/ 12 h 216"/>
                <a:gd name="T20" fmla="*/ 215 w 255"/>
                <a:gd name="T21" fmla="*/ 12 h 216"/>
                <a:gd name="T22" fmla="*/ 207 w 255"/>
                <a:gd name="T23" fmla="*/ 4 h 216"/>
                <a:gd name="T24" fmla="*/ 200 w 255"/>
                <a:gd name="T25" fmla="*/ 4 h 216"/>
                <a:gd name="T26" fmla="*/ 196 w 255"/>
                <a:gd name="T27" fmla="*/ 4 h 216"/>
                <a:gd name="T28" fmla="*/ 189 w 255"/>
                <a:gd name="T29" fmla="*/ 4 h 216"/>
                <a:gd name="T30" fmla="*/ 178 w 255"/>
                <a:gd name="T31" fmla="*/ 4 h 216"/>
                <a:gd name="T32" fmla="*/ 166 w 255"/>
                <a:gd name="T33" fmla="*/ 12 h 216"/>
                <a:gd name="T34" fmla="*/ 163 w 255"/>
                <a:gd name="T35" fmla="*/ 19 h 216"/>
                <a:gd name="T36" fmla="*/ 166 w 255"/>
                <a:gd name="T37" fmla="*/ 30 h 216"/>
                <a:gd name="T38" fmla="*/ 166 w 255"/>
                <a:gd name="T39" fmla="*/ 38 h 216"/>
                <a:gd name="T40" fmla="*/ 163 w 255"/>
                <a:gd name="T41" fmla="*/ 45 h 216"/>
                <a:gd name="T42" fmla="*/ 152 w 255"/>
                <a:gd name="T43" fmla="*/ 49 h 216"/>
                <a:gd name="T44" fmla="*/ 141 w 255"/>
                <a:gd name="T45" fmla="*/ 41 h 216"/>
                <a:gd name="T46" fmla="*/ 126 w 255"/>
                <a:gd name="T47" fmla="*/ 34 h 216"/>
                <a:gd name="T48" fmla="*/ 107 w 255"/>
                <a:gd name="T49" fmla="*/ 30 h 216"/>
                <a:gd name="T50" fmla="*/ 100 w 255"/>
                <a:gd name="T51" fmla="*/ 30 h 216"/>
                <a:gd name="T52" fmla="*/ 89 w 255"/>
                <a:gd name="T53" fmla="*/ 19 h 216"/>
                <a:gd name="T54" fmla="*/ 85 w 255"/>
                <a:gd name="T55" fmla="*/ 12 h 216"/>
                <a:gd name="T56" fmla="*/ 70 w 255"/>
                <a:gd name="T57" fmla="*/ 4 h 216"/>
                <a:gd name="T58" fmla="*/ 55 w 255"/>
                <a:gd name="T59" fmla="*/ 4 h 216"/>
                <a:gd name="T60" fmla="*/ 37 w 255"/>
                <a:gd name="T61" fmla="*/ 4 h 216"/>
                <a:gd name="T62" fmla="*/ 29 w 255"/>
                <a:gd name="T63" fmla="*/ 0 h 216"/>
                <a:gd name="T64" fmla="*/ 29 w 255"/>
                <a:gd name="T65" fmla="*/ 8 h 216"/>
                <a:gd name="T66" fmla="*/ 29 w 255"/>
                <a:gd name="T67" fmla="*/ 15 h 216"/>
                <a:gd name="T68" fmla="*/ 18 w 255"/>
                <a:gd name="T69" fmla="*/ 23 h 216"/>
                <a:gd name="T70" fmla="*/ 11 w 255"/>
                <a:gd name="T71" fmla="*/ 23 h 216"/>
                <a:gd name="T72" fmla="*/ 7 w 255"/>
                <a:gd name="T73" fmla="*/ 26 h 216"/>
                <a:gd name="T74" fmla="*/ 11 w 255"/>
                <a:gd name="T75" fmla="*/ 34 h 216"/>
                <a:gd name="T76" fmla="*/ 11 w 255"/>
                <a:gd name="T77" fmla="*/ 38 h 216"/>
                <a:gd name="T78" fmla="*/ 7 w 255"/>
                <a:gd name="T79" fmla="*/ 41 h 216"/>
                <a:gd name="T80" fmla="*/ 4 w 255"/>
                <a:gd name="T81" fmla="*/ 45 h 216"/>
                <a:gd name="T82" fmla="*/ 0 w 255"/>
                <a:gd name="T83" fmla="*/ 45 h 216"/>
                <a:gd name="T84" fmla="*/ 0 w 255"/>
                <a:gd name="T85" fmla="*/ 49 h 216"/>
                <a:gd name="T86" fmla="*/ 0 w 255"/>
                <a:gd name="T87" fmla="*/ 52 h 216"/>
                <a:gd name="T88" fmla="*/ 4 w 255"/>
                <a:gd name="T89" fmla="*/ 67 h 216"/>
                <a:gd name="T90" fmla="*/ 4 w 255"/>
                <a:gd name="T91" fmla="*/ 75 h 216"/>
                <a:gd name="T92" fmla="*/ 7 w 255"/>
                <a:gd name="T93" fmla="*/ 86 h 216"/>
                <a:gd name="T94" fmla="*/ 4 w 255"/>
                <a:gd name="T95" fmla="*/ 97 h 216"/>
                <a:gd name="T96" fmla="*/ 7 w 255"/>
                <a:gd name="T97" fmla="*/ 104 h 216"/>
                <a:gd name="T98" fmla="*/ 0 w 255"/>
                <a:gd name="T99" fmla="*/ 108 h 216"/>
                <a:gd name="T100" fmla="*/ 0 w 255"/>
                <a:gd name="T101" fmla="*/ 112 h 216"/>
                <a:gd name="T102" fmla="*/ 4 w 255"/>
                <a:gd name="T103" fmla="*/ 119 h 216"/>
                <a:gd name="T104" fmla="*/ 7 w 255"/>
                <a:gd name="T105" fmla="*/ 127 h 216"/>
                <a:gd name="T106" fmla="*/ 11 w 255"/>
                <a:gd name="T107" fmla="*/ 130 h 216"/>
                <a:gd name="T108" fmla="*/ 11 w 255"/>
                <a:gd name="T109" fmla="*/ 138 h 216"/>
                <a:gd name="T110" fmla="*/ 15 w 255"/>
                <a:gd name="T111" fmla="*/ 141 h 216"/>
                <a:gd name="T112" fmla="*/ 26 w 255"/>
                <a:gd name="T113" fmla="*/ 141 h 216"/>
                <a:gd name="T114" fmla="*/ 33 w 255"/>
                <a:gd name="T115" fmla="*/ 145 h 216"/>
                <a:gd name="T116" fmla="*/ 37 w 255"/>
                <a:gd name="T117" fmla="*/ 153 h 216"/>
                <a:gd name="T118" fmla="*/ 41 w 255"/>
                <a:gd name="T119" fmla="*/ 156 h 216"/>
                <a:gd name="T120" fmla="*/ 74 w 255"/>
                <a:gd name="T121" fmla="*/ 167 h 216"/>
                <a:gd name="T122" fmla="*/ 237 w 255"/>
                <a:gd name="T123" fmla="*/ 216 h 216"/>
                <a:gd name="T124" fmla="*/ 237 w 255"/>
                <a:gd name="T1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 h="216">
                  <a:moveTo>
                    <a:pt x="237" y="216"/>
                  </a:moveTo>
                  <a:lnTo>
                    <a:pt x="237" y="208"/>
                  </a:lnTo>
                  <a:lnTo>
                    <a:pt x="255" y="208"/>
                  </a:lnTo>
                  <a:lnTo>
                    <a:pt x="248" y="60"/>
                  </a:lnTo>
                  <a:lnTo>
                    <a:pt x="244" y="52"/>
                  </a:lnTo>
                  <a:lnTo>
                    <a:pt x="244" y="49"/>
                  </a:lnTo>
                  <a:lnTo>
                    <a:pt x="244" y="45"/>
                  </a:lnTo>
                  <a:lnTo>
                    <a:pt x="248" y="41"/>
                  </a:lnTo>
                  <a:lnTo>
                    <a:pt x="248" y="38"/>
                  </a:lnTo>
                  <a:lnTo>
                    <a:pt x="244" y="34"/>
                  </a:lnTo>
                  <a:lnTo>
                    <a:pt x="248" y="26"/>
                  </a:lnTo>
                  <a:lnTo>
                    <a:pt x="248" y="23"/>
                  </a:lnTo>
                  <a:lnTo>
                    <a:pt x="248" y="19"/>
                  </a:lnTo>
                  <a:lnTo>
                    <a:pt x="244" y="19"/>
                  </a:lnTo>
                  <a:lnTo>
                    <a:pt x="240" y="15"/>
                  </a:lnTo>
                  <a:lnTo>
                    <a:pt x="237" y="19"/>
                  </a:lnTo>
                  <a:lnTo>
                    <a:pt x="226" y="15"/>
                  </a:lnTo>
                  <a:lnTo>
                    <a:pt x="226" y="15"/>
                  </a:lnTo>
                  <a:lnTo>
                    <a:pt x="222" y="15"/>
                  </a:lnTo>
                  <a:lnTo>
                    <a:pt x="215" y="12"/>
                  </a:lnTo>
                  <a:lnTo>
                    <a:pt x="215" y="12"/>
                  </a:lnTo>
                  <a:lnTo>
                    <a:pt x="215" y="12"/>
                  </a:lnTo>
                  <a:lnTo>
                    <a:pt x="215" y="8"/>
                  </a:lnTo>
                  <a:lnTo>
                    <a:pt x="207" y="4"/>
                  </a:lnTo>
                  <a:lnTo>
                    <a:pt x="203" y="4"/>
                  </a:lnTo>
                  <a:lnTo>
                    <a:pt x="200" y="4"/>
                  </a:lnTo>
                  <a:lnTo>
                    <a:pt x="196" y="4"/>
                  </a:lnTo>
                  <a:lnTo>
                    <a:pt x="196" y="4"/>
                  </a:lnTo>
                  <a:lnTo>
                    <a:pt x="192" y="4"/>
                  </a:lnTo>
                  <a:lnTo>
                    <a:pt x="189" y="4"/>
                  </a:lnTo>
                  <a:lnTo>
                    <a:pt x="185" y="4"/>
                  </a:lnTo>
                  <a:lnTo>
                    <a:pt x="178" y="4"/>
                  </a:lnTo>
                  <a:lnTo>
                    <a:pt x="170" y="8"/>
                  </a:lnTo>
                  <a:lnTo>
                    <a:pt x="166" y="12"/>
                  </a:lnTo>
                  <a:lnTo>
                    <a:pt x="166" y="15"/>
                  </a:lnTo>
                  <a:lnTo>
                    <a:pt x="163" y="19"/>
                  </a:lnTo>
                  <a:lnTo>
                    <a:pt x="163" y="26"/>
                  </a:lnTo>
                  <a:lnTo>
                    <a:pt x="166" y="30"/>
                  </a:lnTo>
                  <a:lnTo>
                    <a:pt x="166" y="38"/>
                  </a:lnTo>
                  <a:lnTo>
                    <a:pt x="166" y="38"/>
                  </a:lnTo>
                  <a:lnTo>
                    <a:pt x="163" y="41"/>
                  </a:lnTo>
                  <a:lnTo>
                    <a:pt x="163" y="45"/>
                  </a:lnTo>
                  <a:lnTo>
                    <a:pt x="155" y="49"/>
                  </a:lnTo>
                  <a:lnTo>
                    <a:pt x="152" y="49"/>
                  </a:lnTo>
                  <a:lnTo>
                    <a:pt x="144" y="49"/>
                  </a:lnTo>
                  <a:lnTo>
                    <a:pt x="141" y="41"/>
                  </a:lnTo>
                  <a:lnTo>
                    <a:pt x="133" y="38"/>
                  </a:lnTo>
                  <a:lnTo>
                    <a:pt x="126" y="34"/>
                  </a:lnTo>
                  <a:lnTo>
                    <a:pt x="115" y="30"/>
                  </a:lnTo>
                  <a:lnTo>
                    <a:pt x="107" y="30"/>
                  </a:lnTo>
                  <a:lnTo>
                    <a:pt x="107" y="30"/>
                  </a:lnTo>
                  <a:lnTo>
                    <a:pt x="100" y="30"/>
                  </a:lnTo>
                  <a:lnTo>
                    <a:pt x="96" y="30"/>
                  </a:lnTo>
                  <a:lnTo>
                    <a:pt x="89" y="19"/>
                  </a:lnTo>
                  <a:lnTo>
                    <a:pt x="89" y="15"/>
                  </a:lnTo>
                  <a:lnTo>
                    <a:pt x="85" y="12"/>
                  </a:lnTo>
                  <a:lnTo>
                    <a:pt x="74" y="8"/>
                  </a:lnTo>
                  <a:lnTo>
                    <a:pt x="70" y="4"/>
                  </a:lnTo>
                  <a:lnTo>
                    <a:pt x="63" y="4"/>
                  </a:lnTo>
                  <a:lnTo>
                    <a:pt x="55" y="4"/>
                  </a:lnTo>
                  <a:lnTo>
                    <a:pt x="44" y="4"/>
                  </a:lnTo>
                  <a:lnTo>
                    <a:pt x="37" y="4"/>
                  </a:lnTo>
                  <a:lnTo>
                    <a:pt x="33" y="0"/>
                  </a:lnTo>
                  <a:lnTo>
                    <a:pt x="29" y="0"/>
                  </a:lnTo>
                  <a:lnTo>
                    <a:pt x="29" y="0"/>
                  </a:lnTo>
                  <a:lnTo>
                    <a:pt x="29" y="8"/>
                  </a:lnTo>
                  <a:lnTo>
                    <a:pt x="29" y="8"/>
                  </a:lnTo>
                  <a:lnTo>
                    <a:pt x="29" y="15"/>
                  </a:lnTo>
                  <a:lnTo>
                    <a:pt x="18" y="19"/>
                  </a:lnTo>
                  <a:lnTo>
                    <a:pt x="18" y="23"/>
                  </a:lnTo>
                  <a:lnTo>
                    <a:pt x="15" y="23"/>
                  </a:lnTo>
                  <a:lnTo>
                    <a:pt x="11" y="23"/>
                  </a:lnTo>
                  <a:lnTo>
                    <a:pt x="7" y="26"/>
                  </a:lnTo>
                  <a:lnTo>
                    <a:pt x="7" y="26"/>
                  </a:lnTo>
                  <a:lnTo>
                    <a:pt x="7" y="30"/>
                  </a:lnTo>
                  <a:lnTo>
                    <a:pt x="11" y="34"/>
                  </a:lnTo>
                  <a:lnTo>
                    <a:pt x="11" y="38"/>
                  </a:lnTo>
                  <a:lnTo>
                    <a:pt x="11" y="38"/>
                  </a:lnTo>
                  <a:lnTo>
                    <a:pt x="11" y="41"/>
                  </a:lnTo>
                  <a:lnTo>
                    <a:pt x="7" y="41"/>
                  </a:lnTo>
                  <a:lnTo>
                    <a:pt x="7" y="45"/>
                  </a:lnTo>
                  <a:lnTo>
                    <a:pt x="4" y="45"/>
                  </a:lnTo>
                  <a:lnTo>
                    <a:pt x="4" y="45"/>
                  </a:lnTo>
                  <a:lnTo>
                    <a:pt x="0" y="45"/>
                  </a:lnTo>
                  <a:lnTo>
                    <a:pt x="0" y="45"/>
                  </a:lnTo>
                  <a:lnTo>
                    <a:pt x="0" y="49"/>
                  </a:lnTo>
                  <a:lnTo>
                    <a:pt x="0" y="52"/>
                  </a:lnTo>
                  <a:lnTo>
                    <a:pt x="0" y="52"/>
                  </a:lnTo>
                  <a:lnTo>
                    <a:pt x="4" y="56"/>
                  </a:lnTo>
                  <a:lnTo>
                    <a:pt x="4" y="67"/>
                  </a:lnTo>
                  <a:lnTo>
                    <a:pt x="4" y="71"/>
                  </a:lnTo>
                  <a:lnTo>
                    <a:pt x="4" y="75"/>
                  </a:lnTo>
                  <a:lnTo>
                    <a:pt x="4" y="82"/>
                  </a:lnTo>
                  <a:lnTo>
                    <a:pt x="7" y="86"/>
                  </a:lnTo>
                  <a:lnTo>
                    <a:pt x="4" y="93"/>
                  </a:lnTo>
                  <a:lnTo>
                    <a:pt x="4" y="97"/>
                  </a:lnTo>
                  <a:lnTo>
                    <a:pt x="7" y="101"/>
                  </a:lnTo>
                  <a:lnTo>
                    <a:pt x="7" y="104"/>
                  </a:lnTo>
                  <a:lnTo>
                    <a:pt x="4" y="104"/>
                  </a:lnTo>
                  <a:lnTo>
                    <a:pt x="0" y="108"/>
                  </a:lnTo>
                  <a:lnTo>
                    <a:pt x="0" y="112"/>
                  </a:lnTo>
                  <a:lnTo>
                    <a:pt x="0" y="112"/>
                  </a:lnTo>
                  <a:lnTo>
                    <a:pt x="0" y="112"/>
                  </a:lnTo>
                  <a:lnTo>
                    <a:pt x="4" y="119"/>
                  </a:lnTo>
                  <a:lnTo>
                    <a:pt x="7" y="123"/>
                  </a:lnTo>
                  <a:lnTo>
                    <a:pt x="7" y="127"/>
                  </a:lnTo>
                  <a:lnTo>
                    <a:pt x="11" y="130"/>
                  </a:lnTo>
                  <a:lnTo>
                    <a:pt x="11" y="130"/>
                  </a:lnTo>
                  <a:lnTo>
                    <a:pt x="11" y="134"/>
                  </a:lnTo>
                  <a:lnTo>
                    <a:pt x="11" y="138"/>
                  </a:lnTo>
                  <a:lnTo>
                    <a:pt x="11" y="138"/>
                  </a:lnTo>
                  <a:lnTo>
                    <a:pt x="15" y="141"/>
                  </a:lnTo>
                  <a:lnTo>
                    <a:pt x="22" y="141"/>
                  </a:lnTo>
                  <a:lnTo>
                    <a:pt x="26" y="141"/>
                  </a:lnTo>
                  <a:lnTo>
                    <a:pt x="29" y="141"/>
                  </a:lnTo>
                  <a:lnTo>
                    <a:pt x="33" y="145"/>
                  </a:lnTo>
                  <a:lnTo>
                    <a:pt x="37" y="153"/>
                  </a:lnTo>
                  <a:lnTo>
                    <a:pt x="37" y="153"/>
                  </a:lnTo>
                  <a:lnTo>
                    <a:pt x="41" y="156"/>
                  </a:lnTo>
                  <a:lnTo>
                    <a:pt x="41" y="156"/>
                  </a:lnTo>
                  <a:lnTo>
                    <a:pt x="70" y="164"/>
                  </a:lnTo>
                  <a:lnTo>
                    <a:pt x="74" y="167"/>
                  </a:lnTo>
                  <a:lnTo>
                    <a:pt x="107" y="153"/>
                  </a:lnTo>
                  <a:lnTo>
                    <a:pt x="237" y="216"/>
                  </a:lnTo>
                  <a:lnTo>
                    <a:pt x="237" y="216"/>
                  </a:lnTo>
                  <a:lnTo>
                    <a:pt x="237" y="216"/>
                  </a:lnTo>
                  <a:close/>
                </a:path>
              </a:pathLst>
            </a:custGeom>
            <a:grpFill/>
            <a:ln>
              <a:noFill/>
            </a:ln>
          </p:spPr>
          <p:txBody>
            <a:bodyPr vert="horz" wrap="square" lIns="91440" tIns="45720" rIns="91440" bIns="45720" numCol="1" anchor="t" anchorCtr="0" compatLnSpc="1"/>
            <a:lstStyle/>
            <a:p>
              <a:endParaRPr lang="en-US"/>
            </a:p>
          </p:txBody>
        </p:sp>
        <p:sp>
          <p:nvSpPr>
            <p:cNvPr id="258" name="Freeform 111"/>
            <p:cNvSpPr>
              <a:spLocks noEditPoints="1"/>
            </p:cNvSpPr>
            <p:nvPr/>
          </p:nvSpPr>
          <p:spPr bwMode="auto">
            <a:xfrm>
              <a:off x="4444842" y="2427150"/>
              <a:ext cx="81058" cy="147963"/>
            </a:xfrm>
            <a:custGeom>
              <a:avLst/>
              <a:gdLst>
                <a:gd name="T0" fmla="*/ 38 w 63"/>
                <a:gd name="T1" fmla="*/ 115 h 115"/>
                <a:gd name="T2" fmla="*/ 41 w 63"/>
                <a:gd name="T3" fmla="*/ 115 h 115"/>
                <a:gd name="T4" fmla="*/ 45 w 63"/>
                <a:gd name="T5" fmla="*/ 111 h 115"/>
                <a:gd name="T6" fmla="*/ 45 w 63"/>
                <a:gd name="T7" fmla="*/ 108 h 115"/>
                <a:gd name="T8" fmla="*/ 41 w 63"/>
                <a:gd name="T9" fmla="*/ 100 h 115"/>
                <a:gd name="T10" fmla="*/ 41 w 63"/>
                <a:gd name="T11" fmla="*/ 96 h 115"/>
                <a:gd name="T12" fmla="*/ 49 w 63"/>
                <a:gd name="T13" fmla="*/ 93 h 115"/>
                <a:gd name="T14" fmla="*/ 52 w 63"/>
                <a:gd name="T15" fmla="*/ 89 h 115"/>
                <a:gd name="T16" fmla="*/ 63 w 63"/>
                <a:gd name="T17" fmla="*/ 78 h 115"/>
                <a:gd name="T18" fmla="*/ 63 w 63"/>
                <a:gd name="T19" fmla="*/ 70 h 115"/>
                <a:gd name="T20" fmla="*/ 60 w 63"/>
                <a:gd name="T21" fmla="*/ 70 h 115"/>
                <a:gd name="T22" fmla="*/ 56 w 63"/>
                <a:gd name="T23" fmla="*/ 67 h 115"/>
                <a:gd name="T24" fmla="*/ 52 w 63"/>
                <a:gd name="T25" fmla="*/ 63 h 115"/>
                <a:gd name="T26" fmla="*/ 52 w 63"/>
                <a:gd name="T27" fmla="*/ 63 h 115"/>
                <a:gd name="T28" fmla="*/ 49 w 63"/>
                <a:gd name="T29" fmla="*/ 63 h 115"/>
                <a:gd name="T30" fmla="*/ 45 w 63"/>
                <a:gd name="T31" fmla="*/ 63 h 115"/>
                <a:gd name="T32" fmla="*/ 38 w 63"/>
                <a:gd name="T33" fmla="*/ 56 h 115"/>
                <a:gd name="T34" fmla="*/ 49 w 63"/>
                <a:gd name="T35" fmla="*/ 44 h 115"/>
                <a:gd name="T36" fmla="*/ 52 w 63"/>
                <a:gd name="T37" fmla="*/ 41 h 115"/>
                <a:gd name="T38" fmla="*/ 56 w 63"/>
                <a:gd name="T39" fmla="*/ 37 h 115"/>
                <a:gd name="T40" fmla="*/ 52 w 63"/>
                <a:gd name="T41" fmla="*/ 33 h 115"/>
                <a:gd name="T42" fmla="*/ 49 w 63"/>
                <a:gd name="T43" fmla="*/ 26 h 115"/>
                <a:gd name="T44" fmla="*/ 45 w 63"/>
                <a:gd name="T45" fmla="*/ 19 h 115"/>
                <a:gd name="T46" fmla="*/ 49 w 63"/>
                <a:gd name="T47" fmla="*/ 15 h 115"/>
                <a:gd name="T48" fmla="*/ 52 w 63"/>
                <a:gd name="T49" fmla="*/ 7 h 115"/>
                <a:gd name="T50" fmla="*/ 45 w 63"/>
                <a:gd name="T51" fmla="*/ 11 h 115"/>
                <a:gd name="T52" fmla="*/ 41 w 63"/>
                <a:gd name="T53" fmla="*/ 11 h 115"/>
                <a:gd name="T54" fmla="*/ 38 w 63"/>
                <a:gd name="T55" fmla="*/ 4 h 115"/>
                <a:gd name="T56" fmla="*/ 34 w 63"/>
                <a:gd name="T57" fmla="*/ 0 h 115"/>
                <a:gd name="T58" fmla="*/ 30 w 63"/>
                <a:gd name="T59" fmla="*/ 4 h 115"/>
                <a:gd name="T60" fmla="*/ 26 w 63"/>
                <a:gd name="T61" fmla="*/ 4 h 115"/>
                <a:gd name="T62" fmla="*/ 15 w 63"/>
                <a:gd name="T63" fmla="*/ 7 h 115"/>
                <a:gd name="T64" fmla="*/ 15 w 63"/>
                <a:gd name="T65" fmla="*/ 11 h 115"/>
                <a:gd name="T66" fmla="*/ 15 w 63"/>
                <a:gd name="T67" fmla="*/ 15 h 115"/>
                <a:gd name="T68" fmla="*/ 12 w 63"/>
                <a:gd name="T69" fmla="*/ 30 h 115"/>
                <a:gd name="T70" fmla="*/ 15 w 63"/>
                <a:gd name="T71" fmla="*/ 33 h 115"/>
                <a:gd name="T72" fmla="*/ 15 w 63"/>
                <a:gd name="T73" fmla="*/ 37 h 115"/>
                <a:gd name="T74" fmla="*/ 15 w 63"/>
                <a:gd name="T75" fmla="*/ 41 h 115"/>
                <a:gd name="T76" fmla="*/ 12 w 63"/>
                <a:gd name="T77" fmla="*/ 48 h 115"/>
                <a:gd name="T78" fmla="*/ 8 w 63"/>
                <a:gd name="T79" fmla="*/ 52 h 115"/>
                <a:gd name="T80" fmla="*/ 4 w 63"/>
                <a:gd name="T81" fmla="*/ 56 h 115"/>
                <a:gd name="T82" fmla="*/ 0 w 63"/>
                <a:gd name="T83" fmla="*/ 63 h 115"/>
                <a:gd name="T84" fmla="*/ 4 w 63"/>
                <a:gd name="T85" fmla="*/ 67 h 115"/>
                <a:gd name="T86" fmla="*/ 8 w 63"/>
                <a:gd name="T87" fmla="*/ 70 h 115"/>
                <a:gd name="T88" fmla="*/ 12 w 63"/>
                <a:gd name="T89" fmla="*/ 78 h 115"/>
                <a:gd name="T90" fmla="*/ 19 w 63"/>
                <a:gd name="T91" fmla="*/ 82 h 115"/>
                <a:gd name="T92" fmla="*/ 26 w 63"/>
                <a:gd name="T93" fmla="*/ 85 h 115"/>
                <a:gd name="T94" fmla="*/ 34 w 63"/>
                <a:gd name="T95" fmla="*/ 115 h 115"/>
                <a:gd name="T96" fmla="*/ 49 w 63"/>
                <a:gd name="T97" fmla="*/ 59 h 115"/>
                <a:gd name="T98" fmla="*/ 56 w 63"/>
                <a:gd name="T99" fmla="*/ 59 h 115"/>
                <a:gd name="T100" fmla="*/ 49 w 63"/>
                <a:gd name="T101" fmla="*/ 5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 h="115">
                  <a:moveTo>
                    <a:pt x="34" y="115"/>
                  </a:moveTo>
                  <a:lnTo>
                    <a:pt x="38" y="115"/>
                  </a:lnTo>
                  <a:lnTo>
                    <a:pt x="38" y="115"/>
                  </a:lnTo>
                  <a:lnTo>
                    <a:pt x="41" y="115"/>
                  </a:lnTo>
                  <a:lnTo>
                    <a:pt x="41" y="111"/>
                  </a:lnTo>
                  <a:lnTo>
                    <a:pt x="45" y="111"/>
                  </a:lnTo>
                  <a:lnTo>
                    <a:pt x="45" y="108"/>
                  </a:lnTo>
                  <a:lnTo>
                    <a:pt x="45" y="108"/>
                  </a:lnTo>
                  <a:lnTo>
                    <a:pt x="45" y="104"/>
                  </a:lnTo>
                  <a:lnTo>
                    <a:pt x="41" y="100"/>
                  </a:lnTo>
                  <a:lnTo>
                    <a:pt x="41" y="96"/>
                  </a:lnTo>
                  <a:lnTo>
                    <a:pt x="41" y="96"/>
                  </a:lnTo>
                  <a:lnTo>
                    <a:pt x="45" y="93"/>
                  </a:lnTo>
                  <a:lnTo>
                    <a:pt x="49" y="93"/>
                  </a:lnTo>
                  <a:lnTo>
                    <a:pt x="52" y="93"/>
                  </a:lnTo>
                  <a:lnTo>
                    <a:pt x="52" y="89"/>
                  </a:lnTo>
                  <a:lnTo>
                    <a:pt x="63" y="85"/>
                  </a:lnTo>
                  <a:lnTo>
                    <a:pt x="63" y="78"/>
                  </a:lnTo>
                  <a:lnTo>
                    <a:pt x="63" y="78"/>
                  </a:lnTo>
                  <a:lnTo>
                    <a:pt x="63" y="70"/>
                  </a:lnTo>
                  <a:lnTo>
                    <a:pt x="63" y="70"/>
                  </a:lnTo>
                  <a:lnTo>
                    <a:pt x="60" y="70"/>
                  </a:lnTo>
                  <a:lnTo>
                    <a:pt x="56" y="67"/>
                  </a:lnTo>
                  <a:lnTo>
                    <a:pt x="56" y="67"/>
                  </a:lnTo>
                  <a:lnTo>
                    <a:pt x="56" y="63"/>
                  </a:lnTo>
                  <a:lnTo>
                    <a:pt x="52" y="63"/>
                  </a:lnTo>
                  <a:lnTo>
                    <a:pt x="52" y="63"/>
                  </a:lnTo>
                  <a:lnTo>
                    <a:pt x="52" y="63"/>
                  </a:lnTo>
                  <a:lnTo>
                    <a:pt x="52" y="67"/>
                  </a:lnTo>
                  <a:lnTo>
                    <a:pt x="49" y="63"/>
                  </a:lnTo>
                  <a:lnTo>
                    <a:pt x="49" y="63"/>
                  </a:lnTo>
                  <a:lnTo>
                    <a:pt x="45" y="63"/>
                  </a:lnTo>
                  <a:lnTo>
                    <a:pt x="41" y="59"/>
                  </a:lnTo>
                  <a:lnTo>
                    <a:pt x="38" y="56"/>
                  </a:lnTo>
                  <a:lnTo>
                    <a:pt x="41" y="52"/>
                  </a:lnTo>
                  <a:lnTo>
                    <a:pt x="49" y="44"/>
                  </a:lnTo>
                  <a:lnTo>
                    <a:pt x="52" y="41"/>
                  </a:lnTo>
                  <a:lnTo>
                    <a:pt x="52" y="41"/>
                  </a:lnTo>
                  <a:lnTo>
                    <a:pt x="52" y="37"/>
                  </a:lnTo>
                  <a:lnTo>
                    <a:pt x="56" y="37"/>
                  </a:lnTo>
                  <a:lnTo>
                    <a:pt x="52" y="33"/>
                  </a:lnTo>
                  <a:lnTo>
                    <a:pt x="52" y="33"/>
                  </a:lnTo>
                  <a:lnTo>
                    <a:pt x="52" y="30"/>
                  </a:lnTo>
                  <a:lnTo>
                    <a:pt x="49" y="26"/>
                  </a:lnTo>
                  <a:lnTo>
                    <a:pt x="45" y="22"/>
                  </a:lnTo>
                  <a:lnTo>
                    <a:pt x="45" y="19"/>
                  </a:lnTo>
                  <a:lnTo>
                    <a:pt x="49" y="15"/>
                  </a:lnTo>
                  <a:lnTo>
                    <a:pt x="49" y="15"/>
                  </a:lnTo>
                  <a:lnTo>
                    <a:pt x="52" y="7"/>
                  </a:lnTo>
                  <a:lnTo>
                    <a:pt x="52" y="7"/>
                  </a:lnTo>
                  <a:lnTo>
                    <a:pt x="52" y="4"/>
                  </a:lnTo>
                  <a:lnTo>
                    <a:pt x="45" y="11"/>
                  </a:lnTo>
                  <a:lnTo>
                    <a:pt x="41" y="11"/>
                  </a:lnTo>
                  <a:lnTo>
                    <a:pt x="41" y="11"/>
                  </a:lnTo>
                  <a:lnTo>
                    <a:pt x="38" y="7"/>
                  </a:lnTo>
                  <a:lnTo>
                    <a:pt x="38" y="4"/>
                  </a:lnTo>
                  <a:lnTo>
                    <a:pt x="38" y="4"/>
                  </a:lnTo>
                  <a:lnTo>
                    <a:pt x="34" y="0"/>
                  </a:lnTo>
                  <a:lnTo>
                    <a:pt x="30" y="0"/>
                  </a:lnTo>
                  <a:lnTo>
                    <a:pt x="30" y="4"/>
                  </a:lnTo>
                  <a:lnTo>
                    <a:pt x="30" y="0"/>
                  </a:lnTo>
                  <a:lnTo>
                    <a:pt x="26" y="4"/>
                  </a:lnTo>
                  <a:lnTo>
                    <a:pt x="19" y="4"/>
                  </a:lnTo>
                  <a:lnTo>
                    <a:pt x="15" y="7"/>
                  </a:lnTo>
                  <a:lnTo>
                    <a:pt x="15" y="7"/>
                  </a:lnTo>
                  <a:lnTo>
                    <a:pt x="15" y="11"/>
                  </a:lnTo>
                  <a:lnTo>
                    <a:pt x="15" y="11"/>
                  </a:lnTo>
                  <a:lnTo>
                    <a:pt x="15" y="15"/>
                  </a:lnTo>
                  <a:lnTo>
                    <a:pt x="15" y="22"/>
                  </a:lnTo>
                  <a:lnTo>
                    <a:pt x="12" y="30"/>
                  </a:lnTo>
                  <a:lnTo>
                    <a:pt x="12" y="33"/>
                  </a:lnTo>
                  <a:lnTo>
                    <a:pt x="15" y="33"/>
                  </a:lnTo>
                  <a:lnTo>
                    <a:pt x="15" y="33"/>
                  </a:lnTo>
                  <a:lnTo>
                    <a:pt x="15" y="37"/>
                  </a:lnTo>
                  <a:lnTo>
                    <a:pt x="12" y="37"/>
                  </a:lnTo>
                  <a:lnTo>
                    <a:pt x="15" y="41"/>
                  </a:lnTo>
                  <a:lnTo>
                    <a:pt x="12" y="41"/>
                  </a:lnTo>
                  <a:lnTo>
                    <a:pt x="12" y="48"/>
                  </a:lnTo>
                  <a:lnTo>
                    <a:pt x="12" y="48"/>
                  </a:lnTo>
                  <a:lnTo>
                    <a:pt x="8" y="52"/>
                  </a:lnTo>
                  <a:lnTo>
                    <a:pt x="8" y="52"/>
                  </a:lnTo>
                  <a:lnTo>
                    <a:pt x="4" y="56"/>
                  </a:lnTo>
                  <a:lnTo>
                    <a:pt x="0" y="63"/>
                  </a:lnTo>
                  <a:lnTo>
                    <a:pt x="0" y="63"/>
                  </a:lnTo>
                  <a:lnTo>
                    <a:pt x="4" y="67"/>
                  </a:lnTo>
                  <a:lnTo>
                    <a:pt x="4" y="67"/>
                  </a:lnTo>
                  <a:lnTo>
                    <a:pt x="4" y="70"/>
                  </a:lnTo>
                  <a:lnTo>
                    <a:pt x="8" y="70"/>
                  </a:lnTo>
                  <a:lnTo>
                    <a:pt x="12" y="74"/>
                  </a:lnTo>
                  <a:lnTo>
                    <a:pt x="12" y="78"/>
                  </a:lnTo>
                  <a:lnTo>
                    <a:pt x="15" y="82"/>
                  </a:lnTo>
                  <a:lnTo>
                    <a:pt x="19" y="82"/>
                  </a:lnTo>
                  <a:lnTo>
                    <a:pt x="19" y="82"/>
                  </a:lnTo>
                  <a:lnTo>
                    <a:pt x="26" y="85"/>
                  </a:lnTo>
                  <a:lnTo>
                    <a:pt x="34" y="115"/>
                  </a:lnTo>
                  <a:lnTo>
                    <a:pt x="34" y="115"/>
                  </a:lnTo>
                  <a:close/>
                  <a:moveTo>
                    <a:pt x="49" y="59"/>
                  </a:moveTo>
                  <a:lnTo>
                    <a:pt x="49" y="59"/>
                  </a:lnTo>
                  <a:lnTo>
                    <a:pt x="52" y="59"/>
                  </a:lnTo>
                  <a:lnTo>
                    <a:pt x="56" y="59"/>
                  </a:lnTo>
                  <a:lnTo>
                    <a:pt x="52" y="63"/>
                  </a:lnTo>
                  <a:lnTo>
                    <a:pt x="49" y="59"/>
                  </a:lnTo>
                  <a:close/>
                </a:path>
              </a:pathLst>
            </a:custGeom>
            <a:grpFill/>
            <a:ln>
              <a:noFill/>
            </a:ln>
          </p:spPr>
          <p:txBody>
            <a:bodyPr vert="horz" wrap="square" lIns="91440" tIns="45720" rIns="91440" bIns="45720" numCol="1" anchor="t" anchorCtr="0" compatLnSpc="1"/>
            <a:lstStyle/>
            <a:p>
              <a:endParaRPr lang="en-US"/>
            </a:p>
          </p:txBody>
        </p:sp>
        <p:sp>
          <p:nvSpPr>
            <p:cNvPr id="259" name="Freeform 112"/>
            <p:cNvSpPr/>
            <p:nvPr/>
          </p:nvSpPr>
          <p:spPr bwMode="auto">
            <a:xfrm>
              <a:off x="4116753" y="2432297"/>
              <a:ext cx="424588" cy="371837"/>
            </a:xfrm>
            <a:custGeom>
              <a:avLst/>
              <a:gdLst>
                <a:gd name="T0" fmla="*/ 326 w 330"/>
                <a:gd name="T1" fmla="*/ 219 h 289"/>
                <a:gd name="T2" fmla="*/ 318 w 330"/>
                <a:gd name="T3" fmla="*/ 207 h 289"/>
                <a:gd name="T4" fmla="*/ 304 w 330"/>
                <a:gd name="T5" fmla="*/ 207 h 289"/>
                <a:gd name="T6" fmla="*/ 300 w 330"/>
                <a:gd name="T7" fmla="*/ 200 h 289"/>
                <a:gd name="T8" fmla="*/ 296 w 330"/>
                <a:gd name="T9" fmla="*/ 193 h 289"/>
                <a:gd name="T10" fmla="*/ 289 w 330"/>
                <a:gd name="T11" fmla="*/ 178 h 289"/>
                <a:gd name="T12" fmla="*/ 289 w 330"/>
                <a:gd name="T13" fmla="*/ 174 h 289"/>
                <a:gd name="T14" fmla="*/ 296 w 330"/>
                <a:gd name="T15" fmla="*/ 167 h 289"/>
                <a:gd name="T16" fmla="*/ 296 w 330"/>
                <a:gd name="T17" fmla="*/ 152 h 289"/>
                <a:gd name="T18" fmla="*/ 293 w 330"/>
                <a:gd name="T19" fmla="*/ 137 h 289"/>
                <a:gd name="T20" fmla="*/ 289 w 330"/>
                <a:gd name="T21" fmla="*/ 118 h 289"/>
                <a:gd name="T22" fmla="*/ 289 w 330"/>
                <a:gd name="T23" fmla="*/ 111 h 289"/>
                <a:gd name="T24" fmla="*/ 274 w 330"/>
                <a:gd name="T25" fmla="*/ 78 h 289"/>
                <a:gd name="T26" fmla="*/ 267 w 330"/>
                <a:gd name="T27" fmla="*/ 70 h 289"/>
                <a:gd name="T28" fmla="*/ 259 w 330"/>
                <a:gd name="T29" fmla="*/ 63 h 289"/>
                <a:gd name="T30" fmla="*/ 255 w 330"/>
                <a:gd name="T31" fmla="*/ 59 h 289"/>
                <a:gd name="T32" fmla="*/ 263 w 330"/>
                <a:gd name="T33" fmla="*/ 48 h 289"/>
                <a:gd name="T34" fmla="*/ 267 w 330"/>
                <a:gd name="T35" fmla="*/ 37 h 289"/>
                <a:gd name="T36" fmla="*/ 270 w 330"/>
                <a:gd name="T37" fmla="*/ 33 h 289"/>
                <a:gd name="T38" fmla="*/ 267 w 330"/>
                <a:gd name="T39" fmla="*/ 29 h 289"/>
                <a:gd name="T40" fmla="*/ 270 w 330"/>
                <a:gd name="T41" fmla="*/ 11 h 289"/>
                <a:gd name="T42" fmla="*/ 270 w 330"/>
                <a:gd name="T43" fmla="*/ 3 h 289"/>
                <a:gd name="T44" fmla="*/ 263 w 330"/>
                <a:gd name="T45" fmla="*/ 3 h 289"/>
                <a:gd name="T46" fmla="*/ 248 w 330"/>
                <a:gd name="T47" fmla="*/ 0 h 289"/>
                <a:gd name="T48" fmla="*/ 241 w 330"/>
                <a:gd name="T49" fmla="*/ 3 h 289"/>
                <a:gd name="T50" fmla="*/ 233 w 330"/>
                <a:gd name="T51" fmla="*/ 0 h 289"/>
                <a:gd name="T52" fmla="*/ 226 w 330"/>
                <a:gd name="T53" fmla="*/ 7 h 289"/>
                <a:gd name="T54" fmla="*/ 218 w 330"/>
                <a:gd name="T55" fmla="*/ 7 h 289"/>
                <a:gd name="T56" fmla="*/ 207 w 330"/>
                <a:gd name="T57" fmla="*/ 3 h 289"/>
                <a:gd name="T58" fmla="*/ 200 w 330"/>
                <a:gd name="T59" fmla="*/ 3 h 289"/>
                <a:gd name="T60" fmla="*/ 193 w 330"/>
                <a:gd name="T61" fmla="*/ 3 h 289"/>
                <a:gd name="T62" fmla="*/ 185 w 330"/>
                <a:gd name="T63" fmla="*/ 7 h 289"/>
                <a:gd name="T64" fmla="*/ 174 w 330"/>
                <a:gd name="T65" fmla="*/ 7 h 289"/>
                <a:gd name="T66" fmla="*/ 159 w 330"/>
                <a:gd name="T67" fmla="*/ 7 h 289"/>
                <a:gd name="T68" fmla="*/ 144 w 330"/>
                <a:gd name="T69" fmla="*/ 15 h 289"/>
                <a:gd name="T70" fmla="*/ 141 w 330"/>
                <a:gd name="T71" fmla="*/ 22 h 289"/>
                <a:gd name="T72" fmla="*/ 133 w 330"/>
                <a:gd name="T73" fmla="*/ 22 h 289"/>
                <a:gd name="T74" fmla="*/ 126 w 330"/>
                <a:gd name="T75" fmla="*/ 22 h 289"/>
                <a:gd name="T76" fmla="*/ 118 w 330"/>
                <a:gd name="T77" fmla="*/ 29 h 289"/>
                <a:gd name="T78" fmla="*/ 107 w 330"/>
                <a:gd name="T79" fmla="*/ 33 h 289"/>
                <a:gd name="T80" fmla="*/ 111 w 330"/>
                <a:gd name="T81" fmla="*/ 40 h 289"/>
                <a:gd name="T82" fmla="*/ 111 w 330"/>
                <a:gd name="T83" fmla="*/ 48 h 289"/>
                <a:gd name="T84" fmla="*/ 115 w 330"/>
                <a:gd name="T85" fmla="*/ 66 h 289"/>
                <a:gd name="T86" fmla="*/ 118 w 330"/>
                <a:gd name="T87" fmla="*/ 74 h 289"/>
                <a:gd name="T88" fmla="*/ 126 w 330"/>
                <a:gd name="T89" fmla="*/ 78 h 289"/>
                <a:gd name="T90" fmla="*/ 122 w 330"/>
                <a:gd name="T91" fmla="*/ 85 h 289"/>
                <a:gd name="T92" fmla="*/ 93 w 330"/>
                <a:gd name="T93" fmla="*/ 92 h 289"/>
                <a:gd name="T94" fmla="*/ 89 w 330"/>
                <a:gd name="T95" fmla="*/ 104 h 289"/>
                <a:gd name="T96" fmla="*/ 59 w 330"/>
                <a:gd name="T97" fmla="*/ 122 h 289"/>
                <a:gd name="T98" fmla="*/ 33 w 330"/>
                <a:gd name="T99" fmla="*/ 130 h 289"/>
                <a:gd name="T100" fmla="*/ 15 w 330"/>
                <a:gd name="T101" fmla="*/ 133 h 289"/>
                <a:gd name="T102" fmla="*/ 0 w 330"/>
                <a:gd name="T103" fmla="*/ 144 h 289"/>
                <a:gd name="T104" fmla="*/ 0 w 330"/>
                <a:gd name="T105" fmla="*/ 159 h 289"/>
                <a:gd name="T106" fmla="*/ 59 w 330"/>
                <a:gd name="T107" fmla="*/ 196 h 289"/>
                <a:gd name="T108" fmla="*/ 170 w 330"/>
                <a:gd name="T109" fmla="*/ 270 h 289"/>
                <a:gd name="T110" fmla="*/ 185 w 330"/>
                <a:gd name="T111" fmla="*/ 274 h 289"/>
                <a:gd name="T112" fmla="*/ 193 w 330"/>
                <a:gd name="T113" fmla="*/ 278 h 289"/>
                <a:gd name="T114" fmla="*/ 193 w 330"/>
                <a:gd name="T115" fmla="*/ 289 h 289"/>
                <a:gd name="T116" fmla="*/ 211 w 330"/>
                <a:gd name="T117" fmla="*/ 289 h 289"/>
                <a:gd name="T118" fmla="*/ 237 w 330"/>
                <a:gd name="T119" fmla="*/ 282 h 289"/>
                <a:gd name="T120" fmla="*/ 330 w 330"/>
                <a:gd name="T121" fmla="*/ 2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0" h="289">
                  <a:moveTo>
                    <a:pt x="330" y="222"/>
                  </a:moveTo>
                  <a:lnTo>
                    <a:pt x="330" y="222"/>
                  </a:lnTo>
                  <a:lnTo>
                    <a:pt x="326" y="219"/>
                  </a:lnTo>
                  <a:lnTo>
                    <a:pt x="326" y="219"/>
                  </a:lnTo>
                  <a:lnTo>
                    <a:pt x="322" y="211"/>
                  </a:lnTo>
                  <a:lnTo>
                    <a:pt x="318" y="207"/>
                  </a:lnTo>
                  <a:lnTo>
                    <a:pt x="315" y="207"/>
                  </a:lnTo>
                  <a:lnTo>
                    <a:pt x="311" y="207"/>
                  </a:lnTo>
                  <a:lnTo>
                    <a:pt x="304" y="207"/>
                  </a:lnTo>
                  <a:lnTo>
                    <a:pt x="300" y="204"/>
                  </a:lnTo>
                  <a:lnTo>
                    <a:pt x="300" y="204"/>
                  </a:lnTo>
                  <a:lnTo>
                    <a:pt x="300" y="200"/>
                  </a:lnTo>
                  <a:lnTo>
                    <a:pt x="300" y="196"/>
                  </a:lnTo>
                  <a:lnTo>
                    <a:pt x="300" y="196"/>
                  </a:lnTo>
                  <a:lnTo>
                    <a:pt x="296" y="193"/>
                  </a:lnTo>
                  <a:lnTo>
                    <a:pt x="296" y="189"/>
                  </a:lnTo>
                  <a:lnTo>
                    <a:pt x="293" y="185"/>
                  </a:lnTo>
                  <a:lnTo>
                    <a:pt x="289" y="178"/>
                  </a:lnTo>
                  <a:lnTo>
                    <a:pt x="289" y="178"/>
                  </a:lnTo>
                  <a:lnTo>
                    <a:pt x="289" y="178"/>
                  </a:lnTo>
                  <a:lnTo>
                    <a:pt x="289" y="174"/>
                  </a:lnTo>
                  <a:lnTo>
                    <a:pt x="293" y="170"/>
                  </a:lnTo>
                  <a:lnTo>
                    <a:pt x="296" y="170"/>
                  </a:lnTo>
                  <a:lnTo>
                    <a:pt x="296" y="167"/>
                  </a:lnTo>
                  <a:lnTo>
                    <a:pt x="293" y="163"/>
                  </a:lnTo>
                  <a:lnTo>
                    <a:pt x="293" y="159"/>
                  </a:lnTo>
                  <a:lnTo>
                    <a:pt x="296" y="152"/>
                  </a:lnTo>
                  <a:lnTo>
                    <a:pt x="293" y="148"/>
                  </a:lnTo>
                  <a:lnTo>
                    <a:pt x="293" y="141"/>
                  </a:lnTo>
                  <a:lnTo>
                    <a:pt x="293" y="137"/>
                  </a:lnTo>
                  <a:lnTo>
                    <a:pt x="293" y="133"/>
                  </a:lnTo>
                  <a:lnTo>
                    <a:pt x="293" y="122"/>
                  </a:lnTo>
                  <a:lnTo>
                    <a:pt x="289" y="118"/>
                  </a:lnTo>
                  <a:lnTo>
                    <a:pt x="289" y="118"/>
                  </a:lnTo>
                  <a:lnTo>
                    <a:pt x="289" y="115"/>
                  </a:lnTo>
                  <a:lnTo>
                    <a:pt x="289" y="111"/>
                  </a:lnTo>
                  <a:lnTo>
                    <a:pt x="281" y="81"/>
                  </a:lnTo>
                  <a:lnTo>
                    <a:pt x="274" y="78"/>
                  </a:lnTo>
                  <a:lnTo>
                    <a:pt x="274" y="78"/>
                  </a:lnTo>
                  <a:lnTo>
                    <a:pt x="270" y="78"/>
                  </a:lnTo>
                  <a:lnTo>
                    <a:pt x="267" y="74"/>
                  </a:lnTo>
                  <a:lnTo>
                    <a:pt x="267" y="70"/>
                  </a:lnTo>
                  <a:lnTo>
                    <a:pt x="263" y="66"/>
                  </a:lnTo>
                  <a:lnTo>
                    <a:pt x="259" y="66"/>
                  </a:lnTo>
                  <a:lnTo>
                    <a:pt x="259" y="63"/>
                  </a:lnTo>
                  <a:lnTo>
                    <a:pt x="259" y="63"/>
                  </a:lnTo>
                  <a:lnTo>
                    <a:pt x="255" y="59"/>
                  </a:lnTo>
                  <a:lnTo>
                    <a:pt x="255" y="59"/>
                  </a:lnTo>
                  <a:lnTo>
                    <a:pt x="259" y="52"/>
                  </a:lnTo>
                  <a:lnTo>
                    <a:pt x="263" y="48"/>
                  </a:lnTo>
                  <a:lnTo>
                    <a:pt x="263" y="48"/>
                  </a:lnTo>
                  <a:lnTo>
                    <a:pt x="267" y="44"/>
                  </a:lnTo>
                  <a:lnTo>
                    <a:pt x="267" y="44"/>
                  </a:lnTo>
                  <a:lnTo>
                    <a:pt x="267" y="37"/>
                  </a:lnTo>
                  <a:lnTo>
                    <a:pt x="270" y="37"/>
                  </a:lnTo>
                  <a:lnTo>
                    <a:pt x="267" y="33"/>
                  </a:lnTo>
                  <a:lnTo>
                    <a:pt x="270" y="33"/>
                  </a:lnTo>
                  <a:lnTo>
                    <a:pt x="270" y="29"/>
                  </a:lnTo>
                  <a:lnTo>
                    <a:pt x="270" y="29"/>
                  </a:lnTo>
                  <a:lnTo>
                    <a:pt x="267" y="29"/>
                  </a:lnTo>
                  <a:lnTo>
                    <a:pt x="267" y="26"/>
                  </a:lnTo>
                  <a:lnTo>
                    <a:pt x="270" y="18"/>
                  </a:lnTo>
                  <a:lnTo>
                    <a:pt x="270" y="11"/>
                  </a:lnTo>
                  <a:lnTo>
                    <a:pt x="270" y="7"/>
                  </a:lnTo>
                  <a:lnTo>
                    <a:pt x="270" y="7"/>
                  </a:lnTo>
                  <a:lnTo>
                    <a:pt x="270" y="3"/>
                  </a:lnTo>
                  <a:lnTo>
                    <a:pt x="270" y="3"/>
                  </a:lnTo>
                  <a:lnTo>
                    <a:pt x="267" y="3"/>
                  </a:lnTo>
                  <a:lnTo>
                    <a:pt x="263" y="3"/>
                  </a:lnTo>
                  <a:lnTo>
                    <a:pt x="255" y="7"/>
                  </a:lnTo>
                  <a:lnTo>
                    <a:pt x="252" y="3"/>
                  </a:lnTo>
                  <a:lnTo>
                    <a:pt x="248" y="0"/>
                  </a:lnTo>
                  <a:lnTo>
                    <a:pt x="248" y="3"/>
                  </a:lnTo>
                  <a:lnTo>
                    <a:pt x="244" y="3"/>
                  </a:lnTo>
                  <a:lnTo>
                    <a:pt x="241" y="3"/>
                  </a:lnTo>
                  <a:lnTo>
                    <a:pt x="237" y="3"/>
                  </a:lnTo>
                  <a:lnTo>
                    <a:pt x="237" y="0"/>
                  </a:lnTo>
                  <a:lnTo>
                    <a:pt x="233" y="0"/>
                  </a:lnTo>
                  <a:lnTo>
                    <a:pt x="233" y="3"/>
                  </a:lnTo>
                  <a:lnTo>
                    <a:pt x="230" y="3"/>
                  </a:lnTo>
                  <a:lnTo>
                    <a:pt x="226" y="7"/>
                  </a:lnTo>
                  <a:lnTo>
                    <a:pt x="226" y="7"/>
                  </a:lnTo>
                  <a:lnTo>
                    <a:pt x="222" y="7"/>
                  </a:lnTo>
                  <a:lnTo>
                    <a:pt x="218" y="7"/>
                  </a:lnTo>
                  <a:lnTo>
                    <a:pt x="215" y="7"/>
                  </a:lnTo>
                  <a:lnTo>
                    <a:pt x="215" y="3"/>
                  </a:lnTo>
                  <a:lnTo>
                    <a:pt x="207" y="3"/>
                  </a:lnTo>
                  <a:lnTo>
                    <a:pt x="207" y="3"/>
                  </a:lnTo>
                  <a:lnTo>
                    <a:pt x="204" y="3"/>
                  </a:lnTo>
                  <a:lnTo>
                    <a:pt x="200" y="3"/>
                  </a:lnTo>
                  <a:lnTo>
                    <a:pt x="196" y="3"/>
                  </a:lnTo>
                  <a:lnTo>
                    <a:pt x="196" y="3"/>
                  </a:lnTo>
                  <a:lnTo>
                    <a:pt x="193" y="3"/>
                  </a:lnTo>
                  <a:lnTo>
                    <a:pt x="193" y="7"/>
                  </a:lnTo>
                  <a:lnTo>
                    <a:pt x="189" y="7"/>
                  </a:lnTo>
                  <a:lnTo>
                    <a:pt x="185" y="7"/>
                  </a:lnTo>
                  <a:lnTo>
                    <a:pt x="181" y="11"/>
                  </a:lnTo>
                  <a:lnTo>
                    <a:pt x="178" y="11"/>
                  </a:lnTo>
                  <a:lnTo>
                    <a:pt x="174" y="7"/>
                  </a:lnTo>
                  <a:lnTo>
                    <a:pt x="170" y="7"/>
                  </a:lnTo>
                  <a:lnTo>
                    <a:pt x="163" y="11"/>
                  </a:lnTo>
                  <a:lnTo>
                    <a:pt x="159" y="7"/>
                  </a:lnTo>
                  <a:lnTo>
                    <a:pt x="152" y="15"/>
                  </a:lnTo>
                  <a:lnTo>
                    <a:pt x="148" y="15"/>
                  </a:lnTo>
                  <a:lnTo>
                    <a:pt x="144" y="15"/>
                  </a:lnTo>
                  <a:lnTo>
                    <a:pt x="141" y="18"/>
                  </a:lnTo>
                  <a:lnTo>
                    <a:pt x="141" y="18"/>
                  </a:lnTo>
                  <a:lnTo>
                    <a:pt x="141" y="22"/>
                  </a:lnTo>
                  <a:lnTo>
                    <a:pt x="137" y="22"/>
                  </a:lnTo>
                  <a:lnTo>
                    <a:pt x="137" y="22"/>
                  </a:lnTo>
                  <a:lnTo>
                    <a:pt x="133" y="22"/>
                  </a:lnTo>
                  <a:lnTo>
                    <a:pt x="133" y="22"/>
                  </a:lnTo>
                  <a:lnTo>
                    <a:pt x="130" y="22"/>
                  </a:lnTo>
                  <a:lnTo>
                    <a:pt x="126" y="22"/>
                  </a:lnTo>
                  <a:lnTo>
                    <a:pt x="122" y="26"/>
                  </a:lnTo>
                  <a:lnTo>
                    <a:pt x="122" y="26"/>
                  </a:lnTo>
                  <a:lnTo>
                    <a:pt x="118" y="29"/>
                  </a:lnTo>
                  <a:lnTo>
                    <a:pt x="118" y="33"/>
                  </a:lnTo>
                  <a:lnTo>
                    <a:pt x="111" y="33"/>
                  </a:lnTo>
                  <a:lnTo>
                    <a:pt x="107" y="33"/>
                  </a:lnTo>
                  <a:lnTo>
                    <a:pt x="107" y="33"/>
                  </a:lnTo>
                  <a:lnTo>
                    <a:pt x="111" y="37"/>
                  </a:lnTo>
                  <a:lnTo>
                    <a:pt x="111" y="40"/>
                  </a:lnTo>
                  <a:lnTo>
                    <a:pt x="111" y="40"/>
                  </a:lnTo>
                  <a:lnTo>
                    <a:pt x="111" y="44"/>
                  </a:lnTo>
                  <a:lnTo>
                    <a:pt x="111" y="48"/>
                  </a:lnTo>
                  <a:lnTo>
                    <a:pt x="111" y="52"/>
                  </a:lnTo>
                  <a:lnTo>
                    <a:pt x="115" y="55"/>
                  </a:lnTo>
                  <a:lnTo>
                    <a:pt x="115" y="66"/>
                  </a:lnTo>
                  <a:lnTo>
                    <a:pt x="118" y="70"/>
                  </a:lnTo>
                  <a:lnTo>
                    <a:pt x="118" y="74"/>
                  </a:lnTo>
                  <a:lnTo>
                    <a:pt x="118" y="74"/>
                  </a:lnTo>
                  <a:lnTo>
                    <a:pt x="122" y="78"/>
                  </a:lnTo>
                  <a:lnTo>
                    <a:pt x="122" y="78"/>
                  </a:lnTo>
                  <a:lnTo>
                    <a:pt x="126" y="78"/>
                  </a:lnTo>
                  <a:lnTo>
                    <a:pt x="122" y="81"/>
                  </a:lnTo>
                  <a:lnTo>
                    <a:pt x="122" y="81"/>
                  </a:lnTo>
                  <a:lnTo>
                    <a:pt x="122" y="85"/>
                  </a:lnTo>
                  <a:lnTo>
                    <a:pt x="104" y="85"/>
                  </a:lnTo>
                  <a:lnTo>
                    <a:pt x="100" y="85"/>
                  </a:lnTo>
                  <a:lnTo>
                    <a:pt x="93" y="92"/>
                  </a:lnTo>
                  <a:lnTo>
                    <a:pt x="93" y="92"/>
                  </a:lnTo>
                  <a:lnTo>
                    <a:pt x="89" y="96"/>
                  </a:lnTo>
                  <a:lnTo>
                    <a:pt x="89" y="104"/>
                  </a:lnTo>
                  <a:lnTo>
                    <a:pt x="89" y="104"/>
                  </a:lnTo>
                  <a:lnTo>
                    <a:pt x="78" y="111"/>
                  </a:lnTo>
                  <a:lnTo>
                    <a:pt x="59" y="122"/>
                  </a:lnTo>
                  <a:lnTo>
                    <a:pt x="44" y="130"/>
                  </a:lnTo>
                  <a:lnTo>
                    <a:pt x="41" y="130"/>
                  </a:lnTo>
                  <a:lnTo>
                    <a:pt x="33" y="130"/>
                  </a:lnTo>
                  <a:lnTo>
                    <a:pt x="30" y="130"/>
                  </a:lnTo>
                  <a:lnTo>
                    <a:pt x="26" y="130"/>
                  </a:lnTo>
                  <a:lnTo>
                    <a:pt x="15" y="133"/>
                  </a:lnTo>
                  <a:lnTo>
                    <a:pt x="11" y="137"/>
                  </a:lnTo>
                  <a:lnTo>
                    <a:pt x="7" y="141"/>
                  </a:lnTo>
                  <a:lnTo>
                    <a:pt x="0" y="144"/>
                  </a:lnTo>
                  <a:lnTo>
                    <a:pt x="0" y="155"/>
                  </a:lnTo>
                  <a:lnTo>
                    <a:pt x="0" y="155"/>
                  </a:lnTo>
                  <a:lnTo>
                    <a:pt x="0" y="159"/>
                  </a:lnTo>
                  <a:lnTo>
                    <a:pt x="0" y="159"/>
                  </a:lnTo>
                  <a:lnTo>
                    <a:pt x="0" y="159"/>
                  </a:lnTo>
                  <a:lnTo>
                    <a:pt x="59" y="196"/>
                  </a:lnTo>
                  <a:lnTo>
                    <a:pt x="59" y="196"/>
                  </a:lnTo>
                  <a:lnTo>
                    <a:pt x="167" y="263"/>
                  </a:lnTo>
                  <a:lnTo>
                    <a:pt x="170" y="270"/>
                  </a:lnTo>
                  <a:lnTo>
                    <a:pt x="174" y="270"/>
                  </a:lnTo>
                  <a:lnTo>
                    <a:pt x="178" y="270"/>
                  </a:lnTo>
                  <a:lnTo>
                    <a:pt x="185" y="274"/>
                  </a:lnTo>
                  <a:lnTo>
                    <a:pt x="185" y="274"/>
                  </a:lnTo>
                  <a:lnTo>
                    <a:pt x="189" y="278"/>
                  </a:lnTo>
                  <a:lnTo>
                    <a:pt x="193" y="278"/>
                  </a:lnTo>
                  <a:lnTo>
                    <a:pt x="193" y="282"/>
                  </a:lnTo>
                  <a:lnTo>
                    <a:pt x="193" y="285"/>
                  </a:lnTo>
                  <a:lnTo>
                    <a:pt x="193" y="289"/>
                  </a:lnTo>
                  <a:lnTo>
                    <a:pt x="196" y="289"/>
                  </a:lnTo>
                  <a:lnTo>
                    <a:pt x="204" y="289"/>
                  </a:lnTo>
                  <a:lnTo>
                    <a:pt x="211" y="289"/>
                  </a:lnTo>
                  <a:lnTo>
                    <a:pt x="211" y="289"/>
                  </a:lnTo>
                  <a:lnTo>
                    <a:pt x="211" y="289"/>
                  </a:lnTo>
                  <a:lnTo>
                    <a:pt x="237" y="282"/>
                  </a:lnTo>
                  <a:lnTo>
                    <a:pt x="255" y="267"/>
                  </a:lnTo>
                  <a:lnTo>
                    <a:pt x="330" y="222"/>
                  </a:lnTo>
                  <a:lnTo>
                    <a:pt x="330" y="222"/>
                  </a:lnTo>
                  <a:close/>
                </a:path>
              </a:pathLst>
            </a:custGeom>
            <a:grpFill/>
            <a:ln>
              <a:noFill/>
            </a:ln>
          </p:spPr>
          <p:txBody>
            <a:bodyPr vert="horz" wrap="square" lIns="91440" tIns="45720" rIns="91440" bIns="45720" numCol="1" anchor="t" anchorCtr="0" compatLnSpc="1"/>
            <a:lstStyle/>
            <a:p>
              <a:endParaRPr lang="en-US"/>
            </a:p>
          </p:txBody>
        </p:sp>
        <p:sp>
          <p:nvSpPr>
            <p:cNvPr id="260" name="Freeform 113"/>
            <p:cNvSpPr/>
            <p:nvPr/>
          </p:nvSpPr>
          <p:spPr bwMode="auto">
            <a:xfrm>
              <a:off x="4030547" y="2455455"/>
              <a:ext cx="248320" cy="176269"/>
            </a:xfrm>
            <a:custGeom>
              <a:avLst/>
              <a:gdLst>
                <a:gd name="T0" fmla="*/ 67 w 193"/>
                <a:gd name="T1" fmla="*/ 126 h 137"/>
                <a:gd name="T2" fmla="*/ 78 w 193"/>
                <a:gd name="T3" fmla="*/ 119 h 137"/>
                <a:gd name="T4" fmla="*/ 93 w 193"/>
                <a:gd name="T5" fmla="*/ 112 h 137"/>
                <a:gd name="T6" fmla="*/ 100 w 193"/>
                <a:gd name="T7" fmla="*/ 112 h 137"/>
                <a:gd name="T8" fmla="*/ 111 w 193"/>
                <a:gd name="T9" fmla="*/ 112 h 137"/>
                <a:gd name="T10" fmla="*/ 145 w 193"/>
                <a:gd name="T11" fmla="*/ 93 h 137"/>
                <a:gd name="T12" fmla="*/ 156 w 193"/>
                <a:gd name="T13" fmla="*/ 86 h 137"/>
                <a:gd name="T14" fmla="*/ 160 w 193"/>
                <a:gd name="T15" fmla="*/ 74 h 137"/>
                <a:gd name="T16" fmla="*/ 167 w 193"/>
                <a:gd name="T17" fmla="*/ 67 h 137"/>
                <a:gd name="T18" fmla="*/ 189 w 193"/>
                <a:gd name="T19" fmla="*/ 67 h 137"/>
                <a:gd name="T20" fmla="*/ 189 w 193"/>
                <a:gd name="T21" fmla="*/ 63 h 137"/>
                <a:gd name="T22" fmla="*/ 189 w 193"/>
                <a:gd name="T23" fmla="*/ 60 h 137"/>
                <a:gd name="T24" fmla="*/ 185 w 193"/>
                <a:gd name="T25" fmla="*/ 56 h 137"/>
                <a:gd name="T26" fmla="*/ 185 w 193"/>
                <a:gd name="T27" fmla="*/ 52 h 137"/>
                <a:gd name="T28" fmla="*/ 182 w 193"/>
                <a:gd name="T29" fmla="*/ 37 h 137"/>
                <a:gd name="T30" fmla="*/ 178 w 193"/>
                <a:gd name="T31" fmla="*/ 30 h 137"/>
                <a:gd name="T32" fmla="*/ 178 w 193"/>
                <a:gd name="T33" fmla="*/ 22 h 137"/>
                <a:gd name="T34" fmla="*/ 178 w 193"/>
                <a:gd name="T35" fmla="*/ 19 h 137"/>
                <a:gd name="T36" fmla="*/ 174 w 193"/>
                <a:gd name="T37" fmla="*/ 15 h 137"/>
                <a:gd name="T38" fmla="*/ 163 w 193"/>
                <a:gd name="T39" fmla="*/ 15 h 137"/>
                <a:gd name="T40" fmla="*/ 160 w 193"/>
                <a:gd name="T41" fmla="*/ 11 h 137"/>
                <a:gd name="T42" fmla="*/ 160 w 193"/>
                <a:gd name="T43" fmla="*/ 11 h 137"/>
                <a:gd name="T44" fmla="*/ 152 w 193"/>
                <a:gd name="T45" fmla="*/ 15 h 137"/>
                <a:gd name="T46" fmla="*/ 141 w 193"/>
                <a:gd name="T47" fmla="*/ 11 h 137"/>
                <a:gd name="T48" fmla="*/ 134 w 193"/>
                <a:gd name="T49" fmla="*/ 15 h 137"/>
                <a:gd name="T50" fmla="*/ 126 w 193"/>
                <a:gd name="T51" fmla="*/ 8 h 137"/>
                <a:gd name="T52" fmla="*/ 123 w 193"/>
                <a:gd name="T53" fmla="*/ 4 h 137"/>
                <a:gd name="T54" fmla="*/ 123 w 193"/>
                <a:gd name="T55" fmla="*/ 4 h 137"/>
                <a:gd name="T56" fmla="*/ 119 w 193"/>
                <a:gd name="T57" fmla="*/ 4 h 137"/>
                <a:gd name="T58" fmla="*/ 115 w 193"/>
                <a:gd name="T59" fmla="*/ 4 h 137"/>
                <a:gd name="T60" fmla="*/ 111 w 193"/>
                <a:gd name="T61" fmla="*/ 15 h 137"/>
                <a:gd name="T62" fmla="*/ 108 w 193"/>
                <a:gd name="T63" fmla="*/ 26 h 137"/>
                <a:gd name="T64" fmla="*/ 97 w 193"/>
                <a:gd name="T65" fmla="*/ 37 h 137"/>
                <a:gd name="T66" fmla="*/ 93 w 193"/>
                <a:gd name="T67" fmla="*/ 37 h 137"/>
                <a:gd name="T68" fmla="*/ 82 w 193"/>
                <a:gd name="T69" fmla="*/ 45 h 137"/>
                <a:gd name="T70" fmla="*/ 74 w 193"/>
                <a:gd name="T71" fmla="*/ 48 h 137"/>
                <a:gd name="T72" fmla="*/ 67 w 193"/>
                <a:gd name="T73" fmla="*/ 52 h 137"/>
                <a:gd name="T74" fmla="*/ 63 w 193"/>
                <a:gd name="T75" fmla="*/ 63 h 137"/>
                <a:gd name="T76" fmla="*/ 56 w 193"/>
                <a:gd name="T77" fmla="*/ 71 h 137"/>
                <a:gd name="T78" fmla="*/ 52 w 193"/>
                <a:gd name="T79" fmla="*/ 82 h 137"/>
                <a:gd name="T80" fmla="*/ 52 w 193"/>
                <a:gd name="T81" fmla="*/ 93 h 137"/>
                <a:gd name="T82" fmla="*/ 56 w 193"/>
                <a:gd name="T83" fmla="*/ 97 h 137"/>
                <a:gd name="T84" fmla="*/ 45 w 193"/>
                <a:gd name="T85" fmla="*/ 112 h 137"/>
                <a:gd name="T86" fmla="*/ 37 w 193"/>
                <a:gd name="T87" fmla="*/ 119 h 137"/>
                <a:gd name="T88" fmla="*/ 23 w 193"/>
                <a:gd name="T89" fmla="*/ 130 h 137"/>
                <a:gd name="T90" fmla="*/ 0 w 193"/>
                <a:gd name="T91" fmla="*/ 137 h 137"/>
                <a:gd name="T92" fmla="*/ 67 w 193"/>
                <a:gd name="T9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 h="137">
                  <a:moveTo>
                    <a:pt x="67" y="137"/>
                  </a:moveTo>
                  <a:lnTo>
                    <a:pt x="67" y="126"/>
                  </a:lnTo>
                  <a:lnTo>
                    <a:pt x="74" y="123"/>
                  </a:lnTo>
                  <a:lnTo>
                    <a:pt x="78" y="119"/>
                  </a:lnTo>
                  <a:lnTo>
                    <a:pt x="82" y="115"/>
                  </a:lnTo>
                  <a:lnTo>
                    <a:pt x="93" y="112"/>
                  </a:lnTo>
                  <a:lnTo>
                    <a:pt x="97" y="112"/>
                  </a:lnTo>
                  <a:lnTo>
                    <a:pt x="100" y="112"/>
                  </a:lnTo>
                  <a:lnTo>
                    <a:pt x="108" y="112"/>
                  </a:lnTo>
                  <a:lnTo>
                    <a:pt x="111" y="112"/>
                  </a:lnTo>
                  <a:lnTo>
                    <a:pt x="126" y="104"/>
                  </a:lnTo>
                  <a:lnTo>
                    <a:pt x="145" y="93"/>
                  </a:lnTo>
                  <a:lnTo>
                    <a:pt x="156" y="86"/>
                  </a:lnTo>
                  <a:lnTo>
                    <a:pt x="156" y="86"/>
                  </a:lnTo>
                  <a:lnTo>
                    <a:pt x="156" y="78"/>
                  </a:lnTo>
                  <a:lnTo>
                    <a:pt x="160" y="74"/>
                  </a:lnTo>
                  <a:lnTo>
                    <a:pt x="160" y="74"/>
                  </a:lnTo>
                  <a:lnTo>
                    <a:pt x="167" y="67"/>
                  </a:lnTo>
                  <a:lnTo>
                    <a:pt x="171" y="67"/>
                  </a:lnTo>
                  <a:lnTo>
                    <a:pt x="189" y="67"/>
                  </a:lnTo>
                  <a:lnTo>
                    <a:pt x="189" y="63"/>
                  </a:lnTo>
                  <a:lnTo>
                    <a:pt x="189" y="63"/>
                  </a:lnTo>
                  <a:lnTo>
                    <a:pt x="193" y="60"/>
                  </a:lnTo>
                  <a:lnTo>
                    <a:pt x="189" y="60"/>
                  </a:lnTo>
                  <a:lnTo>
                    <a:pt x="189" y="60"/>
                  </a:lnTo>
                  <a:lnTo>
                    <a:pt x="185" y="56"/>
                  </a:lnTo>
                  <a:lnTo>
                    <a:pt x="185" y="56"/>
                  </a:lnTo>
                  <a:lnTo>
                    <a:pt x="185" y="52"/>
                  </a:lnTo>
                  <a:lnTo>
                    <a:pt x="182" y="48"/>
                  </a:lnTo>
                  <a:lnTo>
                    <a:pt x="182" y="37"/>
                  </a:lnTo>
                  <a:lnTo>
                    <a:pt x="178" y="34"/>
                  </a:lnTo>
                  <a:lnTo>
                    <a:pt x="178" y="30"/>
                  </a:lnTo>
                  <a:lnTo>
                    <a:pt x="178" y="26"/>
                  </a:lnTo>
                  <a:lnTo>
                    <a:pt x="178" y="22"/>
                  </a:lnTo>
                  <a:lnTo>
                    <a:pt x="178" y="22"/>
                  </a:lnTo>
                  <a:lnTo>
                    <a:pt x="178" y="19"/>
                  </a:lnTo>
                  <a:lnTo>
                    <a:pt x="174" y="15"/>
                  </a:lnTo>
                  <a:lnTo>
                    <a:pt x="174" y="15"/>
                  </a:lnTo>
                  <a:lnTo>
                    <a:pt x="171" y="15"/>
                  </a:lnTo>
                  <a:lnTo>
                    <a:pt x="163" y="15"/>
                  </a:lnTo>
                  <a:lnTo>
                    <a:pt x="160" y="11"/>
                  </a:lnTo>
                  <a:lnTo>
                    <a:pt x="160" y="11"/>
                  </a:lnTo>
                  <a:lnTo>
                    <a:pt x="160" y="11"/>
                  </a:lnTo>
                  <a:lnTo>
                    <a:pt x="160" y="11"/>
                  </a:lnTo>
                  <a:lnTo>
                    <a:pt x="156" y="11"/>
                  </a:lnTo>
                  <a:lnTo>
                    <a:pt x="152" y="15"/>
                  </a:lnTo>
                  <a:lnTo>
                    <a:pt x="145" y="11"/>
                  </a:lnTo>
                  <a:lnTo>
                    <a:pt x="141" y="11"/>
                  </a:lnTo>
                  <a:lnTo>
                    <a:pt x="137" y="15"/>
                  </a:lnTo>
                  <a:lnTo>
                    <a:pt x="134" y="15"/>
                  </a:lnTo>
                  <a:lnTo>
                    <a:pt x="130" y="15"/>
                  </a:lnTo>
                  <a:lnTo>
                    <a:pt x="126" y="8"/>
                  </a:lnTo>
                  <a:lnTo>
                    <a:pt x="123" y="8"/>
                  </a:lnTo>
                  <a:lnTo>
                    <a:pt x="123" y="4"/>
                  </a:lnTo>
                  <a:lnTo>
                    <a:pt x="123" y="4"/>
                  </a:lnTo>
                  <a:lnTo>
                    <a:pt x="123" y="4"/>
                  </a:lnTo>
                  <a:lnTo>
                    <a:pt x="123" y="0"/>
                  </a:lnTo>
                  <a:lnTo>
                    <a:pt x="119" y="4"/>
                  </a:lnTo>
                  <a:lnTo>
                    <a:pt x="119" y="4"/>
                  </a:lnTo>
                  <a:lnTo>
                    <a:pt x="115" y="4"/>
                  </a:lnTo>
                  <a:lnTo>
                    <a:pt x="111" y="8"/>
                  </a:lnTo>
                  <a:lnTo>
                    <a:pt x="111" y="15"/>
                  </a:lnTo>
                  <a:lnTo>
                    <a:pt x="108" y="19"/>
                  </a:lnTo>
                  <a:lnTo>
                    <a:pt x="108" y="26"/>
                  </a:lnTo>
                  <a:lnTo>
                    <a:pt x="104" y="30"/>
                  </a:lnTo>
                  <a:lnTo>
                    <a:pt x="97" y="37"/>
                  </a:lnTo>
                  <a:lnTo>
                    <a:pt x="97" y="37"/>
                  </a:lnTo>
                  <a:lnTo>
                    <a:pt x="93" y="37"/>
                  </a:lnTo>
                  <a:lnTo>
                    <a:pt x="86" y="41"/>
                  </a:lnTo>
                  <a:lnTo>
                    <a:pt x="82" y="45"/>
                  </a:lnTo>
                  <a:lnTo>
                    <a:pt x="82" y="45"/>
                  </a:lnTo>
                  <a:lnTo>
                    <a:pt x="74" y="48"/>
                  </a:lnTo>
                  <a:lnTo>
                    <a:pt x="71" y="48"/>
                  </a:lnTo>
                  <a:lnTo>
                    <a:pt x="67" y="52"/>
                  </a:lnTo>
                  <a:lnTo>
                    <a:pt x="60" y="56"/>
                  </a:lnTo>
                  <a:lnTo>
                    <a:pt x="63" y="63"/>
                  </a:lnTo>
                  <a:lnTo>
                    <a:pt x="63" y="67"/>
                  </a:lnTo>
                  <a:lnTo>
                    <a:pt x="56" y="71"/>
                  </a:lnTo>
                  <a:lnTo>
                    <a:pt x="52" y="78"/>
                  </a:lnTo>
                  <a:lnTo>
                    <a:pt x="52" y="82"/>
                  </a:lnTo>
                  <a:lnTo>
                    <a:pt x="56" y="89"/>
                  </a:lnTo>
                  <a:lnTo>
                    <a:pt x="52" y="93"/>
                  </a:lnTo>
                  <a:lnTo>
                    <a:pt x="52" y="93"/>
                  </a:lnTo>
                  <a:lnTo>
                    <a:pt x="56" y="97"/>
                  </a:lnTo>
                  <a:lnTo>
                    <a:pt x="56" y="100"/>
                  </a:lnTo>
                  <a:lnTo>
                    <a:pt x="45" y="112"/>
                  </a:lnTo>
                  <a:lnTo>
                    <a:pt x="41" y="115"/>
                  </a:lnTo>
                  <a:lnTo>
                    <a:pt x="37" y="119"/>
                  </a:lnTo>
                  <a:lnTo>
                    <a:pt x="34" y="119"/>
                  </a:lnTo>
                  <a:lnTo>
                    <a:pt x="23" y="130"/>
                  </a:lnTo>
                  <a:lnTo>
                    <a:pt x="4" y="134"/>
                  </a:lnTo>
                  <a:lnTo>
                    <a:pt x="0" y="137"/>
                  </a:lnTo>
                  <a:lnTo>
                    <a:pt x="67" y="137"/>
                  </a:lnTo>
                  <a:lnTo>
                    <a:pt x="67" y="137"/>
                  </a:lnTo>
                  <a:lnTo>
                    <a:pt x="67" y="137"/>
                  </a:lnTo>
                  <a:close/>
                </a:path>
              </a:pathLst>
            </a:custGeom>
            <a:grpFill/>
            <a:ln>
              <a:noFill/>
            </a:ln>
          </p:spPr>
          <p:txBody>
            <a:bodyPr vert="horz" wrap="square" lIns="91440" tIns="45720" rIns="91440" bIns="45720" numCol="1" anchor="t" anchorCtr="0" compatLnSpc="1"/>
            <a:lstStyle/>
            <a:p>
              <a:endParaRPr lang="en-US"/>
            </a:p>
          </p:txBody>
        </p:sp>
        <p:sp>
          <p:nvSpPr>
            <p:cNvPr id="261" name="Freeform 114"/>
            <p:cNvSpPr/>
            <p:nvPr/>
          </p:nvSpPr>
          <p:spPr bwMode="auto">
            <a:xfrm>
              <a:off x="3945629" y="2631723"/>
              <a:ext cx="171122" cy="129950"/>
            </a:xfrm>
            <a:custGeom>
              <a:avLst/>
              <a:gdLst>
                <a:gd name="T0" fmla="*/ 133 w 133"/>
                <a:gd name="T1" fmla="*/ 4 h 101"/>
                <a:gd name="T2" fmla="*/ 133 w 133"/>
                <a:gd name="T3" fmla="*/ 0 h 101"/>
                <a:gd name="T4" fmla="*/ 66 w 133"/>
                <a:gd name="T5" fmla="*/ 0 h 101"/>
                <a:gd name="T6" fmla="*/ 63 w 133"/>
                <a:gd name="T7" fmla="*/ 8 h 101"/>
                <a:gd name="T8" fmla="*/ 63 w 133"/>
                <a:gd name="T9" fmla="*/ 15 h 101"/>
                <a:gd name="T10" fmla="*/ 59 w 133"/>
                <a:gd name="T11" fmla="*/ 15 h 101"/>
                <a:gd name="T12" fmla="*/ 48 w 133"/>
                <a:gd name="T13" fmla="*/ 19 h 101"/>
                <a:gd name="T14" fmla="*/ 44 w 133"/>
                <a:gd name="T15" fmla="*/ 23 h 101"/>
                <a:gd name="T16" fmla="*/ 40 w 133"/>
                <a:gd name="T17" fmla="*/ 26 h 101"/>
                <a:gd name="T18" fmla="*/ 44 w 133"/>
                <a:gd name="T19" fmla="*/ 30 h 101"/>
                <a:gd name="T20" fmla="*/ 33 w 133"/>
                <a:gd name="T21" fmla="*/ 41 h 101"/>
                <a:gd name="T22" fmla="*/ 33 w 133"/>
                <a:gd name="T23" fmla="*/ 45 h 101"/>
                <a:gd name="T24" fmla="*/ 26 w 133"/>
                <a:gd name="T25" fmla="*/ 52 h 101"/>
                <a:gd name="T26" fmla="*/ 22 w 133"/>
                <a:gd name="T27" fmla="*/ 56 h 101"/>
                <a:gd name="T28" fmla="*/ 18 w 133"/>
                <a:gd name="T29" fmla="*/ 64 h 101"/>
                <a:gd name="T30" fmla="*/ 18 w 133"/>
                <a:gd name="T31" fmla="*/ 64 h 101"/>
                <a:gd name="T32" fmla="*/ 11 w 133"/>
                <a:gd name="T33" fmla="*/ 71 h 101"/>
                <a:gd name="T34" fmla="*/ 11 w 133"/>
                <a:gd name="T35" fmla="*/ 75 h 101"/>
                <a:gd name="T36" fmla="*/ 15 w 133"/>
                <a:gd name="T37" fmla="*/ 75 h 101"/>
                <a:gd name="T38" fmla="*/ 11 w 133"/>
                <a:gd name="T39" fmla="*/ 75 h 101"/>
                <a:gd name="T40" fmla="*/ 3 w 133"/>
                <a:gd name="T41" fmla="*/ 86 h 101"/>
                <a:gd name="T42" fmla="*/ 3 w 133"/>
                <a:gd name="T43" fmla="*/ 86 h 101"/>
                <a:gd name="T44" fmla="*/ 0 w 133"/>
                <a:gd name="T45" fmla="*/ 90 h 101"/>
                <a:gd name="T46" fmla="*/ 0 w 133"/>
                <a:gd name="T47" fmla="*/ 93 h 101"/>
                <a:gd name="T48" fmla="*/ 0 w 133"/>
                <a:gd name="T49" fmla="*/ 93 h 101"/>
                <a:gd name="T50" fmla="*/ 0 w 133"/>
                <a:gd name="T51" fmla="*/ 101 h 101"/>
                <a:gd name="T52" fmla="*/ 66 w 133"/>
                <a:gd name="T53" fmla="*/ 101 h 101"/>
                <a:gd name="T54" fmla="*/ 66 w 133"/>
                <a:gd name="T55" fmla="*/ 71 h 101"/>
                <a:gd name="T56" fmla="*/ 66 w 133"/>
                <a:gd name="T57" fmla="*/ 67 h 101"/>
                <a:gd name="T58" fmla="*/ 70 w 133"/>
                <a:gd name="T59" fmla="*/ 67 h 101"/>
                <a:gd name="T60" fmla="*/ 74 w 133"/>
                <a:gd name="T61" fmla="*/ 64 h 101"/>
                <a:gd name="T62" fmla="*/ 81 w 133"/>
                <a:gd name="T63" fmla="*/ 64 h 101"/>
                <a:gd name="T64" fmla="*/ 81 w 133"/>
                <a:gd name="T65" fmla="*/ 26 h 101"/>
                <a:gd name="T66" fmla="*/ 133 w 133"/>
                <a:gd name="T67" fmla="*/ 26 h 101"/>
                <a:gd name="T68" fmla="*/ 133 w 133"/>
                <a:gd name="T69" fmla="*/ 4 h 101"/>
                <a:gd name="T70" fmla="*/ 133 w 133"/>
                <a:gd name="T71"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01">
                  <a:moveTo>
                    <a:pt x="133" y="4"/>
                  </a:moveTo>
                  <a:lnTo>
                    <a:pt x="133" y="0"/>
                  </a:lnTo>
                  <a:lnTo>
                    <a:pt x="66" y="0"/>
                  </a:lnTo>
                  <a:lnTo>
                    <a:pt x="63" y="8"/>
                  </a:lnTo>
                  <a:lnTo>
                    <a:pt x="63" y="15"/>
                  </a:lnTo>
                  <a:lnTo>
                    <a:pt x="59" y="15"/>
                  </a:lnTo>
                  <a:lnTo>
                    <a:pt x="48" y="19"/>
                  </a:lnTo>
                  <a:lnTo>
                    <a:pt x="44" y="23"/>
                  </a:lnTo>
                  <a:lnTo>
                    <a:pt x="40" y="26"/>
                  </a:lnTo>
                  <a:lnTo>
                    <a:pt x="44" y="30"/>
                  </a:lnTo>
                  <a:lnTo>
                    <a:pt x="33" y="41"/>
                  </a:lnTo>
                  <a:lnTo>
                    <a:pt x="33" y="45"/>
                  </a:lnTo>
                  <a:lnTo>
                    <a:pt x="26" y="52"/>
                  </a:lnTo>
                  <a:lnTo>
                    <a:pt x="22" y="56"/>
                  </a:lnTo>
                  <a:lnTo>
                    <a:pt x="18" y="64"/>
                  </a:lnTo>
                  <a:lnTo>
                    <a:pt x="18" y="64"/>
                  </a:lnTo>
                  <a:lnTo>
                    <a:pt x="11" y="71"/>
                  </a:lnTo>
                  <a:lnTo>
                    <a:pt x="11" y="75"/>
                  </a:lnTo>
                  <a:lnTo>
                    <a:pt x="15" y="75"/>
                  </a:lnTo>
                  <a:lnTo>
                    <a:pt x="11" y="75"/>
                  </a:lnTo>
                  <a:lnTo>
                    <a:pt x="3" y="86"/>
                  </a:lnTo>
                  <a:lnTo>
                    <a:pt x="3" y="86"/>
                  </a:lnTo>
                  <a:lnTo>
                    <a:pt x="0" y="90"/>
                  </a:lnTo>
                  <a:lnTo>
                    <a:pt x="0" y="93"/>
                  </a:lnTo>
                  <a:lnTo>
                    <a:pt x="0" y="93"/>
                  </a:lnTo>
                  <a:lnTo>
                    <a:pt x="0" y="101"/>
                  </a:lnTo>
                  <a:lnTo>
                    <a:pt x="66" y="101"/>
                  </a:lnTo>
                  <a:lnTo>
                    <a:pt x="66" y="71"/>
                  </a:lnTo>
                  <a:lnTo>
                    <a:pt x="66" y="67"/>
                  </a:lnTo>
                  <a:lnTo>
                    <a:pt x="70" y="67"/>
                  </a:lnTo>
                  <a:lnTo>
                    <a:pt x="74" y="64"/>
                  </a:lnTo>
                  <a:lnTo>
                    <a:pt x="81" y="64"/>
                  </a:lnTo>
                  <a:lnTo>
                    <a:pt x="81" y="26"/>
                  </a:lnTo>
                  <a:lnTo>
                    <a:pt x="133" y="26"/>
                  </a:lnTo>
                  <a:lnTo>
                    <a:pt x="133" y="4"/>
                  </a:lnTo>
                  <a:lnTo>
                    <a:pt x="133" y="4"/>
                  </a:lnTo>
                  <a:close/>
                </a:path>
              </a:pathLst>
            </a:custGeom>
            <a:grpFill/>
            <a:ln>
              <a:noFill/>
            </a:ln>
          </p:spPr>
          <p:txBody>
            <a:bodyPr vert="horz" wrap="square" lIns="91440" tIns="45720" rIns="91440" bIns="45720" numCol="1" anchor="t" anchorCtr="0" compatLnSpc="1"/>
            <a:lstStyle/>
            <a:p>
              <a:endParaRPr lang="en-US"/>
            </a:p>
          </p:txBody>
        </p:sp>
        <p:sp>
          <p:nvSpPr>
            <p:cNvPr id="262" name="Freeform 115"/>
            <p:cNvSpPr/>
            <p:nvPr/>
          </p:nvSpPr>
          <p:spPr bwMode="auto">
            <a:xfrm>
              <a:off x="3945629" y="2636870"/>
              <a:ext cx="247033" cy="253467"/>
            </a:xfrm>
            <a:custGeom>
              <a:avLst/>
              <a:gdLst>
                <a:gd name="T0" fmla="*/ 66 w 192"/>
                <a:gd name="T1" fmla="*/ 97 h 197"/>
                <a:gd name="T2" fmla="*/ 66 w 192"/>
                <a:gd name="T3" fmla="*/ 63 h 197"/>
                <a:gd name="T4" fmla="*/ 74 w 192"/>
                <a:gd name="T5" fmla="*/ 60 h 197"/>
                <a:gd name="T6" fmla="*/ 81 w 192"/>
                <a:gd name="T7" fmla="*/ 22 h 197"/>
                <a:gd name="T8" fmla="*/ 133 w 192"/>
                <a:gd name="T9" fmla="*/ 0 h 197"/>
                <a:gd name="T10" fmla="*/ 192 w 192"/>
                <a:gd name="T11" fmla="*/ 37 h 197"/>
                <a:gd name="T12" fmla="*/ 174 w 192"/>
                <a:gd name="T13" fmla="*/ 37 h 197"/>
                <a:gd name="T14" fmla="*/ 192 w 192"/>
                <a:gd name="T15" fmla="*/ 171 h 197"/>
                <a:gd name="T16" fmla="*/ 126 w 192"/>
                <a:gd name="T17" fmla="*/ 186 h 197"/>
                <a:gd name="T18" fmla="*/ 122 w 192"/>
                <a:gd name="T19" fmla="*/ 182 h 197"/>
                <a:gd name="T20" fmla="*/ 118 w 192"/>
                <a:gd name="T21" fmla="*/ 186 h 197"/>
                <a:gd name="T22" fmla="*/ 118 w 192"/>
                <a:gd name="T23" fmla="*/ 178 h 197"/>
                <a:gd name="T24" fmla="*/ 103 w 192"/>
                <a:gd name="T25" fmla="*/ 182 h 197"/>
                <a:gd name="T26" fmla="*/ 100 w 192"/>
                <a:gd name="T27" fmla="*/ 189 h 197"/>
                <a:gd name="T28" fmla="*/ 96 w 192"/>
                <a:gd name="T29" fmla="*/ 178 h 197"/>
                <a:gd name="T30" fmla="*/ 85 w 192"/>
                <a:gd name="T31" fmla="*/ 182 h 197"/>
                <a:gd name="T32" fmla="*/ 85 w 192"/>
                <a:gd name="T33" fmla="*/ 189 h 197"/>
                <a:gd name="T34" fmla="*/ 81 w 192"/>
                <a:gd name="T35" fmla="*/ 193 h 197"/>
                <a:gd name="T36" fmla="*/ 77 w 192"/>
                <a:gd name="T37" fmla="*/ 197 h 197"/>
                <a:gd name="T38" fmla="*/ 70 w 192"/>
                <a:gd name="T39" fmla="*/ 189 h 197"/>
                <a:gd name="T40" fmla="*/ 66 w 192"/>
                <a:gd name="T41" fmla="*/ 186 h 197"/>
                <a:gd name="T42" fmla="*/ 63 w 192"/>
                <a:gd name="T43" fmla="*/ 182 h 197"/>
                <a:gd name="T44" fmla="*/ 59 w 192"/>
                <a:gd name="T45" fmla="*/ 175 h 197"/>
                <a:gd name="T46" fmla="*/ 55 w 192"/>
                <a:gd name="T47" fmla="*/ 175 h 197"/>
                <a:gd name="T48" fmla="*/ 52 w 192"/>
                <a:gd name="T49" fmla="*/ 175 h 197"/>
                <a:gd name="T50" fmla="*/ 48 w 192"/>
                <a:gd name="T51" fmla="*/ 175 h 197"/>
                <a:gd name="T52" fmla="*/ 40 w 192"/>
                <a:gd name="T53" fmla="*/ 167 h 197"/>
                <a:gd name="T54" fmla="*/ 29 w 192"/>
                <a:gd name="T55" fmla="*/ 167 h 197"/>
                <a:gd name="T56" fmla="*/ 15 w 192"/>
                <a:gd name="T57" fmla="*/ 171 h 197"/>
                <a:gd name="T58" fmla="*/ 7 w 192"/>
                <a:gd name="T59" fmla="*/ 175 h 197"/>
                <a:gd name="T60" fmla="*/ 7 w 192"/>
                <a:gd name="T61" fmla="*/ 167 h 197"/>
                <a:gd name="T62" fmla="*/ 11 w 192"/>
                <a:gd name="T63" fmla="*/ 156 h 197"/>
                <a:gd name="T64" fmla="*/ 11 w 192"/>
                <a:gd name="T65" fmla="*/ 130 h 197"/>
                <a:gd name="T66" fmla="*/ 7 w 192"/>
                <a:gd name="T67" fmla="*/ 123 h 197"/>
                <a:gd name="T68" fmla="*/ 11 w 192"/>
                <a:gd name="T69" fmla="*/ 115 h 197"/>
                <a:gd name="T70" fmla="*/ 11 w 192"/>
                <a:gd name="T71" fmla="*/ 111 h 197"/>
                <a:gd name="T72" fmla="*/ 3 w 192"/>
                <a:gd name="T73" fmla="*/ 104 h 197"/>
                <a:gd name="T74" fmla="*/ 3 w 192"/>
                <a:gd name="T75" fmla="*/ 100 h 197"/>
                <a:gd name="T76" fmla="*/ 0 w 192"/>
                <a:gd name="T77" fmla="*/ 100 h 197"/>
                <a:gd name="T78" fmla="*/ 0 w 192"/>
                <a:gd name="T79" fmla="*/ 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7">
                  <a:moveTo>
                    <a:pt x="0" y="97"/>
                  </a:moveTo>
                  <a:lnTo>
                    <a:pt x="66" y="97"/>
                  </a:lnTo>
                  <a:lnTo>
                    <a:pt x="66" y="67"/>
                  </a:lnTo>
                  <a:lnTo>
                    <a:pt x="66" y="63"/>
                  </a:lnTo>
                  <a:lnTo>
                    <a:pt x="70" y="63"/>
                  </a:lnTo>
                  <a:lnTo>
                    <a:pt x="74" y="60"/>
                  </a:lnTo>
                  <a:lnTo>
                    <a:pt x="81" y="60"/>
                  </a:lnTo>
                  <a:lnTo>
                    <a:pt x="81" y="22"/>
                  </a:lnTo>
                  <a:lnTo>
                    <a:pt x="133" y="22"/>
                  </a:lnTo>
                  <a:lnTo>
                    <a:pt x="133" y="0"/>
                  </a:lnTo>
                  <a:lnTo>
                    <a:pt x="192" y="37"/>
                  </a:lnTo>
                  <a:lnTo>
                    <a:pt x="192" y="37"/>
                  </a:lnTo>
                  <a:lnTo>
                    <a:pt x="192" y="37"/>
                  </a:lnTo>
                  <a:lnTo>
                    <a:pt x="174" y="37"/>
                  </a:lnTo>
                  <a:lnTo>
                    <a:pt x="185" y="171"/>
                  </a:lnTo>
                  <a:lnTo>
                    <a:pt x="192" y="171"/>
                  </a:lnTo>
                  <a:lnTo>
                    <a:pt x="185" y="186"/>
                  </a:lnTo>
                  <a:lnTo>
                    <a:pt x="126" y="186"/>
                  </a:lnTo>
                  <a:lnTo>
                    <a:pt x="126" y="186"/>
                  </a:lnTo>
                  <a:lnTo>
                    <a:pt x="122" y="182"/>
                  </a:lnTo>
                  <a:lnTo>
                    <a:pt x="122" y="182"/>
                  </a:lnTo>
                  <a:lnTo>
                    <a:pt x="118" y="186"/>
                  </a:lnTo>
                  <a:lnTo>
                    <a:pt x="118" y="186"/>
                  </a:lnTo>
                  <a:lnTo>
                    <a:pt x="118" y="178"/>
                  </a:lnTo>
                  <a:lnTo>
                    <a:pt x="111" y="178"/>
                  </a:lnTo>
                  <a:lnTo>
                    <a:pt x="103" y="182"/>
                  </a:lnTo>
                  <a:lnTo>
                    <a:pt x="100" y="189"/>
                  </a:lnTo>
                  <a:lnTo>
                    <a:pt x="100" y="189"/>
                  </a:lnTo>
                  <a:lnTo>
                    <a:pt x="96" y="182"/>
                  </a:lnTo>
                  <a:lnTo>
                    <a:pt x="96" y="178"/>
                  </a:lnTo>
                  <a:lnTo>
                    <a:pt x="92" y="178"/>
                  </a:lnTo>
                  <a:lnTo>
                    <a:pt x="85" y="182"/>
                  </a:lnTo>
                  <a:lnTo>
                    <a:pt x="85" y="186"/>
                  </a:lnTo>
                  <a:lnTo>
                    <a:pt x="85" y="189"/>
                  </a:lnTo>
                  <a:lnTo>
                    <a:pt x="85" y="193"/>
                  </a:lnTo>
                  <a:lnTo>
                    <a:pt x="81" y="193"/>
                  </a:lnTo>
                  <a:lnTo>
                    <a:pt x="77" y="197"/>
                  </a:lnTo>
                  <a:lnTo>
                    <a:pt x="77" y="197"/>
                  </a:lnTo>
                  <a:lnTo>
                    <a:pt x="74" y="193"/>
                  </a:lnTo>
                  <a:lnTo>
                    <a:pt x="70" y="189"/>
                  </a:lnTo>
                  <a:lnTo>
                    <a:pt x="66" y="189"/>
                  </a:lnTo>
                  <a:lnTo>
                    <a:pt x="66" y="186"/>
                  </a:lnTo>
                  <a:lnTo>
                    <a:pt x="63" y="186"/>
                  </a:lnTo>
                  <a:lnTo>
                    <a:pt x="63" y="182"/>
                  </a:lnTo>
                  <a:lnTo>
                    <a:pt x="59" y="178"/>
                  </a:lnTo>
                  <a:lnTo>
                    <a:pt x="59" y="175"/>
                  </a:lnTo>
                  <a:lnTo>
                    <a:pt x="59" y="175"/>
                  </a:lnTo>
                  <a:lnTo>
                    <a:pt x="55" y="175"/>
                  </a:lnTo>
                  <a:lnTo>
                    <a:pt x="55" y="175"/>
                  </a:lnTo>
                  <a:lnTo>
                    <a:pt x="52" y="175"/>
                  </a:lnTo>
                  <a:lnTo>
                    <a:pt x="48" y="175"/>
                  </a:lnTo>
                  <a:lnTo>
                    <a:pt x="48" y="175"/>
                  </a:lnTo>
                  <a:lnTo>
                    <a:pt x="44" y="171"/>
                  </a:lnTo>
                  <a:lnTo>
                    <a:pt x="40" y="167"/>
                  </a:lnTo>
                  <a:lnTo>
                    <a:pt x="33" y="167"/>
                  </a:lnTo>
                  <a:lnTo>
                    <a:pt x="29" y="167"/>
                  </a:lnTo>
                  <a:lnTo>
                    <a:pt x="22" y="167"/>
                  </a:lnTo>
                  <a:lnTo>
                    <a:pt x="15" y="171"/>
                  </a:lnTo>
                  <a:lnTo>
                    <a:pt x="11" y="175"/>
                  </a:lnTo>
                  <a:lnTo>
                    <a:pt x="7" y="175"/>
                  </a:lnTo>
                  <a:lnTo>
                    <a:pt x="3" y="175"/>
                  </a:lnTo>
                  <a:lnTo>
                    <a:pt x="7" y="167"/>
                  </a:lnTo>
                  <a:lnTo>
                    <a:pt x="7" y="160"/>
                  </a:lnTo>
                  <a:lnTo>
                    <a:pt x="11" y="156"/>
                  </a:lnTo>
                  <a:lnTo>
                    <a:pt x="15" y="145"/>
                  </a:lnTo>
                  <a:lnTo>
                    <a:pt x="11" y="130"/>
                  </a:lnTo>
                  <a:lnTo>
                    <a:pt x="7" y="123"/>
                  </a:lnTo>
                  <a:lnTo>
                    <a:pt x="7" y="123"/>
                  </a:lnTo>
                  <a:lnTo>
                    <a:pt x="11" y="123"/>
                  </a:lnTo>
                  <a:lnTo>
                    <a:pt x="11" y="115"/>
                  </a:lnTo>
                  <a:lnTo>
                    <a:pt x="11" y="111"/>
                  </a:lnTo>
                  <a:lnTo>
                    <a:pt x="11" y="111"/>
                  </a:lnTo>
                  <a:lnTo>
                    <a:pt x="7" y="104"/>
                  </a:lnTo>
                  <a:lnTo>
                    <a:pt x="3" y="104"/>
                  </a:lnTo>
                  <a:lnTo>
                    <a:pt x="3" y="104"/>
                  </a:lnTo>
                  <a:lnTo>
                    <a:pt x="3" y="100"/>
                  </a:lnTo>
                  <a:lnTo>
                    <a:pt x="0" y="104"/>
                  </a:lnTo>
                  <a:lnTo>
                    <a:pt x="0" y="100"/>
                  </a:lnTo>
                  <a:lnTo>
                    <a:pt x="0" y="97"/>
                  </a:lnTo>
                  <a:lnTo>
                    <a:pt x="0" y="97"/>
                  </a:lnTo>
                  <a:close/>
                </a:path>
              </a:pathLst>
            </a:custGeom>
            <a:grpFill/>
            <a:ln>
              <a:noFill/>
            </a:ln>
          </p:spPr>
          <p:txBody>
            <a:bodyPr vert="horz" wrap="square" lIns="91440" tIns="45720" rIns="91440" bIns="45720" numCol="1" anchor="t" anchorCtr="0" compatLnSpc="1"/>
            <a:lstStyle/>
            <a:p>
              <a:endParaRPr lang="en-US"/>
            </a:p>
          </p:txBody>
        </p:sp>
        <p:sp>
          <p:nvSpPr>
            <p:cNvPr id="263" name="Freeform 116"/>
            <p:cNvSpPr/>
            <p:nvPr/>
          </p:nvSpPr>
          <p:spPr bwMode="auto">
            <a:xfrm>
              <a:off x="4044701" y="2684476"/>
              <a:ext cx="343531" cy="292066"/>
            </a:xfrm>
            <a:custGeom>
              <a:avLst/>
              <a:gdLst>
                <a:gd name="T0" fmla="*/ 8 w 267"/>
                <a:gd name="T1" fmla="*/ 156 h 227"/>
                <a:gd name="T2" fmla="*/ 8 w 267"/>
                <a:gd name="T3" fmla="*/ 145 h 227"/>
                <a:gd name="T4" fmla="*/ 19 w 267"/>
                <a:gd name="T5" fmla="*/ 145 h 227"/>
                <a:gd name="T6" fmla="*/ 26 w 267"/>
                <a:gd name="T7" fmla="*/ 145 h 227"/>
                <a:gd name="T8" fmla="*/ 41 w 267"/>
                <a:gd name="T9" fmla="*/ 149 h 227"/>
                <a:gd name="T10" fmla="*/ 45 w 267"/>
                <a:gd name="T11" fmla="*/ 145 h 227"/>
                <a:gd name="T12" fmla="*/ 108 w 267"/>
                <a:gd name="T13" fmla="*/ 149 h 227"/>
                <a:gd name="T14" fmla="*/ 97 w 267"/>
                <a:gd name="T15" fmla="*/ 0 h 227"/>
                <a:gd name="T16" fmla="*/ 226 w 267"/>
                <a:gd name="T17" fmla="*/ 74 h 227"/>
                <a:gd name="T18" fmla="*/ 241 w 267"/>
                <a:gd name="T19" fmla="*/ 78 h 227"/>
                <a:gd name="T20" fmla="*/ 249 w 267"/>
                <a:gd name="T21" fmla="*/ 82 h 227"/>
                <a:gd name="T22" fmla="*/ 249 w 267"/>
                <a:gd name="T23" fmla="*/ 93 h 227"/>
                <a:gd name="T24" fmla="*/ 267 w 267"/>
                <a:gd name="T25" fmla="*/ 93 h 227"/>
                <a:gd name="T26" fmla="*/ 263 w 267"/>
                <a:gd name="T27" fmla="*/ 134 h 227"/>
                <a:gd name="T28" fmla="*/ 260 w 267"/>
                <a:gd name="T29" fmla="*/ 145 h 227"/>
                <a:gd name="T30" fmla="*/ 241 w 267"/>
                <a:gd name="T31" fmla="*/ 149 h 227"/>
                <a:gd name="T32" fmla="*/ 226 w 267"/>
                <a:gd name="T33" fmla="*/ 152 h 227"/>
                <a:gd name="T34" fmla="*/ 208 w 267"/>
                <a:gd name="T35" fmla="*/ 156 h 227"/>
                <a:gd name="T36" fmla="*/ 204 w 267"/>
                <a:gd name="T37" fmla="*/ 156 h 227"/>
                <a:gd name="T38" fmla="*/ 189 w 267"/>
                <a:gd name="T39" fmla="*/ 152 h 227"/>
                <a:gd name="T40" fmla="*/ 174 w 267"/>
                <a:gd name="T41" fmla="*/ 160 h 227"/>
                <a:gd name="T42" fmla="*/ 152 w 267"/>
                <a:gd name="T43" fmla="*/ 175 h 227"/>
                <a:gd name="T44" fmla="*/ 134 w 267"/>
                <a:gd name="T45" fmla="*/ 178 h 227"/>
                <a:gd name="T46" fmla="*/ 130 w 267"/>
                <a:gd name="T47" fmla="*/ 186 h 227"/>
                <a:gd name="T48" fmla="*/ 119 w 267"/>
                <a:gd name="T49" fmla="*/ 201 h 227"/>
                <a:gd name="T50" fmla="*/ 115 w 267"/>
                <a:gd name="T51" fmla="*/ 208 h 227"/>
                <a:gd name="T52" fmla="*/ 112 w 267"/>
                <a:gd name="T53" fmla="*/ 215 h 227"/>
                <a:gd name="T54" fmla="*/ 112 w 267"/>
                <a:gd name="T55" fmla="*/ 223 h 227"/>
                <a:gd name="T56" fmla="*/ 100 w 267"/>
                <a:gd name="T57" fmla="*/ 223 h 227"/>
                <a:gd name="T58" fmla="*/ 93 w 267"/>
                <a:gd name="T59" fmla="*/ 223 h 227"/>
                <a:gd name="T60" fmla="*/ 82 w 267"/>
                <a:gd name="T61" fmla="*/ 227 h 227"/>
                <a:gd name="T62" fmla="*/ 75 w 267"/>
                <a:gd name="T63" fmla="*/ 227 h 227"/>
                <a:gd name="T64" fmla="*/ 67 w 267"/>
                <a:gd name="T65" fmla="*/ 223 h 227"/>
                <a:gd name="T66" fmla="*/ 67 w 267"/>
                <a:gd name="T67" fmla="*/ 215 h 227"/>
                <a:gd name="T68" fmla="*/ 60 w 267"/>
                <a:gd name="T69" fmla="*/ 219 h 227"/>
                <a:gd name="T70" fmla="*/ 63 w 267"/>
                <a:gd name="T71" fmla="*/ 208 h 227"/>
                <a:gd name="T72" fmla="*/ 60 w 267"/>
                <a:gd name="T73" fmla="*/ 204 h 227"/>
                <a:gd name="T74" fmla="*/ 52 w 267"/>
                <a:gd name="T75" fmla="*/ 197 h 227"/>
                <a:gd name="T76" fmla="*/ 45 w 267"/>
                <a:gd name="T77" fmla="*/ 197 h 227"/>
                <a:gd name="T78" fmla="*/ 37 w 267"/>
                <a:gd name="T79" fmla="*/ 201 h 227"/>
                <a:gd name="T80" fmla="*/ 26 w 267"/>
                <a:gd name="T81" fmla="*/ 201 h 227"/>
                <a:gd name="T82" fmla="*/ 19 w 267"/>
                <a:gd name="T83" fmla="*/ 201 h 227"/>
                <a:gd name="T84" fmla="*/ 19 w 267"/>
                <a:gd name="T85" fmla="*/ 193 h 227"/>
                <a:gd name="T86" fmla="*/ 15 w 267"/>
                <a:gd name="T87" fmla="*/ 189 h 227"/>
                <a:gd name="T88" fmla="*/ 12 w 267"/>
                <a:gd name="T89" fmla="*/ 182 h 227"/>
                <a:gd name="T90" fmla="*/ 8 w 267"/>
                <a:gd name="T91" fmla="*/ 178 h 227"/>
                <a:gd name="T92" fmla="*/ 0 w 267"/>
                <a:gd name="T93" fmla="*/ 171 h 227"/>
                <a:gd name="T94" fmla="*/ 0 w 267"/>
                <a:gd name="T95" fmla="*/ 1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27">
                  <a:moveTo>
                    <a:pt x="0" y="160"/>
                  </a:moveTo>
                  <a:lnTo>
                    <a:pt x="4" y="156"/>
                  </a:lnTo>
                  <a:lnTo>
                    <a:pt x="8" y="156"/>
                  </a:lnTo>
                  <a:lnTo>
                    <a:pt x="8" y="152"/>
                  </a:lnTo>
                  <a:lnTo>
                    <a:pt x="8" y="149"/>
                  </a:lnTo>
                  <a:lnTo>
                    <a:pt x="8" y="145"/>
                  </a:lnTo>
                  <a:lnTo>
                    <a:pt x="15" y="141"/>
                  </a:lnTo>
                  <a:lnTo>
                    <a:pt x="19" y="141"/>
                  </a:lnTo>
                  <a:lnTo>
                    <a:pt x="19" y="145"/>
                  </a:lnTo>
                  <a:lnTo>
                    <a:pt x="23" y="152"/>
                  </a:lnTo>
                  <a:lnTo>
                    <a:pt x="23" y="152"/>
                  </a:lnTo>
                  <a:lnTo>
                    <a:pt x="26" y="145"/>
                  </a:lnTo>
                  <a:lnTo>
                    <a:pt x="34" y="141"/>
                  </a:lnTo>
                  <a:lnTo>
                    <a:pt x="41" y="141"/>
                  </a:lnTo>
                  <a:lnTo>
                    <a:pt x="41" y="149"/>
                  </a:lnTo>
                  <a:lnTo>
                    <a:pt x="41" y="149"/>
                  </a:lnTo>
                  <a:lnTo>
                    <a:pt x="45" y="145"/>
                  </a:lnTo>
                  <a:lnTo>
                    <a:pt x="45" y="145"/>
                  </a:lnTo>
                  <a:lnTo>
                    <a:pt x="49" y="149"/>
                  </a:lnTo>
                  <a:lnTo>
                    <a:pt x="49" y="149"/>
                  </a:lnTo>
                  <a:lnTo>
                    <a:pt x="108" y="149"/>
                  </a:lnTo>
                  <a:lnTo>
                    <a:pt x="115" y="134"/>
                  </a:lnTo>
                  <a:lnTo>
                    <a:pt x="108" y="134"/>
                  </a:lnTo>
                  <a:lnTo>
                    <a:pt x="97" y="0"/>
                  </a:lnTo>
                  <a:lnTo>
                    <a:pt x="115" y="0"/>
                  </a:lnTo>
                  <a:lnTo>
                    <a:pt x="223" y="67"/>
                  </a:lnTo>
                  <a:lnTo>
                    <a:pt x="226" y="74"/>
                  </a:lnTo>
                  <a:lnTo>
                    <a:pt x="230" y="74"/>
                  </a:lnTo>
                  <a:lnTo>
                    <a:pt x="234" y="74"/>
                  </a:lnTo>
                  <a:lnTo>
                    <a:pt x="241" y="78"/>
                  </a:lnTo>
                  <a:lnTo>
                    <a:pt x="241" y="78"/>
                  </a:lnTo>
                  <a:lnTo>
                    <a:pt x="245" y="82"/>
                  </a:lnTo>
                  <a:lnTo>
                    <a:pt x="249" y="82"/>
                  </a:lnTo>
                  <a:lnTo>
                    <a:pt x="249" y="86"/>
                  </a:lnTo>
                  <a:lnTo>
                    <a:pt x="249" y="89"/>
                  </a:lnTo>
                  <a:lnTo>
                    <a:pt x="249" y="93"/>
                  </a:lnTo>
                  <a:lnTo>
                    <a:pt x="252" y="93"/>
                  </a:lnTo>
                  <a:lnTo>
                    <a:pt x="260" y="93"/>
                  </a:lnTo>
                  <a:lnTo>
                    <a:pt x="267" y="93"/>
                  </a:lnTo>
                  <a:lnTo>
                    <a:pt x="267" y="93"/>
                  </a:lnTo>
                  <a:lnTo>
                    <a:pt x="267" y="119"/>
                  </a:lnTo>
                  <a:lnTo>
                    <a:pt x="263" y="134"/>
                  </a:lnTo>
                  <a:lnTo>
                    <a:pt x="263" y="134"/>
                  </a:lnTo>
                  <a:lnTo>
                    <a:pt x="263" y="141"/>
                  </a:lnTo>
                  <a:lnTo>
                    <a:pt x="260" y="145"/>
                  </a:lnTo>
                  <a:lnTo>
                    <a:pt x="252" y="149"/>
                  </a:lnTo>
                  <a:lnTo>
                    <a:pt x="249" y="149"/>
                  </a:lnTo>
                  <a:lnTo>
                    <a:pt x="241" y="149"/>
                  </a:lnTo>
                  <a:lnTo>
                    <a:pt x="237" y="152"/>
                  </a:lnTo>
                  <a:lnTo>
                    <a:pt x="234" y="152"/>
                  </a:lnTo>
                  <a:lnTo>
                    <a:pt x="226" y="152"/>
                  </a:lnTo>
                  <a:lnTo>
                    <a:pt x="223" y="156"/>
                  </a:lnTo>
                  <a:lnTo>
                    <a:pt x="219" y="156"/>
                  </a:lnTo>
                  <a:lnTo>
                    <a:pt x="208" y="156"/>
                  </a:lnTo>
                  <a:lnTo>
                    <a:pt x="204" y="156"/>
                  </a:lnTo>
                  <a:lnTo>
                    <a:pt x="204" y="156"/>
                  </a:lnTo>
                  <a:lnTo>
                    <a:pt x="204" y="156"/>
                  </a:lnTo>
                  <a:lnTo>
                    <a:pt x="200" y="152"/>
                  </a:lnTo>
                  <a:lnTo>
                    <a:pt x="197" y="152"/>
                  </a:lnTo>
                  <a:lnTo>
                    <a:pt x="189" y="152"/>
                  </a:lnTo>
                  <a:lnTo>
                    <a:pt x="182" y="156"/>
                  </a:lnTo>
                  <a:lnTo>
                    <a:pt x="178" y="156"/>
                  </a:lnTo>
                  <a:lnTo>
                    <a:pt x="174" y="160"/>
                  </a:lnTo>
                  <a:lnTo>
                    <a:pt x="160" y="167"/>
                  </a:lnTo>
                  <a:lnTo>
                    <a:pt x="152" y="171"/>
                  </a:lnTo>
                  <a:lnTo>
                    <a:pt x="152" y="175"/>
                  </a:lnTo>
                  <a:lnTo>
                    <a:pt x="141" y="178"/>
                  </a:lnTo>
                  <a:lnTo>
                    <a:pt x="141" y="178"/>
                  </a:lnTo>
                  <a:lnTo>
                    <a:pt x="134" y="178"/>
                  </a:lnTo>
                  <a:lnTo>
                    <a:pt x="134" y="178"/>
                  </a:lnTo>
                  <a:lnTo>
                    <a:pt x="134" y="178"/>
                  </a:lnTo>
                  <a:lnTo>
                    <a:pt x="130" y="186"/>
                  </a:lnTo>
                  <a:lnTo>
                    <a:pt x="130" y="186"/>
                  </a:lnTo>
                  <a:lnTo>
                    <a:pt x="126" y="193"/>
                  </a:lnTo>
                  <a:lnTo>
                    <a:pt x="119" y="201"/>
                  </a:lnTo>
                  <a:lnTo>
                    <a:pt x="115" y="204"/>
                  </a:lnTo>
                  <a:lnTo>
                    <a:pt x="115" y="204"/>
                  </a:lnTo>
                  <a:lnTo>
                    <a:pt x="115" y="208"/>
                  </a:lnTo>
                  <a:lnTo>
                    <a:pt x="115" y="212"/>
                  </a:lnTo>
                  <a:lnTo>
                    <a:pt x="112" y="212"/>
                  </a:lnTo>
                  <a:lnTo>
                    <a:pt x="112" y="215"/>
                  </a:lnTo>
                  <a:lnTo>
                    <a:pt x="112" y="219"/>
                  </a:lnTo>
                  <a:lnTo>
                    <a:pt x="112" y="223"/>
                  </a:lnTo>
                  <a:lnTo>
                    <a:pt x="112" y="223"/>
                  </a:lnTo>
                  <a:lnTo>
                    <a:pt x="108" y="227"/>
                  </a:lnTo>
                  <a:lnTo>
                    <a:pt x="100" y="227"/>
                  </a:lnTo>
                  <a:lnTo>
                    <a:pt x="100" y="223"/>
                  </a:lnTo>
                  <a:lnTo>
                    <a:pt x="100" y="223"/>
                  </a:lnTo>
                  <a:lnTo>
                    <a:pt x="97" y="223"/>
                  </a:lnTo>
                  <a:lnTo>
                    <a:pt x="93" y="223"/>
                  </a:lnTo>
                  <a:lnTo>
                    <a:pt x="93" y="223"/>
                  </a:lnTo>
                  <a:lnTo>
                    <a:pt x="89" y="227"/>
                  </a:lnTo>
                  <a:lnTo>
                    <a:pt x="82" y="227"/>
                  </a:lnTo>
                  <a:lnTo>
                    <a:pt x="78" y="223"/>
                  </a:lnTo>
                  <a:lnTo>
                    <a:pt x="78" y="223"/>
                  </a:lnTo>
                  <a:lnTo>
                    <a:pt x="75" y="227"/>
                  </a:lnTo>
                  <a:lnTo>
                    <a:pt x="75" y="223"/>
                  </a:lnTo>
                  <a:lnTo>
                    <a:pt x="71" y="223"/>
                  </a:lnTo>
                  <a:lnTo>
                    <a:pt x="67" y="223"/>
                  </a:lnTo>
                  <a:lnTo>
                    <a:pt x="67" y="219"/>
                  </a:lnTo>
                  <a:lnTo>
                    <a:pt x="67" y="219"/>
                  </a:lnTo>
                  <a:lnTo>
                    <a:pt x="67" y="215"/>
                  </a:lnTo>
                  <a:lnTo>
                    <a:pt x="63" y="215"/>
                  </a:lnTo>
                  <a:lnTo>
                    <a:pt x="63" y="219"/>
                  </a:lnTo>
                  <a:lnTo>
                    <a:pt x="60" y="219"/>
                  </a:lnTo>
                  <a:lnTo>
                    <a:pt x="60" y="215"/>
                  </a:lnTo>
                  <a:lnTo>
                    <a:pt x="63" y="212"/>
                  </a:lnTo>
                  <a:lnTo>
                    <a:pt x="63" y="208"/>
                  </a:lnTo>
                  <a:lnTo>
                    <a:pt x="60" y="208"/>
                  </a:lnTo>
                  <a:lnTo>
                    <a:pt x="60" y="208"/>
                  </a:lnTo>
                  <a:lnTo>
                    <a:pt x="60" y="204"/>
                  </a:lnTo>
                  <a:lnTo>
                    <a:pt x="56" y="201"/>
                  </a:lnTo>
                  <a:lnTo>
                    <a:pt x="52" y="197"/>
                  </a:lnTo>
                  <a:lnTo>
                    <a:pt x="52" y="197"/>
                  </a:lnTo>
                  <a:lnTo>
                    <a:pt x="52" y="197"/>
                  </a:lnTo>
                  <a:lnTo>
                    <a:pt x="49" y="197"/>
                  </a:lnTo>
                  <a:lnTo>
                    <a:pt x="45" y="197"/>
                  </a:lnTo>
                  <a:lnTo>
                    <a:pt x="41" y="197"/>
                  </a:lnTo>
                  <a:lnTo>
                    <a:pt x="37" y="201"/>
                  </a:lnTo>
                  <a:lnTo>
                    <a:pt x="37" y="201"/>
                  </a:lnTo>
                  <a:lnTo>
                    <a:pt x="34" y="201"/>
                  </a:lnTo>
                  <a:lnTo>
                    <a:pt x="30" y="201"/>
                  </a:lnTo>
                  <a:lnTo>
                    <a:pt x="26" y="201"/>
                  </a:lnTo>
                  <a:lnTo>
                    <a:pt x="23" y="201"/>
                  </a:lnTo>
                  <a:lnTo>
                    <a:pt x="19" y="201"/>
                  </a:lnTo>
                  <a:lnTo>
                    <a:pt x="19" y="201"/>
                  </a:lnTo>
                  <a:lnTo>
                    <a:pt x="19" y="201"/>
                  </a:lnTo>
                  <a:lnTo>
                    <a:pt x="19" y="197"/>
                  </a:lnTo>
                  <a:lnTo>
                    <a:pt x="19" y="193"/>
                  </a:lnTo>
                  <a:lnTo>
                    <a:pt x="15" y="193"/>
                  </a:lnTo>
                  <a:lnTo>
                    <a:pt x="15" y="189"/>
                  </a:lnTo>
                  <a:lnTo>
                    <a:pt x="15" y="189"/>
                  </a:lnTo>
                  <a:lnTo>
                    <a:pt x="15" y="186"/>
                  </a:lnTo>
                  <a:lnTo>
                    <a:pt x="12" y="186"/>
                  </a:lnTo>
                  <a:lnTo>
                    <a:pt x="12" y="182"/>
                  </a:lnTo>
                  <a:lnTo>
                    <a:pt x="12" y="182"/>
                  </a:lnTo>
                  <a:lnTo>
                    <a:pt x="8" y="182"/>
                  </a:lnTo>
                  <a:lnTo>
                    <a:pt x="8" y="178"/>
                  </a:lnTo>
                  <a:lnTo>
                    <a:pt x="4" y="175"/>
                  </a:lnTo>
                  <a:lnTo>
                    <a:pt x="0" y="175"/>
                  </a:lnTo>
                  <a:lnTo>
                    <a:pt x="0" y="171"/>
                  </a:lnTo>
                  <a:lnTo>
                    <a:pt x="0" y="164"/>
                  </a:lnTo>
                  <a:lnTo>
                    <a:pt x="0" y="164"/>
                  </a:lnTo>
                  <a:lnTo>
                    <a:pt x="0" y="160"/>
                  </a:lnTo>
                  <a:lnTo>
                    <a:pt x="0" y="160"/>
                  </a:lnTo>
                  <a:close/>
                </a:path>
              </a:pathLst>
            </a:custGeom>
            <a:grpFill/>
            <a:ln>
              <a:noFill/>
            </a:ln>
          </p:spPr>
          <p:txBody>
            <a:bodyPr vert="horz" wrap="square" lIns="91440" tIns="45720" rIns="91440" bIns="45720" numCol="1" anchor="t" anchorCtr="0" compatLnSpc="1"/>
            <a:lstStyle/>
            <a:p>
              <a:endParaRPr lang="en-US"/>
            </a:p>
          </p:txBody>
        </p:sp>
        <p:sp>
          <p:nvSpPr>
            <p:cNvPr id="264" name="Freeform 117"/>
            <p:cNvSpPr/>
            <p:nvPr/>
          </p:nvSpPr>
          <p:spPr bwMode="auto">
            <a:xfrm>
              <a:off x="4188802" y="2880044"/>
              <a:ext cx="160829" cy="105504"/>
            </a:xfrm>
            <a:custGeom>
              <a:avLst/>
              <a:gdLst>
                <a:gd name="T0" fmla="*/ 0 w 125"/>
                <a:gd name="T1" fmla="*/ 67 h 82"/>
                <a:gd name="T2" fmla="*/ 0 w 125"/>
                <a:gd name="T3" fmla="*/ 60 h 82"/>
                <a:gd name="T4" fmla="*/ 3 w 125"/>
                <a:gd name="T5" fmla="*/ 56 h 82"/>
                <a:gd name="T6" fmla="*/ 3 w 125"/>
                <a:gd name="T7" fmla="*/ 52 h 82"/>
                <a:gd name="T8" fmla="*/ 14 w 125"/>
                <a:gd name="T9" fmla="*/ 41 h 82"/>
                <a:gd name="T10" fmla="*/ 18 w 125"/>
                <a:gd name="T11" fmla="*/ 34 h 82"/>
                <a:gd name="T12" fmla="*/ 22 w 125"/>
                <a:gd name="T13" fmla="*/ 26 h 82"/>
                <a:gd name="T14" fmla="*/ 29 w 125"/>
                <a:gd name="T15" fmla="*/ 26 h 82"/>
                <a:gd name="T16" fmla="*/ 40 w 125"/>
                <a:gd name="T17" fmla="*/ 23 h 82"/>
                <a:gd name="T18" fmla="*/ 48 w 125"/>
                <a:gd name="T19" fmla="*/ 15 h 82"/>
                <a:gd name="T20" fmla="*/ 66 w 125"/>
                <a:gd name="T21" fmla="*/ 4 h 82"/>
                <a:gd name="T22" fmla="*/ 77 w 125"/>
                <a:gd name="T23" fmla="*/ 0 h 82"/>
                <a:gd name="T24" fmla="*/ 88 w 125"/>
                <a:gd name="T25" fmla="*/ 0 h 82"/>
                <a:gd name="T26" fmla="*/ 92 w 125"/>
                <a:gd name="T27" fmla="*/ 4 h 82"/>
                <a:gd name="T28" fmla="*/ 92 w 125"/>
                <a:gd name="T29" fmla="*/ 8 h 82"/>
                <a:gd name="T30" fmla="*/ 88 w 125"/>
                <a:gd name="T31" fmla="*/ 15 h 82"/>
                <a:gd name="T32" fmla="*/ 103 w 125"/>
                <a:gd name="T33" fmla="*/ 30 h 82"/>
                <a:gd name="T34" fmla="*/ 118 w 125"/>
                <a:gd name="T35" fmla="*/ 34 h 82"/>
                <a:gd name="T36" fmla="*/ 118 w 125"/>
                <a:gd name="T37" fmla="*/ 34 h 82"/>
                <a:gd name="T38" fmla="*/ 122 w 125"/>
                <a:gd name="T39" fmla="*/ 37 h 82"/>
                <a:gd name="T40" fmla="*/ 122 w 125"/>
                <a:gd name="T41" fmla="*/ 45 h 82"/>
                <a:gd name="T42" fmla="*/ 125 w 125"/>
                <a:gd name="T43" fmla="*/ 49 h 82"/>
                <a:gd name="T44" fmla="*/ 118 w 125"/>
                <a:gd name="T45" fmla="*/ 52 h 82"/>
                <a:gd name="T46" fmla="*/ 111 w 125"/>
                <a:gd name="T47" fmla="*/ 52 h 82"/>
                <a:gd name="T48" fmla="*/ 107 w 125"/>
                <a:gd name="T49" fmla="*/ 56 h 82"/>
                <a:gd name="T50" fmla="*/ 107 w 125"/>
                <a:gd name="T51" fmla="*/ 63 h 82"/>
                <a:gd name="T52" fmla="*/ 100 w 125"/>
                <a:gd name="T53" fmla="*/ 63 h 82"/>
                <a:gd name="T54" fmla="*/ 81 w 125"/>
                <a:gd name="T55" fmla="*/ 60 h 82"/>
                <a:gd name="T56" fmla="*/ 81 w 125"/>
                <a:gd name="T57" fmla="*/ 60 h 82"/>
                <a:gd name="T58" fmla="*/ 74 w 125"/>
                <a:gd name="T59" fmla="*/ 63 h 82"/>
                <a:gd name="T60" fmla="*/ 59 w 125"/>
                <a:gd name="T61" fmla="*/ 63 h 82"/>
                <a:gd name="T62" fmla="*/ 44 w 125"/>
                <a:gd name="T63" fmla="*/ 63 h 82"/>
                <a:gd name="T64" fmla="*/ 40 w 125"/>
                <a:gd name="T65" fmla="*/ 67 h 82"/>
                <a:gd name="T66" fmla="*/ 40 w 125"/>
                <a:gd name="T67" fmla="*/ 75 h 82"/>
                <a:gd name="T68" fmla="*/ 44 w 125"/>
                <a:gd name="T69" fmla="*/ 82 h 82"/>
                <a:gd name="T70" fmla="*/ 37 w 125"/>
                <a:gd name="T71" fmla="*/ 78 h 82"/>
                <a:gd name="T72" fmla="*/ 33 w 125"/>
                <a:gd name="T73" fmla="*/ 82 h 82"/>
                <a:gd name="T74" fmla="*/ 22 w 125"/>
                <a:gd name="T75" fmla="*/ 78 h 82"/>
                <a:gd name="T76" fmla="*/ 18 w 125"/>
                <a:gd name="T77" fmla="*/ 75 h 82"/>
                <a:gd name="T78" fmla="*/ 14 w 125"/>
                <a:gd name="T79" fmla="*/ 75 h 82"/>
                <a:gd name="T80" fmla="*/ 7 w 125"/>
                <a:gd name="T81" fmla="*/ 71 h 82"/>
                <a:gd name="T82" fmla="*/ 0 w 125"/>
                <a:gd name="T83"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2">
                  <a:moveTo>
                    <a:pt x="0" y="71"/>
                  </a:moveTo>
                  <a:lnTo>
                    <a:pt x="0" y="67"/>
                  </a:lnTo>
                  <a:lnTo>
                    <a:pt x="0" y="63"/>
                  </a:lnTo>
                  <a:lnTo>
                    <a:pt x="0" y="60"/>
                  </a:lnTo>
                  <a:lnTo>
                    <a:pt x="3" y="60"/>
                  </a:lnTo>
                  <a:lnTo>
                    <a:pt x="3" y="56"/>
                  </a:lnTo>
                  <a:lnTo>
                    <a:pt x="3" y="52"/>
                  </a:lnTo>
                  <a:lnTo>
                    <a:pt x="3" y="52"/>
                  </a:lnTo>
                  <a:lnTo>
                    <a:pt x="7" y="49"/>
                  </a:lnTo>
                  <a:lnTo>
                    <a:pt x="14" y="41"/>
                  </a:lnTo>
                  <a:lnTo>
                    <a:pt x="18" y="34"/>
                  </a:lnTo>
                  <a:lnTo>
                    <a:pt x="18" y="34"/>
                  </a:lnTo>
                  <a:lnTo>
                    <a:pt x="22" y="26"/>
                  </a:lnTo>
                  <a:lnTo>
                    <a:pt x="22" y="26"/>
                  </a:lnTo>
                  <a:lnTo>
                    <a:pt x="22" y="26"/>
                  </a:lnTo>
                  <a:lnTo>
                    <a:pt x="29" y="26"/>
                  </a:lnTo>
                  <a:lnTo>
                    <a:pt x="29" y="26"/>
                  </a:lnTo>
                  <a:lnTo>
                    <a:pt x="40" y="23"/>
                  </a:lnTo>
                  <a:lnTo>
                    <a:pt x="40" y="19"/>
                  </a:lnTo>
                  <a:lnTo>
                    <a:pt x="48" y="15"/>
                  </a:lnTo>
                  <a:lnTo>
                    <a:pt x="62" y="8"/>
                  </a:lnTo>
                  <a:lnTo>
                    <a:pt x="66" y="4"/>
                  </a:lnTo>
                  <a:lnTo>
                    <a:pt x="70" y="4"/>
                  </a:lnTo>
                  <a:lnTo>
                    <a:pt x="77" y="0"/>
                  </a:lnTo>
                  <a:lnTo>
                    <a:pt x="85" y="0"/>
                  </a:lnTo>
                  <a:lnTo>
                    <a:pt x="88" y="0"/>
                  </a:lnTo>
                  <a:lnTo>
                    <a:pt x="92" y="4"/>
                  </a:lnTo>
                  <a:lnTo>
                    <a:pt x="92" y="4"/>
                  </a:lnTo>
                  <a:lnTo>
                    <a:pt x="92" y="4"/>
                  </a:lnTo>
                  <a:lnTo>
                    <a:pt x="92" y="8"/>
                  </a:lnTo>
                  <a:lnTo>
                    <a:pt x="88" y="12"/>
                  </a:lnTo>
                  <a:lnTo>
                    <a:pt x="88" y="15"/>
                  </a:lnTo>
                  <a:lnTo>
                    <a:pt x="103" y="26"/>
                  </a:lnTo>
                  <a:lnTo>
                    <a:pt x="103" y="30"/>
                  </a:lnTo>
                  <a:lnTo>
                    <a:pt x="111" y="34"/>
                  </a:lnTo>
                  <a:lnTo>
                    <a:pt x="118" y="34"/>
                  </a:lnTo>
                  <a:lnTo>
                    <a:pt x="118" y="34"/>
                  </a:lnTo>
                  <a:lnTo>
                    <a:pt x="118" y="34"/>
                  </a:lnTo>
                  <a:lnTo>
                    <a:pt x="122" y="37"/>
                  </a:lnTo>
                  <a:lnTo>
                    <a:pt x="122" y="37"/>
                  </a:lnTo>
                  <a:lnTo>
                    <a:pt x="118" y="41"/>
                  </a:lnTo>
                  <a:lnTo>
                    <a:pt x="122" y="45"/>
                  </a:lnTo>
                  <a:lnTo>
                    <a:pt x="125" y="45"/>
                  </a:lnTo>
                  <a:lnTo>
                    <a:pt x="125" y="49"/>
                  </a:lnTo>
                  <a:lnTo>
                    <a:pt x="122" y="52"/>
                  </a:lnTo>
                  <a:lnTo>
                    <a:pt x="118" y="52"/>
                  </a:lnTo>
                  <a:lnTo>
                    <a:pt x="111" y="52"/>
                  </a:lnTo>
                  <a:lnTo>
                    <a:pt x="111" y="52"/>
                  </a:lnTo>
                  <a:lnTo>
                    <a:pt x="107" y="56"/>
                  </a:lnTo>
                  <a:lnTo>
                    <a:pt x="107" y="56"/>
                  </a:lnTo>
                  <a:lnTo>
                    <a:pt x="103" y="60"/>
                  </a:lnTo>
                  <a:lnTo>
                    <a:pt x="107" y="63"/>
                  </a:lnTo>
                  <a:lnTo>
                    <a:pt x="100" y="63"/>
                  </a:lnTo>
                  <a:lnTo>
                    <a:pt x="100" y="63"/>
                  </a:lnTo>
                  <a:lnTo>
                    <a:pt x="85" y="60"/>
                  </a:lnTo>
                  <a:lnTo>
                    <a:pt x="81" y="60"/>
                  </a:lnTo>
                  <a:lnTo>
                    <a:pt x="81" y="60"/>
                  </a:lnTo>
                  <a:lnTo>
                    <a:pt x="81" y="60"/>
                  </a:lnTo>
                  <a:lnTo>
                    <a:pt x="77" y="63"/>
                  </a:lnTo>
                  <a:lnTo>
                    <a:pt x="74" y="63"/>
                  </a:lnTo>
                  <a:lnTo>
                    <a:pt x="66" y="63"/>
                  </a:lnTo>
                  <a:lnTo>
                    <a:pt x="59" y="63"/>
                  </a:lnTo>
                  <a:lnTo>
                    <a:pt x="59" y="63"/>
                  </a:lnTo>
                  <a:lnTo>
                    <a:pt x="44" y="63"/>
                  </a:lnTo>
                  <a:lnTo>
                    <a:pt x="40" y="63"/>
                  </a:lnTo>
                  <a:lnTo>
                    <a:pt x="40" y="67"/>
                  </a:lnTo>
                  <a:lnTo>
                    <a:pt x="40" y="71"/>
                  </a:lnTo>
                  <a:lnTo>
                    <a:pt x="40" y="75"/>
                  </a:lnTo>
                  <a:lnTo>
                    <a:pt x="44" y="78"/>
                  </a:lnTo>
                  <a:lnTo>
                    <a:pt x="44" y="82"/>
                  </a:lnTo>
                  <a:lnTo>
                    <a:pt x="40" y="82"/>
                  </a:lnTo>
                  <a:lnTo>
                    <a:pt x="37" y="78"/>
                  </a:lnTo>
                  <a:lnTo>
                    <a:pt x="37" y="78"/>
                  </a:lnTo>
                  <a:lnTo>
                    <a:pt x="33" y="82"/>
                  </a:lnTo>
                  <a:lnTo>
                    <a:pt x="29" y="82"/>
                  </a:lnTo>
                  <a:lnTo>
                    <a:pt x="22" y="78"/>
                  </a:lnTo>
                  <a:lnTo>
                    <a:pt x="22" y="78"/>
                  </a:lnTo>
                  <a:lnTo>
                    <a:pt x="18" y="75"/>
                  </a:lnTo>
                  <a:lnTo>
                    <a:pt x="14" y="75"/>
                  </a:lnTo>
                  <a:lnTo>
                    <a:pt x="14" y="75"/>
                  </a:lnTo>
                  <a:lnTo>
                    <a:pt x="11" y="75"/>
                  </a:lnTo>
                  <a:lnTo>
                    <a:pt x="7" y="71"/>
                  </a:lnTo>
                  <a:lnTo>
                    <a:pt x="0" y="67"/>
                  </a:lnTo>
                  <a:lnTo>
                    <a:pt x="0" y="71"/>
                  </a:lnTo>
                  <a:close/>
                </a:path>
              </a:pathLst>
            </a:custGeom>
            <a:grpFill/>
            <a:ln>
              <a:noFill/>
            </a:ln>
          </p:spPr>
          <p:txBody>
            <a:bodyPr vert="horz" wrap="square" lIns="91440" tIns="45720" rIns="91440" bIns="45720" numCol="1" anchor="t" anchorCtr="0" compatLnSpc="1"/>
            <a:lstStyle/>
            <a:p>
              <a:endParaRPr lang="en-US"/>
            </a:p>
          </p:txBody>
        </p:sp>
        <p:sp>
          <p:nvSpPr>
            <p:cNvPr id="265" name="Freeform 118"/>
            <p:cNvSpPr/>
            <p:nvPr/>
          </p:nvSpPr>
          <p:spPr bwMode="auto">
            <a:xfrm>
              <a:off x="3931478" y="2851738"/>
              <a:ext cx="137670" cy="91351"/>
            </a:xfrm>
            <a:custGeom>
              <a:avLst/>
              <a:gdLst>
                <a:gd name="T0" fmla="*/ 18 w 107"/>
                <a:gd name="T1" fmla="*/ 8 h 71"/>
                <a:gd name="T2" fmla="*/ 26 w 107"/>
                <a:gd name="T3" fmla="*/ 4 h 71"/>
                <a:gd name="T4" fmla="*/ 40 w 107"/>
                <a:gd name="T5" fmla="*/ 0 h 71"/>
                <a:gd name="T6" fmla="*/ 51 w 107"/>
                <a:gd name="T7" fmla="*/ 0 h 71"/>
                <a:gd name="T8" fmla="*/ 59 w 107"/>
                <a:gd name="T9" fmla="*/ 8 h 71"/>
                <a:gd name="T10" fmla="*/ 63 w 107"/>
                <a:gd name="T11" fmla="*/ 8 h 71"/>
                <a:gd name="T12" fmla="*/ 66 w 107"/>
                <a:gd name="T13" fmla="*/ 8 h 71"/>
                <a:gd name="T14" fmla="*/ 70 w 107"/>
                <a:gd name="T15" fmla="*/ 8 h 71"/>
                <a:gd name="T16" fmla="*/ 74 w 107"/>
                <a:gd name="T17" fmla="*/ 15 h 71"/>
                <a:gd name="T18" fmla="*/ 77 w 107"/>
                <a:gd name="T19" fmla="*/ 19 h 71"/>
                <a:gd name="T20" fmla="*/ 81 w 107"/>
                <a:gd name="T21" fmla="*/ 22 h 71"/>
                <a:gd name="T22" fmla="*/ 88 w 107"/>
                <a:gd name="T23" fmla="*/ 30 h 71"/>
                <a:gd name="T24" fmla="*/ 88 w 107"/>
                <a:gd name="T25" fmla="*/ 34 h 71"/>
                <a:gd name="T26" fmla="*/ 88 w 107"/>
                <a:gd name="T27" fmla="*/ 41 h 71"/>
                <a:gd name="T28" fmla="*/ 92 w 107"/>
                <a:gd name="T29" fmla="*/ 45 h 71"/>
                <a:gd name="T30" fmla="*/ 96 w 107"/>
                <a:gd name="T31" fmla="*/ 52 h 71"/>
                <a:gd name="T32" fmla="*/ 100 w 107"/>
                <a:gd name="T33" fmla="*/ 52 h 71"/>
                <a:gd name="T34" fmla="*/ 103 w 107"/>
                <a:gd name="T35" fmla="*/ 56 h 71"/>
                <a:gd name="T36" fmla="*/ 103 w 107"/>
                <a:gd name="T37" fmla="*/ 59 h 71"/>
                <a:gd name="T38" fmla="*/ 107 w 107"/>
                <a:gd name="T39" fmla="*/ 63 h 71"/>
                <a:gd name="T40" fmla="*/ 107 w 107"/>
                <a:gd name="T41" fmla="*/ 71 h 71"/>
                <a:gd name="T42" fmla="*/ 103 w 107"/>
                <a:gd name="T43" fmla="*/ 67 h 71"/>
                <a:gd name="T44" fmla="*/ 96 w 107"/>
                <a:gd name="T45" fmla="*/ 63 h 71"/>
                <a:gd name="T46" fmla="*/ 88 w 107"/>
                <a:gd name="T47" fmla="*/ 63 h 71"/>
                <a:gd name="T48" fmla="*/ 81 w 107"/>
                <a:gd name="T49" fmla="*/ 63 h 71"/>
                <a:gd name="T50" fmla="*/ 63 w 107"/>
                <a:gd name="T51" fmla="*/ 59 h 71"/>
                <a:gd name="T52" fmla="*/ 63 w 107"/>
                <a:gd name="T53" fmla="*/ 59 h 71"/>
                <a:gd name="T54" fmla="*/ 40 w 107"/>
                <a:gd name="T55" fmla="*/ 59 h 71"/>
                <a:gd name="T56" fmla="*/ 33 w 107"/>
                <a:gd name="T57" fmla="*/ 63 h 71"/>
                <a:gd name="T58" fmla="*/ 18 w 107"/>
                <a:gd name="T59" fmla="*/ 67 h 71"/>
                <a:gd name="T60" fmla="*/ 14 w 107"/>
                <a:gd name="T61" fmla="*/ 63 h 71"/>
                <a:gd name="T62" fmla="*/ 14 w 107"/>
                <a:gd name="T63" fmla="*/ 63 h 71"/>
                <a:gd name="T64" fmla="*/ 18 w 107"/>
                <a:gd name="T65" fmla="*/ 59 h 71"/>
                <a:gd name="T66" fmla="*/ 11 w 107"/>
                <a:gd name="T67" fmla="*/ 59 h 71"/>
                <a:gd name="T68" fmla="*/ 11 w 107"/>
                <a:gd name="T69" fmla="*/ 59 h 71"/>
                <a:gd name="T70" fmla="*/ 14 w 107"/>
                <a:gd name="T71" fmla="*/ 52 h 71"/>
                <a:gd name="T72" fmla="*/ 26 w 107"/>
                <a:gd name="T73" fmla="*/ 48 h 71"/>
                <a:gd name="T74" fmla="*/ 33 w 107"/>
                <a:gd name="T75" fmla="*/ 48 h 71"/>
                <a:gd name="T76" fmla="*/ 37 w 107"/>
                <a:gd name="T77" fmla="*/ 48 h 71"/>
                <a:gd name="T78" fmla="*/ 40 w 107"/>
                <a:gd name="T79" fmla="*/ 45 h 71"/>
                <a:gd name="T80" fmla="*/ 48 w 107"/>
                <a:gd name="T81" fmla="*/ 48 h 71"/>
                <a:gd name="T82" fmla="*/ 55 w 107"/>
                <a:gd name="T83" fmla="*/ 52 h 71"/>
                <a:gd name="T84" fmla="*/ 63 w 107"/>
                <a:gd name="T85" fmla="*/ 48 h 71"/>
                <a:gd name="T86" fmla="*/ 59 w 107"/>
                <a:gd name="T87" fmla="*/ 48 h 71"/>
                <a:gd name="T88" fmla="*/ 48 w 107"/>
                <a:gd name="T89" fmla="*/ 45 h 71"/>
                <a:gd name="T90" fmla="*/ 40 w 107"/>
                <a:gd name="T91" fmla="*/ 41 h 71"/>
                <a:gd name="T92" fmla="*/ 33 w 107"/>
                <a:gd name="T93" fmla="*/ 41 h 71"/>
                <a:gd name="T94" fmla="*/ 22 w 107"/>
                <a:gd name="T95" fmla="*/ 45 h 71"/>
                <a:gd name="T96" fmla="*/ 14 w 107"/>
                <a:gd name="T97" fmla="*/ 48 h 71"/>
                <a:gd name="T98" fmla="*/ 14 w 107"/>
                <a:gd name="T99" fmla="*/ 45 h 71"/>
                <a:gd name="T100" fmla="*/ 14 w 107"/>
                <a:gd name="T101" fmla="*/ 41 h 71"/>
                <a:gd name="T102" fmla="*/ 11 w 107"/>
                <a:gd name="T103" fmla="*/ 37 h 71"/>
                <a:gd name="T104" fmla="*/ 0 w 107"/>
                <a:gd name="T105" fmla="*/ 30 h 71"/>
                <a:gd name="T106" fmla="*/ 14 w 107"/>
                <a:gd name="T107"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71">
                  <a:moveTo>
                    <a:pt x="14" y="8"/>
                  </a:moveTo>
                  <a:lnTo>
                    <a:pt x="18" y="8"/>
                  </a:lnTo>
                  <a:lnTo>
                    <a:pt x="22" y="8"/>
                  </a:lnTo>
                  <a:lnTo>
                    <a:pt x="26" y="4"/>
                  </a:lnTo>
                  <a:lnTo>
                    <a:pt x="33" y="0"/>
                  </a:lnTo>
                  <a:lnTo>
                    <a:pt x="40" y="0"/>
                  </a:lnTo>
                  <a:lnTo>
                    <a:pt x="44" y="0"/>
                  </a:lnTo>
                  <a:lnTo>
                    <a:pt x="51" y="0"/>
                  </a:lnTo>
                  <a:lnTo>
                    <a:pt x="55" y="4"/>
                  </a:lnTo>
                  <a:lnTo>
                    <a:pt x="59" y="8"/>
                  </a:lnTo>
                  <a:lnTo>
                    <a:pt x="59" y="8"/>
                  </a:lnTo>
                  <a:lnTo>
                    <a:pt x="63" y="8"/>
                  </a:lnTo>
                  <a:lnTo>
                    <a:pt x="66" y="8"/>
                  </a:lnTo>
                  <a:lnTo>
                    <a:pt x="66" y="8"/>
                  </a:lnTo>
                  <a:lnTo>
                    <a:pt x="70" y="8"/>
                  </a:lnTo>
                  <a:lnTo>
                    <a:pt x="70" y="8"/>
                  </a:lnTo>
                  <a:lnTo>
                    <a:pt x="70" y="11"/>
                  </a:lnTo>
                  <a:lnTo>
                    <a:pt x="74" y="15"/>
                  </a:lnTo>
                  <a:lnTo>
                    <a:pt x="74" y="19"/>
                  </a:lnTo>
                  <a:lnTo>
                    <a:pt x="77" y="19"/>
                  </a:lnTo>
                  <a:lnTo>
                    <a:pt x="77" y="22"/>
                  </a:lnTo>
                  <a:lnTo>
                    <a:pt x="81" y="22"/>
                  </a:lnTo>
                  <a:lnTo>
                    <a:pt x="85" y="26"/>
                  </a:lnTo>
                  <a:lnTo>
                    <a:pt x="88" y="30"/>
                  </a:lnTo>
                  <a:lnTo>
                    <a:pt x="88" y="30"/>
                  </a:lnTo>
                  <a:lnTo>
                    <a:pt x="88" y="34"/>
                  </a:lnTo>
                  <a:lnTo>
                    <a:pt x="88" y="34"/>
                  </a:lnTo>
                  <a:lnTo>
                    <a:pt x="88" y="41"/>
                  </a:lnTo>
                  <a:lnTo>
                    <a:pt x="88" y="45"/>
                  </a:lnTo>
                  <a:lnTo>
                    <a:pt x="92" y="45"/>
                  </a:lnTo>
                  <a:lnTo>
                    <a:pt x="96" y="48"/>
                  </a:lnTo>
                  <a:lnTo>
                    <a:pt x="96" y="52"/>
                  </a:lnTo>
                  <a:lnTo>
                    <a:pt x="100" y="52"/>
                  </a:lnTo>
                  <a:lnTo>
                    <a:pt x="100" y="52"/>
                  </a:lnTo>
                  <a:lnTo>
                    <a:pt x="100" y="56"/>
                  </a:lnTo>
                  <a:lnTo>
                    <a:pt x="103" y="56"/>
                  </a:lnTo>
                  <a:lnTo>
                    <a:pt x="103" y="59"/>
                  </a:lnTo>
                  <a:lnTo>
                    <a:pt x="103" y="59"/>
                  </a:lnTo>
                  <a:lnTo>
                    <a:pt x="103" y="63"/>
                  </a:lnTo>
                  <a:lnTo>
                    <a:pt x="107" y="63"/>
                  </a:lnTo>
                  <a:lnTo>
                    <a:pt x="107" y="67"/>
                  </a:lnTo>
                  <a:lnTo>
                    <a:pt x="107" y="71"/>
                  </a:lnTo>
                  <a:lnTo>
                    <a:pt x="107" y="67"/>
                  </a:lnTo>
                  <a:lnTo>
                    <a:pt x="103" y="67"/>
                  </a:lnTo>
                  <a:lnTo>
                    <a:pt x="100" y="67"/>
                  </a:lnTo>
                  <a:lnTo>
                    <a:pt x="96" y="63"/>
                  </a:lnTo>
                  <a:lnTo>
                    <a:pt x="96" y="67"/>
                  </a:lnTo>
                  <a:lnTo>
                    <a:pt x="88" y="63"/>
                  </a:lnTo>
                  <a:lnTo>
                    <a:pt x="85" y="63"/>
                  </a:lnTo>
                  <a:lnTo>
                    <a:pt x="81" y="63"/>
                  </a:lnTo>
                  <a:lnTo>
                    <a:pt x="74" y="59"/>
                  </a:lnTo>
                  <a:lnTo>
                    <a:pt x="63" y="59"/>
                  </a:lnTo>
                  <a:lnTo>
                    <a:pt x="63" y="59"/>
                  </a:lnTo>
                  <a:lnTo>
                    <a:pt x="63" y="59"/>
                  </a:lnTo>
                  <a:lnTo>
                    <a:pt x="55" y="59"/>
                  </a:lnTo>
                  <a:lnTo>
                    <a:pt x="40" y="59"/>
                  </a:lnTo>
                  <a:lnTo>
                    <a:pt x="37" y="59"/>
                  </a:lnTo>
                  <a:lnTo>
                    <a:pt x="33" y="63"/>
                  </a:lnTo>
                  <a:lnTo>
                    <a:pt x="22" y="63"/>
                  </a:lnTo>
                  <a:lnTo>
                    <a:pt x="18" y="67"/>
                  </a:lnTo>
                  <a:lnTo>
                    <a:pt x="14" y="67"/>
                  </a:lnTo>
                  <a:lnTo>
                    <a:pt x="14" y="63"/>
                  </a:lnTo>
                  <a:lnTo>
                    <a:pt x="11" y="59"/>
                  </a:lnTo>
                  <a:lnTo>
                    <a:pt x="14" y="63"/>
                  </a:lnTo>
                  <a:lnTo>
                    <a:pt x="14" y="63"/>
                  </a:lnTo>
                  <a:lnTo>
                    <a:pt x="18" y="59"/>
                  </a:lnTo>
                  <a:lnTo>
                    <a:pt x="14" y="59"/>
                  </a:lnTo>
                  <a:lnTo>
                    <a:pt x="11" y="59"/>
                  </a:lnTo>
                  <a:lnTo>
                    <a:pt x="11" y="59"/>
                  </a:lnTo>
                  <a:lnTo>
                    <a:pt x="11" y="59"/>
                  </a:lnTo>
                  <a:lnTo>
                    <a:pt x="11" y="56"/>
                  </a:lnTo>
                  <a:lnTo>
                    <a:pt x="14" y="52"/>
                  </a:lnTo>
                  <a:lnTo>
                    <a:pt x="22" y="52"/>
                  </a:lnTo>
                  <a:lnTo>
                    <a:pt x="26" y="48"/>
                  </a:lnTo>
                  <a:lnTo>
                    <a:pt x="29" y="48"/>
                  </a:lnTo>
                  <a:lnTo>
                    <a:pt x="33" y="48"/>
                  </a:lnTo>
                  <a:lnTo>
                    <a:pt x="33" y="48"/>
                  </a:lnTo>
                  <a:lnTo>
                    <a:pt x="37" y="48"/>
                  </a:lnTo>
                  <a:lnTo>
                    <a:pt x="37" y="48"/>
                  </a:lnTo>
                  <a:lnTo>
                    <a:pt x="40" y="45"/>
                  </a:lnTo>
                  <a:lnTo>
                    <a:pt x="44" y="48"/>
                  </a:lnTo>
                  <a:lnTo>
                    <a:pt x="48" y="48"/>
                  </a:lnTo>
                  <a:lnTo>
                    <a:pt x="51" y="48"/>
                  </a:lnTo>
                  <a:lnTo>
                    <a:pt x="55" y="52"/>
                  </a:lnTo>
                  <a:lnTo>
                    <a:pt x="59" y="52"/>
                  </a:lnTo>
                  <a:lnTo>
                    <a:pt x="63" y="48"/>
                  </a:lnTo>
                  <a:lnTo>
                    <a:pt x="59" y="48"/>
                  </a:lnTo>
                  <a:lnTo>
                    <a:pt x="59" y="48"/>
                  </a:lnTo>
                  <a:lnTo>
                    <a:pt x="51" y="45"/>
                  </a:lnTo>
                  <a:lnTo>
                    <a:pt x="48" y="45"/>
                  </a:lnTo>
                  <a:lnTo>
                    <a:pt x="44" y="41"/>
                  </a:lnTo>
                  <a:lnTo>
                    <a:pt x="40" y="41"/>
                  </a:lnTo>
                  <a:lnTo>
                    <a:pt x="37" y="41"/>
                  </a:lnTo>
                  <a:lnTo>
                    <a:pt x="33" y="41"/>
                  </a:lnTo>
                  <a:lnTo>
                    <a:pt x="26" y="45"/>
                  </a:lnTo>
                  <a:lnTo>
                    <a:pt x="22" y="45"/>
                  </a:lnTo>
                  <a:lnTo>
                    <a:pt x="22" y="48"/>
                  </a:lnTo>
                  <a:lnTo>
                    <a:pt x="14" y="48"/>
                  </a:lnTo>
                  <a:lnTo>
                    <a:pt x="14" y="45"/>
                  </a:lnTo>
                  <a:lnTo>
                    <a:pt x="14" y="45"/>
                  </a:lnTo>
                  <a:lnTo>
                    <a:pt x="11" y="41"/>
                  </a:lnTo>
                  <a:lnTo>
                    <a:pt x="14" y="41"/>
                  </a:lnTo>
                  <a:lnTo>
                    <a:pt x="14" y="37"/>
                  </a:lnTo>
                  <a:lnTo>
                    <a:pt x="11" y="37"/>
                  </a:lnTo>
                  <a:lnTo>
                    <a:pt x="7" y="34"/>
                  </a:lnTo>
                  <a:lnTo>
                    <a:pt x="0" y="30"/>
                  </a:lnTo>
                  <a:lnTo>
                    <a:pt x="11" y="19"/>
                  </a:lnTo>
                  <a:lnTo>
                    <a:pt x="14" y="11"/>
                  </a:lnTo>
                  <a:lnTo>
                    <a:pt x="14" y="8"/>
                  </a:lnTo>
                  <a:close/>
                </a:path>
              </a:pathLst>
            </a:custGeom>
            <a:grpFill/>
            <a:ln>
              <a:noFill/>
            </a:ln>
          </p:spPr>
          <p:txBody>
            <a:bodyPr vert="horz" wrap="square" lIns="91440" tIns="45720" rIns="91440" bIns="45720" numCol="1" anchor="t" anchorCtr="0" compatLnSpc="1"/>
            <a:lstStyle/>
            <a:p>
              <a:endParaRPr lang="en-US"/>
            </a:p>
          </p:txBody>
        </p:sp>
        <p:sp>
          <p:nvSpPr>
            <p:cNvPr id="266" name="Freeform 119"/>
            <p:cNvSpPr/>
            <p:nvPr/>
          </p:nvSpPr>
          <p:spPr bwMode="auto">
            <a:xfrm>
              <a:off x="3945629" y="2904490"/>
              <a:ext cx="66905" cy="19300"/>
            </a:xfrm>
            <a:custGeom>
              <a:avLst/>
              <a:gdLst>
                <a:gd name="T0" fmla="*/ 0 w 52"/>
                <a:gd name="T1" fmla="*/ 15 h 15"/>
                <a:gd name="T2" fmla="*/ 3 w 52"/>
                <a:gd name="T3" fmla="*/ 11 h 15"/>
                <a:gd name="T4" fmla="*/ 11 w 52"/>
                <a:gd name="T5" fmla="*/ 11 h 15"/>
                <a:gd name="T6" fmla="*/ 15 w 52"/>
                <a:gd name="T7" fmla="*/ 7 h 15"/>
                <a:gd name="T8" fmla="*/ 18 w 52"/>
                <a:gd name="T9" fmla="*/ 7 h 15"/>
                <a:gd name="T10" fmla="*/ 22 w 52"/>
                <a:gd name="T11" fmla="*/ 7 h 15"/>
                <a:gd name="T12" fmla="*/ 22 w 52"/>
                <a:gd name="T13" fmla="*/ 7 h 15"/>
                <a:gd name="T14" fmla="*/ 26 w 52"/>
                <a:gd name="T15" fmla="*/ 7 h 15"/>
                <a:gd name="T16" fmla="*/ 26 w 52"/>
                <a:gd name="T17" fmla="*/ 7 h 15"/>
                <a:gd name="T18" fmla="*/ 29 w 52"/>
                <a:gd name="T19" fmla="*/ 4 h 15"/>
                <a:gd name="T20" fmla="*/ 33 w 52"/>
                <a:gd name="T21" fmla="*/ 7 h 15"/>
                <a:gd name="T22" fmla="*/ 37 w 52"/>
                <a:gd name="T23" fmla="*/ 7 h 15"/>
                <a:gd name="T24" fmla="*/ 40 w 52"/>
                <a:gd name="T25" fmla="*/ 7 h 15"/>
                <a:gd name="T26" fmla="*/ 44 w 52"/>
                <a:gd name="T27" fmla="*/ 11 h 15"/>
                <a:gd name="T28" fmla="*/ 48 w 52"/>
                <a:gd name="T29" fmla="*/ 11 h 15"/>
                <a:gd name="T30" fmla="*/ 52 w 52"/>
                <a:gd name="T31" fmla="*/ 7 h 15"/>
                <a:gd name="T32" fmla="*/ 48 w 52"/>
                <a:gd name="T33" fmla="*/ 7 h 15"/>
                <a:gd name="T34" fmla="*/ 48 w 52"/>
                <a:gd name="T35" fmla="*/ 7 h 15"/>
                <a:gd name="T36" fmla="*/ 40 w 52"/>
                <a:gd name="T37" fmla="*/ 4 h 15"/>
                <a:gd name="T38" fmla="*/ 37 w 52"/>
                <a:gd name="T39" fmla="*/ 4 h 15"/>
                <a:gd name="T40" fmla="*/ 33 w 52"/>
                <a:gd name="T41" fmla="*/ 0 h 15"/>
                <a:gd name="T42" fmla="*/ 29 w 52"/>
                <a:gd name="T43" fmla="*/ 0 h 15"/>
                <a:gd name="T44" fmla="*/ 26 w 52"/>
                <a:gd name="T45" fmla="*/ 0 h 15"/>
                <a:gd name="T46" fmla="*/ 22 w 52"/>
                <a:gd name="T47" fmla="*/ 0 h 15"/>
                <a:gd name="T48" fmla="*/ 15 w 52"/>
                <a:gd name="T49" fmla="*/ 4 h 15"/>
                <a:gd name="T50" fmla="*/ 11 w 52"/>
                <a:gd name="T51" fmla="*/ 4 h 15"/>
                <a:gd name="T52" fmla="*/ 11 w 52"/>
                <a:gd name="T53" fmla="*/ 7 h 15"/>
                <a:gd name="T54" fmla="*/ 3 w 52"/>
                <a:gd name="T55" fmla="*/ 7 h 15"/>
                <a:gd name="T56" fmla="*/ 3 w 52"/>
                <a:gd name="T57" fmla="*/ 7 h 15"/>
                <a:gd name="T58" fmla="*/ 7 w 52"/>
                <a:gd name="T59" fmla="*/ 11 h 15"/>
                <a:gd name="T60" fmla="*/ 11 w 52"/>
                <a:gd name="T61" fmla="*/ 7 h 15"/>
                <a:gd name="T62" fmla="*/ 7 w 52"/>
                <a:gd name="T63" fmla="*/ 11 h 15"/>
                <a:gd name="T64" fmla="*/ 3 w 52"/>
                <a:gd name="T65" fmla="*/ 11 h 15"/>
                <a:gd name="T66" fmla="*/ 0 w 52"/>
                <a:gd name="T67" fmla="*/ 7 h 15"/>
                <a:gd name="T68" fmla="*/ 0 w 52"/>
                <a:gd name="T69" fmla="*/ 11 h 15"/>
                <a:gd name="T70" fmla="*/ 0 w 52"/>
                <a:gd name="T71" fmla="*/ 11 h 15"/>
                <a:gd name="T72" fmla="*/ 0 w 52"/>
                <a:gd name="T7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5">
                  <a:moveTo>
                    <a:pt x="0" y="15"/>
                  </a:moveTo>
                  <a:lnTo>
                    <a:pt x="3" y="11"/>
                  </a:lnTo>
                  <a:lnTo>
                    <a:pt x="11" y="11"/>
                  </a:lnTo>
                  <a:lnTo>
                    <a:pt x="15" y="7"/>
                  </a:lnTo>
                  <a:lnTo>
                    <a:pt x="18" y="7"/>
                  </a:lnTo>
                  <a:lnTo>
                    <a:pt x="22" y="7"/>
                  </a:lnTo>
                  <a:lnTo>
                    <a:pt x="22" y="7"/>
                  </a:lnTo>
                  <a:lnTo>
                    <a:pt x="26" y="7"/>
                  </a:lnTo>
                  <a:lnTo>
                    <a:pt x="26" y="7"/>
                  </a:lnTo>
                  <a:lnTo>
                    <a:pt x="29" y="4"/>
                  </a:lnTo>
                  <a:lnTo>
                    <a:pt x="33" y="7"/>
                  </a:lnTo>
                  <a:lnTo>
                    <a:pt x="37" y="7"/>
                  </a:lnTo>
                  <a:lnTo>
                    <a:pt x="40" y="7"/>
                  </a:lnTo>
                  <a:lnTo>
                    <a:pt x="44" y="11"/>
                  </a:lnTo>
                  <a:lnTo>
                    <a:pt x="48" y="11"/>
                  </a:lnTo>
                  <a:lnTo>
                    <a:pt x="52" y="7"/>
                  </a:lnTo>
                  <a:lnTo>
                    <a:pt x="48" y="7"/>
                  </a:lnTo>
                  <a:lnTo>
                    <a:pt x="48" y="7"/>
                  </a:lnTo>
                  <a:lnTo>
                    <a:pt x="40" y="4"/>
                  </a:lnTo>
                  <a:lnTo>
                    <a:pt x="37" y="4"/>
                  </a:lnTo>
                  <a:lnTo>
                    <a:pt x="33" y="0"/>
                  </a:lnTo>
                  <a:lnTo>
                    <a:pt x="29" y="0"/>
                  </a:lnTo>
                  <a:lnTo>
                    <a:pt x="26" y="0"/>
                  </a:lnTo>
                  <a:lnTo>
                    <a:pt x="22" y="0"/>
                  </a:lnTo>
                  <a:lnTo>
                    <a:pt x="15" y="4"/>
                  </a:lnTo>
                  <a:lnTo>
                    <a:pt x="11" y="4"/>
                  </a:lnTo>
                  <a:lnTo>
                    <a:pt x="11" y="7"/>
                  </a:lnTo>
                  <a:lnTo>
                    <a:pt x="3" y="7"/>
                  </a:lnTo>
                  <a:lnTo>
                    <a:pt x="3" y="7"/>
                  </a:lnTo>
                  <a:lnTo>
                    <a:pt x="7" y="11"/>
                  </a:lnTo>
                  <a:lnTo>
                    <a:pt x="11" y="7"/>
                  </a:lnTo>
                  <a:lnTo>
                    <a:pt x="7" y="11"/>
                  </a:lnTo>
                  <a:lnTo>
                    <a:pt x="3" y="11"/>
                  </a:lnTo>
                  <a:lnTo>
                    <a:pt x="0" y="7"/>
                  </a:lnTo>
                  <a:lnTo>
                    <a:pt x="0" y="11"/>
                  </a:lnTo>
                  <a:lnTo>
                    <a:pt x="0" y="11"/>
                  </a:lnTo>
                  <a:lnTo>
                    <a:pt x="0" y="15"/>
                  </a:lnTo>
                  <a:close/>
                </a:path>
              </a:pathLst>
            </a:custGeom>
            <a:grpFill/>
            <a:ln>
              <a:noFill/>
            </a:ln>
          </p:spPr>
          <p:txBody>
            <a:bodyPr vert="horz" wrap="square" lIns="91440" tIns="45720" rIns="91440" bIns="45720" numCol="1" anchor="t" anchorCtr="0" compatLnSpc="1"/>
            <a:lstStyle/>
            <a:p>
              <a:endParaRPr lang="en-US"/>
            </a:p>
          </p:txBody>
        </p:sp>
        <p:sp>
          <p:nvSpPr>
            <p:cNvPr id="267" name="Freeform 120"/>
            <p:cNvSpPr/>
            <p:nvPr/>
          </p:nvSpPr>
          <p:spPr bwMode="auto">
            <a:xfrm>
              <a:off x="3949489" y="2927649"/>
              <a:ext cx="63045" cy="33452"/>
            </a:xfrm>
            <a:custGeom>
              <a:avLst/>
              <a:gdLst>
                <a:gd name="T0" fmla="*/ 0 w 49"/>
                <a:gd name="T1" fmla="*/ 8 h 26"/>
                <a:gd name="T2" fmla="*/ 4 w 49"/>
                <a:gd name="T3" fmla="*/ 8 h 26"/>
                <a:gd name="T4" fmla="*/ 8 w 49"/>
                <a:gd name="T5" fmla="*/ 4 h 26"/>
                <a:gd name="T6" fmla="*/ 19 w 49"/>
                <a:gd name="T7" fmla="*/ 4 h 26"/>
                <a:gd name="T8" fmla="*/ 23 w 49"/>
                <a:gd name="T9" fmla="*/ 0 h 26"/>
                <a:gd name="T10" fmla="*/ 26 w 49"/>
                <a:gd name="T11" fmla="*/ 0 h 26"/>
                <a:gd name="T12" fmla="*/ 41 w 49"/>
                <a:gd name="T13" fmla="*/ 0 h 26"/>
                <a:gd name="T14" fmla="*/ 49 w 49"/>
                <a:gd name="T15" fmla="*/ 0 h 26"/>
                <a:gd name="T16" fmla="*/ 49 w 49"/>
                <a:gd name="T17" fmla="*/ 4 h 26"/>
                <a:gd name="T18" fmla="*/ 49 w 49"/>
                <a:gd name="T19" fmla="*/ 8 h 26"/>
                <a:gd name="T20" fmla="*/ 49 w 49"/>
                <a:gd name="T21" fmla="*/ 12 h 26"/>
                <a:gd name="T22" fmla="*/ 49 w 49"/>
                <a:gd name="T23" fmla="*/ 15 h 26"/>
                <a:gd name="T24" fmla="*/ 49 w 49"/>
                <a:gd name="T25" fmla="*/ 19 h 26"/>
                <a:gd name="T26" fmla="*/ 45 w 49"/>
                <a:gd name="T27" fmla="*/ 19 h 26"/>
                <a:gd name="T28" fmla="*/ 41 w 49"/>
                <a:gd name="T29" fmla="*/ 19 h 26"/>
                <a:gd name="T30" fmla="*/ 37 w 49"/>
                <a:gd name="T31" fmla="*/ 23 h 26"/>
                <a:gd name="T32" fmla="*/ 34 w 49"/>
                <a:gd name="T33" fmla="*/ 23 h 26"/>
                <a:gd name="T34" fmla="*/ 30 w 49"/>
                <a:gd name="T35" fmla="*/ 26 h 26"/>
                <a:gd name="T36" fmla="*/ 26 w 49"/>
                <a:gd name="T37" fmla="*/ 26 h 26"/>
                <a:gd name="T38" fmla="*/ 26 w 49"/>
                <a:gd name="T39" fmla="*/ 26 h 26"/>
                <a:gd name="T40" fmla="*/ 26 w 49"/>
                <a:gd name="T41" fmla="*/ 23 h 26"/>
                <a:gd name="T42" fmla="*/ 19 w 49"/>
                <a:gd name="T43" fmla="*/ 26 h 26"/>
                <a:gd name="T44" fmla="*/ 23 w 49"/>
                <a:gd name="T45" fmla="*/ 23 h 26"/>
                <a:gd name="T46" fmla="*/ 23 w 49"/>
                <a:gd name="T47" fmla="*/ 23 h 26"/>
                <a:gd name="T48" fmla="*/ 23 w 49"/>
                <a:gd name="T49" fmla="*/ 19 h 26"/>
                <a:gd name="T50" fmla="*/ 19 w 49"/>
                <a:gd name="T51" fmla="*/ 19 h 26"/>
                <a:gd name="T52" fmla="*/ 19 w 49"/>
                <a:gd name="T53" fmla="*/ 19 h 26"/>
                <a:gd name="T54" fmla="*/ 15 w 49"/>
                <a:gd name="T55" fmla="*/ 15 h 26"/>
                <a:gd name="T56" fmla="*/ 26 w 49"/>
                <a:gd name="T57" fmla="*/ 15 h 26"/>
                <a:gd name="T58" fmla="*/ 26 w 49"/>
                <a:gd name="T59" fmla="*/ 15 h 26"/>
                <a:gd name="T60" fmla="*/ 23 w 49"/>
                <a:gd name="T61" fmla="*/ 15 h 26"/>
                <a:gd name="T62" fmla="*/ 19 w 49"/>
                <a:gd name="T63" fmla="*/ 15 h 26"/>
                <a:gd name="T64" fmla="*/ 15 w 49"/>
                <a:gd name="T65" fmla="*/ 15 h 26"/>
                <a:gd name="T66" fmla="*/ 12 w 49"/>
                <a:gd name="T67" fmla="*/ 15 h 26"/>
                <a:gd name="T68" fmla="*/ 12 w 49"/>
                <a:gd name="T69" fmla="*/ 15 h 26"/>
                <a:gd name="T70" fmla="*/ 8 w 49"/>
                <a:gd name="T71" fmla="*/ 15 h 26"/>
                <a:gd name="T72" fmla="*/ 4 w 49"/>
                <a:gd name="T73" fmla="*/ 12 h 26"/>
                <a:gd name="T74" fmla="*/ 8 w 49"/>
                <a:gd name="T75" fmla="*/ 8 h 26"/>
                <a:gd name="T76" fmla="*/ 4 w 49"/>
                <a:gd name="T77" fmla="*/ 8 h 26"/>
                <a:gd name="T78" fmla="*/ 0 w 49"/>
                <a:gd name="T79" fmla="*/ 8 h 26"/>
                <a:gd name="T80" fmla="*/ 0 w 49"/>
                <a:gd name="T81" fmla="*/ 8 h 26"/>
                <a:gd name="T82" fmla="*/ 0 w 49"/>
                <a:gd name="T8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26">
                  <a:moveTo>
                    <a:pt x="0" y="8"/>
                  </a:moveTo>
                  <a:lnTo>
                    <a:pt x="4" y="8"/>
                  </a:lnTo>
                  <a:lnTo>
                    <a:pt x="8" y="4"/>
                  </a:lnTo>
                  <a:lnTo>
                    <a:pt x="19" y="4"/>
                  </a:lnTo>
                  <a:lnTo>
                    <a:pt x="23" y="0"/>
                  </a:lnTo>
                  <a:lnTo>
                    <a:pt x="26" y="0"/>
                  </a:lnTo>
                  <a:lnTo>
                    <a:pt x="41" y="0"/>
                  </a:lnTo>
                  <a:lnTo>
                    <a:pt x="49" y="0"/>
                  </a:lnTo>
                  <a:lnTo>
                    <a:pt x="49" y="4"/>
                  </a:lnTo>
                  <a:lnTo>
                    <a:pt x="49" y="8"/>
                  </a:lnTo>
                  <a:lnTo>
                    <a:pt x="49" y="12"/>
                  </a:lnTo>
                  <a:lnTo>
                    <a:pt x="49" y="15"/>
                  </a:lnTo>
                  <a:lnTo>
                    <a:pt x="49" y="19"/>
                  </a:lnTo>
                  <a:lnTo>
                    <a:pt x="45" y="19"/>
                  </a:lnTo>
                  <a:lnTo>
                    <a:pt x="41" y="19"/>
                  </a:lnTo>
                  <a:lnTo>
                    <a:pt x="37" y="23"/>
                  </a:lnTo>
                  <a:lnTo>
                    <a:pt x="34" y="23"/>
                  </a:lnTo>
                  <a:lnTo>
                    <a:pt x="30" y="26"/>
                  </a:lnTo>
                  <a:lnTo>
                    <a:pt x="26" y="26"/>
                  </a:lnTo>
                  <a:lnTo>
                    <a:pt x="26" y="26"/>
                  </a:lnTo>
                  <a:lnTo>
                    <a:pt x="26" y="23"/>
                  </a:lnTo>
                  <a:lnTo>
                    <a:pt x="19" y="26"/>
                  </a:lnTo>
                  <a:lnTo>
                    <a:pt x="23" y="23"/>
                  </a:lnTo>
                  <a:lnTo>
                    <a:pt x="23" y="23"/>
                  </a:lnTo>
                  <a:lnTo>
                    <a:pt x="23" y="19"/>
                  </a:lnTo>
                  <a:lnTo>
                    <a:pt x="19" y="19"/>
                  </a:lnTo>
                  <a:lnTo>
                    <a:pt x="19" y="19"/>
                  </a:lnTo>
                  <a:lnTo>
                    <a:pt x="15" y="15"/>
                  </a:lnTo>
                  <a:lnTo>
                    <a:pt x="26" y="15"/>
                  </a:lnTo>
                  <a:lnTo>
                    <a:pt x="26" y="15"/>
                  </a:lnTo>
                  <a:lnTo>
                    <a:pt x="23" y="15"/>
                  </a:lnTo>
                  <a:lnTo>
                    <a:pt x="19" y="15"/>
                  </a:lnTo>
                  <a:lnTo>
                    <a:pt x="15" y="15"/>
                  </a:lnTo>
                  <a:lnTo>
                    <a:pt x="12" y="15"/>
                  </a:lnTo>
                  <a:lnTo>
                    <a:pt x="12" y="15"/>
                  </a:lnTo>
                  <a:lnTo>
                    <a:pt x="8" y="15"/>
                  </a:lnTo>
                  <a:lnTo>
                    <a:pt x="4" y="12"/>
                  </a:lnTo>
                  <a:lnTo>
                    <a:pt x="8" y="8"/>
                  </a:lnTo>
                  <a:lnTo>
                    <a:pt x="4" y="8"/>
                  </a:lnTo>
                  <a:lnTo>
                    <a:pt x="0" y="8"/>
                  </a:lnTo>
                  <a:lnTo>
                    <a:pt x="0" y="8"/>
                  </a:lnTo>
                  <a:lnTo>
                    <a:pt x="0" y="8"/>
                  </a:lnTo>
                  <a:close/>
                </a:path>
              </a:pathLst>
            </a:custGeom>
            <a:grpFill/>
            <a:ln>
              <a:noFill/>
            </a:ln>
          </p:spPr>
          <p:txBody>
            <a:bodyPr vert="horz" wrap="square" lIns="91440" tIns="45720" rIns="91440" bIns="45720" numCol="1" anchor="t" anchorCtr="0" compatLnSpc="1"/>
            <a:lstStyle/>
            <a:p>
              <a:endParaRPr lang="en-US"/>
            </a:p>
          </p:txBody>
        </p:sp>
        <p:sp>
          <p:nvSpPr>
            <p:cNvPr id="268" name="Freeform 121"/>
            <p:cNvSpPr/>
            <p:nvPr/>
          </p:nvSpPr>
          <p:spPr bwMode="auto">
            <a:xfrm>
              <a:off x="3988089" y="2927649"/>
              <a:ext cx="153109" cy="133810"/>
            </a:xfrm>
            <a:custGeom>
              <a:avLst/>
              <a:gdLst>
                <a:gd name="T0" fmla="*/ 4 w 119"/>
                <a:gd name="T1" fmla="*/ 23 h 104"/>
                <a:gd name="T2" fmla="*/ 11 w 119"/>
                <a:gd name="T3" fmla="*/ 19 h 104"/>
                <a:gd name="T4" fmla="*/ 19 w 119"/>
                <a:gd name="T5" fmla="*/ 19 h 104"/>
                <a:gd name="T6" fmla="*/ 19 w 119"/>
                <a:gd name="T7" fmla="*/ 12 h 104"/>
                <a:gd name="T8" fmla="*/ 19 w 119"/>
                <a:gd name="T9" fmla="*/ 4 h 104"/>
                <a:gd name="T10" fmla="*/ 19 w 119"/>
                <a:gd name="T11" fmla="*/ 0 h 104"/>
                <a:gd name="T12" fmla="*/ 37 w 119"/>
                <a:gd name="T13" fmla="*/ 4 h 104"/>
                <a:gd name="T14" fmla="*/ 44 w 119"/>
                <a:gd name="T15" fmla="*/ 4 h 104"/>
                <a:gd name="T16" fmla="*/ 52 w 119"/>
                <a:gd name="T17" fmla="*/ 4 h 104"/>
                <a:gd name="T18" fmla="*/ 59 w 119"/>
                <a:gd name="T19" fmla="*/ 8 h 104"/>
                <a:gd name="T20" fmla="*/ 63 w 119"/>
                <a:gd name="T21" fmla="*/ 12 h 104"/>
                <a:gd name="T22" fmla="*/ 67 w 119"/>
                <a:gd name="T23" fmla="*/ 12 h 104"/>
                <a:gd name="T24" fmla="*/ 74 w 119"/>
                <a:gd name="T25" fmla="*/ 12 h 104"/>
                <a:gd name="T26" fmla="*/ 81 w 119"/>
                <a:gd name="T27" fmla="*/ 12 h 104"/>
                <a:gd name="T28" fmla="*/ 85 w 119"/>
                <a:gd name="T29" fmla="*/ 8 h 104"/>
                <a:gd name="T30" fmla="*/ 93 w 119"/>
                <a:gd name="T31" fmla="*/ 8 h 104"/>
                <a:gd name="T32" fmla="*/ 96 w 119"/>
                <a:gd name="T33" fmla="*/ 8 h 104"/>
                <a:gd name="T34" fmla="*/ 100 w 119"/>
                <a:gd name="T35" fmla="*/ 12 h 104"/>
                <a:gd name="T36" fmla="*/ 104 w 119"/>
                <a:gd name="T37" fmla="*/ 19 h 104"/>
                <a:gd name="T38" fmla="*/ 107 w 119"/>
                <a:gd name="T39" fmla="*/ 19 h 104"/>
                <a:gd name="T40" fmla="*/ 104 w 119"/>
                <a:gd name="T41" fmla="*/ 26 h 104"/>
                <a:gd name="T42" fmla="*/ 107 w 119"/>
                <a:gd name="T43" fmla="*/ 30 h 104"/>
                <a:gd name="T44" fmla="*/ 111 w 119"/>
                <a:gd name="T45" fmla="*/ 26 h 104"/>
                <a:gd name="T46" fmla="*/ 111 w 119"/>
                <a:gd name="T47" fmla="*/ 30 h 104"/>
                <a:gd name="T48" fmla="*/ 115 w 119"/>
                <a:gd name="T49" fmla="*/ 34 h 104"/>
                <a:gd name="T50" fmla="*/ 119 w 119"/>
                <a:gd name="T51" fmla="*/ 38 h 104"/>
                <a:gd name="T52" fmla="*/ 111 w 119"/>
                <a:gd name="T53" fmla="*/ 41 h 104"/>
                <a:gd name="T54" fmla="*/ 111 w 119"/>
                <a:gd name="T55" fmla="*/ 41 h 104"/>
                <a:gd name="T56" fmla="*/ 111 w 119"/>
                <a:gd name="T57" fmla="*/ 52 h 104"/>
                <a:gd name="T58" fmla="*/ 111 w 119"/>
                <a:gd name="T59" fmla="*/ 60 h 104"/>
                <a:gd name="T60" fmla="*/ 115 w 119"/>
                <a:gd name="T61" fmla="*/ 64 h 104"/>
                <a:gd name="T62" fmla="*/ 111 w 119"/>
                <a:gd name="T63" fmla="*/ 64 h 104"/>
                <a:gd name="T64" fmla="*/ 111 w 119"/>
                <a:gd name="T65" fmla="*/ 71 h 104"/>
                <a:gd name="T66" fmla="*/ 115 w 119"/>
                <a:gd name="T67" fmla="*/ 75 h 104"/>
                <a:gd name="T68" fmla="*/ 107 w 119"/>
                <a:gd name="T69" fmla="*/ 82 h 104"/>
                <a:gd name="T70" fmla="*/ 107 w 119"/>
                <a:gd name="T71" fmla="*/ 90 h 104"/>
                <a:gd name="T72" fmla="*/ 100 w 119"/>
                <a:gd name="T73" fmla="*/ 97 h 104"/>
                <a:gd name="T74" fmla="*/ 78 w 119"/>
                <a:gd name="T75" fmla="*/ 104 h 104"/>
                <a:gd name="T76" fmla="*/ 67 w 119"/>
                <a:gd name="T77" fmla="*/ 101 h 104"/>
                <a:gd name="T78" fmla="*/ 63 w 119"/>
                <a:gd name="T79" fmla="*/ 93 h 104"/>
                <a:gd name="T80" fmla="*/ 63 w 119"/>
                <a:gd name="T81" fmla="*/ 93 h 104"/>
                <a:gd name="T82" fmla="*/ 70 w 119"/>
                <a:gd name="T83" fmla="*/ 67 h 104"/>
                <a:gd name="T84" fmla="*/ 70 w 119"/>
                <a:gd name="T85" fmla="*/ 64 h 104"/>
                <a:gd name="T86" fmla="*/ 70 w 119"/>
                <a:gd name="T87" fmla="*/ 60 h 104"/>
                <a:gd name="T88" fmla="*/ 67 w 119"/>
                <a:gd name="T89" fmla="*/ 56 h 104"/>
                <a:gd name="T90" fmla="*/ 63 w 119"/>
                <a:gd name="T91" fmla="*/ 49 h 104"/>
                <a:gd name="T92" fmla="*/ 59 w 119"/>
                <a:gd name="T93" fmla="*/ 41 h 104"/>
                <a:gd name="T94" fmla="*/ 41 w 119"/>
                <a:gd name="T95" fmla="*/ 41 h 104"/>
                <a:gd name="T96" fmla="*/ 37 w 119"/>
                <a:gd name="T97" fmla="*/ 49 h 104"/>
                <a:gd name="T98" fmla="*/ 30 w 119"/>
                <a:gd name="T99" fmla="*/ 52 h 104"/>
                <a:gd name="T100" fmla="*/ 26 w 119"/>
                <a:gd name="T101" fmla="*/ 52 h 104"/>
                <a:gd name="T102" fmla="*/ 19 w 119"/>
                <a:gd name="T103" fmla="*/ 45 h 104"/>
                <a:gd name="T104" fmla="*/ 15 w 119"/>
                <a:gd name="T105" fmla="*/ 45 h 104"/>
                <a:gd name="T106" fmla="*/ 15 w 119"/>
                <a:gd name="T107" fmla="*/ 41 h 104"/>
                <a:gd name="T108" fmla="*/ 11 w 119"/>
                <a:gd name="T109" fmla="*/ 41 h 104"/>
                <a:gd name="T110" fmla="*/ 7 w 119"/>
                <a:gd name="T111" fmla="*/ 41 h 104"/>
                <a:gd name="T112" fmla="*/ 4 w 119"/>
                <a:gd name="T113" fmla="*/ 30 h 104"/>
                <a:gd name="T114" fmla="*/ 0 w 119"/>
                <a:gd name="T11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104">
                  <a:moveTo>
                    <a:pt x="0" y="26"/>
                  </a:moveTo>
                  <a:lnTo>
                    <a:pt x="4" y="23"/>
                  </a:lnTo>
                  <a:lnTo>
                    <a:pt x="7" y="23"/>
                  </a:lnTo>
                  <a:lnTo>
                    <a:pt x="11" y="19"/>
                  </a:lnTo>
                  <a:lnTo>
                    <a:pt x="15" y="19"/>
                  </a:lnTo>
                  <a:lnTo>
                    <a:pt x="19" y="19"/>
                  </a:lnTo>
                  <a:lnTo>
                    <a:pt x="19" y="15"/>
                  </a:lnTo>
                  <a:lnTo>
                    <a:pt x="19" y="12"/>
                  </a:lnTo>
                  <a:lnTo>
                    <a:pt x="19" y="8"/>
                  </a:lnTo>
                  <a:lnTo>
                    <a:pt x="19" y="4"/>
                  </a:lnTo>
                  <a:lnTo>
                    <a:pt x="19" y="0"/>
                  </a:lnTo>
                  <a:lnTo>
                    <a:pt x="19" y="0"/>
                  </a:lnTo>
                  <a:lnTo>
                    <a:pt x="30" y="0"/>
                  </a:lnTo>
                  <a:lnTo>
                    <a:pt x="37" y="4"/>
                  </a:lnTo>
                  <a:lnTo>
                    <a:pt x="41" y="4"/>
                  </a:lnTo>
                  <a:lnTo>
                    <a:pt x="44" y="4"/>
                  </a:lnTo>
                  <a:lnTo>
                    <a:pt x="52" y="8"/>
                  </a:lnTo>
                  <a:lnTo>
                    <a:pt x="52" y="4"/>
                  </a:lnTo>
                  <a:lnTo>
                    <a:pt x="56" y="8"/>
                  </a:lnTo>
                  <a:lnTo>
                    <a:pt x="59" y="8"/>
                  </a:lnTo>
                  <a:lnTo>
                    <a:pt x="63" y="8"/>
                  </a:lnTo>
                  <a:lnTo>
                    <a:pt x="63" y="12"/>
                  </a:lnTo>
                  <a:lnTo>
                    <a:pt x="63" y="12"/>
                  </a:lnTo>
                  <a:lnTo>
                    <a:pt x="67" y="12"/>
                  </a:lnTo>
                  <a:lnTo>
                    <a:pt x="70" y="12"/>
                  </a:lnTo>
                  <a:lnTo>
                    <a:pt x="74" y="12"/>
                  </a:lnTo>
                  <a:lnTo>
                    <a:pt x="78" y="12"/>
                  </a:lnTo>
                  <a:lnTo>
                    <a:pt x="81" y="12"/>
                  </a:lnTo>
                  <a:lnTo>
                    <a:pt x="81" y="12"/>
                  </a:lnTo>
                  <a:lnTo>
                    <a:pt x="85" y="8"/>
                  </a:lnTo>
                  <a:lnTo>
                    <a:pt x="89" y="8"/>
                  </a:lnTo>
                  <a:lnTo>
                    <a:pt x="93" y="8"/>
                  </a:lnTo>
                  <a:lnTo>
                    <a:pt x="96" y="8"/>
                  </a:lnTo>
                  <a:lnTo>
                    <a:pt x="96" y="8"/>
                  </a:lnTo>
                  <a:lnTo>
                    <a:pt x="96" y="8"/>
                  </a:lnTo>
                  <a:lnTo>
                    <a:pt x="100" y="12"/>
                  </a:lnTo>
                  <a:lnTo>
                    <a:pt x="104" y="15"/>
                  </a:lnTo>
                  <a:lnTo>
                    <a:pt x="104" y="19"/>
                  </a:lnTo>
                  <a:lnTo>
                    <a:pt x="104" y="19"/>
                  </a:lnTo>
                  <a:lnTo>
                    <a:pt x="107" y="19"/>
                  </a:lnTo>
                  <a:lnTo>
                    <a:pt x="107" y="23"/>
                  </a:lnTo>
                  <a:lnTo>
                    <a:pt x="104" y="26"/>
                  </a:lnTo>
                  <a:lnTo>
                    <a:pt x="104" y="30"/>
                  </a:lnTo>
                  <a:lnTo>
                    <a:pt x="107" y="30"/>
                  </a:lnTo>
                  <a:lnTo>
                    <a:pt x="107" y="26"/>
                  </a:lnTo>
                  <a:lnTo>
                    <a:pt x="111" y="26"/>
                  </a:lnTo>
                  <a:lnTo>
                    <a:pt x="111" y="30"/>
                  </a:lnTo>
                  <a:lnTo>
                    <a:pt x="111" y="30"/>
                  </a:lnTo>
                  <a:lnTo>
                    <a:pt x="111" y="34"/>
                  </a:lnTo>
                  <a:lnTo>
                    <a:pt x="115" y="34"/>
                  </a:lnTo>
                  <a:lnTo>
                    <a:pt x="119" y="34"/>
                  </a:lnTo>
                  <a:lnTo>
                    <a:pt x="119" y="38"/>
                  </a:lnTo>
                  <a:lnTo>
                    <a:pt x="115" y="38"/>
                  </a:lnTo>
                  <a:lnTo>
                    <a:pt x="111" y="41"/>
                  </a:lnTo>
                  <a:lnTo>
                    <a:pt x="111" y="41"/>
                  </a:lnTo>
                  <a:lnTo>
                    <a:pt x="111" y="41"/>
                  </a:lnTo>
                  <a:lnTo>
                    <a:pt x="111" y="49"/>
                  </a:lnTo>
                  <a:lnTo>
                    <a:pt x="111" y="52"/>
                  </a:lnTo>
                  <a:lnTo>
                    <a:pt x="111" y="56"/>
                  </a:lnTo>
                  <a:lnTo>
                    <a:pt x="111" y="60"/>
                  </a:lnTo>
                  <a:lnTo>
                    <a:pt x="115" y="60"/>
                  </a:lnTo>
                  <a:lnTo>
                    <a:pt x="115" y="64"/>
                  </a:lnTo>
                  <a:lnTo>
                    <a:pt x="111" y="64"/>
                  </a:lnTo>
                  <a:lnTo>
                    <a:pt x="111" y="64"/>
                  </a:lnTo>
                  <a:lnTo>
                    <a:pt x="111" y="67"/>
                  </a:lnTo>
                  <a:lnTo>
                    <a:pt x="111" y="71"/>
                  </a:lnTo>
                  <a:lnTo>
                    <a:pt x="115" y="71"/>
                  </a:lnTo>
                  <a:lnTo>
                    <a:pt x="115" y="75"/>
                  </a:lnTo>
                  <a:lnTo>
                    <a:pt x="107" y="82"/>
                  </a:lnTo>
                  <a:lnTo>
                    <a:pt x="107" y="82"/>
                  </a:lnTo>
                  <a:lnTo>
                    <a:pt x="104" y="86"/>
                  </a:lnTo>
                  <a:lnTo>
                    <a:pt x="107" y="90"/>
                  </a:lnTo>
                  <a:lnTo>
                    <a:pt x="104" y="93"/>
                  </a:lnTo>
                  <a:lnTo>
                    <a:pt x="100" y="97"/>
                  </a:lnTo>
                  <a:lnTo>
                    <a:pt x="104" y="97"/>
                  </a:lnTo>
                  <a:lnTo>
                    <a:pt x="78" y="104"/>
                  </a:lnTo>
                  <a:lnTo>
                    <a:pt x="70" y="101"/>
                  </a:lnTo>
                  <a:lnTo>
                    <a:pt x="67" y="101"/>
                  </a:lnTo>
                  <a:lnTo>
                    <a:pt x="63" y="97"/>
                  </a:lnTo>
                  <a:lnTo>
                    <a:pt x="63" y="93"/>
                  </a:lnTo>
                  <a:lnTo>
                    <a:pt x="63" y="93"/>
                  </a:lnTo>
                  <a:lnTo>
                    <a:pt x="63" y="93"/>
                  </a:lnTo>
                  <a:lnTo>
                    <a:pt x="70" y="86"/>
                  </a:lnTo>
                  <a:lnTo>
                    <a:pt x="70" y="67"/>
                  </a:lnTo>
                  <a:lnTo>
                    <a:pt x="70" y="67"/>
                  </a:lnTo>
                  <a:lnTo>
                    <a:pt x="70" y="64"/>
                  </a:lnTo>
                  <a:lnTo>
                    <a:pt x="70" y="64"/>
                  </a:lnTo>
                  <a:lnTo>
                    <a:pt x="70" y="60"/>
                  </a:lnTo>
                  <a:lnTo>
                    <a:pt x="70" y="60"/>
                  </a:lnTo>
                  <a:lnTo>
                    <a:pt x="67" y="56"/>
                  </a:lnTo>
                  <a:lnTo>
                    <a:pt x="70" y="52"/>
                  </a:lnTo>
                  <a:lnTo>
                    <a:pt x="63" y="49"/>
                  </a:lnTo>
                  <a:lnTo>
                    <a:pt x="63" y="45"/>
                  </a:lnTo>
                  <a:lnTo>
                    <a:pt x="59" y="41"/>
                  </a:lnTo>
                  <a:lnTo>
                    <a:pt x="48" y="41"/>
                  </a:lnTo>
                  <a:lnTo>
                    <a:pt x="41" y="41"/>
                  </a:lnTo>
                  <a:lnTo>
                    <a:pt x="41" y="45"/>
                  </a:lnTo>
                  <a:lnTo>
                    <a:pt x="37" y="49"/>
                  </a:lnTo>
                  <a:lnTo>
                    <a:pt x="37" y="52"/>
                  </a:lnTo>
                  <a:lnTo>
                    <a:pt x="30" y="52"/>
                  </a:lnTo>
                  <a:lnTo>
                    <a:pt x="30" y="52"/>
                  </a:lnTo>
                  <a:lnTo>
                    <a:pt x="26" y="52"/>
                  </a:lnTo>
                  <a:lnTo>
                    <a:pt x="22" y="49"/>
                  </a:lnTo>
                  <a:lnTo>
                    <a:pt x="19" y="45"/>
                  </a:lnTo>
                  <a:lnTo>
                    <a:pt x="15" y="45"/>
                  </a:lnTo>
                  <a:lnTo>
                    <a:pt x="15" y="45"/>
                  </a:lnTo>
                  <a:lnTo>
                    <a:pt x="15" y="41"/>
                  </a:lnTo>
                  <a:lnTo>
                    <a:pt x="15" y="41"/>
                  </a:lnTo>
                  <a:lnTo>
                    <a:pt x="15" y="38"/>
                  </a:lnTo>
                  <a:lnTo>
                    <a:pt x="11" y="41"/>
                  </a:lnTo>
                  <a:lnTo>
                    <a:pt x="11" y="41"/>
                  </a:lnTo>
                  <a:lnTo>
                    <a:pt x="7" y="41"/>
                  </a:lnTo>
                  <a:lnTo>
                    <a:pt x="4" y="34"/>
                  </a:lnTo>
                  <a:lnTo>
                    <a:pt x="4" y="30"/>
                  </a:lnTo>
                  <a:lnTo>
                    <a:pt x="0" y="26"/>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69" name="Freeform 122"/>
            <p:cNvSpPr>
              <a:spLocks noEditPoints="1"/>
            </p:cNvSpPr>
            <p:nvPr/>
          </p:nvSpPr>
          <p:spPr bwMode="auto">
            <a:xfrm>
              <a:off x="4021540" y="2980401"/>
              <a:ext cx="56612" cy="66905"/>
            </a:xfrm>
            <a:custGeom>
              <a:avLst/>
              <a:gdLst>
                <a:gd name="T0" fmla="*/ 11 w 44"/>
                <a:gd name="T1" fmla="*/ 45 h 52"/>
                <a:gd name="T2" fmla="*/ 11 w 44"/>
                <a:gd name="T3" fmla="*/ 41 h 52"/>
                <a:gd name="T4" fmla="*/ 11 w 44"/>
                <a:gd name="T5" fmla="*/ 41 h 52"/>
                <a:gd name="T6" fmla="*/ 7 w 44"/>
                <a:gd name="T7" fmla="*/ 41 h 52"/>
                <a:gd name="T8" fmla="*/ 7 w 44"/>
                <a:gd name="T9" fmla="*/ 41 h 52"/>
                <a:gd name="T10" fmla="*/ 7 w 44"/>
                <a:gd name="T11" fmla="*/ 41 h 52"/>
                <a:gd name="T12" fmla="*/ 11 w 44"/>
                <a:gd name="T13" fmla="*/ 45 h 52"/>
                <a:gd name="T14" fmla="*/ 11 w 44"/>
                <a:gd name="T15" fmla="*/ 45 h 52"/>
                <a:gd name="T16" fmla="*/ 11 w 44"/>
                <a:gd name="T17" fmla="*/ 45 h 52"/>
                <a:gd name="T18" fmla="*/ 4 w 44"/>
                <a:gd name="T19" fmla="*/ 11 h 52"/>
                <a:gd name="T20" fmla="*/ 4 w 44"/>
                <a:gd name="T21" fmla="*/ 11 h 52"/>
                <a:gd name="T22" fmla="*/ 11 w 44"/>
                <a:gd name="T23" fmla="*/ 11 h 52"/>
                <a:gd name="T24" fmla="*/ 11 w 44"/>
                <a:gd name="T25" fmla="*/ 8 h 52"/>
                <a:gd name="T26" fmla="*/ 15 w 44"/>
                <a:gd name="T27" fmla="*/ 4 h 52"/>
                <a:gd name="T28" fmla="*/ 15 w 44"/>
                <a:gd name="T29" fmla="*/ 0 h 52"/>
                <a:gd name="T30" fmla="*/ 22 w 44"/>
                <a:gd name="T31" fmla="*/ 0 h 52"/>
                <a:gd name="T32" fmla="*/ 33 w 44"/>
                <a:gd name="T33" fmla="*/ 0 h 52"/>
                <a:gd name="T34" fmla="*/ 37 w 44"/>
                <a:gd name="T35" fmla="*/ 4 h 52"/>
                <a:gd name="T36" fmla="*/ 37 w 44"/>
                <a:gd name="T37" fmla="*/ 8 h 52"/>
                <a:gd name="T38" fmla="*/ 44 w 44"/>
                <a:gd name="T39" fmla="*/ 11 h 52"/>
                <a:gd name="T40" fmla="*/ 41 w 44"/>
                <a:gd name="T41" fmla="*/ 15 h 52"/>
                <a:gd name="T42" fmla="*/ 44 w 44"/>
                <a:gd name="T43" fmla="*/ 19 h 52"/>
                <a:gd name="T44" fmla="*/ 44 w 44"/>
                <a:gd name="T45" fmla="*/ 19 h 52"/>
                <a:gd name="T46" fmla="*/ 44 w 44"/>
                <a:gd name="T47" fmla="*/ 23 h 52"/>
                <a:gd name="T48" fmla="*/ 44 w 44"/>
                <a:gd name="T49" fmla="*/ 23 h 52"/>
                <a:gd name="T50" fmla="*/ 44 w 44"/>
                <a:gd name="T51" fmla="*/ 26 h 52"/>
                <a:gd name="T52" fmla="*/ 44 w 44"/>
                <a:gd name="T53" fmla="*/ 26 h 52"/>
                <a:gd name="T54" fmla="*/ 44 w 44"/>
                <a:gd name="T55" fmla="*/ 45 h 52"/>
                <a:gd name="T56" fmla="*/ 37 w 44"/>
                <a:gd name="T57" fmla="*/ 52 h 52"/>
                <a:gd name="T58" fmla="*/ 33 w 44"/>
                <a:gd name="T59" fmla="*/ 49 h 52"/>
                <a:gd name="T60" fmla="*/ 30 w 44"/>
                <a:gd name="T61" fmla="*/ 49 h 52"/>
                <a:gd name="T62" fmla="*/ 18 w 44"/>
                <a:gd name="T63" fmla="*/ 45 h 52"/>
                <a:gd name="T64" fmla="*/ 15 w 44"/>
                <a:gd name="T65" fmla="*/ 45 h 52"/>
                <a:gd name="T66" fmla="*/ 15 w 44"/>
                <a:gd name="T67" fmla="*/ 45 h 52"/>
                <a:gd name="T68" fmla="*/ 15 w 44"/>
                <a:gd name="T69" fmla="*/ 41 h 52"/>
                <a:gd name="T70" fmla="*/ 11 w 44"/>
                <a:gd name="T71" fmla="*/ 37 h 52"/>
                <a:gd name="T72" fmla="*/ 15 w 44"/>
                <a:gd name="T73" fmla="*/ 37 h 52"/>
                <a:gd name="T74" fmla="*/ 15 w 44"/>
                <a:gd name="T75" fmla="*/ 37 h 52"/>
                <a:gd name="T76" fmla="*/ 11 w 44"/>
                <a:gd name="T77" fmla="*/ 37 h 52"/>
                <a:gd name="T78" fmla="*/ 7 w 44"/>
                <a:gd name="T79" fmla="*/ 34 h 52"/>
                <a:gd name="T80" fmla="*/ 7 w 44"/>
                <a:gd name="T81" fmla="*/ 30 h 52"/>
                <a:gd name="T82" fmla="*/ 4 w 44"/>
                <a:gd name="T83" fmla="*/ 26 h 52"/>
                <a:gd name="T84" fmla="*/ 0 w 44"/>
                <a:gd name="T85" fmla="*/ 26 h 52"/>
                <a:gd name="T86" fmla="*/ 0 w 44"/>
                <a:gd name="T87" fmla="*/ 23 h 52"/>
                <a:gd name="T88" fmla="*/ 4 w 44"/>
                <a:gd name="T89" fmla="*/ 19 h 52"/>
                <a:gd name="T90" fmla="*/ 0 w 44"/>
                <a:gd name="T91" fmla="*/ 19 h 52"/>
                <a:gd name="T92" fmla="*/ 0 w 44"/>
                <a:gd name="T93" fmla="*/ 15 h 52"/>
                <a:gd name="T94" fmla="*/ 4 w 44"/>
                <a:gd name="T95" fmla="*/ 11 h 52"/>
                <a:gd name="T96" fmla="*/ 4 w 44"/>
                <a:gd name="T9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2">
                  <a:moveTo>
                    <a:pt x="11" y="45"/>
                  </a:moveTo>
                  <a:lnTo>
                    <a:pt x="11" y="41"/>
                  </a:lnTo>
                  <a:lnTo>
                    <a:pt x="11" y="41"/>
                  </a:lnTo>
                  <a:lnTo>
                    <a:pt x="7" y="41"/>
                  </a:lnTo>
                  <a:lnTo>
                    <a:pt x="7" y="41"/>
                  </a:lnTo>
                  <a:lnTo>
                    <a:pt x="7" y="41"/>
                  </a:lnTo>
                  <a:lnTo>
                    <a:pt x="11" y="45"/>
                  </a:lnTo>
                  <a:lnTo>
                    <a:pt x="11" y="45"/>
                  </a:lnTo>
                  <a:lnTo>
                    <a:pt x="11" y="45"/>
                  </a:lnTo>
                  <a:close/>
                  <a:moveTo>
                    <a:pt x="4" y="11"/>
                  </a:moveTo>
                  <a:lnTo>
                    <a:pt x="4" y="11"/>
                  </a:lnTo>
                  <a:lnTo>
                    <a:pt x="11" y="11"/>
                  </a:lnTo>
                  <a:lnTo>
                    <a:pt x="11" y="8"/>
                  </a:lnTo>
                  <a:lnTo>
                    <a:pt x="15" y="4"/>
                  </a:lnTo>
                  <a:lnTo>
                    <a:pt x="15" y="0"/>
                  </a:lnTo>
                  <a:lnTo>
                    <a:pt x="22" y="0"/>
                  </a:lnTo>
                  <a:lnTo>
                    <a:pt x="33" y="0"/>
                  </a:lnTo>
                  <a:lnTo>
                    <a:pt x="37" y="4"/>
                  </a:lnTo>
                  <a:lnTo>
                    <a:pt x="37" y="8"/>
                  </a:lnTo>
                  <a:lnTo>
                    <a:pt x="44" y="11"/>
                  </a:lnTo>
                  <a:lnTo>
                    <a:pt x="41" y="15"/>
                  </a:lnTo>
                  <a:lnTo>
                    <a:pt x="44" y="19"/>
                  </a:lnTo>
                  <a:lnTo>
                    <a:pt x="44" y="19"/>
                  </a:lnTo>
                  <a:lnTo>
                    <a:pt x="44" y="23"/>
                  </a:lnTo>
                  <a:lnTo>
                    <a:pt x="44" y="23"/>
                  </a:lnTo>
                  <a:lnTo>
                    <a:pt x="44" y="26"/>
                  </a:lnTo>
                  <a:lnTo>
                    <a:pt x="44" y="26"/>
                  </a:lnTo>
                  <a:lnTo>
                    <a:pt x="44" y="45"/>
                  </a:lnTo>
                  <a:lnTo>
                    <a:pt x="37" y="52"/>
                  </a:lnTo>
                  <a:lnTo>
                    <a:pt x="33" y="49"/>
                  </a:lnTo>
                  <a:lnTo>
                    <a:pt x="30" y="49"/>
                  </a:lnTo>
                  <a:lnTo>
                    <a:pt x="18" y="45"/>
                  </a:lnTo>
                  <a:lnTo>
                    <a:pt x="15" y="45"/>
                  </a:lnTo>
                  <a:lnTo>
                    <a:pt x="15" y="45"/>
                  </a:lnTo>
                  <a:lnTo>
                    <a:pt x="15" y="41"/>
                  </a:lnTo>
                  <a:lnTo>
                    <a:pt x="11" y="37"/>
                  </a:lnTo>
                  <a:lnTo>
                    <a:pt x="15" y="37"/>
                  </a:lnTo>
                  <a:lnTo>
                    <a:pt x="15" y="37"/>
                  </a:lnTo>
                  <a:lnTo>
                    <a:pt x="11" y="37"/>
                  </a:lnTo>
                  <a:lnTo>
                    <a:pt x="7" y="34"/>
                  </a:lnTo>
                  <a:lnTo>
                    <a:pt x="7" y="30"/>
                  </a:lnTo>
                  <a:lnTo>
                    <a:pt x="4" y="26"/>
                  </a:lnTo>
                  <a:lnTo>
                    <a:pt x="0" y="26"/>
                  </a:lnTo>
                  <a:lnTo>
                    <a:pt x="0" y="23"/>
                  </a:lnTo>
                  <a:lnTo>
                    <a:pt x="4" y="19"/>
                  </a:lnTo>
                  <a:lnTo>
                    <a:pt x="0" y="19"/>
                  </a:lnTo>
                  <a:lnTo>
                    <a:pt x="0" y="15"/>
                  </a:lnTo>
                  <a:lnTo>
                    <a:pt x="4" y="11"/>
                  </a:lnTo>
                  <a:lnTo>
                    <a:pt x="4" y="11"/>
                  </a:lnTo>
                  <a:close/>
                </a:path>
              </a:pathLst>
            </a:custGeom>
            <a:grpFill/>
            <a:ln>
              <a:noFill/>
            </a:ln>
          </p:spPr>
          <p:txBody>
            <a:bodyPr vert="horz" wrap="square" lIns="91440" tIns="45720" rIns="91440" bIns="45720" numCol="1" anchor="t" anchorCtr="0" compatLnSpc="1"/>
            <a:lstStyle/>
            <a:p>
              <a:endParaRPr lang="en-US"/>
            </a:p>
          </p:txBody>
        </p:sp>
        <p:sp>
          <p:nvSpPr>
            <p:cNvPr id="270" name="Freeform 123"/>
            <p:cNvSpPr/>
            <p:nvPr/>
          </p:nvSpPr>
          <p:spPr bwMode="auto">
            <a:xfrm>
              <a:off x="4060141" y="3009994"/>
              <a:ext cx="84918" cy="81058"/>
            </a:xfrm>
            <a:custGeom>
              <a:avLst/>
              <a:gdLst>
                <a:gd name="T0" fmla="*/ 0 w 66"/>
                <a:gd name="T1" fmla="*/ 26 h 63"/>
                <a:gd name="T2" fmla="*/ 0 w 66"/>
                <a:gd name="T3" fmla="*/ 26 h 63"/>
                <a:gd name="T4" fmla="*/ 3 w 66"/>
                <a:gd name="T5" fmla="*/ 22 h 63"/>
                <a:gd name="T6" fmla="*/ 7 w 66"/>
                <a:gd name="T7" fmla="*/ 18 h 63"/>
                <a:gd name="T8" fmla="*/ 11 w 66"/>
                <a:gd name="T9" fmla="*/ 14 h 63"/>
                <a:gd name="T10" fmla="*/ 11 w 66"/>
                <a:gd name="T11" fmla="*/ 14 h 63"/>
                <a:gd name="T12" fmla="*/ 11 w 66"/>
                <a:gd name="T13" fmla="*/ 11 h 63"/>
                <a:gd name="T14" fmla="*/ 14 w 66"/>
                <a:gd name="T15" fmla="*/ 7 h 63"/>
                <a:gd name="T16" fmla="*/ 14 w 66"/>
                <a:gd name="T17" fmla="*/ 7 h 63"/>
                <a:gd name="T18" fmla="*/ 14 w 66"/>
                <a:gd name="T19" fmla="*/ 3 h 63"/>
                <a:gd name="T20" fmla="*/ 18 w 66"/>
                <a:gd name="T21" fmla="*/ 0 h 63"/>
                <a:gd name="T22" fmla="*/ 18 w 66"/>
                <a:gd name="T23" fmla="*/ 3 h 63"/>
                <a:gd name="T24" fmla="*/ 25 w 66"/>
                <a:gd name="T25" fmla="*/ 0 h 63"/>
                <a:gd name="T26" fmla="*/ 29 w 66"/>
                <a:gd name="T27" fmla="*/ 0 h 63"/>
                <a:gd name="T28" fmla="*/ 33 w 66"/>
                <a:gd name="T29" fmla="*/ 3 h 63"/>
                <a:gd name="T30" fmla="*/ 37 w 66"/>
                <a:gd name="T31" fmla="*/ 7 h 63"/>
                <a:gd name="T32" fmla="*/ 33 w 66"/>
                <a:gd name="T33" fmla="*/ 11 h 63"/>
                <a:gd name="T34" fmla="*/ 33 w 66"/>
                <a:gd name="T35" fmla="*/ 14 h 63"/>
                <a:gd name="T36" fmla="*/ 37 w 66"/>
                <a:gd name="T37" fmla="*/ 18 h 63"/>
                <a:gd name="T38" fmla="*/ 40 w 66"/>
                <a:gd name="T39" fmla="*/ 18 h 63"/>
                <a:gd name="T40" fmla="*/ 44 w 66"/>
                <a:gd name="T41" fmla="*/ 14 h 63"/>
                <a:gd name="T42" fmla="*/ 48 w 66"/>
                <a:gd name="T43" fmla="*/ 14 h 63"/>
                <a:gd name="T44" fmla="*/ 48 w 66"/>
                <a:gd name="T45" fmla="*/ 18 h 63"/>
                <a:gd name="T46" fmla="*/ 51 w 66"/>
                <a:gd name="T47" fmla="*/ 18 h 63"/>
                <a:gd name="T48" fmla="*/ 48 w 66"/>
                <a:gd name="T49" fmla="*/ 22 h 63"/>
                <a:gd name="T50" fmla="*/ 51 w 66"/>
                <a:gd name="T51" fmla="*/ 26 h 63"/>
                <a:gd name="T52" fmla="*/ 48 w 66"/>
                <a:gd name="T53" fmla="*/ 29 h 63"/>
                <a:gd name="T54" fmla="*/ 44 w 66"/>
                <a:gd name="T55" fmla="*/ 33 h 63"/>
                <a:gd name="T56" fmla="*/ 48 w 66"/>
                <a:gd name="T57" fmla="*/ 33 h 63"/>
                <a:gd name="T58" fmla="*/ 48 w 66"/>
                <a:gd name="T59" fmla="*/ 37 h 63"/>
                <a:gd name="T60" fmla="*/ 51 w 66"/>
                <a:gd name="T61" fmla="*/ 33 h 63"/>
                <a:gd name="T62" fmla="*/ 51 w 66"/>
                <a:gd name="T63" fmla="*/ 33 h 63"/>
                <a:gd name="T64" fmla="*/ 55 w 66"/>
                <a:gd name="T65" fmla="*/ 37 h 63"/>
                <a:gd name="T66" fmla="*/ 59 w 66"/>
                <a:gd name="T67" fmla="*/ 37 h 63"/>
                <a:gd name="T68" fmla="*/ 59 w 66"/>
                <a:gd name="T69" fmla="*/ 37 h 63"/>
                <a:gd name="T70" fmla="*/ 59 w 66"/>
                <a:gd name="T71" fmla="*/ 40 h 63"/>
                <a:gd name="T72" fmla="*/ 63 w 66"/>
                <a:gd name="T73" fmla="*/ 40 h 63"/>
                <a:gd name="T74" fmla="*/ 66 w 66"/>
                <a:gd name="T75" fmla="*/ 40 h 63"/>
                <a:gd name="T76" fmla="*/ 66 w 66"/>
                <a:gd name="T77" fmla="*/ 44 h 63"/>
                <a:gd name="T78" fmla="*/ 63 w 66"/>
                <a:gd name="T79" fmla="*/ 48 h 63"/>
                <a:gd name="T80" fmla="*/ 66 w 66"/>
                <a:gd name="T81" fmla="*/ 48 h 63"/>
                <a:gd name="T82" fmla="*/ 63 w 66"/>
                <a:gd name="T83" fmla="*/ 51 h 63"/>
                <a:gd name="T84" fmla="*/ 63 w 66"/>
                <a:gd name="T85" fmla="*/ 51 h 63"/>
                <a:gd name="T86" fmla="*/ 63 w 66"/>
                <a:gd name="T87" fmla="*/ 55 h 63"/>
                <a:gd name="T88" fmla="*/ 63 w 66"/>
                <a:gd name="T89" fmla="*/ 59 h 63"/>
                <a:gd name="T90" fmla="*/ 63 w 66"/>
                <a:gd name="T91" fmla="*/ 63 h 63"/>
                <a:gd name="T92" fmla="*/ 63 w 66"/>
                <a:gd name="T93" fmla="*/ 63 h 63"/>
                <a:gd name="T94" fmla="*/ 48 w 66"/>
                <a:gd name="T95" fmla="*/ 59 h 63"/>
                <a:gd name="T96" fmla="*/ 37 w 66"/>
                <a:gd name="T97" fmla="*/ 51 h 63"/>
                <a:gd name="T98" fmla="*/ 33 w 66"/>
                <a:gd name="T99" fmla="*/ 51 h 63"/>
                <a:gd name="T100" fmla="*/ 22 w 66"/>
                <a:gd name="T101" fmla="*/ 40 h 63"/>
                <a:gd name="T102" fmla="*/ 14 w 66"/>
                <a:gd name="T103" fmla="*/ 37 h 63"/>
                <a:gd name="T104" fmla="*/ 11 w 66"/>
                <a:gd name="T105" fmla="*/ 37 h 63"/>
                <a:gd name="T106" fmla="*/ 7 w 66"/>
                <a:gd name="T107" fmla="*/ 33 h 63"/>
                <a:gd name="T108" fmla="*/ 7 w 66"/>
                <a:gd name="T109" fmla="*/ 29 h 63"/>
                <a:gd name="T110" fmla="*/ 7 w 66"/>
                <a:gd name="T111" fmla="*/ 29 h 63"/>
                <a:gd name="T112" fmla="*/ 3 w 66"/>
                <a:gd name="T113" fmla="*/ 26 h 63"/>
                <a:gd name="T114" fmla="*/ 0 w 66"/>
                <a:gd name="T115"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63">
                  <a:moveTo>
                    <a:pt x="0" y="26"/>
                  </a:moveTo>
                  <a:lnTo>
                    <a:pt x="0" y="26"/>
                  </a:lnTo>
                  <a:lnTo>
                    <a:pt x="3" y="22"/>
                  </a:lnTo>
                  <a:lnTo>
                    <a:pt x="7" y="18"/>
                  </a:lnTo>
                  <a:lnTo>
                    <a:pt x="11" y="14"/>
                  </a:lnTo>
                  <a:lnTo>
                    <a:pt x="11" y="14"/>
                  </a:lnTo>
                  <a:lnTo>
                    <a:pt x="11" y="11"/>
                  </a:lnTo>
                  <a:lnTo>
                    <a:pt x="14" y="7"/>
                  </a:lnTo>
                  <a:lnTo>
                    <a:pt x="14" y="7"/>
                  </a:lnTo>
                  <a:lnTo>
                    <a:pt x="14" y="3"/>
                  </a:lnTo>
                  <a:lnTo>
                    <a:pt x="18" y="0"/>
                  </a:lnTo>
                  <a:lnTo>
                    <a:pt x="18" y="3"/>
                  </a:lnTo>
                  <a:lnTo>
                    <a:pt x="25" y="0"/>
                  </a:lnTo>
                  <a:lnTo>
                    <a:pt x="29" y="0"/>
                  </a:lnTo>
                  <a:lnTo>
                    <a:pt x="33" y="3"/>
                  </a:lnTo>
                  <a:lnTo>
                    <a:pt x="37" y="7"/>
                  </a:lnTo>
                  <a:lnTo>
                    <a:pt x="33" y="11"/>
                  </a:lnTo>
                  <a:lnTo>
                    <a:pt x="33" y="14"/>
                  </a:lnTo>
                  <a:lnTo>
                    <a:pt x="37" y="18"/>
                  </a:lnTo>
                  <a:lnTo>
                    <a:pt x="40" y="18"/>
                  </a:lnTo>
                  <a:lnTo>
                    <a:pt x="44" y="14"/>
                  </a:lnTo>
                  <a:lnTo>
                    <a:pt x="48" y="14"/>
                  </a:lnTo>
                  <a:lnTo>
                    <a:pt x="48" y="18"/>
                  </a:lnTo>
                  <a:lnTo>
                    <a:pt x="51" y="18"/>
                  </a:lnTo>
                  <a:lnTo>
                    <a:pt x="48" y="22"/>
                  </a:lnTo>
                  <a:lnTo>
                    <a:pt x="51" y="26"/>
                  </a:lnTo>
                  <a:lnTo>
                    <a:pt x="48" y="29"/>
                  </a:lnTo>
                  <a:lnTo>
                    <a:pt x="44" y="33"/>
                  </a:lnTo>
                  <a:lnTo>
                    <a:pt x="48" y="33"/>
                  </a:lnTo>
                  <a:lnTo>
                    <a:pt x="48" y="37"/>
                  </a:lnTo>
                  <a:lnTo>
                    <a:pt x="51" y="33"/>
                  </a:lnTo>
                  <a:lnTo>
                    <a:pt x="51" y="33"/>
                  </a:lnTo>
                  <a:lnTo>
                    <a:pt x="55" y="37"/>
                  </a:lnTo>
                  <a:lnTo>
                    <a:pt x="59" y="37"/>
                  </a:lnTo>
                  <a:lnTo>
                    <a:pt x="59" y="37"/>
                  </a:lnTo>
                  <a:lnTo>
                    <a:pt x="59" y="40"/>
                  </a:lnTo>
                  <a:lnTo>
                    <a:pt x="63" y="40"/>
                  </a:lnTo>
                  <a:lnTo>
                    <a:pt x="66" y="40"/>
                  </a:lnTo>
                  <a:lnTo>
                    <a:pt x="66" y="44"/>
                  </a:lnTo>
                  <a:lnTo>
                    <a:pt x="63" y="48"/>
                  </a:lnTo>
                  <a:lnTo>
                    <a:pt x="66" y="48"/>
                  </a:lnTo>
                  <a:lnTo>
                    <a:pt x="63" y="51"/>
                  </a:lnTo>
                  <a:lnTo>
                    <a:pt x="63" y="51"/>
                  </a:lnTo>
                  <a:lnTo>
                    <a:pt x="63" y="55"/>
                  </a:lnTo>
                  <a:lnTo>
                    <a:pt x="63" y="59"/>
                  </a:lnTo>
                  <a:lnTo>
                    <a:pt x="63" y="63"/>
                  </a:lnTo>
                  <a:lnTo>
                    <a:pt x="63" y="63"/>
                  </a:lnTo>
                  <a:lnTo>
                    <a:pt x="48" y="59"/>
                  </a:lnTo>
                  <a:lnTo>
                    <a:pt x="37" y="51"/>
                  </a:lnTo>
                  <a:lnTo>
                    <a:pt x="33" y="51"/>
                  </a:lnTo>
                  <a:lnTo>
                    <a:pt x="22" y="40"/>
                  </a:lnTo>
                  <a:lnTo>
                    <a:pt x="14" y="37"/>
                  </a:lnTo>
                  <a:lnTo>
                    <a:pt x="11" y="37"/>
                  </a:lnTo>
                  <a:lnTo>
                    <a:pt x="7" y="33"/>
                  </a:lnTo>
                  <a:lnTo>
                    <a:pt x="7" y="29"/>
                  </a:lnTo>
                  <a:lnTo>
                    <a:pt x="7" y="29"/>
                  </a:lnTo>
                  <a:lnTo>
                    <a:pt x="3" y="26"/>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71" name="Freeform 124"/>
            <p:cNvSpPr/>
            <p:nvPr/>
          </p:nvSpPr>
          <p:spPr bwMode="auto">
            <a:xfrm>
              <a:off x="4116751" y="2966247"/>
              <a:ext cx="133810" cy="128663"/>
            </a:xfrm>
            <a:custGeom>
              <a:avLst/>
              <a:gdLst>
                <a:gd name="T0" fmla="*/ 19 w 104"/>
                <a:gd name="T1" fmla="*/ 97 h 100"/>
                <a:gd name="T2" fmla="*/ 19 w 104"/>
                <a:gd name="T3" fmla="*/ 89 h 100"/>
                <a:gd name="T4" fmla="*/ 19 w 104"/>
                <a:gd name="T5" fmla="*/ 85 h 100"/>
                <a:gd name="T6" fmla="*/ 19 w 104"/>
                <a:gd name="T7" fmla="*/ 82 h 100"/>
                <a:gd name="T8" fmla="*/ 22 w 104"/>
                <a:gd name="T9" fmla="*/ 74 h 100"/>
                <a:gd name="T10" fmla="*/ 15 w 104"/>
                <a:gd name="T11" fmla="*/ 74 h 100"/>
                <a:gd name="T12" fmla="*/ 15 w 104"/>
                <a:gd name="T13" fmla="*/ 71 h 100"/>
                <a:gd name="T14" fmla="*/ 7 w 104"/>
                <a:gd name="T15" fmla="*/ 67 h 100"/>
                <a:gd name="T16" fmla="*/ 4 w 104"/>
                <a:gd name="T17" fmla="*/ 71 h 100"/>
                <a:gd name="T18" fmla="*/ 0 w 104"/>
                <a:gd name="T19" fmla="*/ 67 h 100"/>
                <a:gd name="T20" fmla="*/ 7 w 104"/>
                <a:gd name="T21" fmla="*/ 60 h 100"/>
                <a:gd name="T22" fmla="*/ 7 w 104"/>
                <a:gd name="T23" fmla="*/ 52 h 100"/>
                <a:gd name="T24" fmla="*/ 15 w 104"/>
                <a:gd name="T25" fmla="*/ 45 h 100"/>
                <a:gd name="T26" fmla="*/ 11 w 104"/>
                <a:gd name="T27" fmla="*/ 41 h 100"/>
                <a:gd name="T28" fmla="*/ 11 w 104"/>
                <a:gd name="T29" fmla="*/ 34 h 100"/>
                <a:gd name="T30" fmla="*/ 15 w 104"/>
                <a:gd name="T31" fmla="*/ 34 h 100"/>
                <a:gd name="T32" fmla="*/ 11 w 104"/>
                <a:gd name="T33" fmla="*/ 30 h 100"/>
                <a:gd name="T34" fmla="*/ 11 w 104"/>
                <a:gd name="T35" fmla="*/ 22 h 100"/>
                <a:gd name="T36" fmla="*/ 11 w 104"/>
                <a:gd name="T37" fmla="*/ 11 h 100"/>
                <a:gd name="T38" fmla="*/ 11 w 104"/>
                <a:gd name="T39" fmla="*/ 11 h 100"/>
                <a:gd name="T40" fmla="*/ 22 w 104"/>
                <a:gd name="T41" fmla="*/ 4 h 100"/>
                <a:gd name="T42" fmla="*/ 26 w 104"/>
                <a:gd name="T43" fmla="*/ 8 h 100"/>
                <a:gd name="T44" fmla="*/ 37 w 104"/>
                <a:gd name="T45" fmla="*/ 4 h 100"/>
                <a:gd name="T46" fmla="*/ 41 w 104"/>
                <a:gd name="T47" fmla="*/ 4 h 100"/>
                <a:gd name="T48" fmla="*/ 44 w 104"/>
                <a:gd name="T49" fmla="*/ 4 h 100"/>
                <a:gd name="T50" fmla="*/ 52 w 104"/>
                <a:gd name="T51" fmla="*/ 8 h 100"/>
                <a:gd name="T52" fmla="*/ 56 w 104"/>
                <a:gd name="T53" fmla="*/ 0 h 100"/>
                <a:gd name="T54" fmla="*/ 67 w 104"/>
                <a:gd name="T55" fmla="*/ 8 h 100"/>
                <a:gd name="T56" fmla="*/ 70 w 104"/>
                <a:gd name="T57" fmla="*/ 8 h 100"/>
                <a:gd name="T58" fmla="*/ 78 w 104"/>
                <a:gd name="T59" fmla="*/ 11 h 100"/>
                <a:gd name="T60" fmla="*/ 85 w 104"/>
                <a:gd name="T61" fmla="*/ 15 h 100"/>
                <a:gd name="T62" fmla="*/ 93 w 104"/>
                <a:gd name="T63" fmla="*/ 11 h 100"/>
                <a:gd name="T64" fmla="*/ 96 w 104"/>
                <a:gd name="T65" fmla="*/ 15 h 100"/>
                <a:gd name="T66" fmla="*/ 100 w 104"/>
                <a:gd name="T67" fmla="*/ 15 h 100"/>
                <a:gd name="T68" fmla="*/ 100 w 104"/>
                <a:gd name="T69" fmla="*/ 22 h 100"/>
                <a:gd name="T70" fmla="*/ 104 w 104"/>
                <a:gd name="T71" fmla="*/ 30 h 100"/>
                <a:gd name="T72" fmla="*/ 104 w 104"/>
                <a:gd name="T73" fmla="*/ 37 h 100"/>
                <a:gd name="T74" fmla="*/ 100 w 104"/>
                <a:gd name="T75" fmla="*/ 41 h 100"/>
                <a:gd name="T76" fmla="*/ 93 w 104"/>
                <a:gd name="T77" fmla="*/ 52 h 100"/>
                <a:gd name="T78" fmla="*/ 93 w 104"/>
                <a:gd name="T79" fmla="*/ 56 h 100"/>
                <a:gd name="T80" fmla="*/ 93 w 104"/>
                <a:gd name="T81" fmla="*/ 63 h 100"/>
                <a:gd name="T82" fmla="*/ 89 w 104"/>
                <a:gd name="T83" fmla="*/ 67 h 100"/>
                <a:gd name="T84" fmla="*/ 93 w 104"/>
                <a:gd name="T85" fmla="*/ 74 h 100"/>
                <a:gd name="T86" fmla="*/ 100 w 104"/>
                <a:gd name="T87" fmla="*/ 78 h 100"/>
                <a:gd name="T88" fmla="*/ 100 w 104"/>
                <a:gd name="T89" fmla="*/ 85 h 100"/>
                <a:gd name="T90" fmla="*/ 93 w 104"/>
                <a:gd name="T91" fmla="*/ 85 h 100"/>
                <a:gd name="T92" fmla="*/ 93 w 104"/>
                <a:gd name="T93" fmla="*/ 82 h 100"/>
                <a:gd name="T94" fmla="*/ 89 w 104"/>
                <a:gd name="T95" fmla="*/ 89 h 100"/>
                <a:gd name="T96" fmla="*/ 70 w 104"/>
                <a:gd name="T97" fmla="*/ 85 h 100"/>
                <a:gd name="T98" fmla="*/ 44 w 104"/>
                <a:gd name="T99" fmla="*/ 89 h 100"/>
                <a:gd name="T100" fmla="*/ 33 w 104"/>
                <a:gd name="T101" fmla="*/ 93 h 100"/>
                <a:gd name="T102" fmla="*/ 26 w 104"/>
                <a:gd name="T103" fmla="*/ 93 h 100"/>
                <a:gd name="T104" fmla="*/ 19 w 104"/>
                <a:gd name="T105"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00">
                  <a:moveTo>
                    <a:pt x="19" y="97"/>
                  </a:moveTo>
                  <a:lnTo>
                    <a:pt x="19" y="97"/>
                  </a:lnTo>
                  <a:lnTo>
                    <a:pt x="19" y="93"/>
                  </a:lnTo>
                  <a:lnTo>
                    <a:pt x="19" y="89"/>
                  </a:lnTo>
                  <a:lnTo>
                    <a:pt x="19" y="85"/>
                  </a:lnTo>
                  <a:lnTo>
                    <a:pt x="19" y="85"/>
                  </a:lnTo>
                  <a:lnTo>
                    <a:pt x="22" y="82"/>
                  </a:lnTo>
                  <a:lnTo>
                    <a:pt x="19" y="82"/>
                  </a:lnTo>
                  <a:lnTo>
                    <a:pt x="22" y="78"/>
                  </a:lnTo>
                  <a:lnTo>
                    <a:pt x="22" y="74"/>
                  </a:lnTo>
                  <a:lnTo>
                    <a:pt x="19" y="74"/>
                  </a:lnTo>
                  <a:lnTo>
                    <a:pt x="15" y="74"/>
                  </a:lnTo>
                  <a:lnTo>
                    <a:pt x="15" y="71"/>
                  </a:lnTo>
                  <a:lnTo>
                    <a:pt x="15" y="71"/>
                  </a:lnTo>
                  <a:lnTo>
                    <a:pt x="11" y="71"/>
                  </a:lnTo>
                  <a:lnTo>
                    <a:pt x="7" y="67"/>
                  </a:lnTo>
                  <a:lnTo>
                    <a:pt x="7" y="67"/>
                  </a:lnTo>
                  <a:lnTo>
                    <a:pt x="4" y="71"/>
                  </a:lnTo>
                  <a:lnTo>
                    <a:pt x="4" y="67"/>
                  </a:lnTo>
                  <a:lnTo>
                    <a:pt x="0" y="67"/>
                  </a:lnTo>
                  <a:lnTo>
                    <a:pt x="4" y="63"/>
                  </a:lnTo>
                  <a:lnTo>
                    <a:pt x="7" y="60"/>
                  </a:lnTo>
                  <a:lnTo>
                    <a:pt x="4" y="56"/>
                  </a:lnTo>
                  <a:lnTo>
                    <a:pt x="7" y="52"/>
                  </a:lnTo>
                  <a:lnTo>
                    <a:pt x="7" y="52"/>
                  </a:lnTo>
                  <a:lnTo>
                    <a:pt x="15" y="45"/>
                  </a:lnTo>
                  <a:lnTo>
                    <a:pt x="15" y="41"/>
                  </a:lnTo>
                  <a:lnTo>
                    <a:pt x="11" y="41"/>
                  </a:lnTo>
                  <a:lnTo>
                    <a:pt x="11" y="37"/>
                  </a:lnTo>
                  <a:lnTo>
                    <a:pt x="11" y="34"/>
                  </a:lnTo>
                  <a:lnTo>
                    <a:pt x="11" y="34"/>
                  </a:lnTo>
                  <a:lnTo>
                    <a:pt x="15" y="34"/>
                  </a:lnTo>
                  <a:lnTo>
                    <a:pt x="15" y="30"/>
                  </a:lnTo>
                  <a:lnTo>
                    <a:pt x="11" y="30"/>
                  </a:lnTo>
                  <a:lnTo>
                    <a:pt x="11" y="26"/>
                  </a:lnTo>
                  <a:lnTo>
                    <a:pt x="11" y="22"/>
                  </a:lnTo>
                  <a:lnTo>
                    <a:pt x="11" y="19"/>
                  </a:lnTo>
                  <a:lnTo>
                    <a:pt x="11" y="11"/>
                  </a:lnTo>
                  <a:lnTo>
                    <a:pt x="11" y="11"/>
                  </a:lnTo>
                  <a:lnTo>
                    <a:pt x="11" y="11"/>
                  </a:lnTo>
                  <a:lnTo>
                    <a:pt x="15" y="8"/>
                  </a:lnTo>
                  <a:lnTo>
                    <a:pt x="22" y="4"/>
                  </a:lnTo>
                  <a:lnTo>
                    <a:pt x="22" y="4"/>
                  </a:lnTo>
                  <a:lnTo>
                    <a:pt x="26" y="8"/>
                  </a:lnTo>
                  <a:lnTo>
                    <a:pt x="33" y="8"/>
                  </a:lnTo>
                  <a:lnTo>
                    <a:pt x="37" y="4"/>
                  </a:lnTo>
                  <a:lnTo>
                    <a:pt x="37" y="4"/>
                  </a:lnTo>
                  <a:lnTo>
                    <a:pt x="41" y="4"/>
                  </a:lnTo>
                  <a:lnTo>
                    <a:pt x="44" y="4"/>
                  </a:lnTo>
                  <a:lnTo>
                    <a:pt x="44" y="4"/>
                  </a:lnTo>
                  <a:lnTo>
                    <a:pt x="44" y="8"/>
                  </a:lnTo>
                  <a:lnTo>
                    <a:pt x="52" y="8"/>
                  </a:lnTo>
                  <a:lnTo>
                    <a:pt x="56" y="4"/>
                  </a:lnTo>
                  <a:lnTo>
                    <a:pt x="56" y="0"/>
                  </a:lnTo>
                  <a:lnTo>
                    <a:pt x="63" y="4"/>
                  </a:lnTo>
                  <a:lnTo>
                    <a:pt x="67" y="8"/>
                  </a:lnTo>
                  <a:lnTo>
                    <a:pt x="70" y="8"/>
                  </a:lnTo>
                  <a:lnTo>
                    <a:pt x="70" y="8"/>
                  </a:lnTo>
                  <a:lnTo>
                    <a:pt x="74" y="8"/>
                  </a:lnTo>
                  <a:lnTo>
                    <a:pt x="78" y="11"/>
                  </a:lnTo>
                  <a:lnTo>
                    <a:pt x="78" y="11"/>
                  </a:lnTo>
                  <a:lnTo>
                    <a:pt x="85" y="15"/>
                  </a:lnTo>
                  <a:lnTo>
                    <a:pt x="89" y="15"/>
                  </a:lnTo>
                  <a:lnTo>
                    <a:pt x="93" y="11"/>
                  </a:lnTo>
                  <a:lnTo>
                    <a:pt x="93" y="11"/>
                  </a:lnTo>
                  <a:lnTo>
                    <a:pt x="96" y="15"/>
                  </a:lnTo>
                  <a:lnTo>
                    <a:pt x="100" y="15"/>
                  </a:lnTo>
                  <a:lnTo>
                    <a:pt x="100" y="15"/>
                  </a:lnTo>
                  <a:lnTo>
                    <a:pt x="100" y="22"/>
                  </a:lnTo>
                  <a:lnTo>
                    <a:pt x="100" y="22"/>
                  </a:lnTo>
                  <a:lnTo>
                    <a:pt x="100" y="26"/>
                  </a:lnTo>
                  <a:lnTo>
                    <a:pt x="104" y="30"/>
                  </a:lnTo>
                  <a:lnTo>
                    <a:pt x="104" y="34"/>
                  </a:lnTo>
                  <a:lnTo>
                    <a:pt x="104" y="37"/>
                  </a:lnTo>
                  <a:lnTo>
                    <a:pt x="104" y="37"/>
                  </a:lnTo>
                  <a:lnTo>
                    <a:pt x="100" y="41"/>
                  </a:lnTo>
                  <a:lnTo>
                    <a:pt x="93" y="48"/>
                  </a:lnTo>
                  <a:lnTo>
                    <a:pt x="93" y="52"/>
                  </a:lnTo>
                  <a:lnTo>
                    <a:pt x="93" y="52"/>
                  </a:lnTo>
                  <a:lnTo>
                    <a:pt x="93" y="56"/>
                  </a:lnTo>
                  <a:lnTo>
                    <a:pt x="93" y="60"/>
                  </a:lnTo>
                  <a:lnTo>
                    <a:pt x="93" y="63"/>
                  </a:lnTo>
                  <a:lnTo>
                    <a:pt x="89" y="67"/>
                  </a:lnTo>
                  <a:lnTo>
                    <a:pt x="89" y="67"/>
                  </a:lnTo>
                  <a:lnTo>
                    <a:pt x="93" y="67"/>
                  </a:lnTo>
                  <a:lnTo>
                    <a:pt x="93" y="74"/>
                  </a:lnTo>
                  <a:lnTo>
                    <a:pt x="96" y="78"/>
                  </a:lnTo>
                  <a:lnTo>
                    <a:pt x="100" y="78"/>
                  </a:lnTo>
                  <a:lnTo>
                    <a:pt x="100" y="82"/>
                  </a:lnTo>
                  <a:lnTo>
                    <a:pt x="100" y="85"/>
                  </a:lnTo>
                  <a:lnTo>
                    <a:pt x="96" y="85"/>
                  </a:lnTo>
                  <a:lnTo>
                    <a:pt x="93" y="85"/>
                  </a:lnTo>
                  <a:lnTo>
                    <a:pt x="93" y="85"/>
                  </a:lnTo>
                  <a:lnTo>
                    <a:pt x="93" y="82"/>
                  </a:lnTo>
                  <a:lnTo>
                    <a:pt x="89" y="85"/>
                  </a:lnTo>
                  <a:lnTo>
                    <a:pt x="89" y="89"/>
                  </a:lnTo>
                  <a:lnTo>
                    <a:pt x="78" y="85"/>
                  </a:lnTo>
                  <a:lnTo>
                    <a:pt x="70" y="85"/>
                  </a:lnTo>
                  <a:lnTo>
                    <a:pt x="48" y="85"/>
                  </a:lnTo>
                  <a:lnTo>
                    <a:pt x="44" y="89"/>
                  </a:lnTo>
                  <a:lnTo>
                    <a:pt x="44" y="89"/>
                  </a:lnTo>
                  <a:lnTo>
                    <a:pt x="33" y="93"/>
                  </a:lnTo>
                  <a:lnTo>
                    <a:pt x="30" y="93"/>
                  </a:lnTo>
                  <a:lnTo>
                    <a:pt x="26" y="93"/>
                  </a:lnTo>
                  <a:lnTo>
                    <a:pt x="22" y="100"/>
                  </a:lnTo>
                  <a:lnTo>
                    <a:pt x="19" y="97"/>
                  </a:lnTo>
                  <a:close/>
                </a:path>
              </a:pathLst>
            </a:custGeom>
            <a:grpFill/>
            <a:ln>
              <a:noFill/>
            </a:ln>
          </p:spPr>
          <p:txBody>
            <a:bodyPr vert="horz" wrap="square" lIns="91440" tIns="45720" rIns="91440" bIns="45720" numCol="1" anchor="t" anchorCtr="0" compatLnSpc="1"/>
            <a:lstStyle/>
            <a:p>
              <a:endParaRPr lang="en-US"/>
            </a:p>
          </p:txBody>
        </p:sp>
        <p:sp>
          <p:nvSpPr>
            <p:cNvPr id="272" name="Freeform 125"/>
            <p:cNvSpPr/>
            <p:nvPr/>
          </p:nvSpPr>
          <p:spPr bwMode="auto">
            <a:xfrm>
              <a:off x="4231263" y="2957242"/>
              <a:ext cx="90064" cy="128663"/>
            </a:xfrm>
            <a:custGeom>
              <a:avLst/>
              <a:gdLst>
                <a:gd name="T0" fmla="*/ 4 w 70"/>
                <a:gd name="T1" fmla="*/ 92 h 100"/>
                <a:gd name="T2" fmla="*/ 11 w 70"/>
                <a:gd name="T3" fmla="*/ 92 h 100"/>
                <a:gd name="T4" fmla="*/ 11 w 70"/>
                <a:gd name="T5" fmla="*/ 85 h 100"/>
                <a:gd name="T6" fmla="*/ 4 w 70"/>
                <a:gd name="T7" fmla="*/ 81 h 100"/>
                <a:gd name="T8" fmla="*/ 0 w 70"/>
                <a:gd name="T9" fmla="*/ 74 h 100"/>
                <a:gd name="T10" fmla="*/ 4 w 70"/>
                <a:gd name="T11" fmla="*/ 70 h 100"/>
                <a:gd name="T12" fmla="*/ 4 w 70"/>
                <a:gd name="T13" fmla="*/ 63 h 100"/>
                <a:gd name="T14" fmla="*/ 4 w 70"/>
                <a:gd name="T15" fmla="*/ 59 h 100"/>
                <a:gd name="T16" fmla="*/ 11 w 70"/>
                <a:gd name="T17" fmla="*/ 48 h 100"/>
                <a:gd name="T18" fmla="*/ 15 w 70"/>
                <a:gd name="T19" fmla="*/ 44 h 100"/>
                <a:gd name="T20" fmla="*/ 15 w 70"/>
                <a:gd name="T21" fmla="*/ 37 h 100"/>
                <a:gd name="T22" fmla="*/ 11 w 70"/>
                <a:gd name="T23" fmla="*/ 29 h 100"/>
                <a:gd name="T24" fmla="*/ 11 w 70"/>
                <a:gd name="T25" fmla="*/ 22 h 100"/>
                <a:gd name="T26" fmla="*/ 7 w 70"/>
                <a:gd name="T27" fmla="*/ 15 h 100"/>
                <a:gd name="T28" fmla="*/ 7 w 70"/>
                <a:gd name="T29" fmla="*/ 7 h 100"/>
                <a:gd name="T30" fmla="*/ 11 w 70"/>
                <a:gd name="T31" fmla="*/ 3 h 100"/>
                <a:gd name="T32" fmla="*/ 26 w 70"/>
                <a:gd name="T33" fmla="*/ 3 h 100"/>
                <a:gd name="T34" fmla="*/ 41 w 70"/>
                <a:gd name="T35" fmla="*/ 3 h 100"/>
                <a:gd name="T36" fmla="*/ 48 w 70"/>
                <a:gd name="T37" fmla="*/ 0 h 100"/>
                <a:gd name="T38" fmla="*/ 52 w 70"/>
                <a:gd name="T39" fmla="*/ 3 h 100"/>
                <a:gd name="T40" fmla="*/ 52 w 70"/>
                <a:gd name="T41" fmla="*/ 7 h 100"/>
                <a:gd name="T42" fmla="*/ 59 w 70"/>
                <a:gd name="T43" fmla="*/ 15 h 100"/>
                <a:gd name="T44" fmla="*/ 59 w 70"/>
                <a:gd name="T45" fmla="*/ 18 h 100"/>
                <a:gd name="T46" fmla="*/ 63 w 70"/>
                <a:gd name="T47" fmla="*/ 26 h 100"/>
                <a:gd name="T48" fmla="*/ 63 w 70"/>
                <a:gd name="T49" fmla="*/ 33 h 100"/>
                <a:gd name="T50" fmla="*/ 63 w 70"/>
                <a:gd name="T51" fmla="*/ 37 h 100"/>
                <a:gd name="T52" fmla="*/ 63 w 70"/>
                <a:gd name="T53" fmla="*/ 41 h 100"/>
                <a:gd name="T54" fmla="*/ 63 w 70"/>
                <a:gd name="T55" fmla="*/ 44 h 100"/>
                <a:gd name="T56" fmla="*/ 63 w 70"/>
                <a:gd name="T57" fmla="*/ 52 h 100"/>
                <a:gd name="T58" fmla="*/ 63 w 70"/>
                <a:gd name="T59" fmla="*/ 63 h 100"/>
                <a:gd name="T60" fmla="*/ 63 w 70"/>
                <a:gd name="T61" fmla="*/ 70 h 100"/>
                <a:gd name="T62" fmla="*/ 63 w 70"/>
                <a:gd name="T63" fmla="*/ 78 h 100"/>
                <a:gd name="T64" fmla="*/ 67 w 70"/>
                <a:gd name="T65" fmla="*/ 78 h 100"/>
                <a:gd name="T66" fmla="*/ 63 w 70"/>
                <a:gd name="T67" fmla="*/ 81 h 100"/>
                <a:gd name="T68" fmla="*/ 44 w 70"/>
                <a:gd name="T69" fmla="*/ 92 h 100"/>
                <a:gd name="T70" fmla="*/ 22 w 70"/>
                <a:gd name="T71" fmla="*/ 100 h 100"/>
                <a:gd name="T72" fmla="*/ 4 w 70"/>
                <a:gd name="T73"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00">
                  <a:moveTo>
                    <a:pt x="4" y="92"/>
                  </a:moveTo>
                  <a:lnTo>
                    <a:pt x="4" y="92"/>
                  </a:lnTo>
                  <a:lnTo>
                    <a:pt x="7" y="92"/>
                  </a:lnTo>
                  <a:lnTo>
                    <a:pt x="11" y="92"/>
                  </a:lnTo>
                  <a:lnTo>
                    <a:pt x="11" y="89"/>
                  </a:lnTo>
                  <a:lnTo>
                    <a:pt x="11" y="85"/>
                  </a:lnTo>
                  <a:lnTo>
                    <a:pt x="7" y="85"/>
                  </a:lnTo>
                  <a:lnTo>
                    <a:pt x="4" y="81"/>
                  </a:lnTo>
                  <a:lnTo>
                    <a:pt x="4" y="74"/>
                  </a:lnTo>
                  <a:lnTo>
                    <a:pt x="0" y="74"/>
                  </a:lnTo>
                  <a:lnTo>
                    <a:pt x="0" y="74"/>
                  </a:lnTo>
                  <a:lnTo>
                    <a:pt x="4" y="70"/>
                  </a:lnTo>
                  <a:lnTo>
                    <a:pt x="4" y="67"/>
                  </a:lnTo>
                  <a:lnTo>
                    <a:pt x="4" y="63"/>
                  </a:lnTo>
                  <a:lnTo>
                    <a:pt x="4" y="59"/>
                  </a:lnTo>
                  <a:lnTo>
                    <a:pt x="4" y="59"/>
                  </a:lnTo>
                  <a:lnTo>
                    <a:pt x="4" y="55"/>
                  </a:lnTo>
                  <a:lnTo>
                    <a:pt x="11" y="48"/>
                  </a:lnTo>
                  <a:lnTo>
                    <a:pt x="15" y="44"/>
                  </a:lnTo>
                  <a:lnTo>
                    <a:pt x="15" y="44"/>
                  </a:lnTo>
                  <a:lnTo>
                    <a:pt x="15" y="41"/>
                  </a:lnTo>
                  <a:lnTo>
                    <a:pt x="15" y="37"/>
                  </a:lnTo>
                  <a:lnTo>
                    <a:pt x="11" y="33"/>
                  </a:lnTo>
                  <a:lnTo>
                    <a:pt x="11" y="29"/>
                  </a:lnTo>
                  <a:lnTo>
                    <a:pt x="11" y="29"/>
                  </a:lnTo>
                  <a:lnTo>
                    <a:pt x="11" y="22"/>
                  </a:lnTo>
                  <a:lnTo>
                    <a:pt x="11" y="18"/>
                  </a:lnTo>
                  <a:lnTo>
                    <a:pt x="7" y="15"/>
                  </a:lnTo>
                  <a:lnTo>
                    <a:pt x="7" y="11"/>
                  </a:lnTo>
                  <a:lnTo>
                    <a:pt x="7" y="7"/>
                  </a:lnTo>
                  <a:lnTo>
                    <a:pt x="7" y="3"/>
                  </a:lnTo>
                  <a:lnTo>
                    <a:pt x="11" y="3"/>
                  </a:lnTo>
                  <a:lnTo>
                    <a:pt x="26" y="3"/>
                  </a:lnTo>
                  <a:lnTo>
                    <a:pt x="26" y="3"/>
                  </a:lnTo>
                  <a:lnTo>
                    <a:pt x="33" y="3"/>
                  </a:lnTo>
                  <a:lnTo>
                    <a:pt x="41" y="3"/>
                  </a:lnTo>
                  <a:lnTo>
                    <a:pt x="44" y="3"/>
                  </a:lnTo>
                  <a:lnTo>
                    <a:pt x="48" y="0"/>
                  </a:lnTo>
                  <a:lnTo>
                    <a:pt x="48" y="0"/>
                  </a:lnTo>
                  <a:lnTo>
                    <a:pt x="52" y="3"/>
                  </a:lnTo>
                  <a:lnTo>
                    <a:pt x="52" y="7"/>
                  </a:lnTo>
                  <a:lnTo>
                    <a:pt x="52" y="7"/>
                  </a:lnTo>
                  <a:lnTo>
                    <a:pt x="55" y="11"/>
                  </a:lnTo>
                  <a:lnTo>
                    <a:pt x="59" y="15"/>
                  </a:lnTo>
                  <a:lnTo>
                    <a:pt x="59" y="15"/>
                  </a:lnTo>
                  <a:lnTo>
                    <a:pt x="59" y="18"/>
                  </a:lnTo>
                  <a:lnTo>
                    <a:pt x="59" y="26"/>
                  </a:lnTo>
                  <a:lnTo>
                    <a:pt x="63" y="26"/>
                  </a:lnTo>
                  <a:lnTo>
                    <a:pt x="63" y="26"/>
                  </a:lnTo>
                  <a:lnTo>
                    <a:pt x="63" y="33"/>
                  </a:lnTo>
                  <a:lnTo>
                    <a:pt x="63" y="33"/>
                  </a:lnTo>
                  <a:lnTo>
                    <a:pt x="63" y="37"/>
                  </a:lnTo>
                  <a:lnTo>
                    <a:pt x="63" y="37"/>
                  </a:lnTo>
                  <a:lnTo>
                    <a:pt x="63" y="41"/>
                  </a:lnTo>
                  <a:lnTo>
                    <a:pt x="63" y="41"/>
                  </a:lnTo>
                  <a:lnTo>
                    <a:pt x="63" y="44"/>
                  </a:lnTo>
                  <a:lnTo>
                    <a:pt x="63" y="48"/>
                  </a:lnTo>
                  <a:lnTo>
                    <a:pt x="63" y="52"/>
                  </a:lnTo>
                  <a:lnTo>
                    <a:pt x="67" y="59"/>
                  </a:lnTo>
                  <a:lnTo>
                    <a:pt x="63" y="63"/>
                  </a:lnTo>
                  <a:lnTo>
                    <a:pt x="63" y="67"/>
                  </a:lnTo>
                  <a:lnTo>
                    <a:pt x="63" y="70"/>
                  </a:lnTo>
                  <a:lnTo>
                    <a:pt x="63" y="74"/>
                  </a:lnTo>
                  <a:lnTo>
                    <a:pt x="63" y="78"/>
                  </a:lnTo>
                  <a:lnTo>
                    <a:pt x="67" y="78"/>
                  </a:lnTo>
                  <a:lnTo>
                    <a:pt x="67" y="78"/>
                  </a:lnTo>
                  <a:lnTo>
                    <a:pt x="70" y="81"/>
                  </a:lnTo>
                  <a:lnTo>
                    <a:pt x="63" y="81"/>
                  </a:lnTo>
                  <a:lnTo>
                    <a:pt x="52" y="85"/>
                  </a:lnTo>
                  <a:lnTo>
                    <a:pt x="44" y="92"/>
                  </a:lnTo>
                  <a:lnTo>
                    <a:pt x="33" y="92"/>
                  </a:lnTo>
                  <a:lnTo>
                    <a:pt x="22" y="100"/>
                  </a:lnTo>
                  <a:lnTo>
                    <a:pt x="15" y="96"/>
                  </a:lnTo>
                  <a:lnTo>
                    <a:pt x="4" y="96"/>
                  </a:lnTo>
                  <a:lnTo>
                    <a:pt x="4" y="92"/>
                  </a:lnTo>
                  <a:close/>
                </a:path>
              </a:pathLst>
            </a:custGeom>
            <a:grpFill/>
            <a:ln>
              <a:noFill/>
            </a:ln>
          </p:spPr>
          <p:txBody>
            <a:bodyPr vert="horz" wrap="square" lIns="91440" tIns="45720" rIns="91440" bIns="45720" numCol="1" anchor="t" anchorCtr="0" compatLnSpc="1"/>
            <a:lstStyle/>
            <a:p>
              <a:endParaRPr lang="en-US"/>
            </a:p>
          </p:txBody>
        </p:sp>
        <p:sp>
          <p:nvSpPr>
            <p:cNvPr id="273" name="Freeform 126"/>
            <p:cNvSpPr/>
            <p:nvPr/>
          </p:nvSpPr>
          <p:spPr bwMode="auto">
            <a:xfrm>
              <a:off x="4293020" y="2957242"/>
              <a:ext cx="42459" cy="104218"/>
            </a:xfrm>
            <a:custGeom>
              <a:avLst/>
              <a:gdLst>
                <a:gd name="T0" fmla="*/ 19 w 33"/>
                <a:gd name="T1" fmla="*/ 3 h 81"/>
                <a:gd name="T2" fmla="*/ 4 w 33"/>
                <a:gd name="T3" fmla="*/ 0 h 81"/>
                <a:gd name="T4" fmla="*/ 0 w 33"/>
                <a:gd name="T5" fmla="*/ 0 h 81"/>
                <a:gd name="T6" fmla="*/ 4 w 33"/>
                <a:gd name="T7" fmla="*/ 3 h 81"/>
                <a:gd name="T8" fmla="*/ 4 w 33"/>
                <a:gd name="T9" fmla="*/ 7 h 81"/>
                <a:gd name="T10" fmla="*/ 4 w 33"/>
                <a:gd name="T11" fmla="*/ 7 h 81"/>
                <a:gd name="T12" fmla="*/ 7 w 33"/>
                <a:gd name="T13" fmla="*/ 11 h 81"/>
                <a:gd name="T14" fmla="*/ 11 w 33"/>
                <a:gd name="T15" fmla="*/ 15 h 81"/>
                <a:gd name="T16" fmla="*/ 11 w 33"/>
                <a:gd name="T17" fmla="*/ 15 h 81"/>
                <a:gd name="T18" fmla="*/ 11 w 33"/>
                <a:gd name="T19" fmla="*/ 18 h 81"/>
                <a:gd name="T20" fmla="*/ 11 w 33"/>
                <a:gd name="T21" fmla="*/ 26 h 81"/>
                <a:gd name="T22" fmla="*/ 15 w 33"/>
                <a:gd name="T23" fmla="*/ 26 h 81"/>
                <a:gd name="T24" fmla="*/ 15 w 33"/>
                <a:gd name="T25" fmla="*/ 26 h 81"/>
                <a:gd name="T26" fmla="*/ 15 w 33"/>
                <a:gd name="T27" fmla="*/ 33 h 81"/>
                <a:gd name="T28" fmla="*/ 15 w 33"/>
                <a:gd name="T29" fmla="*/ 33 h 81"/>
                <a:gd name="T30" fmla="*/ 15 w 33"/>
                <a:gd name="T31" fmla="*/ 37 h 81"/>
                <a:gd name="T32" fmla="*/ 15 w 33"/>
                <a:gd name="T33" fmla="*/ 37 h 81"/>
                <a:gd name="T34" fmla="*/ 15 w 33"/>
                <a:gd name="T35" fmla="*/ 41 h 81"/>
                <a:gd name="T36" fmla="*/ 15 w 33"/>
                <a:gd name="T37" fmla="*/ 41 h 81"/>
                <a:gd name="T38" fmla="*/ 15 w 33"/>
                <a:gd name="T39" fmla="*/ 44 h 81"/>
                <a:gd name="T40" fmla="*/ 15 w 33"/>
                <a:gd name="T41" fmla="*/ 48 h 81"/>
                <a:gd name="T42" fmla="*/ 15 w 33"/>
                <a:gd name="T43" fmla="*/ 52 h 81"/>
                <a:gd name="T44" fmla="*/ 19 w 33"/>
                <a:gd name="T45" fmla="*/ 59 h 81"/>
                <a:gd name="T46" fmla="*/ 15 w 33"/>
                <a:gd name="T47" fmla="*/ 63 h 81"/>
                <a:gd name="T48" fmla="*/ 15 w 33"/>
                <a:gd name="T49" fmla="*/ 67 h 81"/>
                <a:gd name="T50" fmla="*/ 15 w 33"/>
                <a:gd name="T51" fmla="*/ 70 h 81"/>
                <a:gd name="T52" fmla="*/ 15 w 33"/>
                <a:gd name="T53" fmla="*/ 74 h 81"/>
                <a:gd name="T54" fmla="*/ 15 w 33"/>
                <a:gd name="T55" fmla="*/ 78 h 81"/>
                <a:gd name="T56" fmla="*/ 19 w 33"/>
                <a:gd name="T57" fmla="*/ 78 h 81"/>
                <a:gd name="T58" fmla="*/ 19 w 33"/>
                <a:gd name="T59" fmla="*/ 78 h 81"/>
                <a:gd name="T60" fmla="*/ 22 w 33"/>
                <a:gd name="T61" fmla="*/ 81 h 81"/>
                <a:gd name="T62" fmla="*/ 22 w 33"/>
                <a:gd name="T63" fmla="*/ 81 h 81"/>
                <a:gd name="T64" fmla="*/ 33 w 33"/>
                <a:gd name="T65" fmla="*/ 78 h 81"/>
                <a:gd name="T66" fmla="*/ 33 w 33"/>
                <a:gd name="T67" fmla="*/ 78 h 81"/>
                <a:gd name="T68" fmla="*/ 33 w 33"/>
                <a:gd name="T69" fmla="*/ 74 h 81"/>
                <a:gd name="T70" fmla="*/ 33 w 33"/>
                <a:gd name="T71" fmla="*/ 70 h 81"/>
                <a:gd name="T72" fmla="*/ 33 w 33"/>
                <a:gd name="T73" fmla="*/ 67 h 81"/>
                <a:gd name="T74" fmla="*/ 30 w 33"/>
                <a:gd name="T75" fmla="*/ 63 h 81"/>
                <a:gd name="T76" fmla="*/ 30 w 33"/>
                <a:gd name="T77" fmla="*/ 44 h 81"/>
                <a:gd name="T78" fmla="*/ 33 w 33"/>
                <a:gd name="T79" fmla="*/ 41 h 81"/>
                <a:gd name="T80" fmla="*/ 33 w 33"/>
                <a:gd name="T81" fmla="*/ 41 h 81"/>
                <a:gd name="T82" fmla="*/ 33 w 33"/>
                <a:gd name="T83" fmla="*/ 37 h 81"/>
                <a:gd name="T84" fmla="*/ 33 w 33"/>
                <a:gd name="T85" fmla="*/ 33 h 81"/>
                <a:gd name="T86" fmla="*/ 33 w 33"/>
                <a:gd name="T87" fmla="*/ 29 h 81"/>
                <a:gd name="T88" fmla="*/ 30 w 33"/>
                <a:gd name="T89" fmla="*/ 22 h 81"/>
                <a:gd name="T90" fmla="*/ 26 w 33"/>
                <a:gd name="T91" fmla="*/ 15 h 81"/>
                <a:gd name="T92" fmla="*/ 26 w 33"/>
                <a:gd name="T93" fmla="*/ 15 h 81"/>
                <a:gd name="T94" fmla="*/ 22 w 33"/>
                <a:gd name="T95" fmla="*/ 15 h 81"/>
                <a:gd name="T96" fmla="*/ 19 w 33"/>
                <a:gd name="T97" fmla="*/ 11 h 81"/>
                <a:gd name="T98" fmla="*/ 19 w 33"/>
                <a:gd name="T99" fmla="*/ 7 h 81"/>
                <a:gd name="T100" fmla="*/ 19 w 33"/>
                <a:gd name="T10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81">
                  <a:moveTo>
                    <a:pt x="19" y="3"/>
                  </a:moveTo>
                  <a:lnTo>
                    <a:pt x="4" y="0"/>
                  </a:lnTo>
                  <a:lnTo>
                    <a:pt x="0" y="0"/>
                  </a:lnTo>
                  <a:lnTo>
                    <a:pt x="4" y="3"/>
                  </a:lnTo>
                  <a:lnTo>
                    <a:pt x="4" y="7"/>
                  </a:lnTo>
                  <a:lnTo>
                    <a:pt x="4" y="7"/>
                  </a:lnTo>
                  <a:lnTo>
                    <a:pt x="7" y="11"/>
                  </a:lnTo>
                  <a:lnTo>
                    <a:pt x="11" y="15"/>
                  </a:lnTo>
                  <a:lnTo>
                    <a:pt x="11" y="15"/>
                  </a:lnTo>
                  <a:lnTo>
                    <a:pt x="11" y="18"/>
                  </a:lnTo>
                  <a:lnTo>
                    <a:pt x="11" y="26"/>
                  </a:lnTo>
                  <a:lnTo>
                    <a:pt x="15" y="26"/>
                  </a:lnTo>
                  <a:lnTo>
                    <a:pt x="15" y="26"/>
                  </a:lnTo>
                  <a:lnTo>
                    <a:pt x="15" y="33"/>
                  </a:lnTo>
                  <a:lnTo>
                    <a:pt x="15" y="33"/>
                  </a:lnTo>
                  <a:lnTo>
                    <a:pt x="15" y="37"/>
                  </a:lnTo>
                  <a:lnTo>
                    <a:pt x="15" y="37"/>
                  </a:lnTo>
                  <a:lnTo>
                    <a:pt x="15" y="41"/>
                  </a:lnTo>
                  <a:lnTo>
                    <a:pt x="15" y="41"/>
                  </a:lnTo>
                  <a:lnTo>
                    <a:pt x="15" y="44"/>
                  </a:lnTo>
                  <a:lnTo>
                    <a:pt x="15" y="48"/>
                  </a:lnTo>
                  <a:lnTo>
                    <a:pt x="15" y="52"/>
                  </a:lnTo>
                  <a:lnTo>
                    <a:pt x="19" y="59"/>
                  </a:lnTo>
                  <a:lnTo>
                    <a:pt x="15" y="63"/>
                  </a:lnTo>
                  <a:lnTo>
                    <a:pt x="15" y="67"/>
                  </a:lnTo>
                  <a:lnTo>
                    <a:pt x="15" y="70"/>
                  </a:lnTo>
                  <a:lnTo>
                    <a:pt x="15" y="74"/>
                  </a:lnTo>
                  <a:lnTo>
                    <a:pt x="15" y="78"/>
                  </a:lnTo>
                  <a:lnTo>
                    <a:pt x="19" y="78"/>
                  </a:lnTo>
                  <a:lnTo>
                    <a:pt x="19" y="78"/>
                  </a:lnTo>
                  <a:lnTo>
                    <a:pt x="22" y="81"/>
                  </a:lnTo>
                  <a:lnTo>
                    <a:pt x="22" y="81"/>
                  </a:lnTo>
                  <a:lnTo>
                    <a:pt x="33" y="78"/>
                  </a:lnTo>
                  <a:lnTo>
                    <a:pt x="33" y="78"/>
                  </a:lnTo>
                  <a:lnTo>
                    <a:pt x="33" y="74"/>
                  </a:lnTo>
                  <a:lnTo>
                    <a:pt x="33" y="70"/>
                  </a:lnTo>
                  <a:lnTo>
                    <a:pt x="33" y="67"/>
                  </a:lnTo>
                  <a:lnTo>
                    <a:pt x="30" y="63"/>
                  </a:lnTo>
                  <a:lnTo>
                    <a:pt x="30" y="44"/>
                  </a:lnTo>
                  <a:lnTo>
                    <a:pt x="33" y="41"/>
                  </a:lnTo>
                  <a:lnTo>
                    <a:pt x="33" y="41"/>
                  </a:lnTo>
                  <a:lnTo>
                    <a:pt x="33" y="37"/>
                  </a:lnTo>
                  <a:lnTo>
                    <a:pt x="33" y="33"/>
                  </a:lnTo>
                  <a:lnTo>
                    <a:pt x="33" y="29"/>
                  </a:lnTo>
                  <a:lnTo>
                    <a:pt x="30" y="22"/>
                  </a:lnTo>
                  <a:lnTo>
                    <a:pt x="26" y="15"/>
                  </a:lnTo>
                  <a:lnTo>
                    <a:pt x="26" y="15"/>
                  </a:lnTo>
                  <a:lnTo>
                    <a:pt x="22" y="15"/>
                  </a:lnTo>
                  <a:lnTo>
                    <a:pt x="19" y="11"/>
                  </a:lnTo>
                  <a:lnTo>
                    <a:pt x="19" y="7"/>
                  </a:lnTo>
                  <a:lnTo>
                    <a:pt x="19" y="3"/>
                  </a:lnTo>
                  <a:close/>
                </a:path>
              </a:pathLst>
            </a:custGeom>
            <a:grpFill/>
            <a:ln>
              <a:noFill/>
            </a:ln>
          </p:spPr>
          <p:txBody>
            <a:bodyPr vert="horz" wrap="square" lIns="91440" tIns="45720" rIns="91440" bIns="45720" numCol="1" anchor="t" anchorCtr="0" compatLnSpc="1"/>
            <a:lstStyle/>
            <a:p>
              <a:endParaRPr lang="en-US"/>
            </a:p>
          </p:txBody>
        </p:sp>
        <p:sp>
          <p:nvSpPr>
            <p:cNvPr id="274" name="Freeform 127"/>
            <p:cNvSpPr/>
            <p:nvPr/>
          </p:nvSpPr>
          <p:spPr bwMode="auto">
            <a:xfrm>
              <a:off x="4317467" y="2932796"/>
              <a:ext cx="65619" cy="124804"/>
            </a:xfrm>
            <a:custGeom>
              <a:avLst/>
              <a:gdLst>
                <a:gd name="T0" fmla="*/ 25 w 51"/>
                <a:gd name="T1" fmla="*/ 8 h 97"/>
                <a:gd name="T2" fmla="*/ 18 w 51"/>
                <a:gd name="T3" fmla="*/ 11 h 97"/>
                <a:gd name="T4" fmla="*/ 11 w 51"/>
                <a:gd name="T5" fmla="*/ 11 h 97"/>
                <a:gd name="T6" fmla="*/ 7 w 51"/>
                <a:gd name="T7" fmla="*/ 15 h 97"/>
                <a:gd name="T8" fmla="*/ 7 w 51"/>
                <a:gd name="T9" fmla="*/ 22 h 97"/>
                <a:gd name="T10" fmla="*/ 0 w 51"/>
                <a:gd name="T11" fmla="*/ 26 h 97"/>
                <a:gd name="T12" fmla="*/ 3 w 51"/>
                <a:gd name="T13" fmla="*/ 34 h 97"/>
                <a:gd name="T14" fmla="*/ 7 w 51"/>
                <a:gd name="T15" fmla="*/ 34 h 97"/>
                <a:gd name="T16" fmla="*/ 14 w 51"/>
                <a:gd name="T17" fmla="*/ 48 h 97"/>
                <a:gd name="T18" fmla="*/ 14 w 51"/>
                <a:gd name="T19" fmla="*/ 56 h 97"/>
                <a:gd name="T20" fmla="*/ 14 w 51"/>
                <a:gd name="T21" fmla="*/ 60 h 97"/>
                <a:gd name="T22" fmla="*/ 11 w 51"/>
                <a:gd name="T23" fmla="*/ 82 h 97"/>
                <a:gd name="T24" fmla="*/ 14 w 51"/>
                <a:gd name="T25" fmla="*/ 89 h 97"/>
                <a:gd name="T26" fmla="*/ 14 w 51"/>
                <a:gd name="T27" fmla="*/ 97 h 97"/>
                <a:gd name="T28" fmla="*/ 33 w 51"/>
                <a:gd name="T29" fmla="*/ 93 h 97"/>
                <a:gd name="T30" fmla="*/ 33 w 51"/>
                <a:gd name="T31" fmla="*/ 89 h 97"/>
                <a:gd name="T32" fmla="*/ 33 w 51"/>
                <a:gd name="T33" fmla="*/ 78 h 97"/>
                <a:gd name="T34" fmla="*/ 33 w 51"/>
                <a:gd name="T35" fmla="*/ 71 h 97"/>
                <a:gd name="T36" fmla="*/ 33 w 51"/>
                <a:gd name="T37" fmla="*/ 67 h 97"/>
                <a:gd name="T38" fmla="*/ 33 w 51"/>
                <a:gd name="T39" fmla="*/ 67 h 97"/>
                <a:gd name="T40" fmla="*/ 33 w 51"/>
                <a:gd name="T41" fmla="*/ 63 h 97"/>
                <a:gd name="T42" fmla="*/ 33 w 51"/>
                <a:gd name="T43" fmla="*/ 56 h 97"/>
                <a:gd name="T44" fmla="*/ 33 w 51"/>
                <a:gd name="T45" fmla="*/ 52 h 97"/>
                <a:gd name="T46" fmla="*/ 37 w 51"/>
                <a:gd name="T47" fmla="*/ 52 h 97"/>
                <a:gd name="T48" fmla="*/ 40 w 51"/>
                <a:gd name="T49" fmla="*/ 48 h 97"/>
                <a:gd name="T50" fmla="*/ 44 w 51"/>
                <a:gd name="T51" fmla="*/ 41 h 97"/>
                <a:gd name="T52" fmla="*/ 48 w 51"/>
                <a:gd name="T53" fmla="*/ 41 h 97"/>
                <a:gd name="T54" fmla="*/ 44 w 51"/>
                <a:gd name="T55" fmla="*/ 34 h 97"/>
                <a:gd name="T56" fmla="*/ 48 w 51"/>
                <a:gd name="T57" fmla="*/ 30 h 97"/>
                <a:gd name="T58" fmla="*/ 51 w 51"/>
                <a:gd name="T59" fmla="*/ 30 h 97"/>
                <a:gd name="T60" fmla="*/ 48 w 51"/>
                <a:gd name="T61" fmla="*/ 19 h 97"/>
                <a:gd name="T62" fmla="*/ 44 w 51"/>
                <a:gd name="T63" fmla="*/ 15 h 97"/>
                <a:gd name="T64" fmla="*/ 44 w 51"/>
                <a:gd name="T65" fmla="*/ 11 h 97"/>
                <a:gd name="T66" fmla="*/ 37 w 51"/>
                <a:gd name="T67" fmla="*/ 8 h 97"/>
                <a:gd name="T68" fmla="*/ 29 w 51"/>
                <a:gd name="T69" fmla="*/ 0 h 97"/>
                <a:gd name="T70" fmla="*/ 29 w 51"/>
                <a:gd name="T71" fmla="*/ 4 h 97"/>
                <a:gd name="T72" fmla="*/ 25 w 51"/>
                <a:gd name="T7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97">
                  <a:moveTo>
                    <a:pt x="25" y="4"/>
                  </a:moveTo>
                  <a:lnTo>
                    <a:pt x="25" y="8"/>
                  </a:lnTo>
                  <a:lnTo>
                    <a:pt x="22" y="11"/>
                  </a:lnTo>
                  <a:lnTo>
                    <a:pt x="18" y="11"/>
                  </a:lnTo>
                  <a:lnTo>
                    <a:pt x="11" y="11"/>
                  </a:lnTo>
                  <a:lnTo>
                    <a:pt x="11" y="11"/>
                  </a:lnTo>
                  <a:lnTo>
                    <a:pt x="7" y="15"/>
                  </a:lnTo>
                  <a:lnTo>
                    <a:pt x="7" y="15"/>
                  </a:lnTo>
                  <a:lnTo>
                    <a:pt x="3" y="19"/>
                  </a:lnTo>
                  <a:lnTo>
                    <a:pt x="7" y="22"/>
                  </a:lnTo>
                  <a:lnTo>
                    <a:pt x="0" y="22"/>
                  </a:lnTo>
                  <a:lnTo>
                    <a:pt x="0" y="26"/>
                  </a:lnTo>
                  <a:lnTo>
                    <a:pt x="0" y="30"/>
                  </a:lnTo>
                  <a:lnTo>
                    <a:pt x="3" y="34"/>
                  </a:lnTo>
                  <a:lnTo>
                    <a:pt x="7" y="34"/>
                  </a:lnTo>
                  <a:lnTo>
                    <a:pt x="7" y="34"/>
                  </a:lnTo>
                  <a:lnTo>
                    <a:pt x="11" y="41"/>
                  </a:lnTo>
                  <a:lnTo>
                    <a:pt x="14" y="48"/>
                  </a:lnTo>
                  <a:lnTo>
                    <a:pt x="14" y="52"/>
                  </a:lnTo>
                  <a:lnTo>
                    <a:pt x="14" y="56"/>
                  </a:lnTo>
                  <a:lnTo>
                    <a:pt x="14" y="60"/>
                  </a:lnTo>
                  <a:lnTo>
                    <a:pt x="14" y="60"/>
                  </a:lnTo>
                  <a:lnTo>
                    <a:pt x="11" y="63"/>
                  </a:lnTo>
                  <a:lnTo>
                    <a:pt x="11" y="82"/>
                  </a:lnTo>
                  <a:lnTo>
                    <a:pt x="14" y="86"/>
                  </a:lnTo>
                  <a:lnTo>
                    <a:pt x="14" y="89"/>
                  </a:lnTo>
                  <a:lnTo>
                    <a:pt x="14" y="93"/>
                  </a:lnTo>
                  <a:lnTo>
                    <a:pt x="14" y="97"/>
                  </a:lnTo>
                  <a:lnTo>
                    <a:pt x="22" y="97"/>
                  </a:lnTo>
                  <a:lnTo>
                    <a:pt x="33" y="93"/>
                  </a:lnTo>
                  <a:lnTo>
                    <a:pt x="33" y="93"/>
                  </a:lnTo>
                  <a:lnTo>
                    <a:pt x="33" y="89"/>
                  </a:lnTo>
                  <a:lnTo>
                    <a:pt x="33" y="82"/>
                  </a:lnTo>
                  <a:lnTo>
                    <a:pt x="33" y="78"/>
                  </a:lnTo>
                  <a:lnTo>
                    <a:pt x="33" y="78"/>
                  </a:lnTo>
                  <a:lnTo>
                    <a:pt x="33" y="71"/>
                  </a:lnTo>
                  <a:lnTo>
                    <a:pt x="33" y="71"/>
                  </a:lnTo>
                  <a:lnTo>
                    <a:pt x="33" y="67"/>
                  </a:lnTo>
                  <a:lnTo>
                    <a:pt x="33" y="67"/>
                  </a:lnTo>
                  <a:lnTo>
                    <a:pt x="33" y="67"/>
                  </a:lnTo>
                  <a:lnTo>
                    <a:pt x="33" y="63"/>
                  </a:lnTo>
                  <a:lnTo>
                    <a:pt x="33" y="63"/>
                  </a:lnTo>
                  <a:lnTo>
                    <a:pt x="33" y="60"/>
                  </a:lnTo>
                  <a:lnTo>
                    <a:pt x="33" y="56"/>
                  </a:lnTo>
                  <a:lnTo>
                    <a:pt x="33" y="52"/>
                  </a:lnTo>
                  <a:lnTo>
                    <a:pt x="33" y="52"/>
                  </a:lnTo>
                  <a:lnTo>
                    <a:pt x="37" y="52"/>
                  </a:lnTo>
                  <a:lnTo>
                    <a:pt x="37" y="52"/>
                  </a:lnTo>
                  <a:lnTo>
                    <a:pt x="40" y="48"/>
                  </a:lnTo>
                  <a:lnTo>
                    <a:pt x="40" y="48"/>
                  </a:lnTo>
                  <a:lnTo>
                    <a:pt x="44" y="45"/>
                  </a:lnTo>
                  <a:lnTo>
                    <a:pt x="44" y="41"/>
                  </a:lnTo>
                  <a:lnTo>
                    <a:pt x="48" y="41"/>
                  </a:lnTo>
                  <a:lnTo>
                    <a:pt x="48" y="41"/>
                  </a:lnTo>
                  <a:lnTo>
                    <a:pt x="48" y="37"/>
                  </a:lnTo>
                  <a:lnTo>
                    <a:pt x="44" y="34"/>
                  </a:lnTo>
                  <a:lnTo>
                    <a:pt x="44" y="34"/>
                  </a:lnTo>
                  <a:lnTo>
                    <a:pt x="48" y="30"/>
                  </a:lnTo>
                  <a:lnTo>
                    <a:pt x="51" y="30"/>
                  </a:lnTo>
                  <a:lnTo>
                    <a:pt x="51" y="30"/>
                  </a:lnTo>
                  <a:lnTo>
                    <a:pt x="48" y="22"/>
                  </a:lnTo>
                  <a:lnTo>
                    <a:pt x="48" y="19"/>
                  </a:lnTo>
                  <a:lnTo>
                    <a:pt x="44" y="19"/>
                  </a:lnTo>
                  <a:lnTo>
                    <a:pt x="44" y="15"/>
                  </a:lnTo>
                  <a:lnTo>
                    <a:pt x="44" y="11"/>
                  </a:lnTo>
                  <a:lnTo>
                    <a:pt x="44" y="11"/>
                  </a:lnTo>
                  <a:lnTo>
                    <a:pt x="40" y="8"/>
                  </a:lnTo>
                  <a:lnTo>
                    <a:pt x="37" y="8"/>
                  </a:lnTo>
                  <a:lnTo>
                    <a:pt x="37" y="4"/>
                  </a:lnTo>
                  <a:lnTo>
                    <a:pt x="29" y="0"/>
                  </a:lnTo>
                  <a:lnTo>
                    <a:pt x="29" y="0"/>
                  </a:lnTo>
                  <a:lnTo>
                    <a:pt x="29" y="4"/>
                  </a:lnTo>
                  <a:lnTo>
                    <a:pt x="25" y="4"/>
                  </a:lnTo>
                  <a:lnTo>
                    <a:pt x="25" y="4"/>
                  </a:lnTo>
                  <a:close/>
                </a:path>
              </a:pathLst>
            </a:custGeom>
            <a:grpFill/>
            <a:ln>
              <a:noFill/>
            </a:ln>
          </p:spPr>
          <p:txBody>
            <a:bodyPr vert="horz" wrap="square" lIns="91440" tIns="45720" rIns="91440" bIns="45720" numCol="1" anchor="t" anchorCtr="0" compatLnSpc="1"/>
            <a:lstStyle/>
            <a:p>
              <a:endParaRPr lang="en-US"/>
            </a:p>
          </p:txBody>
        </p:sp>
        <p:sp>
          <p:nvSpPr>
            <p:cNvPr id="275" name="Freeform 128"/>
            <p:cNvSpPr>
              <a:spLocks noEditPoints="1"/>
            </p:cNvSpPr>
            <p:nvPr/>
          </p:nvSpPr>
          <p:spPr bwMode="auto">
            <a:xfrm>
              <a:off x="4550346" y="2714068"/>
              <a:ext cx="247033" cy="319084"/>
            </a:xfrm>
            <a:custGeom>
              <a:avLst/>
              <a:gdLst>
                <a:gd name="T0" fmla="*/ 189 w 192"/>
                <a:gd name="T1" fmla="*/ 63 h 248"/>
                <a:gd name="T2" fmla="*/ 185 w 192"/>
                <a:gd name="T3" fmla="*/ 122 h 248"/>
                <a:gd name="T4" fmla="*/ 174 w 192"/>
                <a:gd name="T5" fmla="*/ 126 h 248"/>
                <a:gd name="T6" fmla="*/ 174 w 192"/>
                <a:gd name="T7" fmla="*/ 133 h 248"/>
                <a:gd name="T8" fmla="*/ 167 w 192"/>
                <a:gd name="T9" fmla="*/ 141 h 248"/>
                <a:gd name="T10" fmla="*/ 167 w 192"/>
                <a:gd name="T11" fmla="*/ 148 h 248"/>
                <a:gd name="T12" fmla="*/ 167 w 192"/>
                <a:gd name="T13" fmla="*/ 155 h 248"/>
                <a:gd name="T14" fmla="*/ 159 w 192"/>
                <a:gd name="T15" fmla="*/ 166 h 248"/>
                <a:gd name="T16" fmla="*/ 163 w 192"/>
                <a:gd name="T17" fmla="*/ 166 h 248"/>
                <a:gd name="T18" fmla="*/ 163 w 192"/>
                <a:gd name="T19" fmla="*/ 170 h 248"/>
                <a:gd name="T20" fmla="*/ 167 w 192"/>
                <a:gd name="T21" fmla="*/ 178 h 248"/>
                <a:gd name="T22" fmla="*/ 174 w 192"/>
                <a:gd name="T23" fmla="*/ 185 h 248"/>
                <a:gd name="T24" fmla="*/ 174 w 192"/>
                <a:gd name="T25" fmla="*/ 192 h 248"/>
                <a:gd name="T26" fmla="*/ 167 w 192"/>
                <a:gd name="T27" fmla="*/ 196 h 248"/>
                <a:gd name="T28" fmla="*/ 155 w 192"/>
                <a:gd name="T29" fmla="*/ 200 h 248"/>
                <a:gd name="T30" fmla="*/ 152 w 192"/>
                <a:gd name="T31" fmla="*/ 204 h 248"/>
                <a:gd name="T32" fmla="*/ 148 w 192"/>
                <a:gd name="T33" fmla="*/ 207 h 248"/>
                <a:gd name="T34" fmla="*/ 144 w 192"/>
                <a:gd name="T35" fmla="*/ 215 h 248"/>
                <a:gd name="T36" fmla="*/ 141 w 192"/>
                <a:gd name="T37" fmla="*/ 218 h 248"/>
                <a:gd name="T38" fmla="*/ 130 w 192"/>
                <a:gd name="T39" fmla="*/ 226 h 248"/>
                <a:gd name="T40" fmla="*/ 118 w 192"/>
                <a:gd name="T41" fmla="*/ 222 h 248"/>
                <a:gd name="T42" fmla="*/ 111 w 192"/>
                <a:gd name="T43" fmla="*/ 226 h 248"/>
                <a:gd name="T44" fmla="*/ 115 w 192"/>
                <a:gd name="T45" fmla="*/ 230 h 248"/>
                <a:gd name="T46" fmla="*/ 107 w 192"/>
                <a:gd name="T47" fmla="*/ 237 h 248"/>
                <a:gd name="T48" fmla="*/ 89 w 192"/>
                <a:gd name="T49" fmla="*/ 241 h 248"/>
                <a:gd name="T50" fmla="*/ 78 w 192"/>
                <a:gd name="T51" fmla="*/ 248 h 248"/>
                <a:gd name="T52" fmla="*/ 74 w 192"/>
                <a:gd name="T53" fmla="*/ 241 h 248"/>
                <a:gd name="T54" fmla="*/ 70 w 192"/>
                <a:gd name="T55" fmla="*/ 248 h 248"/>
                <a:gd name="T56" fmla="*/ 59 w 192"/>
                <a:gd name="T57" fmla="*/ 248 h 248"/>
                <a:gd name="T58" fmla="*/ 55 w 192"/>
                <a:gd name="T59" fmla="*/ 241 h 248"/>
                <a:gd name="T60" fmla="*/ 48 w 192"/>
                <a:gd name="T61" fmla="*/ 233 h 248"/>
                <a:gd name="T62" fmla="*/ 33 w 192"/>
                <a:gd name="T63" fmla="*/ 222 h 248"/>
                <a:gd name="T64" fmla="*/ 33 w 192"/>
                <a:gd name="T65" fmla="*/ 215 h 248"/>
                <a:gd name="T66" fmla="*/ 33 w 192"/>
                <a:gd name="T67" fmla="*/ 211 h 248"/>
                <a:gd name="T68" fmla="*/ 41 w 192"/>
                <a:gd name="T69" fmla="*/ 211 h 248"/>
                <a:gd name="T70" fmla="*/ 48 w 192"/>
                <a:gd name="T71" fmla="*/ 211 h 248"/>
                <a:gd name="T72" fmla="*/ 55 w 192"/>
                <a:gd name="T73" fmla="*/ 211 h 248"/>
                <a:gd name="T74" fmla="*/ 52 w 192"/>
                <a:gd name="T75" fmla="*/ 207 h 248"/>
                <a:gd name="T76" fmla="*/ 44 w 192"/>
                <a:gd name="T77" fmla="*/ 200 h 248"/>
                <a:gd name="T78" fmla="*/ 48 w 192"/>
                <a:gd name="T79" fmla="*/ 189 h 248"/>
                <a:gd name="T80" fmla="*/ 48 w 192"/>
                <a:gd name="T81" fmla="*/ 185 h 248"/>
                <a:gd name="T82" fmla="*/ 44 w 192"/>
                <a:gd name="T83" fmla="*/ 178 h 248"/>
                <a:gd name="T84" fmla="*/ 37 w 192"/>
                <a:gd name="T85" fmla="*/ 166 h 248"/>
                <a:gd name="T86" fmla="*/ 26 w 192"/>
                <a:gd name="T87" fmla="*/ 159 h 248"/>
                <a:gd name="T88" fmla="*/ 18 w 192"/>
                <a:gd name="T89" fmla="*/ 137 h 248"/>
                <a:gd name="T90" fmla="*/ 22 w 192"/>
                <a:gd name="T91" fmla="*/ 133 h 248"/>
                <a:gd name="T92" fmla="*/ 52 w 192"/>
                <a:gd name="T93" fmla="*/ 85 h 248"/>
                <a:gd name="T94" fmla="*/ 59 w 192"/>
                <a:gd name="T95" fmla="*/ 48 h 248"/>
                <a:gd name="T96" fmla="*/ 48 w 192"/>
                <a:gd name="T97" fmla="*/ 29 h 248"/>
                <a:gd name="T98" fmla="*/ 41 w 192"/>
                <a:gd name="T99" fmla="*/ 7 h 248"/>
                <a:gd name="T100" fmla="*/ 0 w 192"/>
                <a:gd name="T101"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 h="248">
                  <a:moveTo>
                    <a:pt x="41" y="7"/>
                  </a:moveTo>
                  <a:lnTo>
                    <a:pt x="59" y="0"/>
                  </a:lnTo>
                  <a:lnTo>
                    <a:pt x="189" y="63"/>
                  </a:lnTo>
                  <a:lnTo>
                    <a:pt x="192" y="122"/>
                  </a:lnTo>
                  <a:lnTo>
                    <a:pt x="189" y="122"/>
                  </a:lnTo>
                  <a:lnTo>
                    <a:pt x="185" y="122"/>
                  </a:lnTo>
                  <a:lnTo>
                    <a:pt x="181" y="122"/>
                  </a:lnTo>
                  <a:lnTo>
                    <a:pt x="178" y="122"/>
                  </a:lnTo>
                  <a:lnTo>
                    <a:pt x="174" y="126"/>
                  </a:lnTo>
                  <a:lnTo>
                    <a:pt x="174" y="129"/>
                  </a:lnTo>
                  <a:lnTo>
                    <a:pt x="178" y="129"/>
                  </a:lnTo>
                  <a:lnTo>
                    <a:pt x="174" y="133"/>
                  </a:lnTo>
                  <a:lnTo>
                    <a:pt x="170" y="141"/>
                  </a:lnTo>
                  <a:lnTo>
                    <a:pt x="167" y="141"/>
                  </a:lnTo>
                  <a:lnTo>
                    <a:pt x="167" y="141"/>
                  </a:lnTo>
                  <a:lnTo>
                    <a:pt x="167" y="144"/>
                  </a:lnTo>
                  <a:lnTo>
                    <a:pt x="167" y="144"/>
                  </a:lnTo>
                  <a:lnTo>
                    <a:pt x="167" y="148"/>
                  </a:lnTo>
                  <a:lnTo>
                    <a:pt x="163" y="152"/>
                  </a:lnTo>
                  <a:lnTo>
                    <a:pt x="163" y="152"/>
                  </a:lnTo>
                  <a:lnTo>
                    <a:pt x="167" y="155"/>
                  </a:lnTo>
                  <a:lnTo>
                    <a:pt x="167" y="159"/>
                  </a:lnTo>
                  <a:lnTo>
                    <a:pt x="163" y="159"/>
                  </a:lnTo>
                  <a:lnTo>
                    <a:pt x="159" y="166"/>
                  </a:lnTo>
                  <a:lnTo>
                    <a:pt x="159" y="170"/>
                  </a:lnTo>
                  <a:lnTo>
                    <a:pt x="159" y="170"/>
                  </a:lnTo>
                  <a:lnTo>
                    <a:pt x="163" y="166"/>
                  </a:lnTo>
                  <a:lnTo>
                    <a:pt x="167" y="166"/>
                  </a:lnTo>
                  <a:lnTo>
                    <a:pt x="167" y="170"/>
                  </a:lnTo>
                  <a:lnTo>
                    <a:pt x="163" y="170"/>
                  </a:lnTo>
                  <a:lnTo>
                    <a:pt x="167" y="174"/>
                  </a:lnTo>
                  <a:lnTo>
                    <a:pt x="167" y="174"/>
                  </a:lnTo>
                  <a:lnTo>
                    <a:pt x="167" y="178"/>
                  </a:lnTo>
                  <a:lnTo>
                    <a:pt x="167" y="181"/>
                  </a:lnTo>
                  <a:lnTo>
                    <a:pt x="167" y="185"/>
                  </a:lnTo>
                  <a:lnTo>
                    <a:pt x="174" y="185"/>
                  </a:lnTo>
                  <a:lnTo>
                    <a:pt x="174" y="189"/>
                  </a:lnTo>
                  <a:lnTo>
                    <a:pt x="174" y="189"/>
                  </a:lnTo>
                  <a:lnTo>
                    <a:pt x="174" y="192"/>
                  </a:lnTo>
                  <a:lnTo>
                    <a:pt x="174" y="192"/>
                  </a:lnTo>
                  <a:lnTo>
                    <a:pt x="170" y="196"/>
                  </a:lnTo>
                  <a:lnTo>
                    <a:pt x="167" y="196"/>
                  </a:lnTo>
                  <a:lnTo>
                    <a:pt x="163" y="196"/>
                  </a:lnTo>
                  <a:lnTo>
                    <a:pt x="159" y="196"/>
                  </a:lnTo>
                  <a:lnTo>
                    <a:pt x="155" y="200"/>
                  </a:lnTo>
                  <a:lnTo>
                    <a:pt x="155" y="200"/>
                  </a:lnTo>
                  <a:lnTo>
                    <a:pt x="155" y="204"/>
                  </a:lnTo>
                  <a:lnTo>
                    <a:pt x="152" y="204"/>
                  </a:lnTo>
                  <a:lnTo>
                    <a:pt x="152" y="207"/>
                  </a:lnTo>
                  <a:lnTo>
                    <a:pt x="148" y="207"/>
                  </a:lnTo>
                  <a:lnTo>
                    <a:pt x="148" y="207"/>
                  </a:lnTo>
                  <a:lnTo>
                    <a:pt x="144" y="211"/>
                  </a:lnTo>
                  <a:lnTo>
                    <a:pt x="144" y="211"/>
                  </a:lnTo>
                  <a:lnTo>
                    <a:pt x="144" y="215"/>
                  </a:lnTo>
                  <a:lnTo>
                    <a:pt x="141" y="215"/>
                  </a:lnTo>
                  <a:lnTo>
                    <a:pt x="144" y="218"/>
                  </a:lnTo>
                  <a:lnTo>
                    <a:pt x="141" y="218"/>
                  </a:lnTo>
                  <a:lnTo>
                    <a:pt x="141" y="222"/>
                  </a:lnTo>
                  <a:lnTo>
                    <a:pt x="137" y="222"/>
                  </a:lnTo>
                  <a:lnTo>
                    <a:pt x="130" y="226"/>
                  </a:lnTo>
                  <a:lnTo>
                    <a:pt x="126" y="226"/>
                  </a:lnTo>
                  <a:lnTo>
                    <a:pt x="122" y="226"/>
                  </a:lnTo>
                  <a:lnTo>
                    <a:pt x="118" y="222"/>
                  </a:lnTo>
                  <a:lnTo>
                    <a:pt x="115" y="222"/>
                  </a:lnTo>
                  <a:lnTo>
                    <a:pt x="111" y="222"/>
                  </a:lnTo>
                  <a:lnTo>
                    <a:pt x="111" y="226"/>
                  </a:lnTo>
                  <a:lnTo>
                    <a:pt x="111" y="226"/>
                  </a:lnTo>
                  <a:lnTo>
                    <a:pt x="111" y="230"/>
                  </a:lnTo>
                  <a:lnTo>
                    <a:pt x="115" y="230"/>
                  </a:lnTo>
                  <a:lnTo>
                    <a:pt x="115" y="233"/>
                  </a:lnTo>
                  <a:lnTo>
                    <a:pt x="111" y="233"/>
                  </a:lnTo>
                  <a:lnTo>
                    <a:pt x="107" y="237"/>
                  </a:lnTo>
                  <a:lnTo>
                    <a:pt x="104" y="237"/>
                  </a:lnTo>
                  <a:lnTo>
                    <a:pt x="93" y="241"/>
                  </a:lnTo>
                  <a:lnTo>
                    <a:pt x="89" y="241"/>
                  </a:lnTo>
                  <a:lnTo>
                    <a:pt x="85" y="244"/>
                  </a:lnTo>
                  <a:lnTo>
                    <a:pt x="81" y="244"/>
                  </a:lnTo>
                  <a:lnTo>
                    <a:pt x="78" y="248"/>
                  </a:lnTo>
                  <a:lnTo>
                    <a:pt x="78" y="244"/>
                  </a:lnTo>
                  <a:lnTo>
                    <a:pt x="74" y="241"/>
                  </a:lnTo>
                  <a:lnTo>
                    <a:pt x="74" y="241"/>
                  </a:lnTo>
                  <a:lnTo>
                    <a:pt x="70" y="241"/>
                  </a:lnTo>
                  <a:lnTo>
                    <a:pt x="70" y="244"/>
                  </a:lnTo>
                  <a:lnTo>
                    <a:pt x="70" y="248"/>
                  </a:lnTo>
                  <a:lnTo>
                    <a:pt x="67" y="248"/>
                  </a:lnTo>
                  <a:lnTo>
                    <a:pt x="63" y="248"/>
                  </a:lnTo>
                  <a:lnTo>
                    <a:pt x="59" y="248"/>
                  </a:lnTo>
                  <a:lnTo>
                    <a:pt x="59" y="244"/>
                  </a:lnTo>
                  <a:lnTo>
                    <a:pt x="55" y="244"/>
                  </a:lnTo>
                  <a:lnTo>
                    <a:pt x="55" y="241"/>
                  </a:lnTo>
                  <a:lnTo>
                    <a:pt x="55" y="237"/>
                  </a:lnTo>
                  <a:lnTo>
                    <a:pt x="52" y="233"/>
                  </a:lnTo>
                  <a:lnTo>
                    <a:pt x="48" y="233"/>
                  </a:lnTo>
                  <a:lnTo>
                    <a:pt x="44" y="226"/>
                  </a:lnTo>
                  <a:lnTo>
                    <a:pt x="37" y="222"/>
                  </a:lnTo>
                  <a:lnTo>
                    <a:pt x="33" y="222"/>
                  </a:lnTo>
                  <a:lnTo>
                    <a:pt x="33" y="218"/>
                  </a:lnTo>
                  <a:lnTo>
                    <a:pt x="33" y="218"/>
                  </a:lnTo>
                  <a:lnTo>
                    <a:pt x="33" y="215"/>
                  </a:lnTo>
                  <a:lnTo>
                    <a:pt x="33" y="215"/>
                  </a:lnTo>
                  <a:lnTo>
                    <a:pt x="33" y="211"/>
                  </a:lnTo>
                  <a:lnTo>
                    <a:pt x="33" y="211"/>
                  </a:lnTo>
                  <a:lnTo>
                    <a:pt x="37" y="211"/>
                  </a:lnTo>
                  <a:lnTo>
                    <a:pt x="37" y="211"/>
                  </a:lnTo>
                  <a:lnTo>
                    <a:pt x="41" y="211"/>
                  </a:lnTo>
                  <a:lnTo>
                    <a:pt x="44" y="211"/>
                  </a:lnTo>
                  <a:lnTo>
                    <a:pt x="44" y="211"/>
                  </a:lnTo>
                  <a:lnTo>
                    <a:pt x="48" y="211"/>
                  </a:lnTo>
                  <a:lnTo>
                    <a:pt x="52" y="211"/>
                  </a:lnTo>
                  <a:lnTo>
                    <a:pt x="52" y="211"/>
                  </a:lnTo>
                  <a:lnTo>
                    <a:pt x="55" y="211"/>
                  </a:lnTo>
                  <a:lnTo>
                    <a:pt x="55" y="211"/>
                  </a:lnTo>
                  <a:lnTo>
                    <a:pt x="55" y="211"/>
                  </a:lnTo>
                  <a:lnTo>
                    <a:pt x="52" y="207"/>
                  </a:lnTo>
                  <a:lnTo>
                    <a:pt x="48" y="204"/>
                  </a:lnTo>
                  <a:lnTo>
                    <a:pt x="48" y="204"/>
                  </a:lnTo>
                  <a:lnTo>
                    <a:pt x="44" y="200"/>
                  </a:lnTo>
                  <a:lnTo>
                    <a:pt x="44" y="196"/>
                  </a:lnTo>
                  <a:lnTo>
                    <a:pt x="44" y="192"/>
                  </a:lnTo>
                  <a:lnTo>
                    <a:pt x="48" y="189"/>
                  </a:lnTo>
                  <a:lnTo>
                    <a:pt x="44" y="189"/>
                  </a:lnTo>
                  <a:lnTo>
                    <a:pt x="44" y="185"/>
                  </a:lnTo>
                  <a:lnTo>
                    <a:pt x="48" y="185"/>
                  </a:lnTo>
                  <a:lnTo>
                    <a:pt x="48" y="181"/>
                  </a:lnTo>
                  <a:lnTo>
                    <a:pt x="44" y="178"/>
                  </a:lnTo>
                  <a:lnTo>
                    <a:pt x="44" y="178"/>
                  </a:lnTo>
                  <a:lnTo>
                    <a:pt x="44" y="174"/>
                  </a:lnTo>
                  <a:lnTo>
                    <a:pt x="41" y="170"/>
                  </a:lnTo>
                  <a:lnTo>
                    <a:pt x="37" y="166"/>
                  </a:lnTo>
                  <a:lnTo>
                    <a:pt x="30" y="163"/>
                  </a:lnTo>
                  <a:lnTo>
                    <a:pt x="30" y="163"/>
                  </a:lnTo>
                  <a:lnTo>
                    <a:pt x="26" y="159"/>
                  </a:lnTo>
                  <a:lnTo>
                    <a:pt x="22" y="155"/>
                  </a:lnTo>
                  <a:lnTo>
                    <a:pt x="22" y="155"/>
                  </a:lnTo>
                  <a:lnTo>
                    <a:pt x="18" y="137"/>
                  </a:lnTo>
                  <a:lnTo>
                    <a:pt x="18" y="133"/>
                  </a:lnTo>
                  <a:lnTo>
                    <a:pt x="22" y="133"/>
                  </a:lnTo>
                  <a:lnTo>
                    <a:pt x="22" y="133"/>
                  </a:lnTo>
                  <a:lnTo>
                    <a:pt x="26" y="129"/>
                  </a:lnTo>
                  <a:lnTo>
                    <a:pt x="52" y="107"/>
                  </a:lnTo>
                  <a:lnTo>
                    <a:pt x="52" y="85"/>
                  </a:lnTo>
                  <a:lnTo>
                    <a:pt x="55" y="55"/>
                  </a:lnTo>
                  <a:lnTo>
                    <a:pt x="59" y="55"/>
                  </a:lnTo>
                  <a:lnTo>
                    <a:pt x="59" y="48"/>
                  </a:lnTo>
                  <a:lnTo>
                    <a:pt x="48" y="37"/>
                  </a:lnTo>
                  <a:lnTo>
                    <a:pt x="48" y="33"/>
                  </a:lnTo>
                  <a:lnTo>
                    <a:pt x="48" y="29"/>
                  </a:lnTo>
                  <a:lnTo>
                    <a:pt x="41" y="11"/>
                  </a:lnTo>
                  <a:lnTo>
                    <a:pt x="41" y="7"/>
                  </a:lnTo>
                  <a:lnTo>
                    <a:pt x="41" y="7"/>
                  </a:lnTo>
                  <a:close/>
                  <a:moveTo>
                    <a:pt x="4" y="163"/>
                  </a:moveTo>
                  <a:lnTo>
                    <a:pt x="4" y="163"/>
                  </a:lnTo>
                  <a:lnTo>
                    <a:pt x="0" y="163"/>
                  </a:lnTo>
                  <a:lnTo>
                    <a:pt x="0" y="163"/>
                  </a:lnTo>
                  <a:lnTo>
                    <a:pt x="4" y="163"/>
                  </a:lnTo>
                  <a:close/>
                </a:path>
              </a:pathLst>
            </a:custGeom>
            <a:grpFill/>
            <a:ln>
              <a:noFill/>
            </a:ln>
          </p:spPr>
          <p:txBody>
            <a:bodyPr vert="horz" wrap="square" lIns="91440" tIns="45720" rIns="91440" bIns="45720" numCol="1" anchor="t" anchorCtr="0" compatLnSpc="1"/>
            <a:lstStyle/>
            <a:p>
              <a:endParaRPr lang="en-US"/>
            </a:p>
          </p:txBody>
        </p:sp>
        <p:sp>
          <p:nvSpPr>
            <p:cNvPr id="276" name="Freeform 129"/>
            <p:cNvSpPr/>
            <p:nvPr/>
          </p:nvSpPr>
          <p:spPr bwMode="auto">
            <a:xfrm>
              <a:off x="4302026" y="2717929"/>
              <a:ext cx="324231" cy="229020"/>
            </a:xfrm>
            <a:custGeom>
              <a:avLst/>
              <a:gdLst>
                <a:gd name="T0" fmla="*/ 52 w 252"/>
                <a:gd name="T1" fmla="*/ 175 h 178"/>
                <a:gd name="T2" fmla="*/ 49 w 252"/>
                <a:gd name="T3" fmla="*/ 171 h 178"/>
                <a:gd name="T4" fmla="*/ 41 w 252"/>
                <a:gd name="T5" fmla="*/ 167 h 178"/>
                <a:gd name="T6" fmla="*/ 37 w 252"/>
                <a:gd name="T7" fmla="*/ 171 h 178"/>
                <a:gd name="T8" fmla="*/ 30 w 252"/>
                <a:gd name="T9" fmla="*/ 167 h 178"/>
                <a:gd name="T10" fmla="*/ 34 w 252"/>
                <a:gd name="T11" fmla="*/ 163 h 178"/>
                <a:gd name="T12" fmla="*/ 30 w 252"/>
                <a:gd name="T13" fmla="*/ 160 h 178"/>
                <a:gd name="T14" fmla="*/ 23 w 252"/>
                <a:gd name="T15" fmla="*/ 160 h 178"/>
                <a:gd name="T16" fmla="*/ 15 w 252"/>
                <a:gd name="T17" fmla="*/ 152 h 178"/>
                <a:gd name="T18" fmla="*/ 0 w 252"/>
                <a:gd name="T19" fmla="*/ 138 h 178"/>
                <a:gd name="T20" fmla="*/ 4 w 252"/>
                <a:gd name="T21" fmla="*/ 130 h 178"/>
                <a:gd name="T22" fmla="*/ 8 w 252"/>
                <a:gd name="T23" fmla="*/ 130 h 178"/>
                <a:gd name="T24" fmla="*/ 23 w 252"/>
                <a:gd name="T25" fmla="*/ 130 h 178"/>
                <a:gd name="T26" fmla="*/ 34 w 252"/>
                <a:gd name="T27" fmla="*/ 126 h 178"/>
                <a:gd name="T28" fmla="*/ 41 w 252"/>
                <a:gd name="T29" fmla="*/ 123 h 178"/>
                <a:gd name="T30" fmla="*/ 52 w 252"/>
                <a:gd name="T31" fmla="*/ 123 h 178"/>
                <a:gd name="T32" fmla="*/ 63 w 252"/>
                <a:gd name="T33" fmla="*/ 115 h 178"/>
                <a:gd name="T34" fmla="*/ 63 w 252"/>
                <a:gd name="T35" fmla="*/ 108 h 178"/>
                <a:gd name="T36" fmla="*/ 67 w 252"/>
                <a:gd name="T37" fmla="*/ 67 h 178"/>
                <a:gd name="T38" fmla="*/ 111 w 252"/>
                <a:gd name="T39" fmla="*/ 45 h 178"/>
                <a:gd name="T40" fmla="*/ 215 w 252"/>
                <a:gd name="T41" fmla="*/ 8 h 178"/>
                <a:gd name="T42" fmla="*/ 234 w 252"/>
                <a:gd name="T43" fmla="*/ 4 h 178"/>
                <a:gd name="T44" fmla="*/ 241 w 252"/>
                <a:gd name="T45" fmla="*/ 26 h 178"/>
                <a:gd name="T46" fmla="*/ 241 w 252"/>
                <a:gd name="T47" fmla="*/ 34 h 178"/>
                <a:gd name="T48" fmla="*/ 252 w 252"/>
                <a:gd name="T49" fmla="*/ 52 h 178"/>
                <a:gd name="T50" fmla="*/ 245 w 252"/>
                <a:gd name="T51" fmla="*/ 82 h 178"/>
                <a:gd name="T52" fmla="*/ 219 w 252"/>
                <a:gd name="T53" fmla="*/ 126 h 178"/>
                <a:gd name="T54" fmla="*/ 215 w 252"/>
                <a:gd name="T55" fmla="*/ 130 h 178"/>
                <a:gd name="T56" fmla="*/ 211 w 252"/>
                <a:gd name="T57" fmla="*/ 134 h 178"/>
                <a:gd name="T58" fmla="*/ 211 w 252"/>
                <a:gd name="T59" fmla="*/ 149 h 178"/>
                <a:gd name="T60" fmla="*/ 208 w 252"/>
                <a:gd name="T61" fmla="*/ 156 h 178"/>
                <a:gd name="T62" fmla="*/ 204 w 252"/>
                <a:gd name="T63" fmla="*/ 156 h 178"/>
                <a:gd name="T64" fmla="*/ 200 w 252"/>
                <a:gd name="T65" fmla="*/ 156 h 178"/>
                <a:gd name="T66" fmla="*/ 197 w 252"/>
                <a:gd name="T67" fmla="*/ 160 h 178"/>
                <a:gd name="T68" fmla="*/ 189 w 252"/>
                <a:gd name="T69" fmla="*/ 160 h 178"/>
                <a:gd name="T70" fmla="*/ 182 w 252"/>
                <a:gd name="T71" fmla="*/ 156 h 178"/>
                <a:gd name="T72" fmla="*/ 171 w 252"/>
                <a:gd name="T73" fmla="*/ 156 h 178"/>
                <a:gd name="T74" fmla="*/ 156 w 252"/>
                <a:gd name="T75" fmla="*/ 156 h 178"/>
                <a:gd name="T76" fmla="*/ 149 w 252"/>
                <a:gd name="T77" fmla="*/ 163 h 178"/>
                <a:gd name="T78" fmla="*/ 141 w 252"/>
                <a:gd name="T79" fmla="*/ 163 h 178"/>
                <a:gd name="T80" fmla="*/ 130 w 252"/>
                <a:gd name="T81" fmla="*/ 160 h 178"/>
                <a:gd name="T82" fmla="*/ 126 w 252"/>
                <a:gd name="T83" fmla="*/ 156 h 178"/>
                <a:gd name="T84" fmla="*/ 123 w 252"/>
                <a:gd name="T85" fmla="*/ 156 h 178"/>
                <a:gd name="T86" fmla="*/ 115 w 252"/>
                <a:gd name="T87" fmla="*/ 156 h 178"/>
                <a:gd name="T88" fmla="*/ 111 w 252"/>
                <a:gd name="T89" fmla="*/ 156 h 178"/>
                <a:gd name="T90" fmla="*/ 108 w 252"/>
                <a:gd name="T91" fmla="*/ 160 h 178"/>
                <a:gd name="T92" fmla="*/ 100 w 252"/>
                <a:gd name="T93" fmla="*/ 152 h 178"/>
                <a:gd name="T94" fmla="*/ 97 w 252"/>
                <a:gd name="T95" fmla="*/ 149 h 178"/>
                <a:gd name="T96" fmla="*/ 89 w 252"/>
                <a:gd name="T97" fmla="*/ 149 h 178"/>
                <a:gd name="T98" fmla="*/ 86 w 252"/>
                <a:gd name="T99" fmla="*/ 149 h 178"/>
                <a:gd name="T100" fmla="*/ 82 w 252"/>
                <a:gd name="T101" fmla="*/ 149 h 178"/>
                <a:gd name="T102" fmla="*/ 74 w 252"/>
                <a:gd name="T103" fmla="*/ 149 h 178"/>
                <a:gd name="T104" fmla="*/ 67 w 252"/>
                <a:gd name="T105" fmla="*/ 149 h 178"/>
                <a:gd name="T106" fmla="*/ 63 w 252"/>
                <a:gd name="T107" fmla="*/ 152 h 178"/>
                <a:gd name="T108" fmla="*/ 60 w 252"/>
                <a:gd name="T109" fmla="*/ 156 h 178"/>
                <a:gd name="T110" fmla="*/ 60 w 252"/>
                <a:gd name="T111" fmla="*/ 156 h 178"/>
                <a:gd name="T112" fmla="*/ 60 w 252"/>
                <a:gd name="T113" fmla="*/ 160 h 178"/>
                <a:gd name="T114" fmla="*/ 63 w 252"/>
                <a:gd name="T115" fmla="*/ 163 h 178"/>
                <a:gd name="T116" fmla="*/ 56 w 252"/>
                <a:gd name="T117" fmla="*/ 167 h 178"/>
                <a:gd name="T118" fmla="*/ 56 w 252"/>
                <a:gd name="T119" fmla="*/ 171 h 178"/>
                <a:gd name="T120" fmla="*/ 60 w 252"/>
                <a:gd name="T121" fmla="*/ 175 h 178"/>
                <a:gd name="T122" fmla="*/ 56 w 252"/>
                <a:gd name="T1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78">
                  <a:moveTo>
                    <a:pt x="56" y="178"/>
                  </a:moveTo>
                  <a:lnTo>
                    <a:pt x="52" y="175"/>
                  </a:lnTo>
                  <a:lnTo>
                    <a:pt x="49" y="175"/>
                  </a:lnTo>
                  <a:lnTo>
                    <a:pt x="49" y="171"/>
                  </a:lnTo>
                  <a:lnTo>
                    <a:pt x="41" y="167"/>
                  </a:lnTo>
                  <a:lnTo>
                    <a:pt x="41" y="167"/>
                  </a:lnTo>
                  <a:lnTo>
                    <a:pt x="41" y="171"/>
                  </a:lnTo>
                  <a:lnTo>
                    <a:pt x="37" y="171"/>
                  </a:lnTo>
                  <a:lnTo>
                    <a:pt x="34" y="171"/>
                  </a:lnTo>
                  <a:lnTo>
                    <a:pt x="30" y="167"/>
                  </a:lnTo>
                  <a:lnTo>
                    <a:pt x="34" y="163"/>
                  </a:lnTo>
                  <a:lnTo>
                    <a:pt x="34" y="163"/>
                  </a:lnTo>
                  <a:lnTo>
                    <a:pt x="30" y="160"/>
                  </a:lnTo>
                  <a:lnTo>
                    <a:pt x="30" y="160"/>
                  </a:lnTo>
                  <a:lnTo>
                    <a:pt x="30" y="160"/>
                  </a:lnTo>
                  <a:lnTo>
                    <a:pt x="23" y="160"/>
                  </a:lnTo>
                  <a:lnTo>
                    <a:pt x="15" y="156"/>
                  </a:lnTo>
                  <a:lnTo>
                    <a:pt x="15" y="152"/>
                  </a:lnTo>
                  <a:lnTo>
                    <a:pt x="0" y="141"/>
                  </a:lnTo>
                  <a:lnTo>
                    <a:pt x="0" y="138"/>
                  </a:lnTo>
                  <a:lnTo>
                    <a:pt x="4" y="134"/>
                  </a:lnTo>
                  <a:lnTo>
                    <a:pt x="4" y="130"/>
                  </a:lnTo>
                  <a:lnTo>
                    <a:pt x="4" y="130"/>
                  </a:lnTo>
                  <a:lnTo>
                    <a:pt x="8" y="130"/>
                  </a:lnTo>
                  <a:lnTo>
                    <a:pt x="19" y="130"/>
                  </a:lnTo>
                  <a:lnTo>
                    <a:pt x="23" y="130"/>
                  </a:lnTo>
                  <a:lnTo>
                    <a:pt x="26" y="126"/>
                  </a:lnTo>
                  <a:lnTo>
                    <a:pt x="34" y="126"/>
                  </a:lnTo>
                  <a:lnTo>
                    <a:pt x="37" y="126"/>
                  </a:lnTo>
                  <a:lnTo>
                    <a:pt x="41" y="123"/>
                  </a:lnTo>
                  <a:lnTo>
                    <a:pt x="49" y="123"/>
                  </a:lnTo>
                  <a:lnTo>
                    <a:pt x="52" y="123"/>
                  </a:lnTo>
                  <a:lnTo>
                    <a:pt x="60" y="119"/>
                  </a:lnTo>
                  <a:lnTo>
                    <a:pt x="63" y="115"/>
                  </a:lnTo>
                  <a:lnTo>
                    <a:pt x="63" y="108"/>
                  </a:lnTo>
                  <a:lnTo>
                    <a:pt x="63" y="108"/>
                  </a:lnTo>
                  <a:lnTo>
                    <a:pt x="67" y="93"/>
                  </a:lnTo>
                  <a:lnTo>
                    <a:pt x="67" y="67"/>
                  </a:lnTo>
                  <a:lnTo>
                    <a:pt x="93" y="60"/>
                  </a:lnTo>
                  <a:lnTo>
                    <a:pt x="111" y="45"/>
                  </a:lnTo>
                  <a:lnTo>
                    <a:pt x="186" y="0"/>
                  </a:lnTo>
                  <a:lnTo>
                    <a:pt x="215" y="8"/>
                  </a:lnTo>
                  <a:lnTo>
                    <a:pt x="219" y="11"/>
                  </a:lnTo>
                  <a:lnTo>
                    <a:pt x="234" y="4"/>
                  </a:lnTo>
                  <a:lnTo>
                    <a:pt x="234" y="8"/>
                  </a:lnTo>
                  <a:lnTo>
                    <a:pt x="241" y="26"/>
                  </a:lnTo>
                  <a:lnTo>
                    <a:pt x="241" y="30"/>
                  </a:lnTo>
                  <a:lnTo>
                    <a:pt x="241" y="34"/>
                  </a:lnTo>
                  <a:lnTo>
                    <a:pt x="252" y="45"/>
                  </a:lnTo>
                  <a:lnTo>
                    <a:pt x="252" y="52"/>
                  </a:lnTo>
                  <a:lnTo>
                    <a:pt x="248" y="52"/>
                  </a:lnTo>
                  <a:lnTo>
                    <a:pt x="245" y="82"/>
                  </a:lnTo>
                  <a:lnTo>
                    <a:pt x="245" y="104"/>
                  </a:lnTo>
                  <a:lnTo>
                    <a:pt x="219" y="126"/>
                  </a:lnTo>
                  <a:lnTo>
                    <a:pt x="215" y="130"/>
                  </a:lnTo>
                  <a:lnTo>
                    <a:pt x="215" y="130"/>
                  </a:lnTo>
                  <a:lnTo>
                    <a:pt x="211" y="130"/>
                  </a:lnTo>
                  <a:lnTo>
                    <a:pt x="211" y="134"/>
                  </a:lnTo>
                  <a:lnTo>
                    <a:pt x="215" y="152"/>
                  </a:lnTo>
                  <a:lnTo>
                    <a:pt x="211" y="149"/>
                  </a:lnTo>
                  <a:lnTo>
                    <a:pt x="208" y="152"/>
                  </a:lnTo>
                  <a:lnTo>
                    <a:pt x="208" y="156"/>
                  </a:lnTo>
                  <a:lnTo>
                    <a:pt x="208" y="156"/>
                  </a:lnTo>
                  <a:lnTo>
                    <a:pt x="204" y="156"/>
                  </a:lnTo>
                  <a:lnTo>
                    <a:pt x="204" y="156"/>
                  </a:lnTo>
                  <a:lnTo>
                    <a:pt x="200" y="156"/>
                  </a:lnTo>
                  <a:lnTo>
                    <a:pt x="197" y="156"/>
                  </a:lnTo>
                  <a:lnTo>
                    <a:pt x="197" y="160"/>
                  </a:lnTo>
                  <a:lnTo>
                    <a:pt x="193" y="160"/>
                  </a:lnTo>
                  <a:lnTo>
                    <a:pt x="189" y="160"/>
                  </a:lnTo>
                  <a:lnTo>
                    <a:pt x="186" y="160"/>
                  </a:lnTo>
                  <a:lnTo>
                    <a:pt x="182" y="156"/>
                  </a:lnTo>
                  <a:lnTo>
                    <a:pt x="174" y="156"/>
                  </a:lnTo>
                  <a:lnTo>
                    <a:pt x="171" y="156"/>
                  </a:lnTo>
                  <a:lnTo>
                    <a:pt x="160" y="156"/>
                  </a:lnTo>
                  <a:lnTo>
                    <a:pt x="156" y="156"/>
                  </a:lnTo>
                  <a:lnTo>
                    <a:pt x="152" y="163"/>
                  </a:lnTo>
                  <a:lnTo>
                    <a:pt x="149" y="163"/>
                  </a:lnTo>
                  <a:lnTo>
                    <a:pt x="145" y="163"/>
                  </a:lnTo>
                  <a:lnTo>
                    <a:pt x="141" y="163"/>
                  </a:lnTo>
                  <a:lnTo>
                    <a:pt x="137" y="163"/>
                  </a:lnTo>
                  <a:lnTo>
                    <a:pt x="130" y="160"/>
                  </a:lnTo>
                  <a:lnTo>
                    <a:pt x="126" y="160"/>
                  </a:lnTo>
                  <a:lnTo>
                    <a:pt x="126" y="156"/>
                  </a:lnTo>
                  <a:lnTo>
                    <a:pt x="126" y="156"/>
                  </a:lnTo>
                  <a:lnTo>
                    <a:pt x="123" y="156"/>
                  </a:lnTo>
                  <a:lnTo>
                    <a:pt x="123" y="156"/>
                  </a:lnTo>
                  <a:lnTo>
                    <a:pt x="115" y="156"/>
                  </a:lnTo>
                  <a:lnTo>
                    <a:pt x="115" y="156"/>
                  </a:lnTo>
                  <a:lnTo>
                    <a:pt x="111" y="156"/>
                  </a:lnTo>
                  <a:lnTo>
                    <a:pt x="111" y="160"/>
                  </a:lnTo>
                  <a:lnTo>
                    <a:pt x="108" y="160"/>
                  </a:lnTo>
                  <a:lnTo>
                    <a:pt x="104" y="160"/>
                  </a:lnTo>
                  <a:lnTo>
                    <a:pt x="100" y="152"/>
                  </a:lnTo>
                  <a:lnTo>
                    <a:pt x="100" y="152"/>
                  </a:lnTo>
                  <a:lnTo>
                    <a:pt x="97" y="149"/>
                  </a:lnTo>
                  <a:lnTo>
                    <a:pt x="93" y="149"/>
                  </a:lnTo>
                  <a:lnTo>
                    <a:pt x="89" y="149"/>
                  </a:lnTo>
                  <a:lnTo>
                    <a:pt x="86" y="149"/>
                  </a:lnTo>
                  <a:lnTo>
                    <a:pt x="86" y="149"/>
                  </a:lnTo>
                  <a:lnTo>
                    <a:pt x="82" y="149"/>
                  </a:lnTo>
                  <a:lnTo>
                    <a:pt x="82" y="149"/>
                  </a:lnTo>
                  <a:lnTo>
                    <a:pt x="74" y="149"/>
                  </a:lnTo>
                  <a:lnTo>
                    <a:pt x="74" y="149"/>
                  </a:lnTo>
                  <a:lnTo>
                    <a:pt x="71" y="149"/>
                  </a:lnTo>
                  <a:lnTo>
                    <a:pt x="67" y="149"/>
                  </a:lnTo>
                  <a:lnTo>
                    <a:pt x="67" y="149"/>
                  </a:lnTo>
                  <a:lnTo>
                    <a:pt x="63" y="152"/>
                  </a:lnTo>
                  <a:lnTo>
                    <a:pt x="60" y="152"/>
                  </a:lnTo>
                  <a:lnTo>
                    <a:pt x="60" y="156"/>
                  </a:lnTo>
                  <a:lnTo>
                    <a:pt x="63" y="156"/>
                  </a:lnTo>
                  <a:lnTo>
                    <a:pt x="60" y="156"/>
                  </a:lnTo>
                  <a:lnTo>
                    <a:pt x="60" y="160"/>
                  </a:lnTo>
                  <a:lnTo>
                    <a:pt x="60" y="160"/>
                  </a:lnTo>
                  <a:lnTo>
                    <a:pt x="63" y="163"/>
                  </a:lnTo>
                  <a:lnTo>
                    <a:pt x="63" y="163"/>
                  </a:lnTo>
                  <a:lnTo>
                    <a:pt x="60" y="163"/>
                  </a:lnTo>
                  <a:lnTo>
                    <a:pt x="56" y="167"/>
                  </a:lnTo>
                  <a:lnTo>
                    <a:pt x="56" y="171"/>
                  </a:lnTo>
                  <a:lnTo>
                    <a:pt x="56" y="171"/>
                  </a:lnTo>
                  <a:lnTo>
                    <a:pt x="60" y="175"/>
                  </a:lnTo>
                  <a:lnTo>
                    <a:pt x="60" y="175"/>
                  </a:lnTo>
                  <a:lnTo>
                    <a:pt x="60" y="178"/>
                  </a:lnTo>
                  <a:lnTo>
                    <a:pt x="56" y="178"/>
                  </a:lnTo>
                  <a:close/>
                </a:path>
              </a:pathLst>
            </a:custGeom>
            <a:grpFill/>
            <a:ln>
              <a:noFill/>
            </a:ln>
          </p:spPr>
          <p:txBody>
            <a:bodyPr vert="horz" wrap="square" lIns="91440" tIns="45720" rIns="91440" bIns="45720" numCol="1" anchor="t" anchorCtr="0" compatLnSpc="1"/>
            <a:lstStyle/>
            <a:p>
              <a:endParaRPr lang="en-US"/>
            </a:p>
          </p:txBody>
        </p:sp>
        <p:sp>
          <p:nvSpPr>
            <p:cNvPr id="277" name="Freeform 130"/>
            <p:cNvSpPr/>
            <p:nvPr/>
          </p:nvSpPr>
          <p:spPr bwMode="auto">
            <a:xfrm>
              <a:off x="4359925" y="2909636"/>
              <a:ext cx="238027" cy="185275"/>
            </a:xfrm>
            <a:custGeom>
              <a:avLst/>
              <a:gdLst>
                <a:gd name="T0" fmla="*/ 174 w 185"/>
                <a:gd name="T1" fmla="*/ 7 h 144"/>
                <a:gd name="T2" fmla="*/ 163 w 185"/>
                <a:gd name="T3" fmla="*/ 3 h 144"/>
                <a:gd name="T4" fmla="*/ 159 w 185"/>
                <a:gd name="T5" fmla="*/ 7 h 144"/>
                <a:gd name="T6" fmla="*/ 152 w 185"/>
                <a:gd name="T7" fmla="*/ 7 h 144"/>
                <a:gd name="T8" fmla="*/ 144 w 185"/>
                <a:gd name="T9" fmla="*/ 11 h 144"/>
                <a:gd name="T10" fmla="*/ 129 w 185"/>
                <a:gd name="T11" fmla="*/ 7 h 144"/>
                <a:gd name="T12" fmla="*/ 111 w 185"/>
                <a:gd name="T13" fmla="*/ 7 h 144"/>
                <a:gd name="T14" fmla="*/ 100 w 185"/>
                <a:gd name="T15" fmla="*/ 14 h 144"/>
                <a:gd name="T16" fmla="*/ 85 w 185"/>
                <a:gd name="T17" fmla="*/ 11 h 144"/>
                <a:gd name="T18" fmla="*/ 81 w 185"/>
                <a:gd name="T19" fmla="*/ 7 h 144"/>
                <a:gd name="T20" fmla="*/ 70 w 185"/>
                <a:gd name="T21" fmla="*/ 7 h 144"/>
                <a:gd name="T22" fmla="*/ 66 w 185"/>
                <a:gd name="T23" fmla="*/ 11 h 144"/>
                <a:gd name="T24" fmla="*/ 55 w 185"/>
                <a:gd name="T25" fmla="*/ 3 h 144"/>
                <a:gd name="T26" fmla="*/ 48 w 185"/>
                <a:gd name="T27" fmla="*/ 0 h 144"/>
                <a:gd name="T28" fmla="*/ 41 w 185"/>
                <a:gd name="T29" fmla="*/ 0 h 144"/>
                <a:gd name="T30" fmla="*/ 29 w 185"/>
                <a:gd name="T31" fmla="*/ 0 h 144"/>
                <a:gd name="T32" fmla="*/ 22 w 185"/>
                <a:gd name="T33" fmla="*/ 0 h 144"/>
                <a:gd name="T34" fmla="*/ 15 w 185"/>
                <a:gd name="T35" fmla="*/ 3 h 144"/>
                <a:gd name="T36" fmla="*/ 15 w 185"/>
                <a:gd name="T37" fmla="*/ 7 h 144"/>
                <a:gd name="T38" fmla="*/ 18 w 185"/>
                <a:gd name="T39" fmla="*/ 14 h 144"/>
                <a:gd name="T40" fmla="*/ 11 w 185"/>
                <a:gd name="T41" fmla="*/ 18 h 144"/>
                <a:gd name="T42" fmla="*/ 15 w 185"/>
                <a:gd name="T43" fmla="*/ 26 h 144"/>
                <a:gd name="T44" fmla="*/ 11 w 185"/>
                <a:gd name="T45" fmla="*/ 29 h 144"/>
                <a:gd name="T46" fmla="*/ 15 w 185"/>
                <a:gd name="T47" fmla="*/ 37 h 144"/>
                <a:gd name="T48" fmla="*/ 18 w 185"/>
                <a:gd name="T49" fmla="*/ 48 h 144"/>
                <a:gd name="T50" fmla="*/ 11 w 185"/>
                <a:gd name="T51" fmla="*/ 52 h 144"/>
                <a:gd name="T52" fmla="*/ 15 w 185"/>
                <a:gd name="T53" fmla="*/ 59 h 144"/>
                <a:gd name="T54" fmla="*/ 7 w 185"/>
                <a:gd name="T55" fmla="*/ 66 h 144"/>
                <a:gd name="T56" fmla="*/ 4 w 185"/>
                <a:gd name="T57" fmla="*/ 70 h 144"/>
                <a:gd name="T58" fmla="*/ 0 w 185"/>
                <a:gd name="T59" fmla="*/ 74 h 144"/>
                <a:gd name="T60" fmla="*/ 0 w 185"/>
                <a:gd name="T61" fmla="*/ 81 h 144"/>
                <a:gd name="T62" fmla="*/ 0 w 185"/>
                <a:gd name="T63" fmla="*/ 85 h 144"/>
                <a:gd name="T64" fmla="*/ 0 w 185"/>
                <a:gd name="T65" fmla="*/ 96 h 144"/>
                <a:gd name="T66" fmla="*/ 0 w 185"/>
                <a:gd name="T67" fmla="*/ 107 h 144"/>
                <a:gd name="T68" fmla="*/ 11 w 185"/>
                <a:gd name="T69" fmla="*/ 111 h 144"/>
                <a:gd name="T70" fmla="*/ 33 w 185"/>
                <a:gd name="T71" fmla="*/ 129 h 144"/>
                <a:gd name="T72" fmla="*/ 37 w 185"/>
                <a:gd name="T73" fmla="*/ 141 h 144"/>
                <a:gd name="T74" fmla="*/ 63 w 185"/>
                <a:gd name="T75" fmla="*/ 144 h 144"/>
                <a:gd name="T76" fmla="*/ 78 w 185"/>
                <a:gd name="T77" fmla="*/ 141 h 144"/>
                <a:gd name="T78" fmla="*/ 85 w 185"/>
                <a:gd name="T79" fmla="*/ 137 h 144"/>
                <a:gd name="T80" fmla="*/ 89 w 185"/>
                <a:gd name="T81" fmla="*/ 141 h 144"/>
                <a:gd name="T82" fmla="*/ 96 w 185"/>
                <a:gd name="T83" fmla="*/ 129 h 144"/>
                <a:gd name="T84" fmla="*/ 96 w 185"/>
                <a:gd name="T85" fmla="*/ 122 h 144"/>
                <a:gd name="T86" fmla="*/ 104 w 185"/>
                <a:gd name="T87" fmla="*/ 115 h 144"/>
                <a:gd name="T88" fmla="*/ 107 w 185"/>
                <a:gd name="T89" fmla="*/ 107 h 144"/>
                <a:gd name="T90" fmla="*/ 115 w 185"/>
                <a:gd name="T91" fmla="*/ 104 h 144"/>
                <a:gd name="T92" fmla="*/ 122 w 185"/>
                <a:gd name="T93" fmla="*/ 104 h 144"/>
                <a:gd name="T94" fmla="*/ 129 w 185"/>
                <a:gd name="T95" fmla="*/ 111 h 144"/>
                <a:gd name="T96" fmla="*/ 137 w 185"/>
                <a:gd name="T97" fmla="*/ 107 h 144"/>
                <a:gd name="T98" fmla="*/ 141 w 185"/>
                <a:gd name="T99" fmla="*/ 104 h 144"/>
                <a:gd name="T100" fmla="*/ 144 w 185"/>
                <a:gd name="T101" fmla="*/ 96 h 144"/>
                <a:gd name="T102" fmla="*/ 148 w 185"/>
                <a:gd name="T103" fmla="*/ 85 h 144"/>
                <a:gd name="T104" fmla="*/ 159 w 185"/>
                <a:gd name="T105" fmla="*/ 78 h 144"/>
                <a:gd name="T106" fmla="*/ 159 w 185"/>
                <a:gd name="T107" fmla="*/ 66 h 144"/>
                <a:gd name="T108" fmla="*/ 166 w 185"/>
                <a:gd name="T109" fmla="*/ 63 h 144"/>
                <a:gd name="T110" fmla="*/ 170 w 185"/>
                <a:gd name="T111" fmla="*/ 52 h 144"/>
                <a:gd name="T112" fmla="*/ 174 w 185"/>
                <a:gd name="T113" fmla="*/ 44 h 144"/>
                <a:gd name="T114" fmla="*/ 181 w 185"/>
                <a:gd name="T115" fmla="*/ 40 h 144"/>
                <a:gd name="T116" fmla="*/ 185 w 185"/>
                <a:gd name="T117" fmla="*/ 33 h 144"/>
                <a:gd name="T118" fmla="*/ 185 w 185"/>
                <a:gd name="T119" fmla="*/ 26 h 144"/>
                <a:gd name="T120" fmla="*/ 181 w 185"/>
                <a:gd name="T121" fmla="*/ 18 h 144"/>
                <a:gd name="T122" fmla="*/ 178 w 185"/>
                <a:gd name="T123"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144">
                  <a:moveTo>
                    <a:pt x="178" y="11"/>
                  </a:moveTo>
                  <a:lnTo>
                    <a:pt x="178" y="11"/>
                  </a:lnTo>
                  <a:lnTo>
                    <a:pt x="174" y="7"/>
                  </a:lnTo>
                  <a:lnTo>
                    <a:pt x="170" y="3"/>
                  </a:lnTo>
                  <a:lnTo>
                    <a:pt x="166" y="0"/>
                  </a:lnTo>
                  <a:lnTo>
                    <a:pt x="163" y="3"/>
                  </a:lnTo>
                  <a:lnTo>
                    <a:pt x="163" y="7"/>
                  </a:lnTo>
                  <a:lnTo>
                    <a:pt x="163" y="7"/>
                  </a:lnTo>
                  <a:lnTo>
                    <a:pt x="159" y="7"/>
                  </a:lnTo>
                  <a:lnTo>
                    <a:pt x="159" y="7"/>
                  </a:lnTo>
                  <a:lnTo>
                    <a:pt x="155" y="7"/>
                  </a:lnTo>
                  <a:lnTo>
                    <a:pt x="152" y="7"/>
                  </a:lnTo>
                  <a:lnTo>
                    <a:pt x="152" y="11"/>
                  </a:lnTo>
                  <a:lnTo>
                    <a:pt x="148" y="11"/>
                  </a:lnTo>
                  <a:lnTo>
                    <a:pt x="144" y="11"/>
                  </a:lnTo>
                  <a:lnTo>
                    <a:pt x="141" y="11"/>
                  </a:lnTo>
                  <a:lnTo>
                    <a:pt x="137" y="7"/>
                  </a:lnTo>
                  <a:lnTo>
                    <a:pt x="129" y="7"/>
                  </a:lnTo>
                  <a:lnTo>
                    <a:pt x="126" y="7"/>
                  </a:lnTo>
                  <a:lnTo>
                    <a:pt x="115" y="7"/>
                  </a:lnTo>
                  <a:lnTo>
                    <a:pt x="111" y="7"/>
                  </a:lnTo>
                  <a:lnTo>
                    <a:pt x="107" y="14"/>
                  </a:lnTo>
                  <a:lnTo>
                    <a:pt x="104" y="14"/>
                  </a:lnTo>
                  <a:lnTo>
                    <a:pt x="100" y="14"/>
                  </a:lnTo>
                  <a:lnTo>
                    <a:pt x="96" y="14"/>
                  </a:lnTo>
                  <a:lnTo>
                    <a:pt x="92" y="14"/>
                  </a:lnTo>
                  <a:lnTo>
                    <a:pt x="85" y="11"/>
                  </a:lnTo>
                  <a:lnTo>
                    <a:pt x="81" y="11"/>
                  </a:lnTo>
                  <a:lnTo>
                    <a:pt x="81" y="7"/>
                  </a:lnTo>
                  <a:lnTo>
                    <a:pt x="81" y="7"/>
                  </a:lnTo>
                  <a:lnTo>
                    <a:pt x="78" y="7"/>
                  </a:lnTo>
                  <a:lnTo>
                    <a:pt x="78" y="7"/>
                  </a:lnTo>
                  <a:lnTo>
                    <a:pt x="70" y="7"/>
                  </a:lnTo>
                  <a:lnTo>
                    <a:pt x="70" y="7"/>
                  </a:lnTo>
                  <a:lnTo>
                    <a:pt x="66" y="7"/>
                  </a:lnTo>
                  <a:lnTo>
                    <a:pt x="66" y="11"/>
                  </a:lnTo>
                  <a:lnTo>
                    <a:pt x="63" y="11"/>
                  </a:lnTo>
                  <a:lnTo>
                    <a:pt x="59" y="11"/>
                  </a:lnTo>
                  <a:lnTo>
                    <a:pt x="55" y="3"/>
                  </a:lnTo>
                  <a:lnTo>
                    <a:pt x="55" y="3"/>
                  </a:lnTo>
                  <a:lnTo>
                    <a:pt x="52" y="0"/>
                  </a:lnTo>
                  <a:lnTo>
                    <a:pt x="48" y="0"/>
                  </a:lnTo>
                  <a:lnTo>
                    <a:pt x="44" y="0"/>
                  </a:lnTo>
                  <a:lnTo>
                    <a:pt x="41" y="0"/>
                  </a:lnTo>
                  <a:lnTo>
                    <a:pt x="41" y="0"/>
                  </a:lnTo>
                  <a:lnTo>
                    <a:pt x="37" y="0"/>
                  </a:lnTo>
                  <a:lnTo>
                    <a:pt x="37" y="0"/>
                  </a:lnTo>
                  <a:lnTo>
                    <a:pt x="29" y="0"/>
                  </a:lnTo>
                  <a:lnTo>
                    <a:pt x="29" y="0"/>
                  </a:lnTo>
                  <a:lnTo>
                    <a:pt x="26" y="0"/>
                  </a:lnTo>
                  <a:lnTo>
                    <a:pt x="22" y="0"/>
                  </a:lnTo>
                  <a:lnTo>
                    <a:pt x="22" y="0"/>
                  </a:lnTo>
                  <a:lnTo>
                    <a:pt x="18" y="3"/>
                  </a:lnTo>
                  <a:lnTo>
                    <a:pt x="15" y="3"/>
                  </a:lnTo>
                  <a:lnTo>
                    <a:pt x="15" y="7"/>
                  </a:lnTo>
                  <a:lnTo>
                    <a:pt x="18" y="7"/>
                  </a:lnTo>
                  <a:lnTo>
                    <a:pt x="15" y="7"/>
                  </a:lnTo>
                  <a:lnTo>
                    <a:pt x="15" y="11"/>
                  </a:lnTo>
                  <a:lnTo>
                    <a:pt x="15" y="11"/>
                  </a:lnTo>
                  <a:lnTo>
                    <a:pt x="18" y="14"/>
                  </a:lnTo>
                  <a:lnTo>
                    <a:pt x="18" y="14"/>
                  </a:lnTo>
                  <a:lnTo>
                    <a:pt x="15" y="14"/>
                  </a:lnTo>
                  <a:lnTo>
                    <a:pt x="11" y="18"/>
                  </a:lnTo>
                  <a:lnTo>
                    <a:pt x="11" y="22"/>
                  </a:lnTo>
                  <a:lnTo>
                    <a:pt x="11" y="22"/>
                  </a:lnTo>
                  <a:lnTo>
                    <a:pt x="15" y="26"/>
                  </a:lnTo>
                  <a:lnTo>
                    <a:pt x="15" y="26"/>
                  </a:lnTo>
                  <a:lnTo>
                    <a:pt x="15" y="29"/>
                  </a:lnTo>
                  <a:lnTo>
                    <a:pt x="11" y="29"/>
                  </a:lnTo>
                  <a:lnTo>
                    <a:pt x="11" y="33"/>
                  </a:lnTo>
                  <a:lnTo>
                    <a:pt x="11" y="37"/>
                  </a:lnTo>
                  <a:lnTo>
                    <a:pt x="15" y="37"/>
                  </a:lnTo>
                  <a:lnTo>
                    <a:pt x="15" y="40"/>
                  </a:lnTo>
                  <a:lnTo>
                    <a:pt x="18" y="48"/>
                  </a:lnTo>
                  <a:lnTo>
                    <a:pt x="18" y="48"/>
                  </a:lnTo>
                  <a:lnTo>
                    <a:pt x="15" y="48"/>
                  </a:lnTo>
                  <a:lnTo>
                    <a:pt x="11" y="52"/>
                  </a:lnTo>
                  <a:lnTo>
                    <a:pt x="11" y="52"/>
                  </a:lnTo>
                  <a:lnTo>
                    <a:pt x="15" y="55"/>
                  </a:lnTo>
                  <a:lnTo>
                    <a:pt x="15" y="59"/>
                  </a:lnTo>
                  <a:lnTo>
                    <a:pt x="15" y="59"/>
                  </a:lnTo>
                  <a:lnTo>
                    <a:pt x="11" y="59"/>
                  </a:lnTo>
                  <a:lnTo>
                    <a:pt x="11" y="63"/>
                  </a:lnTo>
                  <a:lnTo>
                    <a:pt x="7" y="66"/>
                  </a:lnTo>
                  <a:lnTo>
                    <a:pt x="7" y="66"/>
                  </a:lnTo>
                  <a:lnTo>
                    <a:pt x="4" y="70"/>
                  </a:lnTo>
                  <a:lnTo>
                    <a:pt x="4" y="70"/>
                  </a:lnTo>
                  <a:lnTo>
                    <a:pt x="0" y="70"/>
                  </a:lnTo>
                  <a:lnTo>
                    <a:pt x="0" y="70"/>
                  </a:lnTo>
                  <a:lnTo>
                    <a:pt x="0" y="74"/>
                  </a:lnTo>
                  <a:lnTo>
                    <a:pt x="0" y="78"/>
                  </a:lnTo>
                  <a:lnTo>
                    <a:pt x="0" y="81"/>
                  </a:lnTo>
                  <a:lnTo>
                    <a:pt x="0" y="81"/>
                  </a:lnTo>
                  <a:lnTo>
                    <a:pt x="0" y="85"/>
                  </a:lnTo>
                  <a:lnTo>
                    <a:pt x="0" y="85"/>
                  </a:lnTo>
                  <a:lnTo>
                    <a:pt x="0" y="85"/>
                  </a:lnTo>
                  <a:lnTo>
                    <a:pt x="0" y="89"/>
                  </a:lnTo>
                  <a:lnTo>
                    <a:pt x="0" y="89"/>
                  </a:lnTo>
                  <a:lnTo>
                    <a:pt x="0" y="96"/>
                  </a:lnTo>
                  <a:lnTo>
                    <a:pt x="0" y="96"/>
                  </a:lnTo>
                  <a:lnTo>
                    <a:pt x="0" y="100"/>
                  </a:lnTo>
                  <a:lnTo>
                    <a:pt x="0" y="107"/>
                  </a:lnTo>
                  <a:lnTo>
                    <a:pt x="0" y="111"/>
                  </a:lnTo>
                  <a:lnTo>
                    <a:pt x="7" y="111"/>
                  </a:lnTo>
                  <a:lnTo>
                    <a:pt x="11" y="111"/>
                  </a:lnTo>
                  <a:lnTo>
                    <a:pt x="22" y="115"/>
                  </a:lnTo>
                  <a:lnTo>
                    <a:pt x="29" y="122"/>
                  </a:lnTo>
                  <a:lnTo>
                    <a:pt x="33" y="129"/>
                  </a:lnTo>
                  <a:lnTo>
                    <a:pt x="33" y="133"/>
                  </a:lnTo>
                  <a:lnTo>
                    <a:pt x="37" y="133"/>
                  </a:lnTo>
                  <a:lnTo>
                    <a:pt x="37" y="141"/>
                  </a:lnTo>
                  <a:lnTo>
                    <a:pt x="41" y="144"/>
                  </a:lnTo>
                  <a:lnTo>
                    <a:pt x="48" y="144"/>
                  </a:lnTo>
                  <a:lnTo>
                    <a:pt x="63" y="144"/>
                  </a:lnTo>
                  <a:lnTo>
                    <a:pt x="66" y="141"/>
                  </a:lnTo>
                  <a:lnTo>
                    <a:pt x="70" y="144"/>
                  </a:lnTo>
                  <a:lnTo>
                    <a:pt x="78" y="141"/>
                  </a:lnTo>
                  <a:lnTo>
                    <a:pt x="81" y="141"/>
                  </a:lnTo>
                  <a:lnTo>
                    <a:pt x="85" y="141"/>
                  </a:lnTo>
                  <a:lnTo>
                    <a:pt x="85" y="137"/>
                  </a:lnTo>
                  <a:lnTo>
                    <a:pt x="89" y="141"/>
                  </a:lnTo>
                  <a:lnTo>
                    <a:pt x="89" y="141"/>
                  </a:lnTo>
                  <a:lnTo>
                    <a:pt x="89" y="141"/>
                  </a:lnTo>
                  <a:lnTo>
                    <a:pt x="89" y="137"/>
                  </a:lnTo>
                  <a:lnTo>
                    <a:pt x="96" y="133"/>
                  </a:lnTo>
                  <a:lnTo>
                    <a:pt x="96" y="129"/>
                  </a:lnTo>
                  <a:lnTo>
                    <a:pt x="96" y="126"/>
                  </a:lnTo>
                  <a:lnTo>
                    <a:pt x="96" y="122"/>
                  </a:lnTo>
                  <a:lnTo>
                    <a:pt x="96" y="122"/>
                  </a:lnTo>
                  <a:lnTo>
                    <a:pt x="96" y="118"/>
                  </a:lnTo>
                  <a:lnTo>
                    <a:pt x="100" y="118"/>
                  </a:lnTo>
                  <a:lnTo>
                    <a:pt x="104" y="115"/>
                  </a:lnTo>
                  <a:lnTo>
                    <a:pt x="104" y="115"/>
                  </a:lnTo>
                  <a:lnTo>
                    <a:pt x="107" y="111"/>
                  </a:lnTo>
                  <a:lnTo>
                    <a:pt x="107" y="107"/>
                  </a:lnTo>
                  <a:lnTo>
                    <a:pt x="111" y="107"/>
                  </a:lnTo>
                  <a:lnTo>
                    <a:pt x="115" y="104"/>
                  </a:lnTo>
                  <a:lnTo>
                    <a:pt x="115" y="104"/>
                  </a:lnTo>
                  <a:lnTo>
                    <a:pt x="115" y="104"/>
                  </a:lnTo>
                  <a:lnTo>
                    <a:pt x="118" y="107"/>
                  </a:lnTo>
                  <a:lnTo>
                    <a:pt x="122" y="104"/>
                  </a:lnTo>
                  <a:lnTo>
                    <a:pt x="126" y="107"/>
                  </a:lnTo>
                  <a:lnTo>
                    <a:pt x="126" y="111"/>
                  </a:lnTo>
                  <a:lnTo>
                    <a:pt x="129" y="111"/>
                  </a:lnTo>
                  <a:lnTo>
                    <a:pt x="129" y="111"/>
                  </a:lnTo>
                  <a:lnTo>
                    <a:pt x="133" y="111"/>
                  </a:lnTo>
                  <a:lnTo>
                    <a:pt x="137" y="107"/>
                  </a:lnTo>
                  <a:lnTo>
                    <a:pt x="137" y="107"/>
                  </a:lnTo>
                  <a:lnTo>
                    <a:pt x="137" y="104"/>
                  </a:lnTo>
                  <a:lnTo>
                    <a:pt x="141" y="104"/>
                  </a:lnTo>
                  <a:lnTo>
                    <a:pt x="144" y="100"/>
                  </a:lnTo>
                  <a:lnTo>
                    <a:pt x="144" y="100"/>
                  </a:lnTo>
                  <a:lnTo>
                    <a:pt x="144" y="96"/>
                  </a:lnTo>
                  <a:lnTo>
                    <a:pt x="148" y="89"/>
                  </a:lnTo>
                  <a:lnTo>
                    <a:pt x="148" y="89"/>
                  </a:lnTo>
                  <a:lnTo>
                    <a:pt x="148" y="85"/>
                  </a:lnTo>
                  <a:lnTo>
                    <a:pt x="152" y="85"/>
                  </a:lnTo>
                  <a:lnTo>
                    <a:pt x="155" y="81"/>
                  </a:lnTo>
                  <a:lnTo>
                    <a:pt x="159" y="78"/>
                  </a:lnTo>
                  <a:lnTo>
                    <a:pt x="159" y="74"/>
                  </a:lnTo>
                  <a:lnTo>
                    <a:pt x="159" y="74"/>
                  </a:lnTo>
                  <a:lnTo>
                    <a:pt x="159" y="66"/>
                  </a:lnTo>
                  <a:lnTo>
                    <a:pt x="163" y="66"/>
                  </a:lnTo>
                  <a:lnTo>
                    <a:pt x="166" y="63"/>
                  </a:lnTo>
                  <a:lnTo>
                    <a:pt x="166" y="63"/>
                  </a:lnTo>
                  <a:lnTo>
                    <a:pt x="170" y="59"/>
                  </a:lnTo>
                  <a:lnTo>
                    <a:pt x="170" y="55"/>
                  </a:lnTo>
                  <a:lnTo>
                    <a:pt x="170" y="52"/>
                  </a:lnTo>
                  <a:lnTo>
                    <a:pt x="170" y="48"/>
                  </a:lnTo>
                  <a:lnTo>
                    <a:pt x="174" y="44"/>
                  </a:lnTo>
                  <a:lnTo>
                    <a:pt x="174" y="44"/>
                  </a:lnTo>
                  <a:lnTo>
                    <a:pt x="174" y="40"/>
                  </a:lnTo>
                  <a:lnTo>
                    <a:pt x="178" y="40"/>
                  </a:lnTo>
                  <a:lnTo>
                    <a:pt x="181" y="40"/>
                  </a:lnTo>
                  <a:lnTo>
                    <a:pt x="181" y="37"/>
                  </a:lnTo>
                  <a:lnTo>
                    <a:pt x="185" y="37"/>
                  </a:lnTo>
                  <a:lnTo>
                    <a:pt x="185" y="33"/>
                  </a:lnTo>
                  <a:lnTo>
                    <a:pt x="185" y="29"/>
                  </a:lnTo>
                  <a:lnTo>
                    <a:pt x="185" y="29"/>
                  </a:lnTo>
                  <a:lnTo>
                    <a:pt x="185" y="26"/>
                  </a:lnTo>
                  <a:lnTo>
                    <a:pt x="181" y="26"/>
                  </a:lnTo>
                  <a:lnTo>
                    <a:pt x="181" y="22"/>
                  </a:lnTo>
                  <a:lnTo>
                    <a:pt x="181" y="18"/>
                  </a:lnTo>
                  <a:lnTo>
                    <a:pt x="181" y="14"/>
                  </a:lnTo>
                  <a:lnTo>
                    <a:pt x="178" y="11"/>
                  </a:lnTo>
                  <a:lnTo>
                    <a:pt x="178" y="11"/>
                  </a:lnTo>
                  <a:close/>
                </a:path>
              </a:pathLst>
            </a:custGeom>
            <a:grpFill/>
            <a:ln>
              <a:noFill/>
            </a:ln>
          </p:spPr>
          <p:txBody>
            <a:bodyPr vert="horz" wrap="square" lIns="91440" tIns="45720" rIns="91440" bIns="45720" numCol="1" anchor="t" anchorCtr="0" compatLnSpc="1"/>
            <a:lstStyle/>
            <a:p>
              <a:endParaRPr lang="en-US"/>
            </a:p>
          </p:txBody>
        </p:sp>
        <p:sp>
          <p:nvSpPr>
            <p:cNvPr id="278" name="Freeform 131"/>
            <p:cNvSpPr/>
            <p:nvPr/>
          </p:nvSpPr>
          <p:spPr bwMode="auto">
            <a:xfrm>
              <a:off x="4430689" y="3172109"/>
              <a:ext cx="5147" cy="3860"/>
            </a:xfrm>
            <a:custGeom>
              <a:avLst/>
              <a:gdLst>
                <a:gd name="T0" fmla="*/ 0 w 4"/>
                <a:gd name="T1" fmla="*/ 3 h 3"/>
                <a:gd name="T2" fmla="*/ 0 w 4"/>
                <a:gd name="T3" fmla="*/ 0 h 3"/>
                <a:gd name="T4" fmla="*/ 0 w 4"/>
                <a:gd name="T5" fmla="*/ 0 h 3"/>
                <a:gd name="T6" fmla="*/ 4 w 4"/>
                <a:gd name="T7" fmla="*/ 0 h 3"/>
                <a:gd name="T8" fmla="*/ 4 w 4"/>
                <a:gd name="T9" fmla="*/ 3 h 3"/>
                <a:gd name="T10" fmla="*/ 0 w 4"/>
                <a:gd name="T11" fmla="*/ 3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lnTo>
                    <a:pt x="0" y="0"/>
                  </a:lnTo>
                  <a:lnTo>
                    <a:pt x="0" y="0"/>
                  </a:lnTo>
                  <a:lnTo>
                    <a:pt x="4" y="0"/>
                  </a:lnTo>
                  <a:lnTo>
                    <a:pt x="4" y="3"/>
                  </a:lnTo>
                  <a:lnTo>
                    <a:pt x="0" y="3"/>
                  </a:lnTo>
                  <a:lnTo>
                    <a:pt x="0" y="3"/>
                  </a:lnTo>
                  <a:close/>
                </a:path>
              </a:pathLst>
            </a:custGeom>
            <a:grpFill/>
            <a:ln>
              <a:noFill/>
            </a:ln>
          </p:spPr>
          <p:txBody>
            <a:bodyPr vert="horz" wrap="square" lIns="91440" tIns="45720" rIns="91440" bIns="45720" numCol="1" anchor="t" anchorCtr="0" compatLnSpc="1"/>
            <a:lstStyle/>
            <a:p>
              <a:endParaRPr lang="en-US"/>
            </a:p>
          </p:txBody>
        </p:sp>
        <p:sp>
          <p:nvSpPr>
            <p:cNvPr id="279" name="Freeform 132"/>
            <p:cNvSpPr/>
            <p:nvPr/>
          </p:nvSpPr>
          <p:spPr bwMode="auto">
            <a:xfrm>
              <a:off x="4469289" y="3105203"/>
              <a:ext cx="9007" cy="14153"/>
            </a:xfrm>
            <a:custGeom>
              <a:avLst/>
              <a:gdLst>
                <a:gd name="T0" fmla="*/ 0 w 7"/>
                <a:gd name="T1" fmla="*/ 7 h 11"/>
                <a:gd name="T2" fmla="*/ 0 w 7"/>
                <a:gd name="T3" fmla="*/ 3 h 11"/>
                <a:gd name="T4" fmla="*/ 4 w 7"/>
                <a:gd name="T5" fmla="*/ 3 h 11"/>
                <a:gd name="T6" fmla="*/ 4 w 7"/>
                <a:gd name="T7" fmla="*/ 0 h 11"/>
                <a:gd name="T8" fmla="*/ 7 w 7"/>
                <a:gd name="T9" fmla="*/ 0 h 11"/>
                <a:gd name="T10" fmla="*/ 7 w 7"/>
                <a:gd name="T11" fmla="*/ 0 h 11"/>
                <a:gd name="T12" fmla="*/ 7 w 7"/>
                <a:gd name="T13" fmla="*/ 3 h 11"/>
                <a:gd name="T14" fmla="*/ 7 w 7"/>
                <a:gd name="T15" fmla="*/ 11 h 11"/>
                <a:gd name="T16" fmla="*/ 4 w 7"/>
                <a:gd name="T17" fmla="*/ 7 h 11"/>
                <a:gd name="T18" fmla="*/ 0 w 7"/>
                <a:gd name="T1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0" y="7"/>
                  </a:moveTo>
                  <a:lnTo>
                    <a:pt x="0" y="3"/>
                  </a:lnTo>
                  <a:lnTo>
                    <a:pt x="4" y="3"/>
                  </a:lnTo>
                  <a:lnTo>
                    <a:pt x="4" y="0"/>
                  </a:lnTo>
                  <a:lnTo>
                    <a:pt x="7" y="0"/>
                  </a:lnTo>
                  <a:lnTo>
                    <a:pt x="7" y="0"/>
                  </a:lnTo>
                  <a:lnTo>
                    <a:pt x="7" y="3"/>
                  </a:lnTo>
                  <a:lnTo>
                    <a:pt x="7" y="11"/>
                  </a:lnTo>
                  <a:lnTo>
                    <a:pt x="4" y="7"/>
                  </a:lnTo>
                  <a:lnTo>
                    <a:pt x="0" y="7"/>
                  </a:lnTo>
                  <a:close/>
                </a:path>
              </a:pathLst>
            </a:custGeom>
            <a:grpFill/>
            <a:ln>
              <a:noFill/>
            </a:ln>
          </p:spPr>
          <p:txBody>
            <a:bodyPr vert="horz" wrap="square" lIns="91440" tIns="45720" rIns="91440" bIns="45720" numCol="1" anchor="t" anchorCtr="0" compatLnSpc="1"/>
            <a:lstStyle/>
            <a:p>
              <a:endParaRPr lang="en-US"/>
            </a:p>
          </p:txBody>
        </p:sp>
        <p:sp>
          <p:nvSpPr>
            <p:cNvPr id="280" name="Freeform 133"/>
            <p:cNvSpPr/>
            <p:nvPr/>
          </p:nvSpPr>
          <p:spPr bwMode="auto">
            <a:xfrm>
              <a:off x="4474436" y="2923790"/>
              <a:ext cx="162115" cy="218727"/>
            </a:xfrm>
            <a:custGeom>
              <a:avLst/>
              <a:gdLst>
                <a:gd name="T0" fmla="*/ 7 w 126"/>
                <a:gd name="T1" fmla="*/ 122 h 170"/>
                <a:gd name="T2" fmla="*/ 7 w 126"/>
                <a:gd name="T3" fmla="*/ 111 h 170"/>
                <a:gd name="T4" fmla="*/ 11 w 126"/>
                <a:gd name="T5" fmla="*/ 107 h 170"/>
                <a:gd name="T6" fmla="*/ 18 w 126"/>
                <a:gd name="T7" fmla="*/ 100 h 170"/>
                <a:gd name="T8" fmla="*/ 26 w 126"/>
                <a:gd name="T9" fmla="*/ 93 h 170"/>
                <a:gd name="T10" fmla="*/ 29 w 126"/>
                <a:gd name="T11" fmla="*/ 96 h 170"/>
                <a:gd name="T12" fmla="*/ 37 w 126"/>
                <a:gd name="T13" fmla="*/ 100 h 170"/>
                <a:gd name="T14" fmla="*/ 44 w 126"/>
                <a:gd name="T15" fmla="*/ 100 h 170"/>
                <a:gd name="T16" fmla="*/ 48 w 126"/>
                <a:gd name="T17" fmla="*/ 93 h 170"/>
                <a:gd name="T18" fmla="*/ 55 w 126"/>
                <a:gd name="T19" fmla="*/ 89 h 170"/>
                <a:gd name="T20" fmla="*/ 59 w 126"/>
                <a:gd name="T21" fmla="*/ 78 h 170"/>
                <a:gd name="T22" fmla="*/ 66 w 126"/>
                <a:gd name="T23" fmla="*/ 70 h 170"/>
                <a:gd name="T24" fmla="*/ 70 w 126"/>
                <a:gd name="T25" fmla="*/ 63 h 170"/>
                <a:gd name="T26" fmla="*/ 77 w 126"/>
                <a:gd name="T27" fmla="*/ 52 h 170"/>
                <a:gd name="T28" fmla="*/ 81 w 126"/>
                <a:gd name="T29" fmla="*/ 44 h 170"/>
                <a:gd name="T30" fmla="*/ 85 w 126"/>
                <a:gd name="T31" fmla="*/ 33 h 170"/>
                <a:gd name="T32" fmla="*/ 89 w 126"/>
                <a:gd name="T33" fmla="*/ 29 h 170"/>
                <a:gd name="T34" fmla="*/ 96 w 126"/>
                <a:gd name="T35" fmla="*/ 26 h 170"/>
                <a:gd name="T36" fmla="*/ 96 w 126"/>
                <a:gd name="T37" fmla="*/ 18 h 170"/>
                <a:gd name="T38" fmla="*/ 92 w 126"/>
                <a:gd name="T39" fmla="*/ 11 h 170"/>
                <a:gd name="T40" fmla="*/ 89 w 126"/>
                <a:gd name="T41" fmla="*/ 0 h 170"/>
                <a:gd name="T42" fmla="*/ 103 w 126"/>
                <a:gd name="T43" fmla="*/ 11 h 170"/>
                <a:gd name="T44" fmla="*/ 107 w 126"/>
                <a:gd name="T45" fmla="*/ 18 h 170"/>
                <a:gd name="T46" fmla="*/ 103 w 126"/>
                <a:gd name="T47" fmla="*/ 26 h 170"/>
                <a:gd name="T48" fmla="*/ 103 w 126"/>
                <a:gd name="T49" fmla="*/ 33 h 170"/>
                <a:gd name="T50" fmla="*/ 107 w 126"/>
                <a:gd name="T51" fmla="*/ 41 h 170"/>
                <a:gd name="T52" fmla="*/ 114 w 126"/>
                <a:gd name="T53" fmla="*/ 48 h 170"/>
                <a:gd name="T54" fmla="*/ 111 w 126"/>
                <a:gd name="T55" fmla="*/ 48 h 170"/>
                <a:gd name="T56" fmla="*/ 103 w 126"/>
                <a:gd name="T57" fmla="*/ 48 h 170"/>
                <a:gd name="T58" fmla="*/ 96 w 126"/>
                <a:gd name="T59" fmla="*/ 48 h 170"/>
                <a:gd name="T60" fmla="*/ 92 w 126"/>
                <a:gd name="T61" fmla="*/ 52 h 170"/>
                <a:gd name="T62" fmla="*/ 92 w 126"/>
                <a:gd name="T63" fmla="*/ 55 h 170"/>
                <a:gd name="T64" fmla="*/ 103 w 126"/>
                <a:gd name="T65" fmla="*/ 63 h 170"/>
                <a:gd name="T66" fmla="*/ 114 w 126"/>
                <a:gd name="T67" fmla="*/ 74 h 170"/>
                <a:gd name="T68" fmla="*/ 114 w 126"/>
                <a:gd name="T69" fmla="*/ 85 h 170"/>
                <a:gd name="T70" fmla="*/ 107 w 126"/>
                <a:gd name="T71" fmla="*/ 96 h 170"/>
                <a:gd name="T72" fmla="*/ 100 w 126"/>
                <a:gd name="T73" fmla="*/ 104 h 170"/>
                <a:gd name="T74" fmla="*/ 100 w 126"/>
                <a:gd name="T75" fmla="*/ 111 h 170"/>
                <a:gd name="T76" fmla="*/ 100 w 126"/>
                <a:gd name="T77" fmla="*/ 122 h 170"/>
                <a:gd name="T78" fmla="*/ 107 w 126"/>
                <a:gd name="T79" fmla="*/ 133 h 170"/>
                <a:gd name="T80" fmla="*/ 114 w 126"/>
                <a:gd name="T81" fmla="*/ 144 h 170"/>
                <a:gd name="T82" fmla="*/ 126 w 126"/>
                <a:gd name="T83" fmla="*/ 152 h 170"/>
                <a:gd name="T84" fmla="*/ 126 w 126"/>
                <a:gd name="T85" fmla="*/ 159 h 170"/>
                <a:gd name="T86" fmla="*/ 126 w 126"/>
                <a:gd name="T87" fmla="*/ 163 h 170"/>
                <a:gd name="T88" fmla="*/ 122 w 126"/>
                <a:gd name="T89" fmla="*/ 170 h 170"/>
                <a:gd name="T90" fmla="*/ 122 w 126"/>
                <a:gd name="T91" fmla="*/ 170 h 170"/>
                <a:gd name="T92" fmla="*/ 118 w 126"/>
                <a:gd name="T93" fmla="*/ 170 h 170"/>
                <a:gd name="T94" fmla="*/ 111 w 126"/>
                <a:gd name="T95" fmla="*/ 167 h 170"/>
                <a:gd name="T96" fmla="*/ 107 w 126"/>
                <a:gd name="T97" fmla="*/ 170 h 170"/>
                <a:gd name="T98" fmla="*/ 100 w 126"/>
                <a:gd name="T99" fmla="*/ 167 h 170"/>
                <a:gd name="T100" fmla="*/ 96 w 126"/>
                <a:gd name="T101" fmla="*/ 167 h 170"/>
                <a:gd name="T102" fmla="*/ 74 w 126"/>
                <a:gd name="T103" fmla="*/ 163 h 170"/>
                <a:gd name="T104" fmla="*/ 66 w 126"/>
                <a:gd name="T105" fmla="*/ 163 h 170"/>
                <a:gd name="T106" fmla="*/ 63 w 126"/>
                <a:gd name="T107" fmla="*/ 163 h 170"/>
                <a:gd name="T108" fmla="*/ 55 w 126"/>
                <a:gd name="T109" fmla="*/ 163 h 170"/>
                <a:gd name="T110" fmla="*/ 48 w 126"/>
                <a:gd name="T111" fmla="*/ 163 h 170"/>
                <a:gd name="T112" fmla="*/ 44 w 126"/>
                <a:gd name="T113" fmla="*/ 167 h 170"/>
                <a:gd name="T114" fmla="*/ 22 w 126"/>
                <a:gd name="T115" fmla="*/ 167 h 170"/>
                <a:gd name="T116" fmla="*/ 18 w 126"/>
                <a:gd name="T117" fmla="*/ 163 h 170"/>
                <a:gd name="T118" fmla="*/ 18 w 126"/>
                <a:gd name="T119" fmla="*/ 148 h 170"/>
                <a:gd name="T120" fmla="*/ 18 w 126"/>
                <a:gd name="T121" fmla="*/ 137 h 170"/>
                <a:gd name="T122" fmla="*/ 7 w 126"/>
                <a:gd name="T123" fmla="*/ 137 h 170"/>
                <a:gd name="T124" fmla="*/ 0 w 126"/>
                <a:gd name="T125"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70">
                  <a:moveTo>
                    <a:pt x="0" y="130"/>
                  </a:moveTo>
                  <a:lnTo>
                    <a:pt x="0" y="126"/>
                  </a:lnTo>
                  <a:lnTo>
                    <a:pt x="7" y="122"/>
                  </a:lnTo>
                  <a:lnTo>
                    <a:pt x="7" y="118"/>
                  </a:lnTo>
                  <a:lnTo>
                    <a:pt x="7" y="115"/>
                  </a:lnTo>
                  <a:lnTo>
                    <a:pt x="7" y="111"/>
                  </a:lnTo>
                  <a:lnTo>
                    <a:pt x="7" y="111"/>
                  </a:lnTo>
                  <a:lnTo>
                    <a:pt x="7" y="107"/>
                  </a:lnTo>
                  <a:lnTo>
                    <a:pt x="11" y="107"/>
                  </a:lnTo>
                  <a:lnTo>
                    <a:pt x="15" y="104"/>
                  </a:lnTo>
                  <a:lnTo>
                    <a:pt x="15" y="104"/>
                  </a:lnTo>
                  <a:lnTo>
                    <a:pt x="18" y="100"/>
                  </a:lnTo>
                  <a:lnTo>
                    <a:pt x="18" y="96"/>
                  </a:lnTo>
                  <a:lnTo>
                    <a:pt x="22" y="96"/>
                  </a:lnTo>
                  <a:lnTo>
                    <a:pt x="26" y="93"/>
                  </a:lnTo>
                  <a:lnTo>
                    <a:pt x="26" y="93"/>
                  </a:lnTo>
                  <a:lnTo>
                    <a:pt x="26" y="93"/>
                  </a:lnTo>
                  <a:lnTo>
                    <a:pt x="29" y="96"/>
                  </a:lnTo>
                  <a:lnTo>
                    <a:pt x="33" y="93"/>
                  </a:lnTo>
                  <a:lnTo>
                    <a:pt x="37" y="96"/>
                  </a:lnTo>
                  <a:lnTo>
                    <a:pt x="37" y="100"/>
                  </a:lnTo>
                  <a:lnTo>
                    <a:pt x="40" y="100"/>
                  </a:lnTo>
                  <a:lnTo>
                    <a:pt x="40" y="100"/>
                  </a:lnTo>
                  <a:lnTo>
                    <a:pt x="44" y="100"/>
                  </a:lnTo>
                  <a:lnTo>
                    <a:pt x="48" y="96"/>
                  </a:lnTo>
                  <a:lnTo>
                    <a:pt x="48" y="96"/>
                  </a:lnTo>
                  <a:lnTo>
                    <a:pt x="48" y="93"/>
                  </a:lnTo>
                  <a:lnTo>
                    <a:pt x="52" y="93"/>
                  </a:lnTo>
                  <a:lnTo>
                    <a:pt x="55" y="89"/>
                  </a:lnTo>
                  <a:lnTo>
                    <a:pt x="55" y="89"/>
                  </a:lnTo>
                  <a:lnTo>
                    <a:pt x="55" y="85"/>
                  </a:lnTo>
                  <a:lnTo>
                    <a:pt x="59" y="78"/>
                  </a:lnTo>
                  <a:lnTo>
                    <a:pt x="59" y="78"/>
                  </a:lnTo>
                  <a:lnTo>
                    <a:pt x="59" y="74"/>
                  </a:lnTo>
                  <a:lnTo>
                    <a:pt x="63" y="74"/>
                  </a:lnTo>
                  <a:lnTo>
                    <a:pt x="66" y="70"/>
                  </a:lnTo>
                  <a:lnTo>
                    <a:pt x="70" y="67"/>
                  </a:lnTo>
                  <a:lnTo>
                    <a:pt x="70" y="63"/>
                  </a:lnTo>
                  <a:lnTo>
                    <a:pt x="70" y="63"/>
                  </a:lnTo>
                  <a:lnTo>
                    <a:pt x="70" y="55"/>
                  </a:lnTo>
                  <a:lnTo>
                    <a:pt x="74" y="55"/>
                  </a:lnTo>
                  <a:lnTo>
                    <a:pt x="77" y="52"/>
                  </a:lnTo>
                  <a:lnTo>
                    <a:pt x="77" y="52"/>
                  </a:lnTo>
                  <a:lnTo>
                    <a:pt x="81" y="48"/>
                  </a:lnTo>
                  <a:lnTo>
                    <a:pt x="81" y="44"/>
                  </a:lnTo>
                  <a:lnTo>
                    <a:pt x="81" y="41"/>
                  </a:lnTo>
                  <a:lnTo>
                    <a:pt x="81" y="37"/>
                  </a:lnTo>
                  <a:lnTo>
                    <a:pt x="85" y="33"/>
                  </a:lnTo>
                  <a:lnTo>
                    <a:pt x="85" y="33"/>
                  </a:lnTo>
                  <a:lnTo>
                    <a:pt x="85" y="29"/>
                  </a:lnTo>
                  <a:lnTo>
                    <a:pt x="89" y="29"/>
                  </a:lnTo>
                  <a:lnTo>
                    <a:pt x="92" y="29"/>
                  </a:lnTo>
                  <a:lnTo>
                    <a:pt x="92" y="26"/>
                  </a:lnTo>
                  <a:lnTo>
                    <a:pt x="96" y="26"/>
                  </a:lnTo>
                  <a:lnTo>
                    <a:pt x="96" y="22"/>
                  </a:lnTo>
                  <a:lnTo>
                    <a:pt x="96" y="18"/>
                  </a:lnTo>
                  <a:lnTo>
                    <a:pt x="96" y="18"/>
                  </a:lnTo>
                  <a:lnTo>
                    <a:pt x="96" y="15"/>
                  </a:lnTo>
                  <a:lnTo>
                    <a:pt x="92" y="15"/>
                  </a:lnTo>
                  <a:lnTo>
                    <a:pt x="92" y="11"/>
                  </a:lnTo>
                  <a:lnTo>
                    <a:pt x="92" y="7"/>
                  </a:lnTo>
                  <a:lnTo>
                    <a:pt x="92" y="3"/>
                  </a:lnTo>
                  <a:lnTo>
                    <a:pt x="89" y="0"/>
                  </a:lnTo>
                  <a:lnTo>
                    <a:pt x="96" y="3"/>
                  </a:lnTo>
                  <a:lnTo>
                    <a:pt x="100" y="7"/>
                  </a:lnTo>
                  <a:lnTo>
                    <a:pt x="103" y="11"/>
                  </a:lnTo>
                  <a:lnTo>
                    <a:pt x="103" y="15"/>
                  </a:lnTo>
                  <a:lnTo>
                    <a:pt x="103" y="15"/>
                  </a:lnTo>
                  <a:lnTo>
                    <a:pt x="107" y="18"/>
                  </a:lnTo>
                  <a:lnTo>
                    <a:pt x="107" y="22"/>
                  </a:lnTo>
                  <a:lnTo>
                    <a:pt x="103" y="22"/>
                  </a:lnTo>
                  <a:lnTo>
                    <a:pt x="103" y="26"/>
                  </a:lnTo>
                  <a:lnTo>
                    <a:pt x="107" y="26"/>
                  </a:lnTo>
                  <a:lnTo>
                    <a:pt x="103" y="29"/>
                  </a:lnTo>
                  <a:lnTo>
                    <a:pt x="103" y="33"/>
                  </a:lnTo>
                  <a:lnTo>
                    <a:pt x="103" y="37"/>
                  </a:lnTo>
                  <a:lnTo>
                    <a:pt x="107" y="41"/>
                  </a:lnTo>
                  <a:lnTo>
                    <a:pt x="107" y="41"/>
                  </a:lnTo>
                  <a:lnTo>
                    <a:pt x="111" y="44"/>
                  </a:lnTo>
                  <a:lnTo>
                    <a:pt x="114" y="48"/>
                  </a:lnTo>
                  <a:lnTo>
                    <a:pt x="114" y="48"/>
                  </a:lnTo>
                  <a:lnTo>
                    <a:pt x="114" y="48"/>
                  </a:lnTo>
                  <a:lnTo>
                    <a:pt x="111" y="48"/>
                  </a:lnTo>
                  <a:lnTo>
                    <a:pt x="111" y="48"/>
                  </a:lnTo>
                  <a:lnTo>
                    <a:pt x="107" y="48"/>
                  </a:lnTo>
                  <a:lnTo>
                    <a:pt x="103" y="48"/>
                  </a:lnTo>
                  <a:lnTo>
                    <a:pt x="103" y="48"/>
                  </a:lnTo>
                  <a:lnTo>
                    <a:pt x="100" y="48"/>
                  </a:lnTo>
                  <a:lnTo>
                    <a:pt x="96" y="48"/>
                  </a:lnTo>
                  <a:lnTo>
                    <a:pt x="96" y="48"/>
                  </a:lnTo>
                  <a:lnTo>
                    <a:pt x="92" y="48"/>
                  </a:lnTo>
                  <a:lnTo>
                    <a:pt x="92" y="48"/>
                  </a:lnTo>
                  <a:lnTo>
                    <a:pt x="92" y="52"/>
                  </a:lnTo>
                  <a:lnTo>
                    <a:pt x="92" y="52"/>
                  </a:lnTo>
                  <a:lnTo>
                    <a:pt x="92" y="55"/>
                  </a:lnTo>
                  <a:lnTo>
                    <a:pt x="92" y="55"/>
                  </a:lnTo>
                  <a:lnTo>
                    <a:pt x="92" y="59"/>
                  </a:lnTo>
                  <a:lnTo>
                    <a:pt x="96" y="59"/>
                  </a:lnTo>
                  <a:lnTo>
                    <a:pt x="103" y="63"/>
                  </a:lnTo>
                  <a:lnTo>
                    <a:pt x="107" y="70"/>
                  </a:lnTo>
                  <a:lnTo>
                    <a:pt x="111" y="70"/>
                  </a:lnTo>
                  <a:lnTo>
                    <a:pt x="114" y="74"/>
                  </a:lnTo>
                  <a:lnTo>
                    <a:pt x="114" y="78"/>
                  </a:lnTo>
                  <a:lnTo>
                    <a:pt x="114" y="81"/>
                  </a:lnTo>
                  <a:lnTo>
                    <a:pt x="114" y="85"/>
                  </a:lnTo>
                  <a:lnTo>
                    <a:pt x="111" y="85"/>
                  </a:lnTo>
                  <a:lnTo>
                    <a:pt x="111" y="89"/>
                  </a:lnTo>
                  <a:lnTo>
                    <a:pt x="107" y="96"/>
                  </a:lnTo>
                  <a:lnTo>
                    <a:pt x="103" y="100"/>
                  </a:lnTo>
                  <a:lnTo>
                    <a:pt x="100" y="104"/>
                  </a:lnTo>
                  <a:lnTo>
                    <a:pt x="100" y="104"/>
                  </a:lnTo>
                  <a:lnTo>
                    <a:pt x="96" y="104"/>
                  </a:lnTo>
                  <a:lnTo>
                    <a:pt x="100" y="107"/>
                  </a:lnTo>
                  <a:lnTo>
                    <a:pt x="100" y="111"/>
                  </a:lnTo>
                  <a:lnTo>
                    <a:pt x="100" y="115"/>
                  </a:lnTo>
                  <a:lnTo>
                    <a:pt x="100" y="118"/>
                  </a:lnTo>
                  <a:lnTo>
                    <a:pt x="100" y="122"/>
                  </a:lnTo>
                  <a:lnTo>
                    <a:pt x="100" y="130"/>
                  </a:lnTo>
                  <a:lnTo>
                    <a:pt x="103" y="130"/>
                  </a:lnTo>
                  <a:lnTo>
                    <a:pt x="107" y="133"/>
                  </a:lnTo>
                  <a:lnTo>
                    <a:pt x="111" y="137"/>
                  </a:lnTo>
                  <a:lnTo>
                    <a:pt x="111" y="137"/>
                  </a:lnTo>
                  <a:lnTo>
                    <a:pt x="114" y="144"/>
                  </a:lnTo>
                  <a:lnTo>
                    <a:pt x="118" y="148"/>
                  </a:lnTo>
                  <a:lnTo>
                    <a:pt x="118" y="152"/>
                  </a:lnTo>
                  <a:lnTo>
                    <a:pt x="126" y="152"/>
                  </a:lnTo>
                  <a:lnTo>
                    <a:pt x="126" y="156"/>
                  </a:lnTo>
                  <a:lnTo>
                    <a:pt x="126" y="159"/>
                  </a:lnTo>
                  <a:lnTo>
                    <a:pt x="126" y="159"/>
                  </a:lnTo>
                  <a:lnTo>
                    <a:pt x="126" y="159"/>
                  </a:lnTo>
                  <a:lnTo>
                    <a:pt x="126" y="159"/>
                  </a:lnTo>
                  <a:lnTo>
                    <a:pt x="126" y="163"/>
                  </a:lnTo>
                  <a:lnTo>
                    <a:pt x="122" y="167"/>
                  </a:lnTo>
                  <a:lnTo>
                    <a:pt x="122" y="167"/>
                  </a:lnTo>
                  <a:lnTo>
                    <a:pt x="122" y="170"/>
                  </a:lnTo>
                  <a:lnTo>
                    <a:pt x="122" y="170"/>
                  </a:lnTo>
                  <a:lnTo>
                    <a:pt x="122" y="170"/>
                  </a:lnTo>
                  <a:lnTo>
                    <a:pt x="122" y="170"/>
                  </a:lnTo>
                  <a:lnTo>
                    <a:pt x="118" y="170"/>
                  </a:lnTo>
                  <a:lnTo>
                    <a:pt x="118" y="170"/>
                  </a:lnTo>
                  <a:lnTo>
                    <a:pt x="118" y="170"/>
                  </a:lnTo>
                  <a:lnTo>
                    <a:pt x="114" y="170"/>
                  </a:lnTo>
                  <a:lnTo>
                    <a:pt x="111" y="170"/>
                  </a:lnTo>
                  <a:lnTo>
                    <a:pt x="111" y="167"/>
                  </a:lnTo>
                  <a:lnTo>
                    <a:pt x="107" y="167"/>
                  </a:lnTo>
                  <a:lnTo>
                    <a:pt x="107" y="170"/>
                  </a:lnTo>
                  <a:lnTo>
                    <a:pt x="107" y="170"/>
                  </a:lnTo>
                  <a:lnTo>
                    <a:pt x="103" y="167"/>
                  </a:lnTo>
                  <a:lnTo>
                    <a:pt x="103" y="167"/>
                  </a:lnTo>
                  <a:lnTo>
                    <a:pt x="100" y="167"/>
                  </a:lnTo>
                  <a:lnTo>
                    <a:pt x="100" y="167"/>
                  </a:lnTo>
                  <a:lnTo>
                    <a:pt x="100" y="167"/>
                  </a:lnTo>
                  <a:lnTo>
                    <a:pt x="96" y="167"/>
                  </a:lnTo>
                  <a:lnTo>
                    <a:pt x="96" y="167"/>
                  </a:lnTo>
                  <a:lnTo>
                    <a:pt x="74" y="167"/>
                  </a:lnTo>
                  <a:lnTo>
                    <a:pt x="74" y="163"/>
                  </a:lnTo>
                  <a:lnTo>
                    <a:pt x="74" y="163"/>
                  </a:lnTo>
                  <a:lnTo>
                    <a:pt x="70" y="167"/>
                  </a:lnTo>
                  <a:lnTo>
                    <a:pt x="66" y="163"/>
                  </a:lnTo>
                  <a:lnTo>
                    <a:pt x="66" y="163"/>
                  </a:lnTo>
                  <a:lnTo>
                    <a:pt x="66" y="163"/>
                  </a:lnTo>
                  <a:lnTo>
                    <a:pt x="63" y="163"/>
                  </a:lnTo>
                  <a:lnTo>
                    <a:pt x="59" y="163"/>
                  </a:lnTo>
                  <a:lnTo>
                    <a:pt x="55" y="163"/>
                  </a:lnTo>
                  <a:lnTo>
                    <a:pt x="55" y="163"/>
                  </a:lnTo>
                  <a:lnTo>
                    <a:pt x="48" y="163"/>
                  </a:lnTo>
                  <a:lnTo>
                    <a:pt x="48" y="163"/>
                  </a:lnTo>
                  <a:lnTo>
                    <a:pt x="48" y="163"/>
                  </a:lnTo>
                  <a:lnTo>
                    <a:pt x="44" y="167"/>
                  </a:lnTo>
                  <a:lnTo>
                    <a:pt x="44" y="167"/>
                  </a:lnTo>
                  <a:lnTo>
                    <a:pt x="44" y="167"/>
                  </a:lnTo>
                  <a:lnTo>
                    <a:pt x="26" y="167"/>
                  </a:lnTo>
                  <a:lnTo>
                    <a:pt x="22" y="167"/>
                  </a:lnTo>
                  <a:lnTo>
                    <a:pt x="22" y="167"/>
                  </a:lnTo>
                  <a:lnTo>
                    <a:pt x="18" y="167"/>
                  </a:lnTo>
                  <a:lnTo>
                    <a:pt x="22" y="163"/>
                  </a:lnTo>
                  <a:lnTo>
                    <a:pt x="18" y="163"/>
                  </a:lnTo>
                  <a:lnTo>
                    <a:pt x="22" y="156"/>
                  </a:lnTo>
                  <a:lnTo>
                    <a:pt x="22" y="152"/>
                  </a:lnTo>
                  <a:lnTo>
                    <a:pt x="18" y="148"/>
                  </a:lnTo>
                  <a:lnTo>
                    <a:pt x="18" y="141"/>
                  </a:lnTo>
                  <a:lnTo>
                    <a:pt x="18" y="141"/>
                  </a:lnTo>
                  <a:lnTo>
                    <a:pt x="18" y="137"/>
                  </a:lnTo>
                  <a:lnTo>
                    <a:pt x="11" y="137"/>
                  </a:lnTo>
                  <a:lnTo>
                    <a:pt x="11" y="137"/>
                  </a:lnTo>
                  <a:lnTo>
                    <a:pt x="7" y="137"/>
                  </a:lnTo>
                  <a:lnTo>
                    <a:pt x="7" y="126"/>
                  </a:lnTo>
                  <a:lnTo>
                    <a:pt x="3" y="130"/>
                  </a:lnTo>
                  <a:lnTo>
                    <a:pt x="0" y="130"/>
                  </a:lnTo>
                  <a:close/>
                </a:path>
              </a:pathLst>
            </a:custGeom>
            <a:grpFill/>
            <a:ln>
              <a:noFill/>
            </a:ln>
          </p:spPr>
          <p:txBody>
            <a:bodyPr vert="horz" wrap="square" lIns="91440" tIns="45720" rIns="91440" bIns="45720" numCol="1" anchor="t" anchorCtr="0" compatLnSpc="1"/>
            <a:lstStyle/>
            <a:p>
              <a:endParaRPr lang="en-US"/>
            </a:p>
          </p:txBody>
        </p:sp>
        <p:sp>
          <p:nvSpPr>
            <p:cNvPr id="281" name="Freeform 134"/>
            <p:cNvSpPr/>
            <p:nvPr/>
          </p:nvSpPr>
          <p:spPr bwMode="auto">
            <a:xfrm>
              <a:off x="4478295" y="3133509"/>
              <a:ext cx="119657" cy="119657"/>
            </a:xfrm>
            <a:custGeom>
              <a:avLst/>
              <a:gdLst>
                <a:gd name="T0" fmla="*/ 41 w 93"/>
                <a:gd name="T1" fmla="*/ 4 h 93"/>
                <a:gd name="T2" fmla="*/ 45 w 93"/>
                <a:gd name="T3" fmla="*/ 0 h 93"/>
                <a:gd name="T4" fmla="*/ 52 w 93"/>
                <a:gd name="T5" fmla="*/ 0 h 93"/>
                <a:gd name="T6" fmla="*/ 56 w 93"/>
                <a:gd name="T7" fmla="*/ 0 h 93"/>
                <a:gd name="T8" fmla="*/ 63 w 93"/>
                <a:gd name="T9" fmla="*/ 0 h 93"/>
                <a:gd name="T10" fmla="*/ 63 w 93"/>
                <a:gd name="T11" fmla="*/ 0 h 93"/>
                <a:gd name="T12" fmla="*/ 71 w 93"/>
                <a:gd name="T13" fmla="*/ 0 h 93"/>
                <a:gd name="T14" fmla="*/ 71 w 93"/>
                <a:gd name="T15" fmla="*/ 4 h 93"/>
                <a:gd name="T16" fmla="*/ 71 w 93"/>
                <a:gd name="T17" fmla="*/ 7 h 93"/>
                <a:gd name="T18" fmla="*/ 71 w 93"/>
                <a:gd name="T19" fmla="*/ 11 h 93"/>
                <a:gd name="T20" fmla="*/ 71 w 93"/>
                <a:gd name="T21" fmla="*/ 15 h 93"/>
                <a:gd name="T22" fmla="*/ 74 w 93"/>
                <a:gd name="T23" fmla="*/ 15 h 93"/>
                <a:gd name="T24" fmla="*/ 82 w 93"/>
                <a:gd name="T25" fmla="*/ 15 h 93"/>
                <a:gd name="T26" fmla="*/ 89 w 93"/>
                <a:gd name="T27" fmla="*/ 15 h 93"/>
                <a:gd name="T28" fmla="*/ 93 w 93"/>
                <a:gd name="T29" fmla="*/ 19 h 93"/>
                <a:gd name="T30" fmla="*/ 93 w 93"/>
                <a:gd name="T31" fmla="*/ 22 h 93"/>
                <a:gd name="T32" fmla="*/ 89 w 93"/>
                <a:gd name="T33" fmla="*/ 26 h 93"/>
                <a:gd name="T34" fmla="*/ 86 w 93"/>
                <a:gd name="T35" fmla="*/ 30 h 93"/>
                <a:gd name="T36" fmla="*/ 86 w 93"/>
                <a:gd name="T37" fmla="*/ 33 h 93"/>
                <a:gd name="T38" fmla="*/ 86 w 93"/>
                <a:gd name="T39" fmla="*/ 33 h 93"/>
                <a:gd name="T40" fmla="*/ 82 w 93"/>
                <a:gd name="T41" fmla="*/ 37 h 93"/>
                <a:gd name="T42" fmla="*/ 86 w 93"/>
                <a:gd name="T43" fmla="*/ 41 h 93"/>
                <a:gd name="T44" fmla="*/ 89 w 93"/>
                <a:gd name="T45" fmla="*/ 41 h 93"/>
                <a:gd name="T46" fmla="*/ 89 w 93"/>
                <a:gd name="T47" fmla="*/ 45 h 93"/>
                <a:gd name="T48" fmla="*/ 93 w 93"/>
                <a:gd name="T49" fmla="*/ 48 h 93"/>
                <a:gd name="T50" fmla="*/ 86 w 93"/>
                <a:gd name="T51" fmla="*/ 67 h 93"/>
                <a:gd name="T52" fmla="*/ 86 w 93"/>
                <a:gd name="T53" fmla="*/ 70 h 93"/>
                <a:gd name="T54" fmla="*/ 86 w 93"/>
                <a:gd name="T55" fmla="*/ 70 h 93"/>
                <a:gd name="T56" fmla="*/ 78 w 93"/>
                <a:gd name="T57" fmla="*/ 67 h 93"/>
                <a:gd name="T58" fmla="*/ 74 w 93"/>
                <a:gd name="T59" fmla="*/ 70 h 93"/>
                <a:gd name="T60" fmla="*/ 67 w 93"/>
                <a:gd name="T61" fmla="*/ 67 h 93"/>
                <a:gd name="T62" fmla="*/ 63 w 93"/>
                <a:gd name="T63" fmla="*/ 63 h 93"/>
                <a:gd name="T64" fmla="*/ 60 w 93"/>
                <a:gd name="T65" fmla="*/ 67 h 93"/>
                <a:gd name="T66" fmla="*/ 56 w 93"/>
                <a:gd name="T67" fmla="*/ 70 h 93"/>
                <a:gd name="T68" fmla="*/ 52 w 93"/>
                <a:gd name="T69" fmla="*/ 70 h 93"/>
                <a:gd name="T70" fmla="*/ 45 w 93"/>
                <a:gd name="T71" fmla="*/ 70 h 93"/>
                <a:gd name="T72" fmla="*/ 41 w 93"/>
                <a:gd name="T73" fmla="*/ 74 h 93"/>
                <a:gd name="T74" fmla="*/ 41 w 93"/>
                <a:gd name="T75" fmla="*/ 78 h 93"/>
                <a:gd name="T76" fmla="*/ 49 w 93"/>
                <a:gd name="T77" fmla="*/ 78 h 93"/>
                <a:gd name="T78" fmla="*/ 52 w 93"/>
                <a:gd name="T79" fmla="*/ 78 h 93"/>
                <a:gd name="T80" fmla="*/ 52 w 93"/>
                <a:gd name="T81" fmla="*/ 89 h 93"/>
                <a:gd name="T82" fmla="*/ 45 w 93"/>
                <a:gd name="T83" fmla="*/ 85 h 93"/>
                <a:gd name="T84" fmla="*/ 41 w 93"/>
                <a:gd name="T85" fmla="*/ 89 h 93"/>
                <a:gd name="T86" fmla="*/ 41 w 93"/>
                <a:gd name="T87" fmla="*/ 89 h 93"/>
                <a:gd name="T88" fmla="*/ 37 w 93"/>
                <a:gd name="T89" fmla="*/ 93 h 93"/>
                <a:gd name="T90" fmla="*/ 34 w 93"/>
                <a:gd name="T91" fmla="*/ 89 h 93"/>
                <a:gd name="T92" fmla="*/ 26 w 93"/>
                <a:gd name="T93" fmla="*/ 82 h 93"/>
                <a:gd name="T94" fmla="*/ 15 w 93"/>
                <a:gd name="T95" fmla="*/ 74 h 93"/>
                <a:gd name="T96" fmla="*/ 12 w 93"/>
                <a:gd name="T97" fmla="*/ 70 h 93"/>
                <a:gd name="T98" fmla="*/ 8 w 93"/>
                <a:gd name="T99" fmla="*/ 63 h 93"/>
                <a:gd name="T100" fmla="*/ 4 w 93"/>
                <a:gd name="T101" fmla="*/ 56 h 93"/>
                <a:gd name="T102" fmla="*/ 4 w 93"/>
                <a:gd name="T103" fmla="*/ 52 h 93"/>
                <a:gd name="T104" fmla="*/ 0 w 93"/>
                <a:gd name="T105" fmla="*/ 45 h 93"/>
                <a:gd name="T106" fmla="*/ 8 w 93"/>
                <a:gd name="T107" fmla="*/ 45 h 93"/>
                <a:gd name="T108" fmla="*/ 8 w 93"/>
                <a:gd name="T109" fmla="*/ 30 h 93"/>
                <a:gd name="T110" fmla="*/ 15 w 93"/>
                <a:gd name="T111" fmla="*/ 30 h 93"/>
                <a:gd name="T112" fmla="*/ 8 w 93"/>
                <a:gd name="T113" fmla="*/ 26 h 93"/>
                <a:gd name="T114" fmla="*/ 12 w 93"/>
                <a:gd name="T115" fmla="*/ 22 h 93"/>
                <a:gd name="T116" fmla="*/ 15 w 93"/>
                <a:gd name="T117" fmla="*/ 19 h 93"/>
                <a:gd name="T118" fmla="*/ 19 w 93"/>
                <a:gd name="T119" fmla="*/ 22 h 93"/>
                <a:gd name="T120" fmla="*/ 41 w 93"/>
                <a:gd name="T1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3">
                  <a:moveTo>
                    <a:pt x="41" y="4"/>
                  </a:moveTo>
                  <a:lnTo>
                    <a:pt x="41" y="4"/>
                  </a:lnTo>
                  <a:lnTo>
                    <a:pt x="45" y="0"/>
                  </a:lnTo>
                  <a:lnTo>
                    <a:pt x="45" y="0"/>
                  </a:lnTo>
                  <a:lnTo>
                    <a:pt x="45" y="0"/>
                  </a:lnTo>
                  <a:lnTo>
                    <a:pt x="52" y="0"/>
                  </a:lnTo>
                  <a:lnTo>
                    <a:pt x="52" y="0"/>
                  </a:lnTo>
                  <a:lnTo>
                    <a:pt x="56" y="0"/>
                  </a:lnTo>
                  <a:lnTo>
                    <a:pt x="60" y="0"/>
                  </a:lnTo>
                  <a:lnTo>
                    <a:pt x="63" y="0"/>
                  </a:lnTo>
                  <a:lnTo>
                    <a:pt x="63" y="0"/>
                  </a:lnTo>
                  <a:lnTo>
                    <a:pt x="63" y="0"/>
                  </a:lnTo>
                  <a:lnTo>
                    <a:pt x="67" y="4"/>
                  </a:lnTo>
                  <a:lnTo>
                    <a:pt x="71" y="0"/>
                  </a:lnTo>
                  <a:lnTo>
                    <a:pt x="71" y="0"/>
                  </a:lnTo>
                  <a:lnTo>
                    <a:pt x="71" y="4"/>
                  </a:lnTo>
                  <a:lnTo>
                    <a:pt x="71" y="4"/>
                  </a:lnTo>
                  <a:lnTo>
                    <a:pt x="71" y="7"/>
                  </a:lnTo>
                  <a:lnTo>
                    <a:pt x="71" y="7"/>
                  </a:lnTo>
                  <a:lnTo>
                    <a:pt x="71" y="11"/>
                  </a:lnTo>
                  <a:lnTo>
                    <a:pt x="71" y="15"/>
                  </a:lnTo>
                  <a:lnTo>
                    <a:pt x="71" y="15"/>
                  </a:lnTo>
                  <a:lnTo>
                    <a:pt x="74" y="19"/>
                  </a:lnTo>
                  <a:lnTo>
                    <a:pt x="74" y="15"/>
                  </a:lnTo>
                  <a:lnTo>
                    <a:pt x="78" y="15"/>
                  </a:lnTo>
                  <a:lnTo>
                    <a:pt x="82" y="15"/>
                  </a:lnTo>
                  <a:lnTo>
                    <a:pt x="86" y="15"/>
                  </a:lnTo>
                  <a:lnTo>
                    <a:pt x="89" y="15"/>
                  </a:lnTo>
                  <a:lnTo>
                    <a:pt x="93" y="15"/>
                  </a:lnTo>
                  <a:lnTo>
                    <a:pt x="93" y="19"/>
                  </a:lnTo>
                  <a:lnTo>
                    <a:pt x="93" y="22"/>
                  </a:lnTo>
                  <a:lnTo>
                    <a:pt x="93" y="22"/>
                  </a:lnTo>
                  <a:lnTo>
                    <a:pt x="93" y="26"/>
                  </a:lnTo>
                  <a:lnTo>
                    <a:pt x="89" y="26"/>
                  </a:lnTo>
                  <a:lnTo>
                    <a:pt x="86" y="30"/>
                  </a:lnTo>
                  <a:lnTo>
                    <a:pt x="86" y="30"/>
                  </a:lnTo>
                  <a:lnTo>
                    <a:pt x="86" y="33"/>
                  </a:lnTo>
                  <a:lnTo>
                    <a:pt x="86" y="33"/>
                  </a:lnTo>
                  <a:lnTo>
                    <a:pt x="86" y="33"/>
                  </a:lnTo>
                  <a:lnTo>
                    <a:pt x="86" y="33"/>
                  </a:lnTo>
                  <a:lnTo>
                    <a:pt x="82" y="37"/>
                  </a:lnTo>
                  <a:lnTo>
                    <a:pt x="82" y="37"/>
                  </a:lnTo>
                  <a:lnTo>
                    <a:pt x="86" y="37"/>
                  </a:lnTo>
                  <a:lnTo>
                    <a:pt x="86" y="41"/>
                  </a:lnTo>
                  <a:lnTo>
                    <a:pt x="86" y="41"/>
                  </a:lnTo>
                  <a:lnTo>
                    <a:pt x="89" y="41"/>
                  </a:lnTo>
                  <a:lnTo>
                    <a:pt x="89" y="45"/>
                  </a:lnTo>
                  <a:lnTo>
                    <a:pt x="89" y="45"/>
                  </a:lnTo>
                  <a:lnTo>
                    <a:pt x="93" y="45"/>
                  </a:lnTo>
                  <a:lnTo>
                    <a:pt x="93" y="48"/>
                  </a:lnTo>
                  <a:lnTo>
                    <a:pt x="89" y="56"/>
                  </a:lnTo>
                  <a:lnTo>
                    <a:pt x="86" y="67"/>
                  </a:lnTo>
                  <a:lnTo>
                    <a:pt x="89" y="70"/>
                  </a:lnTo>
                  <a:lnTo>
                    <a:pt x="86" y="70"/>
                  </a:lnTo>
                  <a:lnTo>
                    <a:pt x="86" y="70"/>
                  </a:lnTo>
                  <a:lnTo>
                    <a:pt x="86" y="70"/>
                  </a:lnTo>
                  <a:lnTo>
                    <a:pt x="82" y="67"/>
                  </a:lnTo>
                  <a:lnTo>
                    <a:pt x="78" y="67"/>
                  </a:lnTo>
                  <a:lnTo>
                    <a:pt x="74" y="70"/>
                  </a:lnTo>
                  <a:lnTo>
                    <a:pt x="74" y="70"/>
                  </a:lnTo>
                  <a:lnTo>
                    <a:pt x="71" y="70"/>
                  </a:lnTo>
                  <a:lnTo>
                    <a:pt x="67" y="67"/>
                  </a:lnTo>
                  <a:lnTo>
                    <a:pt x="67" y="63"/>
                  </a:lnTo>
                  <a:lnTo>
                    <a:pt x="63" y="63"/>
                  </a:lnTo>
                  <a:lnTo>
                    <a:pt x="60" y="63"/>
                  </a:lnTo>
                  <a:lnTo>
                    <a:pt x="60" y="67"/>
                  </a:lnTo>
                  <a:lnTo>
                    <a:pt x="60" y="70"/>
                  </a:lnTo>
                  <a:lnTo>
                    <a:pt x="56" y="70"/>
                  </a:lnTo>
                  <a:lnTo>
                    <a:pt x="52" y="70"/>
                  </a:lnTo>
                  <a:lnTo>
                    <a:pt x="52" y="70"/>
                  </a:lnTo>
                  <a:lnTo>
                    <a:pt x="49" y="74"/>
                  </a:lnTo>
                  <a:lnTo>
                    <a:pt x="45" y="70"/>
                  </a:lnTo>
                  <a:lnTo>
                    <a:pt x="45" y="70"/>
                  </a:lnTo>
                  <a:lnTo>
                    <a:pt x="41" y="74"/>
                  </a:lnTo>
                  <a:lnTo>
                    <a:pt x="41" y="74"/>
                  </a:lnTo>
                  <a:lnTo>
                    <a:pt x="41" y="78"/>
                  </a:lnTo>
                  <a:lnTo>
                    <a:pt x="45" y="78"/>
                  </a:lnTo>
                  <a:lnTo>
                    <a:pt x="49" y="78"/>
                  </a:lnTo>
                  <a:lnTo>
                    <a:pt x="49" y="78"/>
                  </a:lnTo>
                  <a:lnTo>
                    <a:pt x="52" y="78"/>
                  </a:lnTo>
                  <a:lnTo>
                    <a:pt x="52" y="85"/>
                  </a:lnTo>
                  <a:lnTo>
                    <a:pt x="52" y="89"/>
                  </a:lnTo>
                  <a:lnTo>
                    <a:pt x="49" y="85"/>
                  </a:lnTo>
                  <a:lnTo>
                    <a:pt x="45" y="85"/>
                  </a:lnTo>
                  <a:lnTo>
                    <a:pt x="45" y="89"/>
                  </a:lnTo>
                  <a:lnTo>
                    <a:pt x="41" y="89"/>
                  </a:lnTo>
                  <a:lnTo>
                    <a:pt x="41" y="89"/>
                  </a:lnTo>
                  <a:lnTo>
                    <a:pt x="41" y="89"/>
                  </a:lnTo>
                  <a:lnTo>
                    <a:pt x="37" y="93"/>
                  </a:lnTo>
                  <a:lnTo>
                    <a:pt x="37" y="93"/>
                  </a:lnTo>
                  <a:lnTo>
                    <a:pt x="34" y="93"/>
                  </a:lnTo>
                  <a:lnTo>
                    <a:pt x="34" y="89"/>
                  </a:lnTo>
                  <a:lnTo>
                    <a:pt x="26" y="85"/>
                  </a:lnTo>
                  <a:lnTo>
                    <a:pt x="26" y="82"/>
                  </a:lnTo>
                  <a:lnTo>
                    <a:pt x="19" y="78"/>
                  </a:lnTo>
                  <a:lnTo>
                    <a:pt x="15" y="74"/>
                  </a:lnTo>
                  <a:lnTo>
                    <a:pt x="15" y="74"/>
                  </a:lnTo>
                  <a:lnTo>
                    <a:pt x="12" y="70"/>
                  </a:lnTo>
                  <a:lnTo>
                    <a:pt x="8" y="67"/>
                  </a:lnTo>
                  <a:lnTo>
                    <a:pt x="8" y="63"/>
                  </a:lnTo>
                  <a:lnTo>
                    <a:pt x="8" y="59"/>
                  </a:lnTo>
                  <a:lnTo>
                    <a:pt x="4" y="56"/>
                  </a:lnTo>
                  <a:lnTo>
                    <a:pt x="4" y="52"/>
                  </a:lnTo>
                  <a:lnTo>
                    <a:pt x="4" y="52"/>
                  </a:lnTo>
                  <a:lnTo>
                    <a:pt x="0" y="45"/>
                  </a:lnTo>
                  <a:lnTo>
                    <a:pt x="0" y="45"/>
                  </a:lnTo>
                  <a:lnTo>
                    <a:pt x="4" y="45"/>
                  </a:lnTo>
                  <a:lnTo>
                    <a:pt x="8" y="45"/>
                  </a:lnTo>
                  <a:lnTo>
                    <a:pt x="8" y="33"/>
                  </a:lnTo>
                  <a:lnTo>
                    <a:pt x="8" y="30"/>
                  </a:lnTo>
                  <a:lnTo>
                    <a:pt x="8" y="33"/>
                  </a:lnTo>
                  <a:lnTo>
                    <a:pt x="15" y="30"/>
                  </a:lnTo>
                  <a:lnTo>
                    <a:pt x="12" y="30"/>
                  </a:lnTo>
                  <a:lnTo>
                    <a:pt x="8" y="26"/>
                  </a:lnTo>
                  <a:lnTo>
                    <a:pt x="12" y="26"/>
                  </a:lnTo>
                  <a:lnTo>
                    <a:pt x="12" y="22"/>
                  </a:lnTo>
                  <a:lnTo>
                    <a:pt x="15" y="22"/>
                  </a:lnTo>
                  <a:lnTo>
                    <a:pt x="15" y="19"/>
                  </a:lnTo>
                  <a:lnTo>
                    <a:pt x="19" y="19"/>
                  </a:lnTo>
                  <a:lnTo>
                    <a:pt x="19" y="22"/>
                  </a:lnTo>
                  <a:lnTo>
                    <a:pt x="41" y="22"/>
                  </a:lnTo>
                  <a:lnTo>
                    <a:pt x="41" y="4"/>
                  </a:lnTo>
                  <a:close/>
                </a:path>
              </a:pathLst>
            </a:custGeom>
            <a:grpFill/>
            <a:ln>
              <a:noFill/>
            </a:ln>
          </p:spPr>
          <p:txBody>
            <a:bodyPr vert="horz" wrap="square" lIns="91440" tIns="45720" rIns="91440" bIns="45720" numCol="1" anchor="t" anchorCtr="0" compatLnSpc="1"/>
            <a:lstStyle/>
            <a:p>
              <a:endParaRPr lang="en-US"/>
            </a:p>
          </p:txBody>
        </p:sp>
        <p:sp>
          <p:nvSpPr>
            <p:cNvPr id="282" name="Freeform 135"/>
            <p:cNvSpPr/>
            <p:nvPr/>
          </p:nvSpPr>
          <p:spPr bwMode="auto">
            <a:xfrm>
              <a:off x="4488588" y="3138657"/>
              <a:ext cx="42459" cy="23159"/>
            </a:xfrm>
            <a:custGeom>
              <a:avLst/>
              <a:gdLst>
                <a:gd name="T0" fmla="*/ 4 w 33"/>
                <a:gd name="T1" fmla="*/ 18 h 18"/>
                <a:gd name="T2" fmla="*/ 7 w 33"/>
                <a:gd name="T3" fmla="*/ 18 h 18"/>
                <a:gd name="T4" fmla="*/ 7 w 33"/>
                <a:gd name="T5" fmla="*/ 15 h 18"/>
                <a:gd name="T6" fmla="*/ 11 w 33"/>
                <a:gd name="T7" fmla="*/ 15 h 18"/>
                <a:gd name="T8" fmla="*/ 11 w 33"/>
                <a:gd name="T9" fmla="*/ 18 h 18"/>
                <a:gd name="T10" fmla="*/ 33 w 33"/>
                <a:gd name="T11" fmla="*/ 18 h 18"/>
                <a:gd name="T12" fmla="*/ 33 w 33"/>
                <a:gd name="T13" fmla="*/ 0 h 18"/>
                <a:gd name="T14" fmla="*/ 15 w 33"/>
                <a:gd name="T15" fmla="*/ 0 h 18"/>
                <a:gd name="T16" fmla="*/ 11 w 33"/>
                <a:gd name="T17" fmla="*/ 0 h 18"/>
                <a:gd name="T18" fmla="*/ 11 w 33"/>
                <a:gd name="T19" fmla="*/ 0 h 18"/>
                <a:gd name="T20" fmla="*/ 7 w 33"/>
                <a:gd name="T21" fmla="*/ 0 h 18"/>
                <a:gd name="T22" fmla="*/ 7 w 33"/>
                <a:gd name="T23" fmla="*/ 0 h 18"/>
                <a:gd name="T24" fmla="*/ 11 w 33"/>
                <a:gd name="T25" fmla="*/ 3 h 18"/>
                <a:gd name="T26" fmla="*/ 4 w 33"/>
                <a:gd name="T27" fmla="*/ 7 h 18"/>
                <a:gd name="T28" fmla="*/ 0 w 33"/>
                <a:gd name="T29" fmla="*/ 15 h 18"/>
                <a:gd name="T30" fmla="*/ 4 w 33"/>
                <a:gd name="T31" fmla="*/ 15 h 18"/>
                <a:gd name="T32" fmla="*/ 4 w 33"/>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8">
                  <a:moveTo>
                    <a:pt x="4" y="18"/>
                  </a:moveTo>
                  <a:lnTo>
                    <a:pt x="7" y="18"/>
                  </a:lnTo>
                  <a:lnTo>
                    <a:pt x="7" y="15"/>
                  </a:lnTo>
                  <a:lnTo>
                    <a:pt x="11" y="15"/>
                  </a:lnTo>
                  <a:lnTo>
                    <a:pt x="11" y="18"/>
                  </a:lnTo>
                  <a:lnTo>
                    <a:pt x="33" y="18"/>
                  </a:lnTo>
                  <a:lnTo>
                    <a:pt x="33" y="0"/>
                  </a:lnTo>
                  <a:lnTo>
                    <a:pt x="15" y="0"/>
                  </a:lnTo>
                  <a:lnTo>
                    <a:pt x="11" y="0"/>
                  </a:lnTo>
                  <a:lnTo>
                    <a:pt x="11" y="0"/>
                  </a:lnTo>
                  <a:lnTo>
                    <a:pt x="7" y="0"/>
                  </a:lnTo>
                  <a:lnTo>
                    <a:pt x="7" y="0"/>
                  </a:lnTo>
                  <a:lnTo>
                    <a:pt x="11" y="3"/>
                  </a:lnTo>
                  <a:lnTo>
                    <a:pt x="4" y="7"/>
                  </a:lnTo>
                  <a:lnTo>
                    <a:pt x="0" y="15"/>
                  </a:lnTo>
                  <a:lnTo>
                    <a:pt x="4" y="15"/>
                  </a:lnTo>
                  <a:lnTo>
                    <a:pt x="4" y="18"/>
                  </a:lnTo>
                  <a:close/>
                </a:path>
              </a:pathLst>
            </a:custGeom>
            <a:grpFill/>
            <a:ln>
              <a:noFill/>
            </a:ln>
          </p:spPr>
          <p:txBody>
            <a:bodyPr vert="horz" wrap="square" lIns="91440" tIns="45720" rIns="91440" bIns="45720" numCol="1" anchor="t" anchorCtr="0" compatLnSpc="1"/>
            <a:lstStyle/>
            <a:p>
              <a:endParaRPr lang="en-US"/>
            </a:p>
          </p:txBody>
        </p:sp>
        <p:sp>
          <p:nvSpPr>
            <p:cNvPr id="283" name="Freeform 136"/>
            <p:cNvSpPr/>
            <p:nvPr/>
          </p:nvSpPr>
          <p:spPr bwMode="auto">
            <a:xfrm>
              <a:off x="4525901" y="3105204"/>
              <a:ext cx="162115" cy="171122"/>
            </a:xfrm>
            <a:custGeom>
              <a:avLst/>
              <a:gdLst>
                <a:gd name="T0" fmla="*/ 4 w 126"/>
                <a:gd name="T1" fmla="*/ 111 h 133"/>
                <a:gd name="T2" fmla="*/ 8 w 126"/>
                <a:gd name="T3" fmla="*/ 107 h 133"/>
                <a:gd name="T4" fmla="*/ 15 w 126"/>
                <a:gd name="T5" fmla="*/ 107 h 133"/>
                <a:gd name="T6" fmla="*/ 12 w 126"/>
                <a:gd name="T7" fmla="*/ 100 h 133"/>
                <a:gd name="T8" fmla="*/ 4 w 126"/>
                <a:gd name="T9" fmla="*/ 96 h 133"/>
                <a:gd name="T10" fmla="*/ 8 w 126"/>
                <a:gd name="T11" fmla="*/ 92 h 133"/>
                <a:gd name="T12" fmla="*/ 15 w 126"/>
                <a:gd name="T13" fmla="*/ 92 h 133"/>
                <a:gd name="T14" fmla="*/ 23 w 126"/>
                <a:gd name="T15" fmla="*/ 89 h 133"/>
                <a:gd name="T16" fmla="*/ 30 w 126"/>
                <a:gd name="T17" fmla="*/ 85 h 133"/>
                <a:gd name="T18" fmla="*/ 37 w 126"/>
                <a:gd name="T19" fmla="*/ 92 h 133"/>
                <a:gd name="T20" fmla="*/ 45 w 126"/>
                <a:gd name="T21" fmla="*/ 89 h 133"/>
                <a:gd name="T22" fmla="*/ 49 w 126"/>
                <a:gd name="T23" fmla="*/ 92 h 133"/>
                <a:gd name="T24" fmla="*/ 52 w 126"/>
                <a:gd name="T25" fmla="*/ 78 h 133"/>
                <a:gd name="T26" fmla="*/ 52 w 126"/>
                <a:gd name="T27" fmla="*/ 67 h 133"/>
                <a:gd name="T28" fmla="*/ 49 w 126"/>
                <a:gd name="T29" fmla="*/ 63 h 133"/>
                <a:gd name="T30" fmla="*/ 45 w 126"/>
                <a:gd name="T31" fmla="*/ 59 h 133"/>
                <a:gd name="T32" fmla="*/ 49 w 126"/>
                <a:gd name="T33" fmla="*/ 55 h 133"/>
                <a:gd name="T34" fmla="*/ 49 w 126"/>
                <a:gd name="T35" fmla="*/ 52 h 133"/>
                <a:gd name="T36" fmla="*/ 56 w 126"/>
                <a:gd name="T37" fmla="*/ 48 h 133"/>
                <a:gd name="T38" fmla="*/ 56 w 126"/>
                <a:gd name="T39" fmla="*/ 41 h 133"/>
                <a:gd name="T40" fmla="*/ 49 w 126"/>
                <a:gd name="T41" fmla="*/ 37 h 133"/>
                <a:gd name="T42" fmla="*/ 37 w 126"/>
                <a:gd name="T43" fmla="*/ 37 h 133"/>
                <a:gd name="T44" fmla="*/ 34 w 126"/>
                <a:gd name="T45" fmla="*/ 37 h 133"/>
                <a:gd name="T46" fmla="*/ 34 w 126"/>
                <a:gd name="T47" fmla="*/ 29 h 133"/>
                <a:gd name="T48" fmla="*/ 56 w 126"/>
                <a:gd name="T49" fmla="*/ 26 h 133"/>
                <a:gd name="T50" fmla="*/ 60 w 126"/>
                <a:gd name="T51" fmla="*/ 26 h 133"/>
                <a:gd name="T52" fmla="*/ 67 w 126"/>
                <a:gd name="T53" fmla="*/ 29 h 133"/>
                <a:gd name="T54" fmla="*/ 71 w 126"/>
                <a:gd name="T55" fmla="*/ 26 h 133"/>
                <a:gd name="T56" fmla="*/ 78 w 126"/>
                <a:gd name="T57" fmla="*/ 29 h 133"/>
                <a:gd name="T58" fmla="*/ 82 w 126"/>
                <a:gd name="T59" fmla="*/ 29 h 133"/>
                <a:gd name="T60" fmla="*/ 82 w 126"/>
                <a:gd name="T61" fmla="*/ 29 h 133"/>
                <a:gd name="T62" fmla="*/ 86 w 126"/>
                <a:gd name="T63" fmla="*/ 22 h 133"/>
                <a:gd name="T64" fmla="*/ 97 w 126"/>
                <a:gd name="T65" fmla="*/ 3 h 133"/>
                <a:gd name="T66" fmla="*/ 108 w 126"/>
                <a:gd name="T67" fmla="*/ 0 h 133"/>
                <a:gd name="T68" fmla="*/ 115 w 126"/>
                <a:gd name="T69" fmla="*/ 0 h 133"/>
                <a:gd name="T70" fmla="*/ 123 w 126"/>
                <a:gd name="T71" fmla="*/ 3 h 133"/>
                <a:gd name="T72" fmla="*/ 126 w 126"/>
                <a:gd name="T73" fmla="*/ 3 h 133"/>
                <a:gd name="T74" fmla="*/ 123 w 126"/>
                <a:gd name="T75" fmla="*/ 11 h 133"/>
                <a:gd name="T76" fmla="*/ 119 w 126"/>
                <a:gd name="T77" fmla="*/ 29 h 133"/>
                <a:gd name="T78" fmla="*/ 115 w 126"/>
                <a:gd name="T79" fmla="*/ 37 h 133"/>
                <a:gd name="T80" fmla="*/ 112 w 126"/>
                <a:gd name="T81" fmla="*/ 48 h 133"/>
                <a:gd name="T82" fmla="*/ 112 w 126"/>
                <a:gd name="T83" fmla="*/ 55 h 133"/>
                <a:gd name="T84" fmla="*/ 104 w 126"/>
                <a:gd name="T85" fmla="*/ 70 h 133"/>
                <a:gd name="T86" fmla="*/ 97 w 126"/>
                <a:gd name="T87" fmla="*/ 74 h 133"/>
                <a:gd name="T88" fmla="*/ 89 w 126"/>
                <a:gd name="T89" fmla="*/ 85 h 133"/>
                <a:gd name="T90" fmla="*/ 82 w 126"/>
                <a:gd name="T91" fmla="*/ 96 h 133"/>
                <a:gd name="T92" fmla="*/ 82 w 126"/>
                <a:gd name="T93" fmla="*/ 107 h 133"/>
                <a:gd name="T94" fmla="*/ 78 w 126"/>
                <a:gd name="T95" fmla="*/ 115 h 133"/>
                <a:gd name="T96" fmla="*/ 67 w 126"/>
                <a:gd name="T97" fmla="*/ 126 h 133"/>
                <a:gd name="T98" fmla="*/ 56 w 126"/>
                <a:gd name="T99" fmla="*/ 130 h 133"/>
                <a:gd name="T100" fmla="*/ 56 w 126"/>
                <a:gd name="T101" fmla="*/ 122 h 133"/>
                <a:gd name="T102" fmla="*/ 49 w 126"/>
                <a:gd name="T103" fmla="*/ 126 h 133"/>
                <a:gd name="T104" fmla="*/ 45 w 126"/>
                <a:gd name="T105" fmla="*/ 126 h 133"/>
                <a:gd name="T106" fmla="*/ 37 w 126"/>
                <a:gd name="T107" fmla="*/ 130 h 133"/>
                <a:gd name="T108" fmla="*/ 34 w 126"/>
                <a:gd name="T109" fmla="*/ 126 h 133"/>
                <a:gd name="T110" fmla="*/ 30 w 126"/>
                <a:gd name="T111" fmla="*/ 122 h 133"/>
                <a:gd name="T112" fmla="*/ 26 w 126"/>
                <a:gd name="T113" fmla="*/ 126 h 133"/>
                <a:gd name="T114" fmla="*/ 19 w 126"/>
                <a:gd name="T115" fmla="*/ 130 h 133"/>
                <a:gd name="T116" fmla="*/ 15 w 126"/>
                <a:gd name="T117" fmla="*/ 133 h 133"/>
                <a:gd name="T118" fmla="*/ 12 w 126"/>
                <a:gd name="T119" fmla="*/ 126 h 133"/>
                <a:gd name="T120" fmla="*/ 4 w 126"/>
                <a:gd name="T121" fmla="*/ 1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3">
                  <a:moveTo>
                    <a:pt x="0" y="115"/>
                  </a:moveTo>
                  <a:lnTo>
                    <a:pt x="4" y="111"/>
                  </a:lnTo>
                  <a:lnTo>
                    <a:pt x="4" y="111"/>
                  </a:lnTo>
                  <a:lnTo>
                    <a:pt x="4" y="111"/>
                  </a:lnTo>
                  <a:lnTo>
                    <a:pt x="8" y="111"/>
                  </a:lnTo>
                  <a:lnTo>
                    <a:pt x="8" y="107"/>
                  </a:lnTo>
                  <a:lnTo>
                    <a:pt x="12" y="107"/>
                  </a:lnTo>
                  <a:lnTo>
                    <a:pt x="15" y="111"/>
                  </a:lnTo>
                  <a:lnTo>
                    <a:pt x="15" y="107"/>
                  </a:lnTo>
                  <a:lnTo>
                    <a:pt x="15" y="100"/>
                  </a:lnTo>
                  <a:lnTo>
                    <a:pt x="12" y="100"/>
                  </a:lnTo>
                  <a:lnTo>
                    <a:pt x="12" y="100"/>
                  </a:lnTo>
                  <a:lnTo>
                    <a:pt x="8" y="100"/>
                  </a:lnTo>
                  <a:lnTo>
                    <a:pt x="4" y="100"/>
                  </a:lnTo>
                  <a:lnTo>
                    <a:pt x="4" y="96"/>
                  </a:lnTo>
                  <a:lnTo>
                    <a:pt x="4" y="96"/>
                  </a:lnTo>
                  <a:lnTo>
                    <a:pt x="8" y="92"/>
                  </a:lnTo>
                  <a:lnTo>
                    <a:pt x="8" y="92"/>
                  </a:lnTo>
                  <a:lnTo>
                    <a:pt x="12" y="96"/>
                  </a:lnTo>
                  <a:lnTo>
                    <a:pt x="15" y="92"/>
                  </a:lnTo>
                  <a:lnTo>
                    <a:pt x="15" y="92"/>
                  </a:lnTo>
                  <a:lnTo>
                    <a:pt x="19" y="92"/>
                  </a:lnTo>
                  <a:lnTo>
                    <a:pt x="23" y="92"/>
                  </a:lnTo>
                  <a:lnTo>
                    <a:pt x="23" y="89"/>
                  </a:lnTo>
                  <a:lnTo>
                    <a:pt x="23" y="85"/>
                  </a:lnTo>
                  <a:lnTo>
                    <a:pt x="26" y="85"/>
                  </a:lnTo>
                  <a:lnTo>
                    <a:pt x="30" y="85"/>
                  </a:lnTo>
                  <a:lnTo>
                    <a:pt x="30" y="89"/>
                  </a:lnTo>
                  <a:lnTo>
                    <a:pt x="34" y="92"/>
                  </a:lnTo>
                  <a:lnTo>
                    <a:pt x="37" y="92"/>
                  </a:lnTo>
                  <a:lnTo>
                    <a:pt x="37" y="92"/>
                  </a:lnTo>
                  <a:lnTo>
                    <a:pt x="41" y="89"/>
                  </a:lnTo>
                  <a:lnTo>
                    <a:pt x="45" y="89"/>
                  </a:lnTo>
                  <a:lnTo>
                    <a:pt x="49" y="92"/>
                  </a:lnTo>
                  <a:lnTo>
                    <a:pt x="49" y="92"/>
                  </a:lnTo>
                  <a:lnTo>
                    <a:pt x="49" y="92"/>
                  </a:lnTo>
                  <a:lnTo>
                    <a:pt x="52" y="92"/>
                  </a:lnTo>
                  <a:lnTo>
                    <a:pt x="49" y="89"/>
                  </a:lnTo>
                  <a:lnTo>
                    <a:pt x="52" y="78"/>
                  </a:lnTo>
                  <a:lnTo>
                    <a:pt x="56" y="70"/>
                  </a:lnTo>
                  <a:lnTo>
                    <a:pt x="56" y="67"/>
                  </a:lnTo>
                  <a:lnTo>
                    <a:pt x="52" y="67"/>
                  </a:lnTo>
                  <a:lnTo>
                    <a:pt x="52" y="67"/>
                  </a:lnTo>
                  <a:lnTo>
                    <a:pt x="52" y="63"/>
                  </a:lnTo>
                  <a:lnTo>
                    <a:pt x="49" y="63"/>
                  </a:lnTo>
                  <a:lnTo>
                    <a:pt x="49" y="63"/>
                  </a:lnTo>
                  <a:lnTo>
                    <a:pt x="49" y="59"/>
                  </a:lnTo>
                  <a:lnTo>
                    <a:pt x="45" y="59"/>
                  </a:lnTo>
                  <a:lnTo>
                    <a:pt x="45" y="59"/>
                  </a:lnTo>
                  <a:lnTo>
                    <a:pt x="49" y="55"/>
                  </a:lnTo>
                  <a:lnTo>
                    <a:pt x="49" y="55"/>
                  </a:lnTo>
                  <a:lnTo>
                    <a:pt x="49" y="55"/>
                  </a:lnTo>
                  <a:lnTo>
                    <a:pt x="49" y="55"/>
                  </a:lnTo>
                  <a:lnTo>
                    <a:pt x="49" y="52"/>
                  </a:lnTo>
                  <a:lnTo>
                    <a:pt x="49" y="52"/>
                  </a:lnTo>
                  <a:lnTo>
                    <a:pt x="52" y="48"/>
                  </a:lnTo>
                  <a:lnTo>
                    <a:pt x="56" y="48"/>
                  </a:lnTo>
                  <a:lnTo>
                    <a:pt x="56" y="44"/>
                  </a:lnTo>
                  <a:lnTo>
                    <a:pt x="56" y="44"/>
                  </a:lnTo>
                  <a:lnTo>
                    <a:pt x="56" y="41"/>
                  </a:lnTo>
                  <a:lnTo>
                    <a:pt x="56" y="37"/>
                  </a:lnTo>
                  <a:lnTo>
                    <a:pt x="52" y="37"/>
                  </a:lnTo>
                  <a:lnTo>
                    <a:pt x="49" y="37"/>
                  </a:lnTo>
                  <a:lnTo>
                    <a:pt x="45" y="37"/>
                  </a:lnTo>
                  <a:lnTo>
                    <a:pt x="41" y="37"/>
                  </a:lnTo>
                  <a:lnTo>
                    <a:pt x="37" y="37"/>
                  </a:lnTo>
                  <a:lnTo>
                    <a:pt x="37" y="41"/>
                  </a:lnTo>
                  <a:lnTo>
                    <a:pt x="34" y="37"/>
                  </a:lnTo>
                  <a:lnTo>
                    <a:pt x="34" y="37"/>
                  </a:lnTo>
                  <a:lnTo>
                    <a:pt x="34" y="33"/>
                  </a:lnTo>
                  <a:lnTo>
                    <a:pt x="34" y="29"/>
                  </a:lnTo>
                  <a:lnTo>
                    <a:pt x="34" y="29"/>
                  </a:lnTo>
                  <a:lnTo>
                    <a:pt x="34" y="26"/>
                  </a:lnTo>
                  <a:lnTo>
                    <a:pt x="56" y="26"/>
                  </a:lnTo>
                  <a:lnTo>
                    <a:pt x="56" y="26"/>
                  </a:lnTo>
                  <a:lnTo>
                    <a:pt x="60" y="26"/>
                  </a:lnTo>
                  <a:lnTo>
                    <a:pt x="60" y="26"/>
                  </a:lnTo>
                  <a:lnTo>
                    <a:pt x="60" y="26"/>
                  </a:lnTo>
                  <a:lnTo>
                    <a:pt x="63" y="26"/>
                  </a:lnTo>
                  <a:lnTo>
                    <a:pt x="63" y="26"/>
                  </a:lnTo>
                  <a:lnTo>
                    <a:pt x="67" y="29"/>
                  </a:lnTo>
                  <a:lnTo>
                    <a:pt x="67" y="29"/>
                  </a:lnTo>
                  <a:lnTo>
                    <a:pt x="67" y="26"/>
                  </a:lnTo>
                  <a:lnTo>
                    <a:pt x="71" y="26"/>
                  </a:lnTo>
                  <a:lnTo>
                    <a:pt x="71" y="29"/>
                  </a:lnTo>
                  <a:lnTo>
                    <a:pt x="74" y="29"/>
                  </a:lnTo>
                  <a:lnTo>
                    <a:pt x="78" y="29"/>
                  </a:lnTo>
                  <a:lnTo>
                    <a:pt x="78" y="29"/>
                  </a:lnTo>
                  <a:lnTo>
                    <a:pt x="78" y="29"/>
                  </a:lnTo>
                  <a:lnTo>
                    <a:pt x="82" y="29"/>
                  </a:lnTo>
                  <a:lnTo>
                    <a:pt x="82" y="29"/>
                  </a:lnTo>
                  <a:lnTo>
                    <a:pt x="82" y="29"/>
                  </a:lnTo>
                  <a:lnTo>
                    <a:pt x="82" y="29"/>
                  </a:lnTo>
                  <a:lnTo>
                    <a:pt x="82" y="26"/>
                  </a:lnTo>
                  <a:lnTo>
                    <a:pt x="82" y="26"/>
                  </a:lnTo>
                  <a:lnTo>
                    <a:pt x="86" y="22"/>
                  </a:lnTo>
                  <a:lnTo>
                    <a:pt x="86" y="18"/>
                  </a:lnTo>
                  <a:lnTo>
                    <a:pt x="93" y="7"/>
                  </a:lnTo>
                  <a:lnTo>
                    <a:pt x="97" y="3"/>
                  </a:lnTo>
                  <a:lnTo>
                    <a:pt x="100" y="3"/>
                  </a:lnTo>
                  <a:lnTo>
                    <a:pt x="100" y="3"/>
                  </a:lnTo>
                  <a:lnTo>
                    <a:pt x="108" y="0"/>
                  </a:lnTo>
                  <a:lnTo>
                    <a:pt x="112" y="0"/>
                  </a:lnTo>
                  <a:lnTo>
                    <a:pt x="112" y="0"/>
                  </a:lnTo>
                  <a:lnTo>
                    <a:pt x="115" y="0"/>
                  </a:lnTo>
                  <a:lnTo>
                    <a:pt x="119" y="0"/>
                  </a:lnTo>
                  <a:lnTo>
                    <a:pt x="119" y="0"/>
                  </a:lnTo>
                  <a:lnTo>
                    <a:pt x="123" y="3"/>
                  </a:lnTo>
                  <a:lnTo>
                    <a:pt x="123" y="0"/>
                  </a:lnTo>
                  <a:lnTo>
                    <a:pt x="126" y="0"/>
                  </a:lnTo>
                  <a:lnTo>
                    <a:pt x="126" y="3"/>
                  </a:lnTo>
                  <a:lnTo>
                    <a:pt x="126" y="3"/>
                  </a:lnTo>
                  <a:lnTo>
                    <a:pt x="126" y="11"/>
                  </a:lnTo>
                  <a:lnTo>
                    <a:pt x="123" y="11"/>
                  </a:lnTo>
                  <a:lnTo>
                    <a:pt x="123" y="15"/>
                  </a:lnTo>
                  <a:lnTo>
                    <a:pt x="115" y="22"/>
                  </a:lnTo>
                  <a:lnTo>
                    <a:pt x="119" y="29"/>
                  </a:lnTo>
                  <a:lnTo>
                    <a:pt x="115" y="33"/>
                  </a:lnTo>
                  <a:lnTo>
                    <a:pt x="115" y="33"/>
                  </a:lnTo>
                  <a:lnTo>
                    <a:pt x="115" y="37"/>
                  </a:lnTo>
                  <a:lnTo>
                    <a:pt x="112" y="41"/>
                  </a:lnTo>
                  <a:lnTo>
                    <a:pt x="115" y="44"/>
                  </a:lnTo>
                  <a:lnTo>
                    <a:pt x="112" y="48"/>
                  </a:lnTo>
                  <a:lnTo>
                    <a:pt x="115" y="48"/>
                  </a:lnTo>
                  <a:lnTo>
                    <a:pt x="112" y="52"/>
                  </a:lnTo>
                  <a:lnTo>
                    <a:pt x="112" y="55"/>
                  </a:lnTo>
                  <a:lnTo>
                    <a:pt x="108" y="59"/>
                  </a:lnTo>
                  <a:lnTo>
                    <a:pt x="108" y="63"/>
                  </a:lnTo>
                  <a:lnTo>
                    <a:pt x="104" y="70"/>
                  </a:lnTo>
                  <a:lnTo>
                    <a:pt x="100" y="74"/>
                  </a:lnTo>
                  <a:lnTo>
                    <a:pt x="97" y="74"/>
                  </a:lnTo>
                  <a:lnTo>
                    <a:pt x="97" y="74"/>
                  </a:lnTo>
                  <a:lnTo>
                    <a:pt x="93" y="78"/>
                  </a:lnTo>
                  <a:lnTo>
                    <a:pt x="89" y="81"/>
                  </a:lnTo>
                  <a:lnTo>
                    <a:pt x="89" y="85"/>
                  </a:lnTo>
                  <a:lnTo>
                    <a:pt x="86" y="89"/>
                  </a:lnTo>
                  <a:lnTo>
                    <a:pt x="82" y="92"/>
                  </a:lnTo>
                  <a:lnTo>
                    <a:pt x="82" y="96"/>
                  </a:lnTo>
                  <a:lnTo>
                    <a:pt x="82" y="96"/>
                  </a:lnTo>
                  <a:lnTo>
                    <a:pt x="82" y="104"/>
                  </a:lnTo>
                  <a:lnTo>
                    <a:pt x="82" y="107"/>
                  </a:lnTo>
                  <a:lnTo>
                    <a:pt x="82" y="111"/>
                  </a:lnTo>
                  <a:lnTo>
                    <a:pt x="78" y="115"/>
                  </a:lnTo>
                  <a:lnTo>
                    <a:pt x="78" y="115"/>
                  </a:lnTo>
                  <a:lnTo>
                    <a:pt x="74" y="118"/>
                  </a:lnTo>
                  <a:lnTo>
                    <a:pt x="74" y="118"/>
                  </a:lnTo>
                  <a:lnTo>
                    <a:pt x="67" y="126"/>
                  </a:lnTo>
                  <a:lnTo>
                    <a:pt x="63" y="130"/>
                  </a:lnTo>
                  <a:lnTo>
                    <a:pt x="60" y="130"/>
                  </a:lnTo>
                  <a:lnTo>
                    <a:pt x="56" y="130"/>
                  </a:lnTo>
                  <a:lnTo>
                    <a:pt x="56" y="126"/>
                  </a:lnTo>
                  <a:lnTo>
                    <a:pt x="52" y="126"/>
                  </a:lnTo>
                  <a:lnTo>
                    <a:pt x="56" y="122"/>
                  </a:lnTo>
                  <a:lnTo>
                    <a:pt x="56" y="122"/>
                  </a:lnTo>
                  <a:lnTo>
                    <a:pt x="52" y="122"/>
                  </a:lnTo>
                  <a:lnTo>
                    <a:pt x="49" y="126"/>
                  </a:lnTo>
                  <a:lnTo>
                    <a:pt x="45" y="126"/>
                  </a:lnTo>
                  <a:lnTo>
                    <a:pt x="45" y="126"/>
                  </a:lnTo>
                  <a:lnTo>
                    <a:pt x="45" y="126"/>
                  </a:lnTo>
                  <a:lnTo>
                    <a:pt x="41" y="130"/>
                  </a:lnTo>
                  <a:lnTo>
                    <a:pt x="37" y="130"/>
                  </a:lnTo>
                  <a:lnTo>
                    <a:pt x="37" y="130"/>
                  </a:lnTo>
                  <a:lnTo>
                    <a:pt x="37" y="126"/>
                  </a:lnTo>
                  <a:lnTo>
                    <a:pt x="34" y="126"/>
                  </a:lnTo>
                  <a:lnTo>
                    <a:pt x="34" y="126"/>
                  </a:lnTo>
                  <a:lnTo>
                    <a:pt x="34" y="130"/>
                  </a:lnTo>
                  <a:lnTo>
                    <a:pt x="34" y="126"/>
                  </a:lnTo>
                  <a:lnTo>
                    <a:pt x="30" y="122"/>
                  </a:lnTo>
                  <a:lnTo>
                    <a:pt x="30" y="122"/>
                  </a:lnTo>
                  <a:lnTo>
                    <a:pt x="26" y="122"/>
                  </a:lnTo>
                  <a:lnTo>
                    <a:pt x="26" y="126"/>
                  </a:lnTo>
                  <a:lnTo>
                    <a:pt x="23" y="126"/>
                  </a:lnTo>
                  <a:lnTo>
                    <a:pt x="23" y="126"/>
                  </a:lnTo>
                  <a:lnTo>
                    <a:pt x="19" y="130"/>
                  </a:lnTo>
                  <a:lnTo>
                    <a:pt x="19" y="130"/>
                  </a:lnTo>
                  <a:lnTo>
                    <a:pt x="15" y="133"/>
                  </a:lnTo>
                  <a:lnTo>
                    <a:pt x="15" y="133"/>
                  </a:lnTo>
                  <a:lnTo>
                    <a:pt x="12" y="130"/>
                  </a:lnTo>
                  <a:lnTo>
                    <a:pt x="12" y="130"/>
                  </a:lnTo>
                  <a:lnTo>
                    <a:pt x="12" y="126"/>
                  </a:lnTo>
                  <a:lnTo>
                    <a:pt x="12" y="122"/>
                  </a:lnTo>
                  <a:lnTo>
                    <a:pt x="4" y="118"/>
                  </a:lnTo>
                  <a:lnTo>
                    <a:pt x="4" y="118"/>
                  </a:lnTo>
                  <a:lnTo>
                    <a:pt x="0" y="115"/>
                  </a:lnTo>
                  <a:close/>
                </a:path>
              </a:pathLst>
            </a:custGeom>
            <a:grpFill/>
            <a:ln>
              <a:noFill/>
            </a:ln>
          </p:spPr>
          <p:txBody>
            <a:bodyPr vert="horz" wrap="square" lIns="91440" tIns="45720" rIns="91440" bIns="45720" numCol="1" anchor="t" anchorCtr="0" compatLnSpc="1"/>
            <a:lstStyle/>
            <a:p>
              <a:endParaRPr lang="en-US"/>
            </a:p>
          </p:txBody>
        </p:sp>
        <p:sp>
          <p:nvSpPr>
            <p:cNvPr id="284" name="Freeform 137"/>
            <p:cNvSpPr/>
            <p:nvPr/>
          </p:nvSpPr>
          <p:spPr bwMode="auto">
            <a:xfrm>
              <a:off x="4545201" y="3262173"/>
              <a:ext cx="24446" cy="28306"/>
            </a:xfrm>
            <a:custGeom>
              <a:avLst/>
              <a:gdLst>
                <a:gd name="T0" fmla="*/ 19 w 19"/>
                <a:gd name="T1" fmla="*/ 8 h 22"/>
                <a:gd name="T2" fmla="*/ 19 w 19"/>
                <a:gd name="T3" fmla="*/ 4 h 22"/>
                <a:gd name="T4" fmla="*/ 15 w 19"/>
                <a:gd name="T5" fmla="*/ 0 h 22"/>
                <a:gd name="T6" fmla="*/ 15 w 19"/>
                <a:gd name="T7" fmla="*/ 0 h 22"/>
                <a:gd name="T8" fmla="*/ 11 w 19"/>
                <a:gd name="T9" fmla="*/ 0 h 22"/>
                <a:gd name="T10" fmla="*/ 11 w 19"/>
                <a:gd name="T11" fmla="*/ 4 h 22"/>
                <a:gd name="T12" fmla="*/ 8 w 19"/>
                <a:gd name="T13" fmla="*/ 4 h 22"/>
                <a:gd name="T14" fmla="*/ 8 w 19"/>
                <a:gd name="T15" fmla="*/ 4 h 22"/>
                <a:gd name="T16" fmla="*/ 4 w 19"/>
                <a:gd name="T17" fmla="*/ 8 h 22"/>
                <a:gd name="T18" fmla="*/ 4 w 19"/>
                <a:gd name="T19" fmla="*/ 8 h 22"/>
                <a:gd name="T20" fmla="*/ 0 w 19"/>
                <a:gd name="T21" fmla="*/ 11 h 22"/>
                <a:gd name="T22" fmla="*/ 0 w 19"/>
                <a:gd name="T23" fmla="*/ 11 h 22"/>
                <a:gd name="T24" fmla="*/ 0 w 19"/>
                <a:gd name="T25" fmla="*/ 11 h 22"/>
                <a:gd name="T26" fmla="*/ 4 w 19"/>
                <a:gd name="T27" fmla="*/ 19 h 22"/>
                <a:gd name="T28" fmla="*/ 0 w 19"/>
                <a:gd name="T29" fmla="*/ 19 h 22"/>
                <a:gd name="T30" fmla="*/ 0 w 19"/>
                <a:gd name="T31" fmla="*/ 22 h 22"/>
                <a:gd name="T32" fmla="*/ 4 w 19"/>
                <a:gd name="T33" fmla="*/ 19 h 22"/>
                <a:gd name="T34" fmla="*/ 8 w 19"/>
                <a:gd name="T35" fmla="*/ 19 h 22"/>
                <a:gd name="T36" fmla="*/ 11 w 19"/>
                <a:gd name="T37" fmla="*/ 19 h 22"/>
                <a:gd name="T38" fmla="*/ 8 w 19"/>
                <a:gd name="T39" fmla="*/ 11 h 22"/>
                <a:gd name="T40" fmla="*/ 11 w 19"/>
                <a:gd name="T41" fmla="*/ 11 h 22"/>
                <a:gd name="T42" fmla="*/ 15 w 19"/>
                <a:gd name="T43" fmla="*/ 8 h 22"/>
                <a:gd name="T44" fmla="*/ 19 w 19"/>
                <a:gd name="T4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2">
                  <a:moveTo>
                    <a:pt x="19" y="8"/>
                  </a:moveTo>
                  <a:lnTo>
                    <a:pt x="19" y="4"/>
                  </a:lnTo>
                  <a:lnTo>
                    <a:pt x="15" y="0"/>
                  </a:lnTo>
                  <a:lnTo>
                    <a:pt x="15" y="0"/>
                  </a:lnTo>
                  <a:lnTo>
                    <a:pt x="11" y="0"/>
                  </a:lnTo>
                  <a:lnTo>
                    <a:pt x="11" y="4"/>
                  </a:lnTo>
                  <a:lnTo>
                    <a:pt x="8" y="4"/>
                  </a:lnTo>
                  <a:lnTo>
                    <a:pt x="8" y="4"/>
                  </a:lnTo>
                  <a:lnTo>
                    <a:pt x="4" y="8"/>
                  </a:lnTo>
                  <a:lnTo>
                    <a:pt x="4" y="8"/>
                  </a:lnTo>
                  <a:lnTo>
                    <a:pt x="0" y="11"/>
                  </a:lnTo>
                  <a:lnTo>
                    <a:pt x="0" y="11"/>
                  </a:lnTo>
                  <a:lnTo>
                    <a:pt x="0" y="11"/>
                  </a:lnTo>
                  <a:lnTo>
                    <a:pt x="4" y="19"/>
                  </a:lnTo>
                  <a:lnTo>
                    <a:pt x="0" y="19"/>
                  </a:lnTo>
                  <a:lnTo>
                    <a:pt x="0" y="22"/>
                  </a:lnTo>
                  <a:lnTo>
                    <a:pt x="4" y="19"/>
                  </a:lnTo>
                  <a:lnTo>
                    <a:pt x="8" y="19"/>
                  </a:lnTo>
                  <a:lnTo>
                    <a:pt x="11" y="19"/>
                  </a:lnTo>
                  <a:lnTo>
                    <a:pt x="8" y="11"/>
                  </a:lnTo>
                  <a:lnTo>
                    <a:pt x="11" y="11"/>
                  </a:lnTo>
                  <a:lnTo>
                    <a:pt x="15" y="8"/>
                  </a:lnTo>
                  <a:lnTo>
                    <a:pt x="19" y="8"/>
                  </a:lnTo>
                  <a:close/>
                </a:path>
              </a:pathLst>
            </a:custGeom>
            <a:grpFill/>
            <a:ln>
              <a:noFill/>
            </a:ln>
          </p:spPr>
          <p:txBody>
            <a:bodyPr vert="horz" wrap="square" lIns="91440" tIns="45720" rIns="91440" bIns="45720" numCol="1" anchor="t" anchorCtr="0" compatLnSpc="1"/>
            <a:lstStyle/>
            <a:p>
              <a:endParaRPr lang="en-US"/>
            </a:p>
          </p:txBody>
        </p:sp>
        <p:sp>
          <p:nvSpPr>
            <p:cNvPr id="285" name="Freeform 138"/>
            <p:cNvSpPr/>
            <p:nvPr/>
          </p:nvSpPr>
          <p:spPr bwMode="auto">
            <a:xfrm>
              <a:off x="4911889" y="3195268"/>
              <a:ext cx="238027" cy="220014"/>
            </a:xfrm>
            <a:custGeom>
              <a:avLst/>
              <a:gdLst>
                <a:gd name="T0" fmla="*/ 23 w 185"/>
                <a:gd name="T1" fmla="*/ 4 h 171"/>
                <a:gd name="T2" fmla="*/ 78 w 185"/>
                <a:gd name="T3" fmla="*/ 0 h 171"/>
                <a:gd name="T4" fmla="*/ 141 w 185"/>
                <a:gd name="T5" fmla="*/ 37 h 171"/>
                <a:gd name="T6" fmla="*/ 163 w 185"/>
                <a:gd name="T7" fmla="*/ 56 h 171"/>
                <a:gd name="T8" fmla="*/ 163 w 185"/>
                <a:gd name="T9" fmla="*/ 60 h 171"/>
                <a:gd name="T10" fmla="*/ 156 w 185"/>
                <a:gd name="T11" fmla="*/ 74 h 171"/>
                <a:gd name="T12" fmla="*/ 163 w 185"/>
                <a:gd name="T13" fmla="*/ 86 h 171"/>
                <a:gd name="T14" fmla="*/ 167 w 185"/>
                <a:gd name="T15" fmla="*/ 93 h 171"/>
                <a:gd name="T16" fmla="*/ 163 w 185"/>
                <a:gd name="T17" fmla="*/ 97 h 171"/>
                <a:gd name="T18" fmla="*/ 167 w 185"/>
                <a:gd name="T19" fmla="*/ 108 h 171"/>
                <a:gd name="T20" fmla="*/ 167 w 185"/>
                <a:gd name="T21" fmla="*/ 119 h 171"/>
                <a:gd name="T22" fmla="*/ 167 w 185"/>
                <a:gd name="T23" fmla="*/ 123 h 171"/>
                <a:gd name="T24" fmla="*/ 171 w 185"/>
                <a:gd name="T25" fmla="*/ 126 h 171"/>
                <a:gd name="T26" fmla="*/ 174 w 185"/>
                <a:gd name="T27" fmla="*/ 141 h 171"/>
                <a:gd name="T28" fmla="*/ 185 w 185"/>
                <a:gd name="T29" fmla="*/ 145 h 171"/>
                <a:gd name="T30" fmla="*/ 182 w 185"/>
                <a:gd name="T31" fmla="*/ 145 h 171"/>
                <a:gd name="T32" fmla="*/ 174 w 185"/>
                <a:gd name="T33" fmla="*/ 149 h 171"/>
                <a:gd name="T34" fmla="*/ 167 w 185"/>
                <a:gd name="T35" fmla="*/ 152 h 171"/>
                <a:gd name="T36" fmla="*/ 160 w 185"/>
                <a:gd name="T37" fmla="*/ 152 h 171"/>
                <a:gd name="T38" fmla="*/ 148 w 185"/>
                <a:gd name="T39" fmla="*/ 156 h 171"/>
                <a:gd name="T40" fmla="*/ 141 w 185"/>
                <a:gd name="T41" fmla="*/ 156 h 171"/>
                <a:gd name="T42" fmla="*/ 141 w 185"/>
                <a:gd name="T43" fmla="*/ 160 h 171"/>
                <a:gd name="T44" fmla="*/ 130 w 185"/>
                <a:gd name="T45" fmla="*/ 160 h 171"/>
                <a:gd name="T46" fmla="*/ 126 w 185"/>
                <a:gd name="T47" fmla="*/ 160 h 171"/>
                <a:gd name="T48" fmla="*/ 119 w 185"/>
                <a:gd name="T49" fmla="*/ 163 h 171"/>
                <a:gd name="T50" fmla="*/ 111 w 185"/>
                <a:gd name="T51" fmla="*/ 160 h 171"/>
                <a:gd name="T52" fmla="*/ 108 w 185"/>
                <a:gd name="T53" fmla="*/ 160 h 171"/>
                <a:gd name="T54" fmla="*/ 104 w 185"/>
                <a:gd name="T55" fmla="*/ 160 h 171"/>
                <a:gd name="T56" fmla="*/ 82 w 185"/>
                <a:gd name="T57" fmla="*/ 171 h 171"/>
                <a:gd name="T58" fmla="*/ 74 w 185"/>
                <a:gd name="T59" fmla="*/ 134 h 171"/>
                <a:gd name="T60" fmla="*/ 71 w 185"/>
                <a:gd name="T61" fmla="*/ 130 h 171"/>
                <a:gd name="T62" fmla="*/ 67 w 185"/>
                <a:gd name="T63" fmla="*/ 130 h 171"/>
                <a:gd name="T64" fmla="*/ 63 w 185"/>
                <a:gd name="T65" fmla="*/ 130 h 171"/>
                <a:gd name="T66" fmla="*/ 60 w 185"/>
                <a:gd name="T67" fmla="*/ 126 h 171"/>
                <a:gd name="T68" fmla="*/ 56 w 185"/>
                <a:gd name="T69" fmla="*/ 123 h 171"/>
                <a:gd name="T70" fmla="*/ 52 w 185"/>
                <a:gd name="T71" fmla="*/ 119 h 171"/>
                <a:gd name="T72" fmla="*/ 37 w 185"/>
                <a:gd name="T73" fmla="*/ 119 h 171"/>
                <a:gd name="T74" fmla="*/ 34 w 185"/>
                <a:gd name="T75" fmla="*/ 112 h 171"/>
                <a:gd name="T76" fmla="*/ 26 w 185"/>
                <a:gd name="T77" fmla="*/ 112 h 171"/>
                <a:gd name="T78" fmla="*/ 8 w 185"/>
                <a:gd name="T79" fmla="*/ 86 h 171"/>
                <a:gd name="T80" fmla="*/ 8 w 185"/>
                <a:gd name="T81" fmla="*/ 52 h 171"/>
                <a:gd name="T82" fmla="*/ 23 w 185"/>
                <a:gd name="T83" fmla="*/ 45 h 171"/>
                <a:gd name="T84" fmla="*/ 26 w 185"/>
                <a:gd name="T85" fmla="*/ 37 h 171"/>
                <a:gd name="T86" fmla="*/ 26 w 185"/>
                <a:gd name="T87" fmla="*/ 34 h 171"/>
                <a:gd name="T88" fmla="*/ 23 w 185"/>
                <a:gd name="T89" fmla="*/ 26 h 171"/>
                <a:gd name="T90" fmla="*/ 23 w 185"/>
                <a:gd name="T91" fmla="*/ 26 h 171"/>
                <a:gd name="T92" fmla="*/ 26 w 185"/>
                <a:gd name="T93" fmla="*/ 22 h 171"/>
                <a:gd name="T94" fmla="*/ 26 w 185"/>
                <a:gd name="T95" fmla="*/ 15 h 171"/>
                <a:gd name="T96" fmla="*/ 26 w 185"/>
                <a:gd name="T97" fmla="*/ 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71">
                  <a:moveTo>
                    <a:pt x="23" y="4"/>
                  </a:moveTo>
                  <a:lnTo>
                    <a:pt x="23" y="4"/>
                  </a:lnTo>
                  <a:lnTo>
                    <a:pt x="23" y="4"/>
                  </a:lnTo>
                  <a:lnTo>
                    <a:pt x="26" y="0"/>
                  </a:lnTo>
                  <a:lnTo>
                    <a:pt x="45" y="0"/>
                  </a:lnTo>
                  <a:lnTo>
                    <a:pt x="78" y="0"/>
                  </a:lnTo>
                  <a:lnTo>
                    <a:pt x="137" y="34"/>
                  </a:lnTo>
                  <a:lnTo>
                    <a:pt x="141" y="37"/>
                  </a:lnTo>
                  <a:lnTo>
                    <a:pt x="141" y="37"/>
                  </a:lnTo>
                  <a:lnTo>
                    <a:pt x="141" y="41"/>
                  </a:lnTo>
                  <a:lnTo>
                    <a:pt x="145" y="41"/>
                  </a:lnTo>
                  <a:lnTo>
                    <a:pt x="163" y="56"/>
                  </a:lnTo>
                  <a:lnTo>
                    <a:pt x="163" y="56"/>
                  </a:lnTo>
                  <a:lnTo>
                    <a:pt x="163" y="56"/>
                  </a:lnTo>
                  <a:lnTo>
                    <a:pt x="163" y="60"/>
                  </a:lnTo>
                  <a:lnTo>
                    <a:pt x="163" y="60"/>
                  </a:lnTo>
                  <a:lnTo>
                    <a:pt x="160" y="71"/>
                  </a:lnTo>
                  <a:lnTo>
                    <a:pt x="156" y="74"/>
                  </a:lnTo>
                  <a:lnTo>
                    <a:pt x="156" y="78"/>
                  </a:lnTo>
                  <a:lnTo>
                    <a:pt x="163" y="82"/>
                  </a:lnTo>
                  <a:lnTo>
                    <a:pt x="163" y="86"/>
                  </a:lnTo>
                  <a:lnTo>
                    <a:pt x="167" y="86"/>
                  </a:lnTo>
                  <a:lnTo>
                    <a:pt x="171" y="93"/>
                  </a:lnTo>
                  <a:lnTo>
                    <a:pt x="167" y="93"/>
                  </a:lnTo>
                  <a:lnTo>
                    <a:pt x="167" y="93"/>
                  </a:lnTo>
                  <a:lnTo>
                    <a:pt x="163" y="93"/>
                  </a:lnTo>
                  <a:lnTo>
                    <a:pt x="163" y="97"/>
                  </a:lnTo>
                  <a:lnTo>
                    <a:pt x="163" y="104"/>
                  </a:lnTo>
                  <a:lnTo>
                    <a:pt x="167" y="104"/>
                  </a:lnTo>
                  <a:lnTo>
                    <a:pt x="167" y="108"/>
                  </a:lnTo>
                  <a:lnTo>
                    <a:pt x="163" y="112"/>
                  </a:lnTo>
                  <a:lnTo>
                    <a:pt x="163" y="115"/>
                  </a:lnTo>
                  <a:lnTo>
                    <a:pt x="167" y="119"/>
                  </a:lnTo>
                  <a:lnTo>
                    <a:pt x="167" y="119"/>
                  </a:lnTo>
                  <a:lnTo>
                    <a:pt x="167" y="119"/>
                  </a:lnTo>
                  <a:lnTo>
                    <a:pt x="167" y="123"/>
                  </a:lnTo>
                  <a:lnTo>
                    <a:pt x="171" y="123"/>
                  </a:lnTo>
                  <a:lnTo>
                    <a:pt x="167" y="126"/>
                  </a:lnTo>
                  <a:lnTo>
                    <a:pt x="171" y="126"/>
                  </a:lnTo>
                  <a:lnTo>
                    <a:pt x="171" y="134"/>
                  </a:lnTo>
                  <a:lnTo>
                    <a:pt x="171" y="134"/>
                  </a:lnTo>
                  <a:lnTo>
                    <a:pt x="174" y="141"/>
                  </a:lnTo>
                  <a:lnTo>
                    <a:pt x="182" y="141"/>
                  </a:lnTo>
                  <a:lnTo>
                    <a:pt x="185" y="141"/>
                  </a:lnTo>
                  <a:lnTo>
                    <a:pt x="185" y="145"/>
                  </a:lnTo>
                  <a:lnTo>
                    <a:pt x="185" y="145"/>
                  </a:lnTo>
                  <a:lnTo>
                    <a:pt x="185" y="145"/>
                  </a:lnTo>
                  <a:lnTo>
                    <a:pt x="182" y="145"/>
                  </a:lnTo>
                  <a:lnTo>
                    <a:pt x="178" y="145"/>
                  </a:lnTo>
                  <a:lnTo>
                    <a:pt x="178" y="149"/>
                  </a:lnTo>
                  <a:lnTo>
                    <a:pt x="174" y="149"/>
                  </a:lnTo>
                  <a:lnTo>
                    <a:pt x="171" y="149"/>
                  </a:lnTo>
                  <a:lnTo>
                    <a:pt x="171" y="152"/>
                  </a:lnTo>
                  <a:lnTo>
                    <a:pt x="167" y="152"/>
                  </a:lnTo>
                  <a:lnTo>
                    <a:pt x="163" y="152"/>
                  </a:lnTo>
                  <a:lnTo>
                    <a:pt x="163" y="156"/>
                  </a:lnTo>
                  <a:lnTo>
                    <a:pt x="160" y="152"/>
                  </a:lnTo>
                  <a:lnTo>
                    <a:pt x="152" y="156"/>
                  </a:lnTo>
                  <a:lnTo>
                    <a:pt x="152" y="156"/>
                  </a:lnTo>
                  <a:lnTo>
                    <a:pt x="148" y="156"/>
                  </a:lnTo>
                  <a:lnTo>
                    <a:pt x="145" y="156"/>
                  </a:lnTo>
                  <a:lnTo>
                    <a:pt x="145" y="156"/>
                  </a:lnTo>
                  <a:lnTo>
                    <a:pt x="141" y="156"/>
                  </a:lnTo>
                  <a:lnTo>
                    <a:pt x="141" y="156"/>
                  </a:lnTo>
                  <a:lnTo>
                    <a:pt x="141" y="160"/>
                  </a:lnTo>
                  <a:lnTo>
                    <a:pt x="141" y="160"/>
                  </a:lnTo>
                  <a:lnTo>
                    <a:pt x="134" y="160"/>
                  </a:lnTo>
                  <a:lnTo>
                    <a:pt x="130" y="163"/>
                  </a:lnTo>
                  <a:lnTo>
                    <a:pt x="130" y="160"/>
                  </a:lnTo>
                  <a:lnTo>
                    <a:pt x="126" y="160"/>
                  </a:lnTo>
                  <a:lnTo>
                    <a:pt x="126" y="160"/>
                  </a:lnTo>
                  <a:lnTo>
                    <a:pt x="126" y="160"/>
                  </a:lnTo>
                  <a:lnTo>
                    <a:pt x="123" y="160"/>
                  </a:lnTo>
                  <a:lnTo>
                    <a:pt x="123" y="160"/>
                  </a:lnTo>
                  <a:lnTo>
                    <a:pt x="119" y="163"/>
                  </a:lnTo>
                  <a:lnTo>
                    <a:pt x="115" y="163"/>
                  </a:lnTo>
                  <a:lnTo>
                    <a:pt x="115" y="163"/>
                  </a:lnTo>
                  <a:lnTo>
                    <a:pt x="111" y="160"/>
                  </a:lnTo>
                  <a:lnTo>
                    <a:pt x="111" y="160"/>
                  </a:lnTo>
                  <a:lnTo>
                    <a:pt x="108" y="160"/>
                  </a:lnTo>
                  <a:lnTo>
                    <a:pt x="108" y="160"/>
                  </a:lnTo>
                  <a:lnTo>
                    <a:pt x="108" y="156"/>
                  </a:lnTo>
                  <a:lnTo>
                    <a:pt x="104" y="156"/>
                  </a:lnTo>
                  <a:lnTo>
                    <a:pt x="104" y="160"/>
                  </a:lnTo>
                  <a:lnTo>
                    <a:pt x="100" y="160"/>
                  </a:lnTo>
                  <a:lnTo>
                    <a:pt x="86" y="160"/>
                  </a:lnTo>
                  <a:lnTo>
                    <a:pt x="82" y="171"/>
                  </a:lnTo>
                  <a:lnTo>
                    <a:pt x="82" y="145"/>
                  </a:lnTo>
                  <a:lnTo>
                    <a:pt x="82" y="141"/>
                  </a:lnTo>
                  <a:lnTo>
                    <a:pt x="74" y="134"/>
                  </a:lnTo>
                  <a:lnTo>
                    <a:pt x="74" y="134"/>
                  </a:lnTo>
                  <a:lnTo>
                    <a:pt x="71" y="130"/>
                  </a:lnTo>
                  <a:lnTo>
                    <a:pt x="71" y="130"/>
                  </a:lnTo>
                  <a:lnTo>
                    <a:pt x="71" y="130"/>
                  </a:lnTo>
                  <a:lnTo>
                    <a:pt x="71" y="130"/>
                  </a:lnTo>
                  <a:lnTo>
                    <a:pt x="67" y="130"/>
                  </a:lnTo>
                  <a:lnTo>
                    <a:pt x="67" y="130"/>
                  </a:lnTo>
                  <a:lnTo>
                    <a:pt x="67" y="130"/>
                  </a:lnTo>
                  <a:lnTo>
                    <a:pt x="63" y="130"/>
                  </a:lnTo>
                  <a:lnTo>
                    <a:pt x="63" y="126"/>
                  </a:lnTo>
                  <a:lnTo>
                    <a:pt x="60" y="126"/>
                  </a:lnTo>
                  <a:lnTo>
                    <a:pt x="60" y="126"/>
                  </a:lnTo>
                  <a:lnTo>
                    <a:pt x="60" y="126"/>
                  </a:lnTo>
                  <a:lnTo>
                    <a:pt x="60" y="126"/>
                  </a:lnTo>
                  <a:lnTo>
                    <a:pt x="56" y="123"/>
                  </a:lnTo>
                  <a:lnTo>
                    <a:pt x="56" y="123"/>
                  </a:lnTo>
                  <a:lnTo>
                    <a:pt x="52" y="123"/>
                  </a:lnTo>
                  <a:lnTo>
                    <a:pt x="52" y="119"/>
                  </a:lnTo>
                  <a:lnTo>
                    <a:pt x="48" y="119"/>
                  </a:lnTo>
                  <a:lnTo>
                    <a:pt x="41" y="119"/>
                  </a:lnTo>
                  <a:lnTo>
                    <a:pt x="37" y="119"/>
                  </a:lnTo>
                  <a:lnTo>
                    <a:pt x="37" y="115"/>
                  </a:lnTo>
                  <a:lnTo>
                    <a:pt x="37" y="115"/>
                  </a:lnTo>
                  <a:lnTo>
                    <a:pt x="34" y="112"/>
                  </a:lnTo>
                  <a:lnTo>
                    <a:pt x="34" y="112"/>
                  </a:lnTo>
                  <a:lnTo>
                    <a:pt x="30" y="112"/>
                  </a:lnTo>
                  <a:lnTo>
                    <a:pt x="26" y="112"/>
                  </a:lnTo>
                  <a:lnTo>
                    <a:pt x="23" y="112"/>
                  </a:lnTo>
                  <a:lnTo>
                    <a:pt x="19" y="97"/>
                  </a:lnTo>
                  <a:lnTo>
                    <a:pt x="8" y="86"/>
                  </a:lnTo>
                  <a:lnTo>
                    <a:pt x="4" y="67"/>
                  </a:lnTo>
                  <a:lnTo>
                    <a:pt x="0" y="52"/>
                  </a:lnTo>
                  <a:lnTo>
                    <a:pt x="8" y="52"/>
                  </a:lnTo>
                  <a:lnTo>
                    <a:pt x="15" y="52"/>
                  </a:lnTo>
                  <a:lnTo>
                    <a:pt x="15" y="48"/>
                  </a:lnTo>
                  <a:lnTo>
                    <a:pt x="23" y="45"/>
                  </a:lnTo>
                  <a:lnTo>
                    <a:pt x="23" y="45"/>
                  </a:lnTo>
                  <a:lnTo>
                    <a:pt x="26" y="41"/>
                  </a:lnTo>
                  <a:lnTo>
                    <a:pt x="26" y="37"/>
                  </a:lnTo>
                  <a:lnTo>
                    <a:pt x="30" y="37"/>
                  </a:lnTo>
                  <a:lnTo>
                    <a:pt x="26" y="34"/>
                  </a:lnTo>
                  <a:lnTo>
                    <a:pt x="26" y="34"/>
                  </a:lnTo>
                  <a:lnTo>
                    <a:pt x="26" y="30"/>
                  </a:lnTo>
                  <a:lnTo>
                    <a:pt x="23" y="30"/>
                  </a:lnTo>
                  <a:lnTo>
                    <a:pt x="23" y="26"/>
                  </a:lnTo>
                  <a:lnTo>
                    <a:pt x="23" y="26"/>
                  </a:lnTo>
                  <a:lnTo>
                    <a:pt x="23" y="22"/>
                  </a:lnTo>
                  <a:lnTo>
                    <a:pt x="23" y="26"/>
                  </a:lnTo>
                  <a:lnTo>
                    <a:pt x="23" y="26"/>
                  </a:lnTo>
                  <a:lnTo>
                    <a:pt x="26" y="22"/>
                  </a:lnTo>
                  <a:lnTo>
                    <a:pt x="26" y="22"/>
                  </a:lnTo>
                  <a:lnTo>
                    <a:pt x="26" y="22"/>
                  </a:lnTo>
                  <a:lnTo>
                    <a:pt x="30" y="19"/>
                  </a:lnTo>
                  <a:lnTo>
                    <a:pt x="26" y="15"/>
                  </a:lnTo>
                  <a:lnTo>
                    <a:pt x="26" y="11"/>
                  </a:lnTo>
                  <a:lnTo>
                    <a:pt x="26" y="11"/>
                  </a:lnTo>
                  <a:lnTo>
                    <a:pt x="26" y="8"/>
                  </a:lnTo>
                  <a:lnTo>
                    <a:pt x="23" y="8"/>
                  </a:lnTo>
                  <a:lnTo>
                    <a:pt x="23" y="4"/>
                  </a:lnTo>
                  <a:close/>
                </a:path>
              </a:pathLst>
            </a:custGeom>
            <a:grpFill/>
            <a:ln>
              <a:noFill/>
            </a:ln>
          </p:spPr>
          <p:txBody>
            <a:bodyPr vert="horz" wrap="square" lIns="91440" tIns="45720" rIns="91440" bIns="45720" numCol="1" anchor="t" anchorCtr="0" compatLnSpc="1"/>
            <a:lstStyle/>
            <a:p>
              <a:endParaRPr lang="en-US"/>
            </a:p>
          </p:txBody>
        </p:sp>
        <p:sp>
          <p:nvSpPr>
            <p:cNvPr id="286" name="Freeform 139"/>
            <p:cNvSpPr/>
            <p:nvPr/>
          </p:nvSpPr>
          <p:spPr bwMode="auto">
            <a:xfrm>
              <a:off x="4908029" y="3200415"/>
              <a:ext cx="42459" cy="33452"/>
            </a:xfrm>
            <a:custGeom>
              <a:avLst/>
              <a:gdLst>
                <a:gd name="T0" fmla="*/ 7 w 33"/>
                <a:gd name="T1" fmla="*/ 4 h 26"/>
                <a:gd name="T2" fmla="*/ 7 w 33"/>
                <a:gd name="T3" fmla="*/ 4 h 26"/>
                <a:gd name="T4" fmla="*/ 11 w 33"/>
                <a:gd name="T5" fmla="*/ 4 h 26"/>
                <a:gd name="T6" fmla="*/ 14 w 33"/>
                <a:gd name="T7" fmla="*/ 0 h 26"/>
                <a:gd name="T8" fmla="*/ 14 w 33"/>
                <a:gd name="T9" fmla="*/ 0 h 26"/>
                <a:gd name="T10" fmla="*/ 18 w 33"/>
                <a:gd name="T11" fmla="*/ 4 h 26"/>
                <a:gd name="T12" fmla="*/ 18 w 33"/>
                <a:gd name="T13" fmla="*/ 4 h 26"/>
                <a:gd name="T14" fmla="*/ 22 w 33"/>
                <a:gd name="T15" fmla="*/ 0 h 26"/>
                <a:gd name="T16" fmla="*/ 22 w 33"/>
                <a:gd name="T17" fmla="*/ 0 h 26"/>
                <a:gd name="T18" fmla="*/ 22 w 33"/>
                <a:gd name="T19" fmla="*/ 0 h 26"/>
                <a:gd name="T20" fmla="*/ 26 w 33"/>
                <a:gd name="T21" fmla="*/ 4 h 26"/>
                <a:gd name="T22" fmla="*/ 29 w 33"/>
                <a:gd name="T23" fmla="*/ 4 h 26"/>
                <a:gd name="T24" fmla="*/ 29 w 33"/>
                <a:gd name="T25" fmla="*/ 7 h 26"/>
                <a:gd name="T26" fmla="*/ 29 w 33"/>
                <a:gd name="T27" fmla="*/ 7 h 26"/>
                <a:gd name="T28" fmla="*/ 29 w 33"/>
                <a:gd name="T29" fmla="*/ 11 h 26"/>
                <a:gd name="T30" fmla="*/ 33 w 33"/>
                <a:gd name="T31" fmla="*/ 15 h 26"/>
                <a:gd name="T32" fmla="*/ 29 w 33"/>
                <a:gd name="T33" fmla="*/ 18 h 26"/>
                <a:gd name="T34" fmla="*/ 29 w 33"/>
                <a:gd name="T35" fmla="*/ 18 h 26"/>
                <a:gd name="T36" fmla="*/ 29 w 33"/>
                <a:gd name="T37" fmla="*/ 18 h 26"/>
                <a:gd name="T38" fmla="*/ 26 w 33"/>
                <a:gd name="T39" fmla="*/ 22 h 26"/>
                <a:gd name="T40" fmla="*/ 26 w 33"/>
                <a:gd name="T41" fmla="*/ 22 h 26"/>
                <a:gd name="T42" fmla="*/ 26 w 33"/>
                <a:gd name="T43" fmla="*/ 18 h 26"/>
                <a:gd name="T44" fmla="*/ 26 w 33"/>
                <a:gd name="T45" fmla="*/ 18 h 26"/>
                <a:gd name="T46" fmla="*/ 22 w 33"/>
                <a:gd name="T47" fmla="*/ 18 h 26"/>
                <a:gd name="T48" fmla="*/ 22 w 33"/>
                <a:gd name="T49" fmla="*/ 15 h 26"/>
                <a:gd name="T50" fmla="*/ 18 w 33"/>
                <a:gd name="T51" fmla="*/ 15 h 26"/>
                <a:gd name="T52" fmla="*/ 18 w 33"/>
                <a:gd name="T53" fmla="*/ 15 h 26"/>
                <a:gd name="T54" fmla="*/ 18 w 33"/>
                <a:gd name="T55" fmla="*/ 15 h 26"/>
                <a:gd name="T56" fmla="*/ 18 w 33"/>
                <a:gd name="T57" fmla="*/ 18 h 26"/>
                <a:gd name="T58" fmla="*/ 14 w 33"/>
                <a:gd name="T59" fmla="*/ 22 h 26"/>
                <a:gd name="T60" fmla="*/ 14 w 33"/>
                <a:gd name="T61" fmla="*/ 22 h 26"/>
                <a:gd name="T62" fmla="*/ 11 w 33"/>
                <a:gd name="T63" fmla="*/ 26 h 26"/>
                <a:gd name="T64" fmla="*/ 11 w 33"/>
                <a:gd name="T65" fmla="*/ 22 h 26"/>
                <a:gd name="T66" fmla="*/ 11 w 33"/>
                <a:gd name="T67" fmla="*/ 22 h 26"/>
                <a:gd name="T68" fmla="*/ 7 w 33"/>
                <a:gd name="T69" fmla="*/ 26 h 26"/>
                <a:gd name="T70" fmla="*/ 7 w 33"/>
                <a:gd name="T71" fmla="*/ 22 h 26"/>
                <a:gd name="T72" fmla="*/ 3 w 33"/>
                <a:gd name="T73" fmla="*/ 22 h 26"/>
                <a:gd name="T74" fmla="*/ 3 w 33"/>
                <a:gd name="T75" fmla="*/ 18 h 26"/>
                <a:gd name="T76" fmla="*/ 0 w 33"/>
                <a:gd name="T77" fmla="*/ 18 h 26"/>
                <a:gd name="T78" fmla="*/ 0 w 33"/>
                <a:gd name="T79" fmla="*/ 22 h 26"/>
                <a:gd name="T80" fmla="*/ 0 w 33"/>
                <a:gd name="T81" fmla="*/ 18 h 26"/>
                <a:gd name="T82" fmla="*/ 0 w 33"/>
                <a:gd name="T83" fmla="*/ 7 h 26"/>
                <a:gd name="T84" fmla="*/ 3 w 33"/>
                <a:gd name="T85" fmla="*/ 7 h 26"/>
                <a:gd name="T86" fmla="*/ 7 w 33"/>
                <a:gd name="T8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26">
                  <a:moveTo>
                    <a:pt x="7" y="4"/>
                  </a:moveTo>
                  <a:lnTo>
                    <a:pt x="7" y="4"/>
                  </a:lnTo>
                  <a:lnTo>
                    <a:pt x="11" y="4"/>
                  </a:lnTo>
                  <a:lnTo>
                    <a:pt x="14" y="0"/>
                  </a:lnTo>
                  <a:lnTo>
                    <a:pt x="14" y="0"/>
                  </a:lnTo>
                  <a:lnTo>
                    <a:pt x="18" y="4"/>
                  </a:lnTo>
                  <a:lnTo>
                    <a:pt x="18" y="4"/>
                  </a:lnTo>
                  <a:lnTo>
                    <a:pt x="22" y="0"/>
                  </a:lnTo>
                  <a:lnTo>
                    <a:pt x="22" y="0"/>
                  </a:lnTo>
                  <a:lnTo>
                    <a:pt x="22" y="0"/>
                  </a:lnTo>
                  <a:lnTo>
                    <a:pt x="26" y="4"/>
                  </a:lnTo>
                  <a:lnTo>
                    <a:pt x="29" y="4"/>
                  </a:lnTo>
                  <a:lnTo>
                    <a:pt x="29" y="7"/>
                  </a:lnTo>
                  <a:lnTo>
                    <a:pt x="29" y="7"/>
                  </a:lnTo>
                  <a:lnTo>
                    <a:pt x="29" y="11"/>
                  </a:lnTo>
                  <a:lnTo>
                    <a:pt x="33" y="15"/>
                  </a:lnTo>
                  <a:lnTo>
                    <a:pt x="29" y="18"/>
                  </a:lnTo>
                  <a:lnTo>
                    <a:pt x="29" y="18"/>
                  </a:lnTo>
                  <a:lnTo>
                    <a:pt x="29" y="18"/>
                  </a:lnTo>
                  <a:lnTo>
                    <a:pt x="26" y="22"/>
                  </a:lnTo>
                  <a:lnTo>
                    <a:pt x="26" y="22"/>
                  </a:lnTo>
                  <a:lnTo>
                    <a:pt x="26" y="18"/>
                  </a:lnTo>
                  <a:lnTo>
                    <a:pt x="26" y="18"/>
                  </a:lnTo>
                  <a:lnTo>
                    <a:pt x="22" y="18"/>
                  </a:lnTo>
                  <a:lnTo>
                    <a:pt x="22" y="15"/>
                  </a:lnTo>
                  <a:lnTo>
                    <a:pt x="18" y="15"/>
                  </a:lnTo>
                  <a:lnTo>
                    <a:pt x="18" y="15"/>
                  </a:lnTo>
                  <a:lnTo>
                    <a:pt x="18" y="15"/>
                  </a:lnTo>
                  <a:lnTo>
                    <a:pt x="18" y="18"/>
                  </a:lnTo>
                  <a:lnTo>
                    <a:pt x="14" y="22"/>
                  </a:lnTo>
                  <a:lnTo>
                    <a:pt x="14" y="22"/>
                  </a:lnTo>
                  <a:lnTo>
                    <a:pt x="11" y="26"/>
                  </a:lnTo>
                  <a:lnTo>
                    <a:pt x="11" y="22"/>
                  </a:lnTo>
                  <a:lnTo>
                    <a:pt x="11" y="22"/>
                  </a:lnTo>
                  <a:lnTo>
                    <a:pt x="7" y="26"/>
                  </a:lnTo>
                  <a:lnTo>
                    <a:pt x="7" y="22"/>
                  </a:lnTo>
                  <a:lnTo>
                    <a:pt x="3" y="22"/>
                  </a:lnTo>
                  <a:lnTo>
                    <a:pt x="3" y="18"/>
                  </a:lnTo>
                  <a:lnTo>
                    <a:pt x="0" y="18"/>
                  </a:lnTo>
                  <a:lnTo>
                    <a:pt x="0" y="22"/>
                  </a:lnTo>
                  <a:lnTo>
                    <a:pt x="0" y="18"/>
                  </a:lnTo>
                  <a:lnTo>
                    <a:pt x="0" y="7"/>
                  </a:lnTo>
                  <a:lnTo>
                    <a:pt x="3" y="7"/>
                  </a:lnTo>
                  <a:lnTo>
                    <a:pt x="7" y="4"/>
                  </a:lnTo>
                  <a:close/>
                </a:path>
              </a:pathLst>
            </a:custGeom>
            <a:grpFill/>
            <a:ln>
              <a:noFill/>
            </a:ln>
          </p:spPr>
          <p:txBody>
            <a:bodyPr vert="horz" wrap="square" lIns="91440" tIns="45720" rIns="91440" bIns="45720" numCol="1" anchor="t" anchorCtr="0" compatLnSpc="1"/>
            <a:lstStyle/>
            <a:p>
              <a:endParaRPr lang="en-US"/>
            </a:p>
          </p:txBody>
        </p:sp>
        <p:sp>
          <p:nvSpPr>
            <p:cNvPr id="287" name="Freeform 140"/>
            <p:cNvSpPr/>
            <p:nvPr/>
          </p:nvSpPr>
          <p:spPr bwMode="auto">
            <a:xfrm>
              <a:off x="4908029" y="3219715"/>
              <a:ext cx="42459" cy="42459"/>
            </a:xfrm>
            <a:custGeom>
              <a:avLst/>
              <a:gdLst>
                <a:gd name="T0" fmla="*/ 3 w 33"/>
                <a:gd name="T1" fmla="*/ 33 h 33"/>
                <a:gd name="T2" fmla="*/ 11 w 33"/>
                <a:gd name="T3" fmla="*/ 33 h 33"/>
                <a:gd name="T4" fmla="*/ 18 w 33"/>
                <a:gd name="T5" fmla="*/ 33 h 33"/>
                <a:gd name="T6" fmla="*/ 18 w 33"/>
                <a:gd name="T7" fmla="*/ 29 h 33"/>
                <a:gd name="T8" fmla="*/ 26 w 33"/>
                <a:gd name="T9" fmla="*/ 26 h 33"/>
                <a:gd name="T10" fmla="*/ 26 w 33"/>
                <a:gd name="T11" fmla="*/ 26 h 33"/>
                <a:gd name="T12" fmla="*/ 29 w 33"/>
                <a:gd name="T13" fmla="*/ 22 h 33"/>
                <a:gd name="T14" fmla="*/ 29 w 33"/>
                <a:gd name="T15" fmla="*/ 18 h 33"/>
                <a:gd name="T16" fmla="*/ 33 w 33"/>
                <a:gd name="T17" fmla="*/ 18 h 33"/>
                <a:gd name="T18" fmla="*/ 29 w 33"/>
                <a:gd name="T19" fmla="*/ 15 h 33"/>
                <a:gd name="T20" fmla="*/ 29 w 33"/>
                <a:gd name="T21" fmla="*/ 15 h 33"/>
                <a:gd name="T22" fmla="*/ 29 w 33"/>
                <a:gd name="T23" fmla="*/ 11 h 33"/>
                <a:gd name="T24" fmla="*/ 26 w 33"/>
                <a:gd name="T25" fmla="*/ 11 h 33"/>
                <a:gd name="T26" fmla="*/ 26 w 33"/>
                <a:gd name="T27" fmla="*/ 7 h 33"/>
                <a:gd name="T28" fmla="*/ 26 w 33"/>
                <a:gd name="T29" fmla="*/ 7 h 33"/>
                <a:gd name="T30" fmla="*/ 26 w 33"/>
                <a:gd name="T31" fmla="*/ 3 h 33"/>
                <a:gd name="T32" fmla="*/ 22 w 33"/>
                <a:gd name="T33" fmla="*/ 3 h 33"/>
                <a:gd name="T34" fmla="*/ 22 w 33"/>
                <a:gd name="T35" fmla="*/ 0 h 33"/>
                <a:gd name="T36" fmla="*/ 18 w 33"/>
                <a:gd name="T37" fmla="*/ 0 h 33"/>
                <a:gd name="T38" fmla="*/ 18 w 33"/>
                <a:gd name="T39" fmla="*/ 0 h 33"/>
                <a:gd name="T40" fmla="*/ 18 w 33"/>
                <a:gd name="T41" fmla="*/ 0 h 33"/>
                <a:gd name="T42" fmla="*/ 18 w 33"/>
                <a:gd name="T43" fmla="*/ 3 h 33"/>
                <a:gd name="T44" fmla="*/ 14 w 33"/>
                <a:gd name="T45" fmla="*/ 7 h 33"/>
                <a:gd name="T46" fmla="*/ 14 w 33"/>
                <a:gd name="T47" fmla="*/ 7 h 33"/>
                <a:gd name="T48" fmla="*/ 11 w 33"/>
                <a:gd name="T49" fmla="*/ 11 h 33"/>
                <a:gd name="T50" fmla="*/ 11 w 33"/>
                <a:gd name="T51" fmla="*/ 7 h 33"/>
                <a:gd name="T52" fmla="*/ 11 w 33"/>
                <a:gd name="T53" fmla="*/ 7 h 33"/>
                <a:gd name="T54" fmla="*/ 7 w 33"/>
                <a:gd name="T55" fmla="*/ 11 h 33"/>
                <a:gd name="T56" fmla="*/ 7 w 33"/>
                <a:gd name="T57" fmla="*/ 7 h 33"/>
                <a:gd name="T58" fmla="*/ 3 w 33"/>
                <a:gd name="T59" fmla="*/ 7 h 33"/>
                <a:gd name="T60" fmla="*/ 3 w 33"/>
                <a:gd name="T61" fmla="*/ 3 h 33"/>
                <a:gd name="T62" fmla="*/ 0 w 33"/>
                <a:gd name="T63" fmla="*/ 3 h 33"/>
                <a:gd name="T64" fmla="*/ 0 w 33"/>
                <a:gd name="T65" fmla="*/ 7 h 33"/>
                <a:gd name="T66" fmla="*/ 0 w 33"/>
                <a:gd name="T67" fmla="*/ 7 h 33"/>
                <a:gd name="T68" fmla="*/ 0 w 33"/>
                <a:gd name="T69" fmla="*/ 11 h 33"/>
                <a:gd name="T70" fmla="*/ 0 w 33"/>
                <a:gd name="T71" fmla="*/ 15 h 33"/>
                <a:gd name="T72" fmla="*/ 0 w 33"/>
                <a:gd name="T73" fmla="*/ 18 h 33"/>
                <a:gd name="T74" fmla="*/ 3 w 33"/>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33">
                  <a:moveTo>
                    <a:pt x="3" y="33"/>
                  </a:moveTo>
                  <a:lnTo>
                    <a:pt x="11" y="33"/>
                  </a:lnTo>
                  <a:lnTo>
                    <a:pt x="18" y="33"/>
                  </a:lnTo>
                  <a:lnTo>
                    <a:pt x="18" y="29"/>
                  </a:lnTo>
                  <a:lnTo>
                    <a:pt x="26" y="26"/>
                  </a:lnTo>
                  <a:lnTo>
                    <a:pt x="26" y="26"/>
                  </a:lnTo>
                  <a:lnTo>
                    <a:pt x="29" y="22"/>
                  </a:lnTo>
                  <a:lnTo>
                    <a:pt x="29" y="18"/>
                  </a:lnTo>
                  <a:lnTo>
                    <a:pt x="33" y="18"/>
                  </a:lnTo>
                  <a:lnTo>
                    <a:pt x="29" y="15"/>
                  </a:lnTo>
                  <a:lnTo>
                    <a:pt x="29" y="15"/>
                  </a:lnTo>
                  <a:lnTo>
                    <a:pt x="29" y="11"/>
                  </a:lnTo>
                  <a:lnTo>
                    <a:pt x="26" y="11"/>
                  </a:lnTo>
                  <a:lnTo>
                    <a:pt x="26" y="7"/>
                  </a:lnTo>
                  <a:lnTo>
                    <a:pt x="26" y="7"/>
                  </a:lnTo>
                  <a:lnTo>
                    <a:pt x="26" y="3"/>
                  </a:lnTo>
                  <a:lnTo>
                    <a:pt x="22" y="3"/>
                  </a:lnTo>
                  <a:lnTo>
                    <a:pt x="22" y="0"/>
                  </a:lnTo>
                  <a:lnTo>
                    <a:pt x="18" y="0"/>
                  </a:lnTo>
                  <a:lnTo>
                    <a:pt x="18" y="0"/>
                  </a:lnTo>
                  <a:lnTo>
                    <a:pt x="18" y="0"/>
                  </a:lnTo>
                  <a:lnTo>
                    <a:pt x="18" y="3"/>
                  </a:lnTo>
                  <a:lnTo>
                    <a:pt x="14" y="7"/>
                  </a:lnTo>
                  <a:lnTo>
                    <a:pt x="14" y="7"/>
                  </a:lnTo>
                  <a:lnTo>
                    <a:pt x="11" y="11"/>
                  </a:lnTo>
                  <a:lnTo>
                    <a:pt x="11" y="7"/>
                  </a:lnTo>
                  <a:lnTo>
                    <a:pt x="11" y="7"/>
                  </a:lnTo>
                  <a:lnTo>
                    <a:pt x="7" y="11"/>
                  </a:lnTo>
                  <a:lnTo>
                    <a:pt x="7" y="7"/>
                  </a:lnTo>
                  <a:lnTo>
                    <a:pt x="3" y="7"/>
                  </a:lnTo>
                  <a:lnTo>
                    <a:pt x="3" y="3"/>
                  </a:lnTo>
                  <a:lnTo>
                    <a:pt x="0" y="3"/>
                  </a:lnTo>
                  <a:lnTo>
                    <a:pt x="0" y="7"/>
                  </a:lnTo>
                  <a:lnTo>
                    <a:pt x="0" y="7"/>
                  </a:lnTo>
                  <a:lnTo>
                    <a:pt x="0" y="11"/>
                  </a:lnTo>
                  <a:lnTo>
                    <a:pt x="0" y="15"/>
                  </a:lnTo>
                  <a:lnTo>
                    <a:pt x="0" y="18"/>
                  </a:lnTo>
                  <a:lnTo>
                    <a:pt x="3" y="33"/>
                  </a:lnTo>
                  <a:close/>
                </a:path>
              </a:pathLst>
            </a:custGeom>
            <a:grpFill/>
            <a:ln>
              <a:noFill/>
            </a:ln>
          </p:spPr>
          <p:txBody>
            <a:bodyPr vert="horz" wrap="square" lIns="91440" tIns="45720" rIns="91440" bIns="45720" numCol="1" anchor="t" anchorCtr="0" compatLnSpc="1"/>
            <a:lstStyle/>
            <a:p>
              <a:endParaRPr lang="en-US"/>
            </a:p>
          </p:txBody>
        </p:sp>
        <p:sp>
          <p:nvSpPr>
            <p:cNvPr id="288" name="Freeform 141"/>
            <p:cNvSpPr/>
            <p:nvPr/>
          </p:nvSpPr>
          <p:spPr bwMode="auto">
            <a:xfrm>
              <a:off x="4545201" y="3075612"/>
              <a:ext cx="405289" cy="362830"/>
            </a:xfrm>
            <a:custGeom>
              <a:avLst/>
              <a:gdLst>
                <a:gd name="T0" fmla="*/ 11 w 315"/>
                <a:gd name="T1" fmla="*/ 156 h 282"/>
                <a:gd name="T2" fmla="*/ 22 w 315"/>
                <a:gd name="T3" fmla="*/ 153 h 282"/>
                <a:gd name="T4" fmla="*/ 37 w 315"/>
                <a:gd name="T5" fmla="*/ 145 h 282"/>
                <a:gd name="T6" fmla="*/ 45 w 315"/>
                <a:gd name="T7" fmla="*/ 153 h 282"/>
                <a:gd name="T8" fmla="*/ 63 w 315"/>
                <a:gd name="T9" fmla="*/ 138 h 282"/>
                <a:gd name="T10" fmla="*/ 67 w 315"/>
                <a:gd name="T11" fmla="*/ 115 h 282"/>
                <a:gd name="T12" fmla="*/ 82 w 315"/>
                <a:gd name="T13" fmla="*/ 97 h 282"/>
                <a:gd name="T14" fmla="*/ 97 w 315"/>
                <a:gd name="T15" fmla="*/ 75 h 282"/>
                <a:gd name="T16" fmla="*/ 100 w 315"/>
                <a:gd name="T17" fmla="*/ 56 h 282"/>
                <a:gd name="T18" fmla="*/ 111 w 315"/>
                <a:gd name="T19" fmla="*/ 34 h 282"/>
                <a:gd name="T20" fmla="*/ 111 w 315"/>
                <a:gd name="T21" fmla="*/ 15 h 282"/>
                <a:gd name="T22" fmla="*/ 115 w 315"/>
                <a:gd name="T23" fmla="*/ 8 h 282"/>
                <a:gd name="T24" fmla="*/ 126 w 315"/>
                <a:gd name="T25" fmla="*/ 4 h 282"/>
                <a:gd name="T26" fmla="*/ 141 w 315"/>
                <a:gd name="T27" fmla="*/ 12 h 282"/>
                <a:gd name="T28" fmla="*/ 159 w 315"/>
                <a:gd name="T29" fmla="*/ 15 h 282"/>
                <a:gd name="T30" fmla="*/ 171 w 315"/>
                <a:gd name="T31" fmla="*/ 15 h 282"/>
                <a:gd name="T32" fmla="*/ 185 w 315"/>
                <a:gd name="T33" fmla="*/ 8 h 282"/>
                <a:gd name="T34" fmla="*/ 208 w 315"/>
                <a:gd name="T35" fmla="*/ 4 h 282"/>
                <a:gd name="T36" fmla="*/ 215 w 315"/>
                <a:gd name="T37" fmla="*/ 4 h 282"/>
                <a:gd name="T38" fmla="*/ 222 w 315"/>
                <a:gd name="T39" fmla="*/ 0 h 282"/>
                <a:gd name="T40" fmla="*/ 237 w 315"/>
                <a:gd name="T41" fmla="*/ 4 h 282"/>
                <a:gd name="T42" fmla="*/ 256 w 315"/>
                <a:gd name="T43" fmla="*/ 4 h 282"/>
                <a:gd name="T44" fmla="*/ 271 w 315"/>
                <a:gd name="T45" fmla="*/ 15 h 282"/>
                <a:gd name="T46" fmla="*/ 282 w 315"/>
                <a:gd name="T47" fmla="*/ 12 h 282"/>
                <a:gd name="T48" fmla="*/ 293 w 315"/>
                <a:gd name="T49" fmla="*/ 8 h 282"/>
                <a:gd name="T50" fmla="*/ 308 w 315"/>
                <a:gd name="T51" fmla="*/ 19 h 282"/>
                <a:gd name="T52" fmla="*/ 315 w 315"/>
                <a:gd name="T53" fmla="*/ 26 h 282"/>
                <a:gd name="T54" fmla="*/ 311 w 315"/>
                <a:gd name="T55" fmla="*/ 45 h 282"/>
                <a:gd name="T56" fmla="*/ 300 w 315"/>
                <a:gd name="T57" fmla="*/ 67 h 282"/>
                <a:gd name="T58" fmla="*/ 289 w 315"/>
                <a:gd name="T59" fmla="*/ 101 h 282"/>
                <a:gd name="T60" fmla="*/ 282 w 315"/>
                <a:gd name="T61" fmla="*/ 127 h 282"/>
                <a:gd name="T62" fmla="*/ 304 w 315"/>
                <a:gd name="T63" fmla="*/ 201 h 282"/>
                <a:gd name="T64" fmla="*/ 274 w 315"/>
                <a:gd name="T65" fmla="*/ 227 h 282"/>
                <a:gd name="T66" fmla="*/ 274 w 315"/>
                <a:gd name="T67" fmla="*/ 238 h 282"/>
                <a:gd name="T68" fmla="*/ 271 w 315"/>
                <a:gd name="T69" fmla="*/ 256 h 282"/>
                <a:gd name="T70" fmla="*/ 285 w 315"/>
                <a:gd name="T71" fmla="*/ 268 h 282"/>
                <a:gd name="T72" fmla="*/ 289 w 315"/>
                <a:gd name="T73" fmla="*/ 282 h 282"/>
                <a:gd name="T74" fmla="*/ 278 w 315"/>
                <a:gd name="T75" fmla="*/ 282 h 282"/>
                <a:gd name="T76" fmla="*/ 256 w 315"/>
                <a:gd name="T77" fmla="*/ 264 h 282"/>
                <a:gd name="T78" fmla="*/ 245 w 315"/>
                <a:gd name="T79" fmla="*/ 253 h 282"/>
                <a:gd name="T80" fmla="*/ 234 w 315"/>
                <a:gd name="T81" fmla="*/ 260 h 282"/>
                <a:gd name="T82" fmla="*/ 219 w 315"/>
                <a:gd name="T83" fmla="*/ 256 h 282"/>
                <a:gd name="T84" fmla="*/ 211 w 315"/>
                <a:gd name="T85" fmla="*/ 249 h 282"/>
                <a:gd name="T86" fmla="*/ 204 w 315"/>
                <a:gd name="T87" fmla="*/ 253 h 282"/>
                <a:gd name="T88" fmla="*/ 196 w 315"/>
                <a:gd name="T89" fmla="*/ 245 h 282"/>
                <a:gd name="T90" fmla="*/ 182 w 315"/>
                <a:gd name="T91" fmla="*/ 249 h 282"/>
                <a:gd name="T92" fmla="*/ 171 w 315"/>
                <a:gd name="T93" fmla="*/ 249 h 282"/>
                <a:gd name="T94" fmla="*/ 167 w 315"/>
                <a:gd name="T95" fmla="*/ 242 h 282"/>
                <a:gd name="T96" fmla="*/ 163 w 315"/>
                <a:gd name="T97" fmla="*/ 230 h 282"/>
                <a:gd name="T98" fmla="*/ 163 w 315"/>
                <a:gd name="T99" fmla="*/ 223 h 282"/>
                <a:gd name="T100" fmla="*/ 159 w 315"/>
                <a:gd name="T101" fmla="*/ 208 h 282"/>
                <a:gd name="T102" fmla="*/ 159 w 315"/>
                <a:gd name="T103" fmla="*/ 197 h 282"/>
                <a:gd name="T104" fmla="*/ 141 w 315"/>
                <a:gd name="T105" fmla="*/ 186 h 282"/>
                <a:gd name="T106" fmla="*/ 122 w 315"/>
                <a:gd name="T107" fmla="*/ 190 h 282"/>
                <a:gd name="T108" fmla="*/ 104 w 315"/>
                <a:gd name="T109" fmla="*/ 201 h 282"/>
                <a:gd name="T110" fmla="*/ 85 w 315"/>
                <a:gd name="T111" fmla="*/ 193 h 282"/>
                <a:gd name="T112" fmla="*/ 82 w 315"/>
                <a:gd name="T113" fmla="*/ 182 h 282"/>
                <a:gd name="T114" fmla="*/ 78 w 315"/>
                <a:gd name="T115" fmla="*/ 171 h 282"/>
                <a:gd name="T116" fmla="*/ 37 w 315"/>
                <a:gd name="T117" fmla="*/ 167 h 282"/>
                <a:gd name="T118" fmla="*/ 19 w 315"/>
                <a:gd name="T119" fmla="*/ 167 h 282"/>
                <a:gd name="T120" fmla="*/ 11 w 315"/>
                <a:gd name="T121"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282">
                  <a:moveTo>
                    <a:pt x="0" y="167"/>
                  </a:moveTo>
                  <a:lnTo>
                    <a:pt x="4" y="164"/>
                  </a:lnTo>
                  <a:lnTo>
                    <a:pt x="8" y="164"/>
                  </a:lnTo>
                  <a:lnTo>
                    <a:pt x="11" y="164"/>
                  </a:lnTo>
                  <a:lnTo>
                    <a:pt x="8" y="156"/>
                  </a:lnTo>
                  <a:lnTo>
                    <a:pt x="11" y="156"/>
                  </a:lnTo>
                  <a:lnTo>
                    <a:pt x="15" y="153"/>
                  </a:lnTo>
                  <a:lnTo>
                    <a:pt x="19" y="149"/>
                  </a:lnTo>
                  <a:lnTo>
                    <a:pt x="19" y="149"/>
                  </a:lnTo>
                  <a:lnTo>
                    <a:pt x="22" y="149"/>
                  </a:lnTo>
                  <a:lnTo>
                    <a:pt x="22" y="153"/>
                  </a:lnTo>
                  <a:lnTo>
                    <a:pt x="22" y="153"/>
                  </a:lnTo>
                  <a:lnTo>
                    <a:pt x="26" y="153"/>
                  </a:lnTo>
                  <a:lnTo>
                    <a:pt x="30" y="149"/>
                  </a:lnTo>
                  <a:lnTo>
                    <a:pt x="30" y="149"/>
                  </a:lnTo>
                  <a:lnTo>
                    <a:pt x="30" y="149"/>
                  </a:lnTo>
                  <a:lnTo>
                    <a:pt x="34" y="149"/>
                  </a:lnTo>
                  <a:lnTo>
                    <a:pt x="37" y="145"/>
                  </a:lnTo>
                  <a:lnTo>
                    <a:pt x="41" y="145"/>
                  </a:lnTo>
                  <a:lnTo>
                    <a:pt x="41" y="145"/>
                  </a:lnTo>
                  <a:lnTo>
                    <a:pt x="37" y="149"/>
                  </a:lnTo>
                  <a:lnTo>
                    <a:pt x="41" y="149"/>
                  </a:lnTo>
                  <a:lnTo>
                    <a:pt x="41" y="153"/>
                  </a:lnTo>
                  <a:lnTo>
                    <a:pt x="45" y="153"/>
                  </a:lnTo>
                  <a:lnTo>
                    <a:pt x="48" y="153"/>
                  </a:lnTo>
                  <a:lnTo>
                    <a:pt x="52" y="149"/>
                  </a:lnTo>
                  <a:lnTo>
                    <a:pt x="59" y="141"/>
                  </a:lnTo>
                  <a:lnTo>
                    <a:pt x="59" y="141"/>
                  </a:lnTo>
                  <a:lnTo>
                    <a:pt x="63" y="138"/>
                  </a:lnTo>
                  <a:lnTo>
                    <a:pt x="63" y="138"/>
                  </a:lnTo>
                  <a:lnTo>
                    <a:pt x="67" y="134"/>
                  </a:lnTo>
                  <a:lnTo>
                    <a:pt x="67" y="130"/>
                  </a:lnTo>
                  <a:lnTo>
                    <a:pt x="67" y="127"/>
                  </a:lnTo>
                  <a:lnTo>
                    <a:pt x="67" y="119"/>
                  </a:lnTo>
                  <a:lnTo>
                    <a:pt x="67" y="119"/>
                  </a:lnTo>
                  <a:lnTo>
                    <a:pt x="67" y="115"/>
                  </a:lnTo>
                  <a:lnTo>
                    <a:pt x="71" y="112"/>
                  </a:lnTo>
                  <a:lnTo>
                    <a:pt x="74" y="108"/>
                  </a:lnTo>
                  <a:lnTo>
                    <a:pt x="74" y="104"/>
                  </a:lnTo>
                  <a:lnTo>
                    <a:pt x="78" y="101"/>
                  </a:lnTo>
                  <a:lnTo>
                    <a:pt x="82" y="97"/>
                  </a:lnTo>
                  <a:lnTo>
                    <a:pt x="82" y="97"/>
                  </a:lnTo>
                  <a:lnTo>
                    <a:pt x="85" y="97"/>
                  </a:lnTo>
                  <a:lnTo>
                    <a:pt x="89" y="93"/>
                  </a:lnTo>
                  <a:lnTo>
                    <a:pt x="93" y="86"/>
                  </a:lnTo>
                  <a:lnTo>
                    <a:pt x="93" y="82"/>
                  </a:lnTo>
                  <a:lnTo>
                    <a:pt x="97" y="78"/>
                  </a:lnTo>
                  <a:lnTo>
                    <a:pt x="97" y="75"/>
                  </a:lnTo>
                  <a:lnTo>
                    <a:pt x="100" y="71"/>
                  </a:lnTo>
                  <a:lnTo>
                    <a:pt x="97" y="71"/>
                  </a:lnTo>
                  <a:lnTo>
                    <a:pt x="100" y="67"/>
                  </a:lnTo>
                  <a:lnTo>
                    <a:pt x="97" y="64"/>
                  </a:lnTo>
                  <a:lnTo>
                    <a:pt x="100" y="60"/>
                  </a:lnTo>
                  <a:lnTo>
                    <a:pt x="100" y="56"/>
                  </a:lnTo>
                  <a:lnTo>
                    <a:pt x="100" y="56"/>
                  </a:lnTo>
                  <a:lnTo>
                    <a:pt x="104" y="52"/>
                  </a:lnTo>
                  <a:lnTo>
                    <a:pt x="100" y="45"/>
                  </a:lnTo>
                  <a:lnTo>
                    <a:pt x="108" y="38"/>
                  </a:lnTo>
                  <a:lnTo>
                    <a:pt x="108" y="34"/>
                  </a:lnTo>
                  <a:lnTo>
                    <a:pt x="111" y="34"/>
                  </a:lnTo>
                  <a:lnTo>
                    <a:pt x="111" y="26"/>
                  </a:lnTo>
                  <a:lnTo>
                    <a:pt x="111" y="26"/>
                  </a:lnTo>
                  <a:lnTo>
                    <a:pt x="111" y="23"/>
                  </a:lnTo>
                  <a:lnTo>
                    <a:pt x="111" y="19"/>
                  </a:lnTo>
                  <a:lnTo>
                    <a:pt x="111" y="19"/>
                  </a:lnTo>
                  <a:lnTo>
                    <a:pt x="111" y="15"/>
                  </a:lnTo>
                  <a:lnTo>
                    <a:pt x="111" y="12"/>
                  </a:lnTo>
                  <a:lnTo>
                    <a:pt x="111" y="12"/>
                  </a:lnTo>
                  <a:lnTo>
                    <a:pt x="115" y="12"/>
                  </a:lnTo>
                  <a:lnTo>
                    <a:pt x="115" y="12"/>
                  </a:lnTo>
                  <a:lnTo>
                    <a:pt x="115" y="8"/>
                  </a:lnTo>
                  <a:lnTo>
                    <a:pt x="115" y="8"/>
                  </a:lnTo>
                  <a:lnTo>
                    <a:pt x="115" y="4"/>
                  </a:lnTo>
                  <a:lnTo>
                    <a:pt x="119" y="4"/>
                  </a:lnTo>
                  <a:lnTo>
                    <a:pt x="122" y="4"/>
                  </a:lnTo>
                  <a:lnTo>
                    <a:pt x="122" y="4"/>
                  </a:lnTo>
                  <a:lnTo>
                    <a:pt x="122" y="4"/>
                  </a:lnTo>
                  <a:lnTo>
                    <a:pt x="126" y="4"/>
                  </a:lnTo>
                  <a:lnTo>
                    <a:pt x="130" y="4"/>
                  </a:lnTo>
                  <a:lnTo>
                    <a:pt x="130" y="4"/>
                  </a:lnTo>
                  <a:lnTo>
                    <a:pt x="134" y="8"/>
                  </a:lnTo>
                  <a:lnTo>
                    <a:pt x="137" y="8"/>
                  </a:lnTo>
                  <a:lnTo>
                    <a:pt x="141" y="12"/>
                  </a:lnTo>
                  <a:lnTo>
                    <a:pt x="141" y="12"/>
                  </a:lnTo>
                  <a:lnTo>
                    <a:pt x="145" y="12"/>
                  </a:lnTo>
                  <a:lnTo>
                    <a:pt x="148" y="15"/>
                  </a:lnTo>
                  <a:lnTo>
                    <a:pt x="152" y="15"/>
                  </a:lnTo>
                  <a:lnTo>
                    <a:pt x="156" y="15"/>
                  </a:lnTo>
                  <a:lnTo>
                    <a:pt x="159" y="15"/>
                  </a:lnTo>
                  <a:lnTo>
                    <a:pt x="159" y="15"/>
                  </a:lnTo>
                  <a:lnTo>
                    <a:pt x="163" y="15"/>
                  </a:lnTo>
                  <a:lnTo>
                    <a:pt x="167" y="15"/>
                  </a:lnTo>
                  <a:lnTo>
                    <a:pt x="167" y="15"/>
                  </a:lnTo>
                  <a:lnTo>
                    <a:pt x="171" y="15"/>
                  </a:lnTo>
                  <a:lnTo>
                    <a:pt x="174" y="15"/>
                  </a:lnTo>
                  <a:lnTo>
                    <a:pt x="171" y="15"/>
                  </a:lnTo>
                  <a:lnTo>
                    <a:pt x="171" y="12"/>
                  </a:lnTo>
                  <a:lnTo>
                    <a:pt x="174" y="8"/>
                  </a:lnTo>
                  <a:lnTo>
                    <a:pt x="174" y="8"/>
                  </a:lnTo>
                  <a:lnTo>
                    <a:pt x="178" y="8"/>
                  </a:lnTo>
                  <a:lnTo>
                    <a:pt x="182" y="8"/>
                  </a:lnTo>
                  <a:lnTo>
                    <a:pt x="185" y="8"/>
                  </a:lnTo>
                  <a:lnTo>
                    <a:pt x="185" y="8"/>
                  </a:lnTo>
                  <a:lnTo>
                    <a:pt x="193" y="8"/>
                  </a:lnTo>
                  <a:lnTo>
                    <a:pt x="193" y="8"/>
                  </a:lnTo>
                  <a:lnTo>
                    <a:pt x="196" y="4"/>
                  </a:lnTo>
                  <a:lnTo>
                    <a:pt x="204" y="4"/>
                  </a:lnTo>
                  <a:lnTo>
                    <a:pt x="208" y="4"/>
                  </a:lnTo>
                  <a:lnTo>
                    <a:pt x="208" y="4"/>
                  </a:lnTo>
                  <a:lnTo>
                    <a:pt x="208" y="4"/>
                  </a:lnTo>
                  <a:lnTo>
                    <a:pt x="208" y="4"/>
                  </a:lnTo>
                  <a:lnTo>
                    <a:pt x="211" y="4"/>
                  </a:lnTo>
                  <a:lnTo>
                    <a:pt x="211" y="4"/>
                  </a:lnTo>
                  <a:lnTo>
                    <a:pt x="215" y="4"/>
                  </a:lnTo>
                  <a:lnTo>
                    <a:pt x="219" y="4"/>
                  </a:lnTo>
                  <a:lnTo>
                    <a:pt x="219" y="4"/>
                  </a:lnTo>
                  <a:lnTo>
                    <a:pt x="222" y="0"/>
                  </a:lnTo>
                  <a:lnTo>
                    <a:pt x="222" y="0"/>
                  </a:lnTo>
                  <a:lnTo>
                    <a:pt x="222" y="0"/>
                  </a:lnTo>
                  <a:lnTo>
                    <a:pt x="222" y="0"/>
                  </a:lnTo>
                  <a:lnTo>
                    <a:pt x="226" y="0"/>
                  </a:lnTo>
                  <a:lnTo>
                    <a:pt x="230" y="0"/>
                  </a:lnTo>
                  <a:lnTo>
                    <a:pt x="230" y="0"/>
                  </a:lnTo>
                  <a:lnTo>
                    <a:pt x="234" y="0"/>
                  </a:lnTo>
                  <a:lnTo>
                    <a:pt x="234" y="0"/>
                  </a:lnTo>
                  <a:lnTo>
                    <a:pt x="237" y="4"/>
                  </a:lnTo>
                  <a:lnTo>
                    <a:pt x="245" y="4"/>
                  </a:lnTo>
                  <a:lnTo>
                    <a:pt x="245" y="4"/>
                  </a:lnTo>
                  <a:lnTo>
                    <a:pt x="248" y="0"/>
                  </a:lnTo>
                  <a:lnTo>
                    <a:pt x="252" y="0"/>
                  </a:lnTo>
                  <a:lnTo>
                    <a:pt x="256" y="4"/>
                  </a:lnTo>
                  <a:lnTo>
                    <a:pt x="256" y="4"/>
                  </a:lnTo>
                  <a:lnTo>
                    <a:pt x="259" y="8"/>
                  </a:lnTo>
                  <a:lnTo>
                    <a:pt x="259" y="8"/>
                  </a:lnTo>
                  <a:lnTo>
                    <a:pt x="263" y="8"/>
                  </a:lnTo>
                  <a:lnTo>
                    <a:pt x="263" y="12"/>
                  </a:lnTo>
                  <a:lnTo>
                    <a:pt x="267" y="12"/>
                  </a:lnTo>
                  <a:lnTo>
                    <a:pt x="271" y="15"/>
                  </a:lnTo>
                  <a:lnTo>
                    <a:pt x="271" y="15"/>
                  </a:lnTo>
                  <a:lnTo>
                    <a:pt x="274" y="12"/>
                  </a:lnTo>
                  <a:lnTo>
                    <a:pt x="274" y="12"/>
                  </a:lnTo>
                  <a:lnTo>
                    <a:pt x="278" y="12"/>
                  </a:lnTo>
                  <a:lnTo>
                    <a:pt x="282" y="12"/>
                  </a:lnTo>
                  <a:lnTo>
                    <a:pt x="282" y="12"/>
                  </a:lnTo>
                  <a:lnTo>
                    <a:pt x="282" y="12"/>
                  </a:lnTo>
                  <a:lnTo>
                    <a:pt x="285" y="12"/>
                  </a:lnTo>
                  <a:lnTo>
                    <a:pt x="289" y="8"/>
                  </a:lnTo>
                  <a:lnTo>
                    <a:pt x="289" y="8"/>
                  </a:lnTo>
                  <a:lnTo>
                    <a:pt x="293" y="8"/>
                  </a:lnTo>
                  <a:lnTo>
                    <a:pt x="293" y="8"/>
                  </a:lnTo>
                  <a:lnTo>
                    <a:pt x="296" y="12"/>
                  </a:lnTo>
                  <a:lnTo>
                    <a:pt x="300" y="15"/>
                  </a:lnTo>
                  <a:lnTo>
                    <a:pt x="300" y="15"/>
                  </a:lnTo>
                  <a:lnTo>
                    <a:pt x="304" y="15"/>
                  </a:lnTo>
                  <a:lnTo>
                    <a:pt x="304" y="19"/>
                  </a:lnTo>
                  <a:lnTo>
                    <a:pt x="308" y="19"/>
                  </a:lnTo>
                  <a:lnTo>
                    <a:pt x="308" y="23"/>
                  </a:lnTo>
                  <a:lnTo>
                    <a:pt x="308" y="23"/>
                  </a:lnTo>
                  <a:lnTo>
                    <a:pt x="308" y="26"/>
                  </a:lnTo>
                  <a:lnTo>
                    <a:pt x="311" y="26"/>
                  </a:lnTo>
                  <a:lnTo>
                    <a:pt x="315" y="26"/>
                  </a:lnTo>
                  <a:lnTo>
                    <a:pt x="315" y="26"/>
                  </a:lnTo>
                  <a:lnTo>
                    <a:pt x="315" y="30"/>
                  </a:lnTo>
                  <a:lnTo>
                    <a:pt x="311" y="30"/>
                  </a:lnTo>
                  <a:lnTo>
                    <a:pt x="311" y="34"/>
                  </a:lnTo>
                  <a:lnTo>
                    <a:pt x="311" y="41"/>
                  </a:lnTo>
                  <a:lnTo>
                    <a:pt x="311" y="45"/>
                  </a:lnTo>
                  <a:lnTo>
                    <a:pt x="311" y="45"/>
                  </a:lnTo>
                  <a:lnTo>
                    <a:pt x="315" y="49"/>
                  </a:lnTo>
                  <a:lnTo>
                    <a:pt x="315" y="49"/>
                  </a:lnTo>
                  <a:lnTo>
                    <a:pt x="315" y="52"/>
                  </a:lnTo>
                  <a:lnTo>
                    <a:pt x="308" y="60"/>
                  </a:lnTo>
                  <a:lnTo>
                    <a:pt x="300" y="67"/>
                  </a:lnTo>
                  <a:lnTo>
                    <a:pt x="300" y="67"/>
                  </a:lnTo>
                  <a:lnTo>
                    <a:pt x="293" y="78"/>
                  </a:lnTo>
                  <a:lnTo>
                    <a:pt x="293" y="82"/>
                  </a:lnTo>
                  <a:lnTo>
                    <a:pt x="293" y="86"/>
                  </a:lnTo>
                  <a:lnTo>
                    <a:pt x="293" y="90"/>
                  </a:lnTo>
                  <a:lnTo>
                    <a:pt x="289" y="97"/>
                  </a:lnTo>
                  <a:lnTo>
                    <a:pt x="289" y="101"/>
                  </a:lnTo>
                  <a:lnTo>
                    <a:pt x="285" y="104"/>
                  </a:lnTo>
                  <a:lnTo>
                    <a:pt x="282" y="104"/>
                  </a:lnTo>
                  <a:lnTo>
                    <a:pt x="282" y="115"/>
                  </a:lnTo>
                  <a:lnTo>
                    <a:pt x="282" y="119"/>
                  </a:lnTo>
                  <a:lnTo>
                    <a:pt x="282" y="123"/>
                  </a:lnTo>
                  <a:lnTo>
                    <a:pt x="282" y="127"/>
                  </a:lnTo>
                  <a:lnTo>
                    <a:pt x="282" y="130"/>
                  </a:lnTo>
                  <a:lnTo>
                    <a:pt x="289" y="160"/>
                  </a:lnTo>
                  <a:lnTo>
                    <a:pt x="293" y="179"/>
                  </a:lnTo>
                  <a:lnTo>
                    <a:pt x="304" y="190"/>
                  </a:lnTo>
                  <a:lnTo>
                    <a:pt x="308" y="205"/>
                  </a:lnTo>
                  <a:lnTo>
                    <a:pt x="304" y="201"/>
                  </a:lnTo>
                  <a:lnTo>
                    <a:pt x="278" y="208"/>
                  </a:lnTo>
                  <a:lnTo>
                    <a:pt x="271" y="219"/>
                  </a:lnTo>
                  <a:lnTo>
                    <a:pt x="271" y="223"/>
                  </a:lnTo>
                  <a:lnTo>
                    <a:pt x="274" y="223"/>
                  </a:lnTo>
                  <a:lnTo>
                    <a:pt x="274" y="227"/>
                  </a:lnTo>
                  <a:lnTo>
                    <a:pt x="274" y="227"/>
                  </a:lnTo>
                  <a:lnTo>
                    <a:pt x="274" y="227"/>
                  </a:lnTo>
                  <a:lnTo>
                    <a:pt x="274" y="230"/>
                  </a:lnTo>
                  <a:lnTo>
                    <a:pt x="274" y="230"/>
                  </a:lnTo>
                  <a:lnTo>
                    <a:pt x="274" y="234"/>
                  </a:lnTo>
                  <a:lnTo>
                    <a:pt x="274" y="238"/>
                  </a:lnTo>
                  <a:lnTo>
                    <a:pt x="274" y="238"/>
                  </a:lnTo>
                  <a:lnTo>
                    <a:pt x="274" y="238"/>
                  </a:lnTo>
                  <a:lnTo>
                    <a:pt x="271" y="242"/>
                  </a:lnTo>
                  <a:lnTo>
                    <a:pt x="271" y="242"/>
                  </a:lnTo>
                  <a:lnTo>
                    <a:pt x="271" y="245"/>
                  </a:lnTo>
                  <a:lnTo>
                    <a:pt x="271" y="253"/>
                  </a:lnTo>
                  <a:lnTo>
                    <a:pt x="271" y="256"/>
                  </a:lnTo>
                  <a:lnTo>
                    <a:pt x="271" y="260"/>
                  </a:lnTo>
                  <a:lnTo>
                    <a:pt x="274" y="264"/>
                  </a:lnTo>
                  <a:lnTo>
                    <a:pt x="278" y="264"/>
                  </a:lnTo>
                  <a:lnTo>
                    <a:pt x="278" y="268"/>
                  </a:lnTo>
                  <a:lnTo>
                    <a:pt x="285" y="268"/>
                  </a:lnTo>
                  <a:lnTo>
                    <a:pt x="285" y="268"/>
                  </a:lnTo>
                  <a:lnTo>
                    <a:pt x="285" y="264"/>
                  </a:lnTo>
                  <a:lnTo>
                    <a:pt x="285" y="264"/>
                  </a:lnTo>
                  <a:lnTo>
                    <a:pt x="289" y="264"/>
                  </a:lnTo>
                  <a:lnTo>
                    <a:pt x="289" y="264"/>
                  </a:lnTo>
                  <a:lnTo>
                    <a:pt x="293" y="279"/>
                  </a:lnTo>
                  <a:lnTo>
                    <a:pt x="289" y="282"/>
                  </a:lnTo>
                  <a:lnTo>
                    <a:pt x="289" y="282"/>
                  </a:lnTo>
                  <a:lnTo>
                    <a:pt x="289" y="279"/>
                  </a:lnTo>
                  <a:lnTo>
                    <a:pt x="285" y="279"/>
                  </a:lnTo>
                  <a:lnTo>
                    <a:pt x="285" y="279"/>
                  </a:lnTo>
                  <a:lnTo>
                    <a:pt x="282" y="282"/>
                  </a:lnTo>
                  <a:lnTo>
                    <a:pt x="278" y="282"/>
                  </a:lnTo>
                  <a:lnTo>
                    <a:pt x="274" y="279"/>
                  </a:lnTo>
                  <a:lnTo>
                    <a:pt x="271" y="275"/>
                  </a:lnTo>
                  <a:lnTo>
                    <a:pt x="271" y="271"/>
                  </a:lnTo>
                  <a:lnTo>
                    <a:pt x="267" y="268"/>
                  </a:lnTo>
                  <a:lnTo>
                    <a:pt x="263" y="268"/>
                  </a:lnTo>
                  <a:lnTo>
                    <a:pt x="256" y="264"/>
                  </a:lnTo>
                  <a:lnTo>
                    <a:pt x="252" y="264"/>
                  </a:lnTo>
                  <a:lnTo>
                    <a:pt x="252" y="260"/>
                  </a:lnTo>
                  <a:lnTo>
                    <a:pt x="248" y="256"/>
                  </a:lnTo>
                  <a:lnTo>
                    <a:pt x="248" y="253"/>
                  </a:lnTo>
                  <a:lnTo>
                    <a:pt x="248" y="253"/>
                  </a:lnTo>
                  <a:lnTo>
                    <a:pt x="245" y="253"/>
                  </a:lnTo>
                  <a:lnTo>
                    <a:pt x="245" y="253"/>
                  </a:lnTo>
                  <a:lnTo>
                    <a:pt x="241" y="256"/>
                  </a:lnTo>
                  <a:lnTo>
                    <a:pt x="241" y="260"/>
                  </a:lnTo>
                  <a:lnTo>
                    <a:pt x="237" y="260"/>
                  </a:lnTo>
                  <a:lnTo>
                    <a:pt x="234" y="260"/>
                  </a:lnTo>
                  <a:lnTo>
                    <a:pt x="234" y="260"/>
                  </a:lnTo>
                  <a:lnTo>
                    <a:pt x="230" y="260"/>
                  </a:lnTo>
                  <a:lnTo>
                    <a:pt x="226" y="260"/>
                  </a:lnTo>
                  <a:lnTo>
                    <a:pt x="222" y="256"/>
                  </a:lnTo>
                  <a:lnTo>
                    <a:pt x="222" y="256"/>
                  </a:lnTo>
                  <a:lnTo>
                    <a:pt x="219" y="256"/>
                  </a:lnTo>
                  <a:lnTo>
                    <a:pt x="219" y="256"/>
                  </a:lnTo>
                  <a:lnTo>
                    <a:pt x="219" y="253"/>
                  </a:lnTo>
                  <a:lnTo>
                    <a:pt x="219" y="253"/>
                  </a:lnTo>
                  <a:lnTo>
                    <a:pt x="215" y="249"/>
                  </a:lnTo>
                  <a:lnTo>
                    <a:pt x="215" y="249"/>
                  </a:lnTo>
                  <a:lnTo>
                    <a:pt x="215" y="249"/>
                  </a:lnTo>
                  <a:lnTo>
                    <a:pt x="211" y="249"/>
                  </a:lnTo>
                  <a:lnTo>
                    <a:pt x="211" y="249"/>
                  </a:lnTo>
                  <a:lnTo>
                    <a:pt x="208" y="249"/>
                  </a:lnTo>
                  <a:lnTo>
                    <a:pt x="204" y="249"/>
                  </a:lnTo>
                  <a:lnTo>
                    <a:pt x="204" y="253"/>
                  </a:lnTo>
                  <a:lnTo>
                    <a:pt x="204" y="253"/>
                  </a:lnTo>
                  <a:lnTo>
                    <a:pt x="204" y="253"/>
                  </a:lnTo>
                  <a:lnTo>
                    <a:pt x="200" y="249"/>
                  </a:lnTo>
                  <a:lnTo>
                    <a:pt x="200" y="249"/>
                  </a:lnTo>
                  <a:lnTo>
                    <a:pt x="200" y="245"/>
                  </a:lnTo>
                  <a:lnTo>
                    <a:pt x="196" y="245"/>
                  </a:lnTo>
                  <a:lnTo>
                    <a:pt x="196" y="245"/>
                  </a:lnTo>
                  <a:lnTo>
                    <a:pt x="196" y="245"/>
                  </a:lnTo>
                  <a:lnTo>
                    <a:pt x="193" y="245"/>
                  </a:lnTo>
                  <a:lnTo>
                    <a:pt x="189" y="245"/>
                  </a:lnTo>
                  <a:lnTo>
                    <a:pt x="185" y="249"/>
                  </a:lnTo>
                  <a:lnTo>
                    <a:pt x="185" y="249"/>
                  </a:lnTo>
                  <a:lnTo>
                    <a:pt x="182" y="249"/>
                  </a:lnTo>
                  <a:lnTo>
                    <a:pt x="182" y="249"/>
                  </a:lnTo>
                  <a:lnTo>
                    <a:pt x="178" y="249"/>
                  </a:lnTo>
                  <a:lnTo>
                    <a:pt x="174" y="249"/>
                  </a:lnTo>
                  <a:lnTo>
                    <a:pt x="174" y="245"/>
                  </a:lnTo>
                  <a:lnTo>
                    <a:pt x="171" y="245"/>
                  </a:lnTo>
                  <a:lnTo>
                    <a:pt x="171" y="245"/>
                  </a:lnTo>
                  <a:lnTo>
                    <a:pt x="171" y="249"/>
                  </a:lnTo>
                  <a:lnTo>
                    <a:pt x="171" y="249"/>
                  </a:lnTo>
                  <a:lnTo>
                    <a:pt x="167" y="249"/>
                  </a:lnTo>
                  <a:lnTo>
                    <a:pt x="167" y="249"/>
                  </a:lnTo>
                  <a:lnTo>
                    <a:pt x="167" y="245"/>
                  </a:lnTo>
                  <a:lnTo>
                    <a:pt x="167" y="245"/>
                  </a:lnTo>
                  <a:lnTo>
                    <a:pt x="167" y="242"/>
                  </a:lnTo>
                  <a:lnTo>
                    <a:pt x="167" y="242"/>
                  </a:lnTo>
                  <a:lnTo>
                    <a:pt x="167" y="238"/>
                  </a:lnTo>
                  <a:lnTo>
                    <a:pt x="167" y="238"/>
                  </a:lnTo>
                  <a:lnTo>
                    <a:pt x="167" y="234"/>
                  </a:lnTo>
                  <a:lnTo>
                    <a:pt x="167" y="234"/>
                  </a:lnTo>
                  <a:lnTo>
                    <a:pt x="163" y="230"/>
                  </a:lnTo>
                  <a:lnTo>
                    <a:pt x="163" y="230"/>
                  </a:lnTo>
                  <a:lnTo>
                    <a:pt x="167" y="227"/>
                  </a:lnTo>
                  <a:lnTo>
                    <a:pt x="163" y="227"/>
                  </a:lnTo>
                  <a:lnTo>
                    <a:pt x="163" y="227"/>
                  </a:lnTo>
                  <a:lnTo>
                    <a:pt x="163" y="223"/>
                  </a:lnTo>
                  <a:lnTo>
                    <a:pt x="163" y="223"/>
                  </a:lnTo>
                  <a:lnTo>
                    <a:pt x="163" y="223"/>
                  </a:lnTo>
                  <a:lnTo>
                    <a:pt x="159" y="219"/>
                  </a:lnTo>
                  <a:lnTo>
                    <a:pt x="159" y="219"/>
                  </a:lnTo>
                  <a:lnTo>
                    <a:pt x="159" y="216"/>
                  </a:lnTo>
                  <a:lnTo>
                    <a:pt x="159" y="216"/>
                  </a:lnTo>
                  <a:lnTo>
                    <a:pt x="159" y="208"/>
                  </a:lnTo>
                  <a:lnTo>
                    <a:pt x="159" y="208"/>
                  </a:lnTo>
                  <a:lnTo>
                    <a:pt x="159" y="205"/>
                  </a:lnTo>
                  <a:lnTo>
                    <a:pt x="159" y="205"/>
                  </a:lnTo>
                  <a:lnTo>
                    <a:pt x="159" y="205"/>
                  </a:lnTo>
                  <a:lnTo>
                    <a:pt x="159" y="201"/>
                  </a:lnTo>
                  <a:lnTo>
                    <a:pt x="159" y="197"/>
                  </a:lnTo>
                  <a:lnTo>
                    <a:pt x="159" y="197"/>
                  </a:lnTo>
                  <a:lnTo>
                    <a:pt x="159" y="193"/>
                  </a:lnTo>
                  <a:lnTo>
                    <a:pt x="159" y="190"/>
                  </a:lnTo>
                  <a:lnTo>
                    <a:pt x="159" y="190"/>
                  </a:lnTo>
                  <a:lnTo>
                    <a:pt x="141" y="190"/>
                  </a:lnTo>
                  <a:lnTo>
                    <a:pt x="141" y="186"/>
                  </a:lnTo>
                  <a:lnTo>
                    <a:pt x="141" y="186"/>
                  </a:lnTo>
                  <a:lnTo>
                    <a:pt x="141" y="182"/>
                  </a:lnTo>
                  <a:lnTo>
                    <a:pt x="137" y="182"/>
                  </a:lnTo>
                  <a:lnTo>
                    <a:pt x="137" y="186"/>
                  </a:lnTo>
                  <a:lnTo>
                    <a:pt x="122" y="186"/>
                  </a:lnTo>
                  <a:lnTo>
                    <a:pt x="122" y="190"/>
                  </a:lnTo>
                  <a:lnTo>
                    <a:pt x="119" y="190"/>
                  </a:lnTo>
                  <a:lnTo>
                    <a:pt x="119" y="193"/>
                  </a:lnTo>
                  <a:lnTo>
                    <a:pt x="119" y="193"/>
                  </a:lnTo>
                  <a:lnTo>
                    <a:pt x="119" y="197"/>
                  </a:lnTo>
                  <a:lnTo>
                    <a:pt x="108" y="201"/>
                  </a:lnTo>
                  <a:lnTo>
                    <a:pt x="104" y="201"/>
                  </a:lnTo>
                  <a:lnTo>
                    <a:pt x="100" y="201"/>
                  </a:lnTo>
                  <a:lnTo>
                    <a:pt x="97" y="201"/>
                  </a:lnTo>
                  <a:lnTo>
                    <a:pt x="93" y="201"/>
                  </a:lnTo>
                  <a:lnTo>
                    <a:pt x="89" y="201"/>
                  </a:lnTo>
                  <a:lnTo>
                    <a:pt x="89" y="201"/>
                  </a:lnTo>
                  <a:lnTo>
                    <a:pt x="85" y="193"/>
                  </a:lnTo>
                  <a:lnTo>
                    <a:pt x="85" y="193"/>
                  </a:lnTo>
                  <a:lnTo>
                    <a:pt x="82" y="190"/>
                  </a:lnTo>
                  <a:lnTo>
                    <a:pt x="82" y="190"/>
                  </a:lnTo>
                  <a:lnTo>
                    <a:pt x="82" y="186"/>
                  </a:lnTo>
                  <a:lnTo>
                    <a:pt x="82" y="186"/>
                  </a:lnTo>
                  <a:lnTo>
                    <a:pt x="82" y="182"/>
                  </a:lnTo>
                  <a:lnTo>
                    <a:pt x="78" y="179"/>
                  </a:lnTo>
                  <a:lnTo>
                    <a:pt x="78" y="179"/>
                  </a:lnTo>
                  <a:lnTo>
                    <a:pt x="78" y="175"/>
                  </a:lnTo>
                  <a:lnTo>
                    <a:pt x="78" y="175"/>
                  </a:lnTo>
                  <a:lnTo>
                    <a:pt x="78" y="171"/>
                  </a:lnTo>
                  <a:lnTo>
                    <a:pt x="78" y="171"/>
                  </a:lnTo>
                  <a:lnTo>
                    <a:pt x="78" y="171"/>
                  </a:lnTo>
                  <a:lnTo>
                    <a:pt x="78" y="167"/>
                  </a:lnTo>
                  <a:lnTo>
                    <a:pt x="59" y="167"/>
                  </a:lnTo>
                  <a:lnTo>
                    <a:pt x="48" y="167"/>
                  </a:lnTo>
                  <a:lnTo>
                    <a:pt x="41" y="167"/>
                  </a:lnTo>
                  <a:lnTo>
                    <a:pt x="37" y="167"/>
                  </a:lnTo>
                  <a:lnTo>
                    <a:pt x="34" y="167"/>
                  </a:lnTo>
                  <a:lnTo>
                    <a:pt x="30" y="167"/>
                  </a:lnTo>
                  <a:lnTo>
                    <a:pt x="26" y="167"/>
                  </a:lnTo>
                  <a:lnTo>
                    <a:pt x="22" y="167"/>
                  </a:lnTo>
                  <a:lnTo>
                    <a:pt x="22" y="167"/>
                  </a:lnTo>
                  <a:lnTo>
                    <a:pt x="19" y="167"/>
                  </a:lnTo>
                  <a:lnTo>
                    <a:pt x="15" y="167"/>
                  </a:lnTo>
                  <a:lnTo>
                    <a:pt x="11" y="167"/>
                  </a:lnTo>
                  <a:lnTo>
                    <a:pt x="11" y="171"/>
                  </a:lnTo>
                  <a:lnTo>
                    <a:pt x="11" y="171"/>
                  </a:lnTo>
                  <a:lnTo>
                    <a:pt x="11" y="171"/>
                  </a:lnTo>
                  <a:lnTo>
                    <a:pt x="11" y="171"/>
                  </a:lnTo>
                  <a:lnTo>
                    <a:pt x="8" y="171"/>
                  </a:lnTo>
                  <a:lnTo>
                    <a:pt x="8" y="171"/>
                  </a:lnTo>
                  <a:lnTo>
                    <a:pt x="8" y="167"/>
                  </a:lnTo>
                  <a:lnTo>
                    <a:pt x="4" y="167"/>
                  </a:lnTo>
                  <a:lnTo>
                    <a:pt x="0" y="167"/>
                  </a:lnTo>
                  <a:close/>
                </a:path>
              </a:pathLst>
            </a:custGeom>
            <a:grpFill/>
            <a:ln>
              <a:noFill/>
            </a:ln>
          </p:spPr>
          <p:txBody>
            <a:bodyPr vert="horz" wrap="square" lIns="91440" tIns="45720" rIns="91440" bIns="45720" numCol="1" anchor="t" anchorCtr="0" compatLnSpc="1"/>
            <a:lstStyle/>
            <a:p>
              <a:endParaRPr lang="en-US"/>
            </a:p>
          </p:txBody>
        </p:sp>
        <p:sp>
          <p:nvSpPr>
            <p:cNvPr id="289" name="Freeform 142"/>
            <p:cNvSpPr/>
            <p:nvPr/>
          </p:nvSpPr>
          <p:spPr bwMode="auto">
            <a:xfrm>
              <a:off x="4983940" y="3357384"/>
              <a:ext cx="66905" cy="153109"/>
            </a:xfrm>
            <a:custGeom>
              <a:avLst/>
              <a:gdLst>
                <a:gd name="T0" fmla="*/ 4 w 52"/>
                <a:gd name="T1" fmla="*/ 0 h 119"/>
                <a:gd name="T2" fmla="*/ 7 w 52"/>
                <a:gd name="T3" fmla="*/ 4 h 119"/>
                <a:gd name="T4" fmla="*/ 11 w 52"/>
                <a:gd name="T5" fmla="*/ 4 h 119"/>
                <a:gd name="T6" fmla="*/ 15 w 52"/>
                <a:gd name="T7" fmla="*/ 4 h 119"/>
                <a:gd name="T8" fmla="*/ 15 w 52"/>
                <a:gd name="T9" fmla="*/ 4 h 119"/>
                <a:gd name="T10" fmla="*/ 18 w 52"/>
                <a:gd name="T11" fmla="*/ 8 h 119"/>
                <a:gd name="T12" fmla="*/ 26 w 52"/>
                <a:gd name="T13" fmla="*/ 15 h 119"/>
                <a:gd name="T14" fmla="*/ 26 w 52"/>
                <a:gd name="T15" fmla="*/ 45 h 119"/>
                <a:gd name="T16" fmla="*/ 26 w 52"/>
                <a:gd name="T17" fmla="*/ 60 h 119"/>
                <a:gd name="T18" fmla="*/ 33 w 52"/>
                <a:gd name="T19" fmla="*/ 63 h 119"/>
                <a:gd name="T20" fmla="*/ 37 w 52"/>
                <a:gd name="T21" fmla="*/ 67 h 119"/>
                <a:gd name="T22" fmla="*/ 44 w 52"/>
                <a:gd name="T23" fmla="*/ 75 h 119"/>
                <a:gd name="T24" fmla="*/ 48 w 52"/>
                <a:gd name="T25" fmla="*/ 82 h 119"/>
                <a:gd name="T26" fmla="*/ 52 w 52"/>
                <a:gd name="T27" fmla="*/ 86 h 119"/>
                <a:gd name="T28" fmla="*/ 48 w 52"/>
                <a:gd name="T29" fmla="*/ 89 h 119"/>
                <a:gd name="T30" fmla="*/ 44 w 52"/>
                <a:gd name="T31" fmla="*/ 89 h 119"/>
                <a:gd name="T32" fmla="*/ 44 w 52"/>
                <a:gd name="T33" fmla="*/ 93 h 119"/>
                <a:gd name="T34" fmla="*/ 48 w 52"/>
                <a:gd name="T35" fmla="*/ 100 h 119"/>
                <a:gd name="T36" fmla="*/ 44 w 52"/>
                <a:gd name="T37" fmla="*/ 104 h 119"/>
                <a:gd name="T38" fmla="*/ 41 w 52"/>
                <a:gd name="T39" fmla="*/ 108 h 119"/>
                <a:gd name="T40" fmla="*/ 37 w 52"/>
                <a:gd name="T41" fmla="*/ 115 h 119"/>
                <a:gd name="T42" fmla="*/ 37 w 52"/>
                <a:gd name="T43" fmla="*/ 119 h 119"/>
                <a:gd name="T44" fmla="*/ 33 w 52"/>
                <a:gd name="T45" fmla="*/ 119 h 119"/>
                <a:gd name="T46" fmla="*/ 33 w 52"/>
                <a:gd name="T47" fmla="*/ 115 h 119"/>
                <a:gd name="T48" fmla="*/ 30 w 52"/>
                <a:gd name="T49" fmla="*/ 112 h 119"/>
                <a:gd name="T50" fmla="*/ 22 w 52"/>
                <a:gd name="T51" fmla="*/ 108 h 119"/>
                <a:gd name="T52" fmla="*/ 22 w 52"/>
                <a:gd name="T53" fmla="*/ 100 h 119"/>
                <a:gd name="T54" fmla="*/ 22 w 52"/>
                <a:gd name="T55" fmla="*/ 97 h 119"/>
                <a:gd name="T56" fmla="*/ 26 w 52"/>
                <a:gd name="T57" fmla="*/ 89 h 119"/>
                <a:gd name="T58" fmla="*/ 30 w 52"/>
                <a:gd name="T59" fmla="*/ 82 h 119"/>
                <a:gd name="T60" fmla="*/ 22 w 52"/>
                <a:gd name="T61" fmla="*/ 78 h 119"/>
                <a:gd name="T62" fmla="*/ 18 w 52"/>
                <a:gd name="T63" fmla="*/ 78 h 119"/>
                <a:gd name="T64" fmla="*/ 15 w 52"/>
                <a:gd name="T65" fmla="*/ 78 h 119"/>
                <a:gd name="T66" fmla="*/ 11 w 52"/>
                <a:gd name="T67" fmla="*/ 78 h 119"/>
                <a:gd name="T68" fmla="*/ 7 w 52"/>
                <a:gd name="T69" fmla="*/ 75 h 119"/>
                <a:gd name="T70" fmla="*/ 4 w 52"/>
                <a:gd name="T71" fmla="*/ 75 h 119"/>
                <a:gd name="T72" fmla="*/ 0 w 52"/>
                <a:gd name="T73" fmla="*/ 67 h 119"/>
                <a:gd name="T74" fmla="*/ 0 w 52"/>
                <a:gd name="T75" fmla="*/ 63 h 119"/>
                <a:gd name="T76" fmla="*/ 4 w 52"/>
                <a:gd name="T77" fmla="*/ 60 h 119"/>
                <a:gd name="T78" fmla="*/ 4 w 52"/>
                <a:gd name="T79" fmla="*/ 56 h 119"/>
                <a:gd name="T80" fmla="*/ 4 w 52"/>
                <a:gd name="T81" fmla="*/ 56 h 119"/>
                <a:gd name="T82" fmla="*/ 7 w 52"/>
                <a:gd name="T83" fmla="*/ 52 h 119"/>
                <a:gd name="T84" fmla="*/ 11 w 52"/>
                <a:gd name="T85" fmla="*/ 49 h 119"/>
                <a:gd name="T86" fmla="*/ 11 w 52"/>
                <a:gd name="T87" fmla="*/ 49 h 119"/>
                <a:gd name="T88" fmla="*/ 11 w 52"/>
                <a:gd name="T89" fmla="*/ 45 h 119"/>
                <a:gd name="T90" fmla="*/ 11 w 52"/>
                <a:gd name="T91" fmla="*/ 41 h 119"/>
                <a:gd name="T92" fmla="*/ 7 w 52"/>
                <a:gd name="T93" fmla="*/ 37 h 119"/>
                <a:gd name="T94" fmla="*/ 11 w 52"/>
                <a:gd name="T95" fmla="*/ 34 h 119"/>
                <a:gd name="T96" fmla="*/ 7 w 52"/>
                <a:gd name="T97" fmla="*/ 30 h 119"/>
                <a:gd name="T98" fmla="*/ 11 w 52"/>
                <a:gd name="T99" fmla="*/ 23 h 119"/>
                <a:gd name="T100" fmla="*/ 15 w 52"/>
                <a:gd name="T101" fmla="*/ 23 h 119"/>
                <a:gd name="T102" fmla="*/ 11 w 52"/>
                <a:gd name="T103" fmla="*/ 15 h 119"/>
                <a:gd name="T104" fmla="*/ 7 w 52"/>
                <a:gd name="T105" fmla="*/ 11 h 119"/>
                <a:gd name="T106" fmla="*/ 11 w 52"/>
                <a:gd name="T107" fmla="*/ 8 h 119"/>
                <a:gd name="T108" fmla="*/ 7 w 52"/>
                <a:gd name="T109" fmla="*/ 8 h 119"/>
                <a:gd name="T110" fmla="*/ 4 w 52"/>
                <a:gd name="T111" fmla="*/ 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119">
                  <a:moveTo>
                    <a:pt x="4" y="0"/>
                  </a:moveTo>
                  <a:lnTo>
                    <a:pt x="4" y="0"/>
                  </a:lnTo>
                  <a:lnTo>
                    <a:pt x="7" y="0"/>
                  </a:lnTo>
                  <a:lnTo>
                    <a:pt x="7" y="4"/>
                  </a:lnTo>
                  <a:lnTo>
                    <a:pt x="11" y="4"/>
                  </a:lnTo>
                  <a:lnTo>
                    <a:pt x="11" y="4"/>
                  </a:lnTo>
                  <a:lnTo>
                    <a:pt x="11" y="4"/>
                  </a:lnTo>
                  <a:lnTo>
                    <a:pt x="15" y="4"/>
                  </a:lnTo>
                  <a:lnTo>
                    <a:pt x="15" y="4"/>
                  </a:lnTo>
                  <a:lnTo>
                    <a:pt x="15" y="4"/>
                  </a:lnTo>
                  <a:lnTo>
                    <a:pt x="15" y="4"/>
                  </a:lnTo>
                  <a:lnTo>
                    <a:pt x="18" y="8"/>
                  </a:lnTo>
                  <a:lnTo>
                    <a:pt x="18" y="8"/>
                  </a:lnTo>
                  <a:lnTo>
                    <a:pt x="26" y="15"/>
                  </a:lnTo>
                  <a:lnTo>
                    <a:pt x="26" y="19"/>
                  </a:lnTo>
                  <a:lnTo>
                    <a:pt x="26" y="45"/>
                  </a:lnTo>
                  <a:lnTo>
                    <a:pt x="26" y="49"/>
                  </a:lnTo>
                  <a:lnTo>
                    <a:pt x="26" y="60"/>
                  </a:lnTo>
                  <a:lnTo>
                    <a:pt x="33" y="63"/>
                  </a:lnTo>
                  <a:lnTo>
                    <a:pt x="33" y="63"/>
                  </a:lnTo>
                  <a:lnTo>
                    <a:pt x="37" y="67"/>
                  </a:lnTo>
                  <a:lnTo>
                    <a:pt x="37" y="67"/>
                  </a:lnTo>
                  <a:lnTo>
                    <a:pt x="44" y="71"/>
                  </a:lnTo>
                  <a:lnTo>
                    <a:pt x="44" y="75"/>
                  </a:lnTo>
                  <a:lnTo>
                    <a:pt x="48" y="78"/>
                  </a:lnTo>
                  <a:lnTo>
                    <a:pt x="48" y="82"/>
                  </a:lnTo>
                  <a:lnTo>
                    <a:pt x="52" y="86"/>
                  </a:lnTo>
                  <a:lnTo>
                    <a:pt x="52" y="86"/>
                  </a:lnTo>
                  <a:lnTo>
                    <a:pt x="48" y="86"/>
                  </a:lnTo>
                  <a:lnTo>
                    <a:pt x="48" y="89"/>
                  </a:lnTo>
                  <a:lnTo>
                    <a:pt x="48" y="89"/>
                  </a:lnTo>
                  <a:lnTo>
                    <a:pt x="44" y="89"/>
                  </a:lnTo>
                  <a:lnTo>
                    <a:pt x="48" y="89"/>
                  </a:lnTo>
                  <a:lnTo>
                    <a:pt x="44" y="93"/>
                  </a:lnTo>
                  <a:lnTo>
                    <a:pt x="48" y="93"/>
                  </a:lnTo>
                  <a:lnTo>
                    <a:pt x="48" y="100"/>
                  </a:lnTo>
                  <a:lnTo>
                    <a:pt x="48" y="100"/>
                  </a:lnTo>
                  <a:lnTo>
                    <a:pt x="44" y="104"/>
                  </a:lnTo>
                  <a:lnTo>
                    <a:pt x="41" y="104"/>
                  </a:lnTo>
                  <a:lnTo>
                    <a:pt x="41" y="108"/>
                  </a:lnTo>
                  <a:lnTo>
                    <a:pt x="41" y="112"/>
                  </a:lnTo>
                  <a:lnTo>
                    <a:pt x="37" y="115"/>
                  </a:lnTo>
                  <a:lnTo>
                    <a:pt x="37" y="119"/>
                  </a:lnTo>
                  <a:lnTo>
                    <a:pt x="37" y="119"/>
                  </a:lnTo>
                  <a:lnTo>
                    <a:pt x="33" y="119"/>
                  </a:lnTo>
                  <a:lnTo>
                    <a:pt x="33" y="119"/>
                  </a:lnTo>
                  <a:lnTo>
                    <a:pt x="33" y="115"/>
                  </a:lnTo>
                  <a:lnTo>
                    <a:pt x="33" y="115"/>
                  </a:lnTo>
                  <a:lnTo>
                    <a:pt x="30" y="112"/>
                  </a:lnTo>
                  <a:lnTo>
                    <a:pt x="30" y="112"/>
                  </a:lnTo>
                  <a:lnTo>
                    <a:pt x="26" y="108"/>
                  </a:lnTo>
                  <a:lnTo>
                    <a:pt x="22" y="108"/>
                  </a:lnTo>
                  <a:lnTo>
                    <a:pt x="22" y="104"/>
                  </a:lnTo>
                  <a:lnTo>
                    <a:pt x="22" y="100"/>
                  </a:lnTo>
                  <a:lnTo>
                    <a:pt x="22" y="97"/>
                  </a:lnTo>
                  <a:lnTo>
                    <a:pt x="22" y="97"/>
                  </a:lnTo>
                  <a:lnTo>
                    <a:pt x="22" y="93"/>
                  </a:lnTo>
                  <a:lnTo>
                    <a:pt x="26" y="89"/>
                  </a:lnTo>
                  <a:lnTo>
                    <a:pt x="30" y="86"/>
                  </a:lnTo>
                  <a:lnTo>
                    <a:pt x="30" y="82"/>
                  </a:lnTo>
                  <a:lnTo>
                    <a:pt x="26" y="78"/>
                  </a:lnTo>
                  <a:lnTo>
                    <a:pt x="22" y="78"/>
                  </a:lnTo>
                  <a:lnTo>
                    <a:pt x="18" y="78"/>
                  </a:lnTo>
                  <a:lnTo>
                    <a:pt x="18" y="78"/>
                  </a:lnTo>
                  <a:lnTo>
                    <a:pt x="15" y="78"/>
                  </a:lnTo>
                  <a:lnTo>
                    <a:pt x="15" y="78"/>
                  </a:lnTo>
                  <a:lnTo>
                    <a:pt x="11" y="78"/>
                  </a:lnTo>
                  <a:lnTo>
                    <a:pt x="11" y="78"/>
                  </a:lnTo>
                  <a:lnTo>
                    <a:pt x="11" y="75"/>
                  </a:lnTo>
                  <a:lnTo>
                    <a:pt x="7" y="75"/>
                  </a:lnTo>
                  <a:lnTo>
                    <a:pt x="7" y="71"/>
                  </a:lnTo>
                  <a:lnTo>
                    <a:pt x="4" y="75"/>
                  </a:lnTo>
                  <a:lnTo>
                    <a:pt x="4" y="71"/>
                  </a:lnTo>
                  <a:lnTo>
                    <a:pt x="0" y="67"/>
                  </a:lnTo>
                  <a:lnTo>
                    <a:pt x="0" y="67"/>
                  </a:lnTo>
                  <a:lnTo>
                    <a:pt x="0" y="63"/>
                  </a:lnTo>
                  <a:lnTo>
                    <a:pt x="0" y="63"/>
                  </a:lnTo>
                  <a:lnTo>
                    <a:pt x="4" y="60"/>
                  </a:lnTo>
                  <a:lnTo>
                    <a:pt x="4" y="60"/>
                  </a:lnTo>
                  <a:lnTo>
                    <a:pt x="4" y="56"/>
                  </a:lnTo>
                  <a:lnTo>
                    <a:pt x="4" y="56"/>
                  </a:lnTo>
                  <a:lnTo>
                    <a:pt x="4" y="56"/>
                  </a:lnTo>
                  <a:lnTo>
                    <a:pt x="4" y="52"/>
                  </a:lnTo>
                  <a:lnTo>
                    <a:pt x="7" y="52"/>
                  </a:lnTo>
                  <a:lnTo>
                    <a:pt x="11" y="49"/>
                  </a:lnTo>
                  <a:lnTo>
                    <a:pt x="11" y="49"/>
                  </a:lnTo>
                  <a:lnTo>
                    <a:pt x="11" y="49"/>
                  </a:lnTo>
                  <a:lnTo>
                    <a:pt x="11" y="49"/>
                  </a:lnTo>
                  <a:lnTo>
                    <a:pt x="11" y="45"/>
                  </a:lnTo>
                  <a:lnTo>
                    <a:pt x="11" y="45"/>
                  </a:lnTo>
                  <a:lnTo>
                    <a:pt x="7" y="41"/>
                  </a:lnTo>
                  <a:lnTo>
                    <a:pt x="11" y="41"/>
                  </a:lnTo>
                  <a:lnTo>
                    <a:pt x="11" y="41"/>
                  </a:lnTo>
                  <a:lnTo>
                    <a:pt x="7" y="37"/>
                  </a:lnTo>
                  <a:lnTo>
                    <a:pt x="11" y="37"/>
                  </a:lnTo>
                  <a:lnTo>
                    <a:pt x="11" y="34"/>
                  </a:lnTo>
                  <a:lnTo>
                    <a:pt x="11" y="34"/>
                  </a:lnTo>
                  <a:lnTo>
                    <a:pt x="7" y="30"/>
                  </a:lnTo>
                  <a:lnTo>
                    <a:pt x="7" y="26"/>
                  </a:lnTo>
                  <a:lnTo>
                    <a:pt x="11" y="23"/>
                  </a:lnTo>
                  <a:lnTo>
                    <a:pt x="11" y="23"/>
                  </a:lnTo>
                  <a:lnTo>
                    <a:pt x="15" y="23"/>
                  </a:lnTo>
                  <a:lnTo>
                    <a:pt x="15" y="19"/>
                  </a:lnTo>
                  <a:lnTo>
                    <a:pt x="11" y="15"/>
                  </a:lnTo>
                  <a:lnTo>
                    <a:pt x="11" y="15"/>
                  </a:lnTo>
                  <a:lnTo>
                    <a:pt x="7" y="11"/>
                  </a:lnTo>
                  <a:lnTo>
                    <a:pt x="11" y="8"/>
                  </a:lnTo>
                  <a:lnTo>
                    <a:pt x="11" y="8"/>
                  </a:lnTo>
                  <a:lnTo>
                    <a:pt x="7" y="8"/>
                  </a:lnTo>
                  <a:lnTo>
                    <a:pt x="7" y="8"/>
                  </a:lnTo>
                  <a:lnTo>
                    <a:pt x="7" y="4"/>
                  </a:lnTo>
                  <a:lnTo>
                    <a:pt x="4" y="4"/>
                  </a:lnTo>
                  <a:lnTo>
                    <a:pt x="4" y="0"/>
                  </a:lnTo>
                  <a:close/>
                </a:path>
              </a:pathLst>
            </a:custGeom>
            <a:grpFill/>
            <a:ln>
              <a:noFill/>
            </a:ln>
          </p:spPr>
          <p:txBody>
            <a:bodyPr vert="horz" wrap="square" lIns="91440" tIns="45720" rIns="91440" bIns="45720" numCol="1" anchor="t" anchorCtr="0" compatLnSpc="1"/>
            <a:lstStyle/>
            <a:p>
              <a:endParaRPr lang="en-US"/>
            </a:p>
          </p:txBody>
        </p:sp>
        <p:sp>
          <p:nvSpPr>
            <p:cNvPr id="290" name="Freeform 143"/>
            <p:cNvSpPr/>
            <p:nvPr/>
          </p:nvSpPr>
          <p:spPr bwMode="auto">
            <a:xfrm>
              <a:off x="4749773" y="3334224"/>
              <a:ext cx="253467" cy="195568"/>
            </a:xfrm>
            <a:custGeom>
              <a:avLst/>
              <a:gdLst>
                <a:gd name="T0" fmla="*/ 41 w 197"/>
                <a:gd name="T1" fmla="*/ 48 h 152"/>
                <a:gd name="T2" fmla="*/ 45 w 197"/>
                <a:gd name="T3" fmla="*/ 52 h 152"/>
                <a:gd name="T4" fmla="*/ 52 w 197"/>
                <a:gd name="T5" fmla="*/ 48 h 152"/>
                <a:gd name="T6" fmla="*/ 60 w 197"/>
                <a:gd name="T7" fmla="*/ 52 h 152"/>
                <a:gd name="T8" fmla="*/ 63 w 197"/>
                <a:gd name="T9" fmla="*/ 55 h 152"/>
                <a:gd name="T10" fmla="*/ 75 w 197"/>
                <a:gd name="T11" fmla="*/ 59 h 152"/>
                <a:gd name="T12" fmla="*/ 82 w 197"/>
                <a:gd name="T13" fmla="*/ 55 h 152"/>
                <a:gd name="T14" fmla="*/ 89 w 197"/>
                <a:gd name="T15" fmla="*/ 52 h 152"/>
                <a:gd name="T16" fmla="*/ 97 w 197"/>
                <a:gd name="T17" fmla="*/ 63 h 152"/>
                <a:gd name="T18" fmla="*/ 112 w 197"/>
                <a:gd name="T19" fmla="*/ 74 h 152"/>
                <a:gd name="T20" fmla="*/ 126 w 197"/>
                <a:gd name="T21" fmla="*/ 78 h 152"/>
                <a:gd name="T22" fmla="*/ 130 w 197"/>
                <a:gd name="T23" fmla="*/ 81 h 152"/>
                <a:gd name="T24" fmla="*/ 126 w 197"/>
                <a:gd name="T25" fmla="*/ 63 h 152"/>
                <a:gd name="T26" fmla="*/ 119 w 197"/>
                <a:gd name="T27" fmla="*/ 67 h 152"/>
                <a:gd name="T28" fmla="*/ 112 w 197"/>
                <a:gd name="T29" fmla="*/ 55 h 152"/>
                <a:gd name="T30" fmla="*/ 112 w 197"/>
                <a:gd name="T31" fmla="*/ 41 h 152"/>
                <a:gd name="T32" fmla="*/ 115 w 197"/>
                <a:gd name="T33" fmla="*/ 33 h 152"/>
                <a:gd name="T34" fmla="*/ 115 w 197"/>
                <a:gd name="T35" fmla="*/ 26 h 152"/>
                <a:gd name="T36" fmla="*/ 112 w 197"/>
                <a:gd name="T37" fmla="*/ 18 h 152"/>
                <a:gd name="T38" fmla="*/ 156 w 197"/>
                <a:gd name="T39" fmla="*/ 4 h 152"/>
                <a:gd name="T40" fmla="*/ 163 w 197"/>
                <a:gd name="T41" fmla="*/ 7 h 152"/>
                <a:gd name="T42" fmla="*/ 178 w 197"/>
                <a:gd name="T43" fmla="*/ 11 h 152"/>
                <a:gd name="T44" fmla="*/ 186 w 197"/>
                <a:gd name="T45" fmla="*/ 18 h 152"/>
                <a:gd name="T46" fmla="*/ 189 w 197"/>
                <a:gd name="T47" fmla="*/ 26 h 152"/>
                <a:gd name="T48" fmla="*/ 189 w 197"/>
                <a:gd name="T49" fmla="*/ 29 h 152"/>
                <a:gd name="T50" fmla="*/ 197 w 197"/>
                <a:gd name="T51" fmla="*/ 41 h 152"/>
                <a:gd name="T52" fmla="*/ 189 w 197"/>
                <a:gd name="T53" fmla="*/ 48 h 152"/>
                <a:gd name="T54" fmla="*/ 189 w 197"/>
                <a:gd name="T55" fmla="*/ 55 h 152"/>
                <a:gd name="T56" fmla="*/ 193 w 197"/>
                <a:gd name="T57" fmla="*/ 63 h 152"/>
                <a:gd name="T58" fmla="*/ 193 w 197"/>
                <a:gd name="T59" fmla="*/ 67 h 152"/>
                <a:gd name="T60" fmla="*/ 186 w 197"/>
                <a:gd name="T61" fmla="*/ 74 h 152"/>
                <a:gd name="T62" fmla="*/ 186 w 197"/>
                <a:gd name="T63" fmla="*/ 78 h 152"/>
                <a:gd name="T64" fmla="*/ 182 w 197"/>
                <a:gd name="T65" fmla="*/ 85 h 152"/>
                <a:gd name="T66" fmla="*/ 182 w 197"/>
                <a:gd name="T67" fmla="*/ 93 h 152"/>
                <a:gd name="T68" fmla="*/ 149 w 197"/>
                <a:gd name="T69" fmla="*/ 104 h 152"/>
                <a:gd name="T70" fmla="*/ 141 w 197"/>
                <a:gd name="T71" fmla="*/ 115 h 152"/>
                <a:gd name="T72" fmla="*/ 134 w 197"/>
                <a:gd name="T73" fmla="*/ 115 h 152"/>
                <a:gd name="T74" fmla="*/ 123 w 197"/>
                <a:gd name="T75" fmla="*/ 115 h 152"/>
                <a:gd name="T76" fmla="*/ 115 w 197"/>
                <a:gd name="T77" fmla="*/ 122 h 152"/>
                <a:gd name="T78" fmla="*/ 112 w 197"/>
                <a:gd name="T79" fmla="*/ 126 h 152"/>
                <a:gd name="T80" fmla="*/ 86 w 197"/>
                <a:gd name="T81" fmla="*/ 148 h 152"/>
                <a:gd name="T82" fmla="*/ 75 w 197"/>
                <a:gd name="T83" fmla="*/ 148 h 152"/>
                <a:gd name="T84" fmla="*/ 67 w 197"/>
                <a:gd name="T85" fmla="*/ 148 h 152"/>
                <a:gd name="T86" fmla="*/ 60 w 197"/>
                <a:gd name="T87" fmla="*/ 148 h 152"/>
                <a:gd name="T88" fmla="*/ 49 w 197"/>
                <a:gd name="T89" fmla="*/ 144 h 152"/>
                <a:gd name="T90" fmla="*/ 45 w 197"/>
                <a:gd name="T91" fmla="*/ 141 h 152"/>
                <a:gd name="T92" fmla="*/ 23 w 197"/>
                <a:gd name="T93" fmla="*/ 144 h 152"/>
                <a:gd name="T94" fmla="*/ 15 w 197"/>
                <a:gd name="T95" fmla="*/ 137 h 152"/>
                <a:gd name="T96" fmla="*/ 8 w 197"/>
                <a:gd name="T97" fmla="*/ 130 h 152"/>
                <a:gd name="T98" fmla="*/ 0 w 197"/>
                <a:gd name="T99" fmla="*/ 122 h 152"/>
                <a:gd name="T100" fmla="*/ 37 w 197"/>
                <a:gd name="T101" fmla="*/ 70 h 152"/>
                <a:gd name="T102" fmla="*/ 37 w 197"/>
                <a:gd name="T103" fmla="*/ 59 h 152"/>
                <a:gd name="T104" fmla="*/ 37 w 197"/>
                <a:gd name="T105" fmla="*/ 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52">
                  <a:moveTo>
                    <a:pt x="37" y="44"/>
                  </a:moveTo>
                  <a:lnTo>
                    <a:pt x="37" y="44"/>
                  </a:lnTo>
                  <a:lnTo>
                    <a:pt x="41" y="44"/>
                  </a:lnTo>
                  <a:lnTo>
                    <a:pt x="41" y="48"/>
                  </a:lnTo>
                  <a:lnTo>
                    <a:pt x="41" y="48"/>
                  </a:lnTo>
                  <a:lnTo>
                    <a:pt x="45" y="52"/>
                  </a:lnTo>
                  <a:lnTo>
                    <a:pt x="45" y="52"/>
                  </a:lnTo>
                  <a:lnTo>
                    <a:pt x="45" y="52"/>
                  </a:lnTo>
                  <a:lnTo>
                    <a:pt x="45" y="48"/>
                  </a:lnTo>
                  <a:lnTo>
                    <a:pt x="49" y="48"/>
                  </a:lnTo>
                  <a:lnTo>
                    <a:pt x="52" y="48"/>
                  </a:lnTo>
                  <a:lnTo>
                    <a:pt x="52" y="48"/>
                  </a:lnTo>
                  <a:lnTo>
                    <a:pt x="56" y="48"/>
                  </a:lnTo>
                  <a:lnTo>
                    <a:pt x="56" y="48"/>
                  </a:lnTo>
                  <a:lnTo>
                    <a:pt x="56" y="48"/>
                  </a:lnTo>
                  <a:lnTo>
                    <a:pt x="60" y="52"/>
                  </a:lnTo>
                  <a:lnTo>
                    <a:pt x="60" y="52"/>
                  </a:lnTo>
                  <a:lnTo>
                    <a:pt x="60" y="55"/>
                  </a:lnTo>
                  <a:lnTo>
                    <a:pt x="60" y="55"/>
                  </a:lnTo>
                  <a:lnTo>
                    <a:pt x="63" y="55"/>
                  </a:lnTo>
                  <a:lnTo>
                    <a:pt x="63" y="55"/>
                  </a:lnTo>
                  <a:lnTo>
                    <a:pt x="67" y="59"/>
                  </a:lnTo>
                  <a:lnTo>
                    <a:pt x="71" y="59"/>
                  </a:lnTo>
                  <a:lnTo>
                    <a:pt x="75" y="59"/>
                  </a:lnTo>
                  <a:lnTo>
                    <a:pt x="75" y="59"/>
                  </a:lnTo>
                  <a:lnTo>
                    <a:pt x="78" y="59"/>
                  </a:lnTo>
                  <a:lnTo>
                    <a:pt x="82" y="59"/>
                  </a:lnTo>
                  <a:lnTo>
                    <a:pt x="82" y="55"/>
                  </a:lnTo>
                  <a:lnTo>
                    <a:pt x="86" y="52"/>
                  </a:lnTo>
                  <a:lnTo>
                    <a:pt x="86" y="52"/>
                  </a:lnTo>
                  <a:lnTo>
                    <a:pt x="89" y="52"/>
                  </a:lnTo>
                  <a:lnTo>
                    <a:pt x="89" y="52"/>
                  </a:lnTo>
                  <a:lnTo>
                    <a:pt x="89" y="55"/>
                  </a:lnTo>
                  <a:lnTo>
                    <a:pt x="93" y="59"/>
                  </a:lnTo>
                  <a:lnTo>
                    <a:pt x="93" y="63"/>
                  </a:lnTo>
                  <a:lnTo>
                    <a:pt x="97" y="63"/>
                  </a:lnTo>
                  <a:lnTo>
                    <a:pt x="104" y="67"/>
                  </a:lnTo>
                  <a:lnTo>
                    <a:pt x="108" y="67"/>
                  </a:lnTo>
                  <a:lnTo>
                    <a:pt x="112" y="70"/>
                  </a:lnTo>
                  <a:lnTo>
                    <a:pt x="112" y="74"/>
                  </a:lnTo>
                  <a:lnTo>
                    <a:pt x="115" y="78"/>
                  </a:lnTo>
                  <a:lnTo>
                    <a:pt x="119" y="81"/>
                  </a:lnTo>
                  <a:lnTo>
                    <a:pt x="123" y="81"/>
                  </a:lnTo>
                  <a:lnTo>
                    <a:pt x="126" y="78"/>
                  </a:lnTo>
                  <a:lnTo>
                    <a:pt x="126" y="78"/>
                  </a:lnTo>
                  <a:lnTo>
                    <a:pt x="130" y="78"/>
                  </a:lnTo>
                  <a:lnTo>
                    <a:pt x="130" y="81"/>
                  </a:lnTo>
                  <a:lnTo>
                    <a:pt x="130" y="81"/>
                  </a:lnTo>
                  <a:lnTo>
                    <a:pt x="134" y="78"/>
                  </a:lnTo>
                  <a:lnTo>
                    <a:pt x="130" y="63"/>
                  </a:lnTo>
                  <a:lnTo>
                    <a:pt x="130" y="63"/>
                  </a:lnTo>
                  <a:lnTo>
                    <a:pt x="126" y="63"/>
                  </a:lnTo>
                  <a:lnTo>
                    <a:pt x="126" y="63"/>
                  </a:lnTo>
                  <a:lnTo>
                    <a:pt x="126" y="67"/>
                  </a:lnTo>
                  <a:lnTo>
                    <a:pt x="126" y="67"/>
                  </a:lnTo>
                  <a:lnTo>
                    <a:pt x="119" y="67"/>
                  </a:lnTo>
                  <a:lnTo>
                    <a:pt x="119" y="63"/>
                  </a:lnTo>
                  <a:lnTo>
                    <a:pt x="115" y="63"/>
                  </a:lnTo>
                  <a:lnTo>
                    <a:pt x="112" y="59"/>
                  </a:lnTo>
                  <a:lnTo>
                    <a:pt x="112" y="55"/>
                  </a:lnTo>
                  <a:lnTo>
                    <a:pt x="112" y="52"/>
                  </a:lnTo>
                  <a:lnTo>
                    <a:pt x="112" y="44"/>
                  </a:lnTo>
                  <a:lnTo>
                    <a:pt x="112" y="41"/>
                  </a:lnTo>
                  <a:lnTo>
                    <a:pt x="112" y="41"/>
                  </a:lnTo>
                  <a:lnTo>
                    <a:pt x="115" y="37"/>
                  </a:lnTo>
                  <a:lnTo>
                    <a:pt x="115" y="37"/>
                  </a:lnTo>
                  <a:lnTo>
                    <a:pt x="115" y="37"/>
                  </a:lnTo>
                  <a:lnTo>
                    <a:pt x="115" y="33"/>
                  </a:lnTo>
                  <a:lnTo>
                    <a:pt x="115" y="29"/>
                  </a:lnTo>
                  <a:lnTo>
                    <a:pt x="115" y="29"/>
                  </a:lnTo>
                  <a:lnTo>
                    <a:pt x="115" y="26"/>
                  </a:lnTo>
                  <a:lnTo>
                    <a:pt x="115" y="26"/>
                  </a:lnTo>
                  <a:lnTo>
                    <a:pt x="115" y="26"/>
                  </a:lnTo>
                  <a:lnTo>
                    <a:pt x="115" y="22"/>
                  </a:lnTo>
                  <a:lnTo>
                    <a:pt x="112" y="22"/>
                  </a:lnTo>
                  <a:lnTo>
                    <a:pt x="112" y="18"/>
                  </a:lnTo>
                  <a:lnTo>
                    <a:pt x="119" y="7"/>
                  </a:lnTo>
                  <a:lnTo>
                    <a:pt x="145" y="0"/>
                  </a:lnTo>
                  <a:lnTo>
                    <a:pt x="152" y="4"/>
                  </a:lnTo>
                  <a:lnTo>
                    <a:pt x="156" y="4"/>
                  </a:lnTo>
                  <a:lnTo>
                    <a:pt x="160" y="4"/>
                  </a:lnTo>
                  <a:lnTo>
                    <a:pt x="160" y="4"/>
                  </a:lnTo>
                  <a:lnTo>
                    <a:pt x="163" y="7"/>
                  </a:lnTo>
                  <a:lnTo>
                    <a:pt x="163" y="7"/>
                  </a:lnTo>
                  <a:lnTo>
                    <a:pt x="163" y="11"/>
                  </a:lnTo>
                  <a:lnTo>
                    <a:pt x="167" y="11"/>
                  </a:lnTo>
                  <a:lnTo>
                    <a:pt x="174" y="11"/>
                  </a:lnTo>
                  <a:lnTo>
                    <a:pt x="178" y="11"/>
                  </a:lnTo>
                  <a:lnTo>
                    <a:pt x="178" y="15"/>
                  </a:lnTo>
                  <a:lnTo>
                    <a:pt x="182" y="15"/>
                  </a:lnTo>
                  <a:lnTo>
                    <a:pt x="182" y="15"/>
                  </a:lnTo>
                  <a:lnTo>
                    <a:pt x="186" y="18"/>
                  </a:lnTo>
                  <a:lnTo>
                    <a:pt x="186" y="18"/>
                  </a:lnTo>
                  <a:lnTo>
                    <a:pt x="186" y="22"/>
                  </a:lnTo>
                  <a:lnTo>
                    <a:pt x="189" y="22"/>
                  </a:lnTo>
                  <a:lnTo>
                    <a:pt x="189" y="26"/>
                  </a:lnTo>
                  <a:lnTo>
                    <a:pt x="189" y="26"/>
                  </a:lnTo>
                  <a:lnTo>
                    <a:pt x="193" y="26"/>
                  </a:lnTo>
                  <a:lnTo>
                    <a:pt x="193" y="26"/>
                  </a:lnTo>
                  <a:lnTo>
                    <a:pt x="189" y="29"/>
                  </a:lnTo>
                  <a:lnTo>
                    <a:pt x="193" y="33"/>
                  </a:lnTo>
                  <a:lnTo>
                    <a:pt x="193" y="33"/>
                  </a:lnTo>
                  <a:lnTo>
                    <a:pt x="197" y="37"/>
                  </a:lnTo>
                  <a:lnTo>
                    <a:pt x="197" y="41"/>
                  </a:lnTo>
                  <a:lnTo>
                    <a:pt x="193" y="41"/>
                  </a:lnTo>
                  <a:lnTo>
                    <a:pt x="193" y="41"/>
                  </a:lnTo>
                  <a:lnTo>
                    <a:pt x="189" y="44"/>
                  </a:lnTo>
                  <a:lnTo>
                    <a:pt x="189" y="48"/>
                  </a:lnTo>
                  <a:lnTo>
                    <a:pt x="193" y="52"/>
                  </a:lnTo>
                  <a:lnTo>
                    <a:pt x="193" y="52"/>
                  </a:lnTo>
                  <a:lnTo>
                    <a:pt x="193" y="55"/>
                  </a:lnTo>
                  <a:lnTo>
                    <a:pt x="189" y="55"/>
                  </a:lnTo>
                  <a:lnTo>
                    <a:pt x="193" y="59"/>
                  </a:lnTo>
                  <a:lnTo>
                    <a:pt x="193" y="59"/>
                  </a:lnTo>
                  <a:lnTo>
                    <a:pt x="189" y="59"/>
                  </a:lnTo>
                  <a:lnTo>
                    <a:pt x="193" y="63"/>
                  </a:lnTo>
                  <a:lnTo>
                    <a:pt x="193" y="63"/>
                  </a:lnTo>
                  <a:lnTo>
                    <a:pt x="193" y="67"/>
                  </a:lnTo>
                  <a:lnTo>
                    <a:pt x="193" y="67"/>
                  </a:lnTo>
                  <a:lnTo>
                    <a:pt x="193" y="67"/>
                  </a:lnTo>
                  <a:lnTo>
                    <a:pt x="193" y="67"/>
                  </a:lnTo>
                  <a:lnTo>
                    <a:pt x="189" y="70"/>
                  </a:lnTo>
                  <a:lnTo>
                    <a:pt x="186" y="70"/>
                  </a:lnTo>
                  <a:lnTo>
                    <a:pt x="186" y="74"/>
                  </a:lnTo>
                  <a:lnTo>
                    <a:pt x="186" y="74"/>
                  </a:lnTo>
                  <a:lnTo>
                    <a:pt x="186" y="74"/>
                  </a:lnTo>
                  <a:lnTo>
                    <a:pt x="186" y="78"/>
                  </a:lnTo>
                  <a:lnTo>
                    <a:pt x="186" y="78"/>
                  </a:lnTo>
                  <a:lnTo>
                    <a:pt x="182" y="81"/>
                  </a:lnTo>
                  <a:lnTo>
                    <a:pt x="182" y="81"/>
                  </a:lnTo>
                  <a:lnTo>
                    <a:pt x="182" y="85"/>
                  </a:lnTo>
                  <a:lnTo>
                    <a:pt x="182" y="85"/>
                  </a:lnTo>
                  <a:lnTo>
                    <a:pt x="186" y="89"/>
                  </a:lnTo>
                  <a:lnTo>
                    <a:pt x="186" y="93"/>
                  </a:lnTo>
                  <a:lnTo>
                    <a:pt x="186" y="93"/>
                  </a:lnTo>
                  <a:lnTo>
                    <a:pt x="182" y="93"/>
                  </a:lnTo>
                  <a:lnTo>
                    <a:pt x="171" y="96"/>
                  </a:lnTo>
                  <a:lnTo>
                    <a:pt x="167" y="96"/>
                  </a:lnTo>
                  <a:lnTo>
                    <a:pt x="152" y="104"/>
                  </a:lnTo>
                  <a:lnTo>
                    <a:pt x="149" y="104"/>
                  </a:lnTo>
                  <a:lnTo>
                    <a:pt x="141" y="107"/>
                  </a:lnTo>
                  <a:lnTo>
                    <a:pt x="141" y="107"/>
                  </a:lnTo>
                  <a:lnTo>
                    <a:pt x="141" y="111"/>
                  </a:lnTo>
                  <a:lnTo>
                    <a:pt x="141" y="115"/>
                  </a:lnTo>
                  <a:lnTo>
                    <a:pt x="141" y="115"/>
                  </a:lnTo>
                  <a:lnTo>
                    <a:pt x="137" y="115"/>
                  </a:lnTo>
                  <a:lnTo>
                    <a:pt x="134" y="115"/>
                  </a:lnTo>
                  <a:lnTo>
                    <a:pt x="134" y="115"/>
                  </a:lnTo>
                  <a:lnTo>
                    <a:pt x="134" y="115"/>
                  </a:lnTo>
                  <a:lnTo>
                    <a:pt x="130" y="115"/>
                  </a:lnTo>
                  <a:lnTo>
                    <a:pt x="126" y="115"/>
                  </a:lnTo>
                  <a:lnTo>
                    <a:pt x="123" y="115"/>
                  </a:lnTo>
                  <a:lnTo>
                    <a:pt x="119" y="115"/>
                  </a:lnTo>
                  <a:lnTo>
                    <a:pt x="115" y="118"/>
                  </a:lnTo>
                  <a:lnTo>
                    <a:pt x="115" y="122"/>
                  </a:lnTo>
                  <a:lnTo>
                    <a:pt x="115" y="122"/>
                  </a:lnTo>
                  <a:lnTo>
                    <a:pt x="115" y="122"/>
                  </a:lnTo>
                  <a:lnTo>
                    <a:pt x="115" y="126"/>
                  </a:lnTo>
                  <a:lnTo>
                    <a:pt x="115" y="126"/>
                  </a:lnTo>
                  <a:lnTo>
                    <a:pt x="112" y="126"/>
                  </a:lnTo>
                  <a:lnTo>
                    <a:pt x="108" y="130"/>
                  </a:lnTo>
                  <a:lnTo>
                    <a:pt x="97" y="133"/>
                  </a:lnTo>
                  <a:lnTo>
                    <a:pt x="89" y="144"/>
                  </a:lnTo>
                  <a:lnTo>
                    <a:pt x="86" y="148"/>
                  </a:lnTo>
                  <a:lnTo>
                    <a:pt x="82" y="152"/>
                  </a:lnTo>
                  <a:lnTo>
                    <a:pt x="78" y="152"/>
                  </a:lnTo>
                  <a:lnTo>
                    <a:pt x="75" y="148"/>
                  </a:lnTo>
                  <a:lnTo>
                    <a:pt x="75" y="148"/>
                  </a:lnTo>
                  <a:lnTo>
                    <a:pt x="75" y="148"/>
                  </a:lnTo>
                  <a:lnTo>
                    <a:pt x="75" y="148"/>
                  </a:lnTo>
                  <a:lnTo>
                    <a:pt x="71" y="148"/>
                  </a:lnTo>
                  <a:lnTo>
                    <a:pt x="67" y="148"/>
                  </a:lnTo>
                  <a:lnTo>
                    <a:pt x="63" y="148"/>
                  </a:lnTo>
                  <a:lnTo>
                    <a:pt x="63" y="148"/>
                  </a:lnTo>
                  <a:lnTo>
                    <a:pt x="60" y="148"/>
                  </a:lnTo>
                  <a:lnTo>
                    <a:pt x="60" y="148"/>
                  </a:lnTo>
                  <a:lnTo>
                    <a:pt x="56" y="148"/>
                  </a:lnTo>
                  <a:lnTo>
                    <a:pt x="52" y="148"/>
                  </a:lnTo>
                  <a:lnTo>
                    <a:pt x="52" y="144"/>
                  </a:lnTo>
                  <a:lnTo>
                    <a:pt x="49" y="144"/>
                  </a:lnTo>
                  <a:lnTo>
                    <a:pt x="49" y="144"/>
                  </a:lnTo>
                  <a:lnTo>
                    <a:pt x="49" y="144"/>
                  </a:lnTo>
                  <a:lnTo>
                    <a:pt x="45" y="141"/>
                  </a:lnTo>
                  <a:lnTo>
                    <a:pt x="45" y="141"/>
                  </a:lnTo>
                  <a:lnTo>
                    <a:pt x="45" y="141"/>
                  </a:lnTo>
                  <a:lnTo>
                    <a:pt x="41" y="144"/>
                  </a:lnTo>
                  <a:lnTo>
                    <a:pt x="37" y="141"/>
                  </a:lnTo>
                  <a:lnTo>
                    <a:pt x="23" y="144"/>
                  </a:lnTo>
                  <a:lnTo>
                    <a:pt x="23" y="144"/>
                  </a:lnTo>
                  <a:lnTo>
                    <a:pt x="19" y="141"/>
                  </a:lnTo>
                  <a:lnTo>
                    <a:pt x="19" y="141"/>
                  </a:lnTo>
                  <a:lnTo>
                    <a:pt x="15" y="137"/>
                  </a:lnTo>
                  <a:lnTo>
                    <a:pt x="15" y="137"/>
                  </a:lnTo>
                  <a:lnTo>
                    <a:pt x="12" y="137"/>
                  </a:lnTo>
                  <a:lnTo>
                    <a:pt x="8" y="133"/>
                  </a:lnTo>
                  <a:lnTo>
                    <a:pt x="8" y="130"/>
                  </a:lnTo>
                  <a:lnTo>
                    <a:pt x="4" y="130"/>
                  </a:lnTo>
                  <a:lnTo>
                    <a:pt x="4" y="130"/>
                  </a:lnTo>
                  <a:lnTo>
                    <a:pt x="0" y="126"/>
                  </a:lnTo>
                  <a:lnTo>
                    <a:pt x="0" y="122"/>
                  </a:lnTo>
                  <a:lnTo>
                    <a:pt x="0" y="74"/>
                  </a:lnTo>
                  <a:lnTo>
                    <a:pt x="37" y="74"/>
                  </a:lnTo>
                  <a:lnTo>
                    <a:pt x="37" y="74"/>
                  </a:lnTo>
                  <a:lnTo>
                    <a:pt x="37" y="70"/>
                  </a:lnTo>
                  <a:lnTo>
                    <a:pt x="37" y="67"/>
                  </a:lnTo>
                  <a:lnTo>
                    <a:pt x="37" y="67"/>
                  </a:lnTo>
                  <a:lnTo>
                    <a:pt x="37" y="63"/>
                  </a:lnTo>
                  <a:lnTo>
                    <a:pt x="37" y="59"/>
                  </a:lnTo>
                  <a:lnTo>
                    <a:pt x="37" y="52"/>
                  </a:lnTo>
                  <a:lnTo>
                    <a:pt x="34" y="48"/>
                  </a:lnTo>
                  <a:lnTo>
                    <a:pt x="37" y="48"/>
                  </a:lnTo>
                  <a:lnTo>
                    <a:pt x="37" y="44"/>
                  </a:lnTo>
                  <a:lnTo>
                    <a:pt x="37" y="44"/>
                  </a:lnTo>
                  <a:close/>
                </a:path>
              </a:pathLst>
            </a:custGeom>
            <a:grpFill/>
            <a:ln>
              <a:noFill/>
            </a:ln>
          </p:spPr>
          <p:txBody>
            <a:bodyPr vert="horz" wrap="square" lIns="91440" tIns="45720" rIns="91440" bIns="45720" numCol="1" anchor="t" anchorCtr="0" compatLnSpc="1"/>
            <a:lstStyle/>
            <a:p>
              <a:endParaRPr lang="en-US"/>
            </a:p>
          </p:txBody>
        </p:sp>
        <p:sp>
          <p:nvSpPr>
            <p:cNvPr id="291" name="Freeform 144"/>
            <p:cNvSpPr/>
            <p:nvPr/>
          </p:nvSpPr>
          <p:spPr bwMode="auto">
            <a:xfrm>
              <a:off x="4531048" y="3290478"/>
              <a:ext cx="266333" cy="239313"/>
            </a:xfrm>
            <a:custGeom>
              <a:avLst/>
              <a:gdLst>
                <a:gd name="T0" fmla="*/ 189 w 207"/>
                <a:gd name="T1" fmla="*/ 175 h 186"/>
                <a:gd name="T2" fmla="*/ 178 w 207"/>
                <a:gd name="T3" fmla="*/ 167 h 186"/>
                <a:gd name="T4" fmla="*/ 170 w 207"/>
                <a:gd name="T5" fmla="*/ 160 h 186"/>
                <a:gd name="T6" fmla="*/ 207 w 207"/>
                <a:gd name="T7" fmla="*/ 108 h 186"/>
                <a:gd name="T8" fmla="*/ 207 w 207"/>
                <a:gd name="T9" fmla="*/ 97 h 186"/>
                <a:gd name="T10" fmla="*/ 207 w 207"/>
                <a:gd name="T11" fmla="*/ 82 h 186"/>
                <a:gd name="T12" fmla="*/ 200 w 207"/>
                <a:gd name="T13" fmla="*/ 78 h 186"/>
                <a:gd name="T14" fmla="*/ 193 w 207"/>
                <a:gd name="T15" fmla="*/ 82 h 186"/>
                <a:gd name="T16" fmla="*/ 182 w 207"/>
                <a:gd name="T17" fmla="*/ 78 h 186"/>
                <a:gd name="T18" fmla="*/ 178 w 207"/>
                <a:gd name="T19" fmla="*/ 82 h 186"/>
                <a:gd name="T20" fmla="*/ 178 w 207"/>
                <a:gd name="T21" fmla="*/ 75 h 186"/>
                <a:gd name="T22" fmla="*/ 178 w 207"/>
                <a:gd name="T23" fmla="*/ 67 h 186"/>
                <a:gd name="T24" fmla="*/ 178 w 207"/>
                <a:gd name="T25" fmla="*/ 60 h 186"/>
                <a:gd name="T26" fmla="*/ 174 w 207"/>
                <a:gd name="T27" fmla="*/ 56 h 186"/>
                <a:gd name="T28" fmla="*/ 170 w 207"/>
                <a:gd name="T29" fmla="*/ 49 h 186"/>
                <a:gd name="T30" fmla="*/ 170 w 207"/>
                <a:gd name="T31" fmla="*/ 38 h 186"/>
                <a:gd name="T32" fmla="*/ 170 w 207"/>
                <a:gd name="T33" fmla="*/ 30 h 186"/>
                <a:gd name="T34" fmla="*/ 170 w 207"/>
                <a:gd name="T35" fmla="*/ 23 h 186"/>
                <a:gd name="T36" fmla="*/ 152 w 207"/>
                <a:gd name="T37" fmla="*/ 15 h 186"/>
                <a:gd name="T38" fmla="*/ 133 w 207"/>
                <a:gd name="T39" fmla="*/ 23 h 186"/>
                <a:gd name="T40" fmla="*/ 130 w 207"/>
                <a:gd name="T41" fmla="*/ 30 h 186"/>
                <a:gd name="T42" fmla="*/ 108 w 207"/>
                <a:gd name="T43" fmla="*/ 34 h 186"/>
                <a:gd name="T44" fmla="*/ 96 w 207"/>
                <a:gd name="T45" fmla="*/ 26 h 186"/>
                <a:gd name="T46" fmla="*/ 93 w 207"/>
                <a:gd name="T47" fmla="*/ 19 h 186"/>
                <a:gd name="T48" fmla="*/ 89 w 207"/>
                <a:gd name="T49" fmla="*/ 12 h 186"/>
                <a:gd name="T50" fmla="*/ 89 w 207"/>
                <a:gd name="T51" fmla="*/ 4 h 186"/>
                <a:gd name="T52" fmla="*/ 59 w 207"/>
                <a:gd name="T53" fmla="*/ 0 h 186"/>
                <a:gd name="T54" fmla="*/ 41 w 207"/>
                <a:gd name="T55" fmla="*/ 0 h 186"/>
                <a:gd name="T56" fmla="*/ 30 w 207"/>
                <a:gd name="T57" fmla="*/ 0 h 186"/>
                <a:gd name="T58" fmla="*/ 22 w 207"/>
                <a:gd name="T59" fmla="*/ 4 h 186"/>
                <a:gd name="T60" fmla="*/ 15 w 207"/>
                <a:gd name="T61" fmla="*/ 4 h 186"/>
                <a:gd name="T62" fmla="*/ 26 w 207"/>
                <a:gd name="T63" fmla="*/ 30 h 186"/>
                <a:gd name="T64" fmla="*/ 30 w 207"/>
                <a:gd name="T65" fmla="*/ 49 h 186"/>
                <a:gd name="T66" fmla="*/ 37 w 207"/>
                <a:gd name="T67" fmla="*/ 71 h 186"/>
                <a:gd name="T68" fmla="*/ 33 w 207"/>
                <a:gd name="T69" fmla="*/ 101 h 186"/>
                <a:gd name="T70" fmla="*/ 15 w 207"/>
                <a:gd name="T71" fmla="*/ 115 h 186"/>
                <a:gd name="T72" fmla="*/ 8 w 207"/>
                <a:gd name="T73" fmla="*/ 141 h 186"/>
                <a:gd name="T74" fmla="*/ 4 w 207"/>
                <a:gd name="T75" fmla="*/ 160 h 186"/>
                <a:gd name="T76" fmla="*/ 0 w 207"/>
                <a:gd name="T77" fmla="*/ 175 h 186"/>
                <a:gd name="T78" fmla="*/ 8 w 207"/>
                <a:gd name="T79" fmla="*/ 171 h 186"/>
                <a:gd name="T80" fmla="*/ 15 w 207"/>
                <a:gd name="T81" fmla="*/ 171 h 186"/>
                <a:gd name="T82" fmla="*/ 26 w 207"/>
                <a:gd name="T83" fmla="*/ 167 h 186"/>
                <a:gd name="T84" fmla="*/ 30 w 207"/>
                <a:gd name="T85" fmla="*/ 167 h 186"/>
                <a:gd name="T86" fmla="*/ 33 w 207"/>
                <a:gd name="T87" fmla="*/ 171 h 186"/>
                <a:gd name="T88" fmla="*/ 45 w 207"/>
                <a:gd name="T89" fmla="*/ 175 h 186"/>
                <a:gd name="T90" fmla="*/ 111 w 207"/>
                <a:gd name="T91" fmla="*/ 175 h 186"/>
                <a:gd name="T92" fmla="*/ 119 w 207"/>
                <a:gd name="T93" fmla="*/ 178 h 186"/>
                <a:gd name="T94" fmla="*/ 126 w 207"/>
                <a:gd name="T95" fmla="*/ 182 h 186"/>
                <a:gd name="T96" fmla="*/ 137 w 207"/>
                <a:gd name="T97" fmla="*/ 182 h 186"/>
                <a:gd name="T98" fmla="*/ 145 w 207"/>
                <a:gd name="T99" fmla="*/ 182 h 186"/>
                <a:gd name="T100" fmla="*/ 156 w 207"/>
                <a:gd name="T101" fmla="*/ 186 h 186"/>
                <a:gd name="T102" fmla="*/ 159 w 207"/>
                <a:gd name="T103" fmla="*/ 182 h 186"/>
                <a:gd name="T104" fmla="*/ 163 w 207"/>
                <a:gd name="T105" fmla="*/ 186 h 186"/>
                <a:gd name="T106" fmla="*/ 193 w 207"/>
                <a:gd name="T107" fmla="*/ 1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6">
                  <a:moveTo>
                    <a:pt x="193" y="178"/>
                  </a:moveTo>
                  <a:lnTo>
                    <a:pt x="193" y="178"/>
                  </a:lnTo>
                  <a:lnTo>
                    <a:pt x="189" y="175"/>
                  </a:lnTo>
                  <a:lnTo>
                    <a:pt x="189" y="175"/>
                  </a:lnTo>
                  <a:lnTo>
                    <a:pt x="185" y="171"/>
                  </a:lnTo>
                  <a:lnTo>
                    <a:pt x="185" y="171"/>
                  </a:lnTo>
                  <a:lnTo>
                    <a:pt x="182" y="171"/>
                  </a:lnTo>
                  <a:lnTo>
                    <a:pt x="178" y="167"/>
                  </a:lnTo>
                  <a:lnTo>
                    <a:pt x="178" y="164"/>
                  </a:lnTo>
                  <a:lnTo>
                    <a:pt x="174" y="164"/>
                  </a:lnTo>
                  <a:lnTo>
                    <a:pt x="174" y="164"/>
                  </a:lnTo>
                  <a:lnTo>
                    <a:pt x="170" y="160"/>
                  </a:lnTo>
                  <a:lnTo>
                    <a:pt x="170" y="156"/>
                  </a:lnTo>
                  <a:lnTo>
                    <a:pt x="170" y="108"/>
                  </a:lnTo>
                  <a:lnTo>
                    <a:pt x="207" y="108"/>
                  </a:lnTo>
                  <a:lnTo>
                    <a:pt x="207" y="108"/>
                  </a:lnTo>
                  <a:lnTo>
                    <a:pt x="207" y="104"/>
                  </a:lnTo>
                  <a:lnTo>
                    <a:pt x="207" y="101"/>
                  </a:lnTo>
                  <a:lnTo>
                    <a:pt x="207" y="101"/>
                  </a:lnTo>
                  <a:lnTo>
                    <a:pt x="207" y="97"/>
                  </a:lnTo>
                  <a:lnTo>
                    <a:pt x="207" y="93"/>
                  </a:lnTo>
                  <a:lnTo>
                    <a:pt x="207" y="86"/>
                  </a:lnTo>
                  <a:lnTo>
                    <a:pt x="204" y="82"/>
                  </a:lnTo>
                  <a:lnTo>
                    <a:pt x="207" y="82"/>
                  </a:lnTo>
                  <a:lnTo>
                    <a:pt x="207" y="78"/>
                  </a:lnTo>
                  <a:lnTo>
                    <a:pt x="207" y="78"/>
                  </a:lnTo>
                  <a:lnTo>
                    <a:pt x="204" y="78"/>
                  </a:lnTo>
                  <a:lnTo>
                    <a:pt x="200" y="78"/>
                  </a:lnTo>
                  <a:lnTo>
                    <a:pt x="196" y="82"/>
                  </a:lnTo>
                  <a:lnTo>
                    <a:pt x="196" y="82"/>
                  </a:lnTo>
                  <a:lnTo>
                    <a:pt x="193" y="82"/>
                  </a:lnTo>
                  <a:lnTo>
                    <a:pt x="193" y="82"/>
                  </a:lnTo>
                  <a:lnTo>
                    <a:pt x="189" y="82"/>
                  </a:lnTo>
                  <a:lnTo>
                    <a:pt x="185" y="82"/>
                  </a:lnTo>
                  <a:lnTo>
                    <a:pt x="185" y="78"/>
                  </a:lnTo>
                  <a:lnTo>
                    <a:pt x="182" y="78"/>
                  </a:lnTo>
                  <a:lnTo>
                    <a:pt x="182" y="78"/>
                  </a:lnTo>
                  <a:lnTo>
                    <a:pt x="182" y="82"/>
                  </a:lnTo>
                  <a:lnTo>
                    <a:pt x="182" y="82"/>
                  </a:lnTo>
                  <a:lnTo>
                    <a:pt x="178" y="82"/>
                  </a:lnTo>
                  <a:lnTo>
                    <a:pt x="178" y="82"/>
                  </a:lnTo>
                  <a:lnTo>
                    <a:pt x="178" y="78"/>
                  </a:lnTo>
                  <a:lnTo>
                    <a:pt x="178" y="78"/>
                  </a:lnTo>
                  <a:lnTo>
                    <a:pt x="178" y="75"/>
                  </a:lnTo>
                  <a:lnTo>
                    <a:pt x="178" y="75"/>
                  </a:lnTo>
                  <a:lnTo>
                    <a:pt x="178" y="71"/>
                  </a:lnTo>
                  <a:lnTo>
                    <a:pt x="178" y="71"/>
                  </a:lnTo>
                  <a:lnTo>
                    <a:pt x="178" y="67"/>
                  </a:lnTo>
                  <a:lnTo>
                    <a:pt x="178" y="67"/>
                  </a:lnTo>
                  <a:lnTo>
                    <a:pt x="174" y="63"/>
                  </a:lnTo>
                  <a:lnTo>
                    <a:pt x="174" y="63"/>
                  </a:lnTo>
                  <a:lnTo>
                    <a:pt x="178" y="60"/>
                  </a:lnTo>
                  <a:lnTo>
                    <a:pt x="174" y="60"/>
                  </a:lnTo>
                  <a:lnTo>
                    <a:pt x="174" y="60"/>
                  </a:lnTo>
                  <a:lnTo>
                    <a:pt x="174" y="56"/>
                  </a:lnTo>
                  <a:lnTo>
                    <a:pt x="174" y="56"/>
                  </a:lnTo>
                  <a:lnTo>
                    <a:pt x="174" y="56"/>
                  </a:lnTo>
                  <a:lnTo>
                    <a:pt x="170" y="52"/>
                  </a:lnTo>
                  <a:lnTo>
                    <a:pt x="170" y="52"/>
                  </a:lnTo>
                  <a:lnTo>
                    <a:pt x="170" y="49"/>
                  </a:lnTo>
                  <a:lnTo>
                    <a:pt x="170" y="49"/>
                  </a:lnTo>
                  <a:lnTo>
                    <a:pt x="170" y="41"/>
                  </a:lnTo>
                  <a:lnTo>
                    <a:pt x="170" y="41"/>
                  </a:lnTo>
                  <a:lnTo>
                    <a:pt x="170" y="38"/>
                  </a:lnTo>
                  <a:lnTo>
                    <a:pt x="170" y="38"/>
                  </a:lnTo>
                  <a:lnTo>
                    <a:pt x="170" y="38"/>
                  </a:lnTo>
                  <a:lnTo>
                    <a:pt x="170" y="34"/>
                  </a:lnTo>
                  <a:lnTo>
                    <a:pt x="170" y="30"/>
                  </a:lnTo>
                  <a:lnTo>
                    <a:pt x="170" y="30"/>
                  </a:lnTo>
                  <a:lnTo>
                    <a:pt x="170" y="26"/>
                  </a:lnTo>
                  <a:lnTo>
                    <a:pt x="170" y="23"/>
                  </a:lnTo>
                  <a:lnTo>
                    <a:pt x="170" y="23"/>
                  </a:lnTo>
                  <a:lnTo>
                    <a:pt x="152" y="23"/>
                  </a:lnTo>
                  <a:lnTo>
                    <a:pt x="152" y="19"/>
                  </a:lnTo>
                  <a:lnTo>
                    <a:pt x="152" y="19"/>
                  </a:lnTo>
                  <a:lnTo>
                    <a:pt x="152" y="15"/>
                  </a:lnTo>
                  <a:lnTo>
                    <a:pt x="148" y="15"/>
                  </a:lnTo>
                  <a:lnTo>
                    <a:pt x="148" y="19"/>
                  </a:lnTo>
                  <a:lnTo>
                    <a:pt x="133" y="19"/>
                  </a:lnTo>
                  <a:lnTo>
                    <a:pt x="133" y="23"/>
                  </a:lnTo>
                  <a:lnTo>
                    <a:pt x="130" y="23"/>
                  </a:lnTo>
                  <a:lnTo>
                    <a:pt x="130" y="26"/>
                  </a:lnTo>
                  <a:lnTo>
                    <a:pt x="130" y="26"/>
                  </a:lnTo>
                  <a:lnTo>
                    <a:pt x="130" y="30"/>
                  </a:lnTo>
                  <a:lnTo>
                    <a:pt x="119" y="34"/>
                  </a:lnTo>
                  <a:lnTo>
                    <a:pt x="115" y="34"/>
                  </a:lnTo>
                  <a:lnTo>
                    <a:pt x="111" y="34"/>
                  </a:lnTo>
                  <a:lnTo>
                    <a:pt x="108" y="34"/>
                  </a:lnTo>
                  <a:lnTo>
                    <a:pt x="104" y="34"/>
                  </a:lnTo>
                  <a:lnTo>
                    <a:pt x="100" y="34"/>
                  </a:lnTo>
                  <a:lnTo>
                    <a:pt x="100" y="34"/>
                  </a:lnTo>
                  <a:lnTo>
                    <a:pt x="96" y="26"/>
                  </a:lnTo>
                  <a:lnTo>
                    <a:pt x="96" y="26"/>
                  </a:lnTo>
                  <a:lnTo>
                    <a:pt x="93" y="23"/>
                  </a:lnTo>
                  <a:lnTo>
                    <a:pt x="93" y="23"/>
                  </a:lnTo>
                  <a:lnTo>
                    <a:pt x="93" y="19"/>
                  </a:lnTo>
                  <a:lnTo>
                    <a:pt x="93" y="19"/>
                  </a:lnTo>
                  <a:lnTo>
                    <a:pt x="93" y="15"/>
                  </a:lnTo>
                  <a:lnTo>
                    <a:pt x="89" y="12"/>
                  </a:lnTo>
                  <a:lnTo>
                    <a:pt x="89" y="12"/>
                  </a:lnTo>
                  <a:lnTo>
                    <a:pt x="89" y="8"/>
                  </a:lnTo>
                  <a:lnTo>
                    <a:pt x="89" y="8"/>
                  </a:lnTo>
                  <a:lnTo>
                    <a:pt x="89" y="4"/>
                  </a:lnTo>
                  <a:lnTo>
                    <a:pt x="89" y="4"/>
                  </a:lnTo>
                  <a:lnTo>
                    <a:pt x="89" y="4"/>
                  </a:lnTo>
                  <a:lnTo>
                    <a:pt x="89" y="0"/>
                  </a:lnTo>
                  <a:lnTo>
                    <a:pt x="70" y="0"/>
                  </a:lnTo>
                  <a:lnTo>
                    <a:pt x="59" y="0"/>
                  </a:lnTo>
                  <a:lnTo>
                    <a:pt x="52" y="0"/>
                  </a:lnTo>
                  <a:lnTo>
                    <a:pt x="48" y="0"/>
                  </a:lnTo>
                  <a:lnTo>
                    <a:pt x="45" y="0"/>
                  </a:lnTo>
                  <a:lnTo>
                    <a:pt x="41" y="0"/>
                  </a:lnTo>
                  <a:lnTo>
                    <a:pt x="37" y="0"/>
                  </a:lnTo>
                  <a:lnTo>
                    <a:pt x="33" y="0"/>
                  </a:lnTo>
                  <a:lnTo>
                    <a:pt x="33" y="0"/>
                  </a:lnTo>
                  <a:lnTo>
                    <a:pt x="30" y="0"/>
                  </a:lnTo>
                  <a:lnTo>
                    <a:pt x="26" y="0"/>
                  </a:lnTo>
                  <a:lnTo>
                    <a:pt x="22" y="0"/>
                  </a:lnTo>
                  <a:lnTo>
                    <a:pt x="22" y="4"/>
                  </a:lnTo>
                  <a:lnTo>
                    <a:pt x="22" y="4"/>
                  </a:lnTo>
                  <a:lnTo>
                    <a:pt x="22" y="4"/>
                  </a:lnTo>
                  <a:lnTo>
                    <a:pt x="22" y="4"/>
                  </a:lnTo>
                  <a:lnTo>
                    <a:pt x="19" y="4"/>
                  </a:lnTo>
                  <a:lnTo>
                    <a:pt x="15" y="4"/>
                  </a:lnTo>
                  <a:lnTo>
                    <a:pt x="19" y="8"/>
                  </a:lnTo>
                  <a:lnTo>
                    <a:pt x="19" y="12"/>
                  </a:lnTo>
                  <a:lnTo>
                    <a:pt x="26" y="19"/>
                  </a:lnTo>
                  <a:lnTo>
                    <a:pt x="26" y="30"/>
                  </a:lnTo>
                  <a:lnTo>
                    <a:pt x="33" y="38"/>
                  </a:lnTo>
                  <a:lnTo>
                    <a:pt x="30" y="41"/>
                  </a:lnTo>
                  <a:lnTo>
                    <a:pt x="26" y="49"/>
                  </a:lnTo>
                  <a:lnTo>
                    <a:pt x="30" y="49"/>
                  </a:lnTo>
                  <a:lnTo>
                    <a:pt x="30" y="56"/>
                  </a:lnTo>
                  <a:lnTo>
                    <a:pt x="30" y="60"/>
                  </a:lnTo>
                  <a:lnTo>
                    <a:pt x="30" y="63"/>
                  </a:lnTo>
                  <a:lnTo>
                    <a:pt x="37" y="71"/>
                  </a:lnTo>
                  <a:lnTo>
                    <a:pt x="37" y="75"/>
                  </a:lnTo>
                  <a:lnTo>
                    <a:pt x="41" y="78"/>
                  </a:lnTo>
                  <a:lnTo>
                    <a:pt x="41" y="89"/>
                  </a:lnTo>
                  <a:lnTo>
                    <a:pt x="33" y="101"/>
                  </a:lnTo>
                  <a:lnTo>
                    <a:pt x="30" y="101"/>
                  </a:lnTo>
                  <a:lnTo>
                    <a:pt x="22" y="104"/>
                  </a:lnTo>
                  <a:lnTo>
                    <a:pt x="22" y="108"/>
                  </a:lnTo>
                  <a:lnTo>
                    <a:pt x="15" y="115"/>
                  </a:lnTo>
                  <a:lnTo>
                    <a:pt x="15" y="123"/>
                  </a:lnTo>
                  <a:lnTo>
                    <a:pt x="11" y="123"/>
                  </a:lnTo>
                  <a:lnTo>
                    <a:pt x="11" y="134"/>
                  </a:lnTo>
                  <a:lnTo>
                    <a:pt x="8" y="141"/>
                  </a:lnTo>
                  <a:lnTo>
                    <a:pt x="8" y="145"/>
                  </a:lnTo>
                  <a:lnTo>
                    <a:pt x="4" y="149"/>
                  </a:lnTo>
                  <a:lnTo>
                    <a:pt x="4" y="156"/>
                  </a:lnTo>
                  <a:lnTo>
                    <a:pt x="4" y="160"/>
                  </a:lnTo>
                  <a:lnTo>
                    <a:pt x="4" y="167"/>
                  </a:lnTo>
                  <a:lnTo>
                    <a:pt x="0" y="171"/>
                  </a:lnTo>
                  <a:lnTo>
                    <a:pt x="0" y="175"/>
                  </a:lnTo>
                  <a:lnTo>
                    <a:pt x="0" y="175"/>
                  </a:lnTo>
                  <a:lnTo>
                    <a:pt x="4" y="175"/>
                  </a:lnTo>
                  <a:lnTo>
                    <a:pt x="4" y="175"/>
                  </a:lnTo>
                  <a:lnTo>
                    <a:pt x="8" y="175"/>
                  </a:lnTo>
                  <a:lnTo>
                    <a:pt x="8" y="171"/>
                  </a:lnTo>
                  <a:lnTo>
                    <a:pt x="8" y="171"/>
                  </a:lnTo>
                  <a:lnTo>
                    <a:pt x="11" y="171"/>
                  </a:lnTo>
                  <a:lnTo>
                    <a:pt x="15" y="175"/>
                  </a:lnTo>
                  <a:lnTo>
                    <a:pt x="15" y="171"/>
                  </a:lnTo>
                  <a:lnTo>
                    <a:pt x="15" y="171"/>
                  </a:lnTo>
                  <a:lnTo>
                    <a:pt x="22" y="167"/>
                  </a:lnTo>
                  <a:lnTo>
                    <a:pt x="22" y="167"/>
                  </a:lnTo>
                  <a:lnTo>
                    <a:pt x="26" y="167"/>
                  </a:lnTo>
                  <a:lnTo>
                    <a:pt x="26" y="167"/>
                  </a:lnTo>
                  <a:lnTo>
                    <a:pt x="26" y="167"/>
                  </a:lnTo>
                  <a:lnTo>
                    <a:pt x="30" y="167"/>
                  </a:lnTo>
                  <a:lnTo>
                    <a:pt x="30" y="167"/>
                  </a:lnTo>
                  <a:lnTo>
                    <a:pt x="30" y="171"/>
                  </a:lnTo>
                  <a:lnTo>
                    <a:pt x="33" y="171"/>
                  </a:lnTo>
                  <a:lnTo>
                    <a:pt x="33" y="171"/>
                  </a:lnTo>
                  <a:lnTo>
                    <a:pt x="33" y="171"/>
                  </a:lnTo>
                  <a:lnTo>
                    <a:pt x="37" y="175"/>
                  </a:lnTo>
                  <a:lnTo>
                    <a:pt x="41" y="175"/>
                  </a:lnTo>
                  <a:lnTo>
                    <a:pt x="45" y="175"/>
                  </a:lnTo>
                  <a:lnTo>
                    <a:pt x="45" y="175"/>
                  </a:lnTo>
                  <a:lnTo>
                    <a:pt x="48" y="175"/>
                  </a:lnTo>
                  <a:lnTo>
                    <a:pt x="48" y="175"/>
                  </a:lnTo>
                  <a:lnTo>
                    <a:pt x="48" y="175"/>
                  </a:lnTo>
                  <a:lnTo>
                    <a:pt x="111" y="175"/>
                  </a:lnTo>
                  <a:lnTo>
                    <a:pt x="111" y="175"/>
                  </a:lnTo>
                  <a:lnTo>
                    <a:pt x="115" y="178"/>
                  </a:lnTo>
                  <a:lnTo>
                    <a:pt x="115" y="178"/>
                  </a:lnTo>
                  <a:lnTo>
                    <a:pt x="119" y="178"/>
                  </a:lnTo>
                  <a:lnTo>
                    <a:pt x="122" y="182"/>
                  </a:lnTo>
                  <a:lnTo>
                    <a:pt x="122" y="182"/>
                  </a:lnTo>
                  <a:lnTo>
                    <a:pt x="126" y="182"/>
                  </a:lnTo>
                  <a:lnTo>
                    <a:pt x="126" y="182"/>
                  </a:lnTo>
                  <a:lnTo>
                    <a:pt x="130" y="182"/>
                  </a:lnTo>
                  <a:lnTo>
                    <a:pt x="130" y="182"/>
                  </a:lnTo>
                  <a:lnTo>
                    <a:pt x="133" y="182"/>
                  </a:lnTo>
                  <a:lnTo>
                    <a:pt x="137" y="182"/>
                  </a:lnTo>
                  <a:lnTo>
                    <a:pt x="141" y="182"/>
                  </a:lnTo>
                  <a:lnTo>
                    <a:pt x="141" y="178"/>
                  </a:lnTo>
                  <a:lnTo>
                    <a:pt x="141" y="182"/>
                  </a:lnTo>
                  <a:lnTo>
                    <a:pt x="145" y="182"/>
                  </a:lnTo>
                  <a:lnTo>
                    <a:pt x="148" y="182"/>
                  </a:lnTo>
                  <a:lnTo>
                    <a:pt x="148" y="186"/>
                  </a:lnTo>
                  <a:lnTo>
                    <a:pt x="152" y="186"/>
                  </a:lnTo>
                  <a:lnTo>
                    <a:pt x="156" y="186"/>
                  </a:lnTo>
                  <a:lnTo>
                    <a:pt x="156" y="182"/>
                  </a:lnTo>
                  <a:lnTo>
                    <a:pt x="156" y="182"/>
                  </a:lnTo>
                  <a:lnTo>
                    <a:pt x="159" y="182"/>
                  </a:lnTo>
                  <a:lnTo>
                    <a:pt x="159" y="182"/>
                  </a:lnTo>
                  <a:lnTo>
                    <a:pt x="159" y="182"/>
                  </a:lnTo>
                  <a:lnTo>
                    <a:pt x="163" y="186"/>
                  </a:lnTo>
                  <a:lnTo>
                    <a:pt x="163" y="186"/>
                  </a:lnTo>
                  <a:lnTo>
                    <a:pt x="163" y="186"/>
                  </a:lnTo>
                  <a:lnTo>
                    <a:pt x="167" y="186"/>
                  </a:lnTo>
                  <a:lnTo>
                    <a:pt x="167" y="186"/>
                  </a:lnTo>
                  <a:lnTo>
                    <a:pt x="167" y="186"/>
                  </a:lnTo>
                  <a:lnTo>
                    <a:pt x="193" y="178"/>
                  </a:lnTo>
                  <a:close/>
                </a:path>
              </a:pathLst>
            </a:custGeom>
            <a:grpFill/>
            <a:ln>
              <a:noFill/>
            </a:ln>
          </p:spPr>
          <p:txBody>
            <a:bodyPr vert="horz" wrap="square" lIns="91440" tIns="45720" rIns="91440" bIns="45720" numCol="1" anchor="t" anchorCtr="0" compatLnSpc="1"/>
            <a:lstStyle/>
            <a:p>
              <a:endParaRPr lang="en-US"/>
            </a:p>
          </p:txBody>
        </p:sp>
        <p:sp>
          <p:nvSpPr>
            <p:cNvPr id="292" name="Freeform 145"/>
            <p:cNvSpPr/>
            <p:nvPr/>
          </p:nvSpPr>
          <p:spPr bwMode="auto">
            <a:xfrm>
              <a:off x="4816680" y="3482187"/>
              <a:ext cx="167262" cy="133810"/>
            </a:xfrm>
            <a:custGeom>
              <a:avLst/>
              <a:gdLst>
                <a:gd name="T0" fmla="*/ 8 w 130"/>
                <a:gd name="T1" fmla="*/ 33 h 104"/>
                <a:gd name="T2" fmla="*/ 11 w 130"/>
                <a:gd name="T3" fmla="*/ 33 h 104"/>
                <a:gd name="T4" fmla="*/ 23 w 130"/>
                <a:gd name="T5" fmla="*/ 33 h 104"/>
                <a:gd name="T6" fmla="*/ 23 w 130"/>
                <a:gd name="T7" fmla="*/ 33 h 104"/>
                <a:gd name="T8" fmla="*/ 34 w 130"/>
                <a:gd name="T9" fmla="*/ 33 h 104"/>
                <a:gd name="T10" fmla="*/ 56 w 130"/>
                <a:gd name="T11" fmla="*/ 15 h 104"/>
                <a:gd name="T12" fmla="*/ 63 w 130"/>
                <a:gd name="T13" fmla="*/ 11 h 104"/>
                <a:gd name="T14" fmla="*/ 63 w 130"/>
                <a:gd name="T15" fmla="*/ 7 h 104"/>
                <a:gd name="T16" fmla="*/ 71 w 130"/>
                <a:gd name="T17" fmla="*/ 0 h 104"/>
                <a:gd name="T18" fmla="*/ 82 w 130"/>
                <a:gd name="T19" fmla="*/ 0 h 104"/>
                <a:gd name="T20" fmla="*/ 85 w 130"/>
                <a:gd name="T21" fmla="*/ 0 h 104"/>
                <a:gd name="T22" fmla="*/ 89 w 130"/>
                <a:gd name="T23" fmla="*/ 3 h 104"/>
                <a:gd name="T24" fmla="*/ 97 w 130"/>
                <a:gd name="T25" fmla="*/ 7 h 104"/>
                <a:gd name="T26" fmla="*/ 104 w 130"/>
                <a:gd name="T27" fmla="*/ 7 h 104"/>
                <a:gd name="T28" fmla="*/ 115 w 130"/>
                <a:gd name="T29" fmla="*/ 11 h 104"/>
                <a:gd name="T30" fmla="*/ 126 w 130"/>
                <a:gd name="T31" fmla="*/ 18 h 104"/>
                <a:gd name="T32" fmla="*/ 130 w 130"/>
                <a:gd name="T33" fmla="*/ 22 h 104"/>
                <a:gd name="T34" fmla="*/ 130 w 130"/>
                <a:gd name="T35" fmla="*/ 29 h 104"/>
                <a:gd name="T36" fmla="*/ 126 w 130"/>
                <a:gd name="T37" fmla="*/ 37 h 104"/>
                <a:gd name="T38" fmla="*/ 130 w 130"/>
                <a:gd name="T39" fmla="*/ 41 h 104"/>
                <a:gd name="T40" fmla="*/ 126 w 130"/>
                <a:gd name="T41" fmla="*/ 48 h 104"/>
                <a:gd name="T42" fmla="*/ 122 w 130"/>
                <a:gd name="T43" fmla="*/ 52 h 104"/>
                <a:gd name="T44" fmla="*/ 126 w 130"/>
                <a:gd name="T45" fmla="*/ 59 h 104"/>
                <a:gd name="T46" fmla="*/ 126 w 130"/>
                <a:gd name="T47" fmla="*/ 63 h 104"/>
                <a:gd name="T48" fmla="*/ 122 w 130"/>
                <a:gd name="T49" fmla="*/ 70 h 104"/>
                <a:gd name="T50" fmla="*/ 119 w 130"/>
                <a:gd name="T51" fmla="*/ 74 h 104"/>
                <a:gd name="T52" fmla="*/ 119 w 130"/>
                <a:gd name="T53" fmla="*/ 85 h 104"/>
                <a:gd name="T54" fmla="*/ 97 w 130"/>
                <a:gd name="T55" fmla="*/ 104 h 104"/>
                <a:gd name="T56" fmla="*/ 85 w 130"/>
                <a:gd name="T57" fmla="*/ 104 h 104"/>
                <a:gd name="T58" fmla="*/ 78 w 130"/>
                <a:gd name="T59" fmla="*/ 100 h 104"/>
                <a:gd name="T60" fmla="*/ 67 w 130"/>
                <a:gd name="T61" fmla="*/ 100 h 104"/>
                <a:gd name="T62" fmla="*/ 63 w 130"/>
                <a:gd name="T63" fmla="*/ 96 h 104"/>
                <a:gd name="T64" fmla="*/ 56 w 130"/>
                <a:gd name="T65" fmla="*/ 93 h 104"/>
                <a:gd name="T66" fmla="*/ 48 w 130"/>
                <a:gd name="T67" fmla="*/ 93 h 104"/>
                <a:gd name="T68" fmla="*/ 41 w 130"/>
                <a:gd name="T69" fmla="*/ 85 h 104"/>
                <a:gd name="T70" fmla="*/ 37 w 130"/>
                <a:gd name="T71" fmla="*/ 78 h 104"/>
                <a:gd name="T72" fmla="*/ 34 w 130"/>
                <a:gd name="T73" fmla="*/ 74 h 104"/>
                <a:gd name="T74" fmla="*/ 34 w 130"/>
                <a:gd name="T75" fmla="*/ 70 h 104"/>
                <a:gd name="T76" fmla="*/ 26 w 130"/>
                <a:gd name="T77" fmla="*/ 67 h 104"/>
                <a:gd name="T78" fmla="*/ 19 w 130"/>
                <a:gd name="T79" fmla="*/ 55 h 104"/>
                <a:gd name="T80" fmla="*/ 15 w 130"/>
                <a:gd name="T81" fmla="*/ 52 h 104"/>
                <a:gd name="T82" fmla="*/ 11 w 130"/>
                <a:gd name="T83" fmla="*/ 44 h 104"/>
                <a:gd name="T84" fmla="*/ 8 w 130"/>
                <a:gd name="T85" fmla="*/ 41 h 104"/>
                <a:gd name="T86" fmla="*/ 0 w 130"/>
                <a:gd name="T87" fmla="*/ 37 h 104"/>
                <a:gd name="T88" fmla="*/ 0 w 130"/>
                <a:gd name="T89" fmla="*/ 33 h 104"/>
                <a:gd name="T90" fmla="*/ 0 w 130"/>
                <a:gd name="T91" fmla="*/ 3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04">
                  <a:moveTo>
                    <a:pt x="0" y="33"/>
                  </a:moveTo>
                  <a:lnTo>
                    <a:pt x="4" y="33"/>
                  </a:lnTo>
                  <a:lnTo>
                    <a:pt x="8" y="33"/>
                  </a:lnTo>
                  <a:lnTo>
                    <a:pt x="8" y="33"/>
                  </a:lnTo>
                  <a:lnTo>
                    <a:pt x="11" y="33"/>
                  </a:lnTo>
                  <a:lnTo>
                    <a:pt x="11" y="33"/>
                  </a:lnTo>
                  <a:lnTo>
                    <a:pt x="15" y="33"/>
                  </a:lnTo>
                  <a:lnTo>
                    <a:pt x="19" y="33"/>
                  </a:lnTo>
                  <a:lnTo>
                    <a:pt x="23" y="33"/>
                  </a:lnTo>
                  <a:lnTo>
                    <a:pt x="23" y="33"/>
                  </a:lnTo>
                  <a:lnTo>
                    <a:pt x="23" y="33"/>
                  </a:lnTo>
                  <a:lnTo>
                    <a:pt x="23" y="33"/>
                  </a:lnTo>
                  <a:lnTo>
                    <a:pt x="26" y="37"/>
                  </a:lnTo>
                  <a:lnTo>
                    <a:pt x="30" y="37"/>
                  </a:lnTo>
                  <a:lnTo>
                    <a:pt x="34" y="33"/>
                  </a:lnTo>
                  <a:lnTo>
                    <a:pt x="37" y="29"/>
                  </a:lnTo>
                  <a:lnTo>
                    <a:pt x="45" y="18"/>
                  </a:lnTo>
                  <a:lnTo>
                    <a:pt x="56" y="15"/>
                  </a:lnTo>
                  <a:lnTo>
                    <a:pt x="60" y="11"/>
                  </a:lnTo>
                  <a:lnTo>
                    <a:pt x="63" y="11"/>
                  </a:lnTo>
                  <a:lnTo>
                    <a:pt x="63" y="11"/>
                  </a:lnTo>
                  <a:lnTo>
                    <a:pt x="63" y="7"/>
                  </a:lnTo>
                  <a:lnTo>
                    <a:pt x="63" y="7"/>
                  </a:lnTo>
                  <a:lnTo>
                    <a:pt x="63" y="7"/>
                  </a:lnTo>
                  <a:lnTo>
                    <a:pt x="63" y="3"/>
                  </a:lnTo>
                  <a:lnTo>
                    <a:pt x="67" y="0"/>
                  </a:lnTo>
                  <a:lnTo>
                    <a:pt x="71" y="0"/>
                  </a:lnTo>
                  <a:lnTo>
                    <a:pt x="74" y="0"/>
                  </a:lnTo>
                  <a:lnTo>
                    <a:pt x="78" y="0"/>
                  </a:lnTo>
                  <a:lnTo>
                    <a:pt x="82" y="0"/>
                  </a:lnTo>
                  <a:lnTo>
                    <a:pt x="82" y="0"/>
                  </a:lnTo>
                  <a:lnTo>
                    <a:pt x="82" y="0"/>
                  </a:lnTo>
                  <a:lnTo>
                    <a:pt x="85" y="0"/>
                  </a:lnTo>
                  <a:lnTo>
                    <a:pt x="89" y="0"/>
                  </a:lnTo>
                  <a:lnTo>
                    <a:pt x="89" y="0"/>
                  </a:lnTo>
                  <a:lnTo>
                    <a:pt x="89" y="3"/>
                  </a:lnTo>
                  <a:lnTo>
                    <a:pt x="97" y="3"/>
                  </a:lnTo>
                  <a:lnTo>
                    <a:pt x="97" y="3"/>
                  </a:lnTo>
                  <a:lnTo>
                    <a:pt x="97" y="7"/>
                  </a:lnTo>
                  <a:lnTo>
                    <a:pt x="100" y="7"/>
                  </a:lnTo>
                  <a:lnTo>
                    <a:pt x="100" y="3"/>
                  </a:lnTo>
                  <a:lnTo>
                    <a:pt x="104" y="7"/>
                  </a:lnTo>
                  <a:lnTo>
                    <a:pt x="111" y="7"/>
                  </a:lnTo>
                  <a:lnTo>
                    <a:pt x="111" y="11"/>
                  </a:lnTo>
                  <a:lnTo>
                    <a:pt x="115" y="11"/>
                  </a:lnTo>
                  <a:lnTo>
                    <a:pt x="122" y="11"/>
                  </a:lnTo>
                  <a:lnTo>
                    <a:pt x="122" y="15"/>
                  </a:lnTo>
                  <a:lnTo>
                    <a:pt x="126" y="18"/>
                  </a:lnTo>
                  <a:lnTo>
                    <a:pt x="130" y="18"/>
                  </a:lnTo>
                  <a:lnTo>
                    <a:pt x="130" y="18"/>
                  </a:lnTo>
                  <a:lnTo>
                    <a:pt x="130" y="22"/>
                  </a:lnTo>
                  <a:lnTo>
                    <a:pt x="130" y="26"/>
                  </a:lnTo>
                  <a:lnTo>
                    <a:pt x="130" y="26"/>
                  </a:lnTo>
                  <a:lnTo>
                    <a:pt x="130" y="29"/>
                  </a:lnTo>
                  <a:lnTo>
                    <a:pt x="130" y="29"/>
                  </a:lnTo>
                  <a:lnTo>
                    <a:pt x="126" y="33"/>
                  </a:lnTo>
                  <a:lnTo>
                    <a:pt x="126" y="37"/>
                  </a:lnTo>
                  <a:lnTo>
                    <a:pt x="126" y="41"/>
                  </a:lnTo>
                  <a:lnTo>
                    <a:pt x="126" y="41"/>
                  </a:lnTo>
                  <a:lnTo>
                    <a:pt x="130" y="41"/>
                  </a:lnTo>
                  <a:lnTo>
                    <a:pt x="126" y="41"/>
                  </a:lnTo>
                  <a:lnTo>
                    <a:pt x="126" y="44"/>
                  </a:lnTo>
                  <a:lnTo>
                    <a:pt x="126" y="48"/>
                  </a:lnTo>
                  <a:lnTo>
                    <a:pt x="126" y="48"/>
                  </a:lnTo>
                  <a:lnTo>
                    <a:pt x="122" y="52"/>
                  </a:lnTo>
                  <a:lnTo>
                    <a:pt x="122" y="52"/>
                  </a:lnTo>
                  <a:lnTo>
                    <a:pt x="126" y="55"/>
                  </a:lnTo>
                  <a:lnTo>
                    <a:pt x="126" y="55"/>
                  </a:lnTo>
                  <a:lnTo>
                    <a:pt x="126" y="59"/>
                  </a:lnTo>
                  <a:lnTo>
                    <a:pt x="126" y="59"/>
                  </a:lnTo>
                  <a:lnTo>
                    <a:pt x="126" y="63"/>
                  </a:lnTo>
                  <a:lnTo>
                    <a:pt x="126" y="63"/>
                  </a:lnTo>
                  <a:lnTo>
                    <a:pt x="126" y="67"/>
                  </a:lnTo>
                  <a:lnTo>
                    <a:pt x="122" y="70"/>
                  </a:lnTo>
                  <a:lnTo>
                    <a:pt x="122" y="70"/>
                  </a:lnTo>
                  <a:lnTo>
                    <a:pt x="119" y="70"/>
                  </a:lnTo>
                  <a:lnTo>
                    <a:pt x="119" y="74"/>
                  </a:lnTo>
                  <a:lnTo>
                    <a:pt x="119" y="74"/>
                  </a:lnTo>
                  <a:lnTo>
                    <a:pt x="119" y="78"/>
                  </a:lnTo>
                  <a:lnTo>
                    <a:pt x="119" y="81"/>
                  </a:lnTo>
                  <a:lnTo>
                    <a:pt x="119" y="85"/>
                  </a:lnTo>
                  <a:lnTo>
                    <a:pt x="119" y="89"/>
                  </a:lnTo>
                  <a:lnTo>
                    <a:pt x="100" y="104"/>
                  </a:lnTo>
                  <a:lnTo>
                    <a:pt x="97" y="104"/>
                  </a:lnTo>
                  <a:lnTo>
                    <a:pt x="89" y="100"/>
                  </a:lnTo>
                  <a:lnTo>
                    <a:pt x="85" y="104"/>
                  </a:lnTo>
                  <a:lnTo>
                    <a:pt x="85" y="104"/>
                  </a:lnTo>
                  <a:lnTo>
                    <a:pt x="82" y="104"/>
                  </a:lnTo>
                  <a:lnTo>
                    <a:pt x="78" y="100"/>
                  </a:lnTo>
                  <a:lnTo>
                    <a:pt x="78" y="100"/>
                  </a:lnTo>
                  <a:lnTo>
                    <a:pt x="74" y="100"/>
                  </a:lnTo>
                  <a:lnTo>
                    <a:pt x="71" y="100"/>
                  </a:lnTo>
                  <a:lnTo>
                    <a:pt x="67" y="100"/>
                  </a:lnTo>
                  <a:lnTo>
                    <a:pt x="63" y="96"/>
                  </a:lnTo>
                  <a:lnTo>
                    <a:pt x="63" y="96"/>
                  </a:lnTo>
                  <a:lnTo>
                    <a:pt x="63" y="96"/>
                  </a:lnTo>
                  <a:lnTo>
                    <a:pt x="63" y="93"/>
                  </a:lnTo>
                  <a:lnTo>
                    <a:pt x="60" y="93"/>
                  </a:lnTo>
                  <a:lnTo>
                    <a:pt x="56" y="93"/>
                  </a:lnTo>
                  <a:lnTo>
                    <a:pt x="56" y="93"/>
                  </a:lnTo>
                  <a:lnTo>
                    <a:pt x="52" y="89"/>
                  </a:lnTo>
                  <a:lnTo>
                    <a:pt x="48" y="93"/>
                  </a:lnTo>
                  <a:lnTo>
                    <a:pt x="45" y="89"/>
                  </a:lnTo>
                  <a:lnTo>
                    <a:pt x="45" y="89"/>
                  </a:lnTo>
                  <a:lnTo>
                    <a:pt x="41" y="85"/>
                  </a:lnTo>
                  <a:lnTo>
                    <a:pt x="37" y="81"/>
                  </a:lnTo>
                  <a:lnTo>
                    <a:pt x="37" y="81"/>
                  </a:lnTo>
                  <a:lnTo>
                    <a:pt x="37" y="78"/>
                  </a:lnTo>
                  <a:lnTo>
                    <a:pt x="37" y="74"/>
                  </a:lnTo>
                  <a:lnTo>
                    <a:pt x="37" y="74"/>
                  </a:lnTo>
                  <a:lnTo>
                    <a:pt x="34" y="74"/>
                  </a:lnTo>
                  <a:lnTo>
                    <a:pt x="34" y="70"/>
                  </a:lnTo>
                  <a:lnTo>
                    <a:pt x="34" y="70"/>
                  </a:lnTo>
                  <a:lnTo>
                    <a:pt x="34" y="70"/>
                  </a:lnTo>
                  <a:lnTo>
                    <a:pt x="30" y="67"/>
                  </a:lnTo>
                  <a:lnTo>
                    <a:pt x="30" y="67"/>
                  </a:lnTo>
                  <a:lnTo>
                    <a:pt x="26" y="67"/>
                  </a:lnTo>
                  <a:lnTo>
                    <a:pt x="23" y="63"/>
                  </a:lnTo>
                  <a:lnTo>
                    <a:pt x="19" y="55"/>
                  </a:lnTo>
                  <a:lnTo>
                    <a:pt x="19" y="55"/>
                  </a:lnTo>
                  <a:lnTo>
                    <a:pt x="15" y="55"/>
                  </a:lnTo>
                  <a:lnTo>
                    <a:pt x="15" y="52"/>
                  </a:lnTo>
                  <a:lnTo>
                    <a:pt x="15" y="52"/>
                  </a:lnTo>
                  <a:lnTo>
                    <a:pt x="11" y="48"/>
                  </a:lnTo>
                  <a:lnTo>
                    <a:pt x="11" y="48"/>
                  </a:lnTo>
                  <a:lnTo>
                    <a:pt x="11" y="44"/>
                  </a:lnTo>
                  <a:lnTo>
                    <a:pt x="8" y="44"/>
                  </a:lnTo>
                  <a:lnTo>
                    <a:pt x="8" y="44"/>
                  </a:lnTo>
                  <a:lnTo>
                    <a:pt x="8" y="41"/>
                  </a:lnTo>
                  <a:lnTo>
                    <a:pt x="4" y="41"/>
                  </a:lnTo>
                  <a:lnTo>
                    <a:pt x="4" y="37"/>
                  </a:lnTo>
                  <a:lnTo>
                    <a:pt x="0" y="37"/>
                  </a:lnTo>
                  <a:lnTo>
                    <a:pt x="0" y="37"/>
                  </a:lnTo>
                  <a:lnTo>
                    <a:pt x="0" y="33"/>
                  </a:lnTo>
                  <a:lnTo>
                    <a:pt x="0" y="33"/>
                  </a:lnTo>
                  <a:lnTo>
                    <a:pt x="0" y="33"/>
                  </a:lnTo>
                  <a:lnTo>
                    <a:pt x="0" y="33"/>
                  </a:lnTo>
                  <a:lnTo>
                    <a:pt x="0" y="33"/>
                  </a:lnTo>
                  <a:close/>
                </a:path>
              </a:pathLst>
            </a:custGeom>
            <a:grpFill/>
            <a:ln>
              <a:noFill/>
            </a:ln>
          </p:spPr>
          <p:txBody>
            <a:bodyPr vert="horz" wrap="square" lIns="91440" tIns="45720" rIns="91440" bIns="45720" numCol="1" anchor="t" anchorCtr="0" compatLnSpc="1"/>
            <a:lstStyle/>
            <a:p>
              <a:endParaRPr lang="en-US"/>
            </a:p>
          </p:txBody>
        </p:sp>
        <p:sp>
          <p:nvSpPr>
            <p:cNvPr id="293" name="Freeform 146"/>
            <p:cNvSpPr/>
            <p:nvPr/>
          </p:nvSpPr>
          <p:spPr bwMode="auto">
            <a:xfrm>
              <a:off x="4702168" y="3524645"/>
              <a:ext cx="200714" cy="176269"/>
            </a:xfrm>
            <a:custGeom>
              <a:avLst/>
              <a:gdLst>
                <a:gd name="T0" fmla="*/ 89 w 156"/>
                <a:gd name="T1" fmla="*/ 0 h 137"/>
                <a:gd name="T2" fmla="*/ 93 w 156"/>
                <a:gd name="T3" fmla="*/ 4 h 137"/>
                <a:gd name="T4" fmla="*/ 97 w 156"/>
                <a:gd name="T5" fmla="*/ 11 h 137"/>
                <a:gd name="T6" fmla="*/ 100 w 156"/>
                <a:gd name="T7" fmla="*/ 15 h 137"/>
                <a:gd name="T8" fmla="*/ 104 w 156"/>
                <a:gd name="T9" fmla="*/ 19 h 137"/>
                <a:gd name="T10" fmla="*/ 108 w 156"/>
                <a:gd name="T11" fmla="*/ 22 h 137"/>
                <a:gd name="T12" fmla="*/ 119 w 156"/>
                <a:gd name="T13" fmla="*/ 34 h 137"/>
                <a:gd name="T14" fmla="*/ 123 w 156"/>
                <a:gd name="T15" fmla="*/ 37 h 137"/>
                <a:gd name="T16" fmla="*/ 126 w 156"/>
                <a:gd name="T17" fmla="*/ 41 h 137"/>
                <a:gd name="T18" fmla="*/ 126 w 156"/>
                <a:gd name="T19" fmla="*/ 48 h 137"/>
                <a:gd name="T20" fmla="*/ 134 w 156"/>
                <a:gd name="T21" fmla="*/ 56 h 137"/>
                <a:gd name="T22" fmla="*/ 141 w 156"/>
                <a:gd name="T23" fmla="*/ 56 h 137"/>
                <a:gd name="T24" fmla="*/ 149 w 156"/>
                <a:gd name="T25" fmla="*/ 60 h 137"/>
                <a:gd name="T26" fmla="*/ 152 w 156"/>
                <a:gd name="T27" fmla="*/ 63 h 137"/>
                <a:gd name="T28" fmla="*/ 152 w 156"/>
                <a:gd name="T29" fmla="*/ 67 h 137"/>
                <a:gd name="T30" fmla="*/ 149 w 156"/>
                <a:gd name="T31" fmla="*/ 67 h 137"/>
                <a:gd name="T32" fmla="*/ 145 w 156"/>
                <a:gd name="T33" fmla="*/ 74 h 137"/>
                <a:gd name="T34" fmla="*/ 137 w 156"/>
                <a:gd name="T35" fmla="*/ 74 h 137"/>
                <a:gd name="T36" fmla="*/ 130 w 156"/>
                <a:gd name="T37" fmla="*/ 78 h 137"/>
                <a:gd name="T38" fmla="*/ 126 w 156"/>
                <a:gd name="T39" fmla="*/ 82 h 137"/>
                <a:gd name="T40" fmla="*/ 119 w 156"/>
                <a:gd name="T41" fmla="*/ 85 h 137"/>
                <a:gd name="T42" fmla="*/ 112 w 156"/>
                <a:gd name="T43" fmla="*/ 93 h 137"/>
                <a:gd name="T44" fmla="*/ 112 w 156"/>
                <a:gd name="T45" fmla="*/ 97 h 137"/>
                <a:gd name="T46" fmla="*/ 108 w 156"/>
                <a:gd name="T47" fmla="*/ 100 h 137"/>
                <a:gd name="T48" fmla="*/ 104 w 156"/>
                <a:gd name="T49" fmla="*/ 104 h 137"/>
                <a:gd name="T50" fmla="*/ 97 w 156"/>
                <a:gd name="T51" fmla="*/ 108 h 137"/>
                <a:gd name="T52" fmla="*/ 93 w 156"/>
                <a:gd name="T53" fmla="*/ 115 h 137"/>
                <a:gd name="T54" fmla="*/ 93 w 156"/>
                <a:gd name="T55" fmla="*/ 123 h 137"/>
                <a:gd name="T56" fmla="*/ 86 w 156"/>
                <a:gd name="T57" fmla="*/ 123 h 137"/>
                <a:gd name="T58" fmla="*/ 74 w 156"/>
                <a:gd name="T59" fmla="*/ 123 h 137"/>
                <a:gd name="T60" fmla="*/ 63 w 156"/>
                <a:gd name="T61" fmla="*/ 119 h 137"/>
                <a:gd name="T62" fmla="*/ 56 w 156"/>
                <a:gd name="T63" fmla="*/ 115 h 137"/>
                <a:gd name="T64" fmla="*/ 45 w 156"/>
                <a:gd name="T65" fmla="*/ 126 h 137"/>
                <a:gd name="T66" fmla="*/ 34 w 156"/>
                <a:gd name="T67" fmla="*/ 134 h 137"/>
                <a:gd name="T68" fmla="*/ 26 w 156"/>
                <a:gd name="T69" fmla="*/ 137 h 137"/>
                <a:gd name="T70" fmla="*/ 15 w 156"/>
                <a:gd name="T71" fmla="*/ 137 h 137"/>
                <a:gd name="T72" fmla="*/ 12 w 156"/>
                <a:gd name="T73" fmla="*/ 130 h 137"/>
                <a:gd name="T74" fmla="*/ 8 w 156"/>
                <a:gd name="T75" fmla="*/ 115 h 137"/>
                <a:gd name="T76" fmla="*/ 0 w 156"/>
                <a:gd name="T77" fmla="*/ 111 h 137"/>
                <a:gd name="T78" fmla="*/ 19 w 156"/>
                <a:gd name="T79" fmla="*/ 63 h 137"/>
                <a:gd name="T80" fmla="*/ 49 w 156"/>
                <a:gd name="T81" fmla="*/ 8 h 137"/>
                <a:gd name="T82" fmla="*/ 56 w 156"/>
                <a:gd name="T83" fmla="*/ 4 h 137"/>
                <a:gd name="T84" fmla="*/ 60 w 156"/>
                <a:gd name="T85" fmla="*/ 8 h 137"/>
                <a:gd name="T86" fmla="*/ 60 w 156"/>
                <a:gd name="T87" fmla="*/ 11 h 137"/>
                <a:gd name="T88" fmla="*/ 74 w 156"/>
                <a:gd name="T89" fmla="*/ 0 h 137"/>
                <a:gd name="T90" fmla="*/ 78 w 156"/>
                <a:gd name="T91" fmla="*/ 4 h 137"/>
                <a:gd name="T92" fmla="*/ 89 w 156"/>
                <a:gd name="T9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37">
                  <a:moveTo>
                    <a:pt x="89" y="0"/>
                  </a:moveTo>
                  <a:lnTo>
                    <a:pt x="89" y="0"/>
                  </a:lnTo>
                  <a:lnTo>
                    <a:pt x="89" y="0"/>
                  </a:lnTo>
                  <a:lnTo>
                    <a:pt x="89" y="4"/>
                  </a:lnTo>
                  <a:lnTo>
                    <a:pt x="89" y="4"/>
                  </a:lnTo>
                  <a:lnTo>
                    <a:pt x="93" y="4"/>
                  </a:lnTo>
                  <a:lnTo>
                    <a:pt x="93" y="8"/>
                  </a:lnTo>
                  <a:lnTo>
                    <a:pt x="97" y="8"/>
                  </a:lnTo>
                  <a:lnTo>
                    <a:pt x="97" y="11"/>
                  </a:lnTo>
                  <a:lnTo>
                    <a:pt x="97" y="11"/>
                  </a:lnTo>
                  <a:lnTo>
                    <a:pt x="100" y="11"/>
                  </a:lnTo>
                  <a:lnTo>
                    <a:pt x="100" y="15"/>
                  </a:lnTo>
                  <a:lnTo>
                    <a:pt x="100" y="15"/>
                  </a:lnTo>
                  <a:lnTo>
                    <a:pt x="104" y="19"/>
                  </a:lnTo>
                  <a:lnTo>
                    <a:pt x="104" y="19"/>
                  </a:lnTo>
                  <a:lnTo>
                    <a:pt x="104" y="22"/>
                  </a:lnTo>
                  <a:lnTo>
                    <a:pt x="108" y="22"/>
                  </a:lnTo>
                  <a:lnTo>
                    <a:pt x="108" y="22"/>
                  </a:lnTo>
                  <a:lnTo>
                    <a:pt x="112" y="30"/>
                  </a:lnTo>
                  <a:lnTo>
                    <a:pt x="115" y="34"/>
                  </a:lnTo>
                  <a:lnTo>
                    <a:pt x="119" y="34"/>
                  </a:lnTo>
                  <a:lnTo>
                    <a:pt x="119" y="34"/>
                  </a:lnTo>
                  <a:lnTo>
                    <a:pt x="123" y="37"/>
                  </a:lnTo>
                  <a:lnTo>
                    <a:pt x="123" y="37"/>
                  </a:lnTo>
                  <a:lnTo>
                    <a:pt x="123" y="37"/>
                  </a:lnTo>
                  <a:lnTo>
                    <a:pt x="123" y="41"/>
                  </a:lnTo>
                  <a:lnTo>
                    <a:pt x="126" y="41"/>
                  </a:lnTo>
                  <a:lnTo>
                    <a:pt x="126" y="41"/>
                  </a:lnTo>
                  <a:lnTo>
                    <a:pt x="126" y="45"/>
                  </a:lnTo>
                  <a:lnTo>
                    <a:pt x="126" y="48"/>
                  </a:lnTo>
                  <a:lnTo>
                    <a:pt x="126" y="48"/>
                  </a:lnTo>
                  <a:lnTo>
                    <a:pt x="130" y="52"/>
                  </a:lnTo>
                  <a:lnTo>
                    <a:pt x="134" y="56"/>
                  </a:lnTo>
                  <a:lnTo>
                    <a:pt x="134" y="56"/>
                  </a:lnTo>
                  <a:lnTo>
                    <a:pt x="137" y="60"/>
                  </a:lnTo>
                  <a:lnTo>
                    <a:pt x="141" y="56"/>
                  </a:lnTo>
                  <a:lnTo>
                    <a:pt x="145" y="60"/>
                  </a:lnTo>
                  <a:lnTo>
                    <a:pt x="145" y="60"/>
                  </a:lnTo>
                  <a:lnTo>
                    <a:pt x="149" y="60"/>
                  </a:lnTo>
                  <a:lnTo>
                    <a:pt x="152" y="60"/>
                  </a:lnTo>
                  <a:lnTo>
                    <a:pt x="152" y="63"/>
                  </a:lnTo>
                  <a:lnTo>
                    <a:pt x="152" y="63"/>
                  </a:lnTo>
                  <a:lnTo>
                    <a:pt x="152" y="63"/>
                  </a:lnTo>
                  <a:lnTo>
                    <a:pt x="156" y="67"/>
                  </a:lnTo>
                  <a:lnTo>
                    <a:pt x="152" y="67"/>
                  </a:lnTo>
                  <a:lnTo>
                    <a:pt x="152" y="67"/>
                  </a:lnTo>
                  <a:lnTo>
                    <a:pt x="149" y="67"/>
                  </a:lnTo>
                  <a:lnTo>
                    <a:pt x="149" y="67"/>
                  </a:lnTo>
                  <a:lnTo>
                    <a:pt x="149" y="71"/>
                  </a:lnTo>
                  <a:lnTo>
                    <a:pt x="145" y="71"/>
                  </a:lnTo>
                  <a:lnTo>
                    <a:pt x="145" y="74"/>
                  </a:lnTo>
                  <a:lnTo>
                    <a:pt x="141" y="74"/>
                  </a:lnTo>
                  <a:lnTo>
                    <a:pt x="137" y="74"/>
                  </a:lnTo>
                  <a:lnTo>
                    <a:pt x="137" y="74"/>
                  </a:lnTo>
                  <a:lnTo>
                    <a:pt x="137" y="74"/>
                  </a:lnTo>
                  <a:lnTo>
                    <a:pt x="134" y="74"/>
                  </a:lnTo>
                  <a:lnTo>
                    <a:pt x="130" y="78"/>
                  </a:lnTo>
                  <a:lnTo>
                    <a:pt x="126" y="78"/>
                  </a:lnTo>
                  <a:lnTo>
                    <a:pt x="126" y="82"/>
                  </a:lnTo>
                  <a:lnTo>
                    <a:pt x="126" y="82"/>
                  </a:lnTo>
                  <a:lnTo>
                    <a:pt x="123" y="82"/>
                  </a:lnTo>
                  <a:lnTo>
                    <a:pt x="123" y="85"/>
                  </a:lnTo>
                  <a:lnTo>
                    <a:pt x="119" y="85"/>
                  </a:lnTo>
                  <a:lnTo>
                    <a:pt x="119" y="85"/>
                  </a:lnTo>
                  <a:lnTo>
                    <a:pt x="112" y="89"/>
                  </a:lnTo>
                  <a:lnTo>
                    <a:pt x="112" y="93"/>
                  </a:lnTo>
                  <a:lnTo>
                    <a:pt x="115" y="97"/>
                  </a:lnTo>
                  <a:lnTo>
                    <a:pt x="115" y="97"/>
                  </a:lnTo>
                  <a:lnTo>
                    <a:pt x="112" y="97"/>
                  </a:lnTo>
                  <a:lnTo>
                    <a:pt x="112" y="100"/>
                  </a:lnTo>
                  <a:lnTo>
                    <a:pt x="108" y="100"/>
                  </a:lnTo>
                  <a:lnTo>
                    <a:pt x="108" y="100"/>
                  </a:lnTo>
                  <a:lnTo>
                    <a:pt x="104" y="104"/>
                  </a:lnTo>
                  <a:lnTo>
                    <a:pt x="104" y="104"/>
                  </a:lnTo>
                  <a:lnTo>
                    <a:pt x="104" y="104"/>
                  </a:lnTo>
                  <a:lnTo>
                    <a:pt x="100" y="108"/>
                  </a:lnTo>
                  <a:lnTo>
                    <a:pt x="100" y="108"/>
                  </a:lnTo>
                  <a:lnTo>
                    <a:pt x="97" y="108"/>
                  </a:lnTo>
                  <a:lnTo>
                    <a:pt x="93" y="111"/>
                  </a:lnTo>
                  <a:lnTo>
                    <a:pt x="93" y="115"/>
                  </a:lnTo>
                  <a:lnTo>
                    <a:pt x="93" y="115"/>
                  </a:lnTo>
                  <a:lnTo>
                    <a:pt x="93" y="119"/>
                  </a:lnTo>
                  <a:lnTo>
                    <a:pt x="93" y="119"/>
                  </a:lnTo>
                  <a:lnTo>
                    <a:pt x="93" y="123"/>
                  </a:lnTo>
                  <a:lnTo>
                    <a:pt x="89" y="123"/>
                  </a:lnTo>
                  <a:lnTo>
                    <a:pt x="86" y="123"/>
                  </a:lnTo>
                  <a:lnTo>
                    <a:pt x="86" y="123"/>
                  </a:lnTo>
                  <a:lnTo>
                    <a:pt x="82" y="123"/>
                  </a:lnTo>
                  <a:lnTo>
                    <a:pt x="78" y="123"/>
                  </a:lnTo>
                  <a:lnTo>
                    <a:pt x="74" y="123"/>
                  </a:lnTo>
                  <a:lnTo>
                    <a:pt x="74" y="123"/>
                  </a:lnTo>
                  <a:lnTo>
                    <a:pt x="71" y="123"/>
                  </a:lnTo>
                  <a:lnTo>
                    <a:pt x="63" y="119"/>
                  </a:lnTo>
                  <a:lnTo>
                    <a:pt x="63" y="119"/>
                  </a:lnTo>
                  <a:lnTo>
                    <a:pt x="60" y="115"/>
                  </a:lnTo>
                  <a:lnTo>
                    <a:pt x="56" y="115"/>
                  </a:lnTo>
                  <a:lnTo>
                    <a:pt x="52" y="115"/>
                  </a:lnTo>
                  <a:lnTo>
                    <a:pt x="49" y="119"/>
                  </a:lnTo>
                  <a:lnTo>
                    <a:pt x="45" y="126"/>
                  </a:lnTo>
                  <a:lnTo>
                    <a:pt x="41" y="130"/>
                  </a:lnTo>
                  <a:lnTo>
                    <a:pt x="37" y="130"/>
                  </a:lnTo>
                  <a:lnTo>
                    <a:pt x="34" y="134"/>
                  </a:lnTo>
                  <a:lnTo>
                    <a:pt x="30" y="134"/>
                  </a:lnTo>
                  <a:lnTo>
                    <a:pt x="26" y="137"/>
                  </a:lnTo>
                  <a:lnTo>
                    <a:pt x="26" y="137"/>
                  </a:lnTo>
                  <a:lnTo>
                    <a:pt x="23" y="137"/>
                  </a:lnTo>
                  <a:lnTo>
                    <a:pt x="19" y="137"/>
                  </a:lnTo>
                  <a:lnTo>
                    <a:pt x="15" y="137"/>
                  </a:lnTo>
                  <a:lnTo>
                    <a:pt x="12" y="137"/>
                  </a:lnTo>
                  <a:lnTo>
                    <a:pt x="12" y="134"/>
                  </a:lnTo>
                  <a:lnTo>
                    <a:pt x="12" y="130"/>
                  </a:lnTo>
                  <a:lnTo>
                    <a:pt x="12" y="126"/>
                  </a:lnTo>
                  <a:lnTo>
                    <a:pt x="8" y="119"/>
                  </a:lnTo>
                  <a:lnTo>
                    <a:pt x="8" y="115"/>
                  </a:lnTo>
                  <a:lnTo>
                    <a:pt x="0" y="111"/>
                  </a:lnTo>
                  <a:lnTo>
                    <a:pt x="0" y="111"/>
                  </a:lnTo>
                  <a:lnTo>
                    <a:pt x="0" y="111"/>
                  </a:lnTo>
                  <a:lnTo>
                    <a:pt x="0" y="108"/>
                  </a:lnTo>
                  <a:lnTo>
                    <a:pt x="4" y="63"/>
                  </a:lnTo>
                  <a:lnTo>
                    <a:pt x="19" y="63"/>
                  </a:lnTo>
                  <a:lnTo>
                    <a:pt x="23" y="8"/>
                  </a:lnTo>
                  <a:lnTo>
                    <a:pt x="34" y="8"/>
                  </a:lnTo>
                  <a:lnTo>
                    <a:pt x="49" y="8"/>
                  </a:lnTo>
                  <a:lnTo>
                    <a:pt x="56" y="4"/>
                  </a:lnTo>
                  <a:lnTo>
                    <a:pt x="56" y="4"/>
                  </a:lnTo>
                  <a:lnTo>
                    <a:pt x="56" y="4"/>
                  </a:lnTo>
                  <a:lnTo>
                    <a:pt x="60" y="4"/>
                  </a:lnTo>
                  <a:lnTo>
                    <a:pt x="60" y="8"/>
                  </a:lnTo>
                  <a:lnTo>
                    <a:pt x="60" y="8"/>
                  </a:lnTo>
                  <a:lnTo>
                    <a:pt x="60" y="8"/>
                  </a:lnTo>
                  <a:lnTo>
                    <a:pt x="60" y="11"/>
                  </a:lnTo>
                  <a:lnTo>
                    <a:pt x="60" y="11"/>
                  </a:lnTo>
                  <a:lnTo>
                    <a:pt x="67" y="8"/>
                  </a:lnTo>
                  <a:lnTo>
                    <a:pt x="71" y="4"/>
                  </a:lnTo>
                  <a:lnTo>
                    <a:pt x="74" y="0"/>
                  </a:lnTo>
                  <a:lnTo>
                    <a:pt x="74" y="0"/>
                  </a:lnTo>
                  <a:lnTo>
                    <a:pt x="78" y="4"/>
                  </a:lnTo>
                  <a:lnTo>
                    <a:pt x="78" y="4"/>
                  </a:lnTo>
                  <a:lnTo>
                    <a:pt x="82" y="0"/>
                  </a:lnTo>
                  <a:lnTo>
                    <a:pt x="86" y="0"/>
                  </a:lnTo>
                  <a:lnTo>
                    <a:pt x="89" y="0"/>
                  </a:lnTo>
                  <a:lnTo>
                    <a:pt x="89" y="0"/>
                  </a:lnTo>
                  <a:lnTo>
                    <a:pt x="89" y="0"/>
                  </a:lnTo>
                  <a:close/>
                </a:path>
              </a:pathLst>
            </a:custGeom>
            <a:grpFill/>
            <a:ln>
              <a:noFill/>
            </a:ln>
          </p:spPr>
          <p:txBody>
            <a:bodyPr vert="horz" wrap="square" lIns="91440" tIns="45720" rIns="91440" bIns="45720" numCol="1" anchor="t" anchorCtr="0" compatLnSpc="1"/>
            <a:lstStyle/>
            <a:p>
              <a:endParaRPr lang="en-US"/>
            </a:p>
          </p:txBody>
        </p:sp>
        <p:sp>
          <p:nvSpPr>
            <p:cNvPr id="294" name="Freeform 147"/>
            <p:cNvSpPr/>
            <p:nvPr/>
          </p:nvSpPr>
          <p:spPr bwMode="auto">
            <a:xfrm>
              <a:off x="4531048" y="3505347"/>
              <a:ext cx="285632" cy="244460"/>
            </a:xfrm>
            <a:custGeom>
              <a:avLst/>
              <a:gdLst>
                <a:gd name="T0" fmla="*/ 137 w 222"/>
                <a:gd name="T1" fmla="*/ 78 h 190"/>
                <a:gd name="T2" fmla="*/ 167 w 222"/>
                <a:gd name="T3" fmla="*/ 23 h 190"/>
                <a:gd name="T4" fmla="*/ 189 w 222"/>
                <a:gd name="T5" fmla="*/ 19 h 190"/>
                <a:gd name="T6" fmla="*/ 193 w 222"/>
                <a:gd name="T7" fmla="*/ 23 h 190"/>
                <a:gd name="T8" fmla="*/ 193 w 222"/>
                <a:gd name="T9" fmla="*/ 26 h 190"/>
                <a:gd name="T10" fmla="*/ 204 w 222"/>
                <a:gd name="T11" fmla="*/ 19 h 190"/>
                <a:gd name="T12" fmla="*/ 211 w 222"/>
                <a:gd name="T13" fmla="*/ 19 h 190"/>
                <a:gd name="T14" fmla="*/ 219 w 222"/>
                <a:gd name="T15" fmla="*/ 15 h 190"/>
                <a:gd name="T16" fmla="*/ 219 w 222"/>
                <a:gd name="T17" fmla="*/ 11 h 190"/>
                <a:gd name="T18" fmla="*/ 215 w 222"/>
                <a:gd name="T19" fmla="*/ 8 h 190"/>
                <a:gd name="T20" fmla="*/ 211 w 222"/>
                <a:gd name="T21" fmla="*/ 11 h 190"/>
                <a:gd name="T22" fmla="*/ 167 w 222"/>
                <a:gd name="T23" fmla="*/ 19 h 190"/>
                <a:gd name="T24" fmla="*/ 163 w 222"/>
                <a:gd name="T25" fmla="*/ 19 h 190"/>
                <a:gd name="T26" fmla="*/ 159 w 222"/>
                <a:gd name="T27" fmla="*/ 15 h 190"/>
                <a:gd name="T28" fmla="*/ 156 w 222"/>
                <a:gd name="T29" fmla="*/ 15 h 190"/>
                <a:gd name="T30" fmla="*/ 148 w 222"/>
                <a:gd name="T31" fmla="*/ 19 h 190"/>
                <a:gd name="T32" fmla="*/ 141 w 222"/>
                <a:gd name="T33" fmla="*/ 15 h 190"/>
                <a:gd name="T34" fmla="*/ 137 w 222"/>
                <a:gd name="T35" fmla="*/ 15 h 190"/>
                <a:gd name="T36" fmla="*/ 130 w 222"/>
                <a:gd name="T37" fmla="*/ 15 h 190"/>
                <a:gd name="T38" fmla="*/ 122 w 222"/>
                <a:gd name="T39" fmla="*/ 15 h 190"/>
                <a:gd name="T40" fmla="*/ 115 w 222"/>
                <a:gd name="T41" fmla="*/ 11 h 190"/>
                <a:gd name="T42" fmla="*/ 111 w 222"/>
                <a:gd name="T43" fmla="*/ 8 h 190"/>
                <a:gd name="T44" fmla="*/ 48 w 222"/>
                <a:gd name="T45" fmla="*/ 8 h 190"/>
                <a:gd name="T46" fmla="*/ 41 w 222"/>
                <a:gd name="T47" fmla="*/ 8 h 190"/>
                <a:gd name="T48" fmla="*/ 33 w 222"/>
                <a:gd name="T49" fmla="*/ 4 h 190"/>
                <a:gd name="T50" fmla="*/ 30 w 222"/>
                <a:gd name="T51" fmla="*/ 0 h 190"/>
                <a:gd name="T52" fmla="*/ 26 w 222"/>
                <a:gd name="T53" fmla="*/ 0 h 190"/>
                <a:gd name="T54" fmla="*/ 22 w 222"/>
                <a:gd name="T55" fmla="*/ 0 h 190"/>
                <a:gd name="T56" fmla="*/ 15 w 222"/>
                <a:gd name="T57" fmla="*/ 8 h 190"/>
                <a:gd name="T58" fmla="*/ 8 w 222"/>
                <a:gd name="T59" fmla="*/ 4 h 190"/>
                <a:gd name="T60" fmla="*/ 4 w 222"/>
                <a:gd name="T61" fmla="*/ 8 h 190"/>
                <a:gd name="T62" fmla="*/ 4 w 222"/>
                <a:gd name="T63" fmla="*/ 19 h 190"/>
                <a:gd name="T64" fmla="*/ 26 w 222"/>
                <a:gd name="T65" fmla="*/ 52 h 190"/>
                <a:gd name="T66" fmla="*/ 33 w 222"/>
                <a:gd name="T67" fmla="*/ 75 h 190"/>
                <a:gd name="T68" fmla="*/ 41 w 222"/>
                <a:gd name="T69" fmla="*/ 93 h 190"/>
                <a:gd name="T70" fmla="*/ 48 w 222"/>
                <a:gd name="T71" fmla="*/ 123 h 190"/>
                <a:gd name="T72" fmla="*/ 48 w 222"/>
                <a:gd name="T73" fmla="*/ 134 h 190"/>
                <a:gd name="T74" fmla="*/ 52 w 222"/>
                <a:gd name="T75" fmla="*/ 145 h 190"/>
                <a:gd name="T76" fmla="*/ 52 w 222"/>
                <a:gd name="T77" fmla="*/ 152 h 190"/>
                <a:gd name="T78" fmla="*/ 59 w 222"/>
                <a:gd name="T79" fmla="*/ 167 h 190"/>
                <a:gd name="T80" fmla="*/ 67 w 222"/>
                <a:gd name="T81" fmla="*/ 178 h 190"/>
                <a:gd name="T82" fmla="*/ 78 w 222"/>
                <a:gd name="T83" fmla="*/ 178 h 190"/>
                <a:gd name="T84" fmla="*/ 82 w 222"/>
                <a:gd name="T85" fmla="*/ 175 h 190"/>
                <a:gd name="T86" fmla="*/ 89 w 222"/>
                <a:gd name="T87" fmla="*/ 175 h 190"/>
                <a:gd name="T88" fmla="*/ 96 w 222"/>
                <a:gd name="T89" fmla="*/ 186 h 190"/>
                <a:gd name="T90" fmla="*/ 104 w 222"/>
                <a:gd name="T91" fmla="*/ 186 h 190"/>
                <a:gd name="T92" fmla="*/ 111 w 222"/>
                <a:gd name="T93" fmla="*/ 186 h 190"/>
                <a:gd name="T94" fmla="*/ 115 w 222"/>
                <a:gd name="T95" fmla="*/ 190 h 190"/>
                <a:gd name="T96" fmla="*/ 119 w 222"/>
                <a:gd name="T97" fmla="*/ 182 h 190"/>
                <a:gd name="T98" fmla="*/ 130 w 222"/>
                <a:gd name="T99" fmla="*/ 178 h 190"/>
                <a:gd name="T100" fmla="*/ 133 w 222"/>
                <a:gd name="T101" fmla="*/ 1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90">
                  <a:moveTo>
                    <a:pt x="133" y="126"/>
                  </a:moveTo>
                  <a:lnTo>
                    <a:pt x="133" y="123"/>
                  </a:lnTo>
                  <a:lnTo>
                    <a:pt x="137" y="78"/>
                  </a:lnTo>
                  <a:lnTo>
                    <a:pt x="152" y="78"/>
                  </a:lnTo>
                  <a:lnTo>
                    <a:pt x="156" y="23"/>
                  </a:lnTo>
                  <a:lnTo>
                    <a:pt x="167" y="23"/>
                  </a:lnTo>
                  <a:lnTo>
                    <a:pt x="182" y="23"/>
                  </a:lnTo>
                  <a:lnTo>
                    <a:pt x="189" y="19"/>
                  </a:lnTo>
                  <a:lnTo>
                    <a:pt x="189" y="19"/>
                  </a:lnTo>
                  <a:lnTo>
                    <a:pt x="189" y="19"/>
                  </a:lnTo>
                  <a:lnTo>
                    <a:pt x="193" y="19"/>
                  </a:lnTo>
                  <a:lnTo>
                    <a:pt x="193" y="23"/>
                  </a:lnTo>
                  <a:lnTo>
                    <a:pt x="193" y="23"/>
                  </a:lnTo>
                  <a:lnTo>
                    <a:pt x="193" y="23"/>
                  </a:lnTo>
                  <a:lnTo>
                    <a:pt x="193" y="26"/>
                  </a:lnTo>
                  <a:lnTo>
                    <a:pt x="193" y="26"/>
                  </a:lnTo>
                  <a:lnTo>
                    <a:pt x="200" y="23"/>
                  </a:lnTo>
                  <a:lnTo>
                    <a:pt x="204" y="19"/>
                  </a:lnTo>
                  <a:lnTo>
                    <a:pt x="207" y="15"/>
                  </a:lnTo>
                  <a:lnTo>
                    <a:pt x="207" y="15"/>
                  </a:lnTo>
                  <a:lnTo>
                    <a:pt x="211" y="19"/>
                  </a:lnTo>
                  <a:lnTo>
                    <a:pt x="211" y="19"/>
                  </a:lnTo>
                  <a:lnTo>
                    <a:pt x="215" y="15"/>
                  </a:lnTo>
                  <a:lnTo>
                    <a:pt x="219" y="15"/>
                  </a:lnTo>
                  <a:lnTo>
                    <a:pt x="222" y="15"/>
                  </a:lnTo>
                  <a:lnTo>
                    <a:pt x="222" y="11"/>
                  </a:lnTo>
                  <a:lnTo>
                    <a:pt x="219" y="11"/>
                  </a:lnTo>
                  <a:lnTo>
                    <a:pt x="219" y="11"/>
                  </a:lnTo>
                  <a:lnTo>
                    <a:pt x="219" y="11"/>
                  </a:lnTo>
                  <a:lnTo>
                    <a:pt x="215" y="8"/>
                  </a:lnTo>
                  <a:lnTo>
                    <a:pt x="215" y="8"/>
                  </a:lnTo>
                  <a:lnTo>
                    <a:pt x="215" y="8"/>
                  </a:lnTo>
                  <a:lnTo>
                    <a:pt x="211" y="11"/>
                  </a:lnTo>
                  <a:lnTo>
                    <a:pt x="207" y="8"/>
                  </a:lnTo>
                  <a:lnTo>
                    <a:pt x="167" y="19"/>
                  </a:lnTo>
                  <a:lnTo>
                    <a:pt x="167" y="19"/>
                  </a:lnTo>
                  <a:lnTo>
                    <a:pt x="167" y="19"/>
                  </a:lnTo>
                  <a:lnTo>
                    <a:pt x="163" y="19"/>
                  </a:lnTo>
                  <a:lnTo>
                    <a:pt x="163" y="19"/>
                  </a:lnTo>
                  <a:lnTo>
                    <a:pt x="163" y="19"/>
                  </a:lnTo>
                  <a:lnTo>
                    <a:pt x="159" y="15"/>
                  </a:lnTo>
                  <a:lnTo>
                    <a:pt x="159" y="15"/>
                  </a:lnTo>
                  <a:lnTo>
                    <a:pt x="159" y="15"/>
                  </a:lnTo>
                  <a:lnTo>
                    <a:pt x="156" y="15"/>
                  </a:lnTo>
                  <a:lnTo>
                    <a:pt x="156" y="15"/>
                  </a:lnTo>
                  <a:lnTo>
                    <a:pt x="156" y="19"/>
                  </a:lnTo>
                  <a:lnTo>
                    <a:pt x="152" y="19"/>
                  </a:lnTo>
                  <a:lnTo>
                    <a:pt x="148" y="19"/>
                  </a:lnTo>
                  <a:lnTo>
                    <a:pt x="148" y="15"/>
                  </a:lnTo>
                  <a:lnTo>
                    <a:pt x="145" y="15"/>
                  </a:lnTo>
                  <a:lnTo>
                    <a:pt x="141" y="15"/>
                  </a:lnTo>
                  <a:lnTo>
                    <a:pt x="141" y="11"/>
                  </a:lnTo>
                  <a:lnTo>
                    <a:pt x="141" y="15"/>
                  </a:lnTo>
                  <a:lnTo>
                    <a:pt x="137" y="15"/>
                  </a:lnTo>
                  <a:lnTo>
                    <a:pt x="133" y="15"/>
                  </a:lnTo>
                  <a:lnTo>
                    <a:pt x="130" y="15"/>
                  </a:lnTo>
                  <a:lnTo>
                    <a:pt x="130" y="15"/>
                  </a:lnTo>
                  <a:lnTo>
                    <a:pt x="126" y="15"/>
                  </a:lnTo>
                  <a:lnTo>
                    <a:pt x="126" y="15"/>
                  </a:lnTo>
                  <a:lnTo>
                    <a:pt x="122" y="15"/>
                  </a:lnTo>
                  <a:lnTo>
                    <a:pt x="122" y="15"/>
                  </a:lnTo>
                  <a:lnTo>
                    <a:pt x="119" y="11"/>
                  </a:lnTo>
                  <a:lnTo>
                    <a:pt x="115" y="11"/>
                  </a:lnTo>
                  <a:lnTo>
                    <a:pt x="115" y="11"/>
                  </a:lnTo>
                  <a:lnTo>
                    <a:pt x="111" y="8"/>
                  </a:lnTo>
                  <a:lnTo>
                    <a:pt x="111" y="8"/>
                  </a:lnTo>
                  <a:lnTo>
                    <a:pt x="48" y="8"/>
                  </a:lnTo>
                  <a:lnTo>
                    <a:pt x="48" y="8"/>
                  </a:lnTo>
                  <a:lnTo>
                    <a:pt x="48" y="8"/>
                  </a:lnTo>
                  <a:lnTo>
                    <a:pt x="45" y="8"/>
                  </a:lnTo>
                  <a:lnTo>
                    <a:pt x="45" y="8"/>
                  </a:lnTo>
                  <a:lnTo>
                    <a:pt x="41" y="8"/>
                  </a:lnTo>
                  <a:lnTo>
                    <a:pt x="37" y="8"/>
                  </a:lnTo>
                  <a:lnTo>
                    <a:pt x="33" y="4"/>
                  </a:lnTo>
                  <a:lnTo>
                    <a:pt x="33" y="4"/>
                  </a:lnTo>
                  <a:lnTo>
                    <a:pt x="33" y="4"/>
                  </a:lnTo>
                  <a:lnTo>
                    <a:pt x="30" y="4"/>
                  </a:lnTo>
                  <a:lnTo>
                    <a:pt x="30" y="0"/>
                  </a:lnTo>
                  <a:lnTo>
                    <a:pt x="30" y="0"/>
                  </a:lnTo>
                  <a:lnTo>
                    <a:pt x="26" y="0"/>
                  </a:lnTo>
                  <a:lnTo>
                    <a:pt x="26" y="0"/>
                  </a:lnTo>
                  <a:lnTo>
                    <a:pt x="26" y="0"/>
                  </a:lnTo>
                  <a:lnTo>
                    <a:pt x="22" y="0"/>
                  </a:lnTo>
                  <a:lnTo>
                    <a:pt x="22" y="0"/>
                  </a:lnTo>
                  <a:lnTo>
                    <a:pt x="15" y="4"/>
                  </a:lnTo>
                  <a:lnTo>
                    <a:pt x="15" y="4"/>
                  </a:lnTo>
                  <a:lnTo>
                    <a:pt x="15" y="8"/>
                  </a:lnTo>
                  <a:lnTo>
                    <a:pt x="11" y="4"/>
                  </a:lnTo>
                  <a:lnTo>
                    <a:pt x="8" y="4"/>
                  </a:lnTo>
                  <a:lnTo>
                    <a:pt x="8" y="4"/>
                  </a:lnTo>
                  <a:lnTo>
                    <a:pt x="8" y="8"/>
                  </a:lnTo>
                  <a:lnTo>
                    <a:pt x="4" y="8"/>
                  </a:lnTo>
                  <a:lnTo>
                    <a:pt x="4" y="8"/>
                  </a:lnTo>
                  <a:lnTo>
                    <a:pt x="0" y="8"/>
                  </a:lnTo>
                  <a:lnTo>
                    <a:pt x="0" y="8"/>
                  </a:lnTo>
                  <a:lnTo>
                    <a:pt x="4" y="19"/>
                  </a:lnTo>
                  <a:lnTo>
                    <a:pt x="11" y="30"/>
                  </a:lnTo>
                  <a:lnTo>
                    <a:pt x="19" y="37"/>
                  </a:lnTo>
                  <a:lnTo>
                    <a:pt x="26" y="52"/>
                  </a:lnTo>
                  <a:lnTo>
                    <a:pt x="26" y="60"/>
                  </a:lnTo>
                  <a:lnTo>
                    <a:pt x="33" y="71"/>
                  </a:lnTo>
                  <a:lnTo>
                    <a:pt x="33" y="75"/>
                  </a:lnTo>
                  <a:lnTo>
                    <a:pt x="45" y="86"/>
                  </a:lnTo>
                  <a:lnTo>
                    <a:pt x="45" y="93"/>
                  </a:lnTo>
                  <a:lnTo>
                    <a:pt x="41" y="93"/>
                  </a:lnTo>
                  <a:lnTo>
                    <a:pt x="45" y="100"/>
                  </a:lnTo>
                  <a:lnTo>
                    <a:pt x="45" y="112"/>
                  </a:lnTo>
                  <a:lnTo>
                    <a:pt x="48" y="123"/>
                  </a:lnTo>
                  <a:lnTo>
                    <a:pt x="48" y="130"/>
                  </a:lnTo>
                  <a:lnTo>
                    <a:pt x="52" y="134"/>
                  </a:lnTo>
                  <a:lnTo>
                    <a:pt x="48" y="134"/>
                  </a:lnTo>
                  <a:lnTo>
                    <a:pt x="52" y="138"/>
                  </a:lnTo>
                  <a:lnTo>
                    <a:pt x="52" y="145"/>
                  </a:lnTo>
                  <a:lnTo>
                    <a:pt x="52" y="145"/>
                  </a:lnTo>
                  <a:lnTo>
                    <a:pt x="56" y="149"/>
                  </a:lnTo>
                  <a:lnTo>
                    <a:pt x="52" y="149"/>
                  </a:lnTo>
                  <a:lnTo>
                    <a:pt x="52" y="152"/>
                  </a:lnTo>
                  <a:lnTo>
                    <a:pt x="56" y="156"/>
                  </a:lnTo>
                  <a:lnTo>
                    <a:pt x="56" y="164"/>
                  </a:lnTo>
                  <a:lnTo>
                    <a:pt x="59" y="167"/>
                  </a:lnTo>
                  <a:lnTo>
                    <a:pt x="63" y="171"/>
                  </a:lnTo>
                  <a:lnTo>
                    <a:pt x="67" y="175"/>
                  </a:lnTo>
                  <a:lnTo>
                    <a:pt x="67" y="178"/>
                  </a:lnTo>
                  <a:lnTo>
                    <a:pt x="74" y="182"/>
                  </a:lnTo>
                  <a:lnTo>
                    <a:pt x="78" y="182"/>
                  </a:lnTo>
                  <a:lnTo>
                    <a:pt x="78" y="178"/>
                  </a:lnTo>
                  <a:lnTo>
                    <a:pt x="78" y="178"/>
                  </a:lnTo>
                  <a:lnTo>
                    <a:pt x="78" y="178"/>
                  </a:lnTo>
                  <a:lnTo>
                    <a:pt x="82" y="175"/>
                  </a:lnTo>
                  <a:lnTo>
                    <a:pt x="85" y="175"/>
                  </a:lnTo>
                  <a:lnTo>
                    <a:pt x="85" y="175"/>
                  </a:lnTo>
                  <a:lnTo>
                    <a:pt x="89" y="175"/>
                  </a:lnTo>
                  <a:lnTo>
                    <a:pt x="89" y="178"/>
                  </a:lnTo>
                  <a:lnTo>
                    <a:pt x="89" y="186"/>
                  </a:lnTo>
                  <a:lnTo>
                    <a:pt x="96" y="186"/>
                  </a:lnTo>
                  <a:lnTo>
                    <a:pt x="100" y="186"/>
                  </a:lnTo>
                  <a:lnTo>
                    <a:pt x="100" y="186"/>
                  </a:lnTo>
                  <a:lnTo>
                    <a:pt x="104" y="186"/>
                  </a:lnTo>
                  <a:lnTo>
                    <a:pt x="108" y="186"/>
                  </a:lnTo>
                  <a:lnTo>
                    <a:pt x="108" y="186"/>
                  </a:lnTo>
                  <a:lnTo>
                    <a:pt x="111" y="186"/>
                  </a:lnTo>
                  <a:lnTo>
                    <a:pt x="111" y="190"/>
                  </a:lnTo>
                  <a:lnTo>
                    <a:pt x="115" y="190"/>
                  </a:lnTo>
                  <a:lnTo>
                    <a:pt x="115" y="190"/>
                  </a:lnTo>
                  <a:lnTo>
                    <a:pt x="115" y="186"/>
                  </a:lnTo>
                  <a:lnTo>
                    <a:pt x="119" y="182"/>
                  </a:lnTo>
                  <a:lnTo>
                    <a:pt x="119" y="182"/>
                  </a:lnTo>
                  <a:lnTo>
                    <a:pt x="122" y="182"/>
                  </a:lnTo>
                  <a:lnTo>
                    <a:pt x="126" y="178"/>
                  </a:lnTo>
                  <a:lnTo>
                    <a:pt x="130" y="178"/>
                  </a:lnTo>
                  <a:lnTo>
                    <a:pt x="133" y="178"/>
                  </a:lnTo>
                  <a:lnTo>
                    <a:pt x="133" y="126"/>
                  </a:lnTo>
                  <a:lnTo>
                    <a:pt x="133" y="126"/>
                  </a:lnTo>
                  <a:close/>
                </a:path>
              </a:pathLst>
            </a:custGeom>
            <a:grpFill/>
            <a:ln>
              <a:noFill/>
            </a:ln>
          </p:spPr>
          <p:txBody>
            <a:bodyPr vert="horz" wrap="square" lIns="91440" tIns="45720" rIns="91440" bIns="45720" numCol="1" anchor="t" anchorCtr="0" compatLnSpc="1"/>
            <a:lstStyle/>
            <a:p>
              <a:endParaRPr lang="en-US"/>
            </a:p>
          </p:txBody>
        </p:sp>
        <p:sp>
          <p:nvSpPr>
            <p:cNvPr id="295" name="Freeform 148"/>
            <p:cNvSpPr/>
            <p:nvPr/>
          </p:nvSpPr>
          <p:spPr bwMode="auto">
            <a:xfrm>
              <a:off x="5450989" y="3586403"/>
              <a:ext cx="14153" cy="10293"/>
            </a:xfrm>
            <a:custGeom>
              <a:avLst/>
              <a:gdLst>
                <a:gd name="T0" fmla="*/ 0 w 11"/>
                <a:gd name="T1" fmla="*/ 0 h 8"/>
                <a:gd name="T2" fmla="*/ 0 w 11"/>
                <a:gd name="T3" fmla="*/ 4 h 8"/>
                <a:gd name="T4" fmla="*/ 3 w 11"/>
                <a:gd name="T5" fmla="*/ 8 h 8"/>
                <a:gd name="T6" fmla="*/ 3 w 11"/>
                <a:gd name="T7" fmla="*/ 8 h 8"/>
                <a:gd name="T8" fmla="*/ 11 w 11"/>
                <a:gd name="T9" fmla="*/ 4 h 8"/>
                <a:gd name="T10" fmla="*/ 7 w 11"/>
                <a:gd name="T11" fmla="*/ 4 h 8"/>
                <a:gd name="T12" fmla="*/ 7 w 11"/>
                <a:gd name="T13" fmla="*/ 0 h 8"/>
                <a:gd name="T14" fmla="*/ 3 w 11"/>
                <a:gd name="T15" fmla="*/ 0 h 8"/>
                <a:gd name="T16" fmla="*/ 0 w 1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0" y="0"/>
                  </a:moveTo>
                  <a:lnTo>
                    <a:pt x="0" y="4"/>
                  </a:lnTo>
                  <a:lnTo>
                    <a:pt x="3" y="8"/>
                  </a:lnTo>
                  <a:lnTo>
                    <a:pt x="3" y="8"/>
                  </a:lnTo>
                  <a:lnTo>
                    <a:pt x="11" y="4"/>
                  </a:lnTo>
                  <a:lnTo>
                    <a:pt x="7" y="4"/>
                  </a:lnTo>
                  <a:lnTo>
                    <a:pt x="7" y="0"/>
                  </a:lnTo>
                  <a:lnTo>
                    <a:pt x="3"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296" name="Freeform 149"/>
            <p:cNvSpPr>
              <a:spLocks noEditPoints="1"/>
            </p:cNvSpPr>
            <p:nvPr/>
          </p:nvSpPr>
          <p:spPr bwMode="auto">
            <a:xfrm>
              <a:off x="5188516" y="3410136"/>
              <a:ext cx="162115" cy="272766"/>
            </a:xfrm>
            <a:custGeom>
              <a:avLst/>
              <a:gdLst>
                <a:gd name="T0" fmla="*/ 37 w 126"/>
                <a:gd name="T1" fmla="*/ 208 h 212"/>
                <a:gd name="T2" fmla="*/ 59 w 126"/>
                <a:gd name="T3" fmla="*/ 204 h 212"/>
                <a:gd name="T4" fmla="*/ 67 w 126"/>
                <a:gd name="T5" fmla="*/ 193 h 212"/>
                <a:gd name="T6" fmla="*/ 70 w 126"/>
                <a:gd name="T7" fmla="*/ 182 h 212"/>
                <a:gd name="T8" fmla="*/ 74 w 126"/>
                <a:gd name="T9" fmla="*/ 174 h 212"/>
                <a:gd name="T10" fmla="*/ 85 w 126"/>
                <a:gd name="T11" fmla="*/ 152 h 212"/>
                <a:gd name="T12" fmla="*/ 96 w 126"/>
                <a:gd name="T13" fmla="*/ 123 h 212"/>
                <a:gd name="T14" fmla="*/ 104 w 126"/>
                <a:gd name="T15" fmla="*/ 104 h 212"/>
                <a:gd name="T16" fmla="*/ 111 w 126"/>
                <a:gd name="T17" fmla="*/ 85 h 212"/>
                <a:gd name="T18" fmla="*/ 111 w 126"/>
                <a:gd name="T19" fmla="*/ 71 h 212"/>
                <a:gd name="T20" fmla="*/ 115 w 126"/>
                <a:gd name="T21" fmla="*/ 63 h 212"/>
                <a:gd name="T22" fmla="*/ 115 w 126"/>
                <a:gd name="T23" fmla="*/ 52 h 212"/>
                <a:gd name="T24" fmla="*/ 122 w 126"/>
                <a:gd name="T25" fmla="*/ 59 h 212"/>
                <a:gd name="T26" fmla="*/ 126 w 126"/>
                <a:gd name="T27" fmla="*/ 52 h 212"/>
                <a:gd name="T28" fmla="*/ 122 w 126"/>
                <a:gd name="T29" fmla="*/ 41 h 212"/>
                <a:gd name="T30" fmla="*/ 122 w 126"/>
                <a:gd name="T31" fmla="*/ 34 h 212"/>
                <a:gd name="T32" fmla="*/ 119 w 126"/>
                <a:gd name="T33" fmla="*/ 11 h 212"/>
                <a:gd name="T34" fmla="*/ 111 w 126"/>
                <a:gd name="T35" fmla="*/ 8 h 212"/>
                <a:gd name="T36" fmla="*/ 107 w 126"/>
                <a:gd name="T37" fmla="*/ 4 h 212"/>
                <a:gd name="T38" fmla="*/ 104 w 126"/>
                <a:gd name="T39" fmla="*/ 8 h 212"/>
                <a:gd name="T40" fmla="*/ 104 w 126"/>
                <a:gd name="T41" fmla="*/ 15 h 212"/>
                <a:gd name="T42" fmla="*/ 96 w 126"/>
                <a:gd name="T43" fmla="*/ 26 h 212"/>
                <a:gd name="T44" fmla="*/ 93 w 126"/>
                <a:gd name="T45" fmla="*/ 26 h 212"/>
                <a:gd name="T46" fmla="*/ 93 w 126"/>
                <a:gd name="T47" fmla="*/ 34 h 212"/>
                <a:gd name="T48" fmla="*/ 85 w 126"/>
                <a:gd name="T49" fmla="*/ 37 h 212"/>
                <a:gd name="T50" fmla="*/ 89 w 126"/>
                <a:gd name="T51" fmla="*/ 41 h 212"/>
                <a:gd name="T52" fmla="*/ 78 w 126"/>
                <a:gd name="T53" fmla="*/ 48 h 212"/>
                <a:gd name="T54" fmla="*/ 74 w 126"/>
                <a:gd name="T55" fmla="*/ 45 h 212"/>
                <a:gd name="T56" fmla="*/ 74 w 126"/>
                <a:gd name="T57" fmla="*/ 52 h 212"/>
                <a:gd name="T58" fmla="*/ 70 w 126"/>
                <a:gd name="T59" fmla="*/ 56 h 212"/>
                <a:gd name="T60" fmla="*/ 70 w 126"/>
                <a:gd name="T61" fmla="*/ 48 h 212"/>
                <a:gd name="T62" fmla="*/ 63 w 126"/>
                <a:gd name="T63" fmla="*/ 63 h 212"/>
                <a:gd name="T64" fmla="*/ 59 w 126"/>
                <a:gd name="T65" fmla="*/ 56 h 212"/>
                <a:gd name="T66" fmla="*/ 48 w 126"/>
                <a:gd name="T67" fmla="*/ 59 h 212"/>
                <a:gd name="T68" fmla="*/ 45 w 126"/>
                <a:gd name="T69" fmla="*/ 59 h 212"/>
                <a:gd name="T70" fmla="*/ 33 w 126"/>
                <a:gd name="T71" fmla="*/ 67 h 212"/>
                <a:gd name="T72" fmla="*/ 26 w 126"/>
                <a:gd name="T73" fmla="*/ 67 h 212"/>
                <a:gd name="T74" fmla="*/ 19 w 126"/>
                <a:gd name="T75" fmla="*/ 82 h 212"/>
                <a:gd name="T76" fmla="*/ 19 w 126"/>
                <a:gd name="T77" fmla="*/ 93 h 212"/>
                <a:gd name="T78" fmla="*/ 26 w 126"/>
                <a:gd name="T79" fmla="*/ 111 h 212"/>
                <a:gd name="T80" fmla="*/ 22 w 126"/>
                <a:gd name="T81" fmla="*/ 123 h 212"/>
                <a:gd name="T82" fmla="*/ 15 w 126"/>
                <a:gd name="T83" fmla="*/ 134 h 212"/>
                <a:gd name="T84" fmla="*/ 8 w 126"/>
                <a:gd name="T85" fmla="*/ 141 h 212"/>
                <a:gd name="T86" fmla="*/ 4 w 126"/>
                <a:gd name="T87" fmla="*/ 156 h 212"/>
                <a:gd name="T88" fmla="*/ 8 w 126"/>
                <a:gd name="T89" fmla="*/ 171 h 212"/>
                <a:gd name="T90" fmla="*/ 11 w 126"/>
                <a:gd name="T91" fmla="*/ 174 h 212"/>
                <a:gd name="T92" fmla="*/ 8 w 126"/>
                <a:gd name="T93" fmla="*/ 186 h 212"/>
                <a:gd name="T94" fmla="*/ 8 w 126"/>
                <a:gd name="T95" fmla="*/ 197 h 212"/>
                <a:gd name="T96" fmla="*/ 15 w 126"/>
                <a:gd name="T97" fmla="*/ 204 h 212"/>
                <a:gd name="T98" fmla="*/ 26 w 126"/>
                <a:gd name="T99" fmla="*/ 208 h 212"/>
                <a:gd name="T100" fmla="*/ 26 w 126"/>
                <a:gd name="T101" fmla="*/ 212 h 212"/>
                <a:gd name="T102" fmla="*/ 100 w 126"/>
                <a:gd name="T103" fmla="*/ 11 h 212"/>
                <a:gd name="T104" fmla="*/ 100 w 126"/>
                <a:gd name="T105" fmla="*/ 19 h 212"/>
                <a:gd name="T106" fmla="*/ 100 w 126"/>
                <a:gd name="T107" fmla="*/ 19 h 212"/>
                <a:gd name="T108" fmla="*/ 96 w 126"/>
                <a:gd name="T109" fmla="*/ 19 h 212"/>
                <a:gd name="T110" fmla="*/ 93 w 126"/>
                <a:gd name="T111" fmla="*/ 19 h 212"/>
                <a:gd name="T112" fmla="*/ 115 w 126"/>
                <a:gd name="T113" fmla="*/ 74 h 212"/>
                <a:gd name="T114" fmla="*/ 119 w 126"/>
                <a:gd name="T115" fmla="*/ 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12">
                  <a:moveTo>
                    <a:pt x="26" y="212"/>
                  </a:moveTo>
                  <a:lnTo>
                    <a:pt x="30" y="212"/>
                  </a:lnTo>
                  <a:lnTo>
                    <a:pt x="33" y="212"/>
                  </a:lnTo>
                  <a:lnTo>
                    <a:pt x="37" y="208"/>
                  </a:lnTo>
                  <a:lnTo>
                    <a:pt x="41" y="204"/>
                  </a:lnTo>
                  <a:lnTo>
                    <a:pt x="52" y="204"/>
                  </a:lnTo>
                  <a:lnTo>
                    <a:pt x="56" y="204"/>
                  </a:lnTo>
                  <a:lnTo>
                    <a:pt x="59" y="204"/>
                  </a:lnTo>
                  <a:lnTo>
                    <a:pt x="59" y="200"/>
                  </a:lnTo>
                  <a:lnTo>
                    <a:pt x="63" y="200"/>
                  </a:lnTo>
                  <a:lnTo>
                    <a:pt x="67" y="197"/>
                  </a:lnTo>
                  <a:lnTo>
                    <a:pt x="67" y="193"/>
                  </a:lnTo>
                  <a:lnTo>
                    <a:pt x="67" y="189"/>
                  </a:lnTo>
                  <a:lnTo>
                    <a:pt x="70" y="186"/>
                  </a:lnTo>
                  <a:lnTo>
                    <a:pt x="70" y="182"/>
                  </a:lnTo>
                  <a:lnTo>
                    <a:pt x="70" y="182"/>
                  </a:lnTo>
                  <a:lnTo>
                    <a:pt x="70" y="182"/>
                  </a:lnTo>
                  <a:lnTo>
                    <a:pt x="74" y="174"/>
                  </a:lnTo>
                  <a:lnTo>
                    <a:pt x="74" y="174"/>
                  </a:lnTo>
                  <a:lnTo>
                    <a:pt x="74" y="174"/>
                  </a:lnTo>
                  <a:lnTo>
                    <a:pt x="78" y="171"/>
                  </a:lnTo>
                  <a:lnTo>
                    <a:pt x="82" y="160"/>
                  </a:lnTo>
                  <a:lnTo>
                    <a:pt x="82" y="156"/>
                  </a:lnTo>
                  <a:lnTo>
                    <a:pt x="85" y="152"/>
                  </a:lnTo>
                  <a:lnTo>
                    <a:pt x="85" y="145"/>
                  </a:lnTo>
                  <a:lnTo>
                    <a:pt x="89" y="137"/>
                  </a:lnTo>
                  <a:lnTo>
                    <a:pt x="93" y="126"/>
                  </a:lnTo>
                  <a:lnTo>
                    <a:pt x="96" y="123"/>
                  </a:lnTo>
                  <a:lnTo>
                    <a:pt x="96" y="119"/>
                  </a:lnTo>
                  <a:lnTo>
                    <a:pt x="100" y="111"/>
                  </a:lnTo>
                  <a:lnTo>
                    <a:pt x="100" y="111"/>
                  </a:lnTo>
                  <a:lnTo>
                    <a:pt x="104" y="104"/>
                  </a:lnTo>
                  <a:lnTo>
                    <a:pt x="107" y="97"/>
                  </a:lnTo>
                  <a:lnTo>
                    <a:pt x="107" y="89"/>
                  </a:lnTo>
                  <a:lnTo>
                    <a:pt x="111" y="89"/>
                  </a:lnTo>
                  <a:lnTo>
                    <a:pt x="111" y="85"/>
                  </a:lnTo>
                  <a:lnTo>
                    <a:pt x="107" y="82"/>
                  </a:lnTo>
                  <a:lnTo>
                    <a:pt x="111" y="78"/>
                  </a:lnTo>
                  <a:lnTo>
                    <a:pt x="115" y="74"/>
                  </a:lnTo>
                  <a:lnTo>
                    <a:pt x="111" y="71"/>
                  </a:lnTo>
                  <a:lnTo>
                    <a:pt x="115" y="71"/>
                  </a:lnTo>
                  <a:lnTo>
                    <a:pt x="115" y="67"/>
                  </a:lnTo>
                  <a:lnTo>
                    <a:pt x="115" y="63"/>
                  </a:lnTo>
                  <a:lnTo>
                    <a:pt x="115" y="63"/>
                  </a:lnTo>
                  <a:lnTo>
                    <a:pt x="115" y="59"/>
                  </a:lnTo>
                  <a:lnTo>
                    <a:pt x="115" y="59"/>
                  </a:lnTo>
                  <a:lnTo>
                    <a:pt x="115" y="56"/>
                  </a:lnTo>
                  <a:lnTo>
                    <a:pt x="115" y="52"/>
                  </a:lnTo>
                  <a:lnTo>
                    <a:pt x="119" y="56"/>
                  </a:lnTo>
                  <a:lnTo>
                    <a:pt x="119" y="56"/>
                  </a:lnTo>
                  <a:lnTo>
                    <a:pt x="122" y="59"/>
                  </a:lnTo>
                  <a:lnTo>
                    <a:pt x="122" y="59"/>
                  </a:lnTo>
                  <a:lnTo>
                    <a:pt x="122" y="59"/>
                  </a:lnTo>
                  <a:lnTo>
                    <a:pt x="122" y="56"/>
                  </a:lnTo>
                  <a:lnTo>
                    <a:pt x="126" y="56"/>
                  </a:lnTo>
                  <a:lnTo>
                    <a:pt x="126" y="52"/>
                  </a:lnTo>
                  <a:lnTo>
                    <a:pt x="126" y="52"/>
                  </a:lnTo>
                  <a:lnTo>
                    <a:pt x="126" y="48"/>
                  </a:lnTo>
                  <a:lnTo>
                    <a:pt x="122" y="45"/>
                  </a:lnTo>
                  <a:lnTo>
                    <a:pt x="122" y="41"/>
                  </a:lnTo>
                  <a:lnTo>
                    <a:pt x="122" y="41"/>
                  </a:lnTo>
                  <a:lnTo>
                    <a:pt x="122" y="37"/>
                  </a:lnTo>
                  <a:lnTo>
                    <a:pt x="122" y="34"/>
                  </a:lnTo>
                  <a:lnTo>
                    <a:pt x="122" y="34"/>
                  </a:lnTo>
                  <a:lnTo>
                    <a:pt x="122" y="26"/>
                  </a:lnTo>
                  <a:lnTo>
                    <a:pt x="122" y="22"/>
                  </a:lnTo>
                  <a:lnTo>
                    <a:pt x="122" y="15"/>
                  </a:lnTo>
                  <a:lnTo>
                    <a:pt x="119" y="11"/>
                  </a:lnTo>
                  <a:lnTo>
                    <a:pt x="119" y="15"/>
                  </a:lnTo>
                  <a:lnTo>
                    <a:pt x="115" y="11"/>
                  </a:lnTo>
                  <a:lnTo>
                    <a:pt x="115" y="8"/>
                  </a:lnTo>
                  <a:lnTo>
                    <a:pt x="111" y="8"/>
                  </a:lnTo>
                  <a:lnTo>
                    <a:pt x="115" y="4"/>
                  </a:lnTo>
                  <a:lnTo>
                    <a:pt x="111" y="0"/>
                  </a:lnTo>
                  <a:lnTo>
                    <a:pt x="107" y="4"/>
                  </a:lnTo>
                  <a:lnTo>
                    <a:pt x="107" y="4"/>
                  </a:lnTo>
                  <a:lnTo>
                    <a:pt x="107" y="8"/>
                  </a:lnTo>
                  <a:lnTo>
                    <a:pt x="104" y="4"/>
                  </a:lnTo>
                  <a:lnTo>
                    <a:pt x="100" y="4"/>
                  </a:lnTo>
                  <a:lnTo>
                    <a:pt x="104" y="8"/>
                  </a:lnTo>
                  <a:lnTo>
                    <a:pt x="104" y="11"/>
                  </a:lnTo>
                  <a:lnTo>
                    <a:pt x="107" y="11"/>
                  </a:lnTo>
                  <a:lnTo>
                    <a:pt x="107" y="15"/>
                  </a:lnTo>
                  <a:lnTo>
                    <a:pt x="104" y="15"/>
                  </a:lnTo>
                  <a:lnTo>
                    <a:pt x="104" y="22"/>
                  </a:lnTo>
                  <a:lnTo>
                    <a:pt x="100" y="22"/>
                  </a:lnTo>
                  <a:lnTo>
                    <a:pt x="100" y="22"/>
                  </a:lnTo>
                  <a:lnTo>
                    <a:pt x="96" y="26"/>
                  </a:lnTo>
                  <a:lnTo>
                    <a:pt x="96" y="30"/>
                  </a:lnTo>
                  <a:lnTo>
                    <a:pt x="93" y="30"/>
                  </a:lnTo>
                  <a:lnTo>
                    <a:pt x="93" y="30"/>
                  </a:lnTo>
                  <a:lnTo>
                    <a:pt x="93" y="26"/>
                  </a:lnTo>
                  <a:lnTo>
                    <a:pt x="89" y="26"/>
                  </a:lnTo>
                  <a:lnTo>
                    <a:pt x="89" y="26"/>
                  </a:lnTo>
                  <a:lnTo>
                    <a:pt x="89" y="30"/>
                  </a:lnTo>
                  <a:lnTo>
                    <a:pt x="93" y="34"/>
                  </a:lnTo>
                  <a:lnTo>
                    <a:pt x="93" y="34"/>
                  </a:lnTo>
                  <a:lnTo>
                    <a:pt x="89" y="34"/>
                  </a:lnTo>
                  <a:lnTo>
                    <a:pt x="89" y="34"/>
                  </a:lnTo>
                  <a:lnTo>
                    <a:pt x="85" y="37"/>
                  </a:lnTo>
                  <a:lnTo>
                    <a:pt x="85" y="37"/>
                  </a:lnTo>
                  <a:lnTo>
                    <a:pt x="89" y="41"/>
                  </a:lnTo>
                  <a:lnTo>
                    <a:pt x="89" y="41"/>
                  </a:lnTo>
                  <a:lnTo>
                    <a:pt x="89" y="41"/>
                  </a:lnTo>
                  <a:lnTo>
                    <a:pt x="85" y="41"/>
                  </a:lnTo>
                  <a:lnTo>
                    <a:pt x="85" y="41"/>
                  </a:lnTo>
                  <a:lnTo>
                    <a:pt x="85" y="45"/>
                  </a:lnTo>
                  <a:lnTo>
                    <a:pt x="78" y="48"/>
                  </a:lnTo>
                  <a:lnTo>
                    <a:pt x="78" y="45"/>
                  </a:lnTo>
                  <a:lnTo>
                    <a:pt x="82" y="45"/>
                  </a:lnTo>
                  <a:lnTo>
                    <a:pt x="78" y="41"/>
                  </a:lnTo>
                  <a:lnTo>
                    <a:pt x="74" y="45"/>
                  </a:lnTo>
                  <a:lnTo>
                    <a:pt x="78" y="45"/>
                  </a:lnTo>
                  <a:lnTo>
                    <a:pt x="78" y="45"/>
                  </a:lnTo>
                  <a:lnTo>
                    <a:pt x="74" y="48"/>
                  </a:lnTo>
                  <a:lnTo>
                    <a:pt x="74" y="52"/>
                  </a:lnTo>
                  <a:lnTo>
                    <a:pt x="78" y="52"/>
                  </a:lnTo>
                  <a:lnTo>
                    <a:pt x="78" y="52"/>
                  </a:lnTo>
                  <a:lnTo>
                    <a:pt x="74" y="52"/>
                  </a:lnTo>
                  <a:lnTo>
                    <a:pt x="70" y="56"/>
                  </a:lnTo>
                  <a:lnTo>
                    <a:pt x="70" y="52"/>
                  </a:lnTo>
                  <a:lnTo>
                    <a:pt x="70" y="52"/>
                  </a:lnTo>
                  <a:lnTo>
                    <a:pt x="70" y="52"/>
                  </a:lnTo>
                  <a:lnTo>
                    <a:pt x="70" y="48"/>
                  </a:lnTo>
                  <a:lnTo>
                    <a:pt x="63" y="56"/>
                  </a:lnTo>
                  <a:lnTo>
                    <a:pt x="63" y="59"/>
                  </a:lnTo>
                  <a:lnTo>
                    <a:pt x="63" y="59"/>
                  </a:lnTo>
                  <a:lnTo>
                    <a:pt x="63" y="63"/>
                  </a:lnTo>
                  <a:lnTo>
                    <a:pt x="59" y="59"/>
                  </a:lnTo>
                  <a:lnTo>
                    <a:pt x="59" y="59"/>
                  </a:lnTo>
                  <a:lnTo>
                    <a:pt x="59" y="56"/>
                  </a:lnTo>
                  <a:lnTo>
                    <a:pt x="59" y="56"/>
                  </a:lnTo>
                  <a:lnTo>
                    <a:pt x="56" y="59"/>
                  </a:lnTo>
                  <a:lnTo>
                    <a:pt x="48" y="56"/>
                  </a:lnTo>
                  <a:lnTo>
                    <a:pt x="48" y="59"/>
                  </a:lnTo>
                  <a:lnTo>
                    <a:pt x="48" y="59"/>
                  </a:lnTo>
                  <a:lnTo>
                    <a:pt x="48" y="63"/>
                  </a:lnTo>
                  <a:lnTo>
                    <a:pt x="48" y="63"/>
                  </a:lnTo>
                  <a:lnTo>
                    <a:pt x="45" y="63"/>
                  </a:lnTo>
                  <a:lnTo>
                    <a:pt x="45" y="59"/>
                  </a:lnTo>
                  <a:lnTo>
                    <a:pt x="45" y="59"/>
                  </a:lnTo>
                  <a:lnTo>
                    <a:pt x="41" y="63"/>
                  </a:lnTo>
                  <a:lnTo>
                    <a:pt x="41" y="59"/>
                  </a:lnTo>
                  <a:lnTo>
                    <a:pt x="33" y="67"/>
                  </a:lnTo>
                  <a:lnTo>
                    <a:pt x="33" y="67"/>
                  </a:lnTo>
                  <a:lnTo>
                    <a:pt x="30" y="63"/>
                  </a:lnTo>
                  <a:lnTo>
                    <a:pt x="26" y="63"/>
                  </a:lnTo>
                  <a:lnTo>
                    <a:pt x="26" y="67"/>
                  </a:lnTo>
                  <a:lnTo>
                    <a:pt x="26" y="71"/>
                  </a:lnTo>
                  <a:lnTo>
                    <a:pt x="22" y="78"/>
                  </a:lnTo>
                  <a:lnTo>
                    <a:pt x="22" y="78"/>
                  </a:lnTo>
                  <a:lnTo>
                    <a:pt x="19" y="82"/>
                  </a:lnTo>
                  <a:lnTo>
                    <a:pt x="19" y="85"/>
                  </a:lnTo>
                  <a:lnTo>
                    <a:pt x="19" y="89"/>
                  </a:lnTo>
                  <a:lnTo>
                    <a:pt x="19" y="89"/>
                  </a:lnTo>
                  <a:lnTo>
                    <a:pt x="19" y="93"/>
                  </a:lnTo>
                  <a:lnTo>
                    <a:pt x="19" y="97"/>
                  </a:lnTo>
                  <a:lnTo>
                    <a:pt x="22" y="108"/>
                  </a:lnTo>
                  <a:lnTo>
                    <a:pt x="22" y="108"/>
                  </a:lnTo>
                  <a:lnTo>
                    <a:pt x="26" y="111"/>
                  </a:lnTo>
                  <a:lnTo>
                    <a:pt x="26" y="111"/>
                  </a:lnTo>
                  <a:lnTo>
                    <a:pt x="26" y="115"/>
                  </a:lnTo>
                  <a:lnTo>
                    <a:pt x="26" y="115"/>
                  </a:lnTo>
                  <a:lnTo>
                    <a:pt x="22" y="123"/>
                  </a:lnTo>
                  <a:lnTo>
                    <a:pt x="19" y="126"/>
                  </a:lnTo>
                  <a:lnTo>
                    <a:pt x="19" y="130"/>
                  </a:lnTo>
                  <a:lnTo>
                    <a:pt x="19" y="130"/>
                  </a:lnTo>
                  <a:lnTo>
                    <a:pt x="15" y="134"/>
                  </a:lnTo>
                  <a:lnTo>
                    <a:pt x="15" y="134"/>
                  </a:lnTo>
                  <a:lnTo>
                    <a:pt x="15" y="141"/>
                  </a:lnTo>
                  <a:lnTo>
                    <a:pt x="11" y="141"/>
                  </a:lnTo>
                  <a:lnTo>
                    <a:pt x="8" y="141"/>
                  </a:lnTo>
                  <a:lnTo>
                    <a:pt x="4" y="145"/>
                  </a:lnTo>
                  <a:lnTo>
                    <a:pt x="4" y="149"/>
                  </a:lnTo>
                  <a:lnTo>
                    <a:pt x="0" y="152"/>
                  </a:lnTo>
                  <a:lnTo>
                    <a:pt x="4" y="156"/>
                  </a:lnTo>
                  <a:lnTo>
                    <a:pt x="0" y="160"/>
                  </a:lnTo>
                  <a:lnTo>
                    <a:pt x="4" y="160"/>
                  </a:lnTo>
                  <a:lnTo>
                    <a:pt x="4" y="167"/>
                  </a:lnTo>
                  <a:lnTo>
                    <a:pt x="8" y="171"/>
                  </a:lnTo>
                  <a:lnTo>
                    <a:pt x="8" y="174"/>
                  </a:lnTo>
                  <a:lnTo>
                    <a:pt x="8" y="174"/>
                  </a:lnTo>
                  <a:lnTo>
                    <a:pt x="8" y="178"/>
                  </a:lnTo>
                  <a:lnTo>
                    <a:pt x="11" y="174"/>
                  </a:lnTo>
                  <a:lnTo>
                    <a:pt x="8" y="178"/>
                  </a:lnTo>
                  <a:lnTo>
                    <a:pt x="4" y="178"/>
                  </a:lnTo>
                  <a:lnTo>
                    <a:pt x="4" y="182"/>
                  </a:lnTo>
                  <a:lnTo>
                    <a:pt x="8" y="186"/>
                  </a:lnTo>
                  <a:lnTo>
                    <a:pt x="4" y="193"/>
                  </a:lnTo>
                  <a:lnTo>
                    <a:pt x="8" y="193"/>
                  </a:lnTo>
                  <a:lnTo>
                    <a:pt x="8" y="197"/>
                  </a:lnTo>
                  <a:lnTo>
                    <a:pt x="8" y="197"/>
                  </a:lnTo>
                  <a:lnTo>
                    <a:pt x="11" y="200"/>
                  </a:lnTo>
                  <a:lnTo>
                    <a:pt x="11" y="200"/>
                  </a:lnTo>
                  <a:lnTo>
                    <a:pt x="15" y="204"/>
                  </a:lnTo>
                  <a:lnTo>
                    <a:pt x="15" y="204"/>
                  </a:lnTo>
                  <a:lnTo>
                    <a:pt x="19" y="204"/>
                  </a:lnTo>
                  <a:lnTo>
                    <a:pt x="19" y="204"/>
                  </a:lnTo>
                  <a:lnTo>
                    <a:pt x="22" y="204"/>
                  </a:lnTo>
                  <a:lnTo>
                    <a:pt x="26" y="208"/>
                  </a:lnTo>
                  <a:lnTo>
                    <a:pt x="26" y="208"/>
                  </a:lnTo>
                  <a:lnTo>
                    <a:pt x="26" y="212"/>
                  </a:lnTo>
                  <a:lnTo>
                    <a:pt x="26" y="212"/>
                  </a:lnTo>
                  <a:lnTo>
                    <a:pt x="26" y="212"/>
                  </a:lnTo>
                  <a:close/>
                  <a:moveTo>
                    <a:pt x="100" y="15"/>
                  </a:moveTo>
                  <a:lnTo>
                    <a:pt x="100" y="15"/>
                  </a:lnTo>
                  <a:lnTo>
                    <a:pt x="100" y="11"/>
                  </a:lnTo>
                  <a:lnTo>
                    <a:pt x="100" y="11"/>
                  </a:lnTo>
                  <a:lnTo>
                    <a:pt x="100" y="15"/>
                  </a:lnTo>
                  <a:lnTo>
                    <a:pt x="100" y="15"/>
                  </a:lnTo>
                  <a:close/>
                  <a:moveTo>
                    <a:pt x="100" y="19"/>
                  </a:moveTo>
                  <a:lnTo>
                    <a:pt x="100" y="19"/>
                  </a:lnTo>
                  <a:lnTo>
                    <a:pt x="100" y="19"/>
                  </a:lnTo>
                  <a:lnTo>
                    <a:pt x="100" y="22"/>
                  </a:lnTo>
                  <a:lnTo>
                    <a:pt x="100" y="19"/>
                  </a:lnTo>
                  <a:lnTo>
                    <a:pt x="100" y="19"/>
                  </a:lnTo>
                  <a:close/>
                  <a:moveTo>
                    <a:pt x="93" y="19"/>
                  </a:moveTo>
                  <a:lnTo>
                    <a:pt x="93" y="19"/>
                  </a:lnTo>
                  <a:lnTo>
                    <a:pt x="93" y="19"/>
                  </a:lnTo>
                  <a:lnTo>
                    <a:pt x="96" y="19"/>
                  </a:lnTo>
                  <a:lnTo>
                    <a:pt x="96" y="22"/>
                  </a:lnTo>
                  <a:lnTo>
                    <a:pt x="93" y="22"/>
                  </a:lnTo>
                  <a:lnTo>
                    <a:pt x="93" y="22"/>
                  </a:lnTo>
                  <a:lnTo>
                    <a:pt x="93" y="19"/>
                  </a:lnTo>
                  <a:lnTo>
                    <a:pt x="93" y="19"/>
                  </a:lnTo>
                  <a:close/>
                  <a:moveTo>
                    <a:pt x="115" y="78"/>
                  </a:moveTo>
                  <a:lnTo>
                    <a:pt x="115" y="78"/>
                  </a:lnTo>
                  <a:lnTo>
                    <a:pt x="115" y="74"/>
                  </a:lnTo>
                  <a:lnTo>
                    <a:pt x="115" y="74"/>
                  </a:lnTo>
                  <a:lnTo>
                    <a:pt x="119" y="74"/>
                  </a:lnTo>
                  <a:lnTo>
                    <a:pt x="119" y="71"/>
                  </a:lnTo>
                  <a:lnTo>
                    <a:pt x="119" y="74"/>
                  </a:lnTo>
                  <a:lnTo>
                    <a:pt x="119" y="74"/>
                  </a:lnTo>
                  <a:lnTo>
                    <a:pt x="115" y="78"/>
                  </a:lnTo>
                  <a:close/>
                </a:path>
              </a:pathLst>
            </a:custGeom>
            <a:grpFill/>
            <a:ln>
              <a:noFill/>
            </a:ln>
          </p:spPr>
          <p:txBody>
            <a:bodyPr vert="horz" wrap="square" lIns="91440" tIns="45720" rIns="91440" bIns="45720" numCol="1" anchor="t" anchorCtr="0" compatLnSpc="1"/>
            <a:lstStyle/>
            <a:p>
              <a:endParaRPr lang="en-US"/>
            </a:p>
          </p:txBody>
        </p:sp>
        <p:sp>
          <p:nvSpPr>
            <p:cNvPr id="297" name="Freeform 150"/>
            <p:cNvSpPr/>
            <p:nvPr/>
          </p:nvSpPr>
          <p:spPr bwMode="auto">
            <a:xfrm>
              <a:off x="4931190" y="3381830"/>
              <a:ext cx="218727" cy="319084"/>
            </a:xfrm>
            <a:custGeom>
              <a:avLst/>
              <a:gdLst>
                <a:gd name="T0" fmla="*/ 30 w 170"/>
                <a:gd name="T1" fmla="*/ 156 h 248"/>
                <a:gd name="T2" fmla="*/ 33 w 170"/>
                <a:gd name="T3" fmla="*/ 148 h 248"/>
                <a:gd name="T4" fmla="*/ 37 w 170"/>
                <a:gd name="T5" fmla="*/ 137 h 248"/>
                <a:gd name="T6" fmla="*/ 37 w 170"/>
                <a:gd name="T7" fmla="*/ 126 h 248"/>
                <a:gd name="T8" fmla="*/ 37 w 170"/>
                <a:gd name="T9" fmla="*/ 119 h 248"/>
                <a:gd name="T10" fmla="*/ 41 w 170"/>
                <a:gd name="T11" fmla="*/ 107 h 248"/>
                <a:gd name="T12" fmla="*/ 41 w 170"/>
                <a:gd name="T13" fmla="*/ 96 h 248"/>
                <a:gd name="T14" fmla="*/ 22 w 170"/>
                <a:gd name="T15" fmla="*/ 89 h 248"/>
                <a:gd name="T16" fmla="*/ 8 w 170"/>
                <a:gd name="T17" fmla="*/ 85 h 248"/>
                <a:gd name="T18" fmla="*/ 0 w 170"/>
                <a:gd name="T19" fmla="*/ 70 h 248"/>
                <a:gd name="T20" fmla="*/ 30 w 170"/>
                <a:gd name="T21" fmla="*/ 59 h 248"/>
                <a:gd name="T22" fmla="*/ 52 w 170"/>
                <a:gd name="T23" fmla="*/ 56 h 248"/>
                <a:gd name="T24" fmla="*/ 59 w 170"/>
                <a:gd name="T25" fmla="*/ 59 h 248"/>
                <a:gd name="T26" fmla="*/ 71 w 170"/>
                <a:gd name="T27" fmla="*/ 67 h 248"/>
                <a:gd name="T28" fmla="*/ 63 w 170"/>
                <a:gd name="T29" fmla="*/ 81 h 248"/>
                <a:gd name="T30" fmla="*/ 71 w 170"/>
                <a:gd name="T31" fmla="*/ 93 h 248"/>
                <a:gd name="T32" fmla="*/ 78 w 170"/>
                <a:gd name="T33" fmla="*/ 100 h 248"/>
                <a:gd name="T34" fmla="*/ 82 w 170"/>
                <a:gd name="T35" fmla="*/ 85 h 248"/>
                <a:gd name="T36" fmla="*/ 85 w 170"/>
                <a:gd name="T37" fmla="*/ 74 h 248"/>
                <a:gd name="T38" fmla="*/ 89 w 170"/>
                <a:gd name="T39" fmla="*/ 67 h 248"/>
                <a:gd name="T40" fmla="*/ 85 w 170"/>
                <a:gd name="T41" fmla="*/ 56 h 248"/>
                <a:gd name="T42" fmla="*/ 74 w 170"/>
                <a:gd name="T43" fmla="*/ 44 h 248"/>
                <a:gd name="T44" fmla="*/ 89 w 170"/>
                <a:gd name="T45" fmla="*/ 15 h 248"/>
                <a:gd name="T46" fmla="*/ 96 w 170"/>
                <a:gd name="T47" fmla="*/ 15 h 248"/>
                <a:gd name="T48" fmla="*/ 108 w 170"/>
                <a:gd name="T49" fmla="*/ 15 h 248"/>
                <a:gd name="T50" fmla="*/ 115 w 170"/>
                <a:gd name="T51" fmla="*/ 15 h 248"/>
                <a:gd name="T52" fmla="*/ 126 w 170"/>
                <a:gd name="T53" fmla="*/ 11 h 248"/>
                <a:gd name="T54" fmla="*/ 137 w 170"/>
                <a:gd name="T55" fmla="*/ 11 h 248"/>
                <a:gd name="T56" fmla="*/ 152 w 170"/>
                <a:gd name="T57" fmla="*/ 7 h 248"/>
                <a:gd name="T58" fmla="*/ 163 w 170"/>
                <a:gd name="T59" fmla="*/ 0 h 248"/>
                <a:gd name="T60" fmla="*/ 170 w 170"/>
                <a:gd name="T61" fmla="*/ 4 h 248"/>
                <a:gd name="T62" fmla="*/ 167 w 170"/>
                <a:gd name="T63" fmla="*/ 15 h 248"/>
                <a:gd name="T64" fmla="*/ 167 w 170"/>
                <a:gd name="T65" fmla="*/ 26 h 248"/>
                <a:gd name="T66" fmla="*/ 167 w 170"/>
                <a:gd name="T67" fmla="*/ 37 h 248"/>
                <a:gd name="T68" fmla="*/ 163 w 170"/>
                <a:gd name="T69" fmla="*/ 56 h 248"/>
                <a:gd name="T70" fmla="*/ 170 w 170"/>
                <a:gd name="T71" fmla="*/ 63 h 248"/>
                <a:gd name="T72" fmla="*/ 163 w 170"/>
                <a:gd name="T73" fmla="*/ 67 h 248"/>
                <a:gd name="T74" fmla="*/ 163 w 170"/>
                <a:gd name="T75" fmla="*/ 74 h 248"/>
                <a:gd name="T76" fmla="*/ 156 w 170"/>
                <a:gd name="T77" fmla="*/ 85 h 248"/>
                <a:gd name="T78" fmla="*/ 141 w 170"/>
                <a:gd name="T79" fmla="*/ 96 h 248"/>
                <a:gd name="T80" fmla="*/ 111 w 170"/>
                <a:gd name="T81" fmla="*/ 107 h 248"/>
                <a:gd name="T82" fmla="*/ 104 w 170"/>
                <a:gd name="T83" fmla="*/ 111 h 248"/>
                <a:gd name="T84" fmla="*/ 93 w 170"/>
                <a:gd name="T85" fmla="*/ 122 h 248"/>
                <a:gd name="T86" fmla="*/ 78 w 170"/>
                <a:gd name="T87" fmla="*/ 133 h 248"/>
                <a:gd name="T88" fmla="*/ 67 w 170"/>
                <a:gd name="T89" fmla="*/ 137 h 248"/>
                <a:gd name="T90" fmla="*/ 67 w 170"/>
                <a:gd name="T91" fmla="*/ 145 h 248"/>
                <a:gd name="T92" fmla="*/ 67 w 170"/>
                <a:gd name="T93" fmla="*/ 159 h 248"/>
                <a:gd name="T94" fmla="*/ 71 w 170"/>
                <a:gd name="T95" fmla="*/ 178 h 248"/>
                <a:gd name="T96" fmla="*/ 78 w 170"/>
                <a:gd name="T97" fmla="*/ 178 h 248"/>
                <a:gd name="T98" fmla="*/ 74 w 170"/>
                <a:gd name="T99" fmla="*/ 189 h 248"/>
                <a:gd name="T100" fmla="*/ 71 w 170"/>
                <a:gd name="T101" fmla="*/ 200 h 248"/>
                <a:gd name="T102" fmla="*/ 71 w 170"/>
                <a:gd name="T103" fmla="*/ 211 h 248"/>
                <a:gd name="T104" fmla="*/ 30 w 170"/>
                <a:gd name="T105" fmla="*/ 230 h 248"/>
                <a:gd name="T106" fmla="*/ 22 w 170"/>
                <a:gd name="T107" fmla="*/ 237 h 248"/>
                <a:gd name="T108" fmla="*/ 30 w 170"/>
                <a:gd name="T109" fmla="*/ 241 h 248"/>
                <a:gd name="T110" fmla="*/ 30 w 170"/>
                <a:gd name="T111" fmla="*/ 248 h 248"/>
                <a:gd name="T112" fmla="*/ 19 w 170"/>
                <a:gd name="T113" fmla="*/ 248 h 248"/>
                <a:gd name="T114" fmla="*/ 15 w 170"/>
                <a:gd name="T115" fmla="*/ 237 h 248"/>
                <a:gd name="T116" fmla="*/ 15 w 170"/>
                <a:gd name="T117" fmla="*/ 222 h 248"/>
                <a:gd name="T118" fmla="*/ 15 w 170"/>
                <a:gd name="T119" fmla="*/ 200 h 248"/>
                <a:gd name="T120" fmla="*/ 11 w 170"/>
                <a:gd name="T121" fmla="*/ 1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248">
                  <a:moveTo>
                    <a:pt x="11" y="182"/>
                  </a:moveTo>
                  <a:lnTo>
                    <a:pt x="30" y="167"/>
                  </a:lnTo>
                  <a:lnTo>
                    <a:pt x="30" y="163"/>
                  </a:lnTo>
                  <a:lnTo>
                    <a:pt x="30" y="159"/>
                  </a:lnTo>
                  <a:lnTo>
                    <a:pt x="30" y="156"/>
                  </a:lnTo>
                  <a:lnTo>
                    <a:pt x="30" y="152"/>
                  </a:lnTo>
                  <a:lnTo>
                    <a:pt x="30" y="152"/>
                  </a:lnTo>
                  <a:lnTo>
                    <a:pt x="30" y="148"/>
                  </a:lnTo>
                  <a:lnTo>
                    <a:pt x="33" y="148"/>
                  </a:lnTo>
                  <a:lnTo>
                    <a:pt x="33" y="148"/>
                  </a:lnTo>
                  <a:lnTo>
                    <a:pt x="37" y="145"/>
                  </a:lnTo>
                  <a:lnTo>
                    <a:pt x="37" y="141"/>
                  </a:lnTo>
                  <a:lnTo>
                    <a:pt x="37" y="141"/>
                  </a:lnTo>
                  <a:lnTo>
                    <a:pt x="37" y="137"/>
                  </a:lnTo>
                  <a:lnTo>
                    <a:pt x="37" y="137"/>
                  </a:lnTo>
                  <a:lnTo>
                    <a:pt x="37" y="133"/>
                  </a:lnTo>
                  <a:lnTo>
                    <a:pt x="37" y="133"/>
                  </a:lnTo>
                  <a:lnTo>
                    <a:pt x="33" y="130"/>
                  </a:lnTo>
                  <a:lnTo>
                    <a:pt x="33" y="130"/>
                  </a:lnTo>
                  <a:lnTo>
                    <a:pt x="37" y="126"/>
                  </a:lnTo>
                  <a:lnTo>
                    <a:pt x="37" y="126"/>
                  </a:lnTo>
                  <a:lnTo>
                    <a:pt x="37" y="122"/>
                  </a:lnTo>
                  <a:lnTo>
                    <a:pt x="37" y="119"/>
                  </a:lnTo>
                  <a:lnTo>
                    <a:pt x="41" y="119"/>
                  </a:lnTo>
                  <a:lnTo>
                    <a:pt x="37" y="119"/>
                  </a:lnTo>
                  <a:lnTo>
                    <a:pt x="37" y="119"/>
                  </a:lnTo>
                  <a:lnTo>
                    <a:pt x="37" y="115"/>
                  </a:lnTo>
                  <a:lnTo>
                    <a:pt x="37" y="111"/>
                  </a:lnTo>
                  <a:lnTo>
                    <a:pt x="41" y="107"/>
                  </a:lnTo>
                  <a:lnTo>
                    <a:pt x="41" y="107"/>
                  </a:lnTo>
                  <a:lnTo>
                    <a:pt x="41" y="104"/>
                  </a:lnTo>
                  <a:lnTo>
                    <a:pt x="41" y="104"/>
                  </a:lnTo>
                  <a:lnTo>
                    <a:pt x="41" y="100"/>
                  </a:lnTo>
                  <a:lnTo>
                    <a:pt x="41" y="96"/>
                  </a:lnTo>
                  <a:lnTo>
                    <a:pt x="41" y="96"/>
                  </a:lnTo>
                  <a:lnTo>
                    <a:pt x="37" y="96"/>
                  </a:lnTo>
                  <a:lnTo>
                    <a:pt x="33" y="93"/>
                  </a:lnTo>
                  <a:lnTo>
                    <a:pt x="33" y="89"/>
                  </a:lnTo>
                  <a:lnTo>
                    <a:pt x="26" y="89"/>
                  </a:lnTo>
                  <a:lnTo>
                    <a:pt x="22" y="89"/>
                  </a:lnTo>
                  <a:lnTo>
                    <a:pt x="22" y="85"/>
                  </a:lnTo>
                  <a:lnTo>
                    <a:pt x="15" y="85"/>
                  </a:lnTo>
                  <a:lnTo>
                    <a:pt x="11" y="81"/>
                  </a:lnTo>
                  <a:lnTo>
                    <a:pt x="11" y="85"/>
                  </a:lnTo>
                  <a:lnTo>
                    <a:pt x="8" y="85"/>
                  </a:lnTo>
                  <a:lnTo>
                    <a:pt x="8" y="81"/>
                  </a:lnTo>
                  <a:lnTo>
                    <a:pt x="8" y="81"/>
                  </a:lnTo>
                  <a:lnTo>
                    <a:pt x="0" y="81"/>
                  </a:lnTo>
                  <a:lnTo>
                    <a:pt x="0" y="74"/>
                  </a:lnTo>
                  <a:lnTo>
                    <a:pt x="0" y="70"/>
                  </a:lnTo>
                  <a:lnTo>
                    <a:pt x="0" y="70"/>
                  </a:lnTo>
                  <a:lnTo>
                    <a:pt x="8" y="67"/>
                  </a:lnTo>
                  <a:lnTo>
                    <a:pt x="11" y="67"/>
                  </a:lnTo>
                  <a:lnTo>
                    <a:pt x="26" y="59"/>
                  </a:lnTo>
                  <a:lnTo>
                    <a:pt x="30" y="59"/>
                  </a:lnTo>
                  <a:lnTo>
                    <a:pt x="41" y="56"/>
                  </a:lnTo>
                  <a:lnTo>
                    <a:pt x="45" y="56"/>
                  </a:lnTo>
                  <a:lnTo>
                    <a:pt x="48" y="52"/>
                  </a:lnTo>
                  <a:lnTo>
                    <a:pt x="48" y="56"/>
                  </a:lnTo>
                  <a:lnTo>
                    <a:pt x="52" y="56"/>
                  </a:lnTo>
                  <a:lnTo>
                    <a:pt x="52" y="59"/>
                  </a:lnTo>
                  <a:lnTo>
                    <a:pt x="52" y="59"/>
                  </a:lnTo>
                  <a:lnTo>
                    <a:pt x="56" y="59"/>
                  </a:lnTo>
                  <a:lnTo>
                    <a:pt x="56" y="59"/>
                  </a:lnTo>
                  <a:lnTo>
                    <a:pt x="59" y="59"/>
                  </a:lnTo>
                  <a:lnTo>
                    <a:pt x="59" y="59"/>
                  </a:lnTo>
                  <a:lnTo>
                    <a:pt x="63" y="59"/>
                  </a:lnTo>
                  <a:lnTo>
                    <a:pt x="67" y="59"/>
                  </a:lnTo>
                  <a:lnTo>
                    <a:pt x="71" y="63"/>
                  </a:lnTo>
                  <a:lnTo>
                    <a:pt x="71" y="67"/>
                  </a:lnTo>
                  <a:lnTo>
                    <a:pt x="67" y="70"/>
                  </a:lnTo>
                  <a:lnTo>
                    <a:pt x="63" y="74"/>
                  </a:lnTo>
                  <a:lnTo>
                    <a:pt x="63" y="78"/>
                  </a:lnTo>
                  <a:lnTo>
                    <a:pt x="63" y="78"/>
                  </a:lnTo>
                  <a:lnTo>
                    <a:pt x="63" y="81"/>
                  </a:lnTo>
                  <a:lnTo>
                    <a:pt x="63" y="85"/>
                  </a:lnTo>
                  <a:lnTo>
                    <a:pt x="63" y="89"/>
                  </a:lnTo>
                  <a:lnTo>
                    <a:pt x="67" y="89"/>
                  </a:lnTo>
                  <a:lnTo>
                    <a:pt x="71" y="93"/>
                  </a:lnTo>
                  <a:lnTo>
                    <a:pt x="71" y="93"/>
                  </a:lnTo>
                  <a:lnTo>
                    <a:pt x="74" y="96"/>
                  </a:lnTo>
                  <a:lnTo>
                    <a:pt x="74" y="96"/>
                  </a:lnTo>
                  <a:lnTo>
                    <a:pt x="74" y="100"/>
                  </a:lnTo>
                  <a:lnTo>
                    <a:pt x="74" y="100"/>
                  </a:lnTo>
                  <a:lnTo>
                    <a:pt x="78" y="100"/>
                  </a:lnTo>
                  <a:lnTo>
                    <a:pt x="78" y="100"/>
                  </a:lnTo>
                  <a:lnTo>
                    <a:pt x="78" y="96"/>
                  </a:lnTo>
                  <a:lnTo>
                    <a:pt x="82" y="93"/>
                  </a:lnTo>
                  <a:lnTo>
                    <a:pt x="82" y="89"/>
                  </a:lnTo>
                  <a:lnTo>
                    <a:pt x="82" y="85"/>
                  </a:lnTo>
                  <a:lnTo>
                    <a:pt x="85" y="85"/>
                  </a:lnTo>
                  <a:lnTo>
                    <a:pt x="89" y="81"/>
                  </a:lnTo>
                  <a:lnTo>
                    <a:pt x="89" y="81"/>
                  </a:lnTo>
                  <a:lnTo>
                    <a:pt x="89" y="74"/>
                  </a:lnTo>
                  <a:lnTo>
                    <a:pt x="85" y="74"/>
                  </a:lnTo>
                  <a:lnTo>
                    <a:pt x="89" y="70"/>
                  </a:lnTo>
                  <a:lnTo>
                    <a:pt x="85" y="70"/>
                  </a:lnTo>
                  <a:lnTo>
                    <a:pt x="89" y="70"/>
                  </a:lnTo>
                  <a:lnTo>
                    <a:pt x="89" y="70"/>
                  </a:lnTo>
                  <a:lnTo>
                    <a:pt x="89" y="67"/>
                  </a:lnTo>
                  <a:lnTo>
                    <a:pt x="93" y="67"/>
                  </a:lnTo>
                  <a:lnTo>
                    <a:pt x="93" y="67"/>
                  </a:lnTo>
                  <a:lnTo>
                    <a:pt x="89" y="63"/>
                  </a:lnTo>
                  <a:lnTo>
                    <a:pt x="89" y="59"/>
                  </a:lnTo>
                  <a:lnTo>
                    <a:pt x="85" y="56"/>
                  </a:lnTo>
                  <a:lnTo>
                    <a:pt x="85" y="52"/>
                  </a:lnTo>
                  <a:lnTo>
                    <a:pt x="78" y="48"/>
                  </a:lnTo>
                  <a:lnTo>
                    <a:pt x="78" y="48"/>
                  </a:lnTo>
                  <a:lnTo>
                    <a:pt x="74" y="44"/>
                  </a:lnTo>
                  <a:lnTo>
                    <a:pt x="74" y="44"/>
                  </a:lnTo>
                  <a:lnTo>
                    <a:pt x="67" y="41"/>
                  </a:lnTo>
                  <a:lnTo>
                    <a:pt x="67" y="30"/>
                  </a:lnTo>
                  <a:lnTo>
                    <a:pt x="71" y="15"/>
                  </a:lnTo>
                  <a:lnTo>
                    <a:pt x="85" y="15"/>
                  </a:lnTo>
                  <a:lnTo>
                    <a:pt x="89" y="15"/>
                  </a:lnTo>
                  <a:lnTo>
                    <a:pt x="89" y="11"/>
                  </a:lnTo>
                  <a:lnTo>
                    <a:pt x="93" y="11"/>
                  </a:lnTo>
                  <a:lnTo>
                    <a:pt x="93" y="15"/>
                  </a:lnTo>
                  <a:lnTo>
                    <a:pt x="93" y="15"/>
                  </a:lnTo>
                  <a:lnTo>
                    <a:pt x="96" y="15"/>
                  </a:lnTo>
                  <a:lnTo>
                    <a:pt x="96" y="15"/>
                  </a:lnTo>
                  <a:lnTo>
                    <a:pt x="100" y="18"/>
                  </a:lnTo>
                  <a:lnTo>
                    <a:pt x="100" y="18"/>
                  </a:lnTo>
                  <a:lnTo>
                    <a:pt x="104" y="18"/>
                  </a:lnTo>
                  <a:lnTo>
                    <a:pt x="108" y="15"/>
                  </a:lnTo>
                  <a:lnTo>
                    <a:pt x="108" y="15"/>
                  </a:lnTo>
                  <a:lnTo>
                    <a:pt x="111" y="15"/>
                  </a:lnTo>
                  <a:lnTo>
                    <a:pt x="111" y="15"/>
                  </a:lnTo>
                  <a:lnTo>
                    <a:pt x="111" y="15"/>
                  </a:lnTo>
                  <a:lnTo>
                    <a:pt x="115" y="15"/>
                  </a:lnTo>
                  <a:lnTo>
                    <a:pt x="115" y="18"/>
                  </a:lnTo>
                  <a:lnTo>
                    <a:pt x="119" y="15"/>
                  </a:lnTo>
                  <a:lnTo>
                    <a:pt x="126" y="15"/>
                  </a:lnTo>
                  <a:lnTo>
                    <a:pt x="126" y="15"/>
                  </a:lnTo>
                  <a:lnTo>
                    <a:pt x="126" y="11"/>
                  </a:lnTo>
                  <a:lnTo>
                    <a:pt x="126" y="11"/>
                  </a:lnTo>
                  <a:lnTo>
                    <a:pt x="130" y="11"/>
                  </a:lnTo>
                  <a:lnTo>
                    <a:pt x="130" y="11"/>
                  </a:lnTo>
                  <a:lnTo>
                    <a:pt x="133" y="11"/>
                  </a:lnTo>
                  <a:lnTo>
                    <a:pt x="137" y="11"/>
                  </a:lnTo>
                  <a:lnTo>
                    <a:pt x="137" y="11"/>
                  </a:lnTo>
                  <a:lnTo>
                    <a:pt x="145" y="7"/>
                  </a:lnTo>
                  <a:lnTo>
                    <a:pt x="148" y="11"/>
                  </a:lnTo>
                  <a:lnTo>
                    <a:pt x="148" y="7"/>
                  </a:lnTo>
                  <a:lnTo>
                    <a:pt x="152" y="7"/>
                  </a:lnTo>
                  <a:lnTo>
                    <a:pt x="156" y="7"/>
                  </a:lnTo>
                  <a:lnTo>
                    <a:pt x="156" y="4"/>
                  </a:lnTo>
                  <a:lnTo>
                    <a:pt x="159" y="4"/>
                  </a:lnTo>
                  <a:lnTo>
                    <a:pt x="163" y="4"/>
                  </a:lnTo>
                  <a:lnTo>
                    <a:pt x="163" y="0"/>
                  </a:lnTo>
                  <a:lnTo>
                    <a:pt x="167" y="0"/>
                  </a:lnTo>
                  <a:lnTo>
                    <a:pt x="170" y="0"/>
                  </a:lnTo>
                  <a:lnTo>
                    <a:pt x="170" y="0"/>
                  </a:lnTo>
                  <a:lnTo>
                    <a:pt x="170" y="0"/>
                  </a:lnTo>
                  <a:lnTo>
                    <a:pt x="170" y="4"/>
                  </a:lnTo>
                  <a:lnTo>
                    <a:pt x="170" y="7"/>
                  </a:lnTo>
                  <a:lnTo>
                    <a:pt x="170" y="7"/>
                  </a:lnTo>
                  <a:lnTo>
                    <a:pt x="167" y="11"/>
                  </a:lnTo>
                  <a:lnTo>
                    <a:pt x="167" y="11"/>
                  </a:lnTo>
                  <a:lnTo>
                    <a:pt x="167" y="15"/>
                  </a:lnTo>
                  <a:lnTo>
                    <a:pt x="167" y="15"/>
                  </a:lnTo>
                  <a:lnTo>
                    <a:pt x="167" y="15"/>
                  </a:lnTo>
                  <a:lnTo>
                    <a:pt x="167" y="22"/>
                  </a:lnTo>
                  <a:lnTo>
                    <a:pt x="167" y="22"/>
                  </a:lnTo>
                  <a:lnTo>
                    <a:pt x="167" y="26"/>
                  </a:lnTo>
                  <a:lnTo>
                    <a:pt x="167" y="30"/>
                  </a:lnTo>
                  <a:lnTo>
                    <a:pt x="167" y="30"/>
                  </a:lnTo>
                  <a:lnTo>
                    <a:pt x="167" y="33"/>
                  </a:lnTo>
                  <a:lnTo>
                    <a:pt x="167" y="33"/>
                  </a:lnTo>
                  <a:lnTo>
                    <a:pt x="167" y="37"/>
                  </a:lnTo>
                  <a:lnTo>
                    <a:pt x="167" y="44"/>
                  </a:lnTo>
                  <a:lnTo>
                    <a:pt x="167" y="44"/>
                  </a:lnTo>
                  <a:lnTo>
                    <a:pt x="167" y="48"/>
                  </a:lnTo>
                  <a:lnTo>
                    <a:pt x="167" y="56"/>
                  </a:lnTo>
                  <a:lnTo>
                    <a:pt x="163" y="56"/>
                  </a:lnTo>
                  <a:lnTo>
                    <a:pt x="163" y="56"/>
                  </a:lnTo>
                  <a:lnTo>
                    <a:pt x="163" y="56"/>
                  </a:lnTo>
                  <a:lnTo>
                    <a:pt x="167" y="56"/>
                  </a:lnTo>
                  <a:lnTo>
                    <a:pt x="170" y="56"/>
                  </a:lnTo>
                  <a:lnTo>
                    <a:pt x="170" y="63"/>
                  </a:lnTo>
                  <a:lnTo>
                    <a:pt x="167" y="67"/>
                  </a:lnTo>
                  <a:lnTo>
                    <a:pt x="167" y="67"/>
                  </a:lnTo>
                  <a:lnTo>
                    <a:pt x="167" y="67"/>
                  </a:lnTo>
                  <a:lnTo>
                    <a:pt x="167" y="67"/>
                  </a:lnTo>
                  <a:lnTo>
                    <a:pt x="163" y="67"/>
                  </a:lnTo>
                  <a:lnTo>
                    <a:pt x="163" y="70"/>
                  </a:lnTo>
                  <a:lnTo>
                    <a:pt x="163" y="70"/>
                  </a:lnTo>
                  <a:lnTo>
                    <a:pt x="163" y="70"/>
                  </a:lnTo>
                  <a:lnTo>
                    <a:pt x="167" y="70"/>
                  </a:lnTo>
                  <a:lnTo>
                    <a:pt x="163" y="74"/>
                  </a:lnTo>
                  <a:lnTo>
                    <a:pt x="163" y="78"/>
                  </a:lnTo>
                  <a:lnTo>
                    <a:pt x="163" y="78"/>
                  </a:lnTo>
                  <a:lnTo>
                    <a:pt x="159" y="81"/>
                  </a:lnTo>
                  <a:lnTo>
                    <a:pt x="159" y="81"/>
                  </a:lnTo>
                  <a:lnTo>
                    <a:pt x="156" y="85"/>
                  </a:lnTo>
                  <a:lnTo>
                    <a:pt x="152" y="85"/>
                  </a:lnTo>
                  <a:lnTo>
                    <a:pt x="152" y="89"/>
                  </a:lnTo>
                  <a:lnTo>
                    <a:pt x="141" y="96"/>
                  </a:lnTo>
                  <a:lnTo>
                    <a:pt x="141" y="96"/>
                  </a:lnTo>
                  <a:lnTo>
                    <a:pt x="141" y="96"/>
                  </a:lnTo>
                  <a:lnTo>
                    <a:pt x="130" y="104"/>
                  </a:lnTo>
                  <a:lnTo>
                    <a:pt x="126" y="100"/>
                  </a:lnTo>
                  <a:lnTo>
                    <a:pt x="126" y="104"/>
                  </a:lnTo>
                  <a:lnTo>
                    <a:pt x="119" y="104"/>
                  </a:lnTo>
                  <a:lnTo>
                    <a:pt x="111" y="107"/>
                  </a:lnTo>
                  <a:lnTo>
                    <a:pt x="111" y="107"/>
                  </a:lnTo>
                  <a:lnTo>
                    <a:pt x="111" y="107"/>
                  </a:lnTo>
                  <a:lnTo>
                    <a:pt x="108" y="115"/>
                  </a:lnTo>
                  <a:lnTo>
                    <a:pt x="104" y="115"/>
                  </a:lnTo>
                  <a:lnTo>
                    <a:pt x="104" y="111"/>
                  </a:lnTo>
                  <a:lnTo>
                    <a:pt x="104" y="115"/>
                  </a:lnTo>
                  <a:lnTo>
                    <a:pt x="100" y="115"/>
                  </a:lnTo>
                  <a:lnTo>
                    <a:pt x="100" y="119"/>
                  </a:lnTo>
                  <a:lnTo>
                    <a:pt x="93" y="122"/>
                  </a:lnTo>
                  <a:lnTo>
                    <a:pt x="93" y="122"/>
                  </a:lnTo>
                  <a:lnTo>
                    <a:pt x="93" y="126"/>
                  </a:lnTo>
                  <a:lnTo>
                    <a:pt x="93" y="126"/>
                  </a:lnTo>
                  <a:lnTo>
                    <a:pt x="93" y="126"/>
                  </a:lnTo>
                  <a:lnTo>
                    <a:pt x="89" y="126"/>
                  </a:lnTo>
                  <a:lnTo>
                    <a:pt x="78" y="133"/>
                  </a:lnTo>
                  <a:lnTo>
                    <a:pt x="78" y="137"/>
                  </a:lnTo>
                  <a:lnTo>
                    <a:pt x="78" y="137"/>
                  </a:lnTo>
                  <a:lnTo>
                    <a:pt x="71" y="137"/>
                  </a:lnTo>
                  <a:lnTo>
                    <a:pt x="71" y="141"/>
                  </a:lnTo>
                  <a:lnTo>
                    <a:pt x="67" y="137"/>
                  </a:lnTo>
                  <a:lnTo>
                    <a:pt x="67" y="137"/>
                  </a:lnTo>
                  <a:lnTo>
                    <a:pt x="67" y="141"/>
                  </a:lnTo>
                  <a:lnTo>
                    <a:pt x="67" y="141"/>
                  </a:lnTo>
                  <a:lnTo>
                    <a:pt x="67" y="145"/>
                  </a:lnTo>
                  <a:lnTo>
                    <a:pt x="67" y="145"/>
                  </a:lnTo>
                  <a:lnTo>
                    <a:pt x="67" y="148"/>
                  </a:lnTo>
                  <a:lnTo>
                    <a:pt x="63" y="148"/>
                  </a:lnTo>
                  <a:lnTo>
                    <a:pt x="71" y="156"/>
                  </a:lnTo>
                  <a:lnTo>
                    <a:pt x="71" y="159"/>
                  </a:lnTo>
                  <a:lnTo>
                    <a:pt x="67" y="159"/>
                  </a:lnTo>
                  <a:lnTo>
                    <a:pt x="71" y="159"/>
                  </a:lnTo>
                  <a:lnTo>
                    <a:pt x="71" y="163"/>
                  </a:lnTo>
                  <a:lnTo>
                    <a:pt x="71" y="167"/>
                  </a:lnTo>
                  <a:lnTo>
                    <a:pt x="74" y="171"/>
                  </a:lnTo>
                  <a:lnTo>
                    <a:pt x="71" y="178"/>
                  </a:lnTo>
                  <a:lnTo>
                    <a:pt x="74" y="182"/>
                  </a:lnTo>
                  <a:lnTo>
                    <a:pt x="74" y="182"/>
                  </a:lnTo>
                  <a:lnTo>
                    <a:pt x="74" y="178"/>
                  </a:lnTo>
                  <a:lnTo>
                    <a:pt x="74" y="174"/>
                  </a:lnTo>
                  <a:lnTo>
                    <a:pt x="78" y="178"/>
                  </a:lnTo>
                  <a:lnTo>
                    <a:pt x="78" y="178"/>
                  </a:lnTo>
                  <a:lnTo>
                    <a:pt x="78" y="182"/>
                  </a:lnTo>
                  <a:lnTo>
                    <a:pt x="74" y="185"/>
                  </a:lnTo>
                  <a:lnTo>
                    <a:pt x="74" y="189"/>
                  </a:lnTo>
                  <a:lnTo>
                    <a:pt x="74" y="189"/>
                  </a:lnTo>
                  <a:lnTo>
                    <a:pt x="74" y="193"/>
                  </a:lnTo>
                  <a:lnTo>
                    <a:pt x="74" y="196"/>
                  </a:lnTo>
                  <a:lnTo>
                    <a:pt x="74" y="196"/>
                  </a:lnTo>
                  <a:lnTo>
                    <a:pt x="71" y="200"/>
                  </a:lnTo>
                  <a:lnTo>
                    <a:pt x="71" y="200"/>
                  </a:lnTo>
                  <a:lnTo>
                    <a:pt x="71" y="204"/>
                  </a:lnTo>
                  <a:lnTo>
                    <a:pt x="74" y="200"/>
                  </a:lnTo>
                  <a:lnTo>
                    <a:pt x="74" y="204"/>
                  </a:lnTo>
                  <a:lnTo>
                    <a:pt x="74" y="208"/>
                  </a:lnTo>
                  <a:lnTo>
                    <a:pt x="71" y="211"/>
                  </a:lnTo>
                  <a:lnTo>
                    <a:pt x="67" y="215"/>
                  </a:lnTo>
                  <a:lnTo>
                    <a:pt x="56" y="219"/>
                  </a:lnTo>
                  <a:lnTo>
                    <a:pt x="41" y="222"/>
                  </a:lnTo>
                  <a:lnTo>
                    <a:pt x="37" y="226"/>
                  </a:lnTo>
                  <a:lnTo>
                    <a:pt x="30" y="230"/>
                  </a:lnTo>
                  <a:lnTo>
                    <a:pt x="30" y="230"/>
                  </a:lnTo>
                  <a:lnTo>
                    <a:pt x="30" y="234"/>
                  </a:lnTo>
                  <a:lnTo>
                    <a:pt x="26" y="237"/>
                  </a:lnTo>
                  <a:lnTo>
                    <a:pt x="26" y="237"/>
                  </a:lnTo>
                  <a:lnTo>
                    <a:pt x="22" y="237"/>
                  </a:lnTo>
                  <a:lnTo>
                    <a:pt x="22" y="237"/>
                  </a:lnTo>
                  <a:lnTo>
                    <a:pt x="26" y="241"/>
                  </a:lnTo>
                  <a:lnTo>
                    <a:pt x="26" y="241"/>
                  </a:lnTo>
                  <a:lnTo>
                    <a:pt x="26" y="241"/>
                  </a:lnTo>
                  <a:lnTo>
                    <a:pt x="30" y="241"/>
                  </a:lnTo>
                  <a:lnTo>
                    <a:pt x="30" y="241"/>
                  </a:lnTo>
                  <a:lnTo>
                    <a:pt x="30" y="237"/>
                  </a:lnTo>
                  <a:lnTo>
                    <a:pt x="30" y="241"/>
                  </a:lnTo>
                  <a:lnTo>
                    <a:pt x="30" y="245"/>
                  </a:lnTo>
                  <a:lnTo>
                    <a:pt x="30" y="248"/>
                  </a:lnTo>
                  <a:lnTo>
                    <a:pt x="30" y="248"/>
                  </a:lnTo>
                  <a:lnTo>
                    <a:pt x="26" y="248"/>
                  </a:lnTo>
                  <a:lnTo>
                    <a:pt x="19" y="248"/>
                  </a:lnTo>
                  <a:lnTo>
                    <a:pt x="19" y="248"/>
                  </a:lnTo>
                  <a:lnTo>
                    <a:pt x="19" y="248"/>
                  </a:lnTo>
                  <a:lnTo>
                    <a:pt x="19" y="245"/>
                  </a:lnTo>
                  <a:lnTo>
                    <a:pt x="19" y="245"/>
                  </a:lnTo>
                  <a:lnTo>
                    <a:pt x="19" y="241"/>
                  </a:lnTo>
                  <a:lnTo>
                    <a:pt x="19" y="241"/>
                  </a:lnTo>
                  <a:lnTo>
                    <a:pt x="15" y="237"/>
                  </a:lnTo>
                  <a:lnTo>
                    <a:pt x="15" y="237"/>
                  </a:lnTo>
                  <a:lnTo>
                    <a:pt x="15" y="237"/>
                  </a:lnTo>
                  <a:lnTo>
                    <a:pt x="15" y="234"/>
                  </a:lnTo>
                  <a:lnTo>
                    <a:pt x="15" y="226"/>
                  </a:lnTo>
                  <a:lnTo>
                    <a:pt x="15" y="222"/>
                  </a:lnTo>
                  <a:lnTo>
                    <a:pt x="15" y="211"/>
                  </a:lnTo>
                  <a:lnTo>
                    <a:pt x="15" y="208"/>
                  </a:lnTo>
                  <a:lnTo>
                    <a:pt x="15" y="204"/>
                  </a:lnTo>
                  <a:lnTo>
                    <a:pt x="15" y="204"/>
                  </a:lnTo>
                  <a:lnTo>
                    <a:pt x="15" y="200"/>
                  </a:lnTo>
                  <a:lnTo>
                    <a:pt x="15" y="196"/>
                  </a:lnTo>
                  <a:lnTo>
                    <a:pt x="11" y="193"/>
                  </a:lnTo>
                  <a:lnTo>
                    <a:pt x="11" y="185"/>
                  </a:lnTo>
                  <a:lnTo>
                    <a:pt x="11" y="182"/>
                  </a:lnTo>
                  <a:lnTo>
                    <a:pt x="11" y="182"/>
                  </a:lnTo>
                  <a:close/>
                </a:path>
              </a:pathLst>
            </a:custGeom>
            <a:grpFill/>
            <a:ln>
              <a:noFill/>
            </a:ln>
          </p:spPr>
          <p:txBody>
            <a:bodyPr vert="horz" wrap="square" lIns="91440" tIns="45720" rIns="91440" bIns="45720" numCol="1" anchor="t" anchorCtr="0" compatLnSpc="1"/>
            <a:lstStyle/>
            <a:p>
              <a:endParaRPr lang="en-US"/>
            </a:p>
          </p:txBody>
        </p:sp>
        <p:sp>
          <p:nvSpPr>
            <p:cNvPr id="298" name="Freeform 151"/>
            <p:cNvSpPr/>
            <p:nvPr/>
          </p:nvSpPr>
          <p:spPr bwMode="auto">
            <a:xfrm>
              <a:off x="4926044" y="3682902"/>
              <a:ext cx="29593" cy="28306"/>
            </a:xfrm>
            <a:custGeom>
              <a:avLst/>
              <a:gdLst>
                <a:gd name="T0" fmla="*/ 19 w 23"/>
                <a:gd name="T1" fmla="*/ 3 h 22"/>
                <a:gd name="T2" fmla="*/ 19 w 23"/>
                <a:gd name="T3" fmla="*/ 3 h 22"/>
                <a:gd name="T4" fmla="*/ 19 w 23"/>
                <a:gd name="T5" fmla="*/ 3 h 22"/>
                <a:gd name="T6" fmla="*/ 23 w 23"/>
                <a:gd name="T7" fmla="*/ 7 h 22"/>
                <a:gd name="T8" fmla="*/ 23 w 23"/>
                <a:gd name="T9" fmla="*/ 7 h 22"/>
                <a:gd name="T10" fmla="*/ 23 w 23"/>
                <a:gd name="T11" fmla="*/ 11 h 22"/>
                <a:gd name="T12" fmla="*/ 23 w 23"/>
                <a:gd name="T13" fmla="*/ 11 h 22"/>
                <a:gd name="T14" fmla="*/ 23 w 23"/>
                <a:gd name="T15" fmla="*/ 14 h 22"/>
                <a:gd name="T16" fmla="*/ 23 w 23"/>
                <a:gd name="T17" fmla="*/ 14 h 22"/>
                <a:gd name="T18" fmla="*/ 23 w 23"/>
                <a:gd name="T19" fmla="*/ 14 h 22"/>
                <a:gd name="T20" fmla="*/ 19 w 23"/>
                <a:gd name="T21" fmla="*/ 14 h 22"/>
                <a:gd name="T22" fmla="*/ 19 w 23"/>
                <a:gd name="T23" fmla="*/ 18 h 22"/>
                <a:gd name="T24" fmla="*/ 19 w 23"/>
                <a:gd name="T25" fmla="*/ 22 h 22"/>
                <a:gd name="T26" fmla="*/ 15 w 23"/>
                <a:gd name="T27" fmla="*/ 22 h 22"/>
                <a:gd name="T28" fmla="*/ 12 w 23"/>
                <a:gd name="T29" fmla="*/ 22 h 22"/>
                <a:gd name="T30" fmla="*/ 4 w 23"/>
                <a:gd name="T31" fmla="*/ 18 h 22"/>
                <a:gd name="T32" fmla="*/ 4 w 23"/>
                <a:gd name="T33" fmla="*/ 14 h 22"/>
                <a:gd name="T34" fmla="*/ 0 w 23"/>
                <a:gd name="T35" fmla="*/ 14 h 22"/>
                <a:gd name="T36" fmla="*/ 0 w 23"/>
                <a:gd name="T37" fmla="*/ 11 h 22"/>
                <a:gd name="T38" fmla="*/ 0 w 23"/>
                <a:gd name="T39" fmla="*/ 7 h 22"/>
                <a:gd name="T40" fmla="*/ 4 w 23"/>
                <a:gd name="T41" fmla="*/ 3 h 22"/>
                <a:gd name="T42" fmla="*/ 8 w 23"/>
                <a:gd name="T43" fmla="*/ 0 h 22"/>
                <a:gd name="T44" fmla="*/ 8 w 23"/>
                <a:gd name="T45" fmla="*/ 0 h 22"/>
                <a:gd name="T46" fmla="*/ 12 w 23"/>
                <a:gd name="T47" fmla="*/ 0 h 22"/>
                <a:gd name="T48" fmla="*/ 15 w 23"/>
                <a:gd name="T49" fmla="*/ 3 h 22"/>
                <a:gd name="T50" fmla="*/ 19 w 23"/>
                <a:gd name="T51" fmla="*/ 3 h 22"/>
                <a:gd name="T52" fmla="*/ 19 w 23"/>
                <a:gd name="T5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2">
                  <a:moveTo>
                    <a:pt x="19" y="3"/>
                  </a:moveTo>
                  <a:lnTo>
                    <a:pt x="19" y="3"/>
                  </a:lnTo>
                  <a:lnTo>
                    <a:pt x="19" y="3"/>
                  </a:lnTo>
                  <a:lnTo>
                    <a:pt x="23" y="7"/>
                  </a:lnTo>
                  <a:lnTo>
                    <a:pt x="23" y="7"/>
                  </a:lnTo>
                  <a:lnTo>
                    <a:pt x="23" y="11"/>
                  </a:lnTo>
                  <a:lnTo>
                    <a:pt x="23" y="11"/>
                  </a:lnTo>
                  <a:lnTo>
                    <a:pt x="23" y="14"/>
                  </a:lnTo>
                  <a:lnTo>
                    <a:pt x="23" y="14"/>
                  </a:lnTo>
                  <a:lnTo>
                    <a:pt x="23" y="14"/>
                  </a:lnTo>
                  <a:lnTo>
                    <a:pt x="19" y="14"/>
                  </a:lnTo>
                  <a:lnTo>
                    <a:pt x="19" y="18"/>
                  </a:lnTo>
                  <a:lnTo>
                    <a:pt x="19" y="22"/>
                  </a:lnTo>
                  <a:lnTo>
                    <a:pt x="15" y="22"/>
                  </a:lnTo>
                  <a:lnTo>
                    <a:pt x="12" y="22"/>
                  </a:lnTo>
                  <a:lnTo>
                    <a:pt x="4" y="18"/>
                  </a:lnTo>
                  <a:lnTo>
                    <a:pt x="4" y="14"/>
                  </a:lnTo>
                  <a:lnTo>
                    <a:pt x="0" y="14"/>
                  </a:lnTo>
                  <a:lnTo>
                    <a:pt x="0" y="11"/>
                  </a:lnTo>
                  <a:lnTo>
                    <a:pt x="0" y="7"/>
                  </a:lnTo>
                  <a:lnTo>
                    <a:pt x="4" y="3"/>
                  </a:lnTo>
                  <a:lnTo>
                    <a:pt x="8" y="0"/>
                  </a:lnTo>
                  <a:lnTo>
                    <a:pt x="8" y="0"/>
                  </a:lnTo>
                  <a:lnTo>
                    <a:pt x="12" y="0"/>
                  </a:lnTo>
                  <a:lnTo>
                    <a:pt x="15" y="3"/>
                  </a:lnTo>
                  <a:lnTo>
                    <a:pt x="19" y="3"/>
                  </a:lnTo>
                  <a:lnTo>
                    <a:pt x="19" y="3"/>
                  </a:lnTo>
                  <a:close/>
                </a:path>
              </a:pathLst>
            </a:custGeom>
            <a:grpFill/>
            <a:ln>
              <a:noFill/>
            </a:ln>
          </p:spPr>
          <p:txBody>
            <a:bodyPr vert="horz" wrap="square" lIns="91440" tIns="45720" rIns="91440" bIns="45720" numCol="1" anchor="t" anchorCtr="0" compatLnSpc="1"/>
            <a:lstStyle/>
            <a:p>
              <a:endParaRPr lang="en-US"/>
            </a:p>
          </p:txBody>
        </p:sp>
        <p:sp>
          <p:nvSpPr>
            <p:cNvPr id="299" name="Freeform 152"/>
            <p:cNvSpPr>
              <a:spLocks noEditPoints="1"/>
            </p:cNvSpPr>
            <p:nvPr/>
          </p:nvSpPr>
          <p:spPr bwMode="auto">
            <a:xfrm>
              <a:off x="4626258" y="3610850"/>
              <a:ext cx="343531" cy="262473"/>
            </a:xfrm>
            <a:custGeom>
              <a:avLst/>
              <a:gdLst>
                <a:gd name="T0" fmla="*/ 4 w 267"/>
                <a:gd name="T1" fmla="*/ 96 h 204"/>
                <a:gd name="T2" fmla="*/ 15 w 267"/>
                <a:gd name="T3" fmla="*/ 96 h 204"/>
                <a:gd name="T4" fmla="*/ 30 w 267"/>
                <a:gd name="T5" fmla="*/ 104 h 204"/>
                <a:gd name="T6" fmla="*/ 41 w 267"/>
                <a:gd name="T7" fmla="*/ 108 h 204"/>
                <a:gd name="T8" fmla="*/ 48 w 267"/>
                <a:gd name="T9" fmla="*/ 100 h 204"/>
                <a:gd name="T10" fmla="*/ 67 w 267"/>
                <a:gd name="T11" fmla="*/ 48 h 204"/>
                <a:gd name="T12" fmla="*/ 71 w 267"/>
                <a:gd name="T13" fmla="*/ 70 h 204"/>
                <a:gd name="T14" fmla="*/ 85 w 267"/>
                <a:gd name="T15" fmla="*/ 70 h 204"/>
                <a:gd name="T16" fmla="*/ 104 w 267"/>
                <a:gd name="T17" fmla="*/ 59 h 204"/>
                <a:gd name="T18" fmla="*/ 122 w 267"/>
                <a:gd name="T19" fmla="*/ 52 h 204"/>
                <a:gd name="T20" fmla="*/ 137 w 267"/>
                <a:gd name="T21" fmla="*/ 56 h 204"/>
                <a:gd name="T22" fmla="*/ 152 w 267"/>
                <a:gd name="T23" fmla="*/ 56 h 204"/>
                <a:gd name="T24" fmla="*/ 152 w 267"/>
                <a:gd name="T25" fmla="*/ 44 h 204"/>
                <a:gd name="T26" fmla="*/ 163 w 267"/>
                <a:gd name="T27" fmla="*/ 37 h 204"/>
                <a:gd name="T28" fmla="*/ 171 w 267"/>
                <a:gd name="T29" fmla="*/ 30 h 204"/>
                <a:gd name="T30" fmla="*/ 178 w 267"/>
                <a:gd name="T31" fmla="*/ 18 h 204"/>
                <a:gd name="T32" fmla="*/ 185 w 267"/>
                <a:gd name="T33" fmla="*/ 15 h 204"/>
                <a:gd name="T34" fmla="*/ 196 w 267"/>
                <a:gd name="T35" fmla="*/ 7 h 204"/>
                <a:gd name="T36" fmla="*/ 208 w 267"/>
                <a:gd name="T37" fmla="*/ 4 h 204"/>
                <a:gd name="T38" fmla="*/ 219 w 267"/>
                <a:gd name="T39" fmla="*/ 0 h 204"/>
                <a:gd name="T40" fmla="*/ 233 w 267"/>
                <a:gd name="T41" fmla="*/ 4 h 204"/>
                <a:gd name="T42" fmla="*/ 248 w 267"/>
                <a:gd name="T43" fmla="*/ 7 h 204"/>
                <a:gd name="T44" fmla="*/ 252 w 267"/>
                <a:gd name="T45" fmla="*/ 26 h 204"/>
                <a:gd name="T46" fmla="*/ 252 w 267"/>
                <a:gd name="T47" fmla="*/ 56 h 204"/>
                <a:gd name="T48" fmla="*/ 241 w 267"/>
                <a:gd name="T49" fmla="*/ 56 h 204"/>
                <a:gd name="T50" fmla="*/ 237 w 267"/>
                <a:gd name="T51" fmla="*/ 70 h 204"/>
                <a:gd name="T52" fmla="*/ 252 w 267"/>
                <a:gd name="T53" fmla="*/ 74 h 204"/>
                <a:gd name="T54" fmla="*/ 267 w 267"/>
                <a:gd name="T55" fmla="*/ 70 h 204"/>
                <a:gd name="T56" fmla="*/ 263 w 267"/>
                <a:gd name="T57" fmla="*/ 85 h 204"/>
                <a:gd name="T58" fmla="*/ 252 w 267"/>
                <a:gd name="T59" fmla="*/ 104 h 204"/>
                <a:gd name="T60" fmla="*/ 241 w 267"/>
                <a:gd name="T61" fmla="*/ 111 h 204"/>
                <a:gd name="T62" fmla="*/ 230 w 267"/>
                <a:gd name="T63" fmla="*/ 122 h 204"/>
                <a:gd name="T64" fmla="*/ 211 w 267"/>
                <a:gd name="T65" fmla="*/ 148 h 204"/>
                <a:gd name="T66" fmla="*/ 185 w 267"/>
                <a:gd name="T67" fmla="*/ 167 h 204"/>
                <a:gd name="T68" fmla="*/ 167 w 267"/>
                <a:gd name="T69" fmla="*/ 182 h 204"/>
                <a:gd name="T70" fmla="*/ 152 w 267"/>
                <a:gd name="T71" fmla="*/ 185 h 204"/>
                <a:gd name="T72" fmla="*/ 141 w 267"/>
                <a:gd name="T73" fmla="*/ 193 h 204"/>
                <a:gd name="T74" fmla="*/ 130 w 267"/>
                <a:gd name="T75" fmla="*/ 193 h 204"/>
                <a:gd name="T76" fmla="*/ 104 w 267"/>
                <a:gd name="T77" fmla="*/ 193 h 204"/>
                <a:gd name="T78" fmla="*/ 89 w 267"/>
                <a:gd name="T79" fmla="*/ 193 h 204"/>
                <a:gd name="T80" fmla="*/ 82 w 267"/>
                <a:gd name="T81" fmla="*/ 197 h 204"/>
                <a:gd name="T82" fmla="*/ 63 w 267"/>
                <a:gd name="T83" fmla="*/ 197 h 204"/>
                <a:gd name="T84" fmla="*/ 52 w 267"/>
                <a:gd name="T85" fmla="*/ 204 h 204"/>
                <a:gd name="T86" fmla="*/ 37 w 267"/>
                <a:gd name="T87" fmla="*/ 197 h 204"/>
                <a:gd name="T88" fmla="*/ 30 w 267"/>
                <a:gd name="T89" fmla="*/ 193 h 204"/>
                <a:gd name="T90" fmla="*/ 26 w 267"/>
                <a:gd name="T91" fmla="*/ 189 h 204"/>
                <a:gd name="T92" fmla="*/ 19 w 267"/>
                <a:gd name="T93" fmla="*/ 171 h 204"/>
                <a:gd name="T94" fmla="*/ 26 w 267"/>
                <a:gd name="T95" fmla="*/ 167 h 204"/>
                <a:gd name="T96" fmla="*/ 19 w 267"/>
                <a:gd name="T97" fmla="*/ 145 h 204"/>
                <a:gd name="T98" fmla="*/ 8 w 267"/>
                <a:gd name="T99" fmla="*/ 108 h 204"/>
                <a:gd name="T100" fmla="*/ 174 w 267"/>
                <a:gd name="T101" fmla="*/ 130 h 204"/>
                <a:gd name="T102" fmla="*/ 185 w 267"/>
                <a:gd name="T103" fmla="*/ 133 h 204"/>
                <a:gd name="T104" fmla="*/ 196 w 267"/>
                <a:gd name="T105" fmla="*/ 126 h 204"/>
                <a:gd name="T106" fmla="*/ 200 w 267"/>
                <a:gd name="T107" fmla="*/ 119 h 204"/>
                <a:gd name="T108" fmla="*/ 200 w 267"/>
                <a:gd name="T109" fmla="*/ 104 h 204"/>
                <a:gd name="T110" fmla="*/ 193 w 267"/>
                <a:gd name="T111" fmla="*/ 100 h 204"/>
                <a:gd name="T112" fmla="*/ 178 w 267"/>
                <a:gd name="T113" fmla="*/ 108 h 204"/>
                <a:gd name="T114" fmla="*/ 174 w 267"/>
                <a:gd name="T115" fmla="*/ 12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 h="204">
                  <a:moveTo>
                    <a:pt x="0" y="100"/>
                  </a:moveTo>
                  <a:lnTo>
                    <a:pt x="4" y="100"/>
                  </a:lnTo>
                  <a:lnTo>
                    <a:pt x="4" y="96"/>
                  </a:lnTo>
                  <a:lnTo>
                    <a:pt x="4" y="96"/>
                  </a:lnTo>
                  <a:lnTo>
                    <a:pt x="4" y="96"/>
                  </a:lnTo>
                  <a:lnTo>
                    <a:pt x="8" y="93"/>
                  </a:lnTo>
                  <a:lnTo>
                    <a:pt x="11" y="93"/>
                  </a:lnTo>
                  <a:lnTo>
                    <a:pt x="11" y="93"/>
                  </a:lnTo>
                  <a:lnTo>
                    <a:pt x="15" y="93"/>
                  </a:lnTo>
                  <a:lnTo>
                    <a:pt x="15" y="96"/>
                  </a:lnTo>
                  <a:lnTo>
                    <a:pt x="15" y="104"/>
                  </a:lnTo>
                  <a:lnTo>
                    <a:pt x="22" y="104"/>
                  </a:lnTo>
                  <a:lnTo>
                    <a:pt x="26" y="104"/>
                  </a:lnTo>
                  <a:lnTo>
                    <a:pt x="26" y="104"/>
                  </a:lnTo>
                  <a:lnTo>
                    <a:pt x="30" y="104"/>
                  </a:lnTo>
                  <a:lnTo>
                    <a:pt x="34" y="104"/>
                  </a:lnTo>
                  <a:lnTo>
                    <a:pt x="34" y="104"/>
                  </a:lnTo>
                  <a:lnTo>
                    <a:pt x="37" y="104"/>
                  </a:lnTo>
                  <a:lnTo>
                    <a:pt x="37" y="108"/>
                  </a:lnTo>
                  <a:lnTo>
                    <a:pt x="41" y="108"/>
                  </a:lnTo>
                  <a:lnTo>
                    <a:pt x="41" y="108"/>
                  </a:lnTo>
                  <a:lnTo>
                    <a:pt x="41" y="104"/>
                  </a:lnTo>
                  <a:lnTo>
                    <a:pt x="45" y="100"/>
                  </a:lnTo>
                  <a:lnTo>
                    <a:pt x="45" y="100"/>
                  </a:lnTo>
                  <a:lnTo>
                    <a:pt x="48" y="100"/>
                  </a:lnTo>
                  <a:lnTo>
                    <a:pt x="52" y="96"/>
                  </a:lnTo>
                  <a:lnTo>
                    <a:pt x="56" y="96"/>
                  </a:lnTo>
                  <a:lnTo>
                    <a:pt x="59" y="96"/>
                  </a:lnTo>
                  <a:lnTo>
                    <a:pt x="59" y="44"/>
                  </a:lnTo>
                  <a:lnTo>
                    <a:pt x="67" y="48"/>
                  </a:lnTo>
                  <a:lnTo>
                    <a:pt x="67" y="52"/>
                  </a:lnTo>
                  <a:lnTo>
                    <a:pt x="71" y="59"/>
                  </a:lnTo>
                  <a:lnTo>
                    <a:pt x="71" y="63"/>
                  </a:lnTo>
                  <a:lnTo>
                    <a:pt x="71" y="67"/>
                  </a:lnTo>
                  <a:lnTo>
                    <a:pt x="71" y="70"/>
                  </a:lnTo>
                  <a:lnTo>
                    <a:pt x="74" y="70"/>
                  </a:lnTo>
                  <a:lnTo>
                    <a:pt x="78" y="70"/>
                  </a:lnTo>
                  <a:lnTo>
                    <a:pt x="82" y="70"/>
                  </a:lnTo>
                  <a:lnTo>
                    <a:pt x="85" y="70"/>
                  </a:lnTo>
                  <a:lnTo>
                    <a:pt x="85" y="70"/>
                  </a:lnTo>
                  <a:lnTo>
                    <a:pt x="89" y="67"/>
                  </a:lnTo>
                  <a:lnTo>
                    <a:pt x="93" y="67"/>
                  </a:lnTo>
                  <a:lnTo>
                    <a:pt x="96" y="63"/>
                  </a:lnTo>
                  <a:lnTo>
                    <a:pt x="100" y="63"/>
                  </a:lnTo>
                  <a:lnTo>
                    <a:pt x="104" y="59"/>
                  </a:lnTo>
                  <a:lnTo>
                    <a:pt x="108" y="52"/>
                  </a:lnTo>
                  <a:lnTo>
                    <a:pt x="111" y="48"/>
                  </a:lnTo>
                  <a:lnTo>
                    <a:pt x="115" y="48"/>
                  </a:lnTo>
                  <a:lnTo>
                    <a:pt x="119" y="48"/>
                  </a:lnTo>
                  <a:lnTo>
                    <a:pt x="122" y="52"/>
                  </a:lnTo>
                  <a:lnTo>
                    <a:pt x="122" y="52"/>
                  </a:lnTo>
                  <a:lnTo>
                    <a:pt x="130" y="56"/>
                  </a:lnTo>
                  <a:lnTo>
                    <a:pt x="133" y="56"/>
                  </a:lnTo>
                  <a:lnTo>
                    <a:pt x="133" y="56"/>
                  </a:lnTo>
                  <a:lnTo>
                    <a:pt x="137" y="56"/>
                  </a:lnTo>
                  <a:lnTo>
                    <a:pt x="141" y="56"/>
                  </a:lnTo>
                  <a:lnTo>
                    <a:pt x="145" y="56"/>
                  </a:lnTo>
                  <a:lnTo>
                    <a:pt x="145" y="56"/>
                  </a:lnTo>
                  <a:lnTo>
                    <a:pt x="148" y="56"/>
                  </a:lnTo>
                  <a:lnTo>
                    <a:pt x="152" y="56"/>
                  </a:lnTo>
                  <a:lnTo>
                    <a:pt x="152" y="52"/>
                  </a:lnTo>
                  <a:lnTo>
                    <a:pt x="152" y="52"/>
                  </a:lnTo>
                  <a:lnTo>
                    <a:pt x="152" y="48"/>
                  </a:lnTo>
                  <a:lnTo>
                    <a:pt x="152" y="48"/>
                  </a:lnTo>
                  <a:lnTo>
                    <a:pt x="152" y="44"/>
                  </a:lnTo>
                  <a:lnTo>
                    <a:pt x="156" y="41"/>
                  </a:lnTo>
                  <a:lnTo>
                    <a:pt x="159" y="41"/>
                  </a:lnTo>
                  <a:lnTo>
                    <a:pt x="159" y="41"/>
                  </a:lnTo>
                  <a:lnTo>
                    <a:pt x="163" y="37"/>
                  </a:lnTo>
                  <a:lnTo>
                    <a:pt x="163" y="37"/>
                  </a:lnTo>
                  <a:lnTo>
                    <a:pt x="163" y="37"/>
                  </a:lnTo>
                  <a:lnTo>
                    <a:pt x="167" y="33"/>
                  </a:lnTo>
                  <a:lnTo>
                    <a:pt x="167" y="33"/>
                  </a:lnTo>
                  <a:lnTo>
                    <a:pt x="171" y="33"/>
                  </a:lnTo>
                  <a:lnTo>
                    <a:pt x="171" y="30"/>
                  </a:lnTo>
                  <a:lnTo>
                    <a:pt x="174" y="30"/>
                  </a:lnTo>
                  <a:lnTo>
                    <a:pt x="174" y="30"/>
                  </a:lnTo>
                  <a:lnTo>
                    <a:pt x="171" y="26"/>
                  </a:lnTo>
                  <a:lnTo>
                    <a:pt x="171" y="22"/>
                  </a:lnTo>
                  <a:lnTo>
                    <a:pt x="178" y="18"/>
                  </a:lnTo>
                  <a:lnTo>
                    <a:pt x="178" y="18"/>
                  </a:lnTo>
                  <a:lnTo>
                    <a:pt x="182" y="18"/>
                  </a:lnTo>
                  <a:lnTo>
                    <a:pt x="182" y="15"/>
                  </a:lnTo>
                  <a:lnTo>
                    <a:pt x="185" y="15"/>
                  </a:lnTo>
                  <a:lnTo>
                    <a:pt x="185" y="15"/>
                  </a:lnTo>
                  <a:lnTo>
                    <a:pt x="185" y="11"/>
                  </a:lnTo>
                  <a:lnTo>
                    <a:pt x="189" y="11"/>
                  </a:lnTo>
                  <a:lnTo>
                    <a:pt x="193" y="7"/>
                  </a:lnTo>
                  <a:lnTo>
                    <a:pt x="196" y="7"/>
                  </a:lnTo>
                  <a:lnTo>
                    <a:pt x="196" y="7"/>
                  </a:lnTo>
                  <a:lnTo>
                    <a:pt x="196" y="7"/>
                  </a:lnTo>
                  <a:lnTo>
                    <a:pt x="200" y="7"/>
                  </a:lnTo>
                  <a:lnTo>
                    <a:pt x="204" y="7"/>
                  </a:lnTo>
                  <a:lnTo>
                    <a:pt x="204" y="4"/>
                  </a:lnTo>
                  <a:lnTo>
                    <a:pt x="208" y="4"/>
                  </a:lnTo>
                  <a:lnTo>
                    <a:pt x="208" y="0"/>
                  </a:lnTo>
                  <a:lnTo>
                    <a:pt x="208" y="0"/>
                  </a:lnTo>
                  <a:lnTo>
                    <a:pt x="211" y="0"/>
                  </a:lnTo>
                  <a:lnTo>
                    <a:pt x="211" y="0"/>
                  </a:lnTo>
                  <a:lnTo>
                    <a:pt x="219" y="0"/>
                  </a:lnTo>
                  <a:lnTo>
                    <a:pt x="222" y="0"/>
                  </a:lnTo>
                  <a:lnTo>
                    <a:pt x="226" y="0"/>
                  </a:lnTo>
                  <a:lnTo>
                    <a:pt x="226" y="0"/>
                  </a:lnTo>
                  <a:lnTo>
                    <a:pt x="230" y="4"/>
                  </a:lnTo>
                  <a:lnTo>
                    <a:pt x="233" y="4"/>
                  </a:lnTo>
                  <a:lnTo>
                    <a:pt x="233" y="4"/>
                  </a:lnTo>
                  <a:lnTo>
                    <a:pt x="237" y="0"/>
                  </a:lnTo>
                  <a:lnTo>
                    <a:pt x="245" y="4"/>
                  </a:lnTo>
                  <a:lnTo>
                    <a:pt x="248" y="4"/>
                  </a:lnTo>
                  <a:lnTo>
                    <a:pt x="248" y="7"/>
                  </a:lnTo>
                  <a:lnTo>
                    <a:pt x="248" y="15"/>
                  </a:lnTo>
                  <a:lnTo>
                    <a:pt x="252" y="18"/>
                  </a:lnTo>
                  <a:lnTo>
                    <a:pt x="252" y="22"/>
                  </a:lnTo>
                  <a:lnTo>
                    <a:pt x="252" y="26"/>
                  </a:lnTo>
                  <a:lnTo>
                    <a:pt x="252" y="26"/>
                  </a:lnTo>
                  <a:lnTo>
                    <a:pt x="252" y="30"/>
                  </a:lnTo>
                  <a:lnTo>
                    <a:pt x="252" y="33"/>
                  </a:lnTo>
                  <a:lnTo>
                    <a:pt x="252" y="44"/>
                  </a:lnTo>
                  <a:lnTo>
                    <a:pt x="252" y="48"/>
                  </a:lnTo>
                  <a:lnTo>
                    <a:pt x="252" y="56"/>
                  </a:lnTo>
                  <a:lnTo>
                    <a:pt x="252" y="59"/>
                  </a:lnTo>
                  <a:lnTo>
                    <a:pt x="248" y="59"/>
                  </a:lnTo>
                  <a:lnTo>
                    <a:pt x="245" y="56"/>
                  </a:lnTo>
                  <a:lnTo>
                    <a:pt x="241" y="56"/>
                  </a:lnTo>
                  <a:lnTo>
                    <a:pt x="241" y="56"/>
                  </a:lnTo>
                  <a:lnTo>
                    <a:pt x="237" y="59"/>
                  </a:lnTo>
                  <a:lnTo>
                    <a:pt x="233" y="63"/>
                  </a:lnTo>
                  <a:lnTo>
                    <a:pt x="233" y="67"/>
                  </a:lnTo>
                  <a:lnTo>
                    <a:pt x="233" y="70"/>
                  </a:lnTo>
                  <a:lnTo>
                    <a:pt x="237" y="70"/>
                  </a:lnTo>
                  <a:lnTo>
                    <a:pt x="237" y="74"/>
                  </a:lnTo>
                  <a:lnTo>
                    <a:pt x="245" y="78"/>
                  </a:lnTo>
                  <a:lnTo>
                    <a:pt x="248" y="78"/>
                  </a:lnTo>
                  <a:lnTo>
                    <a:pt x="252" y="78"/>
                  </a:lnTo>
                  <a:lnTo>
                    <a:pt x="252" y="74"/>
                  </a:lnTo>
                  <a:lnTo>
                    <a:pt x="252" y="70"/>
                  </a:lnTo>
                  <a:lnTo>
                    <a:pt x="256" y="70"/>
                  </a:lnTo>
                  <a:lnTo>
                    <a:pt x="256" y="70"/>
                  </a:lnTo>
                  <a:lnTo>
                    <a:pt x="263" y="70"/>
                  </a:lnTo>
                  <a:lnTo>
                    <a:pt x="267" y="70"/>
                  </a:lnTo>
                  <a:lnTo>
                    <a:pt x="267" y="70"/>
                  </a:lnTo>
                  <a:lnTo>
                    <a:pt x="263" y="74"/>
                  </a:lnTo>
                  <a:lnTo>
                    <a:pt x="267" y="74"/>
                  </a:lnTo>
                  <a:lnTo>
                    <a:pt x="263" y="82"/>
                  </a:lnTo>
                  <a:lnTo>
                    <a:pt x="263" y="85"/>
                  </a:lnTo>
                  <a:lnTo>
                    <a:pt x="259" y="89"/>
                  </a:lnTo>
                  <a:lnTo>
                    <a:pt x="259" y="96"/>
                  </a:lnTo>
                  <a:lnTo>
                    <a:pt x="256" y="96"/>
                  </a:lnTo>
                  <a:lnTo>
                    <a:pt x="256" y="100"/>
                  </a:lnTo>
                  <a:lnTo>
                    <a:pt x="252" y="104"/>
                  </a:lnTo>
                  <a:lnTo>
                    <a:pt x="248" y="104"/>
                  </a:lnTo>
                  <a:lnTo>
                    <a:pt x="248" y="108"/>
                  </a:lnTo>
                  <a:lnTo>
                    <a:pt x="245" y="108"/>
                  </a:lnTo>
                  <a:lnTo>
                    <a:pt x="245" y="111"/>
                  </a:lnTo>
                  <a:lnTo>
                    <a:pt x="241" y="111"/>
                  </a:lnTo>
                  <a:lnTo>
                    <a:pt x="237" y="115"/>
                  </a:lnTo>
                  <a:lnTo>
                    <a:pt x="233" y="119"/>
                  </a:lnTo>
                  <a:lnTo>
                    <a:pt x="233" y="119"/>
                  </a:lnTo>
                  <a:lnTo>
                    <a:pt x="233" y="122"/>
                  </a:lnTo>
                  <a:lnTo>
                    <a:pt x="230" y="122"/>
                  </a:lnTo>
                  <a:lnTo>
                    <a:pt x="226" y="126"/>
                  </a:lnTo>
                  <a:lnTo>
                    <a:pt x="219" y="137"/>
                  </a:lnTo>
                  <a:lnTo>
                    <a:pt x="215" y="141"/>
                  </a:lnTo>
                  <a:lnTo>
                    <a:pt x="215" y="148"/>
                  </a:lnTo>
                  <a:lnTo>
                    <a:pt x="211" y="148"/>
                  </a:lnTo>
                  <a:lnTo>
                    <a:pt x="208" y="152"/>
                  </a:lnTo>
                  <a:lnTo>
                    <a:pt x="208" y="152"/>
                  </a:lnTo>
                  <a:lnTo>
                    <a:pt x="204" y="152"/>
                  </a:lnTo>
                  <a:lnTo>
                    <a:pt x="189" y="167"/>
                  </a:lnTo>
                  <a:lnTo>
                    <a:pt x="185" y="167"/>
                  </a:lnTo>
                  <a:lnTo>
                    <a:pt x="185" y="171"/>
                  </a:lnTo>
                  <a:lnTo>
                    <a:pt x="185" y="171"/>
                  </a:lnTo>
                  <a:lnTo>
                    <a:pt x="171" y="178"/>
                  </a:lnTo>
                  <a:lnTo>
                    <a:pt x="171" y="182"/>
                  </a:lnTo>
                  <a:lnTo>
                    <a:pt x="167" y="182"/>
                  </a:lnTo>
                  <a:lnTo>
                    <a:pt x="167" y="182"/>
                  </a:lnTo>
                  <a:lnTo>
                    <a:pt x="159" y="185"/>
                  </a:lnTo>
                  <a:lnTo>
                    <a:pt x="156" y="185"/>
                  </a:lnTo>
                  <a:lnTo>
                    <a:pt x="152" y="185"/>
                  </a:lnTo>
                  <a:lnTo>
                    <a:pt x="152" y="185"/>
                  </a:lnTo>
                  <a:lnTo>
                    <a:pt x="145" y="185"/>
                  </a:lnTo>
                  <a:lnTo>
                    <a:pt x="141" y="185"/>
                  </a:lnTo>
                  <a:lnTo>
                    <a:pt x="141" y="189"/>
                  </a:lnTo>
                  <a:lnTo>
                    <a:pt x="141" y="193"/>
                  </a:lnTo>
                  <a:lnTo>
                    <a:pt x="141" y="193"/>
                  </a:lnTo>
                  <a:lnTo>
                    <a:pt x="137" y="193"/>
                  </a:lnTo>
                  <a:lnTo>
                    <a:pt x="133" y="189"/>
                  </a:lnTo>
                  <a:lnTo>
                    <a:pt x="130" y="189"/>
                  </a:lnTo>
                  <a:lnTo>
                    <a:pt x="126" y="193"/>
                  </a:lnTo>
                  <a:lnTo>
                    <a:pt x="130" y="193"/>
                  </a:lnTo>
                  <a:lnTo>
                    <a:pt x="126" y="197"/>
                  </a:lnTo>
                  <a:lnTo>
                    <a:pt x="119" y="193"/>
                  </a:lnTo>
                  <a:lnTo>
                    <a:pt x="119" y="193"/>
                  </a:lnTo>
                  <a:lnTo>
                    <a:pt x="111" y="189"/>
                  </a:lnTo>
                  <a:lnTo>
                    <a:pt x="104" y="193"/>
                  </a:lnTo>
                  <a:lnTo>
                    <a:pt x="104" y="193"/>
                  </a:lnTo>
                  <a:lnTo>
                    <a:pt x="104" y="193"/>
                  </a:lnTo>
                  <a:lnTo>
                    <a:pt x="100" y="193"/>
                  </a:lnTo>
                  <a:lnTo>
                    <a:pt x="89" y="193"/>
                  </a:lnTo>
                  <a:lnTo>
                    <a:pt x="89" y="193"/>
                  </a:lnTo>
                  <a:lnTo>
                    <a:pt x="85" y="197"/>
                  </a:lnTo>
                  <a:lnTo>
                    <a:pt x="85" y="193"/>
                  </a:lnTo>
                  <a:lnTo>
                    <a:pt x="82" y="193"/>
                  </a:lnTo>
                  <a:lnTo>
                    <a:pt x="82" y="197"/>
                  </a:lnTo>
                  <a:lnTo>
                    <a:pt x="82" y="197"/>
                  </a:lnTo>
                  <a:lnTo>
                    <a:pt x="74" y="197"/>
                  </a:lnTo>
                  <a:lnTo>
                    <a:pt x="74" y="197"/>
                  </a:lnTo>
                  <a:lnTo>
                    <a:pt x="67" y="197"/>
                  </a:lnTo>
                  <a:lnTo>
                    <a:pt x="63" y="197"/>
                  </a:lnTo>
                  <a:lnTo>
                    <a:pt x="63" y="197"/>
                  </a:lnTo>
                  <a:lnTo>
                    <a:pt x="59" y="197"/>
                  </a:lnTo>
                  <a:lnTo>
                    <a:pt x="56" y="200"/>
                  </a:lnTo>
                  <a:lnTo>
                    <a:pt x="52" y="200"/>
                  </a:lnTo>
                  <a:lnTo>
                    <a:pt x="52" y="204"/>
                  </a:lnTo>
                  <a:lnTo>
                    <a:pt x="52" y="204"/>
                  </a:lnTo>
                  <a:lnTo>
                    <a:pt x="48" y="204"/>
                  </a:lnTo>
                  <a:lnTo>
                    <a:pt x="41" y="200"/>
                  </a:lnTo>
                  <a:lnTo>
                    <a:pt x="41" y="200"/>
                  </a:lnTo>
                  <a:lnTo>
                    <a:pt x="37" y="197"/>
                  </a:lnTo>
                  <a:lnTo>
                    <a:pt x="37" y="197"/>
                  </a:lnTo>
                  <a:lnTo>
                    <a:pt x="34" y="197"/>
                  </a:lnTo>
                  <a:lnTo>
                    <a:pt x="34" y="197"/>
                  </a:lnTo>
                  <a:lnTo>
                    <a:pt x="34" y="197"/>
                  </a:lnTo>
                  <a:lnTo>
                    <a:pt x="34" y="193"/>
                  </a:lnTo>
                  <a:lnTo>
                    <a:pt x="30" y="193"/>
                  </a:lnTo>
                  <a:lnTo>
                    <a:pt x="26" y="193"/>
                  </a:lnTo>
                  <a:lnTo>
                    <a:pt x="26" y="197"/>
                  </a:lnTo>
                  <a:lnTo>
                    <a:pt x="22" y="197"/>
                  </a:lnTo>
                  <a:lnTo>
                    <a:pt x="22" y="193"/>
                  </a:lnTo>
                  <a:lnTo>
                    <a:pt x="26" y="189"/>
                  </a:lnTo>
                  <a:lnTo>
                    <a:pt x="22" y="185"/>
                  </a:lnTo>
                  <a:lnTo>
                    <a:pt x="26" y="182"/>
                  </a:lnTo>
                  <a:lnTo>
                    <a:pt x="22" y="178"/>
                  </a:lnTo>
                  <a:lnTo>
                    <a:pt x="22" y="174"/>
                  </a:lnTo>
                  <a:lnTo>
                    <a:pt x="19" y="171"/>
                  </a:lnTo>
                  <a:lnTo>
                    <a:pt x="19" y="167"/>
                  </a:lnTo>
                  <a:lnTo>
                    <a:pt x="19" y="167"/>
                  </a:lnTo>
                  <a:lnTo>
                    <a:pt x="22" y="167"/>
                  </a:lnTo>
                  <a:lnTo>
                    <a:pt x="22" y="167"/>
                  </a:lnTo>
                  <a:lnTo>
                    <a:pt x="26" y="167"/>
                  </a:lnTo>
                  <a:lnTo>
                    <a:pt x="26" y="163"/>
                  </a:lnTo>
                  <a:lnTo>
                    <a:pt x="22" y="156"/>
                  </a:lnTo>
                  <a:lnTo>
                    <a:pt x="26" y="156"/>
                  </a:lnTo>
                  <a:lnTo>
                    <a:pt x="19" y="148"/>
                  </a:lnTo>
                  <a:lnTo>
                    <a:pt x="19" y="145"/>
                  </a:lnTo>
                  <a:lnTo>
                    <a:pt x="15" y="137"/>
                  </a:lnTo>
                  <a:lnTo>
                    <a:pt x="11" y="130"/>
                  </a:lnTo>
                  <a:lnTo>
                    <a:pt x="8" y="122"/>
                  </a:lnTo>
                  <a:lnTo>
                    <a:pt x="11" y="119"/>
                  </a:lnTo>
                  <a:lnTo>
                    <a:pt x="8" y="108"/>
                  </a:lnTo>
                  <a:lnTo>
                    <a:pt x="0" y="104"/>
                  </a:lnTo>
                  <a:lnTo>
                    <a:pt x="0" y="100"/>
                  </a:lnTo>
                  <a:lnTo>
                    <a:pt x="0" y="100"/>
                  </a:lnTo>
                  <a:lnTo>
                    <a:pt x="0" y="100"/>
                  </a:lnTo>
                  <a:close/>
                  <a:moveTo>
                    <a:pt x="174" y="130"/>
                  </a:moveTo>
                  <a:lnTo>
                    <a:pt x="178" y="130"/>
                  </a:lnTo>
                  <a:lnTo>
                    <a:pt x="178" y="133"/>
                  </a:lnTo>
                  <a:lnTo>
                    <a:pt x="182" y="133"/>
                  </a:lnTo>
                  <a:lnTo>
                    <a:pt x="185" y="133"/>
                  </a:lnTo>
                  <a:lnTo>
                    <a:pt x="185" y="133"/>
                  </a:lnTo>
                  <a:lnTo>
                    <a:pt x="189" y="130"/>
                  </a:lnTo>
                  <a:lnTo>
                    <a:pt x="189" y="126"/>
                  </a:lnTo>
                  <a:lnTo>
                    <a:pt x="193" y="126"/>
                  </a:lnTo>
                  <a:lnTo>
                    <a:pt x="193" y="126"/>
                  </a:lnTo>
                  <a:lnTo>
                    <a:pt x="196" y="126"/>
                  </a:lnTo>
                  <a:lnTo>
                    <a:pt x="200" y="126"/>
                  </a:lnTo>
                  <a:lnTo>
                    <a:pt x="204" y="122"/>
                  </a:lnTo>
                  <a:lnTo>
                    <a:pt x="204" y="122"/>
                  </a:lnTo>
                  <a:lnTo>
                    <a:pt x="200" y="119"/>
                  </a:lnTo>
                  <a:lnTo>
                    <a:pt x="200" y="119"/>
                  </a:lnTo>
                  <a:lnTo>
                    <a:pt x="204" y="119"/>
                  </a:lnTo>
                  <a:lnTo>
                    <a:pt x="208" y="115"/>
                  </a:lnTo>
                  <a:lnTo>
                    <a:pt x="208" y="111"/>
                  </a:lnTo>
                  <a:lnTo>
                    <a:pt x="204" y="104"/>
                  </a:lnTo>
                  <a:lnTo>
                    <a:pt x="200" y="104"/>
                  </a:lnTo>
                  <a:lnTo>
                    <a:pt x="196" y="104"/>
                  </a:lnTo>
                  <a:lnTo>
                    <a:pt x="196" y="104"/>
                  </a:lnTo>
                  <a:lnTo>
                    <a:pt x="196" y="104"/>
                  </a:lnTo>
                  <a:lnTo>
                    <a:pt x="193" y="100"/>
                  </a:lnTo>
                  <a:lnTo>
                    <a:pt x="193" y="100"/>
                  </a:lnTo>
                  <a:lnTo>
                    <a:pt x="189" y="104"/>
                  </a:lnTo>
                  <a:lnTo>
                    <a:pt x="189" y="104"/>
                  </a:lnTo>
                  <a:lnTo>
                    <a:pt x="185" y="104"/>
                  </a:lnTo>
                  <a:lnTo>
                    <a:pt x="182" y="108"/>
                  </a:lnTo>
                  <a:lnTo>
                    <a:pt x="178" y="108"/>
                  </a:lnTo>
                  <a:lnTo>
                    <a:pt x="174" y="115"/>
                  </a:lnTo>
                  <a:lnTo>
                    <a:pt x="171" y="115"/>
                  </a:lnTo>
                  <a:lnTo>
                    <a:pt x="171" y="119"/>
                  </a:lnTo>
                  <a:lnTo>
                    <a:pt x="171" y="119"/>
                  </a:lnTo>
                  <a:lnTo>
                    <a:pt x="174" y="122"/>
                  </a:lnTo>
                  <a:lnTo>
                    <a:pt x="174" y="122"/>
                  </a:lnTo>
                  <a:lnTo>
                    <a:pt x="174" y="126"/>
                  </a:lnTo>
                  <a:lnTo>
                    <a:pt x="174" y="130"/>
                  </a:lnTo>
                  <a:close/>
                </a:path>
              </a:pathLst>
            </a:custGeom>
            <a:grpFill/>
            <a:ln>
              <a:noFill/>
            </a:ln>
          </p:spPr>
          <p:txBody>
            <a:bodyPr vert="horz" wrap="square" lIns="91440" tIns="45720" rIns="91440" bIns="45720" numCol="1" anchor="t" anchorCtr="0" compatLnSpc="1"/>
            <a:lstStyle/>
            <a:p>
              <a:endParaRPr lang="en-US"/>
            </a:p>
          </p:txBody>
        </p:sp>
        <p:sp>
          <p:nvSpPr>
            <p:cNvPr id="300" name="Freeform 153"/>
            <p:cNvSpPr/>
            <p:nvPr/>
          </p:nvSpPr>
          <p:spPr bwMode="auto">
            <a:xfrm>
              <a:off x="4846271" y="3739514"/>
              <a:ext cx="47606" cy="42459"/>
            </a:xfrm>
            <a:custGeom>
              <a:avLst/>
              <a:gdLst>
                <a:gd name="T0" fmla="*/ 3 w 37"/>
                <a:gd name="T1" fmla="*/ 30 h 33"/>
                <a:gd name="T2" fmla="*/ 3 w 37"/>
                <a:gd name="T3" fmla="*/ 26 h 33"/>
                <a:gd name="T4" fmla="*/ 3 w 37"/>
                <a:gd name="T5" fmla="*/ 22 h 33"/>
                <a:gd name="T6" fmla="*/ 3 w 37"/>
                <a:gd name="T7" fmla="*/ 22 h 33"/>
                <a:gd name="T8" fmla="*/ 0 w 37"/>
                <a:gd name="T9" fmla="*/ 19 h 33"/>
                <a:gd name="T10" fmla="*/ 0 w 37"/>
                <a:gd name="T11" fmla="*/ 19 h 33"/>
                <a:gd name="T12" fmla="*/ 0 w 37"/>
                <a:gd name="T13" fmla="*/ 15 h 33"/>
                <a:gd name="T14" fmla="*/ 3 w 37"/>
                <a:gd name="T15" fmla="*/ 15 h 33"/>
                <a:gd name="T16" fmla="*/ 7 w 37"/>
                <a:gd name="T17" fmla="*/ 8 h 33"/>
                <a:gd name="T18" fmla="*/ 11 w 37"/>
                <a:gd name="T19" fmla="*/ 8 h 33"/>
                <a:gd name="T20" fmla="*/ 14 w 37"/>
                <a:gd name="T21" fmla="*/ 4 h 33"/>
                <a:gd name="T22" fmla="*/ 18 w 37"/>
                <a:gd name="T23" fmla="*/ 4 h 33"/>
                <a:gd name="T24" fmla="*/ 18 w 37"/>
                <a:gd name="T25" fmla="*/ 4 h 33"/>
                <a:gd name="T26" fmla="*/ 22 w 37"/>
                <a:gd name="T27" fmla="*/ 0 h 33"/>
                <a:gd name="T28" fmla="*/ 22 w 37"/>
                <a:gd name="T29" fmla="*/ 0 h 33"/>
                <a:gd name="T30" fmla="*/ 25 w 37"/>
                <a:gd name="T31" fmla="*/ 4 h 33"/>
                <a:gd name="T32" fmla="*/ 25 w 37"/>
                <a:gd name="T33" fmla="*/ 4 h 33"/>
                <a:gd name="T34" fmla="*/ 25 w 37"/>
                <a:gd name="T35" fmla="*/ 4 h 33"/>
                <a:gd name="T36" fmla="*/ 29 w 37"/>
                <a:gd name="T37" fmla="*/ 4 h 33"/>
                <a:gd name="T38" fmla="*/ 33 w 37"/>
                <a:gd name="T39" fmla="*/ 4 h 33"/>
                <a:gd name="T40" fmla="*/ 37 w 37"/>
                <a:gd name="T41" fmla="*/ 11 h 33"/>
                <a:gd name="T42" fmla="*/ 37 w 37"/>
                <a:gd name="T43" fmla="*/ 15 h 33"/>
                <a:gd name="T44" fmla="*/ 33 w 37"/>
                <a:gd name="T45" fmla="*/ 19 h 33"/>
                <a:gd name="T46" fmla="*/ 29 w 37"/>
                <a:gd name="T47" fmla="*/ 19 h 33"/>
                <a:gd name="T48" fmla="*/ 29 w 37"/>
                <a:gd name="T49" fmla="*/ 19 h 33"/>
                <a:gd name="T50" fmla="*/ 33 w 37"/>
                <a:gd name="T51" fmla="*/ 22 h 33"/>
                <a:gd name="T52" fmla="*/ 33 w 37"/>
                <a:gd name="T53" fmla="*/ 22 h 33"/>
                <a:gd name="T54" fmla="*/ 29 w 37"/>
                <a:gd name="T55" fmla="*/ 26 h 33"/>
                <a:gd name="T56" fmla="*/ 25 w 37"/>
                <a:gd name="T57" fmla="*/ 26 h 33"/>
                <a:gd name="T58" fmla="*/ 22 w 37"/>
                <a:gd name="T59" fmla="*/ 26 h 33"/>
                <a:gd name="T60" fmla="*/ 22 w 37"/>
                <a:gd name="T61" fmla="*/ 26 h 33"/>
                <a:gd name="T62" fmla="*/ 18 w 37"/>
                <a:gd name="T63" fmla="*/ 26 h 33"/>
                <a:gd name="T64" fmla="*/ 18 w 37"/>
                <a:gd name="T65" fmla="*/ 30 h 33"/>
                <a:gd name="T66" fmla="*/ 14 w 37"/>
                <a:gd name="T67" fmla="*/ 33 h 33"/>
                <a:gd name="T68" fmla="*/ 14 w 37"/>
                <a:gd name="T69" fmla="*/ 33 h 33"/>
                <a:gd name="T70" fmla="*/ 11 w 37"/>
                <a:gd name="T71" fmla="*/ 33 h 33"/>
                <a:gd name="T72" fmla="*/ 7 w 37"/>
                <a:gd name="T73" fmla="*/ 33 h 33"/>
                <a:gd name="T74" fmla="*/ 7 w 37"/>
                <a:gd name="T75" fmla="*/ 30 h 33"/>
                <a:gd name="T76" fmla="*/ 3 w 37"/>
                <a:gd name="T7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3">
                  <a:moveTo>
                    <a:pt x="3" y="30"/>
                  </a:moveTo>
                  <a:lnTo>
                    <a:pt x="3" y="26"/>
                  </a:lnTo>
                  <a:lnTo>
                    <a:pt x="3" y="22"/>
                  </a:lnTo>
                  <a:lnTo>
                    <a:pt x="3" y="22"/>
                  </a:lnTo>
                  <a:lnTo>
                    <a:pt x="0" y="19"/>
                  </a:lnTo>
                  <a:lnTo>
                    <a:pt x="0" y="19"/>
                  </a:lnTo>
                  <a:lnTo>
                    <a:pt x="0" y="15"/>
                  </a:lnTo>
                  <a:lnTo>
                    <a:pt x="3" y="15"/>
                  </a:lnTo>
                  <a:lnTo>
                    <a:pt x="7" y="8"/>
                  </a:lnTo>
                  <a:lnTo>
                    <a:pt x="11" y="8"/>
                  </a:lnTo>
                  <a:lnTo>
                    <a:pt x="14" y="4"/>
                  </a:lnTo>
                  <a:lnTo>
                    <a:pt x="18" y="4"/>
                  </a:lnTo>
                  <a:lnTo>
                    <a:pt x="18" y="4"/>
                  </a:lnTo>
                  <a:lnTo>
                    <a:pt x="22" y="0"/>
                  </a:lnTo>
                  <a:lnTo>
                    <a:pt x="22" y="0"/>
                  </a:lnTo>
                  <a:lnTo>
                    <a:pt x="25" y="4"/>
                  </a:lnTo>
                  <a:lnTo>
                    <a:pt x="25" y="4"/>
                  </a:lnTo>
                  <a:lnTo>
                    <a:pt x="25" y="4"/>
                  </a:lnTo>
                  <a:lnTo>
                    <a:pt x="29" y="4"/>
                  </a:lnTo>
                  <a:lnTo>
                    <a:pt x="33" y="4"/>
                  </a:lnTo>
                  <a:lnTo>
                    <a:pt x="37" y="11"/>
                  </a:lnTo>
                  <a:lnTo>
                    <a:pt x="37" y="15"/>
                  </a:lnTo>
                  <a:lnTo>
                    <a:pt x="33" y="19"/>
                  </a:lnTo>
                  <a:lnTo>
                    <a:pt x="29" y="19"/>
                  </a:lnTo>
                  <a:lnTo>
                    <a:pt x="29" y="19"/>
                  </a:lnTo>
                  <a:lnTo>
                    <a:pt x="33" y="22"/>
                  </a:lnTo>
                  <a:lnTo>
                    <a:pt x="33" y="22"/>
                  </a:lnTo>
                  <a:lnTo>
                    <a:pt x="29" y="26"/>
                  </a:lnTo>
                  <a:lnTo>
                    <a:pt x="25" y="26"/>
                  </a:lnTo>
                  <a:lnTo>
                    <a:pt x="22" y="26"/>
                  </a:lnTo>
                  <a:lnTo>
                    <a:pt x="22" y="26"/>
                  </a:lnTo>
                  <a:lnTo>
                    <a:pt x="18" y="26"/>
                  </a:lnTo>
                  <a:lnTo>
                    <a:pt x="18" y="30"/>
                  </a:lnTo>
                  <a:lnTo>
                    <a:pt x="14" y="33"/>
                  </a:lnTo>
                  <a:lnTo>
                    <a:pt x="14" y="33"/>
                  </a:lnTo>
                  <a:lnTo>
                    <a:pt x="11" y="33"/>
                  </a:lnTo>
                  <a:lnTo>
                    <a:pt x="7" y="33"/>
                  </a:lnTo>
                  <a:lnTo>
                    <a:pt x="7" y="30"/>
                  </a:lnTo>
                  <a:lnTo>
                    <a:pt x="3" y="30"/>
                  </a:lnTo>
                  <a:close/>
                </a:path>
              </a:pathLst>
            </a:custGeom>
            <a:grpFill/>
            <a:ln>
              <a:noFill/>
            </a:ln>
          </p:spPr>
          <p:txBody>
            <a:bodyPr vert="horz" wrap="square" lIns="91440" tIns="45720" rIns="91440" bIns="45720" numCol="1" anchor="t" anchorCtr="0" compatLnSpc="1"/>
            <a:lstStyle/>
            <a:p>
              <a:endParaRPr lang="en-US"/>
            </a:p>
          </p:txBody>
        </p:sp>
        <p:sp>
          <p:nvSpPr>
            <p:cNvPr id="301" name="Freeform 154"/>
            <p:cNvSpPr>
              <a:spLocks noEditPoints="1"/>
            </p:cNvSpPr>
            <p:nvPr/>
          </p:nvSpPr>
          <p:spPr bwMode="auto">
            <a:xfrm>
              <a:off x="6646269" y="3386976"/>
              <a:ext cx="862043" cy="829877"/>
            </a:xfrm>
            <a:custGeom>
              <a:avLst/>
              <a:gdLst>
                <a:gd name="T0" fmla="*/ 179 w 181"/>
                <a:gd name="T1" fmla="*/ 73 h 174"/>
                <a:gd name="T2" fmla="*/ 154 w 181"/>
                <a:gd name="T3" fmla="*/ 37 h 174"/>
                <a:gd name="T4" fmla="*/ 123 w 181"/>
                <a:gd name="T5" fmla="*/ 29 h 174"/>
                <a:gd name="T6" fmla="*/ 111 w 181"/>
                <a:gd name="T7" fmla="*/ 16 h 174"/>
                <a:gd name="T8" fmla="*/ 112 w 181"/>
                <a:gd name="T9" fmla="*/ 17 h 174"/>
                <a:gd name="T10" fmla="*/ 110 w 181"/>
                <a:gd name="T11" fmla="*/ 7 h 174"/>
                <a:gd name="T12" fmla="*/ 86 w 181"/>
                <a:gd name="T13" fmla="*/ 4 h 174"/>
                <a:gd name="T14" fmla="*/ 86 w 181"/>
                <a:gd name="T15" fmla="*/ 4 h 174"/>
                <a:gd name="T16" fmla="*/ 58 w 181"/>
                <a:gd name="T17" fmla="*/ 22 h 174"/>
                <a:gd name="T18" fmla="*/ 1 w 181"/>
                <a:gd name="T19" fmla="*/ 65 h 174"/>
                <a:gd name="T20" fmla="*/ 98 w 181"/>
                <a:gd name="T21" fmla="*/ 124 h 174"/>
                <a:gd name="T22" fmla="*/ 133 w 181"/>
                <a:gd name="T23" fmla="*/ 144 h 174"/>
                <a:gd name="T24" fmla="*/ 122 w 181"/>
                <a:gd name="T25" fmla="*/ 154 h 174"/>
                <a:gd name="T26" fmla="*/ 137 w 181"/>
                <a:gd name="T27" fmla="*/ 150 h 174"/>
                <a:gd name="T28" fmla="*/ 132 w 181"/>
                <a:gd name="T29" fmla="*/ 168 h 174"/>
                <a:gd name="T30" fmla="*/ 120 w 181"/>
                <a:gd name="T31" fmla="*/ 167 h 174"/>
                <a:gd name="T32" fmla="*/ 123 w 181"/>
                <a:gd name="T33" fmla="*/ 156 h 174"/>
                <a:gd name="T34" fmla="*/ 135 w 181"/>
                <a:gd name="T35" fmla="*/ 157 h 174"/>
                <a:gd name="T36" fmla="*/ 130 w 181"/>
                <a:gd name="T37" fmla="*/ 169 h 174"/>
                <a:gd name="T38" fmla="*/ 125 w 181"/>
                <a:gd name="T39" fmla="*/ 173 h 174"/>
                <a:gd name="T40" fmla="*/ 9 w 181"/>
                <a:gd name="T41" fmla="*/ 115 h 174"/>
                <a:gd name="T42" fmla="*/ 22 w 181"/>
                <a:gd name="T43" fmla="*/ 111 h 174"/>
                <a:gd name="T44" fmla="*/ 38 w 181"/>
                <a:gd name="T45" fmla="*/ 110 h 174"/>
                <a:gd name="T46" fmla="*/ 58 w 181"/>
                <a:gd name="T47" fmla="*/ 102 h 174"/>
                <a:gd name="T48" fmla="*/ 83 w 181"/>
                <a:gd name="T49" fmla="*/ 102 h 174"/>
                <a:gd name="T50" fmla="*/ 91 w 181"/>
                <a:gd name="T51" fmla="*/ 115 h 174"/>
                <a:gd name="T52" fmla="*/ 99 w 181"/>
                <a:gd name="T53" fmla="*/ 111 h 174"/>
                <a:gd name="T54" fmla="*/ 100 w 181"/>
                <a:gd name="T55" fmla="*/ 116 h 174"/>
                <a:gd name="T56" fmla="*/ 102 w 181"/>
                <a:gd name="T57" fmla="*/ 123 h 174"/>
                <a:gd name="T58" fmla="*/ 106 w 181"/>
                <a:gd name="T59" fmla="*/ 133 h 174"/>
                <a:gd name="T60" fmla="*/ 120 w 181"/>
                <a:gd name="T61" fmla="*/ 143 h 174"/>
                <a:gd name="T62" fmla="*/ 130 w 181"/>
                <a:gd name="T63" fmla="*/ 141 h 174"/>
                <a:gd name="T64" fmla="*/ 139 w 181"/>
                <a:gd name="T65" fmla="*/ 140 h 174"/>
                <a:gd name="T66" fmla="*/ 153 w 181"/>
                <a:gd name="T67" fmla="*/ 129 h 174"/>
                <a:gd name="T68" fmla="*/ 167 w 181"/>
                <a:gd name="T69" fmla="*/ 110 h 174"/>
                <a:gd name="T70" fmla="*/ 176 w 181"/>
                <a:gd name="T71" fmla="*/ 92 h 174"/>
                <a:gd name="T72" fmla="*/ 178 w 181"/>
                <a:gd name="T73" fmla="*/ 71 h 174"/>
                <a:gd name="T74" fmla="*/ 170 w 181"/>
                <a:gd name="T75" fmla="*/ 59 h 174"/>
                <a:gd name="T76" fmla="*/ 166 w 181"/>
                <a:gd name="T77" fmla="*/ 53 h 174"/>
                <a:gd name="T78" fmla="*/ 159 w 181"/>
                <a:gd name="T79" fmla="*/ 43 h 174"/>
                <a:gd name="T80" fmla="*/ 152 w 181"/>
                <a:gd name="T81" fmla="*/ 31 h 174"/>
                <a:gd name="T82" fmla="*/ 146 w 181"/>
                <a:gd name="T83" fmla="*/ 18 h 174"/>
                <a:gd name="T84" fmla="*/ 141 w 181"/>
                <a:gd name="T85" fmla="*/ 5 h 174"/>
                <a:gd name="T86" fmla="*/ 135 w 181"/>
                <a:gd name="T87" fmla="*/ 13 h 174"/>
                <a:gd name="T88" fmla="*/ 130 w 181"/>
                <a:gd name="T89" fmla="*/ 33 h 174"/>
                <a:gd name="T90" fmla="*/ 113 w 181"/>
                <a:gd name="T91" fmla="*/ 25 h 174"/>
                <a:gd name="T92" fmla="*/ 110 w 181"/>
                <a:gd name="T93" fmla="*/ 13 h 174"/>
                <a:gd name="T94" fmla="*/ 112 w 181"/>
                <a:gd name="T95" fmla="*/ 9 h 174"/>
                <a:gd name="T96" fmla="*/ 105 w 181"/>
                <a:gd name="T97" fmla="*/ 7 h 174"/>
                <a:gd name="T98" fmla="*/ 93 w 181"/>
                <a:gd name="T99" fmla="*/ 4 h 174"/>
                <a:gd name="T100" fmla="*/ 88 w 181"/>
                <a:gd name="T101" fmla="*/ 9 h 174"/>
                <a:gd name="T102" fmla="*/ 82 w 181"/>
                <a:gd name="T103" fmla="*/ 15 h 174"/>
                <a:gd name="T104" fmla="*/ 79 w 181"/>
                <a:gd name="T105" fmla="*/ 20 h 174"/>
                <a:gd name="T106" fmla="*/ 74 w 181"/>
                <a:gd name="T107" fmla="*/ 22 h 174"/>
                <a:gd name="T108" fmla="*/ 65 w 181"/>
                <a:gd name="T109" fmla="*/ 17 h 174"/>
                <a:gd name="T110" fmla="*/ 60 w 181"/>
                <a:gd name="T111" fmla="*/ 22 h 174"/>
                <a:gd name="T112" fmla="*/ 56 w 181"/>
                <a:gd name="T113" fmla="*/ 27 h 174"/>
                <a:gd name="T114" fmla="*/ 51 w 181"/>
                <a:gd name="T115" fmla="*/ 28 h 174"/>
                <a:gd name="T116" fmla="*/ 43 w 181"/>
                <a:gd name="T117" fmla="*/ 37 h 174"/>
                <a:gd name="T118" fmla="*/ 21 w 181"/>
                <a:gd name="T119" fmla="*/ 45 h 174"/>
                <a:gd name="T120" fmla="*/ 7 w 181"/>
                <a:gd name="T121" fmla="*/ 52 h 174"/>
                <a:gd name="T122" fmla="*/ 4 w 181"/>
                <a:gd name="T123" fmla="*/ 69 h 174"/>
                <a:gd name="T124" fmla="*/ 7 w 181"/>
                <a:gd name="T125"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74">
                  <a:moveTo>
                    <a:pt x="178" y="83"/>
                  </a:moveTo>
                  <a:cubicBezTo>
                    <a:pt x="179" y="81"/>
                    <a:pt x="179" y="81"/>
                    <a:pt x="179" y="81"/>
                  </a:cubicBezTo>
                  <a:cubicBezTo>
                    <a:pt x="179" y="82"/>
                    <a:pt x="179" y="82"/>
                    <a:pt x="179" y="82"/>
                  </a:cubicBezTo>
                  <a:cubicBezTo>
                    <a:pt x="178" y="83"/>
                    <a:pt x="178" y="83"/>
                    <a:pt x="178" y="83"/>
                  </a:cubicBezTo>
                  <a:close/>
                  <a:moveTo>
                    <a:pt x="179" y="73"/>
                  </a:moveTo>
                  <a:cubicBezTo>
                    <a:pt x="178" y="72"/>
                    <a:pt x="178" y="72"/>
                    <a:pt x="178" y="72"/>
                  </a:cubicBezTo>
                  <a:cubicBezTo>
                    <a:pt x="179" y="71"/>
                    <a:pt x="179" y="71"/>
                    <a:pt x="179" y="71"/>
                  </a:cubicBezTo>
                  <a:cubicBezTo>
                    <a:pt x="179" y="70"/>
                    <a:pt x="179" y="70"/>
                    <a:pt x="179" y="70"/>
                  </a:cubicBezTo>
                  <a:cubicBezTo>
                    <a:pt x="179" y="69"/>
                    <a:pt x="179" y="69"/>
                    <a:pt x="179" y="69"/>
                  </a:cubicBezTo>
                  <a:cubicBezTo>
                    <a:pt x="180" y="68"/>
                    <a:pt x="180" y="68"/>
                    <a:pt x="180" y="68"/>
                  </a:cubicBezTo>
                  <a:cubicBezTo>
                    <a:pt x="180" y="68"/>
                    <a:pt x="180" y="68"/>
                    <a:pt x="180" y="68"/>
                  </a:cubicBezTo>
                  <a:cubicBezTo>
                    <a:pt x="180" y="67"/>
                    <a:pt x="180" y="67"/>
                    <a:pt x="180" y="67"/>
                  </a:cubicBezTo>
                  <a:cubicBezTo>
                    <a:pt x="180" y="67"/>
                    <a:pt x="180" y="67"/>
                    <a:pt x="180" y="67"/>
                  </a:cubicBezTo>
                  <a:cubicBezTo>
                    <a:pt x="181" y="68"/>
                    <a:pt x="181" y="68"/>
                    <a:pt x="181" y="68"/>
                  </a:cubicBezTo>
                  <a:cubicBezTo>
                    <a:pt x="180" y="69"/>
                    <a:pt x="180" y="69"/>
                    <a:pt x="180" y="69"/>
                  </a:cubicBezTo>
                  <a:cubicBezTo>
                    <a:pt x="179" y="71"/>
                    <a:pt x="179" y="71"/>
                    <a:pt x="179" y="71"/>
                  </a:cubicBezTo>
                  <a:cubicBezTo>
                    <a:pt x="179" y="72"/>
                    <a:pt x="179" y="72"/>
                    <a:pt x="179" y="72"/>
                  </a:cubicBezTo>
                  <a:cubicBezTo>
                    <a:pt x="179" y="73"/>
                    <a:pt x="179" y="73"/>
                    <a:pt x="179" y="73"/>
                  </a:cubicBezTo>
                  <a:cubicBezTo>
                    <a:pt x="179" y="73"/>
                    <a:pt x="179" y="73"/>
                    <a:pt x="179" y="73"/>
                  </a:cubicBezTo>
                  <a:close/>
                  <a:moveTo>
                    <a:pt x="171" y="61"/>
                  </a:moveTo>
                  <a:cubicBezTo>
                    <a:pt x="172" y="62"/>
                    <a:pt x="172" y="62"/>
                    <a:pt x="172" y="62"/>
                  </a:cubicBezTo>
                  <a:cubicBezTo>
                    <a:pt x="173" y="63"/>
                    <a:pt x="173" y="63"/>
                    <a:pt x="173" y="63"/>
                  </a:cubicBezTo>
                  <a:cubicBezTo>
                    <a:pt x="173" y="62"/>
                    <a:pt x="173" y="62"/>
                    <a:pt x="173" y="62"/>
                  </a:cubicBezTo>
                  <a:cubicBezTo>
                    <a:pt x="173" y="62"/>
                    <a:pt x="173" y="62"/>
                    <a:pt x="173" y="62"/>
                  </a:cubicBezTo>
                  <a:cubicBezTo>
                    <a:pt x="173" y="61"/>
                    <a:pt x="173" y="61"/>
                    <a:pt x="173" y="61"/>
                  </a:cubicBezTo>
                  <a:cubicBezTo>
                    <a:pt x="172" y="61"/>
                    <a:pt x="172" y="61"/>
                    <a:pt x="172" y="61"/>
                  </a:cubicBezTo>
                  <a:cubicBezTo>
                    <a:pt x="172" y="61"/>
                    <a:pt x="172" y="61"/>
                    <a:pt x="172" y="61"/>
                  </a:cubicBezTo>
                  <a:cubicBezTo>
                    <a:pt x="171" y="61"/>
                    <a:pt x="171" y="61"/>
                    <a:pt x="171" y="61"/>
                  </a:cubicBezTo>
                  <a:close/>
                  <a:moveTo>
                    <a:pt x="170" y="55"/>
                  </a:moveTo>
                  <a:cubicBezTo>
                    <a:pt x="170" y="55"/>
                    <a:pt x="170" y="55"/>
                    <a:pt x="170" y="55"/>
                  </a:cubicBezTo>
                  <a:cubicBezTo>
                    <a:pt x="170" y="55"/>
                    <a:pt x="170" y="55"/>
                    <a:pt x="170" y="55"/>
                  </a:cubicBezTo>
                  <a:cubicBezTo>
                    <a:pt x="170" y="55"/>
                    <a:pt x="170" y="55"/>
                    <a:pt x="170" y="55"/>
                  </a:cubicBezTo>
                  <a:close/>
                  <a:moveTo>
                    <a:pt x="153" y="38"/>
                  </a:moveTo>
                  <a:cubicBezTo>
                    <a:pt x="154" y="37"/>
                    <a:pt x="154" y="37"/>
                    <a:pt x="154" y="37"/>
                  </a:cubicBezTo>
                  <a:cubicBezTo>
                    <a:pt x="153" y="36"/>
                    <a:pt x="153" y="36"/>
                    <a:pt x="153" y="36"/>
                  </a:cubicBezTo>
                  <a:cubicBezTo>
                    <a:pt x="154" y="36"/>
                    <a:pt x="154" y="36"/>
                    <a:pt x="154" y="36"/>
                  </a:cubicBezTo>
                  <a:cubicBezTo>
                    <a:pt x="154" y="36"/>
                    <a:pt x="154" y="36"/>
                    <a:pt x="154" y="36"/>
                  </a:cubicBezTo>
                  <a:cubicBezTo>
                    <a:pt x="154" y="37"/>
                    <a:pt x="154" y="37"/>
                    <a:pt x="154" y="37"/>
                  </a:cubicBezTo>
                  <a:cubicBezTo>
                    <a:pt x="154" y="38"/>
                    <a:pt x="154" y="38"/>
                    <a:pt x="154" y="38"/>
                  </a:cubicBezTo>
                  <a:cubicBezTo>
                    <a:pt x="153" y="38"/>
                    <a:pt x="153" y="38"/>
                    <a:pt x="153" y="38"/>
                  </a:cubicBezTo>
                  <a:close/>
                  <a:moveTo>
                    <a:pt x="139" y="0"/>
                  </a:moveTo>
                  <a:cubicBezTo>
                    <a:pt x="139" y="0"/>
                    <a:pt x="139" y="0"/>
                    <a:pt x="139" y="0"/>
                  </a:cubicBezTo>
                  <a:cubicBezTo>
                    <a:pt x="139" y="0"/>
                    <a:pt x="139" y="0"/>
                    <a:pt x="139" y="0"/>
                  </a:cubicBezTo>
                  <a:cubicBezTo>
                    <a:pt x="139" y="0"/>
                    <a:pt x="139" y="0"/>
                    <a:pt x="139" y="0"/>
                  </a:cubicBezTo>
                  <a:close/>
                  <a:moveTo>
                    <a:pt x="138" y="2"/>
                  </a:moveTo>
                  <a:cubicBezTo>
                    <a:pt x="138" y="3"/>
                    <a:pt x="138" y="3"/>
                    <a:pt x="138" y="3"/>
                  </a:cubicBezTo>
                  <a:cubicBezTo>
                    <a:pt x="139" y="2"/>
                    <a:pt x="139" y="2"/>
                    <a:pt x="139" y="2"/>
                  </a:cubicBezTo>
                  <a:cubicBezTo>
                    <a:pt x="139" y="2"/>
                    <a:pt x="139" y="2"/>
                    <a:pt x="139" y="2"/>
                  </a:cubicBezTo>
                  <a:cubicBezTo>
                    <a:pt x="139" y="2"/>
                    <a:pt x="139" y="2"/>
                    <a:pt x="139" y="2"/>
                  </a:cubicBezTo>
                  <a:cubicBezTo>
                    <a:pt x="138" y="2"/>
                    <a:pt x="138" y="2"/>
                    <a:pt x="138" y="2"/>
                  </a:cubicBezTo>
                  <a:close/>
                  <a:moveTo>
                    <a:pt x="124" y="30"/>
                  </a:moveTo>
                  <a:cubicBezTo>
                    <a:pt x="124" y="31"/>
                    <a:pt x="124" y="31"/>
                    <a:pt x="124" y="31"/>
                  </a:cubicBezTo>
                  <a:cubicBezTo>
                    <a:pt x="125" y="31"/>
                    <a:pt x="125" y="31"/>
                    <a:pt x="125" y="31"/>
                  </a:cubicBezTo>
                  <a:cubicBezTo>
                    <a:pt x="125" y="30"/>
                    <a:pt x="125" y="30"/>
                    <a:pt x="125" y="30"/>
                  </a:cubicBezTo>
                  <a:cubicBezTo>
                    <a:pt x="124" y="30"/>
                    <a:pt x="124" y="30"/>
                    <a:pt x="124" y="30"/>
                  </a:cubicBezTo>
                  <a:close/>
                  <a:moveTo>
                    <a:pt x="123" y="29"/>
                  </a:moveTo>
                  <a:cubicBezTo>
                    <a:pt x="123" y="29"/>
                    <a:pt x="123" y="29"/>
                    <a:pt x="123" y="29"/>
                  </a:cubicBezTo>
                  <a:cubicBezTo>
                    <a:pt x="124" y="29"/>
                    <a:pt x="124" y="29"/>
                    <a:pt x="124" y="29"/>
                  </a:cubicBezTo>
                  <a:cubicBezTo>
                    <a:pt x="124" y="28"/>
                    <a:pt x="124" y="28"/>
                    <a:pt x="124" y="28"/>
                  </a:cubicBezTo>
                  <a:cubicBezTo>
                    <a:pt x="125" y="28"/>
                    <a:pt x="125" y="28"/>
                    <a:pt x="125" y="28"/>
                  </a:cubicBezTo>
                  <a:cubicBezTo>
                    <a:pt x="125" y="28"/>
                    <a:pt x="125" y="28"/>
                    <a:pt x="125" y="28"/>
                  </a:cubicBezTo>
                  <a:cubicBezTo>
                    <a:pt x="124" y="28"/>
                    <a:pt x="124" y="28"/>
                    <a:pt x="124" y="28"/>
                  </a:cubicBezTo>
                  <a:cubicBezTo>
                    <a:pt x="123" y="28"/>
                    <a:pt x="123" y="28"/>
                    <a:pt x="123" y="28"/>
                  </a:cubicBezTo>
                  <a:cubicBezTo>
                    <a:pt x="123" y="28"/>
                    <a:pt x="123" y="29"/>
                    <a:pt x="123" y="29"/>
                  </a:cubicBezTo>
                  <a:close/>
                  <a:moveTo>
                    <a:pt x="114" y="25"/>
                  </a:moveTo>
                  <a:cubicBezTo>
                    <a:pt x="114" y="24"/>
                    <a:pt x="114" y="24"/>
                    <a:pt x="114" y="24"/>
                  </a:cubicBezTo>
                  <a:cubicBezTo>
                    <a:pt x="114" y="24"/>
                    <a:pt x="114" y="24"/>
                    <a:pt x="114" y="24"/>
                  </a:cubicBezTo>
                  <a:cubicBezTo>
                    <a:pt x="114" y="24"/>
                    <a:pt x="114" y="24"/>
                    <a:pt x="114" y="24"/>
                  </a:cubicBezTo>
                  <a:cubicBezTo>
                    <a:pt x="114" y="25"/>
                    <a:pt x="114" y="25"/>
                    <a:pt x="114" y="25"/>
                  </a:cubicBezTo>
                  <a:close/>
                  <a:moveTo>
                    <a:pt x="111" y="16"/>
                  </a:moveTo>
                  <a:cubicBezTo>
                    <a:pt x="111" y="16"/>
                    <a:pt x="111" y="16"/>
                    <a:pt x="111" y="16"/>
                  </a:cubicBezTo>
                  <a:cubicBezTo>
                    <a:pt x="111" y="16"/>
                    <a:pt x="111" y="16"/>
                    <a:pt x="111" y="16"/>
                  </a:cubicBezTo>
                  <a:cubicBezTo>
                    <a:pt x="111" y="16"/>
                    <a:pt x="111" y="16"/>
                    <a:pt x="111" y="16"/>
                  </a:cubicBezTo>
                  <a:cubicBezTo>
                    <a:pt x="111" y="15"/>
                    <a:pt x="111" y="15"/>
                    <a:pt x="111" y="15"/>
                  </a:cubicBezTo>
                  <a:cubicBezTo>
                    <a:pt x="112" y="16"/>
                    <a:pt x="112" y="16"/>
                    <a:pt x="112" y="16"/>
                  </a:cubicBezTo>
                  <a:cubicBezTo>
                    <a:pt x="111" y="16"/>
                    <a:pt x="111" y="16"/>
                    <a:pt x="111" y="16"/>
                  </a:cubicBezTo>
                  <a:close/>
                  <a:moveTo>
                    <a:pt x="112" y="17"/>
                  </a:moveTo>
                  <a:cubicBezTo>
                    <a:pt x="112" y="18"/>
                    <a:pt x="112" y="18"/>
                    <a:pt x="112" y="18"/>
                  </a:cubicBezTo>
                  <a:cubicBezTo>
                    <a:pt x="112" y="18"/>
                    <a:pt x="112" y="18"/>
                    <a:pt x="112" y="18"/>
                  </a:cubicBezTo>
                  <a:cubicBezTo>
                    <a:pt x="113" y="17"/>
                    <a:pt x="113" y="17"/>
                    <a:pt x="113" y="17"/>
                  </a:cubicBezTo>
                  <a:cubicBezTo>
                    <a:pt x="114" y="18"/>
                    <a:pt x="114" y="18"/>
                    <a:pt x="114" y="18"/>
                  </a:cubicBezTo>
                  <a:cubicBezTo>
                    <a:pt x="114" y="17"/>
                    <a:pt x="114" y="17"/>
                    <a:pt x="114" y="17"/>
                  </a:cubicBezTo>
                  <a:cubicBezTo>
                    <a:pt x="114" y="17"/>
                    <a:pt x="114" y="17"/>
                    <a:pt x="114" y="17"/>
                  </a:cubicBezTo>
                  <a:cubicBezTo>
                    <a:pt x="113" y="17"/>
                    <a:pt x="113" y="17"/>
                    <a:pt x="113" y="17"/>
                  </a:cubicBezTo>
                  <a:cubicBezTo>
                    <a:pt x="113" y="17"/>
                    <a:pt x="113" y="17"/>
                    <a:pt x="113" y="17"/>
                  </a:cubicBezTo>
                  <a:cubicBezTo>
                    <a:pt x="114" y="16"/>
                    <a:pt x="114" y="16"/>
                    <a:pt x="114" y="16"/>
                  </a:cubicBezTo>
                  <a:cubicBezTo>
                    <a:pt x="114" y="16"/>
                    <a:pt x="114" y="16"/>
                    <a:pt x="114" y="16"/>
                  </a:cubicBezTo>
                  <a:cubicBezTo>
                    <a:pt x="113" y="16"/>
                    <a:pt x="113" y="16"/>
                    <a:pt x="113" y="16"/>
                  </a:cubicBezTo>
                  <a:cubicBezTo>
                    <a:pt x="113" y="15"/>
                    <a:pt x="113" y="15"/>
                    <a:pt x="113" y="15"/>
                  </a:cubicBezTo>
                  <a:cubicBezTo>
                    <a:pt x="113" y="16"/>
                    <a:pt x="113" y="16"/>
                    <a:pt x="113" y="16"/>
                  </a:cubicBezTo>
                  <a:cubicBezTo>
                    <a:pt x="113" y="16"/>
                    <a:pt x="113" y="16"/>
                    <a:pt x="113" y="16"/>
                  </a:cubicBezTo>
                  <a:cubicBezTo>
                    <a:pt x="112" y="16"/>
                    <a:pt x="112" y="16"/>
                    <a:pt x="112" y="16"/>
                  </a:cubicBezTo>
                  <a:cubicBezTo>
                    <a:pt x="112" y="16"/>
                    <a:pt x="112" y="16"/>
                    <a:pt x="112" y="16"/>
                  </a:cubicBezTo>
                  <a:cubicBezTo>
                    <a:pt x="112" y="16"/>
                    <a:pt x="112" y="16"/>
                    <a:pt x="112" y="16"/>
                  </a:cubicBezTo>
                  <a:cubicBezTo>
                    <a:pt x="112" y="17"/>
                    <a:pt x="112" y="17"/>
                    <a:pt x="112" y="17"/>
                  </a:cubicBezTo>
                  <a:close/>
                  <a:moveTo>
                    <a:pt x="113" y="5"/>
                  </a:moveTo>
                  <a:cubicBezTo>
                    <a:pt x="113" y="5"/>
                    <a:pt x="113" y="5"/>
                    <a:pt x="113" y="5"/>
                  </a:cubicBezTo>
                  <a:cubicBezTo>
                    <a:pt x="114" y="5"/>
                    <a:pt x="114" y="5"/>
                    <a:pt x="114" y="5"/>
                  </a:cubicBezTo>
                  <a:cubicBezTo>
                    <a:pt x="114" y="4"/>
                    <a:pt x="114" y="4"/>
                    <a:pt x="114" y="4"/>
                  </a:cubicBezTo>
                  <a:cubicBezTo>
                    <a:pt x="114" y="4"/>
                    <a:pt x="114" y="4"/>
                    <a:pt x="114" y="4"/>
                  </a:cubicBezTo>
                  <a:cubicBezTo>
                    <a:pt x="113" y="4"/>
                    <a:pt x="113" y="4"/>
                    <a:pt x="113" y="4"/>
                  </a:cubicBezTo>
                  <a:cubicBezTo>
                    <a:pt x="113" y="5"/>
                    <a:pt x="113" y="5"/>
                    <a:pt x="113" y="5"/>
                  </a:cubicBezTo>
                  <a:close/>
                  <a:moveTo>
                    <a:pt x="112" y="6"/>
                  </a:moveTo>
                  <a:cubicBezTo>
                    <a:pt x="112" y="6"/>
                    <a:pt x="112" y="6"/>
                    <a:pt x="112" y="6"/>
                  </a:cubicBezTo>
                  <a:cubicBezTo>
                    <a:pt x="112" y="5"/>
                    <a:pt x="112" y="5"/>
                    <a:pt x="112" y="5"/>
                  </a:cubicBezTo>
                  <a:cubicBezTo>
                    <a:pt x="112" y="6"/>
                    <a:pt x="112" y="6"/>
                    <a:pt x="112" y="6"/>
                  </a:cubicBezTo>
                  <a:close/>
                  <a:moveTo>
                    <a:pt x="111" y="6"/>
                  </a:moveTo>
                  <a:cubicBezTo>
                    <a:pt x="111" y="6"/>
                    <a:pt x="111" y="6"/>
                    <a:pt x="111" y="6"/>
                  </a:cubicBezTo>
                  <a:cubicBezTo>
                    <a:pt x="112" y="6"/>
                    <a:pt x="112" y="6"/>
                    <a:pt x="112" y="6"/>
                  </a:cubicBezTo>
                  <a:cubicBezTo>
                    <a:pt x="111" y="6"/>
                    <a:pt x="111" y="6"/>
                    <a:pt x="111" y="6"/>
                  </a:cubicBezTo>
                  <a:close/>
                  <a:moveTo>
                    <a:pt x="110" y="7"/>
                  </a:moveTo>
                  <a:cubicBezTo>
                    <a:pt x="110" y="7"/>
                    <a:pt x="110" y="7"/>
                    <a:pt x="110" y="7"/>
                  </a:cubicBezTo>
                  <a:cubicBezTo>
                    <a:pt x="110" y="6"/>
                    <a:pt x="110" y="6"/>
                    <a:pt x="110" y="6"/>
                  </a:cubicBezTo>
                  <a:cubicBezTo>
                    <a:pt x="110" y="7"/>
                    <a:pt x="110" y="7"/>
                    <a:pt x="110" y="7"/>
                  </a:cubicBezTo>
                  <a:close/>
                  <a:moveTo>
                    <a:pt x="108" y="8"/>
                  </a:moveTo>
                  <a:cubicBezTo>
                    <a:pt x="108" y="7"/>
                    <a:pt x="108" y="7"/>
                    <a:pt x="108" y="7"/>
                  </a:cubicBezTo>
                  <a:cubicBezTo>
                    <a:pt x="109" y="7"/>
                    <a:pt x="109" y="7"/>
                    <a:pt x="109" y="7"/>
                  </a:cubicBezTo>
                  <a:cubicBezTo>
                    <a:pt x="110" y="7"/>
                    <a:pt x="110" y="7"/>
                    <a:pt x="110" y="7"/>
                  </a:cubicBezTo>
                  <a:cubicBezTo>
                    <a:pt x="110" y="7"/>
                    <a:pt x="110" y="7"/>
                    <a:pt x="110" y="7"/>
                  </a:cubicBezTo>
                  <a:cubicBezTo>
                    <a:pt x="109" y="7"/>
                    <a:pt x="109" y="7"/>
                    <a:pt x="109" y="7"/>
                  </a:cubicBezTo>
                  <a:cubicBezTo>
                    <a:pt x="108" y="8"/>
                    <a:pt x="108" y="8"/>
                    <a:pt x="108" y="8"/>
                  </a:cubicBezTo>
                  <a:close/>
                  <a:moveTo>
                    <a:pt x="107" y="8"/>
                  </a:moveTo>
                  <a:cubicBezTo>
                    <a:pt x="107" y="8"/>
                    <a:pt x="107" y="8"/>
                    <a:pt x="107" y="8"/>
                  </a:cubicBezTo>
                  <a:cubicBezTo>
                    <a:pt x="108" y="8"/>
                    <a:pt x="108" y="8"/>
                    <a:pt x="108" y="8"/>
                  </a:cubicBezTo>
                  <a:cubicBezTo>
                    <a:pt x="108" y="8"/>
                    <a:pt x="108" y="8"/>
                    <a:pt x="108" y="8"/>
                  </a:cubicBezTo>
                  <a:cubicBezTo>
                    <a:pt x="107" y="8"/>
                    <a:pt x="107" y="8"/>
                    <a:pt x="107" y="8"/>
                  </a:cubicBezTo>
                  <a:close/>
                  <a:moveTo>
                    <a:pt x="96" y="5"/>
                  </a:moveTo>
                  <a:cubicBezTo>
                    <a:pt x="95" y="4"/>
                    <a:pt x="95" y="4"/>
                    <a:pt x="95" y="4"/>
                  </a:cubicBezTo>
                  <a:cubicBezTo>
                    <a:pt x="95" y="4"/>
                    <a:pt x="95" y="4"/>
                    <a:pt x="95" y="4"/>
                  </a:cubicBezTo>
                  <a:cubicBezTo>
                    <a:pt x="96" y="3"/>
                    <a:pt x="96" y="3"/>
                    <a:pt x="96" y="3"/>
                  </a:cubicBezTo>
                  <a:cubicBezTo>
                    <a:pt x="96" y="4"/>
                    <a:pt x="96" y="4"/>
                    <a:pt x="96" y="4"/>
                  </a:cubicBezTo>
                  <a:cubicBezTo>
                    <a:pt x="96" y="5"/>
                    <a:pt x="96" y="5"/>
                    <a:pt x="96" y="5"/>
                  </a:cubicBezTo>
                  <a:close/>
                  <a:moveTo>
                    <a:pt x="86" y="4"/>
                  </a:moveTo>
                  <a:cubicBezTo>
                    <a:pt x="86" y="5"/>
                    <a:pt x="86" y="5"/>
                    <a:pt x="86" y="5"/>
                  </a:cubicBezTo>
                  <a:cubicBezTo>
                    <a:pt x="87" y="6"/>
                    <a:pt x="87" y="6"/>
                    <a:pt x="87" y="6"/>
                  </a:cubicBezTo>
                  <a:cubicBezTo>
                    <a:pt x="87" y="7"/>
                    <a:pt x="87" y="7"/>
                    <a:pt x="87" y="7"/>
                  </a:cubicBezTo>
                  <a:cubicBezTo>
                    <a:pt x="89" y="7"/>
                    <a:pt x="89" y="7"/>
                    <a:pt x="89" y="7"/>
                  </a:cubicBezTo>
                  <a:cubicBezTo>
                    <a:pt x="90" y="6"/>
                    <a:pt x="90" y="6"/>
                    <a:pt x="90" y="6"/>
                  </a:cubicBezTo>
                  <a:cubicBezTo>
                    <a:pt x="90" y="6"/>
                    <a:pt x="90" y="6"/>
                    <a:pt x="90" y="6"/>
                  </a:cubicBezTo>
                  <a:cubicBezTo>
                    <a:pt x="91" y="6"/>
                    <a:pt x="91" y="6"/>
                    <a:pt x="91" y="6"/>
                  </a:cubicBezTo>
                  <a:cubicBezTo>
                    <a:pt x="91" y="5"/>
                    <a:pt x="91" y="5"/>
                    <a:pt x="91" y="5"/>
                  </a:cubicBezTo>
                  <a:cubicBezTo>
                    <a:pt x="91" y="5"/>
                    <a:pt x="91" y="5"/>
                    <a:pt x="91" y="5"/>
                  </a:cubicBezTo>
                  <a:cubicBezTo>
                    <a:pt x="90" y="4"/>
                    <a:pt x="90" y="4"/>
                    <a:pt x="90" y="4"/>
                  </a:cubicBezTo>
                  <a:cubicBezTo>
                    <a:pt x="90" y="4"/>
                    <a:pt x="90" y="4"/>
                    <a:pt x="90" y="4"/>
                  </a:cubicBezTo>
                  <a:cubicBezTo>
                    <a:pt x="89" y="5"/>
                    <a:pt x="89" y="5"/>
                    <a:pt x="89" y="5"/>
                  </a:cubicBezTo>
                  <a:cubicBezTo>
                    <a:pt x="88" y="5"/>
                    <a:pt x="88" y="5"/>
                    <a:pt x="88" y="5"/>
                  </a:cubicBezTo>
                  <a:cubicBezTo>
                    <a:pt x="88" y="5"/>
                    <a:pt x="88" y="5"/>
                    <a:pt x="88" y="5"/>
                  </a:cubicBezTo>
                  <a:cubicBezTo>
                    <a:pt x="87" y="5"/>
                    <a:pt x="87" y="5"/>
                    <a:pt x="87" y="5"/>
                  </a:cubicBezTo>
                  <a:cubicBezTo>
                    <a:pt x="87" y="5"/>
                    <a:pt x="87" y="5"/>
                    <a:pt x="87" y="5"/>
                  </a:cubicBezTo>
                  <a:cubicBezTo>
                    <a:pt x="87" y="5"/>
                    <a:pt x="87" y="5"/>
                    <a:pt x="87" y="5"/>
                  </a:cubicBezTo>
                  <a:cubicBezTo>
                    <a:pt x="86" y="4"/>
                    <a:pt x="86" y="4"/>
                    <a:pt x="86" y="4"/>
                  </a:cubicBezTo>
                  <a:cubicBezTo>
                    <a:pt x="86" y="4"/>
                    <a:pt x="86" y="4"/>
                    <a:pt x="86" y="4"/>
                  </a:cubicBezTo>
                  <a:cubicBezTo>
                    <a:pt x="86" y="4"/>
                    <a:pt x="86" y="4"/>
                    <a:pt x="86" y="4"/>
                  </a:cubicBezTo>
                  <a:close/>
                  <a:moveTo>
                    <a:pt x="86" y="5"/>
                  </a:moveTo>
                  <a:cubicBezTo>
                    <a:pt x="86" y="6"/>
                    <a:pt x="86" y="6"/>
                    <a:pt x="86" y="6"/>
                  </a:cubicBezTo>
                  <a:cubicBezTo>
                    <a:pt x="87" y="6"/>
                    <a:pt x="87" y="6"/>
                    <a:pt x="87" y="6"/>
                  </a:cubicBezTo>
                  <a:cubicBezTo>
                    <a:pt x="87" y="7"/>
                    <a:pt x="87" y="7"/>
                    <a:pt x="87" y="7"/>
                  </a:cubicBezTo>
                  <a:cubicBezTo>
                    <a:pt x="86" y="6"/>
                    <a:pt x="86" y="6"/>
                    <a:pt x="86"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5"/>
                    <a:pt x="85" y="5"/>
                    <a:pt x="85" y="5"/>
                  </a:cubicBezTo>
                  <a:cubicBezTo>
                    <a:pt x="85" y="5"/>
                    <a:pt x="85" y="5"/>
                    <a:pt x="85" y="5"/>
                  </a:cubicBezTo>
                  <a:cubicBezTo>
                    <a:pt x="85" y="5"/>
                    <a:pt x="85" y="5"/>
                    <a:pt x="85" y="5"/>
                  </a:cubicBezTo>
                  <a:cubicBezTo>
                    <a:pt x="86" y="5"/>
                    <a:pt x="86" y="5"/>
                    <a:pt x="86" y="5"/>
                  </a:cubicBezTo>
                  <a:close/>
                  <a:moveTo>
                    <a:pt x="57" y="22"/>
                  </a:moveTo>
                  <a:cubicBezTo>
                    <a:pt x="58" y="22"/>
                    <a:pt x="58" y="22"/>
                    <a:pt x="58" y="22"/>
                  </a:cubicBezTo>
                  <a:cubicBezTo>
                    <a:pt x="58" y="22"/>
                    <a:pt x="58" y="22"/>
                    <a:pt x="58" y="22"/>
                  </a:cubicBezTo>
                  <a:cubicBezTo>
                    <a:pt x="58" y="21"/>
                    <a:pt x="58" y="21"/>
                    <a:pt x="58" y="21"/>
                  </a:cubicBezTo>
                  <a:cubicBezTo>
                    <a:pt x="58" y="21"/>
                    <a:pt x="57" y="22"/>
                    <a:pt x="57" y="22"/>
                  </a:cubicBezTo>
                  <a:close/>
                  <a:moveTo>
                    <a:pt x="57" y="25"/>
                  </a:moveTo>
                  <a:cubicBezTo>
                    <a:pt x="57" y="24"/>
                    <a:pt x="57" y="24"/>
                    <a:pt x="57" y="24"/>
                  </a:cubicBezTo>
                  <a:cubicBezTo>
                    <a:pt x="57" y="23"/>
                    <a:pt x="57" y="23"/>
                    <a:pt x="57" y="23"/>
                  </a:cubicBezTo>
                  <a:cubicBezTo>
                    <a:pt x="57" y="24"/>
                    <a:pt x="57" y="24"/>
                    <a:pt x="57" y="24"/>
                  </a:cubicBezTo>
                  <a:cubicBezTo>
                    <a:pt x="57" y="25"/>
                    <a:pt x="57" y="25"/>
                    <a:pt x="57" y="25"/>
                  </a:cubicBezTo>
                  <a:close/>
                  <a:moveTo>
                    <a:pt x="61" y="19"/>
                  </a:moveTo>
                  <a:cubicBezTo>
                    <a:pt x="61" y="19"/>
                    <a:pt x="61" y="19"/>
                    <a:pt x="61" y="19"/>
                  </a:cubicBezTo>
                  <a:cubicBezTo>
                    <a:pt x="61" y="18"/>
                    <a:pt x="61" y="18"/>
                    <a:pt x="61" y="18"/>
                  </a:cubicBezTo>
                  <a:cubicBezTo>
                    <a:pt x="61" y="18"/>
                    <a:pt x="61" y="18"/>
                    <a:pt x="61" y="18"/>
                  </a:cubicBezTo>
                  <a:cubicBezTo>
                    <a:pt x="61" y="19"/>
                    <a:pt x="61" y="19"/>
                    <a:pt x="61" y="19"/>
                  </a:cubicBezTo>
                  <a:close/>
                  <a:moveTo>
                    <a:pt x="14" y="46"/>
                  </a:moveTo>
                  <a:cubicBezTo>
                    <a:pt x="14" y="46"/>
                    <a:pt x="14" y="46"/>
                    <a:pt x="14" y="46"/>
                  </a:cubicBezTo>
                  <a:cubicBezTo>
                    <a:pt x="15" y="45"/>
                    <a:pt x="15" y="45"/>
                    <a:pt x="15" y="45"/>
                  </a:cubicBezTo>
                  <a:cubicBezTo>
                    <a:pt x="15" y="46"/>
                    <a:pt x="15" y="46"/>
                    <a:pt x="15" y="46"/>
                  </a:cubicBezTo>
                  <a:cubicBezTo>
                    <a:pt x="14" y="46"/>
                    <a:pt x="14" y="46"/>
                    <a:pt x="14" y="46"/>
                  </a:cubicBezTo>
                  <a:close/>
                  <a:moveTo>
                    <a:pt x="1" y="67"/>
                  </a:moveTo>
                  <a:cubicBezTo>
                    <a:pt x="1" y="65"/>
                    <a:pt x="1" y="65"/>
                    <a:pt x="1" y="65"/>
                  </a:cubicBezTo>
                  <a:cubicBezTo>
                    <a:pt x="1" y="66"/>
                    <a:pt x="1" y="66"/>
                    <a:pt x="1" y="66"/>
                  </a:cubicBezTo>
                  <a:cubicBezTo>
                    <a:pt x="1" y="66"/>
                    <a:pt x="1" y="67"/>
                    <a:pt x="1" y="67"/>
                  </a:cubicBezTo>
                  <a:close/>
                  <a:moveTo>
                    <a:pt x="1" y="70"/>
                  </a:moveTo>
                  <a:cubicBezTo>
                    <a:pt x="0" y="69"/>
                    <a:pt x="0" y="69"/>
                    <a:pt x="0" y="69"/>
                  </a:cubicBezTo>
                  <a:cubicBezTo>
                    <a:pt x="1" y="68"/>
                    <a:pt x="1" y="68"/>
                    <a:pt x="1" y="68"/>
                  </a:cubicBezTo>
                  <a:cubicBezTo>
                    <a:pt x="1" y="69"/>
                    <a:pt x="1" y="69"/>
                    <a:pt x="1" y="69"/>
                  </a:cubicBezTo>
                  <a:cubicBezTo>
                    <a:pt x="1" y="70"/>
                    <a:pt x="1" y="70"/>
                    <a:pt x="1" y="70"/>
                  </a:cubicBezTo>
                  <a:close/>
                  <a:moveTo>
                    <a:pt x="99" y="122"/>
                  </a:moveTo>
                  <a:cubicBezTo>
                    <a:pt x="99" y="123"/>
                    <a:pt x="99" y="123"/>
                    <a:pt x="99" y="123"/>
                  </a:cubicBezTo>
                  <a:cubicBezTo>
                    <a:pt x="99" y="123"/>
                    <a:pt x="99" y="123"/>
                    <a:pt x="99" y="123"/>
                  </a:cubicBezTo>
                  <a:cubicBezTo>
                    <a:pt x="100" y="123"/>
                    <a:pt x="100" y="123"/>
                    <a:pt x="100" y="123"/>
                  </a:cubicBezTo>
                  <a:cubicBezTo>
                    <a:pt x="99" y="124"/>
                    <a:pt x="99" y="124"/>
                    <a:pt x="99" y="124"/>
                  </a:cubicBezTo>
                  <a:cubicBezTo>
                    <a:pt x="100" y="124"/>
                    <a:pt x="100" y="124"/>
                    <a:pt x="100" y="124"/>
                  </a:cubicBezTo>
                  <a:cubicBezTo>
                    <a:pt x="101" y="123"/>
                    <a:pt x="101" y="123"/>
                    <a:pt x="101" y="123"/>
                  </a:cubicBezTo>
                  <a:cubicBezTo>
                    <a:pt x="101" y="124"/>
                    <a:pt x="101" y="124"/>
                    <a:pt x="101" y="124"/>
                  </a:cubicBezTo>
                  <a:cubicBezTo>
                    <a:pt x="101" y="124"/>
                    <a:pt x="101" y="124"/>
                    <a:pt x="101" y="124"/>
                  </a:cubicBezTo>
                  <a:cubicBezTo>
                    <a:pt x="99" y="124"/>
                    <a:pt x="99" y="124"/>
                    <a:pt x="99" y="124"/>
                  </a:cubicBezTo>
                  <a:cubicBezTo>
                    <a:pt x="99" y="124"/>
                    <a:pt x="99" y="124"/>
                    <a:pt x="99" y="124"/>
                  </a:cubicBezTo>
                  <a:cubicBezTo>
                    <a:pt x="98" y="124"/>
                    <a:pt x="98" y="124"/>
                    <a:pt x="98" y="124"/>
                  </a:cubicBezTo>
                  <a:cubicBezTo>
                    <a:pt x="98" y="125"/>
                    <a:pt x="98" y="125"/>
                    <a:pt x="98" y="125"/>
                  </a:cubicBezTo>
                  <a:cubicBezTo>
                    <a:pt x="98" y="125"/>
                    <a:pt x="98" y="125"/>
                    <a:pt x="98" y="125"/>
                  </a:cubicBezTo>
                  <a:cubicBezTo>
                    <a:pt x="98" y="124"/>
                    <a:pt x="98" y="124"/>
                    <a:pt x="98" y="124"/>
                  </a:cubicBezTo>
                  <a:cubicBezTo>
                    <a:pt x="97" y="124"/>
                    <a:pt x="97" y="124"/>
                    <a:pt x="97" y="124"/>
                  </a:cubicBezTo>
                  <a:cubicBezTo>
                    <a:pt x="96" y="124"/>
                    <a:pt x="96" y="124"/>
                    <a:pt x="96" y="124"/>
                  </a:cubicBezTo>
                  <a:cubicBezTo>
                    <a:pt x="96" y="124"/>
                    <a:pt x="96" y="124"/>
                    <a:pt x="96" y="124"/>
                  </a:cubicBezTo>
                  <a:cubicBezTo>
                    <a:pt x="95" y="124"/>
                    <a:pt x="95" y="124"/>
                    <a:pt x="95" y="124"/>
                  </a:cubicBezTo>
                  <a:cubicBezTo>
                    <a:pt x="94" y="124"/>
                    <a:pt x="94" y="124"/>
                    <a:pt x="94" y="124"/>
                  </a:cubicBezTo>
                  <a:cubicBezTo>
                    <a:pt x="94" y="123"/>
                    <a:pt x="94" y="123"/>
                    <a:pt x="94" y="123"/>
                  </a:cubicBezTo>
                  <a:cubicBezTo>
                    <a:pt x="95" y="123"/>
                    <a:pt x="95" y="123"/>
                    <a:pt x="95" y="123"/>
                  </a:cubicBezTo>
                  <a:cubicBezTo>
                    <a:pt x="98" y="122"/>
                    <a:pt x="98" y="122"/>
                    <a:pt x="98" y="122"/>
                  </a:cubicBezTo>
                  <a:cubicBezTo>
                    <a:pt x="98" y="122"/>
                    <a:pt x="98" y="122"/>
                    <a:pt x="98" y="122"/>
                  </a:cubicBezTo>
                  <a:cubicBezTo>
                    <a:pt x="99" y="122"/>
                    <a:pt x="99" y="122"/>
                    <a:pt x="99" y="122"/>
                  </a:cubicBezTo>
                  <a:close/>
                  <a:moveTo>
                    <a:pt x="128" y="141"/>
                  </a:moveTo>
                  <a:cubicBezTo>
                    <a:pt x="129" y="141"/>
                    <a:pt x="129" y="141"/>
                    <a:pt x="129" y="141"/>
                  </a:cubicBezTo>
                  <a:cubicBezTo>
                    <a:pt x="129" y="141"/>
                    <a:pt x="129" y="141"/>
                    <a:pt x="129" y="141"/>
                  </a:cubicBezTo>
                  <a:cubicBezTo>
                    <a:pt x="129" y="142"/>
                    <a:pt x="129" y="142"/>
                    <a:pt x="129" y="142"/>
                  </a:cubicBezTo>
                  <a:cubicBezTo>
                    <a:pt x="128" y="141"/>
                    <a:pt x="128" y="141"/>
                    <a:pt x="128" y="141"/>
                  </a:cubicBezTo>
                  <a:close/>
                  <a:moveTo>
                    <a:pt x="133" y="144"/>
                  </a:moveTo>
                  <a:cubicBezTo>
                    <a:pt x="133" y="144"/>
                    <a:pt x="133" y="144"/>
                    <a:pt x="133" y="144"/>
                  </a:cubicBezTo>
                  <a:cubicBezTo>
                    <a:pt x="133" y="144"/>
                    <a:pt x="133" y="144"/>
                    <a:pt x="133" y="144"/>
                  </a:cubicBezTo>
                  <a:cubicBezTo>
                    <a:pt x="133" y="144"/>
                    <a:pt x="133" y="144"/>
                    <a:pt x="133" y="144"/>
                  </a:cubicBezTo>
                  <a:close/>
                  <a:moveTo>
                    <a:pt x="122" y="155"/>
                  </a:moveTo>
                  <a:cubicBezTo>
                    <a:pt x="122" y="155"/>
                    <a:pt x="122" y="155"/>
                    <a:pt x="122" y="155"/>
                  </a:cubicBezTo>
                  <a:cubicBezTo>
                    <a:pt x="123" y="155"/>
                    <a:pt x="123" y="155"/>
                    <a:pt x="123" y="155"/>
                  </a:cubicBezTo>
                  <a:cubicBezTo>
                    <a:pt x="123" y="155"/>
                    <a:pt x="123" y="155"/>
                    <a:pt x="123" y="155"/>
                  </a:cubicBezTo>
                  <a:cubicBezTo>
                    <a:pt x="123" y="154"/>
                    <a:pt x="123" y="154"/>
                    <a:pt x="123" y="154"/>
                  </a:cubicBezTo>
                  <a:cubicBezTo>
                    <a:pt x="122" y="155"/>
                    <a:pt x="122" y="155"/>
                    <a:pt x="122" y="155"/>
                  </a:cubicBezTo>
                  <a:close/>
                  <a:moveTo>
                    <a:pt x="122" y="153"/>
                  </a:moveTo>
                  <a:cubicBezTo>
                    <a:pt x="122" y="154"/>
                    <a:pt x="122" y="154"/>
                    <a:pt x="122" y="154"/>
                  </a:cubicBezTo>
                  <a:cubicBezTo>
                    <a:pt x="123" y="154"/>
                    <a:pt x="123" y="154"/>
                    <a:pt x="123" y="154"/>
                  </a:cubicBezTo>
                  <a:cubicBezTo>
                    <a:pt x="123" y="153"/>
                    <a:pt x="123" y="153"/>
                    <a:pt x="123" y="153"/>
                  </a:cubicBezTo>
                  <a:cubicBezTo>
                    <a:pt x="122" y="153"/>
                    <a:pt x="122" y="153"/>
                    <a:pt x="122" y="153"/>
                  </a:cubicBezTo>
                  <a:close/>
                  <a:moveTo>
                    <a:pt x="122" y="154"/>
                  </a:moveTo>
                  <a:cubicBezTo>
                    <a:pt x="121" y="154"/>
                    <a:pt x="121" y="154"/>
                    <a:pt x="121" y="154"/>
                  </a:cubicBezTo>
                  <a:cubicBezTo>
                    <a:pt x="121" y="153"/>
                    <a:pt x="121" y="153"/>
                    <a:pt x="121" y="153"/>
                  </a:cubicBezTo>
                  <a:cubicBezTo>
                    <a:pt x="122" y="153"/>
                    <a:pt x="122" y="153"/>
                    <a:pt x="122" y="153"/>
                  </a:cubicBezTo>
                  <a:cubicBezTo>
                    <a:pt x="122" y="154"/>
                    <a:pt x="122" y="154"/>
                    <a:pt x="122" y="154"/>
                  </a:cubicBezTo>
                  <a:cubicBezTo>
                    <a:pt x="122" y="154"/>
                    <a:pt x="122" y="154"/>
                    <a:pt x="122" y="154"/>
                  </a:cubicBezTo>
                  <a:close/>
                  <a:moveTo>
                    <a:pt x="119" y="151"/>
                  </a:moveTo>
                  <a:cubicBezTo>
                    <a:pt x="119" y="151"/>
                    <a:pt x="119" y="151"/>
                    <a:pt x="119" y="151"/>
                  </a:cubicBezTo>
                  <a:cubicBezTo>
                    <a:pt x="119" y="150"/>
                    <a:pt x="119" y="150"/>
                    <a:pt x="119" y="150"/>
                  </a:cubicBezTo>
                  <a:cubicBezTo>
                    <a:pt x="119" y="149"/>
                    <a:pt x="119" y="149"/>
                    <a:pt x="119" y="149"/>
                  </a:cubicBezTo>
                  <a:cubicBezTo>
                    <a:pt x="119" y="149"/>
                    <a:pt x="119" y="149"/>
                    <a:pt x="119" y="149"/>
                  </a:cubicBezTo>
                  <a:cubicBezTo>
                    <a:pt x="120" y="148"/>
                    <a:pt x="120" y="148"/>
                    <a:pt x="120" y="148"/>
                  </a:cubicBezTo>
                  <a:cubicBezTo>
                    <a:pt x="120" y="148"/>
                    <a:pt x="120" y="148"/>
                    <a:pt x="120" y="148"/>
                  </a:cubicBezTo>
                  <a:cubicBezTo>
                    <a:pt x="121" y="148"/>
                    <a:pt x="121" y="148"/>
                    <a:pt x="121" y="148"/>
                  </a:cubicBezTo>
                  <a:cubicBezTo>
                    <a:pt x="121" y="149"/>
                    <a:pt x="121" y="149"/>
                    <a:pt x="121" y="149"/>
                  </a:cubicBezTo>
                  <a:cubicBezTo>
                    <a:pt x="121" y="150"/>
                    <a:pt x="121" y="150"/>
                    <a:pt x="121" y="150"/>
                  </a:cubicBezTo>
                  <a:cubicBezTo>
                    <a:pt x="120" y="150"/>
                    <a:pt x="120" y="150"/>
                    <a:pt x="120" y="150"/>
                  </a:cubicBezTo>
                  <a:cubicBezTo>
                    <a:pt x="120" y="151"/>
                    <a:pt x="120" y="151"/>
                    <a:pt x="120" y="151"/>
                  </a:cubicBezTo>
                  <a:cubicBezTo>
                    <a:pt x="119" y="151"/>
                    <a:pt x="119" y="151"/>
                    <a:pt x="119" y="151"/>
                  </a:cubicBezTo>
                  <a:cubicBezTo>
                    <a:pt x="119" y="151"/>
                    <a:pt x="119" y="151"/>
                    <a:pt x="119" y="151"/>
                  </a:cubicBezTo>
                  <a:close/>
                  <a:moveTo>
                    <a:pt x="136" y="153"/>
                  </a:moveTo>
                  <a:cubicBezTo>
                    <a:pt x="138" y="152"/>
                    <a:pt x="138" y="152"/>
                    <a:pt x="138" y="152"/>
                  </a:cubicBezTo>
                  <a:cubicBezTo>
                    <a:pt x="138" y="152"/>
                    <a:pt x="138" y="152"/>
                    <a:pt x="138" y="152"/>
                  </a:cubicBezTo>
                  <a:cubicBezTo>
                    <a:pt x="137" y="150"/>
                    <a:pt x="137" y="150"/>
                    <a:pt x="137" y="150"/>
                  </a:cubicBezTo>
                  <a:cubicBezTo>
                    <a:pt x="136" y="151"/>
                    <a:pt x="136" y="151"/>
                    <a:pt x="136" y="151"/>
                  </a:cubicBezTo>
                  <a:cubicBezTo>
                    <a:pt x="136" y="151"/>
                    <a:pt x="136" y="151"/>
                    <a:pt x="136" y="151"/>
                  </a:cubicBezTo>
                  <a:cubicBezTo>
                    <a:pt x="136" y="152"/>
                    <a:pt x="136" y="152"/>
                    <a:pt x="136" y="152"/>
                  </a:cubicBezTo>
                  <a:cubicBezTo>
                    <a:pt x="136" y="153"/>
                    <a:pt x="136" y="153"/>
                    <a:pt x="136" y="153"/>
                  </a:cubicBezTo>
                  <a:cubicBezTo>
                    <a:pt x="136" y="153"/>
                    <a:pt x="136" y="153"/>
                    <a:pt x="136" y="153"/>
                  </a:cubicBezTo>
                  <a:close/>
                  <a:moveTo>
                    <a:pt x="136" y="154"/>
                  </a:moveTo>
                  <a:cubicBezTo>
                    <a:pt x="136" y="155"/>
                    <a:pt x="136" y="155"/>
                    <a:pt x="136" y="155"/>
                  </a:cubicBezTo>
                  <a:cubicBezTo>
                    <a:pt x="137" y="155"/>
                    <a:pt x="137" y="155"/>
                    <a:pt x="137" y="155"/>
                  </a:cubicBezTo>
                  <a:cubicBezTo>
                    <a:pt x="138" y="155"/>
                    <a:pt x="138" y="155"/>
                    <a:pt x="138" y="155"/>
                  </a:cubicBezTo>
                  <a:cubicBezTo>
                    <a:pt x="138" y="154"/>
                    <a:pt x="138" y="154"/>
                    <a:pt x="138" y="154"/>
                  </a:cubicBezTo>
                  <a:cubicBezTo>
                    <a:pt x="137" y="154"/>
                    <a:pt x="137" y="154"/>
                    <a:pt x="137" y="154"/>
                  </a:cubicBezTo>
                  <a:cubicBezTo>
                    <a:pt x="136" y="154"/>
                    <a:pt x="136" y="154"/>
                    <a:pt x="136" y="154"/>
                  </a:cubicBezTo>
                  <a:cubicBezTo>
                    <a:pt x="136" y="154"/>
                    <a:pt x="136" y="154"/>
                    <a:pt x="136" y="154"/>
                  </a:cubicBezTo>
                  <a:close/>
                  <a:moveTo>
                    <a:pt x="136" y="156"/>
                  </a:moveTo>
                  <a:cubicBezTo>
                    <a:pt x="136" y="156"/>
                    <a:pt x="136" y="156"/>
                    <a:pt x="136" y="156"/>
                  </a:cubicBezTo>
                  <a:cubicBezTo>
                    <a:pt x="137" y="155"/>
                    <a:pt x="137" y="155"/>
                    <a:pt x="137" y="155"/>
                  </a:cubicBezTo>
                  <a:cubicBezTo>
                    <a:pt x="136" y="156"/>
                    <a:pt x="136" y="156"/>
                    <a:pt x="136" y="156"/>
                  </a:cubicBezTo>
                  <a:close/>
                  <a:moveTo>
                    <a:pt x="132" y="169"/>
                  </a:moveTo>
                  <a:cubicBezTo>
                    <a:pt x="132" y="168"/>
                    <a:pt x="132" y="168"/>
                    <a:pt x="132" y="168"/>
                  </a:cubicBezTo>
                  <a:cubicBezTo>
                    <a:pt x="132" y="169"/>
                    <a:pt x="132" y="169"/>
                    <a:pt x="132" y="169"/>
                  </a:cubicBezTo>
                  <a:cubicBezTo>
                    <a:pt x="132" y="169"/>
                    <a:pt x="132" y="169"/>
                    <a:pt x="132" y="169"/>
                  </a:cubicBezTo>
                  <a:close/>
                  <a:moveTo>
                    <a:pt x="127" y="174"/>
                  </a:moveTo>
                  <a:cubicBezTo>
                    <a:pt x="126" y="173"/>
                    <a:pt x="126" y="173"/>
                    <a:pt x="126" y="173"/>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4"/>
                    <a:pt x="127" y="174"/>
                    <a:pt x="127" y="174"/>
                  </a:cubicBezTo>
                  <a:close/>
                  <a:moveTo>
                    <a:pt x="121" y="173"/>
                  </a:moveTo>
                  <a:cubicBezTo>
                    <a:pt x="121" y="172"/>
                    <a:pt x="121" y="172"/>
                    <a:pt x="121" y="172"/>
                  </a:cubicBezTo>
                  <a:cubicBezTo>
                    <a:pt x="121" y="172"/>
                    <a:pt x="121" y="172"/>
                    <a:pt x="121" y="172"/>
                  </a:cubicBezTo>
                  <a:cubicBezTo>
                    <a:pt x="120" y="172"/>
                    <a:pt x="120" y="172"/>
                    <a:pt x="120" y="172"/>
                  </a:cubicBezTo>
                  <a:cubicBezTo>
                    <a:pt x="120" y="171"/>
                    <a:pt x="120" y="171"/>
                    <a:pt x="120" y="171"/>
                  </a:cubicBezTo>
                  <a:cubicBezTo>
                    <a:pt x="120" y="170"/>
                    <a:pt x="120" y="170"/>
                    <a:pt x="120" y="170"/>
                  </a:cubicBezTo>
                  <a:cubicBezTo>
                    <a:pt x="120" y="170"/>
                    <a:pt x="120" y="170"/>
                    <a:pt x="120" y="170"/>
                  </a:cubicBezTo>
                  <a:cubicBezTo>
                    <a:pt x="120" y="168"/>
                    <a:pt x="120" y="168"/>
                    <a:pt x="120" y="168"/>
                  </a:cubicBezTo>
                  <a:cubicBezTo>
                    <a:pt x="120" y="167"/>
                    <a:pt x="120" y="167"/>
                    <a:pt x="120" y="167"/>
                  </a:cubicBezTo>
                  <a:cubicBezTo>
                    <a:pt x="120" y="167"/>
                    <a:pt x="120" y="167"/>
                    <a:pt x="120" y="167"/>
                  </a:cubicBezTo>
                  <a:cubicBezTo>
                    <a:pt x="119" y="165"/>
                    <a:pt x="119" y="165"/>
                    <a:pt x="119" y="165"/>
                  </a:cubicBezTo>
                  <a:cubicBezTo>
                    <a:pt x="120" y="165"/>
                    <a:pt x="120" y="165"/>
                    <a:pt x="120" y="165"/>
                  </a:cubicBezTo>
                  <a:cubicBezTo>
                    <a:pt x="121" y="165"/>
                    <a:pt x="121" y="165"/>
                    <a:pt x="121" y="165"/>
                  </a:cubicBezTo>
                  <a:cubicBezTo>
                    <a:pt x="122" y="165"/>
                    <a:pt x="122" y="165"/>
                    <a:pt x="122" y="165"/>
                  </a:cubicBezTo>
                  <a:cubicBezTo>
                    <a:pt x="121" y="165"/>
                    <a:pt x="121" y="165"/>
                    <a:pt x="121" y="165"/>
                  </a:cubicBezTo>
                  <a:cubicBezTo>
                    <a:pt x="121" y="164"/>
                    <a:pt x="121" y="164"/>
                    <a:pt x="121" y="164"/>
                  </a:cubicBezTo>
                  <a:cubicBezTo>
                    <a:pt x="120" y="164"/>
                    <a:pt x="120" y="164"/>
                    <a:pt x="120" y="164"/>
                  </a:cubicBezTo>
                  <a:cubicBezTo>
                    <a:pt x="121" y="163"/>
                    <a:pt x="121" y="163"/>
                    <a:pt x="121" y="163"/>
                  </a:cubicBezTo>
                  <a:cubicBezTo>
                    <a:pt x="120" y="161"/>
                    <a:pt x="120" y="161"/>
                    <a:pt x="120" y="161"/>
                  </a:cubicBezTo>
                  <a:cubicBezTo>
                    <a:pt x="120" y="160"/>
                    <a:pt x="120" y="160"/>
                    <a:pt x="120" y="160"/>
                  </a:cubicBezTo>
                  <a:cubicBezTo>
                    <a:pt x="120" y="159"/>
                    <a:pt x="120" y="159"/>
                    <a:pt x="120" y="159"/>
                  </a:cubicBezTo>
                  <a:cubicBezTo>
                    <a:pt x="120" y="157"/>
                    <a:pt x="120" y="157"/>
                    <a:pt x="120" y="157"/>
                  </a:cubicBezTo>
                  <a:cubicBezTo>
                    <a:pt x="120" y="156"/>
                    <a:pt x="120" y="156"/>
                    <a:pt x="120" y="156"/>
                  </a:cubicBezTo>
                  <a:cubicBezTo>
                    <a:pt x="120" y="156"/>
                    <a:pt x="120" y="156"/>
                    <a:pt x="120" y="156"/>
                  </a:cubicBezTo>
                  <a:cubicBezTo>
                    <a:pt x="121" y="155"/>
                    <a:pt x="121" y="155"/>
                    <a:pt x="121" y="155"/>
                  </a:cubicBezTo>
                  <a:cubicBezTo>
                    <a:pt x="121" y="155"/>
                    <a:pt x="121" y="155"/>
                    <a:pt x="121" y="155"/>
                  </a:cubicBezTo>
                  <a:cubicBezTo>
                    <a:pt x="122" y="155"/>
                    <a:pt x="122" y="155"/>
                    <a:pt x="122" y="155"/>
                  </a:cubicBezTo>
                  <a:cubicBezTo>
                    <a:pt x="123" y="156"/>
                    <a:pt x="123" y="156"/>
                    <a:pt x="123" y="156"/>
                  </a:cubicBezTo>
                  <a:cubicBezTo>
                    <a:pt x="123" y="156"/>
                    <a:pt x="123" y="156"/>
                    <a:pt x="123" y="156"/>
                  </a:cubicBezTo>
                  <a:cubicBezTo>
                    <a:pt x="123" y="156"/>
                    <a:pt x="123" y="156"/>
                    <a:pt x="123" y="156"/>
                  </a:cubicBezTo>
                  <a:cubicBezTo>
                    <a:pt x="124" y="155"/>
                    <a:pt x="124" y="155"/>
                    <a:pt x="124" y="155"/>
                  </a:cubicBezTo>
                  <a:cubicBezTo>
                    <a:pt x="124" y="156"/>
                    <a:pt x="124" y="156"/>
                    <a:pt x="124" y="156"/>
                  </a:cubicBezTo>
                  <a:cubicBezTo>
                    <a:pt x="125" y="157"/>
                    <a:pt x="125" y="157"/>
                    <a:pt x="125" y="157"/>
                  </a:cubicBezTo>
                  <a:cubicBezTo>
                    <a:pt x="126" y="158"/>
                    <a:pt x="126" y="158"/>
                    <a:pt x="126" y="158"/>
                  </a:cubicBezTo>
                  <a:cubicBezTo>
                    <a:pt x="127" y="159"/>
                    <a:pt x="127" y="159"/>
                    <a:pt x="127" y="159"/>
                  </a:cubicBezTo>
                  <a:cubicBezTo>
                    <a:pt x="128" y="158"/>
                    <a:pt x="128" y="158"/>
                    <a:pt x="128" y="158"/>
                  </a:cubicBezTo>
                  <a:cubicBezTo>
                    <a:pt x="129" y="158"/>
                    <a:pt x="129" y="158"/>
                    <a:pt x="129" y="158"/>
                  </a:cubicBezTo>
                  <a:cubicBezTo>
                    <a:pt x="129" y="159"/>
                    <a:pt x="129" y="159"/>
                    <a:pt x="129" y="159"/>
                  </a:cubicBezTo>
                  <a:cubicBezTo>
                    <a:pt x="129" y="158"/>
                    <a:pt x="129" y="158"/>
                    <a:pt x="129" y="158"/>
                  </a:cubicBezTo>
                  <a:cubicBezTo>
                    <a:pt x="130" y="158"/>
                    <a:pt x="130" y="158"/>
                    <a:pt x="130" y="158"/>
                  </a:cubicBezTo>
                  <a:cubicBezTo>
                    <a:pt x="133" y="158"/>
                    <a:pt x="133" y="158"/>
                    <a:pt x="133" y="158"/>
                  </a:cubicBezTo>
                  <a:cubicBezTo>
                    <a:pt x="133" y="158"/>
                    <a:pt x="133" y="158"/>
                    <a:pt x="133" y="158"/>
                  </a:cubicBezTo>
                  <a:cubicBezTo>
                    <a:pt x="134" y="157"/>
                    <a:pt x="134" y="157"/>
                    <a:pt x="134" y="157"/>
                  </a:cubicBezTo>
                  <a:cubicBezTo>
                    <a:pt x="134" y="157"/>
                    <a:pt x="134" y="157"/>
                    <a:pt x="134" y="157"/>
                  </a:cubicBezTo>
                  <a:cubicBezTo>
                    <a:pt x="134" y="157"/>
                    <a:pt x="134" y="157"/>
                    <a:pt x="134" y="157"/>
                  </a:cubicBezTo>
                  <a:cubicBezTo>
                    <a:pt x="135" y="157"/>
                    <a:pt x="135" y="157"/>
                    <a:pt x="135" y="157"/>
                  </a:cubicBezTo>
                  <a:cubicBezTo>
                    <a:pt x="135" y="157"/>
                    <a:pt x="135" y="157"/>
                    <a:pt x="135" y="157"/>
                  </a:cubicBezTo>
                  <a:cubicBezTo>
                    <a:pt x="136" y="157"/>
                    <a:pt x="136" y="157"/>
                    <a:pt x="136" y="157"/>
                  </a:cubicBezTo>
                  <a:cubicBezTo>
                    <a:pt x="136" y="158"/>
                    <a:pt x="136" y="158"/>
                    <a:pt x="136" y="158"/>
                  </a:cubicBezTo>
                  <a:cubicBezTo>
                    <a:pt x="136" y="160"/>
                    <a:pt x="136" y="160"/>
                    <a:pt x="136" y="160"/>
                  </a:cubicBezTo>
                  <a:cubicBezTo>
                    <a:pt x="135" y="161"/>
                    <a:pt x="135" y="161"/>
                    <a:pt x="135" y="161"/>
                  </a:cubicBezTo>
                  <a:cubicBezTo>
                    <a:pt x="135" y="163"/>
                    <a:pt x="135" y="163"/>
                    <a:pt x="135" y="163"/>
                  </a:cubicBezTo>
                  <a:cubicBezTo>
                    <a:pt x="134" y="163"/>
                    <a:pt x="134" y="163"/>
                    <a:pt x="134" y="163"/>
                  </a:cubicBezTo>
                  <a:cubicBezTo>
                    <a:pt x="134" y="164"/>
                    <a:pt x="134" y="164"/>
                    <a:pt x="134" y="164"/>
                  </a:cubicBezTo>
                  <a:cubicBezTo>
                    <a:pt x="134" y="165"/>
                    <a:pt x="134" y="165"/>
                    <a:pt x="134" y="165"/>
                  </a:cubicBezTo>
                  <a:cubicBezTo>
                    <a:pt x="134" y="165"/>
                    <a:pt x="134" y="165"/>
                    <a:pt x="134" y="165"/>
                  </a:cubicBezTo>
                  <a:cubicBezTo>
                    <a:pt x="134" y="166"/>
                    <a:pt x="134" y="166"/>
                    <a:pt x="134" y="166"/>
                  </a:cubicBezTo>
                  <a:cubicBezTo>
                    <a:pt x="134" y="166"/>
                    <a:pt x="134" y="166"/>
                    <a:pt x="134" y="166"/>
                  </a:cubicBezTo>
                  <a:cubicBezTo>
                    <a:pt x="133" y="165"/>
                    <a:pt x="133" y="165"/>
                    <a:pt x="133" y="165"/>
                  </a:cubicBezTo>
                  <a:cubicBezTo>
                    <a:pt x="133" y="165"/>
                    <a:pt x="133" y="165"/>
                    <a:pt x="133" y="165"/>
                  </a:cubicBezTo>
                  <a:cubicBezTo>
                    <a:pt x="132" y="166"/>
                    <a:pt x="132" y="166"/>
                    <a:pt x="132" y="166"/>
                  </a:cubicBezTo>
                  <a:cubicBezTo>
                    <a:pt x="132" y="167"/>
                    <a:pt x="132" y="167"/>
                    <a:pt x="132" y="167"/>
                  </a:cubicBezTo>
                  <a:cubicBezTo>
                    <a:pt x="132" y="168"/>
                    <a:pt x="132" y="168"/>
                    <a:pt x="132" y="168"/>
                  </a:cubicBezTo>
                  <a:cubicBezTo>
                    <a:pt x="131" y="168"/>
                    <a:pt x="131" y="168"/>
                    <a:pt x="131" y="168"/>
                  </a:cubicBezTo>
                  <a:cubicBezTo>
                    <a:pt x="131" y="169"/>
                    <a:pt x="131" y="169"/>
                    <a:pt x="131" y="169"/>
                  </a:cubicBezTo>
                  <a:cubicBezTo>
                    <a:pt x="130" y="169"/>
                    <a:pt x="130" y="169"/>
                    <a:pt x="130" y="169"/>
                  </a:cubicBezTo>
                  <a:cubicBezTo>
                    <a:pt x="131" y="170"/>
                    <a:pt x="131" y="170"/>
                    <a:pt x="131" y="170"/>
                  </a:cubicBezTo>
                  <a:cubicBezTo>
                    <a:pt x="131" y="170"/>
                    <a:pt x="131" y="170"/>
                    <a:pt x="131" y="170"/>
                  </a:cubicBezTo>
                  <a:cubicBezTo>
                    <a:pt x="130" y="172"/>
                    <a:pt x="130" y="172"/>
                    <a:pt x="130" y="172"/>
                  </a:cubicBezTo>
                  <a:cubicBezTo>
                    <a:pt x="130" y="172"/>
                    <a:pt x="130" y="172"/>
                    <a:pt x="130" y="172"/>
                  </a:cubicBezTo>
                  <a:cubicBezTo>
                    <a:pt x="129" y="172"/>
                    <a:pt x="129" y="172"/>
                    <a:pt x="129" y="172"/>
                  </a:cubicBezTo>
                  <a:cubicBezTo>
                    <a:pt x="129" y="171"/>
                    <a:pt x="129" y="171"/>
                    <a:pt x="129" y="171"/>
                  </a:cubicBezTo>
                  <a:cubicBezTo>
                    <a:pt x="130" y="171"/>
                    <a:pt x="130" y="171"/>
                    <a:pt x="130" y="171"/>
                  </a:cubicBezTo>
                  <a:cubicBezTo>
                    <a:pt x="130" y="170"/>
                    <a:pt x="130" y="170"/>
                    <a:pt x="130" y="170"/>
                  </a:cubicBezTo>
                  <a:cubicBezTo>
                    <a:pt x="130" y="170"/>
                    <a:pt x="130" y="170"/>
                    <a:pt x="130" y="170"/>
                  </a:cubicBezTo>
                  <a:cubicBezTo>
                    <a:pt x="129" y="170"/>
                    <a:pt x="129" y="170"/>
                    <a:pt x="129" y="170"/>
                  </a:cubicBezTo>
                  <a:cubicBezTo>
                    <a:pt x="128" y="171"/>
                    <a:pt x="128" y="171"/>
                    <a:pt x="128" y="171"/>
                  </a:cubicBezTo>
                  <a:cubicBezTo>
                    <a:pt x="128" y="171"/>
                    <a:pt x="128" y="171"/>
                    <a:pt x="128" y="171"/>
                  </a:cubicBezTo>
                  <a:cubicBezTo>
                    <a:pt x="128" y="170"/>
                    <a:pt x="128" y="170"/>
                    <a:pt x="128" y="170"/>
                  </a:cubicBezTo>
                  <a:cubicBezTo>
                    <a:pt x="127" y="171"/>
                    <a:pt x="127" y="171"/>
                    <a:pt x="127" y="171"/>
                  </a:cubicBezTo>
                  <a:cubicBezTo>
                    <a:pt x="127" y="171"/>
                    <a:pt x="127" y="171"/>
                    <a:pt x="127" y="171"/>
                  </a:cubicBezTo>
                  <a:cubicBezTo>
                    <a:pt x="126" y="172"/>
                    <a:pt x="126" y="172"/>
                    <a:pt x="126" y="172"/>
                  </a:cubicBezTo>
                  <a:cubicBezTo>
                    <a:pt x="126" y="171"/>
                    <a:pt x="126" y="171"/>
                    <a:pt x="126" y="171"/>
                  </a:cubicBezTo>
                  <a:cubicBezTo>
                    <a:pt x="125" y="172"/>
                    <a:pt x="125" y="172"/>
                    <a:pt x="125" y="172"/>
                  </a:cubicBezTo>
                  <a:cubicBezTo>
                    <a:pt x="125" y="173"/>
                    <a:pt x="125" y="173"/>
                    <a:pt x="125" y="173"/>
                  </a:cubicBezTo>
                  <a:cubicBezTo>
                    <a:pt x="124" y="174"/>
                    <a:pt x="124" y="174"/>
                    <a:pt x="124" y="174"/>
                  </a:cubicBezTo>
                  <a:cubicBezTo>
                    <a:pt x="124" y="174"/>
                    <a:pt x="124" y="174"/>
                    <a:pt x="124" y="174"/>
                  </a:cubicBezTo>
                  <a:cubicBezTo>
                    <a:pt x="123" y="174"/>
                    <a:pt x="123" y="174"/>
                    <a:pt x="123" y="174"/>
                  </a:cubicBezTo>
                  <a:cubicBezTo>
                    <a:pt x="123" y="173"/>
                    <a:pt x="123" y="173"/>
                    <a:pt x="123" y="173"/>
                  </a:cubicBezTo>
                  <a:cubicBezTo>
                    <a:pt x="123" y="174"/>
                    <a:pt x="123" y="174"/>
                    <a:pt x="123" y="174"/>
                  </a:cubicBezTo>
                  <a:cubicBezTo>
                    <a:pt x="122" y="173"/>
                    <a:pt x="122" y="173"/>
                    <a:pt x="122" y="173"/>
                  </a:cubicBezTo>
                  <a:cubicBezTo>
                    <a:pt x="121" y="173"/>
                    <a:pt x="121" y="173"/>
                    <a:pt x="121" y="173"/>
                  </a:cubicBezTo>
                  <a:cubicBezTo>
                    <a:pt x="121" y="173"/>
                    <a:pt x="121" y="173"/>
                    <a:pt x="121" y="173"/>
                  </a:cubicBezTo>
                  <a:close/>
                  <a:moveTo>
                    <a:pt x="2" y="110"/>
                  </a:moveTo>
                  <a:cubicBezTo>
                    <a:pt x="3" y="111"/>
                    <a:pt x="3" y="111"/>
                    <a:pt x="3" y="111"/>
                  </a:cubicBezTo>
                  <a:cubicBezTo>
                    <a:pt x="4" y="111"/>
                    <a:pt x="4" y="111"/>
                    <a:pt x="4" y="111"/>
                  </a:cubicBezTo>
                  <a:cubicBezTo>
                    <a:pt x="6" y="113"/>
                    <a:pt x="6" y="113"/>
                    <a:pt x="6" y="113"/>
                  </a:cubicBezTo>
                  <a:cubicBezTo>
                    <a:pt x="6" y="113"/>
                    <a:pt x="6" y="113"/>
                    <a:pt x="6" y="113"/>
                  </a:cubicBezTo>
                  <a:cubicBezTo>
                    <a:pt x="6" y="114"/>
                    <a:pt x="6" y="114"/>
                    <a:pt x="6" y="114"/>
                  </a:cubicBezTo>
                  <a:cubicBezTo>
                    <a:pt x="7" y="114"/>
                    <a:pt x="7" y="114"/>
                    <a:pt x="7" y="114"/>
                  </a:cubicBezTo>
                  <a:cubicBezTo>
                    <a:pt x="7" y="114"/>
                    <a:pt x="7" y="114"/>
                    <a:pt x="7" y="114"/>
                  </a:cubicBezTo>
                  <a:cubicBezTo>
                    <a:pt x="9" y="114"/>
                    <a:pt x="9" y="114"/>
                    <a:pt x="9" y="114"/>
                  </a:cubicBezTo>
                  <a:cubicBezTo>
                    <a:pt x="9" y="114"/>
                    <a:pt x="9" y="114"/>
                    <a:pt x="9" y="114"/>
                  </a:cubicBezTo>
                  <a:cubicBezTo>
                    <a:pt x="9" y="115"/>
                    <a:pt x="9" y="115"/>
                    <a:pt x="9" y="115"/>
                  </a:cubicBezTo>
                  <a:cubicBezTo>
                    <a:pt x="10" y="115"/>
                    <a:pt x="10" y="115"/>
                    <a:pt x="10" y="115"/>
                  </a:cubicBezTo>
                  <a:cubicBezTo>
                    <a:pt x="11" y="115"/>
                    <a:pt x="11" y="115"/>
                    <a:pt x="11" y="115"/>
                  </a:cubicBezTo>
                  <a:cubicBezTo>
                    <a:pt x="12" y="115"/>
                    <a:pt x="12" y="115"/>
                    <a:pt x="12" y="115"/>
                  </a:cubicBezTo>
                  <a:cubicBezTo>
                    <a:pt x="12" y="115"/>
                    <a:pt x="12" y="115"/>
                    <a:pt x="12" y="115"/>
                  </a:cubicBezTo>
                  <a:cubicBezTo>
                    <a:pt x="13" y="115"/>
                    <a:pt x="13" y="115"/>
                    <a:pt x="13" y="115"/>
                  </a:cubicBezTo>
                  <a:cubicBezTo>
                    <a:pt x="14" y="115"/>
                    <a:pt x="14" y="115"/>
                    <a:pt x="14" y="115"/>
                  </a:cubicBezTo>
                  <a:cubicBezTo>
                    <a:pt x="15" y="115"/>
                    <a:pt x="15" y="115"/>
                    <a:pt x="15" y="115"/>
                  </a:cubicBezTo>
                  <a:cubicBezTo>
                    <a:pt x="15" y="114"/>
                    <a:pt x="15" y="114"/>
                    <a:pt x="15" y="114"/>
                  </a:cubicBezTo>
                  <a:cubicBezTo>
                    <a:pt x="16" y="114"/>
                    <a:pt x="16" y="114"/>
                    <a:pt x="16" y="114"/>
                  </a:cubicBezTo>
                  <a:cubicBezTo>
                    <a:pt x="16" y="113"/>
                    <a:pt x="16" y="113"/>
                    <a:pt x="16" y="113"/>
                  </a:cubicBezTo>
                  <a:cubicBezTo>
                    <a:pt x="18" y="113"/>
                    <a:pt x="18" y="113"/>
                    <a:pt x="18" y="113"/>
                  </a:cubicBezTo>
                  <a:cubicBezTo>
                    <a:pt x="18" y="113"/>
                    <a:pt x="18" y="113"/>
                    <a:pt x="18" y="113"/>
                  </a:cubicBezTo>
                  <a:cubicBezTo>
                    <a:pt x="19" y="112"/>
                    <a:pt x="19" y="112"/>
                    <a:pt x="19" y="112"/>
                  </a:cubicBezTo>
                  <a:cubicBezTo>
                    <a:pt x="19" y="112"/>
                    <a:pt x="19" y="112"/>
                    <a:pt x="19" y="112"/>
                  </a:cubicBezTo>
                  <a:cubicBezTo>
                    <a:pt x="20" y="113"/>
                    <a:pt x="20" y="113"/>
                    <a:pt x="20" y="113"/>
                  </a:cubicBezTo>
                  <a:cubicBezTo>
                    <a:pt x="21" y="112"/>
                    <a:pt x="21" y="112"/>
                    <a:pt x="21" y="112"/>
                  </a:cubicBezTo>
                  <a:cubicBezTo>
                    <a:pt x="21" y="112"/>
                    <a:pt x="21" y="112"/>
                    <a:pt x="21" y="112"/>
                  </a:cubicBezTo>
                  <a:cubicBezTo>
                    <a:pt x="21" y="112"/>
                    <a:pt x="21" y="112"/>
                    <a:pt x="21" y="112"/>
                  </a:cubicBezTo>
                  <a:cubicBezTo>
                    <a:pt x="22" y="111"/>
                    <a:pt x="22" y="111"/>
                    <a:pt x="22" y="111"/>
                  </a:cubicBezTo>
                  <a:cubicBezTo>
                    <a:pt x="24" y="109"/>
                    <a:pt x="24" y="109"/>
                    <a:pt x="24" y="109"/>
                  </a:cubicBezTo>
                  <a:cubicBezTo>
                    <a:pt x="25" y="110"/>
                    <a:pt x="25" y="110"/>
                    <a:pt x="25" y="110"/>
                  </a:cubicBezTo>
                  <a:cubicBezTo>
                    <a:pt x="26" y="110"/>
                    <a:pt x="26" y="110"/>
                    <a:pt x="26" y="110"/>
                  </a:cubicBezTo>
                  <a:cubicBezTo>
                    <a:pt x="26" y="109"/>
                    <a:pt x="26" y="109"/>
                    <a:pt x="26" y="109"/>
                  </a:cubicBezTo>
                  <a:cubicBezTo>
                    <a:pt x="29" y="109"/>
                    <a:pt x="29" y="109"/>
                    <a:pt x="29" y="109"/>
                  </a:cubicBezTo>
                  <a:cubicBezTo>
                    <a:pt x="29" y="109"/>
                    <a:pt x="29" y="109"/>
                    <a:pt x="29" y="109"/>
                  </a:cubicBezTo>
                  <a:cubicBezTo>
                    <a:pt x="31" y="109"/>
                    <a:pt x="31" y="109"/>
                    <a:pt x="31" y="109"/>
                  </a:cubicBezTo>
                  <a:cubicBezTo>
                    <a:pt x="31" y="109"/>
                    <a:pt x="31" y="109"/>
                    <a:pt x="31" y="109"/>
                  </a:cubicBezTo>
                  <a:cubicBezTo>
                    <a:pt x="32" y="109"/>
                    <a:pt x="32" y="109"/>
                    <a:pt x="32" y="109"/>
                  </a:cubicBezTo>
                  <a:cubicBezTo>
                    <a:pt x="33" y="109"/>
                    <a:pt x="33" y="109"/>
                    <a:pt x="33" y="109"/>
                  </a:cubicBezTo>
                  <a:cubicBezTo>
                    <a:pt x="33" y="110"/>
                    <a:pt x="33" y="110"/>
                    <a:pt x="33" y="110"/>
                  </a:cubicBezTo>
                  <a:cubicBezTo>
                    <a:pt x="34" y="110"/>
                    <a:pt x="34" y="110"/>
                    <a:pt x="34" y="110"/>
                  </a:cubicBezTo>
                  <a:cubicBezTo>
                    <a:pt x="34" y="110"/>
                    <a:pt x="34" y="110"/>
                    <a:pt x="34" y="110"/>
                  </a:cubicBezTo>
                  <a:cubicBezTo>
                    <a:pt x="35" y="110"/>
                    <a:pt x="35" y="110"/>
                    <a:pt x="35" y="110"/>
                  </a:cubicBezTo>
                  <a:cubicBezTo>
                    <a:pt x="35" y="110"/>
                    <a:pt x="35" y="110"/>
                    <a:pt x="35" y="110"/>
                  </a:cubicBezTo>
                  <a:cubicBezTo>
                    <a:pt x="37" y="110"/>
                    <a:pt x="37" y="110"/>
                    <a:pt x="37" y="110"/>
                  </a:cubicBezTo>
                  <a:cubicBezTo>
                    <a:pt x="37" y="110"/>
                    <a:pt x="37" y="110"/>
                    <a:pt x="37" y="110"/>
                  </a:cubicBezTo>
                  <a:cubicBezTo>
                    <a:pt x="37" y="110"/>
                    <a:pt x="37" y="110"/>
                    <a:pt x="37" y="110"/>
                  </a:cubicBezTo>
                  <a:cubicBezTo>
                    <a:pt x="38" y="110"/>
                    <a:pt x="38" y="110"/>
                    <a:pt x="38" y="110"/>
                  </a:cubicBezTo>
                  <a:cubicBezTo>
                    <a:pt x="39" y="110"/>
                    <a:pt x="39" y="110"/>
                    <a:pt x="39" y="110"/>
                  </a:cubicBezTo>
                  <a:cubicBezTo>
                    <a:pt x="40" y="109"/>
                    <a:pt x="40" y="109"/>
                    <a:pt x="40" y="109"/>
                  </a:cubicBezTo>
                  <a:cubicBezTo>
                    <a:pt x="41" y="108"/>
                    <a:pt x="41" y="108"/>
                    <a:pt x="41" y="108"/>
                  </a:cubicBezTo>
                  <a:cubicBezTo>
                    <a:pt x="41" y="108"/>
                    <a:pt x="41" y="108"/>
                    <a:pt x="41" y="108"/>
                  </a:cubicBezTo>
                  <a:cubicBezTo>
                    <a:pt x="42" y="107"/>
                    <a:pt x="42" y="107"/>
                    <a:pt x="42" y="107"/>
                  </a:cubicBezTo>
                  <a:cubicBezTo>
                    <a:pt x="43" y="106"/>
                    <a:pt x="43" y="106"/>
                    <a:pt x="43" y="106"/>
                  </a:cubicBezTo>
                  <a:cubicBezTo>
                    <a:pt x="44" y="105"/>
                    <a:pt x="44" y="105"/>
                    <a:pt x="44" y="105"/>
                  </a:cubicBezTo>
                  <a:cubicBezTo>
                    <a:pt x="45" y="105"/>
                    <a:pt x="45" y="105"/>
                    <a:pt x="45" y="105"/>
                  </a:cubicBezTo>
                  <a:cubicBezTo>
                    <a:pt x="46" y="105"/>
                    <a:pt x="46" y="105"/>
                    <a:pt x="46" y="105"/>
                  </a:cubicBezTo>
                  <a:cubicBezTo>
                    <a:pt x="47" y="104"/>
                    <a:pt x="47" y="104"/>
                    <a:pt x="47" y="104"/>
                  </a:cubicBezTo>
                  <a:cubicBezTo>
                    <a:pt x="50" y="103"/>
                    <a:pt x="50" y="103"/>
                    <a:pt x="50" y="103"/>
                  </a:cubicBezTo>
                  <a:cubicBezTo>
                    <a:pt x="51" y="102"/>
                    <a:pt x="51" y="102"/>
                    <a:pt x="51" y="102"/>
                  </a:cubicBezTo>
                  <a:cubicBezTo>
                    <a:pt x="52" y="102"/>
                    <a:pt x="52" y="102"/>
                    <a:pt x="52" y="102"/>
                  </a:cubicBezTo>
                  <a:cubicBezTo>
                    <a:pt x="53" y="102"/>
                    <a:pt x="53" y="102"/>
                    <a:pt x="53" y="102"/>
                  </a:cubicBezTo>
                  <a:cubicBezTo>
                    <a:pt x="53" y="102"/>
                    <a:pt x="53" y="102"/>
                    <a:pt x="53" y="102"/>
                  </a:cubicBezTo>
                  <a:cubicBezTo>
                    <a:pt x="55" y="102"/>
                    <a:pt x="55" y="102"/>
                    <a:pt x="55" y="102"/>
                  </a:cubicBezTo>
                  <a:cubicBezTo>
                    <a:pt x="56" y="102"/>
                    <a:pt x="56" y="102"/>
                    <a:pt x="56" y="102"/>
                  </a:cubicBezTo>
                  <a:cubicBezTo>
                    <a:pt x="57" y="102"/>
                    <a:pt x="57" y="102"/>
                    <a:pt x="57" y="102"/>
                  </a:cubicBezTo>
                  <a:cubicBezTo>
                    <a:pt x="58" y="102"/>
                    <a:pt x="58" y="102"/>
                    <a:pt x="58" y="102"/>
                  </a:cubicBezTo>
                  <a:cubicBezTo>
                    <a:pt x="61" y="101"/>
                    <a:pt x="61" y="101"/>
                    <a:pt x="61" y="101"/>
                  </a:cubicBezTo>
                  <a:cubicBezTo>
                    <a:pt x="62" y="101"/>
                    <a:pt x="62" y="101"/>
                    <a:pt x="62" y="101"/>
                  </a:cubicBezTo>
                  <a:cubicBezTo>
                    <a:pt x="63" y="100"/>
                    <a:pt x="63" y="100"/>
                    <a:pt x="63" y="100"/>
                  </a:cubicBezTo>
                  <a:cubicBezTo>
                    <a:pt x="64" y="100"/>
                    <a:pt x="64" y="100"/>
                    <a:pt x="64" y="100"/>
                  </a:cubicBezTo>
                  <a:cubicBezTo>
                    <a:pt x="65" y="99"/>
                    <a:pt x="65" y="99"/>
                    <a:pt x="65" y="99"/>
                  </a:cubicBezTo>
                  <a:cubicBezTo>
                    <a:pt x="67" y="99"/>
                    <a:pt x="67" y="99"/>
                    <a:pt x="67" y="99"/>
                  </a:cubicBezTo>
                  <a:cubicBezTo>
                    <a:pt x="72" y="99"/>
                    <a:pt x="72" y="99"/>
                    <a:pt x="72" y="99"/>
                  </a:cubicBezTo>
                  <a:cubicBezTo>
                    <a:pt x="74" y="99"/>
                    <a:pt x="74" y="99"/>
                    <a:pt x="74" y="99"/>
                  </a:cubicBezTo>
                  <a:cubicBezTo>
                    <a:pt x="75" y="99"/>
                    <a:pt x="75" y="99"/>
                    <a:pt x="75" y="99"/>
                  </a:cubicBezTo>
                  <a:cubicBezTo>
                    <a:pt x="76" y="99"/>
                    <a:pt x="76" y="99"/>
                    <a:pt x="76" y="99"/>
                  </a:cubicBezTo>
                  <a:cubicBezTo>
                    <a:pt x="77" y="99"/>
                    <a:pt x="77" y="99"/>
                    <a:pt x="77" y="99"/>
                  </a:cubicBezTo>
                  <a:cubicBezTo>
                    <a:pt x="78" y="100"/>
                    <a:pt x="78" y="100"/>
                    <a:pt x="78" y="100"/>
                  </a:cubicBezTo>
                  <a:cubicBezTo>
                    <a:pt x="79" y="102"/>
                    <a:pt x="79" y="102"/>
                    <a:pt x="79" y="102"/>
                  </a:cubicBezTo>
                  <a:cubicBezTo>
                    <a:pt x="80" y="102"/>
                    <a:pt x="80" y="102"/>
                    <a:pt x="80" y="102"/>
                  </a:cubicBezTo>
                  <a:cubicBezTo>
                    <a:pt x="81" y="102"/>
                    <a:pt x="81" y="102"/>
                    <a:pt x="81" y="102"/>
                  </a:cubicBezTo>
                  <a:cubicBezTo>
                    <a:pt x="81" y="101"/>
                    <a:pt x="81" y="101"/>
                    <a:pt x="81" y="101"/>
                  </a:cubicBezTo>
                  <a:cubicBezTo>
                    <a:pt x="82" y="102"/>
                    <a:pt x="82" y="102"/>
                    <a:pt x="82" y="102"/>
                  </a:cubicBezTo>
                  <a:cubicBezTo>
                    <a:pt x="82" y="102"/>
                    <a:pt x="82" y="102"/>
                    <a:pt x="82" y="102"/>
                  </a:cubicBezTo>
                  <a:cubicBezTo>
                    <a:pt x="83" y="102"/>
                    <a:pt x="83" y="102"/>
                    <a:pt x="83" y="102"/>
                  </a:cubicBezTo>
                  <a:cubicBezTo>
                    <a:pt x="84" y="103"/>
                    <a:pt x="84" y="103"/>
                    <a:pt x="84" y="103"/>
                  </a:cubicBezTo>
                  <a:cubicBezTo>
                    <a:pt x="85" y="103"/>
                    <a:pt x="85" y="103"/>
                    <a:pt x="85" y="103"/>
                  </a:cubicBezTo>
                  <a:cubicBezTo>
                    <a:pt x="86" y="103"/>
                    <a:pt x="86" y="103"/>
                    <a:pt x="86" y="103"/>
                  </a:cubicBezTo>
                  <a:cubicBezTo>
                    <a:pt x="88" y="104"/>
                    <a:pt x="88" y="104"/>
                    <a:pt x="88" y="104"/>
                  </a:cubicBezTo>
                  <a:cubicBezTo>
                    <a:pt x="87" y="105"/>
                    <a:pt x="87" y="105"/>
                    <a:pt x="87" y="105"/>
                  </a:cubicBezTo>
                  <a:cubicBezTo>
                    <a:pt x="88" y="105"/>
                    <a:pt x="88" y="105"/>
                    <a:pt x="88" y="105"/>
                  </a:cubicBezTo>
                  <a:cubicBezTo>
                    <a:pt x="89" y="105"/>
                    <a:pt x="89" y="105"/>
                    <a:pt x="89" y="105"/>
                  </a:cubicBezTo>
                  <a:cubicBezTo>
                    <a:pt x="88" y="106"/>
                    <a:pt x="88" y="106"/>
                    <a:pt x="88" y="106"/>
                  </a:cubicBezTo>
                  <a:cubicBezTo>
                    <a:pt x="88" y="106"/>
                    <a:pt x="88" y="106"/>
                    <a:pt x="88" y="106"/>
                  </a:cubicBezTo>
                  <a:cubicBezTo>
                    <a:pt x="88" y="107"/>
                    <a:pt x="88" y="107"/>
                    <a:pt x="88" y="107"/>
                  </a:cubicBezTo>
                  <a:cubicBezTo>
                    <a:pt x="88" y="108"/>
                    <a:pt x="88" y="108"/>
                    <a:pt x="88" y="108"/>
                  </a:cubicBezTo>
                  <a:cubicBezTo>
                    <a:pt x="89" y="108"/>
                    <a:pt x="89" y="108"/>
                    <a:pt x="89" y="108"/>
                  </a:cubicBezTo>
                  <a:cubicBezTo>
                    <a:pt x="90" y="109"/>
                    <a:pt x="90" y="109"/>
                    <a:pt x="90" y="109"/>
                  </a:cubicBezTo>
                  <a:cubicBezTo>
                    <a:pt x="90" y="110"/>
                    <a:pt x="90" y="110"/>
                    <a:pt x="90" y="110"/>
                  </a:cubicBezTo>
                  <a:cubicBezTo>
                    <a:pt x="90" y="111"/>
                    <a:pt x="90" y="111"/>
                    <a:pt x="90" y="111"/>
                  </a:cubicBezTo>
                  <a:cubicBezTo>
                    <a:pt x="91" y="113"/>
                    <a:pt x="91" y="113"/>
                    <a:pt x="91" y="113"/>
                  </a:cubicBezTo>
                  <a:cubicBezTo>
                    <a:pt x="91" y="114"/>
                    <a:pt x="91" y="114"/>
                    <a:pt x="91" y="114"/>
                  </a:cubicBezTo>
                  <a:cubicBezTo>
                    <a:pt x="91" y="114"/>
                    <a:pt x="91" y="114"/>
                    <a:pt x="91" y="114"/>
                  </a:cubicBezTo>
                  <a:cubicBezTo>
                    <a:pt x="91" y="115"/>
                    <a:pt x="91" y="115"/>
                    <a:pt x="91" y="115"/>
                  </a:cubicBezTo>
                  <a:cubicBezTo>
                    <a:pt x="91" y="116"/>
                    <a:pt x="91" y="116"/>
                    <a:pt x="91" y="116"/>
                  </a:cubicBezTo>
                  <a:cubicBezTo>
                    <a:pt x="90" y="116"/>
                    <a:pt x="90" y="116"/>
                    <a:pt x="90" y="116"/>
                  </a:cubicBezTo>
                  <a:cubicBezTo>
                    <a:pt x="90" y="116"/>
                    <a:pt x="90" y="116"/>
                    <a:pt x="90" y="116"/>
                  </a:cubicBezTo>
                  <a:cubicBezTo>
                    <a:pt x="91" y="117"/>
                    <a:pt x="91" y="117"/>
                    <a:pt x="91" y="117"/>
                  </a:cubicBezTo>
                  <a:cubicBezTo>
                    <a:pt x="91" y="117"/>
                    <a:pt x="91" y="117"/>
                    <a:pt x="91" y="117"/>
                  </a:cubicBezTo>
                  <a:cubicBezTo>
                    <a:pt x="92" y="118"/>
                    <a:pt x="92" y="118"/>
                    <a:pt x="92" y="118"/>
                  </a:cubicBezTo>
                  <a:cubicBezTo>
                    <a:pt x="92" y="118"/>
                    <a:pt x="92" y="118"/>
                    <a:pt x="92" y="118"/>
                  </a:cubicBezTo>
                  <a:cubicBezTo>
                    <a:pt x="93" y="118"/>
                    <a:pt x="93" y="118"/>
                    <a:pt x="93" y="118"/>
                  </a:cubicBezTo>
                  <a:cubicBezTo>
                    <a:pt x="93" y="117"/>
                    <a:pt x="93" y="117"/>
                    <a:pt x="93" y="117"/>
                  </a:cubicBezTo>
                  <a:cubicBezTo>
                    <a:pt x="93" y="117"/>
                    <a:pt x="93" y="117"/>
                    <a:pt x="93" y="117"/>
                  </a:cubicBezTo>
                  <a:cubicBezTo>
                    <a:pt x="93" y="116"/>
                    <a:pt x="93" y="116"/>
                    <a:pt x="93" y="116"/>
                  </a:cubicBezTo>
                  <a:cubicBezTo>
                    <a:pt x="94" y="116"/>
                    <a:pt x="94" y="116"/>
                    <a:pt x="94" y="116"/>
                  </a:cubicBezTo>
                  <a:cubicBezTo>
                    <a:pt x="94" y="115"/>
                    <a:pt x="94" y="115"/>
                    <a:pt x="94" y="115"/>
                  </a:cubicBezTo>
                  <a:cubicBezTo>
                    <a:pt x="95" y="115"/>
                    <a:pt x="95" y="115"/>
                    <a:pt x="95" y="115"/>
                  </a:cubicBezTo>
                  <a:cubicBezTo>
                    <a:pt x="95" y="114"/>
                    <a:pt x="95" y="114"/>
                    <a:pt x="95" y="114"/>
                  </a:cubicBezTo>
                  <a:cubicBezTo>
                    <a:pt x="96" y="114"/>
                    <a:pt x="96" y="114"/>
                    <a:pt x="96" y="114"/>
                  </a:cubicBezTo>
                  <a:cubicBezTo>
                    <a:pt x="97" y="113"/>
                    <a:pt x="97" y="113"/>
                    <a:pt x="97" y="113"/>
                  </a:cubicBezTo>
                  <a:cubicBezTo>
                    <a:pt x="98" y="112"/>
                    <a:pt x="98" y="112"/>
                    <a:pt x="98" y="112"/>
                  </a:cubicBezTo>
                  <a:cubicBezTo>
                    <a:pt x="99" y="111"/>
                    <a:pt x="99" y="111"/>
                    <a:pt x="99" y="111"/>
                  </a:cubicBezTo>
                  <a:cubicBezTo>
                    <a:pt x="99" y="111"/>
                    <a:pt x="99" y="111"/>
                    <a:pt x="99" y="111"/>
                  </a:cubicBezTo>
                  <a:cubicBezTo>
                    <a:pt x="100" y="111"/>
                    <a:pt x="100" y="111"/>
                    <a:pt x="100" y="111"/>
                  </a:cubicBezTo>
                  <a:cubicBezTo>
                    <a:pt x="101" y="110"/>
                    <a:pt x="101" y="110"/>
                    <a:pt x="101" y="110"/>
                  </a:cubicBezTo>
                  <a:cubicBezTo>
                    <a:pt x="102" y="108"/>
                    <a:pt x="102" y="108"/>
                    <a:pt x="102" y="108"/>
                  </a:cubicBezTo>
                  <a:cubicBezTo>
                    <a:pt x="103" y="108"/>
                    <a:pt x="103" y="108"/>
                    <a:pt x="103" y="108"/>
                  </a:cubicBezTo>
                  <a:cubicBezTo>
                    <a:pt x="104" y="107"/>
                    <a:pt x="104" y="107"/>
                    <a:pt x="104" y="107"/>
                  </a:cubicBezTo>
                  <a:cubicBezTo>
                    <a:pt x="103" y="106"/>
                    <a:pt x="103" y="106"/>
                    <a:pt x="103" y="106"/>
                  </a:cubicBezTo>
                  <a:cubicBezTo>
                    <a:pt x="104" y="105"/>
                    <a:pt x="104" y="105"/>
                    <a:pt x="104" y="105"/>
                  </a:cubicBezTo>
                  <a:cubicBezTo>
                    <a:pt x="104" y="106"/>
                    <a:pt x="104" y="106"/>
                    <a:pt x="104" y="106"/>
                  </a:cubicBezTo>
                  <a:cubicBezTo>
                    <a:pt x="104" y="107"/>
                    <a:pt x="104" y="107"/>
                    <a:pt x="104" y="107"/>
                  </a:cubicBezTo>
                  <a:cubicBezTo>
                    <a:pt x="104" y="108"/>
                    <a:pt x="104" y="108"/>
                    <a:pt x="104" y="108"/>
                  </a:cubicBezTo>
                  <a:cubicBezTo>
                    <a:pt x="104" y="109"/>
                    <a:pt x="104" y="109"/>
                    <a:pt x="104" y="109"/>
                  </a:cubicBezTo>
                  <a:cubicBezTo>
                    <a:pt x="103" y="111"/>
                    <a:pt x="103" y="111"/>
                    <a:pt x="103" y="111"/>
                  </a:cubicBezTo>
                  <a:cubicBezTo>
                    <a:pt x="102" y="112"/>
                    <a:pt x="102" y="112"/>
                    <a:pt x="102" y="112"/>
                  </a:cubicBezTo>
                  <a:cubicBezTo>
                    <a:pt x="101" y="113"/>
                    <a:pt x="101" y="113"/>
                    <a:pt x="101" y="113"/>
                  </a:cubicBezTo>
                  <a:cubicBezTo>
                    <a:pt x="101" y="114"/>
                    <a:pt x="101" y="114"/>
                    <a:pt x="101" y="114"/>
                  </a:cubicBezTo>
                  <a:cubicBezTo>
                    <a:pt x="101" y="115"/>
                    <a:pt x="101" y="115"/>
                    <a:pt x="101" y="115"/>
                  </a:cubicBezTo>
                  <a:cubicBezTo>
                    <a:pt x="100" y="116"/>
                    <a:pt x="100" y="116"/>
                    <a:pt x="100" y="116"/>
                  </a:cubicBezTo>
                  <a:cubicBezTo>
                    <a:pt x="100" y="116"/>
                    <a:pt x="100" y="116"/>
                    <a:pt x="100" y="116"/>
                  </a:cubicBezTo>
                  <a:cubicBezTo>
                    <a:pt x="99" y="118"/>
                    <a:pt x="99" y="118"/>
                    <a:pt x="99" y="118"/>
                  </a:cubicBezTo>
                  <a:cubicBezTo>
                    <a:pt x="97" y="118"/>
                    <a:pt x="97" y="118"/>
                    <a:pt x="97" y="118"/>
                  </a:cubicBezTo>
                  <a:cubicBezTo>
                    <a:pt x="97" y="119"/>
                    <a:pt x="97" y="119"/>
                    <a:pt x="97" y="119"/>
                  </a:cubicBezTo>
                  <a:cubicBezTo>
                    <a:pt x="96" y="120"/>
                    <a:pt x="96" y="120"/>
                    <a:pt x="96" y="120"/>
                  </a:cubicBezTo>
                  <a:cubicBezTo>
                    <a:pt x="96" y="120"/>
                    <a:pt x="96" y="120"/>
                    <a:pt x="96" y="120"/>
                  </a:cubicBezTo>
                  <a:cubicBezTo>
                    <a:pt x="98" y="120"/>
                    <a:pt x="98" y="120"/>
                    <a:pt x="98" y="120"/>
                  </a:cubicBezTo>
                  <a:cubicBezTo>
                    <a:pt x="99" y="120"/>
                    <a:pt x="99" y="120"/>
                    <a:pt x="99" y="120"/>
                  </a:cubicBezTo>
                  <a:cubicBezTo>
                    <a:pt x="100" y="120"/>
                    <a:pt x="100" y="120"/>
                    <a:pt x="100" y="120"/>
                  </a:cubicBezTo>
                  <a:cubicBezTo>
                    <a:pt x="102" y="118"/>
                    <a:pt x="102" y="118"/>
                    <a:pt x="102" y="118"/>
                  </a:cubicBezTo>
                  <a:cubicBezTo>
                    <a:pt x="102" y="116"/>
                    <a:pt x="102" y="116"/>
                    <a:pt x="102" y="116"/>
                  </a:cubicBezTo>
                  <a:cubicBezTo>
                    <a:pt x="103" y="115"/>
                    <a:pt x="103" y="115"/>
                    <a:pt x="103" y="115"/>
                  </a:cubicBezTo>
                  <a:cubicBezTo>
                    <a:pt x="104" y="115"/>
                    <a:pt x="104" y="115"/>
                    <a:pt x="104" y="115"/>
                  </a:cubicBezTo>
                  <a:cubicBezTo>
                    <a:pt x="104" y="117"/>
                    <a:pt x="104" y="117"/>
                    <a:pt x="104" y="117"/>
                  </a:cubicBezTo>
                  <a:cubicBezTo>
                    <a:pt x="104" y="118"/>
                    <a:pt x="104" y="118"/>
                    <a:pt x="104" y="118"/>
                  </a:cubicBezTo>
                  <a:cubicBezTo>
                    <a:pt x="104" y="118"/>
                    <a:pt x="104" y="118"/>
                    <a:pt x="104" y="118"/>
                  </a:cubicBezTo>
                  <a:cubicBezTo>
                    <a:pt x="104" y="120"/>
                    <a:pt x="104" y="120"/>
                    <a:pt x="104" y="120"/>
                  </a:cubicBezTo>
                  <a:cubicBezTo>
                    <a:pt x="103" y="122"/>
                    <a:pt x="103" y="122"/>
                    <a:pt x="103" y="122"/>
                  </a:cubicBezTo>
                  <a:cubicBezTo>
                    <a:pt x="101" y="122"/>
                    <a:pt x="101" y="122"/>
                    <a:pt x="101" y="122"/>
                  </a:cubicBezTo>
                  <a:cubicBezTo>
                    <a:pt x="102" y="123"/>
                    <a:pt x="102" y="123"/>
                    <a:pt x="102" y="123"/>
                  </a:cubicBezTo>
                  <a:cubicBezTo>
                    <a:pt x="103" y="123"/>
                    <a:pt x="103" y="123"/>
                    <a:pt x="103" y="123"/>
                  </a:cubicBezTo>
                  <a:cubicBezTo>
                    <a:pt x="104" y="123"/>
                    <a:pt x="104" y="123"/>
                    <a:pt x="104" y="123"/>
                  </a:cubicBezTo>
                  <a:cubicBezTo>
                    <a:pt x="104" y="122"/>
                    <a:pt x="104" y="122"/>
                    <a:pt x="104" y="122"/>
                  </a:cubicBezTo>
                  <a:cubicBezTo>
                    <a:pt x="105" y="122"/>
                    <a:pt x="105" y="122"/>
                    <a:pt x="105" y="122"/>
                  </a:cubicBezTo>
                  <a:cubicBezTo>
                    <a:pt x="106" y="121"/>
                    <a:pt x="106" y="121"/>
                    <a:pt x="106" y="121"/>
                  </a:cubicBezTo>
                  <a:cubicBezTo>
                    <a:pt x="107" y="122"/>
                    <a:pt x="107" y="122"/>
                    <a:pt x="107" y="122"/>
                  </a:cubicBezTo>
                  <a:cubicBezTo>
                    <a:pt x="107" y="121"/>
                    <a:pt x="107" y="121"/>
                    <a:pt x="107" y="121"/>
                  </a:cubicBezTo>
                  <a:cubicBezTo>
                    <a:pt x="107" y="122"/>
                    <a:pt x="107" y="122"/>
                    <a:pt x="107" y="122"/>
                  </a:cubicBezTo>
                  <a:cubicBezTo>
                    <a:pt x="106" y="123"/>
                    <a:pt x="106" y="123"/>
                    <a:pt x="106" y="123"/>
                  </a:cubicBezTo>
                  <a:cubicBezTo>
                    <a:pt x="106" y="123"/>
                    <a:pt x="106" y="123"/>
                    <a:pt x="106" y="123"/>
                  </a:cubicBezTo>
                  <a:cubicBezTo>
                    <a:pt x="105" y="123"/>
                    <a:pt x="105" y="123"/>
                    <a:pt x="105" y="123"/>
                  </a:cubicBezTo>
                  <a:cubicBezTo>
                    <a:pt x="106" y="124"/>
                    <a:pt x="106" y="124"/>
                    <a:pt x="106" y="124"/>
                  </a:cubicBezTo>
                  <a:cubicBezTo>
                    <a:pt x="107" y="125"/>
                    <a:pt x="107" y="125"/>
                    <a:pt x="107" y="125"/>
                  </a:cubicBezTo>
                  <a:cubicBezTo>
                    <a:pt x="107" y="126"/>
                    <a:pt x="107" y="126"/>
                    <a:pt x="107" y="126"/>
                  </a:cubicBezTo>
                  <a:cubicBezTo>
                    <a:pt x="107" y="128"/>
                    <a:pt x="107" y="128"/>
                    <a:pt x="107" y="128"/>
                  </a:cubicBezTo>
                  <a:cubicBezTo>
                    <a:pt x="107" y="130"/>
                    <a:pt x="107" y="130"/>
                    <a:pt x="107" y="130"/>
                  </a:cubicBezTo>
                  <a:cubicBezTo>
                    <a:pt x="106" y="131"/>
                    <a:pt x="106" y="131"/>
                    <a:pt x="106" y="131"/>
                  </a:cubicBezTo>
                  <a:cubicBezTo>
                    <a:pt x="106" y="131"/>
                    <a:pt x="106" y="131"/>
                    <a:pt x="106" y="131"/>
                  </a:cubicBezTo>
                  <a:cubicBezTo>
                    <a:pt x="106" y="133"/>
                    <a:pt x="106" y="133"/>
                    <a:pt x="106" y="133"/>
                  </a:cubicBezTo>
                  <a:cubicBezTo>
                    <a:pt x="107" y="133"/>
                    <a:pt x="107" y="133"/>
                    <a:pt x="107" y="133"/>
                  </a:cubicBezTo>
                  <a:cubicBezTo>
                    <a:pt x="107" y="134"/>
                    <a:pt x="107" y="134"/>
                    <a:pt x="107" y="134"/>
                  </a:cubicBezTo>
                  <a:cubicBezTo>
                    <a:pt x="108" y="136"/>
                    <a:pt x="108" y="136"/>
                    <a:pt x="108" y="136"/>
                  </a:cubicBezTo>
                  <a:cubicBezTo>
                    <a:pt x="109" y="138"/>
                    <a:pt x="109" y="138"/>
                    <a:pt x="109" y="138"/>
                  </a:cubicBezTo>
                  <a:cubicBezTo>
                    <a:pt x="110" y="138"/>
                    <a:pt x="110" y="138"/>
                    <a:pt x="110" y="138"/>
                  </a:cubicBezTo>
                  <a:cubicBezTo>
                    <a:pt x="111" y="138"/>
                    <a:pt x="111" y="138"/>
                    <a:pt x="111" y="138"/>
                  </a:cubicBezTo>
                  <a:cubicBezTo>
                    <a:pt x="112" y="139"/>
                    <a:pt x="112" y="139"/>
                    <a:pt x="112" y="139"/>
                  </a:cubicBezTo>
                  <a:cubicBezTo>
                    <a:pt x="113" y="139"/>
                    <a:pt x="113" y="139"/>
                    <a:pt x="113" y="139"/>
                  </a:cubicBezTo>
                  <a:cubicBezTo>
                    <a:pt x="113" y="139"/>
                    <a:pt x="113" y="139"/>
                    <a:pt x="113" y="139"/>
                  </a:cubicBezTo>
                  <a:cubicBezTo>
                    <a:pt x="113" y="139"/>
                    <a:pt x="113" y="139"/>
                    <a:pt x="113" y="139"/>
                  </a:cubicBezTo>
                  <a:cubicBezTo>
                    <a:pt x="114" y="139"/>
                    <a:pt x="114" y="139"/>
                    <a:pt x="114" y="139"/>
                  </a:cubicBezTo>
                  <a:cubicBezTo>
                    <a:pt x="115" y="140"/>
                    <a:pt x="115" y="140"/>
                    <a:pt x="115" y="140"/>
                  </a:cubicBezTo>
                  <a:cubicBezTo>
                    <a:pt x="116" y="140"/>
                    <a:pt x="116" y="140"/>
                    <a:pt x="116" y="140"/>
                  </a:cubicBezTo>
                  <a:cubicBezTo>
                    <a:pt x="117" y="141"/>
                    <a:pt x="117" y="141"/>
                    <a:pt x="117" y="141"/>
                  </a:cubicBezTo>
                  <a:cubicBezTo>
                    <a:pt x="118" y="142"/>
                    <a:pt x="118" y="142"/>
                    <a:pt x="118" y="142"/>
                  </a:cubicBezTo>
                  <a:cubicBezTo>
                    <a:pt x="118" y="142"/>
                    <a:pt x="118" y="142"/>
                    <a:pt x="118" y="142"/>
                  </a:cubicBezTo>
                  <a:cubicBezTo>
                    <a:pt x="119" y="143"/>
                    <a:pt x="119" y="143"/>
                    <a:pt x="119" y="143"/>
                  </a:cubicBezTo>
                  <a:cubicBezTo>
                    <a:pt x="120" y="143"/>
                    <a:pt x="120" y="143"/>
                    <a:pt x="120" y="143"/>
                  </a:cubicBezTo>
                  <a:cubicBezTo>
                    <a:pt x="120" y="143"/>
                    <a:pt x="120" y="143"/>
                    <a:pt x="120" y="143"/>
                  </a:cubicBezTo>
                  <a:cubicBezTo>
                    <a:pt x="122" y="142"/>
                    <a:pt x="122" y="142"/>
                    <a:pt x="122" y="142"/>
                  </a:cubicBezTo>
                  <a:cubicBezTo>
                    <a:pt x="123" y="141"/>
                    <a:pt x="123" y="141"/>
                    <a:pt x="123" y="141"/>
                  </a:cubicBezTo>
                  <a:cubicBezTo>
                    <a:pt x="124" y="141"/>
                    <a:pt x="124" y="141"/>
                    <a:pt x="124" y="141"/>
                  </a:cubicBezTo>
                  <a:cubicBezTo>
                    <a:pt x="125" y="140"/>
                    <a:pt x="125" y="140"/>
                    <a:pt x="125" y="140"/>
                  </a:cubicBezTo>
                  <a:cubicBezTo>
                    <a:pt x="126" y="140"/>
                    <a:pt x="126" y="140"/>
                    <a:pt x="126" y="140"/>
                  </a:cubicBezTo>
                  <a:cubicBezTo>
                    <a:pt x="126" y="140"/>
                    <a:pt x="126" y="140"/>
                    <a:pt x="126" y="140"/>
                  </a:cubicBezTo>
                  <a:cubicBezTo>
                    <a:pt x="126" y="140"/>
                    <a:pt x="126" y="140"/>
                    <a:pt x="126" y="140"/>
                  </a:cubicBezTo>
                  <a:cubicBezTo>
                    <a:pt x="125" y="139"/>
                    <a:pt x="125" y="139"/>
                    <a:pt x="125" y="139"/>
                  </a:cubicBezTo>
                  <a:cubicBezTo>
                    <a:pt x="125" y="139"/>
                    <a:pt x="125" y="139"/>
                    <a:pt x="125" y="139"/>
                  </a:cubicBezTo>
                  <a:cubicBezTo>
                    <a:pt x="127" y="138"/>
                    <a:pt x="127" y="138"/>
                    <a:pt x="127" y="138"/>
                  </a:cubicBezTo>
                  <a:cubicBezTo>
                    <a:pt x="128" y="139"/>
                    <a:pt x="128" y="139"/>
                    <a:pt x="128" y="139"/>
                  </a:cubicBezTo>
                  <a:cubicBezTo>
                    <a:pt x="128" y="140"/>
                    <a:pt x="128" y="140"/>
                    <a:pt x="128" y="140"/>
                  </a:cubicBezTo>
                  <a:cubicBezTo>
                    <a:pt x="127" y="140"/>
                    <a:pt x="127" y="140"/>
                    <a:pt x="127" y="140"/>
                  </a:cubicBezTo>
                  <a:cubicBezTo>
                    <a:pt x="127" y="141"/>
                    <a:pt x="127" y="141"/>
                    <a:pt x="127" y="141"/>
                  </a:cubicBezTo>
                  <a:cubicBezTo>
                    <a:pt x="127" y="141"/>
                    <a:pt x="127" y="141"/>
                    <a:pt x="127" y="141"/>
                  </a:cubicBezTo>
                  <a:cubicBezTo>
                    <a:pt x="128" y="141"/>
                    <a:pt x="128" y="141"/>
                    <a:pt x="128" y="141"/>
                  </a:cubicBezTo>
                  <a:cubicBezTo>
                    <a:pt x="129" y="140"/>
                    <a:pt x="129" y="140"/>
                    <a:pt x="129" y="140"/>
                  </a:cubicBezTo>
                  <a:cubicBezTo>
                    <a:pt x="130" y="141"/>
                    <a:pt x="130" y="141"/>
                    <a:pt x="130" y="141"/>
                  </a:cubicBezTo>
                  <a:cubicBezTo>
                    <a:pt x="130" y="141"/>
                    <a:pt x="130" y="141"/>
                    <a:pt x="130" y="141"/>
                  </a:cubicBezTo>
                  <a:cubicBezTo>
                    <a:pt x="129" y="141"/>
                    <a:pt x="129" y="141"/>
                    <a:pt x="129" y="141"/>
                  </a:cubicBezTo>
                  <a:cubicBezTo>
                    <a:pt x="128" y="142"/>
                    <a:pt x="128" y="142"/>
                    <a:pt x="128" y="142"/>
                  </a:cubicBezTo>
                  <a:cubicBezTo>
                    <a:pt x="130" y="143"/>
                    <a:pt x="130" y="143"/>
                    <a:pt x="130" y="143"/>
                  </a:cubicBezTo>
                  <a:cubicBezTo>
                    <a:pt x="130" y="145"/>
                    <a:pt x="130" y="145"/>
                    <a:pt x="130" y="145"/>
                  </a:cubicBezTo>
                  <a:cubicBezTo>
                    <a:pt x="130" y="144"/>
                    <a:pt x="130" y="144"/>
                    <a:pt x="130" y="144"/>
                  </a:cubicBezTo>
                  <a:cubicBezTo>
                    <a:pt x="131" y="145"/>
                    <a:pt x="131" y="145"/>
                    <a:pt x="131" y="145"/>
                  </a:cubicBezTo>
                  <a:cubicBezTo>
                    <a:pt x="131" y="145"/>
                    <a:pt x="131" y="145"/>
                    <a:pt x="131" y="145"/>
                  </a:cubicBezTo>
                  <a:cubicBezTo>
                    <a:pt x="132" y="146"/>
                    <a:pt x="132" y="146"/>
                    <a:pt x="132" y="146"/>
                  </a:cubicBezTo>
                  <a:cubicBezTo>
                    <a:pt x="132" y="145"/>
                    <a:pt x="132" y="145"/>
                    <a:pt x="132" y="145"/>
                  </a:cubicBezTo>
                  <a:cubicBezTo>
                    <a:pt x="132" y="144"/>
                    <a:pt x="132" y="144"/>
                    <a:pt x="132" y="144"/>
                  </a:cubicBezTo>
                  <a:cubicBezTo>
                    <a:pt x="131" y="145"/>
                    <a:pt x="131" y="145"/>
                    <a:pt x="131" y="145"/>
                  </a:cubicBezTo>
                  <a:cubicBezTo>
                    <a:pt x="131" y="144"/>
                    <a:pt x="131" y="144"/>
                    <a:pt x="131" y="144"/>
                  </a:cubicBezTo>
                  <a:cubicBezTo>
                    <a:pt x="132" y="144"/>
                    <a:pt x="132" y="144"/>
                    <a:pt x="132" y="144"/>
                  </a:cubicBezTo>
                  <a:cubicBezTo>
                    <a:pt x="134" y="144"/>
                    <a:pt x="134" y="144"/>
                    <a:pt x="134" y="144"/>
                  </a:cubicBezTo>
                  <a:cubicBezTo>
                    <a:pt x="134" y="144"/>
                    <a:pt x="134" y="144"/>
                    <a:pt x="134" y="144"/>
                  </a:cubicBezTo>
                  <a:cubicBezTo>
                    <a:pt x="135" y="144"/>
                    <a:pt x="135" y="144"/>
                    <a:pt x="135" y="144"/>
                  </a:cubicBezTo>
                  <a:cubicBezTo>
                    <a:pt x="136" y="142"/>
                    <a:pt x="136" y="142"/>
                    <a:pt x="136" y="142"/>
                  </a:cubicBezTo>
                  <a:cubicBezTo>
                    <a:pt x="138" y="141"/>
                    <a:pt x="138" y="141"/>
                    <a:pt x="138" y="141"/>
                  </a:cubicBezTo>
                  <a:cubicBezTo>
                    <a:pt x="139" y="140"/>
                    <a:pt x="139" y="140"/>
                    <a:pt x="139" y="140"/>
                  </a:cubicBezTo>
                  <a:cubicBezTo>
                    <a:pt x="139" y="140"/>
                    <a:pt x="139" y="140"/>
                    <a:pt x="139" y="140"/>
                  </a:cubicBezTo>
                  <a:cubicBezTo>
                    <a:pt x="138" y="140"/>
                    <a:pt x="138" y="140"/>
                    <a:pt x="138" y="140"/>
                  </a:cubicBezTo>
                  <a:cubicBezTo>
                    <a:pt x="138" y="140"/>
                    <a:pt x="138" y="140"/>
                    <a:pt x="138" y="140"/>
                  </a:cubicBezTo>
                  <a:cubicBezTo>
                    <a:pt x="137" y="140"/>
                    <a:pt x="137" y="140"/>
                    <a:pt x="137" y="140"/>
                  </a:cubicBezTo>
                  <a:cubicBezTo>
                    <a:pt x="138" y="140"/>
                    <a:pt x="138" y="140"/>
                    <a:pt x="138" y="140"/>
                  </a:cubicBezTo>
                  <a:cubicBezTo>
                    <a:pt x="139" y="140"/>
                    <a:pt x="139" y="140"/>
                    <a:pt x="139" y="140"/>
                  </a:cubicBezTo>
                  <a:cubicBezTo>
                    <a:pt x="141" y="139"/>
                    <a:pt x="141" y="139"/>
                    <a:pt x="141" y="139"/>
                  </a:cubicBezTo>
                  <a:cubicBezTo>
                    <a:pt x="145" y="139"/>
                    <a:pt x="145" y="139"/>
                    <a:pt x="145" y="139"/>
                  </a:cubicBezTo>
                  <a:cubicBezTo>
                    <a:pt x="147" y="139"/>
                    <a:pt x="147" y="139"/>
                    <a:pt x="147" y="139"/>
                  </a:cubicBezTo>
                  <a:cubicBezTo>
                    <a:pt x="148" y="138"/>
                    <a:pt x="148" y="138"/>
                    <a:pt x="148" y="138"/>
                  </a:cubicBezTo>
                  <a:cubicBezTo>
                    <a:pt x="148" y="138"/>
                    <a:pt x="148" y="138"/>
                    <a:pt x="148" y="138"/>
                  </a:cubicBezTo>
                  <a:cubicBezTo>
                    <a:pt x="149" y="138"/>
                    <a:pt x="149" y="138"/>
                    <a:pt x="149" y="138"/>
                  </a:cubicBezTo>
                  <a:cubicBezTo>
                    <a:pt x="150" y="137"/>
                    <a:pt x="150" y="137"/>
                    <a:pt x="150" y="137"/>
                  </a:cubicBezTo>
                  <a:cubicBezTo>
                    <a:pt x="151" y="136"/>
                    <a:pt x="151" y="136"/>
                    <a:pt x="151" y="136"/>
                  </a:cubicBezTo>
                  <a:cubicBezTo>
                    <a:pt x="151" y="134"/>
                    <a:pt x="151" y="134"/>
                    <a:pt x="151" y="134"/>
                  </a:cubicBezTo>
                  <a:cubicBezTo>
                    <a:pt x="150" y="133"/>
                    <a:pt x="150" y="133"/>
                    <a:pt x="150" y="133"/>
                  </a:cubicBezTo>
                  <a:cubicBezTo>
                    <a:pt x="152" y="132"/>
                    <a:pt x="152" y="132"/>
                    <a:pt x="152" y="132"/>
                  </a:cubicBezTo>
                  <a:cubicBezTo>
                    <a:pt x="152" y="130"/>
                    <a:pt x="152" y="130"/>
                    <a:pt x="152" y="130"/>
                  </a:cubicBezTo>
                  <a:cubicBezTo>
                    <a:pt x="153" y="129"/>
                    <a:pt x="153" y="129"/>
                    <a:pt x="153" y="129"/>
                  </a:cubicBezTo>
                  <a:cubicBezTo>
                    <a:pt x="153" y="127"/>
                    <a:pt x="153" y="127"/>
                    <a:pt x="153" y="127"/>
                  </a:cubicBezTo>
                  <a:cubicBezTo>
                    <a:pt x="154" y="127"/>
                    <a:pt x="154" y="127"/>
                    <a:pt x="154" y="127"/>
                  </a:cubicBezTo>
                  <a:cubicBezTo>
                    <a:pt x="154" y="126"/>
                    <a:pt x="154" y="126"/>
                    <a:pt x="154" y="126"/>
                  </a:cubicBezTo>
                  <a:cubicBezTo>
                    <a:pt x="156" y="123"/>
                    <a:pt x="156" y="123"/>
                    <a:pt x="156" y="123"/>
                  </a:cubicBezTo>
                  <a:cubicBezTo>
                    <a:pt x="157" y="123"/>
                    <a:pt x="157" y="123"/>
                    <a:pt x="157" y="123"/>
                  </a:cubicBezTo>
                  <a:cubicBezTo>
                    <a:pt x="158" y="121"/>
                    <a:pt x="158" y="121"/>
                    <a:pt x="158" y="121"/>
                  </a:cubicBezTo>
                  <a:cubicBezTo>
                    <a:pt x="159" y="120"/>
                    <a:pt x="159" y="120"/>
                    <a:pt x="159" y="120"/>
                  </a:cubicBezTo>
                  <a:cubicBezTo>
                    <a:pt x="159" y="118"/>
                    <a:pt x="159" y="118"/>
                    <a:pt x="159" y="118"/>
                  </a:cubicBezTo>
                  <a:cubicBezTo>
                    <a:pt x="161" y="117"/>
                    <a:pt x="161" y="117"/>
                    <a:pt x="161" y="117"/>
                  </a:cubicBezTo>
                  <a:cubicBezTo>
                    <a:pt x="160" y="116"/>
                    <a:pt x="160" y="116"/>
                    <a:pt x="160" y="116"/>
                  </a:cubicBezTo>
                  <a:cubicBezTo>
                    <a:pt x="161" y="116"/>
                    <a:pt x="161" y="116"/>
                    <a:pt x="161" y="116"/>
                  </a:cubicBezTo>
                  <a:cubicBezTo>
                    <a:pt x="162" y="115"/>
                    <a:pt x="162" y="115"/>
                    <a:pt x="162" y="115"/>
                  </a:cubicBezTo>
                  <a:cubicBezTo>
                    <a:pt x="161" y="114"/>
                    <a:pt x="161" y="114"/>
                    <a:pt x="161" y="114"/>
                  </a:cubicBezTo>
                  <a:cubicBezTo>
                    <a:pt x="163" y="113"/>
                    <a:pt x="163" y="113"/>
                    <a:pt x="163" y="113"/>
                  </a:cubicBezTo>
                  <a:cubicBezTo>
                    <a:pt x="164" y="112"/>
                    <a:pt x="164" y="112"/>
                    <a:pt x="164" y="112"/>
                  </a:cubicBezTo>
                  <a:cubicBezTo>
                    <a:pt x="164" y="112"/>
                    <a:pt x="164" y="112"/>
                    <a:pt x="164" y="112"/>
                  </a:cubicBezTo>
                  <a:cubicBezTo>
                    <a:pt x="165" y="110"/>
                    <a:pt x="165" y="110"/>
                    <a:pt x="165" y="110"/>
                  </a:cubicBezTo>
                  <a:cubicBezTo>
                    <a:pt x="166" y="110"/>
                    <a:pt x="166" y="110"/>
                    <a:pt x="166" y="110"/>
                  </a:cubicBezTo>
                  <a:cubicBezTo>
                    <a:pt x="167" y="110"/>
                    <a:pt x="167" y="110"/>
                    <a:pt x="167" y="110"/>
                  </a:cubicBezTo>
                  <a:cubicBezTo>
                    <a:pt x="166" y="110"/>
                    <a:pt x="166" y="110"/>
                    <a:pt x="166" y="110"/>
                  </a:cubicBezTo>
                  <a:cubicBezTo>
                    <a:pt x="166" y="109"/>
                    <a:pt x="166" y="109"/>
                    <a:pt x="166" y="109"/>
                  </a:cubicBezTo>
                  <a:cubicBezTo>
                    <a:pt x="168" y="109"/>
                    <a:pt x="168" y="109"/>
                    <a:pt x="168" y="109"/>
                  </a:cubicBezTo>
                  <a:cubicBezTo>
                    <a:pt x="169" y="108"/>
                    <a:pt x="169" y="108"/>
                    <a:pt x="169" y="108"/>
                  </a:cubicBezTo>
                  <a:cubicBezTo>
                    <a:pt x="169" y="107"/>
                    <a:pt x="169" y="107"/>
                    <a:pt x="169" y="107"/>
                  </a:cubicBezTo>
                  <a:cubicBezTo>
                    <a:pt x="169" y="107"/>
                    <a:pt x="169" y="107"/>
                    <a:pt x="169" y="107"/>
                  </a:cubicBezTo>
                  <a:cubicBezTo>
                    <a:pt x="169" y="106"/>
                    <a:pt x="169" y="106"/>
                    <a:pt x="169" y="106"/>
                  </a:cubicBezTo>
                  <a:cubicBezTo>
                    <a:pt x="171" y="105"/>
                    <a:pt x="171" y="105"/>
                    <a:pt x="171" y="105"/>
                  </a:cubicBezTo>
                  <a:cubicBezTo>
                    <a:pt x="171" y="104"/>
                    <a:pt x="171" y="104"/>
                    <a:pt x="171" y="104"/>
                  </a:cubicBezTo>
                  <a:cubicBezTo>
                    <a:pt x="172" y="104"/>
                    <a:pt x="172" y="104"/>
                    <a:pt x="172" y="104"/>
                  </a:cubicBezTo>
                  <a:cubicBezTo>
                    <a:pt x="173" y="102"/>
                    <a:pt x="173" y="102"/>
                    <a:pt x="173" y="102"/>
                  </a:cubicBezTo>
                  <a:cubicBezTo>
                    <a:pt x="173" y="102"/>
                    <a:pt x="173" y="102"/>
                    <a:pt x="173" y="102"/>
                  </a:cubicBezTo>
                  <a:cubicBezTo>
                    <a:pt x="173" y="100"/>
                    <a:pt x="173" y="100"/>
                    <a:pt x="173" y="100"/>
                  </a:cubicBezTo>
                  <a:cubicBezTo>
                    <a:pt x="173" y="100"/>
                    <a:pt x="173" y="100"/>
                    <a:pt x="173" y="100"/>
                  </a:cubicBezTo>
                  <a:cubicBezTo>
                    <a:pt x="173" y="99"/>
                    <a:pt x="173" y="99"/>
                    <a:pt x="173" y="99"/>
                  </a:cubicBezTo>
                  <a:cubicBezTo>
                    <a:pt x="174" y="97"/>
                    <a:pt x="174" y="97"/>
                    <a:pt x="174" y="97"/>
                  </a:cubicBezTo>
                  <a:cubicBezTo>
                    <a:pt x="174" y="95"/>
                    <a:pt x="174" y="95"/>
                    <a:pt x="174" y="95"/>
                  </a:cubicBezTo>
                  <a:cubicBezTo>
                    <a:pt x="176" y="93"/>
                    <a:pt x="176" y="93"/>
                    <a:pt x="176" y="93"/>
                  </a:cubicBezTo>
                  <a:cubicBezTo>
                    <a:pt x="176" y="92"/>
                    <a:pt x="176" y="92"/>
                    <a:pt x="176" y="92"/>
                  </a:cubicBezTo>
                  <a:cubicBezTo>
                    <a:pt x="177" y="90"/>
                    <a:pt x="177" y="90"/>
                    <a:pt x="177" y="90"/>
                  </a:cubicBezTo>
                  <a:cubicBezTo>
                    <a:pt x="178" y="89"/>
                    <a:pt x="178" y="89"/>
                    <a:pt x="178" y="89"/>
                  </a:cubicBezTo>
                  <a:cubicBezTo>
                    <a:pt x="178" y="88"/>
                    <a:pt x="178" y="88"/>
                    <a:pt x="178" y="88"/>
                  </a:cubicBezTo>
                  <a:cubicBezTo>
                    <a:pt x="178" y="87"/>
                    <a:pt x="178" y="87"/>
                    <a:pt x="178" y="87"/>
                  </a:cubicBezTo>
                  <a:cubicBezTo>
                    <a:pt x="179" y="86"/>
                    <a:pt x="179" y="86"/>
                    <a:pt x="179" y="86"/>
                  </a:cubicBezTo>
                  <a:cubicBezTo>
                    <a:pt x="178" y="84"/>
                    <a:pt x="178" y="84"/>
                    <a:pt x="178" y="84"/>
                  </a:cubicBezTo>
                  <a:cubicBezTo>
                    <a:pt x="178" y="83"/>
                    <a:pt x="178" y="83"/>
                    <a:pt x="178" y="83"/>
                  </a:cubicBezTo>
                  <a:cubicBezTo>
                    <a:pt x="178" y="82"/>
                    <a:pt x="178" y="82"/>
                    <a:pt x="178" y="82"/>
                  </a:cubicBezTo>
                  <a:cubicBezTo>
                    <a:pt x="177" y="81"/>
                    <a:pt x="177" y="81"/>
                    <a:pt x="177" y="81"/>
                  </a:cubicBezTo>
                  <a:cubicBezTo>
                    <a:pt x="177" y="80"/>
                    <a:pt x="177" y="80"/>
                    <a:pt x="177" y="80"/>
                  </a:cubicBezTo>
                  <a:cubicBezTo>
                    <a:pt x="178" y="80"/>
                    <a:pt x="178" y="80"/>
                    <a:pt x="178" y="80"/>
                  </a:cubicBezTo>
                  <a:cubicBezTo>
                    <a:pt x="178" y="79"/>
                    <a:pt x="178" y="79"/>
                    <a:pt x="178" y="79"/>
                  </a:cubicBezTo>
                  <a:cubicBezTo>
                    <a:pt x="178" y="78"/>
                    <a:pt x="178" y="78"/>
                    <a:pt x="178" y="78"/>
                  </a:cubicBezTo>
                  <a:cubicBezTo>
                    <a:pt x="178" y="77"/>
                    <a:pt x="178" y="77"/>
                    <a:pt x="178" y="77"/>
                  </a:cubicBezTo>
                  <a:cubicBezTo>
                    <a:pt x="178" y="75"/>
                    <a:pt x="178" y="75"/>
                    <a:pt x="178" y="75"/>
                  </a:cubicBezTo>
                  <a:cubicBezTo>
                    <a:pt x="179" y="74"/>
                    <a:pt x="179" y="74"/>
                    <a:pt x="179" y="74"/>
                  </a:cubicBezTo>
                  <a:cubicBezTo>
                    <a:pt x="178" y="74"/>
                    <a:pt x="178" y="74"/>
                    <a:pt x="178" y="74"/>
                  </a:cubicBezTo>
                  <a:cubicBezTo>
                    <a:pt x="178" y="73"/>
                    <a:pt x="178" y="73"/>
                    <a:pt x="178" y="73"/>
                  </a:cubicBezTo>
                  <a:cubicBezTo>
                    <a:pt x="178" y="71"/>
                    <a:pt x="178" y="71"/>
                    <a:pt x="178" y="71"/>
                  </a:cubicBezTo>
                  <a:cubicBezTo>
                    <a:pt x="178" y="71"/>
                    <a:pt x="178" y="71"/>
                    <a:pt x="178" y="71"/>
                  </a:cubicBezTo>
                  <a:cubicBezTo>
                    <a:pt x="178" y="70"/>
                    <a:pt x="178" y="70"/>
                    <a:pt x="178" y="70"/>
                  </a:cubicBezTo>
                  <a:cubicBezTo>
                    <a:pt x="177" y="70"/>
                    <a:pt x="177" y="70"/>
                    <a:pt x="177" y="70"/>
                  </a:cubicBezTo>
                  <a:cubicBezTo>
                    <a:pt x="177" y="69"/>
                    <a:pt x="177" y="69"/>
                    <a:pt x="177" y="69"/>
                  </a:cubicBezTo>
                  <a:cubicBezTo>
                    <a:pt x="177" y="68"/>
                    <a:pt x="177" y="68"/>
                    <a:pt x="177" y="68"/>
                  </a:cubicBezTo>
                  <a:cubicBezTo>
                    <a:pt x="176" y="68"/>
                    <a:pt x="176" y="68"/>
                    <a:pt x="176" y="68"/>
                  </a:cubicBezTo>
                  <a:cubicBezTo>
                    <a:pt x="175" y="66"/>
                    <a:pt x="175" y="66"/>
                    <a:pt x="175" y="66"/>
                  </a:cubicBezTo>
                  <a:cubicBezTo>
                    <a:pt x="175" y="65"/>
                    <a:pt x="175" y="65"/>
                    <a:pt x="175" y="65"/>
                  </a:cubicBezTo>
                  <a:cubicBezTo>
                    <a:pt x="175" y="64"/>
                    <a:pt x="175" y="64"/>
                    <a:pt x="175" y="64"/>
                  </a:cubicBezTo>
                  <a:cubicBezTo>
                    <a:pt x="174" y="64"/>
                    <a:pt x="174" y="64"/>
                    <a:pt x="174" y="64"/>
                  </a:cubicBezTo>
                  <a:cubicBezTo>
                    <a:pt x="173" y="65"/>
                    <a:pt x="173" y="65"/>
                    <a:pt x="173" y="65"/>
                  </a:cubicBezTo>
                  <a:cubicBezTo>
                    <a:pt x="173" y="64"/>
                    <a:pt x="173" y="64"/>
                    <a:pt x="173" y="64"/>
                  </a:cubicBezTo>
                  <a:cubicBezTo>
                    <a:pt x="173" y="63"/>
                    <a:pt x="173" y="63"/>
                    <a:pt x="173" y="63"/>
                  </a:cubicBezTo>
                  <a:cubicBezTo>
                    <a:pt x="172" y="63"/>
                    <a:pt x="172" y="63"/>
                    <a:pt x="172" y="63"/>
                  </a:cubicBezTo>
                  <a:cubicBezTo>
                    <a:pt x="172" y="62"/>
                    <a:pt x="172" y="62"/>
                    <a:pt x="172" y="62"/>
                  </a:cubicBezTo>
                  <a:cubicBezTo>
                    <a:pt x="171" y="61"/>
                    <a:pt x="171" y="61"/>
                    <a:pt x="171" y="61"/>
                  </a:cubicBezTo>
                  <a:cubicBezTo>
                    <a:pt x="170" y="61"/>
                    <a:pt x="170" y="61"/>
                    <a:pt x="170" y="61"/>
                  </a:cubicBezTo>
                  <a:cubicBezTo>
                    <a:pt x="171" y="60"/>
                    <a:pt x="171" y="60"/>
                    <a:pt x="171" y="60"/>
                  </a:cubicBezTo>
                  <a:cubicBezTo>
                    <a:pt x="170" y="59"/>
                    <a:pt x="170" y="59"/>
                    <a:pt x="170" y="59"/>
                  </a:cubicBezTo>
                  <a:cubicBezTo>
                    <a:pt x="171" y="58"/>
                    <a:pt x="171" y="58"/>
                    <a:pt x="171" y="58"/>
                  </a:cubicBezTo>
                  <a:cubicBezTo>
                    <a:pt x="171" y="57"/>
                    <a:pt x="171" y="57"/>
                    <a:pt x="171" y="57"/>
                  </a:cubicBezTo>
                  <a:cubicBezTo>
                    <a:pt x="171" y="57"/>
                    <a:pt x="171" y="57"/>
                    <a:pt x="171" y="57"/>
                  </a:cubicBezTo>
                  <a:cubicBezTo>
                    <a:pt x="171" y="56"/>
                    <a:pt x="171" y="56"/>
                    <a:pt x="171" y="56"/>
                  </a:cubicBezTo>
                  <a:cubicBezTo>
                    <a:pt x="170" y="56"/>
                    <a:pt x="170" y="56"/>
                    <a:pt x="170" y="56"/>
                  </a:cubicBezTo>
                  <a:cubicBezTo>
                    <a:pt x="170" y="56"/>
                    <a:pt x="170" y="56"/>
                    <a:pt x="170" y="56"/>
                  </a:cubicBezTo>
                  <a:cubicBezTo>
                    <a:pt x="170" y="56"/>
                    <a:pt x="170" y="56"/>
                    <a:pt x="170" y="56"/>
                  </a:cubicBezTo>
                  <a:cubicBezTo>
                    <a:pt x="170" y="57"/>
                    <a:pt x="170" y="57"/>
                    <a:pt x="170" y="57"/>
                  </a:cubicBezTo>
                  <a:cubicBezTo>
                    <a:pt x="168" y="55"/>
                    <a:pt x="168" y="55"/>
                    <a:pt x="168" y="55"/>
                  </a:cubicBezTo>
                  <a:cubicBezTo>
                    <a:pt x="168" y="54"/>
                    <a:pt x="168" y="54"/>
                    <a:pt x="168" y="54"/>
                  </a:cubicBezTo>
                  <a:cubicBezTo>
                    <a:pt x="167" y="54"/>
                    <a:pt x="167" y="54"/>
                    <a:pt x="167" y="54"/>
                  </a:cubicBezTo>
                  <a:cubicBezTo>
                    <a:pt x="167" y="55"/>
                    <a:pt x="167" y="55"/>
                    <a:pt x="167" y="55"/>
                  </a:cubicBezTo>
                  <a:cubicBezTo>
                    <a:pt x="167" y="56"/>
                    <a:pt x="167" y="56"/>
                    <a:pt x="167" y="56"/>
                  </a:cubicBezTo>
                  <a:cubicBezTo>
                    <a:pt x="168" y="57"/>
                    <a:pt x="168" y="57"/>
                    <a:pt x="168" y="57"/>
                  </a:cubicBezTo>
                  <a:cubicBezTo>
                    <a:pt x="167" y="56"/>
                    <a:pt x="167" y="56"/>
                    <a:pt x="167" y="56"/>
                  </a:cubicBezTo>
                  <a:cubicBezTo>
                    <a:pt x="166" y="56"/>
                    <a:pt x="166" y="56"/>
                    <a:pt x="166" y="56"/>
                  </a:cubicBezTo>
                  <a:cubicBezTo>
                    <a:pt x="166" y="55"/>
                    <a:pt x="166" y="55"/>
                    <a:pt x="166" y="55"/>
                  </a:cubicBezTo>
                  <a:cubicBezTo>
                    <a:pt x="166" y="55"/>
                    <a:pt x="166" y="55"/>
                    <a:pt x="166" y="55"/>
                  </a:cubicBezTo>
                  <a:cubicBezTo>
                    <a:pt x="166" y="53"/>
                    <a:pt x="166" y="53"/>
                    <a:pt x="166" y="53"/>
                  </a:cubicBezTo>
                  <a:cubicBezTo>
                    <a:pt x="166" y="52"/>
                    <a:pt x="166" y="52"/>
                    <a:pt x="166" y="52"/>
                  </a:cubicBezTo>
                  <a:cubicBezTo>
                    <a:pt x="166" y="52"/>
                    <a:pt x="166" y="52"/>
                    <a:pt x="166" y="52"/>
                  </a:cubicBezTo>
                  <a:cubicBezTo>
                    <a:pt x="165" y="51"/>
                    <a:pt x="165" y="51"/>
                    <a:pt x="165" y="51"/>
                  </a:cubicBezTo>
                  <a:cubicBezTo>
                    <a:pt x="165" y="51"/>
                    <a:pt x="165" y="51"/>
                    <a:pt x="165" y="51"/>
                  </a:cubicBezTo>
                  <a:cubicBezTo>
                    <a:pt x="165" y="50"/>
                    <a:pt x="165" y="50"/>
                    <a:pt x="165" y="50"/>
                  </a:cubicBezTo>
                  <a:cubicBezTo>
                    <a:pt x="165" y="49"/>
                    <a:pt x="165" y="49"/>
                    <a:pt x="165" y="49"/>
                  </a:cubicBezTo>
                  <a:cubicBezTo>
                    <a:pt x="164" y="48"/>
                    <a:pt x="164" y="48"/>
                    <a:pt x="164" y="48"/>
                  </a:cubicBezTo>
                  <a:cubicBezTo>
                    <a:pt x="163" y="48"/>
                    <a:pt x="163" y="48"/>
                    <a:pt x="163" y="48"/>
                  </a:cubicBezTo>
                  <a:cubicBezTo>
                    <a:pt x="163" y="47"/>
                    <a:pt x="163" y="47"/>
                    <a:pt x="163" y="47"/>
                  </a:cubicBezTo>
                  <a:cubicBezTo>
                    <a:pt x="164" y="47"/>
                    <a:pt x="164" y="47"/>
                    <a:pt x="164" y="47"/>
                  </a:cubicBezTo>
                  <a:cubicBezTo>
                    <a:pt x="164" y="46"/>
                    <a:pt x="164" y="46"/>
                    <a:pt x="164" y="46"/>
                  </a:cubicBezTo>
                  <a:cubicBezTo>
                    <a:pt x="163" y="45"/>
                    <a:pt x="163" y="45"/>
                    <a:pt x="163" y="45"/>
                  </a:cubicBezTo>
                  <a:cubicBezTo>
                    <a:pt x="163" y="45"/>
                    <a:pt x="163" y="45"/>
                    <a:pt x="163" y="45"/>
                  </a:cubicBezTo>
                  <a:cubicBezTo>
                    <a:pt x="162" y="45"/>
                    <a:pt x="162" y="45"/>
                    <a:pt x="162" y="45"/>
                  </a:cubicBezTo>
                  <a:cubicBezTo>
                    <a:pt x="161" y="44"/>
                    <a:pt x="161" y="44"/>
                    <a:pt x="161" y="44"/>
                  </a:cubicBezTo>
                  <a:cubicBezTo>
                    <a:pt x="160" y="44"/>
                    <a:pt x="160" y="44"/>
                    <a:pt x="160" y="44"/>
                  </a:cubicBezTo>
                  <a:cubicBezTo>
                    <a:pt x="160" y="43"/>
                    <a:pt x="160" y="43"/>
                    <a:pt x="160" y="43"/>
                  </a:cubicBezTo>
                  <a:cubicBezTo>
                    <a:pt x="159" y="44"/>
                    <a:pt x="159" y="44"/>
                    <a:pt x="159" y="44"/>
                  </a:cubicBezTo>
                  <a:cubicBezTo>
                    <a:pt x="159" y="43"/>
                    <a:pt x="159" y="43"/>
                    <a:pt x="159" y="43"/>
                  </a:cubicBezTo>
                  <a:cubicBezTo>
                    <a:pt x="158" y="43"/>
                    <a:pt x="158" y="43"/>
                    <a:pt x="158" y="43"/>
                  </a:cubicBezTo>
                  <a:cubicBezTo>
                    <a:pt x="157" y="43"/>
                    <a:pt x="157" y="43"/>
                    <a:pt x="157" y="43"/>
                  </a:cubicBezTo>
                  <a:cubicBezTo>
                    <a:pt x="158" y="43"/>
                    <a:pt x="158" y="43"/>
                    <a:pt x="158" y="43"/>
                  </a:cubicBezTo>
                  <a:cubicBezTo>
                    <a:pt x="159" y="42"/>
                    <a:pt x="159" y="42"/>
                    <a:pt x="159" y="42"/>
                  </a:cubicBezTo>
                  <a:cubicBezTo>
                    <a:pt x="159" y="42"/>
                    <a:pt x="159" y="42"/>
                    <a:pt x="159" y="42"/>
                  </a:cubicBezTo>
                  <a:cubicBezTo>
                    <a:pt x="158" y="41"/>
                    <a:pt x="158" y="41"/>
                    <a:pt x="158" y="41"/>
                  </a:cubicBezTo>
                  <a:cubicBezTo>
                    <a:pt x="157" y="42"/>
                    <a:pt x="157" y="42"/>
                    <a:pt x="157" y="42"/>
                  </a:cubicBezTo>
                  <a:cubicBezTo>
                    <a:pt x="157" y="41"/>
                    <a:pt x="157" y="41"/>
                    <a:pt x="157" y="41"/>
                  </a:cubicBezTo>
                  <a:cubicBezTo>
                    <a:pt x="156" y="41"/>
                    <a:pt x="156" y="41"/>
                    <a:pt x="156" y="41"/>
                  </a:cubicBezTo>
                  <a:cubicBezTo>
                    <a:pt x="156" y="41"/>
                    <a:pt x="156" y="41"/>
                    <a:pt x="156" y="41"/>
                  </a:cubicBezTo>
                  <a:cubicBezTo>
                    <a:pt x="154" y="40"/>
                    <a:pt x="154" y="40"/>
                    <a:pt x="154" y="40"/>
                  </a:cubicBezTo>
                  <a:cubicBezTo>
                    <a:pt x="153" y="39"/>
                    <a:pt x="153" y="39"/>
                    <a:pt x="153" y="39"/>
                  </a:cubicBezTo>
                  <a:cubicBezTo>
                    <a:pt x="153" y="37"/>
                    <a:pt x="153" y="37"/>
                    <a:pt x="153" y="37"/>
                  </a:cubicBezTo>
                  <a:cubicBezTo>
                    <a:pt x="153" y="36"/>
                    <a:pt x="153" y="36"/>
                    <a:pt x="153" y="36"/>
                  </a:cubicBezTo>
                  <a:cubicBezTo>
                    <a:pt x="153" y="35"/>
                    <a:pt x="153" y="35"/>
                    <a:pt x="153" y="35"/>
                  </a:cubicBezTo>
                  <a:cubicBezTo>
                    <a:pt x="153" y="35"/>
                    <a:pt x="153" y="35"/>
                    <a:pt x="153" y="35"/>
                  </a:cubicBezTo>
                  <a:cubicBezTo>
                    <a:pt x="153" y="34"/>
                    <a:pt x="153" y="34"/>
                    <a:pt x="153" y="34"/>
                  </a:cubicBezTo>
                  <a:cubicBezTo>
                    <a:pt x="153" y="32"/>
                    <a:pt x="153" y="32"/>
                    <a:pt x="153" y="32"/>
                  </a:cubicBezTo>
                  <a:cubicBezTo>
                    <a:pt x="152" y="31"/>
                    <a:pt x="152" y="31"/>
                    <a:pt x="152" y="31"/>
                  </a:cubicBezTo>
                  <a:cubicBezTo>
                    <a:pt x="153" y="30"/>
                    <a:pt x="153" y="30"/>
                    <a:pt x="153" y="30"/>
                  </a:cubicBezTo>
                  <a:cubicBezTo>
                    <a:pt x="152" y="30"/>
                    <a:pt x="152" y="30"/>
                    <a:pt x="152" y="30"/>
                  </a:cubicBezTo>
                  <a:cubicBezTo>
                    <a:pt x="152" y="30"/>
                    <a:pt x="152" y="30"/>
                    <a:pt x="152" y="30"/>
                  </a:cubicBezTo>
                  <a:cubicBezTo>
                    <a:pt x="151" y="28"/>
                    <a:pt x="151" y="28"/>
                    <a:pt x="151" y="28"/>
                  </a:cubicBezTo>
                  <a:cubicBezTo>
                    <a:pt x="151" y="26"/>
                    <a:pt x="151" y="26"/>
                    <a:pt x="151" y="26"/>
                  </a:cubicBezTo>
                  <a:cubicBezTo>
                    <a:pt x="151" y="26"/>
                    <a:pt x="151" y="26"/>
                    <a:pt x="151" y="26"/>
                  </a:cubicBezTo>
                  <a:cubicBezTo>
                    <a:pt x="151" y="26"/>
                    <a:pt x="151" y="26"/>
                    <a:pt x="151" y="26"/>
                  </a:cubicBezTo>
                  <a:cubicBezTo>
                    <a:pt x="151" y="25"/>
                    <a:pt x="151" y="25"/>
                    <a:pt x="151" y="25"/>
                  </a:cubicBezTo>
                  <a:cubicBezTo>
                    <a:pt x="151" y="23"/>
                    <a:pt x="151" y="23"/>
                    <a:pt x="151" y="23"/>
                  </a:cubicBezTo>
                  <a:cubicBezTo>
                    <a:pt x="151" y="22"/>
                    <a:pt x="151" y="22"/>
                    <a:pt x="151" y="22"/>
                  </a:cubicBezTo>
                  <a:cubicBezTo>
                    <a:pt x="151" y="21"/>
                    <a:pt x="151" y="21"/>
                    <a:pt x="151" y="21"/>
                  </a:cubicBezTo>
                  <a:cubicBezTo>
                    <a:pt x="151" y="21"/>
                    <a:pt x="151" y="21"/>
                    <a:pt x="151" y="21"/>
                  </a:cubicBezTo>
                  <a:cubicBezTo>
                    <a:pt x="151" y="20"/>
                    <a:pt x="151" y="20"/>
                    <a:pt x="151" y="20"/>
                  </a:cubicBezTo>
                  <a:cubicBezTo>
                    <a:pt x="149" y="19"/>
                    <a:pt x="149" y="19"/>
                    <a:pt x="149" y="19"/>
                  </a:cubicBezTo>
                  <a:cubicBezTo>
                    <a:pt x="148" y="19"/>
                    <a:pt x="148" y="19"/>
                    <a:pt x="148" y="19"/>
                  </a:cubicBezTo>
                  <a:cubicBezTo>
                    <a:pt x="149" y="18"/>
                    <a:pt x="149" y="18"/>
                    <a:pt x="149" y="18"/>
                  </a:cubicBezTo>
                  <a:cubicBezTo>
                    <a:pt x="148" y="17"/>
                    <a:pt x="148" y="17"/>
                    <a:pt x="148" y="17"/>
                  </a:cubicBezTo>
                  <a:cubicBezTo>
                    <a:pt x="147" y="18"/>
                    <a:pt x="147" y="18"/>
                    <a:pt x="147" y="18"/>
                  </a:cubicBezTo>
                  <a:cubicBezTo>
                    <a:pt x="146" y="18"/>
                    <a:pt x="146" y="18"/>
                    <a:pt x="146" y="18"/>
                  </a:cubicBezTo>
                  <a:cubicBezTo>
                    <a:pt x="146" y="18"/>
                    <a:pt x="146" y="18"/>
                    <a:pt x="146" y="18"/>
                  </a:cubicBezTo>
                  <a:cubicBezTo>
                    <a:pt x="145" y="19"/>
                    <a:pt x="145" y="19"/>
                    <a:pt x="145" y="19"/>
                  </a:cubicBezTo>
                  <a:cubicBezTo>
                    <a:pt x="144" y="17"/>
                    <a:pt x="144" y="17"/>
                    <a:pt x="144" y="17"/>
                  </a:cubicBezTo>
                  <a:cubicBezTo>
                    <a:pt x="144" y="17"/>
                    <a:pt x="144" y="17"/>
                    <a:pt x="144" y="17"/>
                  </a:cubicBezTo>
                  <a:cubicBezTo>
                    <a:pt x="144" y="15"/>
                    <a:pt x="144" y="15"/>
                    <a:pt x="144" y="15"/>
                  </a:cubicBezTo>
                  <a:cubicBezTo>
                    <a:pt x="144" y="14"/>
                    <a:pt x="144" y="14"/>
                    <a:pt x="144" y="14"/>
                  </a:cubicBezTo>
                  <a:cubicBezTo>
                    <a:pt x="144" y="12"/>
                    <a:pt x="144" y="12"/>
                    <a:pt x="144" y="12"/>
                  </a:cubicBezTo>
                  <a:cubicBezTo>
                    <a:pt x="144" y="12"/>
                    <a:pt x="144" y="12"/>
                    <a:pt x="144" y="12"/>
                  </a:cubicBezTo>
                  <a:cubicBezTo>
                    <a:pt x="143" y="12"/>
                    <a:pt x="143" y="12"/>
                    <a:pt x="143" y="12"/>
                  </a:cubicBezTo>
                  <a:cubicBezTo>
                    <a:pt x="144" y="11"/>
                    <a:pt x="144" y="11"/>
                    <a:pt x="144" y="11"/>
                  </a:cubicBezTo>
                  <a:cubicBezTo>
                    <a:pt x="143" y="10"/>
                    <a:pt x="143" y="10"/>
                    <a:pt x="143" y="10"/>
                  </a:cubicBezTo>
                  <a:cubicBezTo>
                    <a:pt x="143" y="9"/>
                    <a:pt x="143" y="9"/>
                    <a:pt x="143" y="9"/>
                  </a:cubicBezTo>
                  <a:cubicBezTo>
                    <a:pt x="142" y="9"/>
                    <a:pt x="142" y="9"/>
                    <a:pt x="142" y="9"/>
                  </a:cubicBezTo>
                  <a:cubicBezTo>
                    <a:pt x="142" y="8"/>
                    <a:pt x="142" y="8"/>
                    <a:pt x="142" y="8"/>
                  </a:cubicBezTo>
                  <a:cubicBezTo>
                    <a:pt x="143" y="8"/>
                    <a:pt x="143" y="8"/>
                    <a:pt x="143" y="8"/>
                  </a:cubicBezTo>
                  <a:cubicBezTo>
                    <a:pt x="142" y="7"/>
                    <a:pt x="142" y="7"/>
                    <a:pt x="142" y="7"/>
                  </a:cubicBezTo>
                  <a:cubicBezTo>
                    <a:pt x="142" y="8"/>
                    <a:pt x="142" y="8"/>
                    <a:pt x="142" y="8"/>
                  </a:cubicBezTo>
                  <a:cubicBezTo>
                    <a:pt x="141" y="7"/>
                    <a:pt x="141" y="7"/>
                    <a:pt x="141" y="7"/>
                  </a:cubicBezTo>
                  <a:cubicBezTo>
                    <a:pt x="141" y="5"/>
                    <a:pt x="141" y="5"/>
                    <a:pt x="141" y="5"/>
                  </a:cubicBezTo>
                  <a:cubicBezTo>
                    <a:pt x="141" y="5"/>
                    <a:pt x="141" y="5"/>
                    <a:pt x="141" y="5"/>
                  </a:cubicBezTo>
                  <a:cubicBezTo>
                    <a:pt x="141" y="4"/>
                    <a:pt x="141" y="4"/>
                    <a:pt x="141" y="4"/>
                  </a:cubicBezTo>
                  <a:cubicBezTo>
                    <a:pt x="140" y="3"/>
                    <a:pt x="140" y="3"/>
                    <a:pt x="140" y="3"/>
                  </a:cubicBezTo>
                  <a:cubicBezTo>
                    <a:pt x="140" y="3"/>
                    <a:pt x="140" y="3"/>
                    <a:pt x="140" y="3"/>
                  </a:cubicBezTo>
                  <a:cubicBezTo>
                    <a:pt x="139" y="3"/>
                    <a:pt x="139" y="3"/>
                    <a:pt x="139" y="3"/>
                  </a:cubicBezTo>
                  <a:cubicBezTo>
                    <a:pt x="138" y="4"/>
                    <a:pt x="138" y="4"/>
                    <a:pt x="138" y="4"/>
                  </a:cubicBezTo>
                  <a:cubicBezTo>
                    <a:pt x="138" y="5"/>
                    <a:pt x="138" y="5"/>
                    <a:pt x="138" y="5"/>
                  </a:cubicBezTo>
                  <a:cubicBezTo>
                    <a:pt x="138" y="7"/>
                    <a:pt x="138" y="7"/>
                    <a:pt x="138" y="7"/>
                  </a:cubicBezTo>
                  <a:cubicBezTo>
                    <a:pt x="138" y="7"/>
                    <a:pt x="138" y="7"/>
                    <a:pt x="138" y="7"/>
                  </a:cubicBezTo>
                  <a:cubicBezTo>
                    <a:pt x="138" y="8"/>
                    <a:pt x="138" y="8"/>
                    <a:pt x="138" y="8"/>
                  </a:cubicBezTo>
                  <a:cubicBezTo>
                    <a:pt x="137" y="8"/>
                    <a:pt x="137" y="8"/>
                    <a:pt x="137" y="8"/>
                  </a:cubicBezTo>
                  <a:cubicBezTo>
                    <a:pt x="137" y="9"/>
                    <a:pt x="137" y="9"/>
                    <a:pt x="137" y="9"/>
                  </a:cubicBezTo>
                  <a:cubicBezTo>
                    <a:pt x="136" y="10"/>
                    <a:pt x="136" y="10"/>
                    <a:pt x="136" y="10"/>
                  </a:cubicBezTo>
                  <a:cubicBezTo>
                    <a:pt x="137" y="10"/>
                    <a:pt x="137" y="10"/>
                    <a:pt x="137" y="10"/>
                  </a:cubicBezTo>
                  <a:cubicBezTo>
                    <a:pt x="137" y="11"/>
                    <a:pt x="137" y="11"/>
                    <a:pt x="137" y="11"/>
                  </a:cubicBezTo>
                  <a:cubicBezTo>
                    <a:pt x="137" y="11"/>
                    <a:pt x="137" y="11"/>
                    <a:pt x="137" y="11"/>
                  </a:cubicBezTo>
                  <a:cubicBezTo>
                    <a:pt x="136" y="11"/>
                    <a:pt x="136" y="11"/>
                    <a:pt x="136" y="11"/>
                  </a:cubicBezTo>
                  <a:cubicBezTo>
                    <a:pt x="136" y="12"/>
                    <a:pt x="136" y="12"/>
                    <a:pt x="136" y="12"/>
                  </a:cubicBezTo>
                  <a:cubicBezTo>
                    <a:pt x="135" y="13"/>
                    <a:pt x="135" y="13"/>
                    <a:pt x="135" y="13"/>
                  </a:cubicBezTo>
                  <a:cubicBezTo>
                    <a:pt x="136" y="14"/>
                    <a:pt x="136" y="14"/>
                    <a:pt x="136" y="14"/>
                  </a:cubicBezTo>
                  <a:cubicBezTo>
                    <a:pt x="136" y="14"/>
                    <a:pt x="136" y="14"/>
                    <a:pt x="136" y="14"/>
                  </a:cubicBezTo>
                  <a:cubicBezTo>
                    <a:pt x="136" y="14"/>
                    <a:pt x="136" y="14"/>
                    <a:pt x="136" y="14"/>
                  </a:cubicBezTo>
                  <a:cubicBezTo>
                    <a:pt x="135" y="15"/>
                    <a:pt x="135" y="15"/>
                    <a:pt x="135" y="15"/>
                  </a:cubicBezTo>
                  <a:cubicBezTo>
                    <a:pt x="135" y="17"/>
                    <a:pt x="135" y="17"/>
                    <a:pt x="135" y="17"/>
                  </a:cubicBezTo>
                  <a:cubicBezTo>
                    <a:pt x="135" y="18"/>
                    <a:pt x="135" y="18"/>
                    <a:pt x="135" y="18"/>
                  </a:cubicBezTo>
                  <a:cubicBezTo>
                    <a:pt x="135" y="19"/>
                    <a:pt x="135" y="19"/>
                    <a:pt x="135" y="19"/>
                  </a:cubicBezTo>
                  <a:cubicBezTo>
                    <a:pt x="135" y="20"/>
                    <a:pt x="135" y="20"/>
                    <a:pt x="135" y="20"/>
                  </a:cubicBezTo>
                  <a:cubicBezTo>
                    <a:pt x="135" y="22"/>
                    <a:pt x="135" y="22"/>
                    <a:pt x="135" y="22"/>
                  </a:cubicBezTo>
                  <a:cubicBezTo>
                    <a:pt x="134" y="22"/>
                    <a:pt x="134" y="22"/>
                    <a:pt x="134" y="22"/>
                  </a:cubicBezTo>
                  <a:cubicBezTo>
                    <a:pt x="134" y="23"/>
                    <a:pt x="134" y="23"/>
                    <a:pt x="134" y="23"/>
                  </a:cubicBezTo>
                  <a:cubicBezTo>
                    <a:pt x="133" y="24"/>
                    <a:pt x="133" y="24"/>
                    <a:pt x="133" y="24"/>
                  </a:cubicBezTo>
                  <a:cubicBezTo>
                    <a:pt x="133" y="27"/>
                    <a:pt x="133" y="27"/>
                    <a:pt x="133" y="27"/>
                  </a:cubicBezTo>
                  <a:cubicBezTo>
                    <a:pt x="132" y="28"/>
                    <a:pt x="132" y="28"/>
                    <a:pt x="132" y="28"/>
                  </a:cubicBezTo>
                  <a:cubicBezTo>
                    <a:pt x="133" y="28"/>
                    <a:pt x="133" y="28"/>
                    <a:pt x="133" y="28"/>
                  </a:cubicBezTo>
                  <a:cubicBezTo>
                    <a:pt x="132" y="30"/>
                    <a:pt x="132" y="30"/>
                    <a:pt x="132" y="30"/>
                  </a:cubicBezTo>
                  <a:cubicBezTo>
                    <a:pt x="131" y="30"/>
                    <a:pt x="131" y="30"/>
                    <a:pt x="131" y="30"/>
                  </a:cubicBezTo>
                  <a:cubicBezTo>
                    <a:pt x="131" y="32"/>
                    <a:pt x="131" y="32"/>
                    <a:pt x="131" y="32"/>
                  </a:cubicBezTo>
                  <a:cubicBezTo>
                    <a:pt x="130" y="33"/>
                    <a:pt x="130" y="33"/>
                    <a:pt x="130" y="33"/>
                  </a:cubicBezTo>
                  <a:cubicBezTo>
                    <a:pt x="127" y="34"/>
                    <a:pt x="127" y="34"/>
                    <a:pt x="127" y="34"/>
                  </a:cubicBezTo>
                  <a:cubicBezTo>
                    <a:pt x="126" y="33"/>
                    <a:pt x="126" y="33"/>
                    <a:pt x="126" y="33"/>
                  </a:cubicBezTo>
                  <a:cubicBezTo>
                    <a:pt x="125" y="33"/>
                    <a:pt x="125" y="33"/>
                    <a:pt x="125" y="33"/>
                  </a:cubicBezTo>
                  <a:cubicBezTo>
                    <a:pt x="124" y="32"/>
                    <a:pt x="124" y="32"/>
                    <a:pt x="124" y="32"/>
                  </a:cubicBezTo>
                  <a:cubicBezTo>
                    <a:pt x="123" y="31"/>
                    <a:pt x="123" y="31"/>
                    <a:pt x="123" y="31"/>
                  </a:cubicBezTo>
                  <a:cubicBezTo>
                    <a:pt x="123" y="31"/>
                    <a:pt x="123" y="31"/>
                    <a:pt x="123" y="31"/>
                  </a:cubicBezTo>
                  <a:cubicBezTo>
                    <a:pt x="123" y="31"/>
                    <a:pt x="123" y="31"/>
                    <a:pt x="123" y="31"/>
                  </a:cubicBezTo>
                  <a:cubicBezTo>
                    <a:pt x="122" y="30"/>
                    <a:pt x="122" y="30"/>
                    <a:pt x="122" y="30"/>
                  </a:cubicBezTo>
                  <a:cubicBezTo>
                    <a:pt x="121" y="30"/>
                    <a:pt x="121" y="30"/>
                    <a:pt x="121" y="30"/>
                  </a:cubicBezTo>
                  <a:cubicBezTo>
                    <a:pt x="121" y="29"/>
                    <a:pt x="121" y="29"/>
                    <a:pt x="121" y="29"/>
                  </a:cubicBezTo>
                  <a:cubicBezTo>
                    <a:pt x="119" y="29"/>
                    <a:pt x="119" y="29"/>
                    <a:pt x="119" y="29"/>
                  </a:cubicBezTo>
                  <a:cubicBezTo>
                    <a:pt x="118" y="28"/>
                    <a:pt x="118" y="28"/>
                    <a:pt x="118" y="28"/>
                  </a:cubicBezTo>
                  <a:cubicBezTo>
                    <a:pt x="118" y="28"/>
                    <a:pt x="118" y="28"/>
                    <a:pt x="118" y="28"/>
                  </a:cubicBezTo>
                  <a:cubicBezTo>
                    <a:pt x="117" y="27"/>
                    <a:pt x="117" y="27"/>
                    <a:pt x="117" y="27"/>
                  </a:cubicBezTo>
                  <a:cubicBezTo>
                    <a:pt x="116" y="27"/>
                    <a:pt x="116" y="27"/>
                    <a:pt x="116" y="27"/>
                  </a:cubicBezTo>
                  <a:cubicBezTo>
                    <a:pt x="115" y="26"/>
                    <a:pt x="115" y="26"/>
                    <a:pt x="115" y="26"/>
                  </a:cubicBezTo>
                  <a:cubicBezTo>
                    <a:pt x="114" y="25"/>
                    <a:pt x="114" y="25"/>
                    <a:pt x="114" y="25"/>
                  </a:cubicBezTo>
                  <a:cubicBezTo>
                    <a:pt x="114" y="25"/>
                    <a:pt x="114" y="25"/>
                    <a:pt x="114" y="25"/>
                  </a:cubicBezTo>
                  <a:cubicBezTo>
                    <a:pt x="113" y="25"/>
                    <a:pt x="113" y="25"/>
                    <a:pt x="113" y="25"/>
                  </a:cubicBezTo>
                  <a:cubicBezTo>
                    <a:pt x="112" y="25"/>
                    <a:pt x="112" y="25"/>
                    <a:pt x="112" y="25"/>
                  </a:cubicBezTo>
                  <a:cubicBezTo>
                    <a:pt x="112" y="25"/>
                    <a:pt x="112" y="25"/>
                    <a:pt x="112" y="25"/>
                  </a:cubicBezTo>
                  <a:cubicBezTo>
                    <a:pt x="112" y="25"/>
                    <a:pt x="112" y="25"/>
                    <a:pt x="112" y="25"/>
                  </a:cubicBezTo>
                  <a:cubicBezTo>
                    <a:pt x="111" y="24"/>
                    <a:pt x="111" y="24"/>
                    <a:pt x="111" y="24"/>
                  </a:cubicBezTo>
                  <a:cubicBezTo>
                    <a:pt x="111" y="23"/>
                    <a:pt x="111" y="23"/>
                    <a:pt x="111" y="23"/>
                  </a:cubicBezTo>
                  <a:cubicBezTo>
                    <a:pt x="109" y="22"/>
                    <a:pt x="109" y="22"/>
                    <a:pt x="109" y="22"/>
                  </a:cubicBezTo>
                  <a:cubicBezTo>
                    <a:pt x="109" y="22"/>
                    <a:pt x="109" y="22"/>
                    <a:pt x="109" y="22"/>
                  </a:cubicBezTo>
                  <a:cubicBezTo>
                    <a:pt x="108" y="21"/>
                    <a:pt x="108" y="21"/>
                    <a:pt x="108" y="21"/>
                  </a:cubicBezTo>
                  <a:cubicBezTo>
                    <a:pt x="108" y="20"/>
                    <a:pt x="108" y="20"/>
                    <a:pt x="108" y="20"/>
                  </a:cubicBezTo>
                  <a:cubicBezTo>
                    <a:pt x="108" y="19"/>
                    <a:pt x="108" y="19"/>
                    <a:pt x="108" y="19"/>
                  </a:cubicBezTo>
                  <a:cubicBezTo>
                    <a:pt x="109" y="18"/>
                    <a:pt x="109" y="18"/>
                    <a:pt x="109" y="18"/>
                  </a:cubicBezTo>
                  <a:cubicBezTo>
                    <a:pt x="110" y="17"/>
                    <a:pt x="110" y="17"/>
                    <a:pt x="110" y="17"/>
                  </a:cubicBezTo>
                  <a:cubicBezTo>
                    <a:pt x="110" y="16"/>
                    <a:pt x="110" y="16"/>
                    <a:pt x="110" y="16"/>
                  </a:cubicBezTo>
                  <a:cubicBezTo>
                    <a:pt x="110" y="15"/>
                    <a:pt x="110" y="15"/>
                    <a:pt x="110" y="15"/>
                  </a:cubicBezTo>
                  <a:cubicBezTo>
                    <a:pt x="109" y="16"/>
                    <a:pt x="109" y="16"/>
                    <a:pt x="109" y="16"/>
                  </a:cubicBezTo>
                  <a:cubicBezTo>
                    <a:pt x="109" y="15"/>
                    <a:pt x="109" y="15"/>
                    <a:pt x="109" y="15"/>
                  </a:cubicBezTo>
                  <a:cubicBezTo>
                    <a:pt x="110" y="14"/>
                    <a:pt x="110" y="14"/>
                    <a:pt x="110" y="14"/>
                  </a:cubicBezTo>
                  <a:cubicBezTo>
                    <a:pt x="110" y="13"/>
                    <a:pt x="110" y="13"/>
                    <a:pt x="110" y="13"/>
                  </a:cubicBezTo>
                  <a:cubicBezTo>
                    <a:pt x="110" y="13"/>
                    <a:pt x="110" y="13"/>
                    <a:pt x="110" y="13"/>
                  </a:cubicBezTo>
                  <a:cubicBezTo>
                    <a:pt x="111" y="13"/>
                    <a:pt x="111" y="13"/>
                    <a:pt x="111" y="13"/>
                  </a:cubicBezTo>
                  <a:cubicBezTo>
                    <a:pt x="111" y="13"/>
                    <a:pt x="111" y="13"/>
                    <a:pt x="111" y="13"/>
                  </a:cubicBezTo>
                  <a:cubicBezTo>
                    <a:pt x="112" y="13"/>
                    <a:pt x="112" y="13"/>
                    <a:pt x="112" y="13"/>
                  </a:cubicBezTo>
                  <a:cubicBezTo>
                    <a:pt x="113" y="13"/>
                    <a:pt x="113" y="13"/>
                    <a:pt x="113" y="13"/>
                  </a:cubicBezTo>
                  <a:cubicBezTo>
                    <a:pt x="113" y="12"/>
                    <a:pt x="113" y="12"/>
                    <a:pt x="113" y="12"/>
                  </a:cubicBezTo>
                  <a:cubicBezTo>
                    <a:pt x="112" y="12"/>
                    <a:pt x="112" y="12"/>
                    <a:pt x="112" y="12"/>
                  </a:cubicBezTo>
                  <a:cubicBezTo>
                    <a:pt x="113" y="11"/>
                    <a:pt x="113" y="11"/>
                    <a:pt x="113" y="11"/>
                  </a:cubicBezTo>
                  <a:cubicBezTo>
                    <a:pt x="113" y="11"/>
                    <a:pt x="113" y="11"/>
                    <a:pt x="113" y="11"/>
                  </a:cubicBezTo>
                  <a:cubicBezTo>
                    <a:pt x="114" y="10"/>
                    <a:pt x="114" y="10"/>
                    <a:pt x="114" y="10"/>
                  </a:cubicBezTo>
                  <a:cubicBezTo>
                    <a:pt x="115" y="10"/>
                    <a:pt x="115" y="10"/>
                    <a:pt x="115" y="10"/>
                  </a:cubicBezTo>
                  <a:cubicBezTo>
                    <a:pt x="115" y="9"/>
                    <a:pt x="115" y="9"/>
                    <a:pt x="115" y="9"/>
                  </a:cubicBezTo>
                  <a:cubicBezTo>
                    <a:pt x="115" y="8"/>
                    <a:pt x="115" y="8"/>
                    <a:pt x="115" y="8"/>
                  </a:cubicBezTo>
                  <a:cubicBezTo>
                    <a:pt x="114" y="8"/>
                    <a:pt x="114" y="8"/>
                    <a:pt x="114" y="8"/>
                  </a:cubicBezTo>
                  <a:cubicBezTo>
                    <a:pt x="114" y="9"/>
                    <a:pt x="114" y="9"/>
                    <a:pt x="114" y="9"/>
                  </a:cubicBezTo>
                  <a:cubicBezTo>
                    <a:pt x="113" y="8"/>
                    <a:pt x="113" y="8"/>
                    <a:pt x="113" y="8"/>
                  </a:cubicBezTo>
                  <a:cubicBezTo>
                    <a:pt x="113" y="7"/>
                    <a:pt x="113" y="7"/>
                    <a:pt x="113" y="7"/>
                  </a:cubicBezTo>
                  <a:cubicBezTo>
                    <a:pt x="112" y="7"/>
                    <a:pt x="112" y="7"/>
                    <a:pt x="112" y="7"/>
                  </a:cubicBezTo>
                  <a:cubicBezTo>
                    <a:pt x="111" y="9"/>
                    <a:pt x="111" y="9"/>
                    <a:pt x="111" y="9"/>
                  </a:cubicBezTo>
                  <a:cubicBezTo>
                    <a:pt x="112" y="9"/>
                    <a:pt x="112" y="9"/>
                    <a:pt x="112" y="9"/>
                  </a:cubicBezTo>
                  <a:cubicBezTo>
                    <a:pt x="112" y="9"/>
                    <a:pt x="112" y="9"/>
                    <a:pt x="112" y="9"/>
                  </a:cubicBezTo>
                  <a:cubicBezTo>
                    <a:pt x="111" y="10"/>
                    <a:pt x="111" y="10"/>
                    <a:pt x="111" y="10"/>
                  </a:cubicBezTo>
                  <a:cubicBezTo>
                    <a:pt x="110" y="9"/>
                    <a:pt x="110" y="9"/>
                    <a:pt x="110" y="9"/>
                  </a:cubicBezTo>
                  <a:cubicBezTo>
                    <a:pt x="110" y="9"/>
                    <a:pt x="110" y="9"/>
                    <a:pt x="110" y="9"/>
                  </a:cubicBezTo>
                  <a:cubicBezTo>
                    <a:pt x="110" y="8"/>
                    <a:pt x="110" y="8"/>
                    <a:pt x="110" y="8"/>
                  </a:cubicBezTo>
                  <a:cubicBezTo>
                    <a:pt x="109" y="9"/>
                    <a:pt x="109" y="9"/>
                    <a:pt x="109" y="9"/>
                  </a:cubicBezTo>
                  <a:cubicBezTo>
                    <a:pt x="109" y="9"/>
                    <a:pt x="109" y="9"/>
                    <a:pt x="109" y="9"/>
                  </a:cubicBezTo>
                  <a:cubicBezTo>
                    <a:pt x="109" y="8"/>
                    <a:pt x="109" y="8"/>
                    <a:pt x="109" y="8"/>
                  </a:cubicBezTo>
                  <a:cubicBezTo>
                    <a:pt x="109" y="8"/>
                    <a:pt x="109" y="8"/>
                    <a:pt x="109" y="8"/>
                  </a:cubicBezTo>
                  <a:cubicBezTo>
                    <a:pt x="110" y="8"/>
                    <a:pt x="110" y="8"/>
                    <a:pt x="110" y="8"/>
                  </a:cubicBezTo>
                  <a:cubicBezTo>
                    <a:pt x="109" y="8"/>
                    <a:pt x="109" y="8"/>
                    <a:pt x="109" y="8"/>
                  </a:cubicBezTo>
                  <a:cubicBezTo>
                    <a:pt x="108" y="8"/>
                    <a:pt x="108" y="8"/>
                    <a:pt x="108" y="8"/>
                  </a:cubicBezTo>
                  <a:cubicBezTo>
                    <a:pt x="107" y="9"/>
                    <a:pt x="107" y="9"/>
                    <a:pt x="107" y="9"/>
                  </a:cubicBezTo>
                  <a:cubicBezTo>
                    <a:pt x="107" y="9"/>
                    <a:pt x="107" y="9"/>
                    <a:pt x="107" y="9"/>
                  </a:cubicBezTo>
                  <a:cubicBezTo>
                    <a:pt x="107" y="9"/>
                    <a:pt x="107" y="9"/>
                    <a:pt x="107" y="9"/>
                  </a:cubicBezTo>
                  <a:cubicBezTo>
                    <a:pt x="107" y="9"/>
                    <a:pt x="107" y="9"/>
                    <a:pt x="107" y="9"/>
                  </a:cubicBezTo>
                  <a:cubicBezTo>
                    <a:pt x="106" y="9"/>
                    <a:pt x="106" y="9"/>
                    <a:pt x="106" y="9"/>
                  </a:cubicBezTo>
                  <a:cubicBezTo>
                    <a:pt x="106" y="8"/>
                    <a:pt x="106" y="8"/>
                    <a:pt x="106" y="8"/>
                  </a:cubicBezTo>
                  <a:cubicBezTo>
                    <a:pt x="105" y="7"/>
                    <a:pt x="105" y="7"/>
                    <a:pt x="105" y="7"/>
                  </a:cubicBezTo>
                  <a:cubicBezTo>
                    <a:pt x="105" y="7"/>
                    <a:pt x="105" y="7"/>
                    <a:pt x="105" y="7"/>
                  </a:cubicBezTo>
                  <a:cubicBezTo>
                    <a:pt x="104" y="8"/>
                    <a:pt x="104" y="8"/>
                    <a:pt x="104" y="8"/>
                  </a:cubicBezTo>
                  <a:cubicBezTo>
                    <a:pt x="103" y="8"/>
                    <a:pt x="103" y="8"/>
                    <a:pt x="103" y="8"/>
                  </a:cubicBezTo>
                  <a:cubicBezTo>
                    <a:pt x="102" y="8"/>
                    <a:pt x="102" y="8"/>
                    <a:pt x="102" y="8"/>
                  </a:cubicBezTo>
                  <a:cubicBezTo>
                    <a:pt x="102" y="7"/>
                    <a:pt x="102" y="7"/>
                    <a:pt x="102" y="7"/>
                  </a:cubicBezTo>
                  <a:cubicBezTo>
                    <a:pt x="102" y="7"/>
                    <a:pt x="102" y="7"/>
                    <a:pt x="102" y="7"/>
                  </a:cubicBezTo>
                  <a:cubicBezTo>
                    <a:pt x="101" y="6"/>
                    <a:pt x="101" y="6"/>
                    <a:pt x="101" y="6"/>
                  </a:cubicBezTo>
                  <a:cubicBezTo>
                    <a:pt x="100" y="7"/>
                    <a:pt x="100" y="7"/>
                    <a:pt x="100" y="7"/>
                  </a:cubicBezTo>
                  <a:cubicBezTo>
                    <a:pt x="99" y="7"/>
                    <a:pt x="99" y="7"/>
                    <a:pt x="99" y="7"/>
                  </a:cubicBezTo>
                  <a:cubicBezTo>
                    <a:pt x="98" y="6"/>
                    <a:pt x="98" y="6"/>
                    <a:pt x="98" y="6"/>
                  </a:cubicBezTo>
                  <a:cubicBezTo>
                    <a:pt x="98" y="6"/>
                    <a:pt x="98" y="6"/>
                    <a:pt x="98" y="6"/>
                  </a:cubicBezTo>
                  <a:cubicBezTo>
                    <a:pt x="98" y="5"/>
                    <a:pt x="98" y="5"/>
                    <a:pt x="98" y="5"/>
                  </a:cubicBezTo>
                  <a:cubicBezTo>
                    <a:pt x="97" y="5"/>
                    <a:pt x="97" y="5"/>
                    <a:pt x="97" y="5"/>
                  </a:cubicBezTo>
                  <a:cubicBezTo>
                    <a:pt x="97" y="5"/>
                    <a:pt x="97" y="5"/>
                    <a:pt x="97" y="5"/>
                  </a:cubicBezTo>
                  <a:cubicBezTo>
                    <a:pt x="96" y="6"/>
                    <a:pt x="96" y="6"/>
                    <a:pt x="96" y="6"/>
                  </a:cubicBezTo>
                  <a:cubicBezTo>
                    <a:pt x="96" y="5"/>
                    <a:pt x="96" y="5"/>
                    <a:pt x="96" y="5"/>
                  </a:cubicBezTo>
                  <a:cubicBezTo>
                    <a:pt x="95" y="5"/>
                    <a:pt x="95" y="5"/>
                    <a:pt x="95" y="5"/>
                  </a:cubicBezTo>
                  <a:cubicBezTo>
                    <a:pt x="94" y="4"/>
                    <a:pt x="94" y="4"/>
                    <a:pt x="94" y="4"/>
                  </a:cubicBezTo>
                  <a:cubicBezTo>
                    <a:pt x="93" y="4"/>
                    <a:pt x="93" y="4"/>
                    <a:pt x="93" y="4"/>
                  </a:cubicBezTo>
                  <a:cubicBezTo>
                    <a:pt x="93" y="4"/>
                    <a:pt x="93" y="4"/>
                    <a:pt x="93" y="4"/>
                  </a:cubicBezTo>
                  <a:cubicBezTo>
                    <a:pt x="92" y="4"/>
                    <a:pt x="92" y="4"/>
                    <a:pt x="92" y="4"/>
                  </a:cubicBezTo>
                  <a:cubicBezTo>
                    <a:pt x="93" y="5"/>
                    <a:pt x="93" y="5"/>
                    <a:pt x="93" y="5"/>
                  </a:cubicBezTo>
                  <a:cubicBezTo>
                    <a:pt x="93" y="5"/>
                    <a:pt x="93" y="5"/>
                    <a:pt x="93" y="5"/>
                  </a:cubicBezTo>
                  <a:cubicBezTo>
                    <a:pt x="94" y="5"/>
                    <a:pt x="94" y="5"/>
                    <a:pt x="94" y="5"/>
                  </a:cubicBezTo>
                  <a:cubicBezTo>
                    <a:pt x="94" y="5"/>
                    <a:pt x="94" y="5"/>
                    <a:pt x="94" y="5"/>
                  </a:cubicBezTo>
                  <a:cubicBezTo>
                    <a:pt x="96" y="6"/>
                    <a:pt x="96" y="6"/>
                    <a:pt x="96" y="6"/>
                  </a:cubicBezTo>
                  <a:cubicBezTo>
                    <a:pt x="95" y="7"/>
                    <a:pt x="95" y="7"/>
                    <a:pt x="95" y="7"/>
                  </a:cubicBezTo>
                  <a:cubicBezTo>
                    <a:pt x="96" y="8"/>
                    <a:pt x="96" y="8"/>
                    <a:pt x="96" y="8"/>
                  </a:cubicBezTo>
                  <a:cubicBezTo>
                    <a:pt x="95" y="8"/>
                    <a:pt x="95" y="8"/>
                    <a:pt x="95" y="8"/>
                  </a:cubicBezTo>
                  <a:cubicBezTo>
                    <a:pt x="94" y="9"/>
                    <a:pt x="94" y="9"/>
                    <a:pt x="94" y="9"/>
                  </a:cubicBezTo>
                  <a:cubicBezTo>
                    <a:pt x="94" y="8"/>
                    <a:pt x="94" y="8"/>
                    <a:pt x="94" y="8"/>
                  </a:cubicBezTo>
                  <a:cubicBezTo>
                    <a:pt x="94" y="8"/>
                    <a:pt x="94" y="8"/>
                    <a:pt x="94" y="8"/>
                  </a:cubicBezTo>
                  <a:cubicBezTo>
                    <a:pt x="93" y="9"/>
                    <a:pt x="93" y="9"/>
                    <a:pt x="93" y="9"/>
                  </a:cubicBezTo>
                  <a:cubicBezTo>
                    <a:pt x="90" y="9"/>
                    <a:pt x="90" y="9"/>
                    <a:pt x="90" y="9"/>
                  </a:cubicBezTo>
                  <a:cubicBezTo>
                    <a:pt x="89" y="8"/>
                    <a:pt x="89" y="8"/>
                    <a:pt x="89" y="8"/>
                  </a:cubicBezTo>
                  <a:cubicBezTo>
                    <a:pt x="89" y="8"/>
                    <a:pt x="89" y="8"/>
                    <a:pt x="89" y="8"/>
                  </a:cubicBezTo>
                  <a:cubicBezTo>
                    <a:pt x="88" y="9"/>
                    <a:pt x="88" y="9"/>
                    <a:pt x="88" y="9"/>
                  </a:cubicBezTo>
                  <a:cubicBezTo>
                    <a:pt x="88" y="9"/>
                    <a:pt x="88" y="9"/>
                    <a:pt x="88" y="9"/>
                  </a:cubicBezTo>
                  <a:cubicBezTo>
                    <a:pt x="87" y="9"/>
                    <a:pt x="87" y="9"/>
                    <a:pt x="87" y="9"/>
                  </a:cubicBezTo>
                  <a:cubicBezTo>
                    <a:pt x="88" y="10"/>
                    <a:pt x="88" y="10"/>
                    <a:pt x="88" y="10"/>
                  </a:cubicBezTo>
                  <a:cubicBezTo>
                    <a:pt x="87" y="10"/>
                    <a:pt x="87" y="10"/>
                    <a:pt x="87" y="10"/>
                  </a:cubicBezTo>
                  <a:cubicBezTo>
                    <a:pt x="86" y="10"/>
                    <a:pt x="86" y="10"/>
                    <a:pt x="86" y="10"/>
                  </a:cubicBezTo>
                  <a:cubicBezTo>
                    <a:pt x="86" y="10"/>
                    <a:pt x="86" y="10"/>
                    <a:pt x="86" y="10"/>
                  </a:cubicBezTo>
                  <a:cubicBezTo>
                    <a:pt x="86" y="11"/>
                    <a:pt x="86" y="11"/>
                    <a:pt x="86" y="11"/>
                  </a:cubicBezTo>
                  <a:cubicBezTo>
                    <a:pt x="86" y="11"/>
                    <a:pt x="86" y="11"/>
                    <a:pt x="86"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3"/>
                    <a:pt x="84" y="13"/>
                    <a:pt x="84" y="13"/>
                  </a:cubicBezTo>
                  <a:cubicBezTo>
                    <a:pt x="85" y="13"/>
                    <a:pt x="85" y="13"/>
                    <a:pt x="85" y="13"/>
                  </a:cubicBezTo>
                  <a:cubicBezTo>
                    <a:pt x="85" y="14"/>
                    <a:pt x="85" y="14"/>
                    <a:pt x="85" y="14"/>
                  </a:cubicBezTo>
                  <a:cubicBezTo>
                    <a:pt x="84" y="13"/>
                    <a:pt x="84" y="13"/>
                    <a:pt x="84" y="13"/>
                  </a:cubicBezTo>
                  <a:cubicBezTo>
                    <a:pt x="83" y="14"/>
                    <a:pt x="83" y="14"/>
                    <a:pt x="83" y="14"/>
                  </a:cubicBezTo>
                  <a:cubicBezTo>
                    <a:pt x="83" y="14"/>
                    <a:pt x="83" y="14"/>
                    <a:pt x="83" y="14"/>
                  </a:cubicBezTo>
                  <a:cubicBezTo>
                    <a:pt x="82" y="15"/>
                    <a:pt x="82" y="15"/>
                    <a:pt x="82" y="15"/>
                  </a:cubicBezTo>
                  <a:cubicBezTo>
                    <a:pt x="81" y="16"/>
                    <a:pt x="81" y="16"/>
                    <a:pt x="81" y="16"/>
                  </a:cubicBezTo>
                  <a:cubicBezTo>
                    <a:pt x="81" y="16"/>
                    <a:pt x="81" y="16"/>
                    <a:pt x="81" y="16"/>
                  </a:cubicBezTo>
                  <a:cubicBezTo>
                    <a:pt x="80" y="18"/>
                    <a:pt x="80" y="18"/>
                    <a:pt x="80" y="18"/>
                  </a:cubicBezTo>
                  <a:cubicBezTo>
                    <a:pt x="80" y="18"/>
                    <a:pt x="80" y="18"/>
                    <a:pt x="80" y="18"/>
                  </a:cubicBezTo>
                  <a:cubicBezTo>
                    <a:pt x="80" y="18"/>
                    <a:pt x="80" y="18"/>
                    <a:pt x="80" y="18"/>
                  </a:cubicBezTo>
                  <a:cubicBezTo>
                    <a:pt x="82" y="19"/>
                    <a:pt x="82" y="19"/>
                    <a:pt x="82" y="19"/>
                  </a:cubicBezTo>
                  <a:cubicBezTo>
                    <a:pt x="81" y="19"/>
                    <a:pt x="81" y="19"/>
                    <a:pt x="81" y="19"/>
                  </a:cubicBezTo>
                  <a:cubicBezTo>
                    <a:pt x="81" y="19"/>
                    <a:pt x="81" y="19"/>
                    <a:pt x="81" y="19"/>
                  </a:cubicBezTo>
                  <a:cubicBezTo>
                    <a:pt x="83" y="20"/>
                    <a:pt x="83" y="20"/>
                    <a:pt x="83" y="20"/>
                  </a:cubicBezTo>
                  <a:cubicBezTo>
                    <a:pt x="82" y="20"/>
                    <a:pt x="82" y="20"/>
                    <a:pt x="82" y="20"/>
                  </a:cubicBezTo>
                  <a:cubicBezTo>
                    <a:pt x="81" y="20"/>
                    <a:pt x="81" y="20"/>
                    <a:pt x="81" y="20"/>
                  </a:cubicBezTo>
                  <a:cubicBezTo>
                    <a:pt x="80" y="20"/>
                    <a:pt x="80" y="20"/>
                    <a:pt x="80" y="20"/>
                  </a:cubicBezTo>
                  <a:cubicBezTo>
                    <a:pt x="80" y="20"/>
                    <a:pt x="80" y="20"/>
                    <a:pt x="80" y="20"/>
                  </a:cubicBezTo>
                  <a:cubicBezTo>
                    <a:pt x="81" y="21"/>
                    <a:pt x="81" y="21"/>
                    <a:pt x="81" y="21"/>
                  </a:cubicBezTo>
                  <a:cubicBezTo>
                    <a:pt x="81" y="22"/>
                    <a:pt x="81" y="22"/>
                    <a:pt x="81" y="22"/>
                  </a:cubicBezTo>
                  <a:cubicBezTo>
                    <a:pt x="82" y="22"/>
                    <a:pt x="82" y="22"/>
                    <a:pt x="82" y="22"/>
                  </a:cubicBezTo>
                  <a:cubicBezTo>
                    <a:pt x="81" y="22"/>
                    <a:pt x="81" y="22"/>
                    <a:pt x="81" y="22"/>
                  </a:cubicBezTo>
                  <a:cubicBezTo>
                    <a:pt x="80" y="20"/>
                    <a:pt x="80" y="20"/>
                    <a:pt x="80" y="20"/>
                  </a:cubicBezTo>
                  <a:cubicBezTo>
                    <a:pt x="79" y="20"/>
                    <a:pt x="79" y="20"/>
                    <a:pt x="79" y="20"/>
                  </a:cubicBezTo>
                  <a:cubicBezTo>
                    <a:pt x="79" y="21"/>
                    <a:pt x="79" y="21"/>
                    <a:pt x="79" y="21"/>
                  </a:cubicBezTo>
                  <a:cubicBezTo>
                    <a:pt x="79" y="21"/>
                    <a:pt x="79" y="21"/>
                    <a:pt x="79" y="21"/>
                  </a:cubicBezTo>
                  <a:cubicBezTo>
                    <a:pt x="79" y="21"/>
                    <a:pt x="79" y="21"/>
                    <a:pt x="79" y="21"/>
                  </a:cubicBezTo>
                  <a:cubicBezTo>
                    <a:pt x="77" y="20"/>
                    <a:pt x="77" y="20"/>
                    <a:pt x="77" y="20"/>
                  </a:cubicBezTo>
                  <a:cubicBezTo>
                    <a:pt x="75" y="20"/>
                    <a:pt x="75" y="20"/>
                    <a:pt x="75" y="20"/>
                  </a:cubicBezTo>
                  <a:cubicBezTo>
                    <a:pt x="76" y="20"/>
                    <a:pt x="76" y="20"/>
                    <a:pt x="76" y="20"/>
                  </a:cubicBezTo>
                  <a:cubicBezTo>
                    <a:pt x="75" y="21"/>
                    <a:pt x="75" y="21"/>
                    <a:pt x="75" y="21"/>
                  </a:cubicBezTo>
                  <a:cubicBezTo>
                    <a:pt x="75" y="20"/>
                    <a:pt x="75" y="20"/>
                    <a:pt x="75" y="20"/>
                  </a:cubicBezTo>
                  <a:cubicBezTo>
                    <a:pt x="75" y="20"/>
                    <a:pt x="75" y="20"/>
                    <a:pt x="75" y="20"/>
                  </a:cubicBezTo>
                  <a:cubicBezTo>
                    <a:pt x="74" y="21"/>
                    <a:pt x="74" y="21"/>
                    <a:pt x="74" y="21"/>
                  </a:cubicBezTo>
                  <a:cubicBezTo>
                    <a:pt x="75" y="22"/>
                    <a:pt x="75" y="22"/>
                    <a:pt x="75" y="22"/>
                  </a:cubicBezTo>
                  <a:cubicBezTo>
                    <a:pt x="75" y="22"/>
                    <a:pt x="75" y="22"/>
                    <a:pt x="75" y="22"/>
                  </a:cubicBezTo>
                  <a:cubicBezTo>
                    <a:pt x="75" y="22"/>
                    <a:pt x="75" y="22"/>
                    <a:pt x="75" y="22"/>
                  </a:cubicBezTo>
                  <a:cubicBezTo>
                    <a:pt x="74" y="22"/>
                    <a:pt x="74" y="22"/>
                    <a:pt x="74" y="22"/>
                  </a:cubicBezTo>
                  <a:cubicBezTo>
                    <a:pt x="74" y="22"/>
                    <a:pt x="74" y="22"/>
                    <a:pt x="74" y="22"/>
                  </a:cubicBezTo>
                  <a:cubicBezTo>
                    <a:pt x="73" y="23"/>
                    <a:pt x="73" y="23"/>
                    <a:pt x="73" y="23"/>
                  </a:cubicBezTo>
                  <a:cubicBezTo>
                    <a:pt x="72" y="23"/>
                    <a:pt x="72" y="23"/>
                    <a:pt x="72" y="23"/>
                  </a:cubicBezTo>
                  <a:cubicBezTo>
                    <a:pt x="73" y="23"/>
                    <a:pt x="73" y="23"/>
                    <a:pt x="73" y="23"/>
                  </a:cubicBezTo>
                  <a:cubicBezTo>
                    <a:pt x="74" y="22"/>
                    <a:pt x="74" y="22"/>
                    <a:pt x="74" y="22"/>
                  </a:cubicBezTo>
                  <a:cubicBezTo>
                    <a:pt x="74" y="20"/>
                    <a:pt x="74" y="20"/>
                    <a:pt x="74" y="20"/>
                  </a:cubicBezTo>
                  <a:cubicBezTo>
                    <a:pt x="74" y="20"/>
                    <a:pt x="74" y="20"/>
                    <a:pt x="74" y="20"/>
                  </a:cubicBezTo>
                  <a:cubicBezTo>
                    <a:pt x="74" y="19"/>
                    <a:pt x="74" y="19"/>
                    <a:pt x="74" y="19"/>
                  </a:cubicBezTo>
                  <a:cubicBezTo>
                    <a:pt x="73" y="19"/>
                    <a:pt x="73" y="19"/>
                    <a:pt x="73" y="19"/>
                  </a:cubicBezTo>
                  <a:cubicBezTo>
                    <a:pt x="72" y="17"/>
                    <a:pt x="72" y="17"/>
                    <a:pt x="72" y="17"/>
                  </a:cubicBezTo>
                  <a:cubicBezTo>
                    <a:pt x="71" y="16"/>
                    <a:pt x="71" y="16"/>
                    <a:pt x="71" y="16"/>
                  </a:cubicBezTo>
                  <a:cubicBezTo>
                    <a:pt x="70" y="16"/>
                    <a:pt x="70" y="16"/>
                    <a:pt x="70" y="16"/>
                  </a:cubicBezTo>
                  <a:cubicBezTo>
                    <a:pt x="69" y="15"/>
                    <a:pt x="69" y="15"/>
                    <a:pt x="69" y="15"/>
                  </a:cubicBezTo>
                  <a:cubicBezTo>
                    <a:pt x="69" y="16"/>
                    <a:pt x="69" y="16"/>
                    <a:pt x="69" y="16"/>
                  </a:cubicBezTo>
                  <a:cubicBezTo>
                    <a:pt x="69" y="16"/>
                    <a:pt x="69" y="16"/>
                    <a:pt x="69" y="16"/>
                  </a:cubicBezTo>
                  <a:cubicBezTo>
                    <a:pt x="68" y="16"/>
                    <a:pt x="68" y="16"/>
                    <a:pt x="68" y="16"/>
                  </a:cubicBezTo>
                  <a:cubicBezTo>
                    <a:pt x="68" y="17"/>
                    <a:pt x="68" y="17"/>
                    <a:pt x="68" y="17"/>
                  </a:cubicBezTo>
                  <a:cubicBezTo>
                    <a:pt x="67" y="17"/>
                    <a:pt x="67" y="17"/>
                    <a:pt x="67" y="17"/>
                  </a:cubicBezTo>
                  <a:cubicBezTo>
                    <a:pt x="67" y="16"/>
                    <a:pt x="67" y="16"/>
                    <a:pt x="67" y="16"/>
                  </a:cubicBezTo>
                  <a:cubicBezTo>
                    <a:pt x="67" y="17"/>
                    <a:pt x="67" y="17"/>
                    <a:pt x="67" y="17"/>
                  </a:cubicBezTo>
                  <a:cubicBezTo>
                    <a:pt x="66" y="17"/>
                    <a:pt x="66" y="17"/>
                    <a:pt x="66" y="17"/>
                  </a:cubicBezTo>
                  <a:cubicBezTo>
                    <a:pt x="66" y="16"/>
                    <a:pt x="66" y="16"/>
                    <a:pt x="66" y="16"/>
                  </a:cubicBezTo>
                  <a:cubicBezTo>
                    <a:pt x="65" y="16"/>
                    <a:pt x="65" y="16"/>
                    <a:pt x="65" y="16"/>
                  </a:cubicBezTo>
                  <a:cubicBezTo>
                    <a:pt x="65" y="17"/>
                    <a:pt x="65" y="17"/>
                    <a:pt x="65" y="17"/>
                  </a:cubicBezTo>
                  <a:cubicBezTo>
                    <a:pt x="66" y="17"/>
                    <a:pt x="66" y="17"/>
                    <a:pt x="66" y="17"/>
                  </a:cubicBezTo>
                  <a:cubicBezTo>
                    <a:pt x="65" y="17"/>
                    <a:pt x="65" y="17"/>
                    <a:pt x="65" y="17"/>
                  </a:cubicBezTo>
                  <a:cubicBezTo>
                    <a:pt x="65" y="18"/>
                    <a:pt x="65" y="18"/>
                    <a:pt x="65" y="18"/>
                  </a:cubicBezTo>
                  <a:cubicBezTo>
                    <a:pt x="65" y="19"/>
                    <a:pt x="65" y="19"/>
                    <a:pt x="65" y="19"/>
                  </a:cubicBezTo>
                  <a:cubicBezTo>
                    <a:pt x="64" y="19"/>
                    <a:pt x="64" y="19"/>
                    <a:pt x="64" y="19"/>
                  </a:cubicBezTo>
                  <a:cubicBezTo>
                    <a:pt x="64" y="19"/>
                    <a:pt x="64" y="19"/>
                    <a:pt x="64" y="19"/>
                  </a:cubicBezTo>
                  <a:cubicBezTo>
                    <a:pt x="63" y="19"/>
                    <a:pt x="63" y="19"/>
                    <a:pt x="63" y="19"/>
                  </a:cubicBezTo>
                  <a:cubicBezTo>
                    <a:pt x="63" y="18"/>
                    <a:pt x="63" y="18"/>
                    <a:pt x="63" y="18"/>
                  </a:cubicBezTo>
                  <a:cubicBezTo>
                    <a:pt x="64" y="18"/>
                    <a:pt x="64" y="18"/>
                    <a:pt x="64" y="18"/>
                  </a:cubicBezTo>
                  <a:cubicBezTo>
                    <a:pt x="63" y="18"/>
                    <a:pt x="63" y="18"/>
                    <a:pt x="63" y="18"/>
                  </a:cubicBezTo>
                  <a:cubicBezTo>
                    <a:pt x="63" y="18"/>
                    <a:pt x="63" y="18"/>
                    <a:pt x="63" y="18"/>
                  </a:cubicBezTo>
                  <a:cubicBezTo>
                    <a:pt x="62" y="19"/>
                    <a:pt x="62" y="19"/>
                    <a:pt x="62" y="19"/>
                  </a:cubicBezTo>
                  <a:cubicBezTo>
                    <a:pt x="61" y="19"/>
                    <a:pt x="61" y="19"/>
                    <a:pt x="61" y="19"/>
                  </a:cubicBezTo>
                  <a:cubicBezTo>
                    <a:pt x="61" y="20"/>
                    <a:pt x="61" y="20"/>
                    <a:pt x="61" y="20"/>
                  </a:cubicBezTo>
                  <a:cubicBezTo>
                    <a:pt x="62" y="20"/>
                    <a:pt x="62" y="20"/>
                    <a:pt x="62" y="20"/>
                  </a:cubicBezTo>
                  <a:cubicBezTo>
                    <a:pt x="61" y="21"/>
                    <a:pt x="61" y="21"/>
                    <a:pt x="61" y="21"/>
                  </a:cubicBezTo>
                  <a:cubicBezTo>
                    <a:pt x="60" y="21"/>
                    <a:pt x="60" y="21"/>
                    <a:pt x="60" y="21"/>
                  </a:cubicBezTo>
                  <a:cubicBezTo>
                    <a:pt x="59" y="21"/>
                    <a:pt x="59" y="21"/>
                    <a:pt x="59" y="21"/>
                  </a:cubicBezTo>
                  <a:cubicBezTo>
                    <a:pt x="60" y="22"/>
                    <a:pt x="60" y="22"/>
                    <a:pt x="60" y="22"/>
                  </a:cubicBezTo>
                  <a:cubicBezTo>
                    <a:pt x="61" y="22"/>
                    <a:pt x="61" y="22"/>
                    <a:pt x="61" y="22"/>
                  </a:cubicBezTo>
                  <a:cubicBezTo>
                    <a:pt x="60" y="23"/>
                    <a:pt x="60" y="23"/>
                    <a:pt x="60" y="23"/>
                  </a:cubicBezTo>
                  <a:cubicBezTo>
                    <a:pt x="60" y="23"/>
                    <a:pt x="60" y="23"/>
                    <a:pt x="60" y="23"/>
                  </a:cubicBezTo>
                  <a:cubicBezTo>
                    <a:pt x="59" y="22"/>
                    <a:pt x="59" y="22"/>
                    <a:pt x="59" y="22"/>
                  </a:cubicBezTo>
                  <a:cubicBezTo>
                    <a:pt x="58" y="23"/>
                    <a:pt x="58" y="23"/>
                    <a:pt x="58" y="23"/>
                  </a:cubicBezTo>
                  <a:cubicBezTo>
                    <a:pt x="57" y="23"/>
                    <a:pt x="57" y="23"/>
                    <a:pt x="57" y="23"/>
                  </a:cubicBezTo>
                  <a:cubicBezTo>
                    <a:pt x="58" y="23"/>
                    <a:pt x="58" y="23"/>
                    <a:pt x="58" y="23"/>
                  </a:cubicBezTo>
                  <a:cubicBezTo>
                    <a:pt x="58" y="24"/>
                    <a:pt x="58" y="24"/>
                    <a:pt x="58" y="24"/>
                  </a:cubicBezTo>
                  <a:cubicBezTo>
                    <a:pt x="58" y="24"/>
                    <a:pt x="58" y="24"/>
                    <a:pt x="58" y="24"/>
                  </a:cubicBezTo>
                  <a:cubicBezTo>
                    <a:pt x="58" y="24"/>
                    <a:pt x="58" y="24"/>
                    <a:pt x="58" y="24"/>
                  </a:cubicBezTo>
                  <a:cubicBezTo>
                    <a:pt x="58" y="25"/>
                    <a:pt x="58" y="25"/>
                    <a:pt x="58" y="25"/>
                  </a:cubicBezTo>
                  <a:cubicBezTo>
                    <a:pt x="58" y="26"/>
                    <a:pt x="58" y="26"/>
                    <a:pt x="58" y="26"/>
                  </a:cubicBezTo>
                  <a:cubicBezTo>
                    <a:pt x="57" y="26"/>
                    <a:pt x="57" y="26"/>
                    <a:pt x="57" y="26"/>
                  </a:cubicBezTo>
                  <a:cubicBezTo>
                    <a:pt x="57" y="27"/>
                    <a:pt x="57" y="27"/>
                    <a:pt x="57" y="27"/>
                  </a:cubicBezTo>
                  <a:cubicBezTo>
                    <a:pt x="58" y="27"/>
                    <a:pt x="58" y="27"/>
                    <a:pt x="58" y="27"/>
                  </a:cubicBezTo>
                  <a:cubicBezTo>
                    <a:pt x="57" y="27"/>
                    <a:pt x="57" y="27"/>
                    <a:pt x="57" y="27"/>
                  </a:cubicBezTo>
                  <a:cubicBezTo>
                    <a:pt x="57" y="28"/>
                    <a:pt x="57" y="28"/>
                    <a:pt x="57" y="28"/>
                  </a:cubicBezTo>
                  <a:cubicBezTo>
                    <a:pt x="56" y="27"/>
                    <a:pt x="56" y="27"/>
                    <a:pt x="56" y="27"/>
                  </a:cubicBezTo>
                  <a:cubicBezTo>
                    <a:pt x="56" y="27"/>
                    <a:pt x="56" y="27"/>
                    <a:pt x="56" y="27"/>
                  </a:cubicBezTo>
                  <a:cubicBezTo>
                    <a:pt x="55" y="26"/>
                    <a:pt x="55" y="26"/>
                    <a:pt x="55" y="26"/>
                  </a:cubicBezTo>
                  <a:cubicBezTo>
                    <a:pt x="55" y="27"/>
                    <a:pt x="55" y="27"/>
                    <a:pt x="55" y="27"/>
                  </a:cubicBezTo>
                  <a:cubicBezTo>
                    <a:pt x="54" y="26"/>
                    <a:pt x="54" y="26"/>
                    <a:pt x="54" y="26"/>
                  </a:cubicBezTo>
                  <a:cubicBezTo>
                    <a:pt x="53" y="26"/>
                    <a:pt x="53" y="26"/>
                    <a:pt x="53" y="26"/>
                  </a:cubicBezTo>
                  <a:cubicBezTo>
                    <a:pt x="53" y="26"/>
                    <a:pt x="53" y="26"/>
                    <a:pt x="53" y="26"/>
                  </a:cubicBezTo>
                  <a:cubicBezTo>
                    <a:pt x="54" y="27"/>
                    <a:pt x="54" y="27"/>
                    <a:pt x="54" y="27"/>
                  </a:cubicBezTo>
                  <a:cubicBezTo>
                    <a:pt x="54" y="27"/>
                    <a:pt x="54" y="27"/>
                    <a:pt x="54" y="27"/>
                  </a:cubicBezTo>
                  <a:cubicBezTo>
                    <a:pt x="53" y="28"/>
                    <a:pt x="53" y="28"/>
                    <a:pt x="53" y="28"/>
                  </a:cubicBezTo>
                  <a:cubicBezTo>
                    <a:pt x="54" y="29"/>
                    <a:pt x="54" y="29"/>
                    <a:pt x="54" y="29"/>
                  </a:cubicBezTo>
                  <a:cubicBezTo>
                    <a:pt x="55" y="29"/>
                    <a:pt x="55" y="29"/>
                    <a:pt x="55" y="29"/>
                  </a:cubicBezTo>
                  <a:cubicBezTo>
                    <a:pt x="54" y="29"/>
                    <a:pt x="54" y="29"/>
                    <a:pt x="54" y="29"/>
                  </a:cubicBezTo>
                  <a:cubicBezTo>
                    <a:pt x="54" y="30"/>
                    <a:pt x="54" y="30"/>
                    <a:pt x="54" y="30"/>
                  </a:cubicBezTo>
                  <a:cubicBezTo>
                    <a:pt x="54" y="30"/>
                    <a:pt x="54" y="30"/>
                    <a:pt x="54" y="30"/>
                  </a:cubicBezTo>
                  <a:cubicBezTo>
                    <a:pt x="54" y="30"/>
                    <a:pt x="54" y="30"/>
                    <a:pt x="54" y="30"/>
                  </a:cubicBezTo>
                  <a:cubicBezTo>
                    <a:pt x="54" y="31"/>
                    <a:pt x="54" y="31"/>
                    <a:pt x="54" y="31"/>
                  </a:cubicBezTo>
                  <a:cubicBezTo>
                    <a:pt x="53" y="32"/>
                    <a:pt x="53" y="32"/>
                    <a:pt x="53" y="32"/>
                  </a:cubicBezTo>
                  <a:cubicBezTo>
                    <a:pt x="53" y="33"/>
                    <a:pt x="53" y="33"/>
                    <a:pt x="53" y="33"/>
                  </a:cubicBezTo>
                  <a:cubicBezTo>
                    <a:pt x="52" y="30"/>
                    <a:pt x="52" y="30"/>
                    <a:pt x="52" y="30"/>
                  </a:cubicBezTo>
                  <a:cubicBezTo>
                    <a:pt x="51" y="28"/>
                    <a:pt x="51" y="28"/>
                    <a:pt x="51" y="28"/>
                  </a:cubicBezTo>
                  <a:cubicBezTo>
                    <a:pt x="50" y="28"/>
                    <a:pt x="50" y="28"/>
                    <a:pt x="50" y="28"/>
                  </a:cubicBezTo>
                  <a:cubicBezTo>
                    <a:pt x="51" y="27"/>
                    <a:pt x="51" y="27"/>
                    <a:pt x="51" y="27"/>
                  </a:cubicBezTo>
                  <a:cubicBezTo>
                    <a:pt x="50" y="27"/>
                    <a:pt x="50" y="27"/>
                    <a:pt x="50" y="27"/>
                  </a:cubicBezTo>
                  <a:cubicBezTo>
                    <a:pt x="49" y="28"/>
                    <a:pt x="49" y="28"/>
                    <a:pt x="49" y="28"/>
                  </a:cubicBezTo>
                  <a:cubicBezTo>
                    <a:pt x="49" y="29"/>
                    <a:pt x="49" y="29"/>
                    <a:pt x="49" y="29"/>
                  </a:cubicBezTo>
                  <a:cubicBezTo>
                    <a:pt x="48" y="29"/>
                    <a:pt x="48" y="29"/>
                    <a:pt x="48" y="29"/>
                  </a:cubicBezTo>
                  <a:cubicBezTo>
                    <a:pt x="48" y="29"/>
                    <a:pt x="48" y="29"/>
                    <a:pt x="48" y="29"/>
                  </a:cubicBezTo>
                  <a:cubicBezTo>
                    <a:pt x="47" y="29"/>
                    <a:pt x="47" y="29"/>
                    <a:pt x="47" y="29"/>
                  </a:cubicBezTo>
                  <a:cubicBezTo>
                    <a:pt x="47" y="30"/>
                    <a:pt x="47" y="30"/>
                    <a:pt x="47" y="30"/>
                  </a:cubicBezTo>
                  <a:cubicBezTo>
                    <a:pt x="46" y="30"/>
                    <a:pt x="46" y="30"/>
                    <a:pt x="46" y="30"/>
                  </a:cubicBezTo>
                  <a:cubicBezTo>
                    <a:pt x="46" y="31"/>
                    <a:pt x="46" y="31"/>
                    <a:pt x="46" y="31"/>
                  </a:cubicBezTo>
                  <a:cubicBezTo>
                    <a:pt x="46" y="34"/>
                    <a:pt x="46" y="34"/>
                    <a:pt x="46" y="34"/>
                  </a:cubicBezTo>
                  <a:cubicBezTo>
                    <a:pt x="47" y="34"/>
                    <a:pt x="47" y="34"/>
                    <a:pt x="47" y="34"/>
                  </a:cubicBezTo>
                  <a:cubicBezTo>
                    <a:pt x="47" y="35"/>
                    <a:pt x="47" y="35"/>
                    <a:pt x="47" y="35"/>
                  </a:cubicBezTo>
                  <a:cubicBezTo>
                    <a:pt x="46" y="35"/>
                    <a:pt x="46" y="35"/>
                    <a:pt x="46" y="35"/>
                  </a:cubicBezTo>
                  <a:cubicBezTo>
                    <a:pt x="46" y="36"/>
                    <a:pt x="46" y="36"/>
                    <a:pt x="46" y="36"/>
                  </a:cubicBezTo>
                  <a:cubicBezTo>
                    <a:pt x="44" y="36"/>
                    <a:pt x="44" y="36"/>
                    <a:pt x="44" y="36"/>
                  </a:cubicBezTo>
                  <a:cubicBezTo>
                    <a:pt x="44" y="36"/>
                    <a:pt x="44" y="36"/>
                    <a:pt x="44" y="36"/>
                  </a:cubicBezTo>
                  <a:cubicBezTo>
                    <a:pt x="43" y="37"/>
                    <a:pt x="43" y="37"/>
                    <a:pt x="43" y="37"/>
                  </a:cubicBezTo>
                  <a:cubicBezTo>
                    <a:pt x="43" y="38"/>
                    <a:pt x="43" y="38"/>
                    <a:pt x="43" y="38"/>
                  </a:cubicBezTo>
                  <a:cubicBezTo>
                    <a:pt x="43" y="39"/>
                    <a:pt x="43" y="39"/>
                    <a:pt x="43" y="39"/>
                  </a:cubicBezTo>
                  <a:cubicBezTo>
                    <a:pt x="41" y="40"/>
                    <a:pt x="41" y="40"/>
                    <a:pt x="41" y="40"/>
                  </a:cubicBezTo>
                  <a:cubicBezTo>
                    <a:pt x="39" y="42"/>
                    <a:pt x="39" y="42"/>
                    <a:pt x="39" y="42"/>
                  </a:cubicBezTo>
                  <a:cubicBezTo>
                    <a:pt x="37" y="42"/>
                    <a:pt x="37" y="42"/>
                    <a:pt x="37" y="42"/>
                  </a:cubicBezTo>
                  <a:cubicBezTo>
                    <a:pt x="36" y="42"/>
                    <a:pt x="36" y="42"/>
                    <a:pt x="36" y="42"/>
                  </a:cubicBezTo>
                  <a:cubicBezTo>
                    <a:pt x="34" y="42"/>
                    <a:pt x="34" y="42"/>
                    <a:pt x="34" y="42"/>
                  </a:cubicBezTo>
                  <a:cubicBezTo>
                    <a:pt x="33" y="43"/>
                    <a:pt x="33" y="43"/>
                    <a:pt x="33" y="43"/>
                  </a:cubicBezTo>
                  <a:cubicBezTo>
                    <a:pt x="32" y="42"/>
                    <a:pt x="32" y="42"/>
                    <a:pt x="32" y="42"/>
                  </a:cubicBezTo>
                  <a:cubicBezTo>
                    <a:pt x="31" y="43"/>
                    <a:pt x="31" y="43"/>
                    <a:pt x="31" y="43"/>
                  </a:cubicBezTo>
                  <a:cubicBezTo>
                    <a:pt x="31" y="44"/>
                    <a:pt x="31" y="44"/>
                    <a:pt x="31" y="44"/>
                  </a:cubicBezTo>
                  <a:cubicBezTo>
                    <a:pt x="30" y="44"/>
                    <a:pt x="30" y="44"/>
                    <a:pt x="30" y="44"/>
                  </a:cubicBezTo>
                  <a:cubicBezTo>
                    <a:pt x="27" y="44"/>
                    <a:pt x="27" y="44"/>
                    <a:pt x="27" y="44"/>
                  </a:cubicBezTo>
                  <a:cubicBezTo>
                    <a:pt x="26" y="44"/>
                    <a:pt x="26" y="44"/>
                    <a:pt x="26" y="44"/>
                  </a:cubicBezTo>
                  <a:cubicBezTo>
                    <a:pt x="26" y="45"/>
                    <a:pt x="26" y="45"/>
                    <a:pt x="26" y="45"/>
                  </a:cubicBezTo>
                  <a:cubicBezTo>
                    <a:pt x="24" y="46"/>
                    <a:pt x="24" y="46"/>
                    <a:pt x="24" y="46"/>
                  </a:cubicBezTo>
                  <a:cubicBezTo>
                    <a:pt x="23" y="46"/>
                    <a:pt x="23" y="46"/>
                    <a:pt x="23" y="46"/>
                  </a:cubicBezTo>
                  <a:cubicBezTo>
                    <a:pt x="22" y="45"/>
                    <a:pt x="22" y="45"/>
                    <a:pt x="22" y="45"/>
                  </a:cubicBezTo>
                  <a:cubicBezTo>
                    <a:pt x="21" y="45"/>
                    <a:pt x="21" y="45"/>
                    <a:pt x="21" y="45"/>
                  </a:cubicBezTo>
                  <a:cubicBezTo>
                    <a:pt x="21" y="45"/>
                    <a:pt x="21" y="45"/>
                    <a:pt x="21" y="45"/>
                  </a:cubicBezTo>
                  <a:cubicBezTo>
                    <a:pt x="20" y="45"/>
                    <a:pt x="20" y="45"/>
                    <a:pt x="20" y="45"/>
                  </a:cubicBezTo>
                  <a:cubicBezTo>
                    <a:pt x="19" y="46"/>
                    <a:pt x="19" y="46"/>
                    <a:pt x="19" y="46"/>
                  </a:cubicBezTo>
                  <a:cubicBezTo>
                    <a:pt x="18" y="47"/>
                    <a:pt x="18" y="47"/>
                    <a:pt x="18" y="47"/>
                  </a:cubicBezTo>
                  <a:cubicBezTo>
                    <a:pt x="17" y="47"/>
                    <a:pt x="17" y="47"/>
                    <a:pt x="17" y="47"/>
                  </a:cubicBezTo>
                  <a:cubicBezTo>
                    <a:pt x="17" y="47"/>
                    <a:pt x="17" y="47"/>
                    <a:pt x="17" y="47"/>
                  </a:cubicBezTo>
                  <a:cubicBezTo>
                    <a:pt x="15" y="48"/>
                    <a:pt x="15" y="48"/>
                    <a:pt x="15" y="48"/>
                  </a:cubicBezTo>
                  <a:cubicBezTo>
                    <a:pt x="14" y="49"/>
                    <a:pt x="14" y="49"/>
                    <a:pt x="14" y="49"/>
                  </a:cubicBezTo>
                  <a:cubicBezTo>
                    <a:pt x="11" y="50"/>
                    <a:pt x="11" y="50"/>
                    <a:pt x="11" y="50"/>
                  </a:cubicBezTo>
                  <a:cubicBezTo>
                    <a:pt x="10" y="51"/>
                    <a:pt x="10" y="51"/>
                    <a:pt x="10" y="51"/>
                  </a:cubicBezTo>
                  <a:cubicBezTo>
                    <a:pt x="10" y="52"/>
                    <a:pt x="10" y="52"/>
                    <a:pt x="10" y="52"/>
                  </a:cubicBezTo>
                  <a:cubicBezTo>
                    <a:pt x="9" y="53"/>
                    <a:pt x="9" y="53"/>
                    <a:pt x="9" y="53"/>
                  </a:cubicBezTo>
                  <a:cubicBezTo>
                    <a:pt x="8" y="53"/>
                    <a:pt x="8" y="53"/>
                    <a:pt x="8" y="53"/>
                  </a:cubicBezTo>
                  <a:cubicBezTo>
                    <a:pt x="9" y="52"/>
                    <a:pt x="9" y="52"/>
                    <a:pt x="9" y="52"/>
                  </a:cubicBezTo>
                  <a:cubicBezTo>
                    <a:pt x="8" y="52"/>
                    <a:pt x="8" y="52"/>
                    <a:pt x="8" y="52"/>
                  </a:cubicBezTo>
                  <a:cubicBezTo>
                    <a:pt x="9" y="51"/>
                    <a:pt x="9" y="51"/>
                    <a:pt x="9" y="51"/>
                  </a:cubicBezTo>
                  <a:cubicBezTo>
                    <a:pt x="9" y="50"/>
                    <a:pt x="9" y="50"/>
                    <a:pt x="9" y="50"/>
                  </a:cubicBezTo>
                  <a:cubicBezTo>
                    <a:pt x="7" y="51"/>
                    <a:pt x="7" y="51"/>
                    <a:pt x="7" y="51"/>
                  </a:cubicBezTo>
                  <a:cubicBezTo>
                    <a:pt x="7" y="52"/>
                    <a:pt x="7" y="52"/>
                    <a:pt x="7" y="52"/>
                  </a:cubicBezTo>
                  <a:cubicBezTo>
                    <a:pt x="6" y="54"/>
                    <a:pt x="6" y="54"/>
                    <a:pt x="6" y="54"/>
                  </a:cubicBezTo>
                  <a:cubicBezTo>
                    <a:pt x="7" y="55"/>
                    <a:pt x="7" y="55"/>
                    <a:pt x="7" y="55"/>
                  </a:cubicBezTo>
                  <a:cubicBezTo>
                    <a:pt x="6" y="56"/>
                    <a:pt x="6" y="56"/>
                    <a:pt x="6" y="56"/>
                  </a:cubicBezTo>
                  <a:cubicBezTo>
                    <a:pt x="6" y="58"/>
                    <a:pt x="6" y="58"/>
                    <a:pt x="6" y="58"/>
                  </a:cubicBezTo>
                  <a:cubicBezTo>
                    <a:pt x="5" y="60"/>
                    <a:pt x="5" y="60"/>
                    <a:pt x="5" y="60"/>
                  </a:cubicBezTo>
                  <a:cubicBezTo>
                    <a:pt x="4" y="62"/>
                    <a:pt x="4" y="62"/>
                    <a:pt x="4" y="62"/>
                  </a:cubicBezTo>
                  <a:cubicBezTo>
                    <a:pt x="4" y="64"/>
                    <a:pt x="4" y="64"/>
                    <a:pt x="4" y="64"/>
                  </a:cubicBezTo>
                  <a:cubicBezTo>
                    <a:pt x="4" y="66"/>
                    <a:pt x="4" y="66"/>
                    <a:pt x="4" y="66"/>
                  </a:cubicBezTo>
                  <a:cubicBezTo>
                    <a:pt x="6" y="68"/>
                    <a:pt x="6" y="68"/>
                    <a:pt x="6" y="68"/>
                  </a:cubicBezTo>
                  <a:cubicBezTo>
                    <a:pt x="6" y="69"/>
                    <a:pt x="6" y="69"/>
                    <a:pt x="6" y="69"/>
                  </a:cubicBezTo>
                  <a:cubicBezTo>
                    <a:pt x="6" y="70"/>
                    <a:pt x="6" y="70"/>
                    <a:pt x="6" y="70"/>
                  </a:cubicBezTo>
                  <a:cubicBezTo>
                    <a:pt x="6" y="71"/>
                    <a:pt x="6" y="71"/>
                    <a:pt x="6" y="71"/>
                  </a:cubicBezTo>
                  <a:cubicBezTo>
                    <a:pt x="6" y="72"/>
                    <a:pt x="6" y="72"/>
                    <a:pt x="6" y="72"/>
                  </a:cubicBezTo>
                  <a:cubicBezTo>
                    <a:pt x="5" y="72"/>
                    <a:pt x="5" y="72"/>
                    <a:pt x="5" y="72"/>
                  </a:cubicBezTo>
                  <a:cubicBezTo>
                    <a:pt x="5" y="71"/>
                    <a:pt x="5" y="71"/>
                    <a:pt x="5" y="71"/>
                  </a:cubicBezTo>
                  <a:cubicBezTo>
                    <a:pt x="5" y="70"/>
                    <a:pt x="5" y="70"/>
                    <a:pt x="5" y="70"/>
                  </a:cubicBezTo>
                  <a:cubicBezTo>
                    <a:pt x="4" y="71"/>
                    <a:pt x="4" y="71"/>
                    <a:pt x="4" y="71"/>
                  </a:cubicBezTo>
                  <a:cubicBezTo>
                    <a:pt x="4" y="71"/>
                    <a:pt x="4" y="71"/>
                    <a:pt x="4" y="71"/>
                  </a:cubicBezTo>
                  <a:cubicBezTo>
                    <a:pt x="4" y="69"/>
                    <a:pt x="4" y="69"/>
                    <a:pt x="4" y="69"/>
                  </a:cubicBezTo>
                  <a:cubicBezTo>
                    <a:pt x="3" y="68"/>
                    <a:pt x="3" y="68"/>
                    <a:pt x="3" y="68"/>
                  </a:cubicBezTo>
                  <a:cubicBezTo>
                    <a:pt x="3" y="68"/>
                    <a:pt x="3" y="68"/>
                    <a:pt x="3" y="68"/>
                  </a:cubicBezTo>
                  <a:cubicBezTo>
                    <a:pt x="3" y="70"/>
                    <a:pt x="3" y="70"/>
                    <a:pt x="3" y="70"/>
                  </a:cubicBezTo>
                  <a:cubicBezTo>
                    <a:pt x="4" y="71"/>
                    <a:pt x="4" y="71"/>
                    <a:pt x="4" y="71"/>
                  </a:cubicBezTo>
                  <a:cubicBezTo>
                    <a:pt x="5" y="73"/>
                    <a:pt x="5" y="73"/>
                    <a:pt x="5" y="73"/>
                  </a:cubicBezTo>
                  <a:cubicBezTo>
                    <a:pt x="4" y="73"/>
                    <a:pt x="4" y="73"/>
                    <a:pt x="4" y="73"/>
                  </a:cubicBezTo>
                  <a:cubicBezTo>
                    <a:pt x="3" y="72"/>
                    <a:pt x="3" y="72"/>
                    <a:pt x="3" y="72"/>
                  </a:cubicBezTo>
                  <a:cubicBezTo>
                    <a:pt x="2" y="70"/>
                    <a:pt x="2" y="70"/>
                    <a:pt x="2" y="70"/>
                  </a:cubicBezTo>
                  <a:cubicBezTo>
                    <a:pt x="2" y="71"/>
                    <a:pt x="2" y="71"/>
                    <a:pt x="2" y="71"/>
                  </a:cubicBezTo>
                  <a:cubicBezTo>
                    <a:pt x="1" y="71"/>
                    <a:pt x="1" y="71"/>
                    <a:pt x="1" y="71"/>
                  </a:cubicBezTo>
                  <a:cubicBezTo>
                    <a:pt x="2" y="73"/>
                    <a:pt x="2" y="73"/>
                    <a:pt x="2" y="73"/>
                  </a:cubicBezTo>
                  <a:cubicBezTo>
                    <a:pt x="4" y="74"/>
                    <a:pt x="4" y="74"/>
                    <a:pt x="4" y="74"/>
                  </a:cubicBezTo>
                  <a:cubicBezTo>
                    <a:pt x="5" y="77"/>
                    <a:pt x="5" y="77"/>
                    <a:pt x="5" y="77"/>
                  </a:cubicBezTo>
                  <a:cubicBezTo>
                    <a:pt x="4" y="81"/>
                    <a:pt x="4" y="81"/>
                    <a:pt x="4" y="81"/>
                  </a:cubicBezTo>
                  <a:cubicBezTo>
                    <a:pt x="5" y="81"/>
                    <a:pt x="5" y="81"/>
                    <a:pt x="5" y="81"/>
                  </a:cubicBezTo>
                  <a:cubicBezTo>
                    <a:pt x="6" y="84"/>
                    <a:pt x="6" y="84"/>
                    <a:pt x="6" y="84"/>
                  </a:cubicBezTo>
                  <a:cubicBezTo>
                    <a:pt x="7" y="87"/>
                    <a:pt x="7" y="87"/>
                    <a:pt x="7" y="87"/>
                  </a:cubicBezTo>
                  <a:cubicBezTo>
                    <a:pt x="6" y="88"/>
                    <a:pt x="6" y="88"/>
                    <a:pt x="6" y="88"/>
                  </a:cubicBezTo>
                  <a:cubicBezTo>
                    <a:pt x="7" y="92"/>
                    <a:pt x="7" y="92"/>
                    <a:pt x="7" y="92"/>
                  </a:cubicBezTo>
                  <a:cubicBezTo>
                    <a:pt x="6" y="93"/>
                    <a:pt x="6" y="93"/>
                    <a:pt x="6" y="93"/>
                  </a:cubicBezTo>
                  <a:cubicBezTo>
                    <a:pt x="7" y="94"/>
                    <a:pt x="7" y="94"/>
                    <a:pt x="7" y="94"/>
                  </a:cubicBezTo>
                  <a:cubicBezTo>
                    <a:pt x="7" y="95"/>
                    <a:pt x="7" y="95"/>
                    <a:pt x="7" y="95"/>
                  </a:cubicBezTo>
                  <a:cubicBezTo>
                    <a:pt x="8" y="97"/>
                    <a:pt x="8" y="97"/>
                    <a:pt x="8" y="97"/>
                  </a:cubicBezTo>
                  <a:cubicBezTo>
                    <a:pt x="8" y="98"/>
                    <a:pt x="8" y="98"/>
                    <a:pt x="8" y="98"/>
                  </a:cubicBezTo>
                  <a:cubicBezTo>
                    <a:pt x="7" y="99"/>
                    <a:pt x="7" y="99"/>
                    <a:pt x="7" y="99"/>
                  </a:cubicBezTo>
                  <a:cubicBezTo>
                    <a:pt x="7" y="99"/>
                    <a:pt x="7" y="99"/>
                    <a:pt x="7" y="99"/>
                  </a:cubicBezTo>
                  <a:cubicBezTo>
                    <a:pt x="7" y="100"/>
                    <a:pt x="7" y="100"/>
                    <a:pt x="7" y="100"/>
                  </a:cubicBezTo>
                  <a:cubicBezTo>
                    <a:pt x="7" y="102"/>
                    <a:pt x="7" y="102"/>
                    <a:pt x="7" y="102"/>
                  </a:cubicBezTo>
                  <a:cubicBezTo>
                    <a:pt x="6" y="103"/>
                    <a:pt x="6" y="103"/>
                    <a:pt x="6" y="103"/>
                  </a:cubicBezTo>
                  <a:cubicBezTo>
                    <a:pt x="6" y="103"/>
                    <a:pt x="6" y="103"/>
                    <a:pt x="6" y="103"/>
                  </a:cubicBezTo>
                  <a:cubicBezTo>
                    <a:pt x="6" y="104"/>
                    <a:pt x="6" y="104"/>
                    <a:pt x="6" y="104"/>
                  </a:cubicBezTo>
                  <a:cubicBezTo>
                    <a:pt x="5" y="105"/>
                    <a:pt x="5" y="105"/>
                    <a:pt x="5" y="105"/>
                  </a:cubicBezTo>
                  <a:cubicBezTo>
                    <a:pt x="6" y="106"/>
                    <a:pt x="6" y="106"/>
                    <a:pt x="6" y="106"/>
                  </a:cubicBezTo>
                  <a:cubicBezTo>
                    <a:pt x="4" y="107"/>
                    <a:pt x="4" y="107"/>
                    <a:pt x="4" y="107"/>
                  </a:cubicBezTo>
                  <a:cubicBezTo>
                    <a:pt x="3" y="106"/>
                    <a:pt x="3" y="106"/>
                    <a:pt x="3" y="106"/>
                  </a:cubicBezTo>
                  <a:cubicBezTo>
                    <a:pt x="2" y="108"/>
                    <a:pt x="2" y="108"/>
                    <a:pt x="2" y="108"/>
                  </a:cubicBezTo>
                  <a:lnTo>
                    <a:pt x="2" y="110"/>
                  </a:lnTo>
                  <a:close/>
                </a:path>
              </a:pathLst>
            </a:custGeom>
            <a:grpFill/>
            <a:ln>
              <a:noFill/>
            </a:ln>
          </p:spPr>
          <p:txBody>
            <a:bodyPr vert="horz" wrap="square" lIns="91440" tIns="45720" rIns="91440" bIns="45720" numCol="1" anchor="t" anchorCtr="0" compatLnSpc="1"/>
            <a:lstStyle/>
            <a:p>
              <a:endParaRPr lang="en-US"/>
            </a:p>
          </p:txBody>
        </p:sp>
        <p:sp>
          <p:nvSpPr>
            <p:cNvPr id="302" name="Freeform 155"/>
            <p:cNvSpPr>
              <a:spLocks noEditPoints="1"/>
            </p:cNvSpPr>
            <p:nvPr/>
          </p:nvSpPr>
          <p:spPr bwMode="auto">
            <a:xfrm>
              <a:off x="3868432" y="1644879"/>
              <a:ext cx="186562" cy="104218"/>
            </a:xfrm>
            <a:custGeom>
              <a:avLst/>
              <a:gdLst>
                <a:gd name="T0" fmla="*/ 52 w 145"/>
                <a:gd name="T1" fmla="*/ 81 h 81"/>
                <a:gd name="T2" fmla="*/ 49 w 145"/>
                <a:gd name="T3" fmla="*/ 70 h 81"/>
                <a:gd name="T4" fmla="*/ 63 w 145"/>
                <a:gd name="T5" fmla="*/ 78 h 81"/>
                <a:gd name="T6" fmla="*/ 78 w 145"/>
                <a:gd name="T7" fmla="*/ 74 h 81"/>
                <a:gd name="T8" fmla="*/ 93 w 145"/>
                <a:gd name="T9" fmla="*/ 70 h 81"/>
                <a:gd name="T10" fmla="*/ 97 w 145"/>
                <a:gd name="T11" fmla="*/ 66 h 81"/>
                <a:gd name="T12" fmla="*/ 104 w 145"/>
                <a:gd name="T13" fmla="*/ 66 h 81"/>
                <a:gd name="T14" fmla="*/ 123 w 145"/>
                <a:gd name="T15" fmla="*/ 55 h 81"/>
                <a:gd name="T16" fmla="*/ 134 w 145"/>
                <a:gd name="T17" fmla="*/ 52 h 81"/>
                <a:gd name="T18" fmla="*/ 134 w 145"/>
                <a:gd name="T19" fmla="*/ 44 h 81"/>
                <a:gd name="T20" fmla="*/ 141 w 145"/>
                <a:gd name="T21" fmla="*/ 44 h 81"/>
                <a:gd name="T22" fmla="*/ 137 w 145"/>
                <a:gd name="T23" fmla="*/ 29 h 81"/>
                <a:gd name="T24" fmla="*/ 137 w 145"/>
                <a:gd name="T25" fmla="*/ 26 h 81"/>
                <a:gd name="T26" fmla="*/ 130 w 145"/>
                <a:gd name="T27" fmla="*/ 22 h 81"/>
                <a:gd name="T28" fmla="*/ 134 w 145"/>
                <a:gd name="T29" fmla="*/ 11 h 81"/>
                <a:gd name="T30" fmla="*/ 130 w 145"/>
                <a:gd name="T31" fmla="*/ 7 h 81"/>
                <a:gd name="T32" fmla="*/ 123 w 145"/>
                <a:gd name="T33" fmla="*/ 7 h 81"/>
                <a:gd name="T34" fmla="*/ 119 w 145"/>
                <a:gd name="T35" fmla="*/ 3 h 81"/>
                <a:gd name="T36" fmla="*/ 108 w 145"/>
                <a:gd name="T37" fmla="*/ 3 h 81"/>
                <a:gd name="T38" fmla="*/ 100 w 145"/>
                <a:gd name="T39" fmla="*/ 7 h 81"/>
                <a:gd name="T40" fmla="*/ 89 w 145"/>
                <a:gd name="T41" fmla="*/ 7 h 81"/>
                <a:gd name="T42" fmla="*/ 86 w 145"/>
                <a:gd name="T43" fmla="*/ 18 h 81"/>
                <a:gd name="T44" fmla="*/ 78 w 145"/>
                <a:gd name="T45" fmla="*/ 11 h 81"/>
                <a:gd name="T46" fmla="*/ 71 w 145"/>
                <a:gd name="T47" fmla="*/ 14 h 81"/>
                <a:gd name="T48" fmla="*/ 63 w 145"/>
                <a:gd name="T49" fmla="*/ 7 h 81"/>
                <a:gd name="T50" fmla="*/ 56 w 145"/>
                <a:gd name="T51" fmla="*/ 22 h 81"/>
                <a:gd name="T52" fmla="*/ 49 w 145"/>
                <a:gd name="T53" fmla="*/ 26 h 81"/>
                <a:gd name="T54" fmla="*/ 41 w 145"/>
                <a:gd name="T55" fmla="*/ 26 h 81"/>
                <a:gd name="T56" fmla="*/ 41 w 145"/>
                <a:gd name="T57" fmla="*/ 14 h 81"/>
                <a:gd name="T58" fmla="*/ 45 w 145"/>
                <a:gd name="T59" fmla="*/ 11 h 81"/>
                <a:gd name="T60" fmla="*/ 34 w 145"/>
                <a:gd name="T61" fmla="*/ 3 h 81"/>
                <a:gd name="T62" fmla="*/ 23 w 145"/>
                <a:gd name="T63" fmla="*/ 0 h 81"/>
                <a:gd name="T64" fmla="*/ 30 w 145"/>
                <a:gd name="T65" fmla="*/ 3 h 81"/>
                <a:gd name="T66" fmla="*/ 26 w 145"/>
                <a:gd name="T67" fmla="*/ 3 h 81"/>
                <a:gd name="T68" fmla="*/ 30 w 145"/>
                <a:gd name="T69" fmla="*/ 11 h 81"/>
                <a:gd name="T70" fmla="*/ 19 w 145"/>
                <a:gd name="T71" fmla="*/ 7 h 81"/>
                <a:gd name="T72" fmla="*/ 15 w 145"/>
                <a:gd name="T73" fmla="*/ 7 h 81"/>
                <a:gd name="T74" fmla="*/ 15 w 145"/>
                <a:gd name="T75" fmla="*/ 14 h 81"/>
                <a:gd name="T76" fmla="*/ 15 w 145"/>
                <a:gd name="T77" fmla="*/ 18 h 81"/>
                <a:gd name="T78" fmla="*/ 8 w 145"/>
                <a:gd name="T79" fmla="*/ 14 h 81"/>
                <a:gd name="T80" fmla="*/ 4 w 145"/>
                <a:gd name="T81" fmla="*/ 18 h 81"/>
                <a:gd name="T82" fmla="*/ 12 w 145"/>
                <a:gd name="T83" fmla="*/ 26 h 81"/>
                <a:gd name="T84" fmla="*/ 19 w 145"/>
                <a:gd name="T85" fmla="*/ 22 h 81"/>
                <a:gd name="T86" fmla="*/ 26 w 145"/>
                <a:gd name="T87" fmla="*/ 22 h 81"/>
                <a:gd name="T88" fmla="*/ 34 w 145"/>
                <a:gd name="T89" fmla="*/ 22 h 81"/>
                <a:gd name="T90" fmla="*/ 37 w 145"/>
                <a:gd name="T91" fmla="*/ 26 h 81"/>
                <a:gd name="T92" fmla="*/ 26 w 145"/>
                <a:gd name="T93" fmla="*/ 33 h 81"/>
                <a:gd name="T94" fmla="*/ 37 w 145"/>
                <a:gd name="T95" fmla="*/ 33 h 81"/>
                <a:gd name="T96" fmla="*/ 23 w 145"/>
                <a:gd name="T97" fmla="*/ 37 h 81"/>
                <a:gd name="T98" fmla="*/ 19 w 145"/>
                <a:gd name="T99" fmla="*/ 33 h 81"/>
                <a:gd name="T100" fmla="*/ 8 w 145"/>
                <a:gd name="T101" fmla="*/ 37 h 81"/>
                <a:gd name="T102" fmla="*/ 12 w 145"/>
                <a:gd name="T103" fmla="*/ 44 h 81"/>
                <a:gd name="T104" fmla="*/ 26 w 145"/>
                <a:gd name="T105" fmla="*/ 44 h 81"/>
                <a:gd name="T106" fmla="*/ 30 w 145"/>
                <a:gd name="T107" fmla="*/ 52 h 81"/>
                <a:gd name="T108" fmla="*/ 30 w 145"/>
                <a:gd name="T109" fmla="*/ 55 h 81"/>
                <a:gd name="T110" fmla="*/ 34 w 145"/>
                <a:gd name="T111" fmla="*/ 55 h 81"/>
                <a:gd name="T112" fmla="*/ 26 w 145"/>
                <a:gd name="T113" fmla="*/ 59 h 81"/>
                <a:gd name="T114" fmla="*/ 19 w 145"/>
                <a:gd name="T115" fmla="*/ 59 h 81"/>
                <a:gd name="T116" fmla="*/ 23 w 145"/>
                <a:gd name="T117" fmla="*/ 70 h 81"/>
                <a:gd name="T118" fmla="*/ 37 w 145"/>
                <a:gd name="T11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81">
                  <a:moveTo>
                    <a:pt x="52" y="81"/>
                  </a:moveTo>
                  <a:lnTo>
                    <a:pt x="52" y="81"/>
                  </a:lnTo>
                  <a:lnTo>
                    <a:pt x="52" y="78"/>
                  </a:lnTo>
                  <a:lnTo>
                    <a:pt x="52" y="78"/>
                  </a:lnTo>
                  <a:lnTo>
                    <a:pt x="52" y="81"/>
                  </a:lnTo>
                  <a:lnTo>
                    <a:pt x="52" y="81"/>
                  </a:lnTo>
                  <a:lnTo>
                    <a:pt x="52" y="81"/>
                  </a:lnTo>
                  <a:close/>
                  <a:moveTo>
                    <a:pt x="45" y="70"/>
                  </a:moveTo>
                  <a:lnTo>
                    <a:pt x="49" y="66"/>
                  </a:lnTo>
                  <a:lnTo>
                    <a:pt x="49" y="70"/>
                  </a:lnTo>
                  <a:lnTo>
                    <a:pt x="52" y="74"/>
                  </a:lnTo>
                  <a:lnTo>
                    <a:pt x="52" y="74"/>
                  </a:lnTo>
                  <a:lnTo>
                    <a:pt x="56" y="74"/>
                  </a:lnTo>
                  <a:lnTo>
                    <a:pt x="60" y="74"/>
                  </a:lnTo>
                  <a:lnTo>
                    <a:pt x="63" y="78"/>
                  </a:lnTo>
                  <a:lnTo>
                    <a:pt x="71" y="78"/>
                  </a:lnTo>
                  <a:lnTo>
                    <a:pt x="75" y="78"/>
                  </a:lnTo>
                  <a:lnTo>
                    <a:pt x="78" y="78"/>
                  </a:lnTo>
                  <a:lnTo>
                    <a:pt x="78" y="74"/>
                  </a:lnTo>
                  <a:lnTo>
                    <a:pt x="78" y="74"/>
                  </a:lnTo>
                  <a:lnTo>
                    <a:pt x="78" y="74"/>
                  </a:lnTo>
                  <a:lnTo>
                    <a:pt x="82" y="78"/>
                  </a:lnTo>
                  <a:lnTo>
                    <a:pt x="86" y="74"/>
                  </a:lnTo>
                  <a:lnTo>
                    <a:pt x="86" y="70"/>
                  </a:lnTo>
                  <a:lnTo>
                    <a:pt x="93" y="70"/>
                  </a:lnTo>
                  <a:lnTo>
                    <a:pt x="89" y="70"/>
                  </a:lnTo>
                  <a:lnTo>
                    <a:pt x="89" y="70"/>
                  </a:lnTo>
                  <a:lnTo>
                    <a:pt x="93" y="70"/>
                  </a:lnTo>
                  <a:lnTo>
                    <a:pt x="93" y="70"/>
                  </a:lnTo>
                  <a:lnTo>
                    <a:pt x="97" y="66"/>
                  </a:lnTo>
                  <a:lnTo>
                    <a:pt x="100" y="66"/>
                  </a:lnTo>
                  <a:lnTo>
                    <a:pt x="100" y="66"/>
                  </a:lnTo>
                  <a:lnTo>
                    <a:pt x="104" y="66"/>
                  </a:lnTo>
                  <a:lnTo>
                    <a:pt x="104" y="66"/>
                  </a:lnTo>
                  <a:lnTo>
                    <a:pt x="104" y="66"/>
                  </a:lnTo>
                  <a:lnTo>
                    <a:pt x="112" y="63"/>
                  </a:lnTo>
                  <a:lnTo>
                    <a:pt x="115" y="59"/>
                  </a:lnTo>
                  <a:lnTo>
                    <a:pt x="123" y="55"/>
                  </a:lnTo>
                  <a:lnTo>
                    <a:pt x="123" y="55"/>
                  </a:lnTo>
                  <a:lnTo>
                    <a:pt x="123" y="55"/>
                  </a:lnTo>
                  <a:lnTo>
                    <a:pt x="123" y="52"/>
                  </a:lnTo>
                  <a:lnTo>
                    <a:pt x="126" y="52"/>
                  </a:lnTo>
                  <a:lnTo>
                    <a:pt x="126" y="55"/>
                  </a:lnTo>
                  <a:lnTo>
                    <a:pt x="130" y="55"/>
                  </a:lnTo>
                  <a:lnTo>
                    <a:pt x="134" y="52"/>
                  </a:lnTo>
                  <a:lnTo>
                    <a:pt x="134" y="52"/>
                  </a:lnTo>
                  <a:lnTo>
                    <a:pt x="130" y="52"/>
                  </a:lnTo>
                  <a:lnTo>
                    <a:pt x="130" y="48"/>
                  </a:lnTo>
                  <a:lnTo>
                    <a:pt x="134" y="48"/>
                  </a:lnTo>
                  <a:lnTo>
                    <a:pt x="134" y="44"/>
                  </a:lnTo>
                  <a:lnTo>
                    <a:pt x="134" y="44"/>
                  </a:lnTo>
                  <a:lnTo>
                    <a:pt x="137" y="44"/>
                  </a:lnTo>
                  <a:lnTo>
                    <a:pt x="137" y="48"/>
                  </a:lnTo>
                  <a:lnTo>
                    <a:pt x="141" y="48"/>
                  </a:lnTo>
                  <a:lnTo>
                    <a:pt x="141" y="44"/>
                  </a:lnTo>
                  <a:lnTo>
                    <a:pt x="141" y="40"/>
                  </a:lnTo>
                  <a:lnTo>
                    <a:pt x="137" y="37"/>
                  </a:lnTo>
                  <a:lnTo>
                    <a:pt x="137" y="37"/>
                  </a:lnTo>
                  <a:lnTo>
                    <a:pt x="137" y="33"/>
                  </a:lnTo>
                  <a:lnTo>
                    <a:pt x="137" y="29"/>
                  </a:lnTo>
                  <a:lnTo>
                    <a:pt x="141" y="29"/>
                  </a:lnTo>
                  <a:lnTo>
                    <a:pt x="145" y="29"/>
                  </a:lnTo>
                  <a:lnTo>
                    <a:pt x="145" y="29"/>
                  </a:lnTo>
                  <a:lnTo>
                    <a:pt x="145" y="26"/>
                  </a:lnTo>
                  <a:lnTo>
                    <a:pt x="137" y="26"/>
                  </a:lnTo>
                  <a:lnTo>
                    <a:pt x="134" y="26"/>
                  </a:lnTo>
                  <a:lnTo>
                    <a:pt x="137" y="22"/>
                  </a:lnTo>
                  <a:lnTo>
                    <a:pt x="137" y="22"/>
                  </a:lnTo>
                  <a:lnTo>
                    <a:pt x="134" y="22"/>
                  </a:lnTo>
                  <a:lnTo>
                    <a:pt x="130" y="22"/>
                  </a:lnTo>
                  <a:lnTo>
                    <a:pt x="130" y="18"/>
                  </a:lnTo>
                  <a:lnTo>
                    <a:pt x="134" y="18"/>
                  </a:lnTo>
                  <a:lnTo>
                    <a:pt x="134" y="14"/>
                  </a:lnTo>
                  <a:lnTo>
                    <a:pt x="134" y="11"/>
                  </a:lnTo>
                  <a:lnTo>
                    <a:pt x="134" y="11"/>
                  </a:lnTo>
                  <a:lnTo>
                    <a:pt x="130" y="11"/>
                  </a:lnTo>
                  <a:lnTo>
                    <a:pt x="126" y="11"/>
                  </a:lnTo>
                  <a:lnTo>
                    <a:pt x="126" y="7"/>
                  </a:lnTo>
                  <a:lnTo>
                    <a:pt x="130" y="7"/>
                  </a:lnTo>
                  <a:lnTo>
                    <a:pt x="130" y="7"/>
                  </a:lnTo>
                  <a:lnTo>
                    <a:pt x="130" y="3"/>
                  </a:lnTo>
                  <a:lnTo>
                    <a:pt x="134" y="3"/>
                  </a:lnTo>
                  <a:lnTo>
                    <a:pt x="130" y="3"/>
                  </a:lnTo>
                  <a:lnTo>
                    <a:pt x="130" y="3"/>
                  </a:lnTo>
                  <a:lnTo>
                    <a:pt x="123" y="7"/>
                  </a:lnTo>
                  <a:lnTo>
                    <a:pt x="123" y="11"/>
                  </a:lnTo>
                  <a:lnTo>
                    <a:pt x="119" y="11"/>
                  </a:lnTo>
                  <a:lnTo>
                    <a:pt x="119" y="7"/>
                  </a:lnTo>
                  <a:lnTo>
                    <a:pt x="119" y="7"/>
                  </a:lnTo>
                  <a:lnTo>
                    <a:pt x="119" y="3"/>
                  </a:lnTo>
                  <a:lnTo>
                    <a:pt x="119" y="0"/>
                  </a:lnTo>
                  <a:lnTo>
                    <a:pt x="115" y="0"/>
                  </a:lnTo>
                  <a:lnTo>
                    <a:pt x="112" y="3"/>
                  </a:lnTo>
                  <a:lnTo>
                    <a:pt x="112" y="0"/>
                  </a:lnTo>
                  <a:lnTo>
                    <a:pt x="108" y="3"/>
                  </a:lnTo>
                  <a:lnTo>
                    <a:pt x="108" y="7"/>
                  </a:lnTo>
                  <a:lnTo>
                    <a:pt x="108" y="7"/>
                  </a:lnTo>
                  <a:lnTo>
                    <a:pt x="104" y="7"/>
                  </a:lnTo>
                  <a:lnTo>
                    <a:pt x="100" y="11"/>
                  </a:lnTo>
                  <a:lnTo>
                    <a:pt x="100" y="7"/>
                  </a:lnTo>
                  <a:lnTo>
                    <a:pt x="100" y="7"/>
                  </a:lnTo>
                  <a:lnTo>
                    <a:pt x="97" y="11"/>
                  </a:lnTo>
                  <a:lnTo>
                    <a:pt x="97" y="14"/>
                  </a:lnTo>
                  <a:lnTo>
                    <a:pt x="93" y="14"/>
                  </a:lnTo>
                  <a:lnTo>
                    <a:pt x="89" y="7"/>
                  </a:lnTo>
                  <a:lnTo>
                    <a:pt x="89" y="7"/>
                  </a:lnTo>
                  <a:lnTo>
                    <a:pt x="86" y="7"/>
                  </a:lnTo>
                  <a:lnTo>
                    <a:pt x="86" y="7"/>
                  </a:lnTo>
                  <a:lnTo>
                    <a:pt x="82" y="14"/>
                  </a:lnTo>
                  <a:lnTo>
                    <a:pt x="86" y="18"/>
                  </a:lnTo>
                  <a:lnTo>
                    <a:pt x="82" y="26"/>
                  </a:lnTo>
                  <a:lnTo>
                    <a:pt x="86" y="18"/>
                  </a:lnTo>
                  <a:lnTo>
                    <a:pt x="82" y="14"/>
                  </a:lnTo>
                  <a:lnTo>
                    <a:pt x="82" y="11"/>
                  </a:lnTo>
                  <a:lnTo>
                    <a:pt x="78" y="11"/>
                  </a:lnTo>
                  <a:lnTo>
                    <a:pt x="78" y="7"/>
                  </a:lnTo>
                  <a:lnTo>
                    <a:pt x="78" y="7"/>
                  </a:lnTo>
                  <a:lnTo>
                    <a:pt x="71" y="11"/>
                  </a:lnTo>
                  <a:lnTo>
                    <a:pt x="71" y="14"/>
                  </a:lnTo>
                  <a:lnTo>
                    <a:pt x="71" y="14"/>
                  </a:lnTo>
                  <a:lnTo>
                    <a:pt x="67" y="18"/>
                  </a:lnTo>
                  <a:lnTo>
                    <a:pt x="63" y="18"/>
                  </a:lnTo>
                  <a:lnTo>
                    <a:pt x="63" y="14"/>
                  </a:lnTo>
                  <a:lnTo>
                    <a:pt x="63" y="14"/>
                  </a:lnTo>
                  <a:lnTo>
                    <a:pt x="63" y="7"/>
                  </a:lnTo>
                  <a:lnTo>
                    <a:pt x="60" y="7"/>
                  </a:lnTo>
                  <a:lnTo>
                    <a:pt x="56" y="11"/>
                  </a:lnTo>
                  <a:lnTo>
                    <a:pt x="56" y="18"/>
                  </a:lnTo>
                  <a:lnTo>
                    <a:pt x="60" y="18"/>
                  </a:lnTo>
                  <a:lnTo>
                    <a:pt x="56" y="22"/>
                  </a:lnTo>
                  <a:lnTo>
                    <a:pt x="56" y="26"/>
                  </a:lnTo>
                  <a:lnTo>
                    <a:pt x="52" y="26"/>
                  </a:lnTo>
                  <a:lnTo>
                    <a:pt x="52" y="22"/>
                  </a:lnTo>
                  <a:lnTo>
                    <a:pt x="49" y="26"/>
                  </a:lnTo>
                  <a:lnTo>
                    <a:pt x="49" y="26"/>
                  </a:lnTo>
                  <a:lnTo>
                    <a:pt x="45" y="29"/>
                  </a:lnTo>
                  <a:lnTo>
                    <a:pt x="45" y="33"/>
                  </a:lnTo>
                  <a:lnTo>
                    <a:pt x="45" y="29"/>
                  </a:lnTo>
                  <a:lnTo>
                    <a:pt x="41" y="29"/>
                  </a:lnTo>
                  <a:lnTo>
                    <a:pt x="41" y="26"/>
                  </a:lnTo>
                  <a:lnTo>
                    <a:pt x="45" y="22"/>
                  </a:lnTo>
                  <a:lnTo>
                    <a:pt x="45" y="22"/>
                  </a:lnTo>
                  <a:lnTo>
                    <a:pt x="41" y="22"/>
                  </a:lnTo>
                  <a:lnTo>
                    <a:pt x="41" y="18"/>
                  </a:lnTo>
                  <a:lnTo>
                    <a:pt x="41" y="14"/>
                  </a:lnTo>
                  <a:lnTo>
                    <a:pt x="41" y="18"/>
                  </a:lnTo>
                  <a:lnTo>
                    <a:pt x="45" y="14"/>
                  </a:lnTo>
                  <a:lnTo>
                    <a:pt x="45" y="14"/>
                  </a:lnTo>
                  <a:lnTo>
                    <a:pt x="41" y="11"/>
                  </a:lnTo>
                  <a:lnTo>
                    <a:pt x="45" y="11"/>
                  </a:lnTo>
                  <a:lnTo>
                    <a:pt x="41" y="7"/>
                  </a:lnTo>
                  <a:lnTo>
                    <a:pt x="41" y="7"/>
                  </a:lnTo>
                  <a:lnTo>
                    <a:pt x="37" y="7"/>
                  </a:lnTo>
                  <a:lnTo>
                    <a:pt x="34" y="3"/>
                  </a:lnTo>
                  <a:lnTo>
                    <a:pt x="34" y="3"/>
                  </a:lnTo>
                  <a:lnTo>
                    <a:pt x="34" y="0"/>
                  </a:lnTo>
                  <a:lnTo>
                    <a:pt x="30" y="0"/>
                  </a:lnTo>
                  <a:lnTo>
                    <a:pt x="26" y="0"/>
                  </a:lnTo>
                  <a:lnTo>
                    <a:pt x="23" y="0"/>
                  </a:lnTo>
                  <a:lnTo>
                    <a:pt x="23" y="0"/>
                  </a:lnTo>
                  <a:lnTo>
                    <a:pt x="23" y="3"/>
                  </a:lnTo>
                  <a:lnTo>
                    <a:pt x="23" y="3"/>
                  </a:lnTo>
                  <a:lnTo>
                    <a:pt x="26" y="0"/>
                  </a:lnTo>
                  <a:lnTo>
                    <a:pt x="26" y="0"/>
                  </a:lnTo>
                  <a:lnTo>
                    <a:pt x="30" y="3"/>
                  </a:lnTo>
                  <a:lnTo>
                    <a:pt x="30" y="3"/>
                  </a:lnTo>
                  <a:lnTo>
                    <a:pt x="30" y="3"/>
                  </a:lnTo>
                  <a:lnTo>
                    <a:pt x="26" y="3"/>
                  </a:lnTo>
                  <a:lnTo>
                    <a:pt x="23" y="3"/>
                  </a:lnTo>
                  <a:lnTo>
                    <a:pt x="26" y="3"/>
                  </a:lnTo>
                  <a:lnTo>
                    <a:pt x="30" y="7"/>
                  </a:lnTo>
                  <a:lnTo>
                    <a:pt x="34" y="11"/>
                  </a:lnTo>
                  <a:lnTo>
                    <a:pt x="30" y="11"/>
                  </a:lnTo>
                  <a:lnTo>
                    <a:pt x="30" y="14"/>
                  </a:lnTo>
                  <a:lnTo>
                    <a:pt x="30" y="11"/>
                  </a:lnTo>
                  <a:lnTo>
                    <a:pt x="26" y="7"/>
                  </a:lnTo>
                  <a:lnTo>
                    <a:pt x="23" y="11"/>
                  </a:lnTo>
                  <a:lnTo>
                    <a:pt x="23" y="11"/>
                  </a:lnTo>
                  <a:lnTo>
                    <a:pt x="23" y="7"/>
                  </a:lnTo>
                  <a:lnTo>
                    <a:pt x="19" y="7"/>
                  </a:lnTo>
                  <a:lnTo>
                    <a:pt x="19" y="3"/>
                  </a:lnTo>
                  <a:lnTo>
                    <a:pt x="15" y="7"/>
                  </a:lnTo>
                  <a:lnTo>
                    <a:pt x="19" y="7"/>
                  </a:lnTo>
                  <a:lnTo>
                    <a:pt x="15" y="11"/>
                  </a:lnTo>
                  <a:lnTo>
                    <a:pt x="15" y="7"/>
                  </a:lnTo>
                  <a:lnTo>
                    <a:pt x="12" y="7"/>
                  </a:lnTo>
                  <a:lnTo>
                    <a:pt x="12" y="7"/>
                  </a:lnTo>
                  <a:lnTo>
                    <a:pt x="12" y="11"/>
                  </a:lnTo>
                  <a:lnTo>
                    <a:pt x="15" y="11"/>
                  </a:lnTo>
                  <a:lnTo>
                    <a:pt x="15" y="14"/>
                  </a:lnTo>
                  <a:lnTo>
                    <a:pt x="12" y="11"/>
                  </a:lnTo>
                  <a:lnTo>
                    <a:pt x="12" y="14"/>
                  </a:lnTo>
                  <a:lnTo>
                    <a:pt x="12" y="14"/>
                  </a:lnTo>
                  <a:lnTo>
                    <a:pt x="15" y="14"/>
                  </a:lnTo>
                  <a:lnTo>
                    <a:pt x="15" y="18"/>
                  </a:lnTo>
                  <a:lnTo>
                    <a:pt x="15" y="18"/>
                  </a:lnTo>
                  <a:lnTo>
                    <a:pt x="15" y="18"/>
                  </a:lnTo>
                  <a:lnTo>
                    <a:pt x="12" y="18"/>
                  </a:lnTo>
                  <a:lnTo>
                    <a:pt x="8" y="14"/>
                  </a:lnTo>
                  <a:lnTo>
                    <a:pt x="8" y="14"/>
                  </a:lnTo>
                  <a:lnTo>
                    <a:pt x="4" y="18"/>
                  </a:lnTo>
                  <a:lnTo>
                    <a:pt x="8" y="18"/>
                  </a:lnTo>
                  <a:lnTo>
                    <a:pt x="8" y="22"/>
                  </a:lnTo>
                  <a:lnTo>
                    <a:pt x="8" y="22"/>
                  </a:lnTo>
                  <a:lnTo>
                    <a:pt x="4" y="18"/>
                  </a:lnTo>
                  <a:lnTo>
                    <a:pt x="4" y="18"/>
                  </a:lnTo>
                  <a:lnTo>
                    <a:pt x="0" y="22"/>
                  </a:lnTo>
                  <a:lnTo>
                    <a:pt x="4" y="22"/>
                  </a:lnTo>
                  <a:lnTo>
                    <a:pt x="8" y="26"/>
                  </a:lnTo>
                  <a:lnTo>
                    <a:pt x="12" y="26"/>
                  </a:lnTo>
                  <a:lnTo>
                    <a:pt x="12" y="22"/>
                  </a:lnTo>
                  <a:lnTo>
                    <a:pt x="15" y="22"/>
                  </a:lnTo>
                  <a:lnTo>
                    <a:pt x="19" y="18"/>
                  </a:lnTo>
                  <a:lnTo>
                    <a:pt x="19" y="22"/>
                  </a:lnTo>
                  <a:lnTo>
                    <a:pt x="19" y="22"/>
                  </a:lnTo>
                  <a:lnTo>
                    <a:pt x="19" y="22"/>
                  </a:lnTo>
                  <a:lnTo>
                    <a:pt x="23" y="22"/>
                  </a:lnTo>
                  <a:lnTo>
                    <a:pt x="23" y="26"/>
                  </a:lnTo>
                  <a:lnTo>
                    <a:pt x="26" y="26"/>
                  </a:lnTo>
                  <a:lnTo>
                    <a:pt x="26" y="22"/>
                  </a:lnTo>
                  <a:lnTo>
                    <a:pt x="26" y="22"/>
                  </a:lnTo>
                  <a:lnTo>
                    <a:pt x="30" y="22"/>
                  </a:lnTo>
                  <a:lnTo>
                    <a:pt x="30" y="22"/>
                  </a:lnTo>
                  <a:lnTo>
                    <a:pt x="34" y="22"/>
                  </a:lnTo>
                  <a:lnTo>
                    <a:pt x="34" y="22"/>
                  </a:lnTo>
                  <a:lnTo>
                    <a:pt x="30" y="26"/>
                  </a:lnTo>
                  <a:lnTo>
                    <a:pt x="34" y="26"/>
                  </a:lnTo>
                  <a:lnTo>
                    <a:pt x="34" y="26"/>
                  </a:lnTo>
                  <a:lnTo>
                    <a:pt x="37" y="26"/>
                  </a:lnTo>
                  <a:lnTo>
                    <a:pt x="37" y="26"/>
                  </a:lnTo>
                  <a:lnTo>
                    <a:pt x="34" y="26"/>
                  </a:lnTo>
                  <a:lnTo>
                    <a:pt x="34" y="29"/>
                  </a:lnTo>
                  <a:lnTo>
                    <a:pt x="30" y="29"/>
                  </a:lnTo>
                  <a:lnTo>
                    <a:pt x="26" y="29"/>
                  </a:lnTo>
                  <a:lnTo>
                    <a:pt x="26" y="33"/>
                  </a:lnTo>
                  <a:lnTo>
                    <a:pt x="30" y="33"/>
                  </a:lnTo>
                  <a:lnTo>
                    <a:pt x="34" y="33"/>
                  </a:lnTo>
                  <a:lnTo>
                    <a:pt x="34" y="29"/>
                  </a:lnTo>
                  <a:lnTo>
                    <a:pt x="37" y="29"/>
                  </a:lnTo>
                  <a:lnTo>
                    <a:pt x="37" y="33"/>
                  </a:lnTo>
                  <a:lnTo>
                    <a:pt x="34" y="33"/>
                  </a:lnTo>
                  <a:lnTo>
                    <a:pt x="30" y="37"/>
                  </a:lnTo>
                  <a:lnTo>
                    <a:pt x="26" y="33"/>
                  </a:lnTo>
                  <a:lnTo>
                    <a:pt x="26" y="37"/>
                  </a:lnTo>
                  <a:lnTo>
                    <a:pt x="23" y="37"/>
                  </a:lnTo>
                  <a:lnTo>
                    <a:pt x="23" y="33"/>
                  </a:lnTo>
                  <a:lnTo>
                    <a:pt x="23" y="33"/>
                  </a:lnTo>
                  <a:lnTo>
                    <a:pt x="19" y="33"/>
                  </a:lnTo>
                  <a:lnTo>
                    <a:pt x="19" y="33"/>
                  </a:lnTo>
                  <a:lnTo>
                    <a:pt x="19" y="33"/>
                  </a:lnTo>
                  <a:lnTo>
                    <a:pt x="19" y="37"/>
                  </a:lnTo>
                  <a:lnTo>
                    <a:pt x="15" y="37"/>
                  </a:lnTo>
                  <a:lnTo>
                    <a:pt x="15" y="37"/>
                  </a:lnTo>
                  <a:lnTo>
                    <a:pt x="12" y="37"/>
                  </a:lnTo>
                  <a:lnTo>
                    <a:pt x="8" y="37"/>
                  </a:lnTo>
                  <a:lnTo>
                    <a:pt x="4" y="37"/>
                  </a:lnTo>
                  <a:lnTo>
                    <a:pt x="4" y="37"/>
                  </a:lnTo>
                  <a:lnTo>
                    <a:pt x="4" y="40"/>
                  </a:lnTo>
                  <a:lnTo>
                    <a:pt x="8" y="40"/>
                  </a:lnTo>
                  <a:lnTo>
                    <a:pt x="12" y="44"/>
                  </a:lnTo>
                  <a:lnTo>
                    <a:pt x="12" y="40"/>
                  </a:lnTo>
                  <a:lnTo>
                    <a:pt x="15" y="44"/>
                  </a:lnTo>
                  <a:lnTo>
                    <a:pt x="23" y="44"/>
                  </a:lnTo>
                  <a:lnTo>
                    <a:pt x="26" y="44"/>
                  </a:lnTo>
                  <a:lnTo>
                    <a:pt x="26" y="44"/>
                  </a:lnTo>
                  <a:lnTo>
                    <a:pt x="23" y="44"/>
                  </a:lnTo>
                  <a:lnTo>
                    <a:pt x="23" y="48"/>
                  </a:lnTo>
                  <a:lnTo>
                    <a:pt x="26" y="48"/>
                  </a:lnTo>
                  <a:lnTo>
                    <a:pt x="26" y="52"/>
                  </a:lnTo>
                  <a:lnTo>
                    <a:pt x="30" y="52"/>
                  </a:lnTo>
                  <a:lnTo>
                    <a:pt x="34" y="48"/>
                  </a:lnTo>
                  <a:lnTo>
                    <a:pt x="34" y="48"/>
                  </a:lnTo>
                  <a:lnTo>
                    <a:pt x="30" y="52"/>
                  </a:lnTo>
                  <a:lnTo>
                    <a:pt x="30" y="55"/>
                  </a:lnTo>
                  <a:lnTo>
                    <a:pt x="30" y="55"/>
                  </a:lnTo>
                  <a:lnTo>
                    <a:pt x="34" y="52"/>
                  </a:lnTo>
                  <a:lnTo>
                    <a:pt x="37" y="52"/>
                  </a:lnTo>
                  <a:lnTo>
                    <a:pt x="41" y="55"/>
                  </a:lnTo>
                  <a:lnTo>
                    <a:pt x="37" y="55"/>
                  </a:lnTo>
                  <a:lnTo>
                    <a:pt x="34" y="55"/>
                  </a:lnTo>
                  <a:lnTo>
                    <a:pt x="34" y="55"/>
                  </a:lnTo>
                  <a:lnTo>
                    <a:pt x="30" y="55"/>
                  </a:lnTo>
                  <a:lnTo>
                    <a:pt x="30" y="59"/>
                  </a:lnTo>
                  <a:lnTo>
                    <a:pt x="26" y="59"/>
                  </a:lnTo>
                  <a:lnTo>
                    <a:pt x="26" y="59"/>
                  </a:lnTo>
                  <a:lnTo>
                    <a:pt x="23" y="63"/>
                  </a:lnTo>
                  <a:lnTo>
                    <a:pt x="23" y="59"/>
                  </a:lnTo>
                  <a:lnTo>
                    <a:pt x="19" y="59"/>
                  </a:lnTo>
                  <a:lnTo>
                    <a:pt x="19" y="59"/>
                  </a:lnTo>
                  <a:lnTo>
                    <a:pt x="19" y="59"/>
                  </a:lnTo>
                  <a:lnTo>
                    <a:pt x="19" y="63"/>
                  </a:lnTo>
                  <a:lnTo>
                    <a:pt x="19" y="63"/>
                  </a:lnTo>
                  <a:lnTo>
                    <a:pt x="19" y="63"/>
                  </a:lnTo>
                  <a:lnTo>
                    <a:pt x="19" y="70"/>
                  </a:lnTo>
                  <a:lnTo>
                    <a:pt x="23" y="70"/>
                  </a:lnTo>
                  <a:lnTo>
                    <a:pt x="23" y="66"/>
                  </a:lnTo>
                  <a:lnTo>
                    <a:pt x="26" y="70"/>
                  </a:lnTo>
                  <a:lnTo>
                    <a:pt x="30" y="70"/>
                  </a:lnTo>
                  <a:lnTo>
                    <a:pt x="37" y="66"/>
                  </a:lnTo>
                  <a:lnTo>
                    <a:pt x="37" y="66"/>
                  </a:lnTo>
                  <a:lnTo>
                    <a:pt x="41" y="66"/>
                  </a:lnTo>
                  <a:lnTo>
                    <a:pt x="41" y="70"/>
                  </a:lnTo>
                  <a:lnTo>
                    <a:pt x="45" y="70"/>
                  </a:lnTo>
                  <a:close/>
                </a:path>
              </a:pathLst>
            </a:custGeom>
            <a:grpFill/>
            <a:ln>
              <a:noFill/>
            </a:ln>
          </p:spPr>
          <p:txBody>
            <a:bodyPr vert="horz" wrap="square" lIns="91440" tIns="45720" rIns="91440" bIns="45720" numCol="1" anchor="t" anchorCtr="0" compatLnSpc="1"/>
            <a:lstStyle/>
            <a:p>
              <a:endParaRPr lang="en-US"/>
            </a:p>
          </p:txBody>
        </p:sp>
        <p:sp>
          <p:nvSpPr>
            <p:cNvPr id="303" name="Freeform 156"/>
            <p:cNvSpPr>
              <a:spLocks noEditPoints="1"/>
            </p:cNvSpPr>
            <p:nvPr/>
          </p:nvSpPr>
          <p:spPr bwMode="auto">
            <a:xfrm>
              <a:off x="2373366" y="3181116"/>
              <a:ext cx="42459" cy="24446"/>
            </a:xfrm>
            <a:custGeom>
              <a:avLst/>
              <a:gdLst>
                <a:gd name="T0" fmla="*/ 33 w 33"/>
                <a:gd name="T1" fmla="*/ 15 h 19"/>
                <a:gd name="T2" fmla="*/ 29 w 33"/>
                <a:gd name="T3" fmla="*/ 15 h 19"/>
                <a:gd name="T4" fmla="*/ 29 w 33"/>
                <a:gd name="T5" fmla="*/ 19 h 19"/>
                <a:gd name="T6" fmla="*/ 33 w 33"/>
                <a:gd name="T7" fmla="*/ 15 h 19"/>
                <a:gd name="T8" fmla="*/ 33 w 33"/>
                <a:gd name="T9" fmla="*/ 15 h 19"/>
                <a:gd name="T10" fmla="*/ 33 w 33"/>
                <a:gd name="T11" fmla="*/ 15 h 19"/>
                <a:gd name="T12" fmla="*/ 33 w 33"/>
                <a:gd name="T13" fmla="*/ 15 h 19"/>
                <a:gd name="T14" fmla="*/ 18 w 33"/>
                <a:gd name="T15" fmla="*/ 11 h 19"/>
                <a:gd name="T16" fmla="*/ 22 w 33"/>
                <a:gd name="T17" fmla="*/ 11 h 19"/>
                <a:gd name="T18" fmla="*/ 22 w 33"/>
                <a:gd name="T19" fmla="*/ 11 h 19"/>
                <a:gd name="T20" fmla="*/ 22 w 33"/>
                <a:gd name="T21" fmla="*/ 15 h 19"/>
                <a:gd name="T22" fmla="*/ 18 w 33"/>
                <a:gd name="T23" fmla="*/ 11 h 19"/>
                <a:gd name="T24" fmla="*/ 18 w 33"/>
                <a:gd name="T25" fmla="*/ 11 h 19"/>
                <a:gd name="T26" fmla="*/ 15 w 33"/>
                <a:gd name="T27" fmla="*/ 4 h 19"/>
                <a:gd name="T28" fmla="*/ 15 w 33"/>
                <a:gd name="T29" fmla="*/ 8 h 19"/>
                <a:gd name="T30" fmla="*/ 15 w 33"/>
                <a:gd name="T31" fmla="*/ 8 h 19"/>
                <a:gd name="T32" fmla="*/ 15 w 33"/>
                <a:gd name="T33" fmla="*/ 4 h 19"/>
                <a:gd name="T34" fmla="*/ 15 w 33"/>
                <a:gd name="T35" fmla="*/ 4 h 19"/>
                <a:gd name="T36" fmla="*/ 0 w 33"/>
                <a:gd name="T37" fmla="*/ 8 h 19"/>
                <a:gd name="T38" fmla="*/ 4 w 33"/>
                <a:gd name="T39" fmla="*/ 8 h 19"/>
                <a:gd name="T40" fmla="*/ 4 w 33"/>
                <a:gd name="T41" fmla="*/ 11 h 19"/>
                <a:gd name="T42" fmla="*/ 0 w 33"/>
                <a:gd name="T43" fmla="*/ 11 h 19"/>
                <a:gd name="T44" fmla="*/ 0 w 33"/>
                <a:gd name="T45" fmla="*/ 8 h 19"/>
                <a:gd name="T46" fmla="*/ 0 w 33"/>
                <a:gd name="T47" fmla="*/ 8 h 19"/>
                <a:gd name="T48" fmla="*/ 0 w 33"/>
                <a:gd name="T49" fmla="*/ 8 h 19"/>
                <a:gd name="T50" fmla="*/ 4 w 33"/>
                <a:gd name="T51" fmla="*/ 4 h 19"/>
                <a:gd name="T52" fmla="*/ 4 w 33"/>
                <a:gd name="T53" fmla="*/ 4 h 19"/>
                <a:gd name="T54" fmla="*/ 7 w 33"/>
                <a:gd name="T55" fmla="*/ 8 h 19"/>
                <a:gd name="T56" fmla="*/ 7 w 33"/>
                <a:gd name="T57" fmla="*/ 11 h 19"/>
                <a:gd name="T58" fmla="*/ 7 w 33"/>
                <a:gd name="T59" fmla="*/ 15 h 19"/>
                <a:gd name="T60" fmla="*/ 4 w 33"/>
                <a:gd name="T61" fmla="*/ 15 h 19"/>
                <a:gd name="T62" fmla="*/ 7 w 33"/>
                <a:gd name="T63" fmla="*/ 19 h 19"/>
                <a:gd name="T64" fmla="*/ 11 w 33"/>
                <a:gd name="T65" fmla="*/ 19 h 19"/>
                <a:gd name="T66" fmla="*/ 11 w 33"/>
                <a:gd name="T67" fmla="*/ 15 h 19"/>
                <a:gd name="T68" fmla="*/ 11 w 33"/>
                <a:gd name="T69" fmla="*/ 11 h 19"/>
                <a:gd name="T70" fmla="*/ 11 w 33"/>
                <a:gd name="T71" fmla="*/ 8 h 19"/>
                <a:gd name="T72" fmla="*/ 7 w 33"/>
                <a:gd name="T73" fmla="*/ 4 h 19"/>
                <a:gd name="T74" fmla="*/ 7 w 33"/>
                <a:gd name="T75" fmla="*/ 0 h 19"/>
                <a:gd name="T76" fmla="*/ 7 w 33"/>
                <a:gd name="T77" fmla="*/ 0 h 19"/>
                <a:gd name="T78" fmla="*/ 4 w 33"/>
                <a:gd name="T79" fmla="*/ 0 h 19"/>
                <a:gd name="T80" fmla="*/ 4 w 33"/>
                <a:gd name="T8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19">
                  <a:moveTo>
                    <a:pt x="33" y="15"/>
                  </a:moveTo>
                  <a:lnTo>
                    <a:pt x="29" y="15"/>
                  </a:lnTo>
                  <a:lnTo>
                    <a:pt x="29" y="19"/>
                  </a:lnTo>
                  <a:lnTo>
                    <a:pt x="33" y="15"/>
                  </a:lnTo>
                  <a:lnTo>
                    <a:pt x="33" y="15"/>
                  </a:lnTo>
                  <a:lnTo>
                    <a:pt x="33" y="15"/>
                  </a:lnTo>
                  <a:lnTo>
                    <a:pt x="33" y="15"/>
                  </a:lnTo>
                  <a:close/>
                  <a:moveTo>
                    <a:pt x="18" y="11"/>
                  </a:moveTo>
                  <a:lnTo>
                    <a:pt x="22" y="11"/>
                  </a:lnTo>
                  <a:lnTo>
                    <a:pt x="22" y="11"/>
                  </a:lnTo>
                  <a:lnTo>
                    <a:pt x="22" y="15"/>
                  </a:lnTo>
                  <a:lnTo>
                    <a:pt x="18" y="11"/>
                  </a:lnTo>
                  <a:lnTo>
                    <a:pt x="18" y="11"/>
                  </a:lnTo>
                  <a:close/>
                  <a:moveTo>
                    <a:pt x="15" y="4"/>
                  </a:moveTo>
                  <a:lnTo>
                    <a:pt x="15" y="8"/>
                  </a:lnTo>
                  <a:lnTo>
                    <a:pt x="15" y="8"/>
                  </a:lnTo>
                  <a:lnTo>
                    <a:pt x="15" y="4"/>
                  </a:lnTo>
                  <a:lnTo>
                    <a:pt x="15" y="4"/>
                  </a:lnTo>
                  <a:close/>
                  <a:moveTo>
                    <a:pt x="0" y="8"/>
                  </a:moveTo>
                  <a:lnTo>
                    <a:pt x="4" y="8"/>
                  </a:lnTo>
                  <a:lnTo>
                    <a:pt x="4" y="11"/>
                  </a:lnTo>
                  <a:lnTo>
                    <a:pt x="0" y="11"/>
                  </a:lnTo>
                  <a:lnTo>
                    <a:pt x="0" y="8"/>
                  </a:lnTo>
                  <a:lnTo>
                    <a:pt x="0" y="8"/>
                  </a:lnTo>
                  <a:lnTo>
                    <a:pt x="0" y="8"/>
                  </a:lnTo>
                  <a:close/>
                  <a:moveTo>
                    <a:pt x="4" y="4"/>
                  </a:moveTo>
                  <a:lnTo>
                    <a:pt x="4" y="4"/>
                  </a:lnTo>
                  <a:lnTo>
                    <a:pt x="7" y="8"/>
                  </a:lnTo>
                  <a:lnTo>
                    <a:pt x="7" y="11"/>
                  </a:lnTo>
                  <a:lnTo>
                    <a:pt x="7" y="15"/>
                  </a:lnTo>
                  <a:lnTo>
                    <a:pt x="4" y="15"/>
                  </a:lnTo>
                  <a:lnTo>
                    <a:pt x="7" y="19"/>
                  </a:lnTo>
                  <a:lnTo>
                    <a:pt x="11" y="19"/>
                  </a:lnTo>
                  <a:lnTo>
                    <a:pt x="11" y="15"/>
                  </a:lnTo>
                  <a:lnTo>
                    <a:pt x="11" y="11"/>
                  </a:lnTo>
                  <a:lnTo>
                    <a:pt x="11" y="8"/>
                  </a:lnTo>
                  <a:lnTo>
                    <a:pt x="7" y="4"/>
                  </a:lnTo>
                  <a:lnTo>
                    <a:pt x="7" y="0"/>
                  </a:lnTo>
                  <a:lnTo>
                    <a:pt x="7" y="0"/>
                  </a:lnTo>
                  <a:lnTo>
                    <a:pt x="4" y="0"/>
                  </a:lnTo>
                  <a:lnTo>
                    <a:pt x="4" y="4"/>
                  </a:lnTo>
                  <a:close/>
                </a:path>
              </a:pathLst>
            </a:custGeom>
            <a:grpFill/>
            <a:ln>
              <a:noFill/>
            </a:ln>
          </p:spPr>
          <p:txBody>
            <a:bodyPr vert="horz" wrap="square" lIns="91440" tIns="45720" rIns="91440" bIns="45720" numCol="1" anchor="t" anchorCtr="0" compatLnSpc="1"/>
            <a:lstStyle/>
            <a:p>
              <a:endParaRPr lang="en-US"/>
            </a:p>
          </p:txBody>
        </p:sp>
        <p:sp>
          <p:nvSpPr>
            <p:cNvPr id="304" name="Freeform 157"/>
            <p:cNvSpPr>
              <a:spLocks noEditPoints="1"/>
            </p:cNvSpPr>
            <p:nvPr/>
          </p:nvSpPr>
          <p:spPr bwMode="auto">
            <a:xfrm>
              <a:off x="2949777" y="2818286"/>
              <a:ext cx="66905" cy="24446"/>
            </a:xfrm>
            <a:custGeom>
              <a:avLst/>
              <a:gdLst>
                <a:gd name="T0" fmla="*/ 44 w 52"/>
                <a:gd name="T1" fmla="*/ 15 h 19"/>
                <a:gd name="T2" fmla="*/ 52 w 52"/>
                <a:gd name="T3" fmla="*/ 19 h 19"/>
                <a:gd name="T4" fmla="*/ 48 w 52"/>
                <a:gd name="T5" fmla="*/ 19 h 19"/>
                <a:gd name="T6" fmla="*/ 44 w 52"/>
                <a:gd name="T7" fmla="*/ 19 h 19"/>
                <a:gd name="T8" fmla="*/ 44 w 52"/>
                <a:gd name="T9" fmla="*/ 15 h 19"/>
                <a:gd name="T10" fmla="*/ 44 w 52"/>
                <a:gd name="T11" fmla="*/ 15 h 19"/>
                <a:gd name="T12" fmla="*/ 48 w 52"/>
                <a:gd name="T13" fmla="*/ 8 h 19"/>
                <a:gd name="T14" fmla="*/ 44 w 52"/>
                <a:gd name="T15" fmla="*/ 8 h 19"/>
                <a:gd name="T16" fmla="*/ 48 w 52"/>
                <a:gd name="T17" fmla="*/ 11 h 19"/>
                <a:gd name="T18" fmla="*/ 48 w 52"/>
                <a:gd name="T19" fmla="*/ 8 h 19"/>
                <a:gd name="T20" fmla="*/ 48 w 52"/>
                <a:gd name="T21" fmla="*/ 8 h 19"/>
                <a:gd name="T22" fmla="*/ 48 w 52"/>
                <a:gd name="T23" fmla="*/ 8 h 19"/>
                <a:gd name="T24" fmla="*/ 29 w 52"/>
                <a:gd name="T25" fmla="*/ 11 h 19"/>
                <a:gd name="T26" fmla="*/ 29 w 52"/>
                <a:gd name="T27" fmla="*/ 11 h 19"/>
                <a:gd name="T28" fmla="*/ 29 w 52"/>
                <a:gd name="T29" fmla="*/ 15 h 19"/>
                <a:gd name="T30" fmla="*/ 33 w 52"/>
                <a:gd name="T31" fmla="*/ 15 h 19"/>
                <a:gd name="T32" fmla="*/ 29 w 52"/>
                <a:gd name="T33" fmla="*/ 11 h 19"/>
                <a:gd name="T34" fmla="*/ 29 w 52"/>
                <a:gd name="T35" fmla="*/ 11 h 19"/>
                <a:gd name="T36" fmla="*/ 22 w 52"/>
                <a:gd name="T37" fmla="*/ 0 h 19"/>
                <a:gd name="T38" fmla="*/ 26 w 52"/>
                <a:gd name="T39" fmla="*/ 0 h 19"/>
                <a:gd name="T40" fmla="*/ 29 w 52"/>
                <a:gd name="T41" fmla="*/ 0 h 19"/>
                <a:gd name="T42" fmla="*/ 29 w 52"/>
                <a:gd name="T43" fmla="*/ 4 h 19"/>
                <a:gd name="T44" fmla="*/ 29 w 52"/>
                <a:gd name="T45" fmla="*/ 4 h 19"/>
                <a:gd name="T46" fmla="*/ 26 w 52"/>
                <a:gd name="T47" fmla="*/ 4 h 19"/>
                <a:gd name="T48" fmla="*/ 22 w 52"/>
                <a:gd name="T49" fmla="*/ 0 h 19"/>
                <a:gd name="T50" fmla="*/ 22 w 52"/>
                <a:gd name="T51" fmla="*/ 0 h 19"/>
                <a:gd name="T52" fmla="*/ 4 w 52"/>
                <a:gd name="T53" fmla="*/ 8 h 19"/>
                <a:gd name="T54" fmla="*/ 4 w 52"/>
                <a:gd name="T55" fmla="*/ 8 h 19"/>
                <a:gd name="T56" fmla="*/ 0 w 52"/>
                <a:gd name="T57" fmla="*/ 8 h 19"/>
                <a:gd name="T58" fmla="*/ 4 w 52"/>
                <a:gd name="T5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9">
                  <a:moveTo>
                    <a:pt x="44" y="15"/>
                  </a:moveTo>
                  <a:lnTo>
                    <a:pt x="52" y="19"/>
                  </a:lnTo>
                  <a:lnTo>
                    <a:pt x="48" y="19"/>
                  </a:lnTo>
                  <a:lnTo>
                    <a:pt x="44" y="19"/>
                  </a:lnTo>
                  <a:lnTo>
                    <a:pt x="44" y="15"/>
                  </a:lnTo>
                  <a:lnTo>
                    <a:pt x="44" y="15"/>
                  </a:lnTo>
                  <a:close/>
                  <a:moveTo>
                    <a:pt x="48" y="8"/>
                  </a:moveTo>
                  <a:lnTo>
                    <a:pt x="44" y="8"/>
                  </a:lnTo>
                  <a:lnTo>
                    <a:pt x="48" y="11"/>
                  </a:lnTo>
                  <a:lnTo>
                    <a:pt x="48" y="8"/>
                  </a:lnTo>
                  <a:lnTo>
                    <a:pt x="48" y="8"/>
                  </a:lnTo>
                  <a:lnTo>
                    <a:pt x="48" y="8"/>
                  </a:lnTo>
                  <a:close/>
                  <a:moveTo>
                    <a:pt x="29" y="11"/>
                  </a:moveTo>
                  <a:lnTo>
                    <a:pt x="29" y="11"/>
                  </a:lnTo>
                  <a:lnTo>
                    <a:pt x="29" y="15"/>
                  </a:lnTo>
                  <a:lnTo>
                    <a:pt x="33" y="15"/>
                  </a:lnTo>
                  <a:lnTo>
                    <a:pt x="29" y="11"/>
                  </a:lnTo>
                  <a:lnTo>
                    <a:pt x="29" y="11"/>
                  </a:lnTo>
                  <a:close/>
                  <a:moveTo>
                    <a:pt x="22" y="0"/>
                  </a:moveTo>
                  <a:lnTo>
                    <a:pt x="26" y="0"/>
                  </a:lnTo>
                  <a:lnTo>
                    <a:pt x="29" y="0"/>
                  </a:lnTo>
                  <a:lnTo>
                    <a:pt x="29" y="4"/>
                  </a:lnTo>
                  <a:lnTo>
                    <a:pt x="29" y="4"/>
                  </a:lnTo>
                  <a:lnTo>
                    <a:pt x="26" y="4"/>
                  </a:lnTo>
                  <a:lnTo>
                    <a:pt x="22" y="0"/>
                  </a:lnTo>
                  <a:lnTo>
                    <a:pt x="22" y="0"/>
                  </a:lnTo>
                  <a:close/>
                  <a:moveTo>
                    <a:pt x="4" y="8"/>
                  </a:moveTo>
                  <a:lnTo>
                    <a:pt x="4" y="8"/>
                  </a:lnTo>
                  <a:lnTo>
                    <a:pt x="0" y="8"/>
                  </a:lnTo>
                  <a:lnTo>
                    <a:pt x="4" y="8"/>
                  </a:lnTo>
                  <a:close/>
                </a:path>
              </a:pathLst>
            </a:custGeom>
            <a:grpFill/>
            <a:ln>
              <a:noFill/>
            </a:ln>
          </p:spPr>
          <p:txBody>
            <a:bodyPr vert="horz" wrap="square" lIns="91440" tIns="45720" rIns="91440" bIns="45720" numCol="1" anchor="t" anchorCtr="0" compatLnSpc="1"/>
            <a:lstStyle/>
            <a:p>
              <a:endParaRPr lang="en-US"/>
            </a:p>
          </p:txBody>
        </p:sp>
        <p:sp>
          <p:nvSpPr>
            <p:cNvPr id="305" name="Freeform 158"/>
            <p:cNvSpPr>
              <a:spLocks noEditPoints="1"/>
            </p:cNvSpPr>
            <p:nvPr/>
          </p:nvSpPr>
          <p:spPr bwMode="auto">
            <a:xfrm>
              <a:off x="2897025" y="2813139"/>
              <a:ext cx="47606" cy="15440"/>
            </a:xfrm>
            <a:custGeom>
              <a:avLst/>
              <a:gdLst>
                <a:gd name="T0" fmla="*/ 30 w 37"/>
                <a:gd name="T1" fmla="*/ 8 h 12"/>
                <a:gd name="T2" fmla="*/ 30 w 37"/>
                <a:gd name="T3" fmla="*/ 8 h 12"/>
                <a:gd name="T4" fmla="*/ 37 w 37"/>
                <a:gd name="T5" fmla="*/ 8 h 12"/>
                <a:gd name="T6" fmla="*/ 33 w 37"/>
                <a:gd name="T7" fmla="*/ 8 h 12"/>
                <a:gd name="T8" fmla="*/ 30 w 37"/>
                <a:gd name="T9" fmla="*/ 8 h 12"/>
                <a:gd name="T10" fmla="*/ 30 w 37"/>
                <a:gd name="T11" fmla="*/ 8 h 12"/>
                <a:gd name="T12" fmla="*/ 26 w 37"/>
                <a:gd name="T13" fmla="*/ 0 h 12"/>
                <a:gd name="T14" fmla="*/ 22 w 37"/>
                <a:gd name="T15" fmla="*/ 0 h 12"/>
                <a:gd name="T16" fmla="*/ 15 w 37"/>
                <a:gd name="T17" fmla="*/ 0 h 12"/>
                <a:gd name="T18" fmla="*/ 4 w 37"/>
                <a:gd name="T19" fmla="*/ 0 h 12"/>
                <a:gd name="T20" fmla="*/ 4 w 37"/>
                <a:gd name="T21" fmla="*/ 4 h 12"/>
                <a:gd name="T22" fmla="*/ 0 w 37"/>
                <a:gd name="T23" fmla="*/ 4 h 12"/>
                <a:gd name="T24" fmla="*/ 0 w 37"/>
                <a:gd name="T25" fmla="*/ 4 h 12"/>
                <a:gd name="T26" fmla="*/ 0 w 37"/>
                <a:gd name="T27" fmla="*/ 8 h 12"/>
                <a:gd name="T28" fmla="*/ 0 w 37"/>
                <a:gd name="T29" fmla="*/ 12 h 12"/>
                <a:gd name="T30" fmla="*/ 11 w 37"/>
                <a:gd name="T31" fmla="*/ 12 h 12"/>
                <a:gd name="T32" fmla="*/ 11 w 37"/>
                <a:gd name="T33" fmla="*/ 12 h 12"/>
                <a:gd name="T34" fmla="*/ 19 w 37"/>
                <a:gd name="T35" fmla="*/ 8 h 12"/>
                <a:gd name="T36" fmla="*/ 19 w 37"/>
                <a:gd name="T37" fmla="*/ 12 h 12"/>
                <a:gd name="T38" fmla="*/ 26 w 37"/>
                <a:gd name="T39" fmla="*/ 8 h 12"/>
                <a:gd name="T40" fmla="*/ 30 w 37"/>
                <a:gd name="T41" fmla="*/ 4 h 12"/>
                <a:gd name="T42" fmla="*/ 26 w 37"/>
                <a:gd name="T43" fmla="*/ 4 h 12"/>
                <a:gd name="T44" fmla="*/ 26 w 37"/>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12">
                  <a:moveTo>
                    <a:pt x="30" y="8"/>
                  </a:moveTo>
                  <a:lnTo>
                    <a:pt x="30" y="8"/>
                  </a:lnTo>
                  <a:lnTo>
                    <a:pt x="37" y="8"/>
                  </a:lnTo>
                  <a:lnTo>
                    <a:pt x="33" y="8"/>
                  </a:lnTo>
                  <a:lnTo>
                    <a:pt x="30" y="8"/>
                  </a:lnTo>
                  <a:lnTo>
                    <a:pt x="30" y="8"/>
                  </a:lnTo>
                  <a:close/>
                  <a:moveTo>
                    <a:pt x="26" y="0"/>
                  </a:moveTo>
                  <a:lnTo>
                    <a:pt x="22" y="0"/>
                  </a:lnTo>
                  <a:lnTo>
                    <a:pt x="15" y="0"/>
                  </a:lnTo>
                  <a:lnTo>
                    <a:pt x="4" y="0"/>
                  </a:lnTo>
                  <a:lnTo>
                    <a:pt x="4" y="4"/>
                  </a:lnTo>
                  <a:lnTo>
                    <a:pt x="0" y="4"/>
                  </a:lnTo>
                  <a:lnTo>
                    <a:pt x="0" y="4"/>
                  </a:lnTo>
                  <a:lnTo>
                    <a:pt x="0" y="8"/>
                  </a:lnTo>
                  <a:lnTo>
                    <a:pt x="0" y="12"/>
                  </a:lnTo>
                  <a:lnTo>
                    <a:pt x="11" y="12"/>
                  </a:lnTo>
                  <a:lnTo>
                    <a:pt x="11" y="12"/>
                  </a:lnTo>
                  <a:lnTo>
                    <a:pt x="19" y="8"/>
                  </a:lnTo>
                  <a:lnTo>
                    <a:pt x="19" y="12"/>
                  </a:lnTo>
                  <a:lnTo>
                    <a:pt x="26" y="8"/>
                  </a:lnTo>
                  <a:lnTo>
                    <a:pt x="30" y="4"/>
                  </a:lnTo>
                  <a:lnTo>
                    <a:pt x="26" y="4"/>
                  </a:lnTo>
                  <a:lnTo>
                    <a:pt x="26" y="0"/>
                  </a:lnTo>
                  <a:close/>
                </a:path>
              </a:pathLst>
            </a:custGeom>
            <a:grpFill/>
            <a:ln>
              <a:noFill/>
            </a:ln>
          </p:spPr>
          <p:txBody>
            <a:bodyPr vert="horz" wrap="square" lIns="91440" tIns="45720" rIns="91440" bIns="45720" numCol="1" anchor="t" anchorCtr="0" compatLnSpc="1"/>
            <a:lstStyle/>
            <a:p>
              <a:endParaRPr lang="en-US"/>
            </a:p>
          </p:txBody>
        </p:sp>
        <p:sp>
          <p:nvSpPr>
            <p:cNvPr id="306" name="Freeform 159"/>
            <p:cNvSpPr>
              <a:spLocks noEditPoints="1"/>
            </p:cNvSpPr>
            <p:nvPr/>
          </p:nvSpPr>
          <p:spPr bwMode="auto">
            <a:xfrm>
              <a:off x="2796669" y="2784834"/>
              <a:ext cx="81058" cy="47606"/>
            </a:xfrm>
            <a:custGeom>
              <a:avLst/>
              <a:gdLst>
                <a:gd name="T0" fmla="*/ 60 w 63"/>
                <a:gd name="T1" fmla="*/ 30 h 37"/>
                <a:gd name="T2" fmla="*/ 60 w 63"/>
                <a:gd name="T3" fmla="*/ 30 h 37"/>
                <a:gd name="T4" fmla="*/ 56 w 63"/>
                <a:gd name="T5" fmla="*/ 26 h 37"/>
                <a:gd name="T6" fmla="*/ 56 w 63"/>
                <a:gd name="T7" fmla="*/ 26 h 37"/>
                <a:gd name="T8" fmla="*/ 8 w 63"/>
                <a:gd name="T9" fmla="*/ 4 h 37"/>
                <a:gd name="T10" fmla="*/ 8 w 63"/>
                <a:gd name="T11" fmla="*/ 11 h 37"/>
                <a:gd name="T12" fmla="*/ 4 w 63"/>
                <a:gd name="T13" fmla="*/ 15 h 37"/>
                <a:gd name="T14" fmla="*/ 4 w 63"/>
                <a:gd name="T15" fmla="*/ 19 h 37"/>
                <a:gd name="T16" fmla="*/ 4 w 63"/>
                <a:gd name="T17" fmla="*/ 22 h 37"/>
                <a:gd name="T18" fmla="*/ 0 w 63"/>
                <a:gd name="T19" fmla="*/ 30 h 37"/>
                <a:gd name="T20" fmla="*/ 4 w 63"/>
                <a:gd name="T21" fmla="*/ 34 h 37"/>
                <a:gd name="T22" fmla="*/ 8 w 63"/>
                <a:gd name="T23" fmla="*/ 37 h 37"/>
                <a:gd name="T24" fmla="*/ 8 w 63"/>
                <a:gd name="T25" fmla="*/ 37 h 37"/>
                <a:gd name="T26" fmla="*/ 15 w 63"/>
                <a:gd name="T27" fmla="*/ 30 h 37"/>
                <a:gd name="T28" fmla="*/ 15 w 63"/>
                <a:gd name="T29" fmla="*/ 26 h 37"/>
                <a:gd name="T30" fmla="*/ 19 w 63"/>
                <a:gd name="T31" fmla="*/ 26 h 37"/>
                <a:gd name="T32" fmla="*/ 26 w 63"/>
                <a:gd name="T33" fmla="*/ 26 h 37"/>
                <a:gd name="T34" fmla="*/ 26 w 63"/>
                <a:gd name="T35" fmla="*/ 30 h 37"/>
                <a:gd name="T36" fmla="*/ 34 w 63"/>
                <a:gd name="T37" fmla="*/ 22 h 37"/>
                <a:gd name="T38" fmla="*/ 45 w 63"/>
                <a:gd name="T39" fmla="*/ 22 h 37"/>
                <a:gd name="T40" fmla="*/ 52 w 63"/>
                <a:gd name="T41" fmla="*/ 26 h 37"/>
                <a:gd name="T42" fmla="*/ 60 w 63"/>
                <a:gd name="T43" fmla="*/ 26 h 37"/>
                <a:gd name="T44" fmla="*/ 63 w 63"/>
                <a:gd name="T45" fmla="*/ 22 h 37"/>
                <a:gd name="T46" fmla="*/ 63 w 63"/>
                <a:gd name="T47" fmla="*/ 19 h 37"/>
                <a:gd name="T48" fmla="*/ 52 w 63"/>
                <a:gd name="T49" fmla="*/ 15 h 37"/>
                <a:gd name="T50" fmla="*/ 45 w 63"/>
                <a:gd name="T51" fmla="*/ 15 h 37"/>
                <a:gd name="T52" fmla="*/ 37 w 63"/>
                <a:gd name="T53" fmla="*/ 11 h 37"/>
                <a:gd name="T54" fmla="*/ 37 w 63"/>
                <a:gd name="T55" fmla="*/ 8 h 37"/>
                <a:gd name="T56" fmla="*/ 48 w 63"/>
                <a:gd name="T57" fmla="*/ 11 h 37"/>
                <a:gd name="T58" fmla="*/ 48 w 63"/>
                <a:gd name="T59" fmla="*/ 8 h 37"/>
                <a:gd name="T60" fmla="*/ 41 w 63"/>
                <a:gd name="T61" fmla="*/ 8 h 37"/>
                <a:gd name="T62" fmla="*/ 37 w 63"/>
                <a:gd name="T63" fmla="*/ 4 h 37"/>
                <a:gd name="T64" fmla="*/ 34 w 63"/>
                <a:gd name="T65" fmla="*/ 4 h 37"/>
                <a:gd name="T66" fmla="*/ 19 w 63"/>
                <a:gd name="T67" fmla="*/ 0 h 37"/>
                <a:gd name="T68" fmla="*/ 8 w 63"/>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37">
                  <a:moveTo>
                    <a:pt x="56" y="26"/>
                  </a:moveTo>
                  <a:lnTo>
                    <a:pt x="60" y="30"/>
                  </a:lnTo>
                  <a:lnTo>
                    <a:pt x="60" y="30"/>
                  </a:lnTo>
                  <a:lnTo>
                    <a:pt x="60" y="30"/>
                  </a:lnTo>
                  <a:lnTo>
                    <a:pt x="56" y="30"/>
                  </a:lnTo>
                  <a:lnTo>
                    <a:pt x="56" y="26"/>
                  </a:lnTo>
                  <a:lnTo>
                    <a:pt x="56" y="26"/>
                  </a:lnTo>
                  <a:lnTo>
                    <a:pt x="56" y="26"/>
                  </a:lnTo>
                  <a:close/>
                  <a:moveTo>
                    <a:pt x="8" y="4"/>
                  </a:moveTo>
                  <a:lnTo>
                    <a:pt x="8" y="4"/>
                  </a:lnTo>
                  <a:lnTo>
                    <a:pt x="4" y="8"/>
                  </a:lnTo>
                  <a:lnTo>
                    <a:pt x="8" y="11"/>
                  </a:lnTo>
                  <a:lnTo>
                    <a:pt x="8" y="15"/>
                  </a:lnTo>
                  <a:lnTo>
                    <a:pt x="4" y="15"/>
                  </a:lnTo>
                  <a:lnTo>
                    <a:pt x="4" y="15"/>
                  </a:lnTo>
                  <a:lnTo>
                    <a:pt x="4" y="19"/>
                  </a:lnTo>
                  <a:lnTo>
                    <a:pt x="4" y="22"/>
                  </a:lnTo>
                  <a:lnTo>
                    <a:pt x="4" y="22"/>
                  </a:lnTo>
                  <a:lnTo>
                    <a:pt x="0" y="26"/>
                  </a:lnTo>
                  <a:lnTo>
                    <a:pt x="0" y="30"/>
                  </a:lnTo>
                  <a:lnTo>
                    <a:pt x="4" y="30"/>
                  </a:lnTo>
                  <a:lnTo>
                    <a:pt x="4" y="34"/>
                  </a:lnTo>
                  <a:lnTo>
                    <a:pt x="4" y="34"/>
                  </a:lnTo>
                  <a:lnTo>
                    <a:pt x="8" y="37"/>
                  </a:lnTo>
                  <a:lnTo>
                    <a:pt x="8" y="37"/>
                  </a:lnTo>
                  <a:lnTo>
                    <a:pt x="8" y="37"/>
                  </a:lnTo>
                  <a:lnTo>
                    <a:pt x="11" y="34"/>
                  </a:lnTo>
                  <a:lnTo>
                    <a:pt x="15" y="30"/>
                  </a:lnTo>
                  <a:lnTo>
                    <a:pt x="15" y="26"/>
                  </a:lnTo>
                  <a:lnTo>
                    <a:pt x="15" y="26"/>
                  </a:lnTo>
                  <a:lnTo>
                    <a:pt x="19" y="26"/>
                  </a:lnTo>
                  <a:lnTo>
                    <a:pt x="19" y="26"/>
                  </a:lnTo>
                  <a:lnTo>
                    <a:pt x="23" y="22"/>
                  </a:lnTo>
                  <a:lnTo>
                    <a:pt x="26" y="26"/>
                  </a:lnTo>
                  <a:lnTo>
                    <a:pt x="26" y="26"/>
                  </a:lnTo>
                  <a:lnTo>
                    <a:pt x="26" y="30"/>
                  </a:lnTo>
                  <a:lnTo>
                    <a:pt x="30" y="26"/>
                  </a:lnTo>
                  <a:lnTo>
                    <a:pt x="34" y="22"/>
                  </a:lnTo>
                  <a:lnTo>
                    <a:pt x="41" y="22"/>
                  </a:lnTo>
                  <a:lnTo>
                    <a:pt x="45" y="22"/>
                  </a:lnTo>
                  <a:lnTo>
                    <a:pt x="48" y="22"/>
                  </a:lnTo>
                  <a:lnTo>
                    <a:pt x="52" y="26"/>
                  </a:lnTo>
                  <a:lnTo>
                    <a:pt x="56" y="26"/>
                  </a:lnTo>
                  <a:lnTo>
                    <a:pt x="60" y="26"/>
                  </a:lnTo>
                  <a:lnTo>
                    <a:pt x="60" y="22"/>
                  </a:lnTo>
                  <a:lnTo>
                    <a:pt x="63" y="22"/>
                  </a:lnTo>
                  <a:lnTo>
                    <a:pt x="63" y="22"/>
                  </a:lnTo>
                  <a:lnTo>
                    <a:pt x="63" y="19"/>
                  </a:lnTo>
                  <a:lnTo>
                    <a:pt x="56" y="15"/>
                  </a:lnTo>
                  <a:lnTo>
                    <a:pt x="52" y="15"/>
                  </a:lnTo>
                  <a:lnTo>
                    <a:pt x="48" y="15"/>
                  </a:lnTo>
                  <a:lnTo>
                    <a:pt x="45" y="15"/>
                  </a:lnTo>
                  <a:lnTo>
                    <a:pt x="41" y="11"/>
                  </a:lnTo>
                  <a:lnTo>
                    <a:pt x="37" y="11"/>
                  </a:lnTo>
                  <a:lnTo>
                    <a:pt x="34" y="11"/>
                  </a:lnTo>
                  <a:lnTo>
                    <a:pt x="37" y="8"/>
                  </a:lnTo>
                  <a:lnTo>
                    <a:pt x="41" y="11"/>
                  </a:lnTo>
                  <a:lnTo>
                    <a:pt x="48" y="11"/>
                  </a:lnTo>
                  <a:lnTo>
                    <a:pt x="52" y="11"/>
                  </a:lnTo>
                  <a:lnTo>
                    <a:pt x="48" y="8"/>
                  </a:lnTo>
                  <a:lnTo>
                    <a:pt x="48" y="8"/>
                  </a:lnTo>
                  <a:lnTo>
                    <a:pt x="41" y="8"/>
                  </a:lnTo>
                  <a:lnTo>
                    <a:pt x="37" y="4"/>
                  </a:lnTo>
                  <a:lnTo>
                    <a:pt x="37" y="4"/>
                  </a:lnTo>
                  <a:lnTo>
                    <a:pt x="34" y="4"/>
                  </a:lnTo>
                  <a:lnTo>
                    <a:pt x="34" y="4"/>
                  </a:lnTo>
                  <a:lnTo>
                    <a:pt x="19" y="0"/>
                  </a:lnTo>
                  <a:lnTo>
                    <a:pt x="19" y="0"/>
                  </a:lnTo>
                  <a:lnTo>
                    <a:pt x="15" y="0"/>
                  </a:lnTo>
                  <a:lnTo>
                    <a:pt x="8" y="0"/>
                  </a:lnTo>
                  <a:lnTo>
                    <a:pt x="8" y="4"/>
                  </a:lnTo>
                  <a:close/>
                </a:path>
              </a:pathLst>
            </a:custGeom>
            <a:grpFill/>
            <a:ln>
              <a:noFill/>
            </a:ln>
          </p:spPr>
          <p:txBody>
            <a:bodyPr vert="horz" wrap="square" lIns="91440" tIns="45720" rIns="91440" bIns="45720" numCol="1" anchor="t" anchorCtr="0" compatLnSpc="1"/>
            <a:lstStyle/>
            <a:p>
              <a:endParaRPr lang="en-US"/>
            </a:p>
          </p:txBody>
        </p:sp>
        <p:sp>
          <p:nvSpPr>
            <p:cNvPr id="307" name="Freeform 160"/>
            <p:cNvSpPr>
              <a:spLocks noEditPoints="1"/>
            </p:cNvSpPr>
            <p:nvPr/>
          </p:nvSpPr>
          <p:spPr bwMode="auto">
            <a:xfrm>
              <a:off x="3244415" y="799561"/>
              <a:ext cx="891636" cy="1040885"/>
            </a:xfrm>
            <a:custGeom>
              <a:avLst/>
              <a:gdLst>
                <a:gd name="T0" fmla="*/ 47 w 187"/>
                <a:gd name="T1" fmla="*/ 209 h 218"/>
                <a:gd name="T2" fmla="*/ 36 w 187"/>
                <a:gd name="T3" fmla="*/ 200 h 218"/>
                <a:gd name="T4" fmla="*/ 31 w 187"/>
                <a:gd name="T5" fmla="*/ 189 h 218"/>
                <a:gd name="T6" fmla="*/ 29 w 187"/>
                <a:gd name="T7" fmla="*/ 185 h 218"/>
                <a:gd name="T8" fmla="*/ 32 w 187"/>
                <a:gd name="T9" fmla="*/ 173 h 218"/>
                <a:gd name="T10" fmla="*/ 31 w 187"/>
                <a:gd name="T11" fmla="*/ 166 h 218"/>
                <a:gd name="T12" fmla="*/ 39 w 187"/>
                <a:gd name="T13" fmla="*/ 161 h 218"/>
                <a:gd name="T14" fmla="*/ 40 w 187"/>
                <a:gd name="T15" fmla="*/ 158 h 218"/>
                <a:gd name="T16" fmla="*/ 43 w 187"/>
                <a:gd name="T17" fmla="*/ 149 h 218"/>
                <a:gd name="T18" fmla="*/ 45 w 187"/>
                <a:gd name="T19" fmla="*/ 141 h 218"/>
                <a:gd name="T20" fmla="*/ 44 w 187"/>
                <a:gd name="T21" fmla="*/ 129 h 218"/>
                <a:gd name="T22" fmla="*/ 33 w 187"/>
                <a:gd name="T23" fmla="*/ 127 h 218"/>
                <a:gd name="T24" fmla="*/ 37 w 187"/>
                <a:gd name="T25" fmla="*/ 108 h 218"/>
                <a:gd name="T26" fmla="*/ 29 w 187"/>
                <a:gd name="T27" fmla="*/ 84 h 218"/>
                <a:gd name="T28" fmla="*/ 6 w 187"/>
                <a:gd name="T29" fmla="*/ 74 h 218"/>
                <a:gd name="T30" fmla="*/ 19 w 187"/>
                <a:gd name="T31" fmla="*/ 64 h 218"/>
                <a:gd name="T32" fmla="*/ 7 w 187"/>
                <a:gd name="T33" fmla="*/ 50 h 218"/>
                <a:gd name="T34" fmla="*/ 37 w 187"/>
                <a:gd name="T35" fmla="*/ 37 h 218"/>
                <a:gd name="T36" fmla="*/ 48 w 187"/>
                <a:gd name="T37" fmla="*/ 25 h 218"/>
                <a:gd name="T38" fmla="*/ 73 w 187"/>
                <a:gd name="T39" fmla="*/ 13 h 218"/>
                <a:gd name="T40" fmla="*/ 86 w 187"/>
                <a:gd name="T41" fmla="*/ 23 h 218"/>
                <a:gd name="T42" fmla="*/ 101 w 187"/>
                <a:gd name="T43" fmla="*/ 23 h 218"/>
                <a:gd name="T44" fmla="*/ 107 w 187"/>
                <a:gd name="T45" fmla="*/ 9 h 218"/>
                <a:gd name="T46" fmla="*/ 126 w 187"/>
                <a:gd name="T47" fmla="*/ 1 h 218"/>
                <a:gd name="T48" fmla="*/ 138 w 187"/>
                <a:gd name="T49" fmla="*/ 9 h 218"/>
                <a:gd name="T50" fmla="*/ 148 w 187"/>
                <a:gd name="T51" fmla="*/ 11 h 218"/>
                <a:gd name="T52" fmla="*/ 165 w 187"/>
                <a:gd name="T53" fmla="*/ 23 h 218"/>
                <a:gd name="T54" fmla="*/ 129 w 187"/>
                <a:gd name="T55" fmla="*/ 28 h 218"/>
                <a:gd name="T56" fmla="*/ 157 w 187"/>
                <a:gd name="T57" fmla="*/ 30 h 218"/>
                <a:gd name="T58" fmla="*/ 163 w 187"/>
                <a:gd name="T59" fmla="*/ 38 h 218"/>
                <a:gd name="T60" fmla="*/ 180 w 187"/>
                <a:gd name="T61" fmla="*/ 42 h 218"/>
                <a:gd name="T62" fmla="*/ 164 w 187"/>
                <a:gd name="T63" fmla="*/ 51 h 218"/>
                <a:gd name="T64" fmla="*/ 157 w 187"/>
                <a:gd name="T65" fmla="*/ 77 h 218"/>
                <a:gd name="T66" fmla="*/ 155 w 187"/>
                <a:gd name="T67" fmla="*/ 88 h 218"/>
                <a:gd name="T68" fmla="*/ 156 w 187"/>
                <a:gd name="T69" fmla="*/ 98 h 218"/>
                <a:gd name="T70" fmla="*/ 152 w 187"/>
                <a:gd name="T71" fmla="*/ 106 h 218"/>
                <a:gd name="T72" fmla="*/ 151 w 187"/>
                <a:gd name="T73" fmla="*/ 117 h 218"/>
                <a:gd name="T74" fmla="*/ 138 w 187"/>
                <a:gd name="T75" fmla="*/ 119 h 218"/>
                <a:gd name="T76" fmla="*/ 132 w 187"/>
                <a:gd name="T77" fmla="*/ 125 h 218"/>
                <a:gd name="T78" fmla="*/ 145 w 187"/>
                <a:gd name="T79" fmla="*/ 136 h 218"/>
                <a:gd name="T80" fmla="*/ 137 w 187"/>
                <a:gd name="T81" fmla="*/ 142 h 218"/>
                <a:gd name="T82" fmla="*/ 125 w 187"/>
                <a:gd name="T83" fmla="*/ 141 h 218"/>
                <a:gd name="T84" fmla="*/ 134 w 187"/>
                <a:gd name="T85" fmla="*/ 147 h 218"/>
                <a:gd name="T86" fmla="*/ 127 w 187"/>
                <a:gd name="T87" fmla="*/ 159 h 218"/>
                <a:gd name="T88" fmla="*/ 106 w 187"/>
                <a:gd name="T89" fmla="*/ 162 h 218"/>
                <a:gd name="T90" fmla="*/ 88 w 187"/>
                <a:gd name="T91" fmla="*/ 178 h 218"/>
                <a:gd name="T92" fmla="*/ 75 w 187"/>
                <a:gd name="T93" fmla="*/ 180 h 218"/>
                <a:gd name="T94" fmla="*/ 65 w 187"/>
                <a:gd name="T95" fmla="*/ 193 h 218"/>
                <a:gd name="T96" fmla="*/ 62 w 187"/>
                <a:gd name="T97" fmla="*/ 203 h 218"/>
                <a:gd name="T98" fmla="*/ 54 w 187"/>
                <a:gd name="T99" fmla="*/ 212 h 218"/>
                <a:gd name="T100" fmla="*/ 62 w 187"/>
                <a:gd name="T101" fmla="*/ 199 h 218"/>
                <a:gd name="T102" fmla="*/ 139 w 187"/>
                <a:gd name="T103" fmla="*/ 153 h 218"/>
                <a:gd name="T104" fmla="*/ 141 w 187"/>
                <a:gd name="T105" fmla="*/ 126 h 218"/>
                <a:gd name="T106" fmla="*/ 150 w 187"/>
                <a:gd name="T107" fmla="*/ 112 h 218"/>
                <a:gd name="T108" fmla="*/ 154 w 187"/>
                <a:gd name="T109" fmla="*/ 94 h 218"/>
                <a:gd name="T110" fmla="*/ 173 w 187"/>
                <a:gd name="T111" fmla="*/ 29 h 218"/>
                <a:gd name="T112" fmla="*/ 106 w 187"/>
                <a:gd name="T113" fmla="*/ 8 h 218"/>
                <a:gd name="T114" fmla="*/ 84 w 187"/>
                <a:gd name="T115" fmla="*/ 17 h 218"/>
                <a:gd name="T116" fmla="*/ 35 w 187"/>
                <a:gd name="T117" fmla="*/ 101 h 218"/>
                <a:gd name="T118" fmla="*/ 35 w 187"/>
                <a:gd name="T119" fmla="*/ 118 h 218"/>
                <a:gd name="T120" fmla="*/ 37 w 187"/>
                <a:gd name="T121" fmla="*/ 210 h 218"/>
                <a:gd name="T122" fmla="*/ 34 w 187"/>
                <a:gd name="T123" fmla="*/ 154 h 218"/>
                <a:gd name="T124" fmla="*/ 43 w 187"/>
                <a:gd name="T125" fmla="*/ 14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218">
                  <a:moveTo>
                    <a:pt x="55" y="216"/>
                  </a:moveTo>
                  <a:cubicBezTo>
                    <a:pt x="53" y="215"/>
                    <a:pt x="53" y="215"/>
                    <a:pt x="53" y="215"/>
                  </a:cubicBezTo>
                  <a:cubicBezTo>
                    <a:pt x="52" y="215"/>
                    <a:pt x="52" y="215"/>
                    <a:pt x="52" y="215"/>
                  </a:cubicBezTo>
                  <a:cubicBezTo>
                    <a:pt x="52" y="214"/>
                    <a:pt x="52" y="214"/>
                    <a:pt x="52" y="214"/>
                  </a:cubicBezTo>
                  <a:cubicBezTo>
                    <a:pt x="52" y="214"/>
                    <a:pt x="52" y="214"/>
                    <a:pt x="52" y="214"/>
                  </a:cubicBezTo>
                  <a:cubicBezTo>
                    <a:pt x="53" y="214"/>
                    <a:pt x="53" y="214"/>
                    <a:pt x="53" y="214"/>
                  </a:cubicBezTo>
                  <a:cubicBezTo>
                    <a:pt x="53" y="213"/>
                    <a:pt x="53" y="213"/>
                    <a:pt x="53" y="213"/>
                  </a:cubicBezTo>
                  <a:cubicBezTo>
                    <a:pt x="52" y="213"/>
                    <a:pt x="52" y="213"/>
                    <a:pt x="52" y="213"/>
                  </a:cubicBezTo>
                  <a:cubicBezTo>
                    <a:pt x="52" y="214"/>
                    <a:pt x="52" y="214"/>
                    <a:pt x="52" y="214"/>
                  </a:cubicBezTo>
                  <a:cubicBezTo>
                    <a:pt x="51" y="214"/>
                    <a:pt x="51" y="214"/>
                    <a:pt x="51" y="214"/>
                  </a:cubicBezTo>
                  <a:cubicBezTo>
                    <a:pt x="51" y="215"/>
                    <a:pt x="51" y="215"/>
                    <a:pt x="51" y="215"/>
                  </a:cubicBezTo>
                  <a:cubicBezTo>
                    <a:pt x="51" y="215"/>
                    <a:pt x="51" y="215"/>
                    <a:pt x="51" y="215"/>
                  </a:cubicBezTo>
                  <a:cubicBezTo>
                    <a:pt x="50" y="215"/>
                    <a:pt x="50" y="215"/>
                    <a:pt x="50" y="215"/>
                  </a:cubicBezTo>
                  <a:cubicBezTo>
                    <a:pt x="50" y="215"/>
                    <a:pt x="50" y="215"/>
                    <a:pt x="50" y="215"/>
                  </a:cubicBezTo>
                  <a:cubicBezTo>
                    <a:pt x="50" y="216"/>
                    <a:pt x="50" y="216"/>
                    <a:pt x="50" y="216"/>
                  </a:cubicBezTo>
                  <a:cubicBezTo>
                    <a:pt x="50" y="216"/>
                    <a:pt x="50" y="216"/>
                    <a:pt x="50" y="216"/>
                  </a:cubicBezTo>
                  <a:cubicBezTo>
                    <a:pt x="50" y="216"/>
                    <a:pt x="50" y="216"/>
                    <a:pt x="50" y="216"/>
                  </a:cubicBezTo>
                  <a:cubicBezTo>
                    <a:pt x="50" y="215"/>
                    <a:pt x="50" y="215"/>
                    <a:pt x="50" y="215"/>
                  </a:cubicBezTo>
                  <a:cubicBezTo>
                    <a:pt x="50" y="214"/>
                    <a:pt x="50" y="214"/>
                    <a:pt x="50" y="214"/>
                  </a:cubicBezTo>
                  <a:cubicBezTo>
                    <a:pt x="50" y="214"/>
                    <a:pt x="50" y="214"/>
                    <a:pt x="50" y="214"/>
                  </a:cubicBezTo>
                  <a:cubicBezTo>
                    <a:pt x="51" y="213"/>
                    <a:pt x="51" y="213"/>
                    <a:pt x="51" y="213"/>
                  </a:cubicBezTo>
                  <a:cubicBezTo>
                    <a:pt x="51" y="213"/>
                    <a:pt x="51" y="213"/>
                    <a:pt x="51" y="213"/>
                  </a:cubicBezTo>
                  <a:cubicBezTo>
                    <a:pt x="50" y="213"/>
                    <a:pt x="50" y="213"/>
                    <a:pt x="50" y="213"/>
                  </a:cubicBezTo>
                  <a:cubicBezTo>
                    <a:pt x="50" y="214"/>
                    <a:pt x="50" y="214"/>
                    <a:pt x="50" y="214"/>
                  </a:cubicBezTo>
                  <a:cubicBezTo>
                    <a:pt x="49" y="215"/>
                    <a:pt x="49" y="215"/>
                    <a:pt x="49" y="215"/>
                  </a:cubicBezTo>
                  <a:cubicBezTo>
                    <a:pt x="49" y="215"/>
                    <a:pt x="49" y="215"/>
                    <a:pt x="49" y="215"/>
                  </a:cubicBezTo>
                  <a:cubicBezTo>
                    <a:pt x="49" y="214"/>
                    <a:pt x="49" y="214"/>
                    <a:pt x="49" y="214"/>
                  </a:cubicBezTo>
                  <a:cubicBezTo>
                    <a:pt x="49" y="214"/>
                    <a:pt x="49" y="214"/>
                    <a:pt x="49" y="214"/>
                  </a:cubicBezTo>
                  <a:cubicBezTo>
                    <a:pt x="50" y="213"/>
                    <a:pt x="50" y="213"/>
                    <a:pt x="50" y="213"/>
                  </a:cubicBezTo>
                  <a:cubicBezTo>
                    <a:pt x="50" y="212"/>
                    <a:pt x="50" y="212"/>
                    <a:pt x="50" y="212"/>
                  </a:cubicBezTo>
                  <a:cubicBezTo>
                    <a:pt x="50" y="212"/>
                    <a:pt x="50" y="212"/>
                    <a:pt x="50" y="212"/>
                  </a:cubicBezTo>
                  <a:cubicBezTo>
                    <a:pt x="49" y="212"/>
                    <a:pt x="49" y="212"/>
                    <a:pt x="49" y="212"/>
                  </a:cubicBezTo>
                  <a:cubicBezTo>
                    <a:pt x="49" y="213"/>
                    <a:pt x="49" y="213"/>
                    <a:pt x="49" y="213"/>
                  </a:cubicBezTo>
                  <a:cubicBezTo>
                    <a:pt x="48" y="213"/>
                    <a:pt x="48" y="213"/>
                    <a:pt x="48" y="213"/>
                  </a:cubicBezTo>
                  <a:cubicBezTo>
                    <a:pt x="48" y="213"/>
                    <a:pt x="48" y="213"/>
                    <a:pt x="48" y="213"/>
                  </a:cubicBezTo>
                  <a:cubicBezTo>
                    <a:pt x="48" y="212"/>
                    <a:pt x="48" y="212"/>
                    <a:pt x="48" y="212"/>
                  </a:cubicBezTo>
                  <a:cubicBezTo>
                    <a:pt x="49" y="212"/>
                    <a:pt x="49" y="212"/>
                    <a:pt x="49" y="212"/>
                  </a:cubicBezTo>
                  <a:cubicBezTo>
                    <a:pt x="49" y="212"/>
                    <a:pt x="49" y="212"/>
                    <a:pt x="49" y="212"/>
                  </a:cubicBezTo>
                  <a:cubicBezTo>
                    <a:pt x="48" y="212"/>
                    <a:pt x="48" y="212"/>
                    <a:pt x="48" y="212"/>
                  </a:cubicBezTo>
                  <a:cubicBezTo>
                    <a:pt x="48" y="212"/>
                    <a:pt x="48" y="212"/>
                    <a:pt x="48" y="212"/>
                  </a:cubicBezTo>
                  <a:cubicBezTo>
                    <a:pt x="47" y="212"/>
                    <a:pt x="47" y="212"/>
                    <a:pt x="47" y="212"/>
                  </a:cubicBezTo>
                  <a:cubicBezTo>
                    <a:pt x="47" y="213"/>
                    <a:pt x="47" y="213"/>
                    <a:pt x="47" y="213"/>
                  </a:cubicBezTo>
                  <a:cubicBezTo>
                    <a:pt x="47" y="212"/>
                    <a:pt x="47" y="212"/>
                    <a:pt x="47" y="212"/>
                  </a:cubicBezTo>
                  <a:cubicBezTo>
                    <a:pt x="47" y="212"/>
                    <a:pt x="47" y="212"/>
                    <a:pt x="47" y="212"/>
                  </a:cubicBezTo>
                  <a:cubicBezTo>
                    <a:pt x="47" y="212"/>
                    <a:pt x="47" y="212"/>
                    <a:pt x="47" y="212"/>
                  </a:cubicBezTo>
                  <a:cubicBezTo>
                    <a:pt x="46" y="212"/>
                    <a:pt x="46" y="212"/>
                    <a:pt x="46" y="212"/>
                  </a:cubicBezTo>
                  <a:cubicBezTo>
                    <a:pt x="46" y="212"/>
                    <a:pt x="46" y="212"/>
                    <a:pt x="46" y="212"/>
                  </a:cubicBezTo>
                  <a:cubicBezTo>
                    <a:pt x="46" y="212"/>
                    <a:pt x="46" y="212"/>
                    <a:pt x="46" y="212"/>
                  </a:cubicBezTo>
                  <a:cubicBezTo>
                    <a:pt x="47" y="211"/>
                    <a:pt x="47" y="211"/>
                    <a:pt x="47" y="211"/>
                  </a:cubicBezTo>
                  <a:cubicBezTo>
                    <a:pt x="47" y="210"/>
                    <a:pt x="47" y="210"/>
                    <a:pt x="47" y="210"/>
                  </a:cubicBezTo>
                  <a:cubicBezTo>
                    <a:pt x="48" y="210"/>
                    <a:pt x="48" y="210"/>
                    <a:pt x="48" y="210"/>
                  </a:cubicBezTo>
                  <a:cubicBezTo>
                    <a:pt x="49" y="210"/>
                    <a:pt x="49" y="210"/>
                    <a:pt x="49" y="210"/>
                  </a:cubicBezTo>
                  <a:cubicBezTo>
                    <a:pt x="49" y="210"/>
                    <a:pt x="49" y="210"/>
                    <a:pt x="49" y="210"/>
                  </a:cubicBezTo>
                  <a:cubicBezTo>
                    <a:pt x="48" y="210"/>
                    <a:pt x="48" y="210"/>
                    <a:pt x="48" y="210"/>
                  </a:cubicBezTo>
                  <a:cubicBezTo>
                    <a:pt x="47" y="210"/>
                    <a:pt x="47" y="210"/>
                    <a:pt x="47" y="210"/>
                  </a:cubicBezTo>
                  <a:cubicBezTo>
                    <a:pt x="47" y="210"/>
                    <a:pt x="47" y="210"/>
                    <a:pt x="47" y="210"/>
                  </a:cubicBezTo>
                  <a:cubicBezTo>
                    <a:pt x="47" y="210"/>
                    <a:pt x="47" y="210"/>
                    <a:pt x="47" y="210"/>
                  </a:cubicBezTo>
                  <a:cubicBezTo>
                    <a:pt x="48" y="210"/>
                    <a:pt x="48" y="210"/>
                    <a:pt x="48" y="210"/>
                  </a:cubicBezTo>
                  <a:cubicBezTo>
                    <a:pt x="48" y="209"/>
                    <a:pt x="48" y="209"/>
                    <a:pt x="48" y="209"/>
                  </a:cubicBezTo>
                  <a:cubicBezTo>
                    <a:pt x="49" y="209"/>
                    <a:pt x="49" y="209"/>
                    <a:pt x="49" y="209"/>
                  </a:cubicBezTo>
                  <a:cubicBezTo>
                    <a:pt x="50" y="209"/>
                    <a:pt x="50" y="209"/>
                    <a:pt x="50" y="209"/>
                  </a:cubicBezTo>
                  <a:cubicBezTo>
                    <a:pt x="50" y="208"/>
                    <a:pt x="50" y="208"/>
                    <a:pt x="50" y="208"/>
                  </a:cubicBezTo>
                  <a:cubicBezTo>
                    <a:pt x="49" y="208"/>
                    <a:pt x="49" y="208"/>
                    <a:pt x="49" y="208"/>
                  </a:cubicBezTo>
                  <a:cubicBezTo>
                    <a:pt x="49" y="208"/>
                    <a:pt x="49" y="208"/>
                    <a:pt x="49" y="208"/>
                  </a:cubicBezTo>
                  <a:cubicBezTo>
                    <a:pt x="48" y="209"/>
                    <a:pt x="48" y="209"/>
                    <a:pt x="48" y="209"/>
                  </a:cubicBezTo>
                  <a:cubicBezTo>
                    <a:pt x="47" y="209"/>
                    <a:pt x="47" y="209"/>
                    <a:pt x="47" y="209"/>
                  </a:cubicBezTo>
                  <a:cubicBezTo>
                    <a:pt x="46" y="210"/>
                    <a:pt x="46" y="210"/>
                    <a:pt x="46" y="210"/>
                  </a:cubicBezTo>
                  <a:cubicBezTo>
                    <a:pt x="46" y="209"/>
                    <a:pt x="46" y="209"/>
                    <a:pt x="46" y="209"/>
                  </a:cubicBezTo>
                  <a:cubicBezTo>
                    <a:pt x="46" y="209"/>
                    <a:pt x="46" y="209"/>
                    <a:pt x="46" y="209"/>
                  </a:cubicBezTo>
                  <a:cubicBezTo>
                    <a:pt x="47" y="209"/>
                    <a:pt x="47" y="209"/>
                    <a:pt x="47" y="209"/>
                  </a:cubicBezTo>
                  <a:cubicBezTo>
                    <a:pt x="47" y="208"/>
                    <a:pt x="47" y="208"/>
                    <a:pt x="47" y="208"/>
                  </a:cubicBezTo>
                  <a:cubicBezTo>
                    <a:pt x="47" y="208"/>
                    <a:pt x="47" y="208"/>
                    <a:pt x="47" y="208"/>
                  </a:cubicBezTo>
                  <a:cubicBezTo>
                    <a:pt x="47" y="207"/>
                    <a:pt x="47" y="207"/>
                    <a:pt x="47" y="207"/>
                  </a:cubicBezTo>
                  <a:cubicBezTo>
                    <a:pt x="47" y="207"/>
                    <a:pt x="47" y="207"/>
                    <a:pt x="47" y="207"/>
                  </a:cubicBezTo>
                  <a:cubicBezTo>
                    <a:pt x="46" y="207"/>
                    <a:pt x="46" y="207"/>
                    <a:pt x="46" y="207"/>
                  </a:cubicBezTo>
                  <a:cubicBezTo>
                    <a:pt x="46" y="207"/>
                    <a:pt x="46" y="207"/>
                    <a:pt x="46" y="207"/>
                  </a:cubicBezTo>
                  <a:cubicBezTo>
                    <a:pt x="47" y="208"/>
                    <a:pt x="47" y="208"/>
                    <a:pt x="47" y="208"/>
                  </a:cubicBezTo>
                  <a:cubicBezTo>
                    <a:pt x="47" y="208"/>
                    <a:pt x="47" y="208"/>
                    <a:pt x="47" y="208"/>
                  </a:cubicBezTo>
                  <a:cubicBezTo>
                    <a:pt x="46" y="208"/>
                    <a:pt x="46" y="208"/>
                    <a:pt x="46" y="208"/>
                  </a:cubicBezTo>
                  <a:cubicBezTo>
                    <a:pt x="45" y="208"/>
                    <a:pt x="45" y="208"/>
                    <a:pt x="45" y="208"/>
                  </a:cubicBezTo>
                  <a:cubicBezTo>
                    <a:pt x="45" y="208"/>
                    <a:pt x="45" y="208"/>
                    <a:pt x="45" y="208"/>
                  </a:cubicBezTo>
                  <a:cubicBezTo>
                    <a:pt x="44" y="208"/>
                    <a:pt x="44" y="208"/>
                    <a:pt x="44" y="208"/>
                  </a:cubicBezTo>
                  <a:cubicBezTo>
                    <a:pt x="44" y="209"/>
                    <a:pt x="44" y="209"/>
                    <a:pt x="44" y="209"/>
                  </a:cubicBezTo>
                  <a:cubicBezTo>
                    <a:pt x="44" y="209"/>
                    <a:pt x="44" y="209"/>
                    <a:pt x="44" y="209"/>
                  </a:cubicBezTo>
                  <a:cubicBezTo>
                    <a:pt x="43" y="209"/>
                    <a:pt x="43" y="209"/>
                    <a:pt x="43" y="209"/>
                  </a:cubicBezTo>
                  <a:cubicBezTo>
                    <a:pt x="43" y="209"/>
                    <a:pt x="43" y="209"/>
                    <a:pt x="43" y="209"/>
                  </a:cubicBezTo>
                  <a:cubicBezTo>
                    <a:pt x="42" y="209"/>
                    <a:pt x="42" y="209"/>
                    <a:pt x="42" y="209"/>
                  </a:cubicBezTo>
                  <a:cubicBezTo>
                    <a:pt x="42" y="209"/>
                    <a:pt x="42" y="209"/>
                    <a:pt x="42" y="209"/>
                  </a:cubicBezTo>
                  <a:cubicBezTo>
                    <a:pt x="41" y="209"/>
                    <a:pt x="41" y="209"/>
                    <a:pt x="41" y="209"/>
                  </a:cubicBezTo>
                  <a:cubicBezTo>
                    <a:pt x="41" y="209"/>
                    <a:pt x="41" y="209"/>
                    <a:pt x="41" y="209"/>
                  </a:cubicBezTo>
                  <a:cubicBezTo>
                    <a:pt x="40" y="209"/>
                    <a:pt x="40" y="209"/>
                    <a:pt x="40" y="209"/>
                  </a:cubicBezTo>
                  <a:cubicBezTo>
                    <a:pt x="40" y="210"/>
                    <a:pt x="40" y="210"/>
                    <a:pt x="40" y="210"/>
                  </a:cubicBezTo>
                  <a:cubicBezTo>
                    <a:pt x="40" y="210"/>
                    <a:pt x="40" y="210"/>
                    <a:pt x="40" y="210"/>
                  </a:cubicBezTo>
                  <a:cubicBezTo>
                    <a:pt x="40" y="210"/>
                    <a:pt x="40" y="210"/>
                    <a:pt x="40" y="210"/>
                  </a:cubicBezTo>
                  <a:cubicBezTo>
                    <a:pt x="39" y="210"/>
                    <a:pt x="39" y="210"/>
                    <a:pt x="39" y="210"/>
                  </a:cubicBezTo>
                  <a:cubicBezTo>
                    <a:pt x="39" y="210"/>
                    <a:pt x="39" y="210"/>
                    <a:pt x="39" y="210"/>
                  </a:cubicBezTo>
                  <a:cubicBezTo>
                    <a:pt x="39" y="209"/>
                    <a:pt x="39" y="209"/>
                    <a:pt x="39" y="209"/>
                  </a:cubicBezTo>
                  <a:cubicBezTo>
                    <a:pt x="40" y="209"/>
                    <a:pt x="40" y="209"/>
                    <a:pt x="40" y="209"/>
                  </a:cubicBezTo>
                  <a:cubicBezTo>
                    <a:pt x="40" y="209"/>
                    <a:pt x="40" y="209"/>
                    <a:pt x="40" y="209"/>
                  </a:cubicBezTo>
                  <a:cubicBezTo>
                    <a:pt x="40" y="208"/>
                    <a:pt x="40" y="208"/>
                    <a:pt x="40" y="208"/>
                  </a:cubicBezTo>
                  <a:cubicBezTo>
                    <a:pt x="39" y="208"/>
                    <a:pt x="39" y="208"/>
                    <a:pt x="39" y="208"/>
                  </a:cubicBezTo>
                  <a:cubicBezTo>
                    <a:pt x="39" y="207"/>
                    <a:pt x="39" y="207"/>
                    <a:pt x="39" y="207"/>
                  </a:cubicBezTo>
                  <a:cubicBezTo>
                    <a:pt x="39" y="207"/>
                    <a:pt x="39" y="207"/>
                    <a:pt x="39" y="207"/>
                  </a:cubicBezTo>
                  <a:cubicBezTo>
                    <a:pt x="38" y="207"/>
                    <a:pt x="38" y="207"/>
                    <a:pt x="38" y="207"/>
                  </a:cubicBezTo>
                  <a:cubicBezTo>
                    <a:pt x="38" y="207"/>
                    <a:pt x="38" y="207"/>
                    <a:pt x="38" y="207"/>
                  </a:cubicBezTo>
                  <a:cubicBezTo>
                    <a:pt x="37" y="207"/>
                    <a:pt x="37" y="207"/>
                    <a:pt x="37" y="207"/>
                  </a:cubicBezTo>
                  <a:cubicBezTo>
                    <a:pt x="36" y="207"/>
                    <a:pt x="36" y="207"/>
                    <a:pt x="36" y="207"/>
                  </a:cubicBezTo>
                  <a:cubicBezTo>
                    <a:pt x="36" y="207"/>
                    <a:pt x="36" y="207"/>
                    <a:pt x="36" y="207"/>
                  </a:cubicBezTo>
                  <a:cubicBezTo>
                    <a:pt x="37" y="206"/>
                    <a:pt x="37" y="206"/>
                    <a:pt x="37" y="206"/>
                  </a:cubicBezTo>
                  <a:cubicBezTo>
                    <a:pt x="37" y="206"/>
                    <a:pt x="37" y="206"/>
                    <a:pt x="37" y="206"/>
                  </a:cubicBezTo>
                  <a:cubicBezTo>
                    <a:pt x="36" y="206"/>
                    <a:pt x="36" y="206"/>
                    <a:pt x="36" y="206"/>
                  </a:cubicBezTo>
                  <a:cubicBezTo>
                    <a:pt x="36" y="206"/>
                    <a:pt x="36" y="206"/>
                    <a:pt x="36" y="206"/>
                  </a:cubicBezTo>
                  <a:cubicBezTo>
                    <a:pt x="37" y="205"/>
                    <a:pt x="37" y="205"/>
                    <a:pt x="37" y="205"/>
                  </a:cubicBezTo>
                  <a:cubicBezTo>
                    <a:pt x="38" y="205"/>
                    <a:pt x="38" y="205"/>
                    <a:pt x="38" y="205"/>
                  </a:cubicBezTo>
                  <a:cubicBezTo>
                    <a:pt x="38" y="205"/>
                    <a:pt x="38" y="205"/>
                    <a:pt x="38" y="205"/>
                  </a:cubicBezTo>
                  <a:cubicBezTo>
                    <a:pt x="38" y="204"/>
                    <a:pt x="38" y="204"/>
                    <a:pt x="38" y="204"/>
                  </a:cubicBezTo>
                  <a:cubicBezTo>
                    <a:pt x="37" y="204"/>
                    <a:pt x="37" y="204"/>
                    <a:pt x="37" y="204"/>
                  </a:cubicBezTo>
                  <a:cubicBezTo>
                    <a:pt x="36" y="205"/>
                    <a:pt x="36" y="205"/>
                    <a:pt x="36" y="205"/>
                  </a:cubicBezTo>
                  <a:cubicBezTo>
                    <a:pt x="36" y="205"/>
                    <a:pt x="36" y="205"/>
                    <a:pt x="36" y="205"/>
                  </a:cubicBezTo>
                  <a:cubicBezTo>
                    <a:pt x="35" y="205"/>
                    <a:pt x="35" y="205"/>
                    <a:pt x="35" y="205"/>
                  </a:cubicBezTo>
                  <a:cubicBezTo>
                    <a:pt x="34" y="205"/>
                    <a:pt x="34" y="205"/>
                    <a:pt x="34" y="205"/>
                  </a:cubicBezTo>
                  <a:cubicBezTo>
                    <a:pt x="34" y="205"/>
                    <a:pt x="34" y="205"/>
                    <a:pt x="34" y="205"/>
                  </a:cubicBezTo>
                  <a:cubicBezTo>
                    <a:pt x="35" y="204"/>
                    <a:pt x="35" y="204"/>
                    <a:pt x="35" y="204"/>
                  </a:cubicBezTo>
                  <a:cubicBezTo>
                    <a:pt x="35" y="204"/>
                    <a:pt x="35" y="204"/>
                    <a:pt x="35" y="204"/>
                  </a:cubicBezTo>
                  <a:cubicBezTo>
                    <a:pt x="35" y="203"/>
                    <a:pt x="35" y="203"/>
                    <a:pt x="35" y="203"/>
                  </a:cubicBezTo>
                  <a:cubicBezTo>
                    <a:pt x="36" y="203"/>
                    <a:pt x="36" y="203"/>
                    <a:pt x="36" y="203"/>
                  </a:cubicBezTo>
                  <a:cubicBezTo>
                    <a:pt x="36" y="203"/>
                    <a:pt x="36" y="203"/>
                    <a:pt x="36" y="203"/>
                  </a:cubicBezTo>
                  <a:cubicBezTo>
                    <a:pt x="36" y="202"/>
                    <a:pt x="36" y="202"/>
                    <a:pt x="36" y="202"/>
                  </a:cubicBezTo>
                  <a:cubicBezTo>
                    <a:pt x="36" y="202"/>
                    <a:pt x="36" y="202"/>
                    <a:pt x="36" y="202"/>
                  </a:cubicBezTo>
                  <a:cubicBezTo>
                    <a:pt x="35" y="203"/>
                    <a:pt x="35" y="203"/>
                    <a:pt x="35" y="203"/>
                  </a:cubicBezTo>
                  <a:cubicBezTo>
                    <a:pt x="34" y="203"/>
                    <a:pt x="34" y="203"/>
                    <a:pt x="34" y="203"/>
                  </a:cubicBezTo>
                  <a:cubicBezTo>
                    <a:pt x="34" y="203"/>
                    <a:pt x="34" y="203"/>
                    <a:pt x="34" y="203"/>
                  </a:cubicBezTo>
                  <a:cubicBezTo>
                    <a:pt x="34" y="202"/>
                    <a:pt x="34" y="202"/>
                    <a:pt x="34" y="202"/>
                  </a:cubicBezTo>
                  <a:cubicBezTo>
                    <a:pt x="35" y="202"/>
                    <a:pt x="35" y="202"/>
                    <a:pt x="35" y="202"/>
                  </a:cubicBezTo>
                  <a:cubicBezTo>
                    <a:pt x="35" y="202"/>
                    <a:pt x="35" y="202"/>
                    <a:pt x="35" y="202"/>
                  </a:cubicBezTo>
                  <a:cubicBezTo>
                    <a:pt x="36" y="202"/>
                    <a:pt x="36" y="202"/>
                    <a:pt x="36" y="202"/>
                  </a:cubicBezTo>
                  <a:cubicBezTo>
                    <a:pt x="36" y="201"/>
                    <a:pt x="36" y="201"/>
                    <a:pt x="36" y="201"/>
                  </a:cubicBezTo>
                  <a:cubicBezTo>
                    <a:pt x="36" y="201"/>
                    <a:pt x="36" y="201"/>
                    <a:pt x="36" y="201"/>
                  </a:cubicBezTo>
                  <a:cubicBezTo>
                    <a:pt x="37" y="201"/>
                    <a:pt x="37" y="201"/>
                    <a:pt x="37" y="201"/>
                  </a:cubicBezTo>
                  <a:cubicBezTo>
                    <a:pt x="36" y="200"/>
                    <a:pt x="36" y="200"/>
                    <a:pt x="36" y="200"/>
                  </a:cubicBezTo>
                  <a:cubicBezTo>
                    <a:pt x="35" y="201"/>
                    <a:pt x="35" y="201"/>
                    <a:pt x="35" y="201"/>
                  </a:cubicBezTo>
                  <a:cubicBezTo>
                    <a:pt x="35" y="201"/>
                    <a:pt x="35" y="201"/>
                    <a:pt x="35" y="201"/>
                  </a:cubicBezTo>
                  <a:cubicBezTo>
                    <a:pt x="35" y="201"/>
                    <a:pt x="35" y="201"/>
                    <a:pt x="35" y="201"/>
                  </a:cubicBezTo>
                  <a:cubicBezTo>
                    <a:pt x="34" y="201"/>
                    <a:pt x="34" y="201"/>
                    <a:pt x="34" y="201"/>
                  </a:cubicBezTo>
                  <a:cubicBezTo>
                    <a:pt x="34" y="201"/>
                    <a:pt x="34" y="201"/>
                    <a:pt x="34" y="201"/>
                  </a:cubicBezTo>
                  <a:cubicBezTo>
                    <a:pt x="35" y="201"/>
                    <a:pt x="35" y="201"/>
                    <a:pt x="35" y="201"/>
                  </a:cubicBezTo>
                  <a:cubicBezTo>
                    <a:pt x="35" y="200"/>
                    <a:pt x="35" y="200"/>
                    <a:pt x="35" y="200"/>
                  </a:cubicBezTo>
                  <a:cubicBezTo>
                    <a:pt x="34" y="200"/>
                    <a:pt x="34" y="200"/>
                    <a:pt x="34" y="200"/>
                  </a:cubicBezTo>
                  <a:cubicBezTo>
                    <a:pt x="35" y="200"/>
                    <a:pt x="35" y="200"/>
                    <a:pt x="35" y="200"/>
                  </a:cubicBezTo>
                  <a:cubicBezTo>
                    <a:pt x="35" y="199"/>
                    <a:pt x="35" y="199"/>
                    <a:pt x="35" y="199"/>
                  </a:cubicBezTo>
                  <a:cubicBezTo>
                    <a:pt x="34" y="199"/>
                    <a:pt x="34" y="199"/>
                    <a:pt x="34" y="199"/>
                  </a:cubicBezTo>
                  <a:cubicBezTo>
                    <a:pt x="34" y="199"/>
                    <a:pt x="34" y="199"/>
                    <a:pt x="34" y="199"/>
                  </a:cubicBezTo>
                  <a:cubicBezTo>
                    <a:pt x="34" y="199"/>
                    <a:pt x="34" y="199"/>
                    <a:pt x="34" y="199"/>
                  </a:cubicBezTo>
                  <a:cubicBezTo>
                    <a:pt x="34" y="199"/>
                    <a:pt x="34" y="199"/>
                    <a:pt x="34" y="199"/>
                  </a:cubicBezTo>
                  <a:cubicBezTo>
                    <a:pt x="34" y="198"/>
                    <a:pt x="34" y="198"/>
                    <a:pt x="34" y="198"/>
                  </a:cubicBezTo>
                  <a:cubicBezTo>
                    <a:pt x="33" y="198"/>
                    <a:pt x="33" y="198"/>
                    <a:pt x="33" y="198"/>
                  </a:cubicBezTo>
                  <a:cubicBezTo>
                    <a:pt x="33" y="198"/>
                    <a:pt x="33" y="198"/>
                    <a:pt x="33" y="198"/>
                  </a:cubicBezTo>
                  <a:cubicBezTo>
                    <a:pt x="33" y="198"/>
                    <a:pt x="33" y="198"/>
                    <a:pt x="33" y="198"/>
                  </a:cubicBezTo>
                  <a:cubicBezTo>
                    <a:pt x="32" y="198"/>
                    <a:pt x="32" y="198"/>
                    <a:pt x="32" y="198"/>
                  </a:cubicBezTo>
                  <a:cubicBezTo>
                    <a:pt x="33" y="197"/>
                    <a:pt x="33" y="197"/>
                    <a:pt x="33" y="197"/>
                  </a:cubicBezTo>
                  <a:cubicBezTo>
                    <a:pt x="33" y="197"/>
                    <a:pt x="33" y="197"/>
                    <a:pt x="33" y="197"/>
                  </a:cubicBezTo>
                  <a:cubicBezTo>
                    <a:pt x="34" y="197"/>
                    <a:pt x="34" y="197"/>
                    <a:pt x="34" y="197"/>
                  </a:cubicBezTo>
                  <a:cubicBezTo>
                    <a:pt x="34" y="196"/>
                    <a:pt x="34" y="196"/>
                    <a:pt x="34" y="196"/>
                  </a:cubicBezTo>
                  <a:cubicBezTo>
                    <a:pt x="34" y="196"/>
                    <a:pt x="34" y="196"/>
                    <a:pt x="34" y="196"/>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3" y="195"/>
                    <a:pt x="33" y="195"/>
                    <a:pt x="33" y="195"/>
                  </a:cubicBezTo>
                  <a:cubicBezTo>
                    <a:pt x="33" y="195"/>
                    <a:pt x="33" y="195"/>
                    <a:pt x="33" y="195"/>
                  </a:cubicBezTo>
                  <a:cubicBezTo>
                    <a:pt x="32" y="195"/>
                    <a:pt x="32" y="195"/>
                    <a:pt x="32" y="195"/>
                  </a:cubicBezTo>
                  <a:cubicBezTo>
                    <a:pt x="32" y="195"/>
                    <a:pt x="32" y="195"/>
                    <a:pt x="32" y="195"/>
                  </a:cubicBezTo>
                  <a:cubicBezTo>
                    <a:pt x="32" y="194"/>
                    <a:pt x="32" y="194"/>
                    <a:pt x="32" y="194"/>
                  </a:cubicBezTo>
                  <a:cubicBezTo>
                    <a:pt x="32" y="194"/>
                    <a:pt x="32" y="194"/>
                    <a:pt x="32" y="194"/>
                  </a:cubicBezTo>
                  <a:cubicBezTo>
                    <a:pt x="33" y="193"/>
                    <a:pt x="33" y="193"/>
                    <a:pt x="33" y="193"/>
                  </a:cubicBezTo>
                  <a:cubicBezTo>
                    <a:pt x="33" y="193"/>
                    <a:pt x="33" y="193"/>
                    <a:pt x="33" y="193"/>
                  </a:cubicBezTo>
                  <a:cubicBezTo>
                    <a:pt x="33" y="193"/>
                    <a:pt x="33" y="193"/>
                    <a:pt x="33" y="193"/>
                  </a:cubicBezTo>
                  <a:cubicBezTo>
                    <a:pt x="32" y="193"/>
                    <a:pt x="32" y="193"/>
                    <a:pt x="32" y="193"/>
                  </a:cubicBezTo>
                  <a:cubicBezTo>
                    <a:pt x="31" y="193"/>
                    <a:pt x="31" y="193"/>
                    <a:pt x="31" y="193"/>
                  </a:cubicBezTo>
                  <a:cubicBezTo>
                    <a:pt x="31" y="193"/>
                    <a:pt x="31" y="193"/>
                    <a:pt x="31" y="193"/>
                  </a:cubicBezTo>
                  <a:cubicBezTo>
                    <a:pt x="31" y="193"/>
                    <a:pt x="31" y="193"/>
                    <a:pt x="31" y="193"/>
                  </a:cubicBezTo>
                  <a:cubicBezTo>
                    <a:pt x="31" y="192"/>
                    <a:pt x="31" y="192"/>
                    <a:pt x="31" y="192"/>
                  </a:cubicBezTo>
                  <a:cubicBezTo>
                    <a:pt x="31" y="192"/>
                    <a:pt x="31" y="192"/>
                    <a:pt x="31" y="192"/>
                  </a:cubicBezTo>
                  <a:cubicBezTo>
                    <a:pt x="32" y="192"/>
                    <a:pt x="32" y="192"/>
                    <a:pt x="32" y="192"/>
                  </a:cubicBezTo>
                  <a:cubicBezTo>
                    <a:pt x="33" y="192"/>
                    <a:pt x="33" y="192"/>
                    <a:pt x="33" y="192"/>
                  </a:cubicBezTo>
                  <a:cubicBezTo>
                    <a:pt x="33" y="192"/>
                    <a:pt x="33" y="192"/>
                    <a:pt x="33" y="192"/>
                  </a:cubicBezTo>
                  <a:cubicBezTo>
                    <a:pt x="33" y="192"/>
                    <a:pt x="33" y="192"/>
                    <a:pt x="33" y="192"/>
                  </a:cubicBezTo>
                  <a:cubicBezTo>
                    <a:pt x="33" y="192"/>
                    <a:pt x="33" y="192"/>
                    <a:pt x="33" y="192"/>
                  </a:cubicBezTo>
                  <a:cubicBezTo>
                    <a:pt x="32" y="192"/>
                    <a:pt x="32" y="192"/>
                    <a:pt x="32" y="192"/>
                  </a:cubicBezTo>
                  <a:cubicBezTo>
                    <a:pt x="31" y="192"/>
                    <a:pt x="31" y="192"/>
                    <a:pt x="31" y="192"/>
                  </a:cubicBezTo>
                  <a:cubicBezTo>
                    <a:pt x="31" y="192"/>
                    <a:pt x="31" y="192"/>
                    <a:pt x="31" y="192"/>
                  </a:cubicBezTo>
                  <a:cubicBezTo>
                    <a:pt x="30" y="191"/>
                    <a:pt x="30" y="191"/>
                    <a:pt x="30" y="191"/>
                  </a:cubicBezTo>
                  <a:cubicBezTo>
                    <a:pt x="31" y="191"/>
                    <a:pt x="31" y="191"/>
                    <a:pt x="31" y="191"/>
                  </a:cubicBezTo>
                  <a:cubicBezTo>
                    <a:pt x="32" y="191"/>
                    <a:pt x="32" y="191"/>
                    <a:pt x="32" y="191"/>
                  </a:cubicBezTo>
                  <a:cubicBezTo>
                    <a:pt x="33" y="191"/>
                    <a:pt x="33" y="191"/>
                    <a:pt x="33" y="191"/>
                  </a:cubicBezTo>
                  <a:cubicBezTo>
                    <a:pt x="32" y="190"/>
                    <a:pt x="32" y="190"/>
                    <a:pt x="32" y="190"/>
                  </a:cubicBezTo>
                  <a:cubicBezTo>
                    <a:pt x="32" y="190"/>
                    <a:pt x="32" y="190"/>
                    <a:pt x="32" y="190"/>
                  </a:cubicBezTo>
                  <a:cubicBezTo>
                    <a:pt x="31" y="190"/>
                    <a:pt x="31" y="190"/>
                    <a:pt x="31" y="190"/>
                  </a:cubicBezTo>
                  <a:cubicBezTo>
                    <a:pt x="32" y="190"/>
                    <a:pt x="32" y="190"/>
                    <a:pt x="32" y="190"/>
                  </a:cubicBezTo>
                  <a:cubicBezTo>
                    <a:pt x="32" y="190"/>
                    <a:pt x="32" y="190"/>
                    <a:pt x="32" y="190"/>
                  </a:cubicBezTo>
                  <a:cubicBezTo>
                    <a:pt x="33" y="190"/>
                    <a:pt x="33" y="190"/>
                    <a:pt x="33" y="190"/>
                  </a:cubicBezTo>
                  <a:cubicBezTo>
                    <a:pt x="33" y="190"/>
                    <a:pt x="33" y="190"/>
                    <a:pt x="33" y="190"/>
                  </a:cubicBezTo>
                  <a:cubicBezTo>
                    <a:pt x="34" y="190"/>
                    <a:pt x="34" y="190"/>
                    <a:pt x="34" y="190"/>
                  </a:cubicBezTo>
                  <a:cubicBezTo>
                    <a:pt x="34" y="189"/>
                    <a:pt x="34" y="189"/>
                    <a:pt x="34" y="189"/>
                  </a:cubicBezTo>
                  <a:cubicBezTo>
                    <a:pt x="33" y="189"/>
                    <a:pt x="33" y="189"/>
                    <a:pt x="33" y="189"/>
                  </a:cubicBezTo>
                  <a:cubicBezTo>
                    <a:pt x="33" y="190"/>
                    <a:pt x="33" y="190"/>
                    <a:pt x="33" y="190"/>
                  </a:cubicBezTo>
                  <a:cubicBezTo>
                    <a:pt x="32" y="190"/>
                    <a:pt x="32" y="190"/>
                    <a:pt x="32" y="190"/>
                  </a:cubicBezTo>
                  <a:cubicBezTo>
                    <a:pt x="32" y="189"/>
                    <a:pt x="32" y="189"/>
                    <a:pt x="32" y="189"/>
                  </a:cubicBezTo>
                  <a:cubicBezTo>
                    <a:pt x="31" y="189"/>
                    <a:pt x="31" y="189"/>
                    <a:pt x="31" y="189"/>
                  </a:cubicBezTo>
                  <a:cubicBezTo>
                    <a:pt x="31" y="190"/>
                    <a:pt x="31" y="190"/>
                    <a:pt x="31" y="190"/>
                  </a:cubicBezTo>
                  <a:cubicBezTo>
                    <a:pt x="30" y="190"/>
                    <a:pt x="30" y="190"/>
                    <a:pt x="30" y="190"/>
                  </a:cubicBezTo>
                  <a:cubicBezTo>
                    <a:pt x="30" y="190"/>
                    <a:pt x="30" y="190"/>
                    <a:pt x="30" y="190"/>
                  </a:cubicBezTo>
                  <a:cubicBezTo>
                    <a:pt x="30" y="189"/>
                    <a:pt x="30" y="189"/>
                    <a:pt x="30" y="189"/>
                  </a:cubicBezTo>
                  <a:cubicBezTo>
                    <a:pt x="30" y="189"/>
                    <a:pt x="30" y="189"/>
                    <a:pt x="30" y="189"/>
                  </a:cubicBezTo>
                  <a:cubicBezTo>
                    <a:pt x="31" y="189"/>
                    <a:pt x="31" y="189"/>
                    <a:pt x="31" y="189"/>
                  </a:cubicBezTo>
                  <a:cubicBezTo>
                    <a:pt x="32" y="188"/>
                    <a:pt x="32" y="188"/>
                    <a:pt x="32" y="188"/>
                  </a:cubicBezTo>
                  <a:cubicBezTo>
                    <a:pt x="32" y="188"/>
                    <a:pt x="32" y="188"/>
                    <a:pt x="32" y="188"/>
                  </a:cubicBezTo>
                  <a:cubicBezTo>
                    <a:pt x="31" y="188"/>
                    <a:pt x="31" y="188"/>
                    <a:pt x="31" y="188"/>
                  </a:cubicBezTo>
                  <a:cubicBezTo>
                    <a:pt x="30" y="188"/>
                    <a:pt x="30" y="188"/>
                    <a:pt x="30" y="188"/>
                  </a:cubicBezTo>
                  <a:cubicBezTo>
                    <a:pt x="30" y="188"/>
                    <a:pt x="30" y="188"/>
                    <a:pt x="30" y="188"/>
                  </a:cubicBezTo>
                  <a:cubicBezTo>
                    <a:pt x="30" y="187"/>
                    <a:pt x="30" y="187"/>
                    <a:pt x="30" y="187"/>
                  </a:cubicBezTo>
                  <a:cubicBezTo>
                    <a:pt x="31" y="187"/>
                    <a:pt x="31" y="187"/>
                    <a:pt x="31" y="187"/>
                  </a:cubicBezTo>
                  <a:cubicBezTo>
                    <a:pt x="32" y="187"/>
                    <a:pt x="32" y="187"/>
                    <a:pt x="32" y="187"/>
                  </a:cubicBezTo>
                  <a:cubicBezTo>
                    <a:pt x="33" y="187"/>
                    <a:pt x="33" y="187"/>
                    <a:pt x="33" y="187"/>
                  </a:cubicBezTo>
                  <a:cubicBezTo>
                    <a:pt x="34" y="187"/>
                    <a:pt x="34" y="187"/>
                    <a:pt x="34" y="187"/>
                  </a:cubicBezTo>
                  <a:cubicBezTo>
                    <a:pt x="35" y="186"/>
                    <a:pt x="35" y="186"/>
                    <a:pt x="35" y="186"/>
                  </a:cubicBezTo>
                  <a:cubicBezTo>
                    <a:pt x="35" y="186"/>
                    <a:pt x="35" y="186"/>
                    <a:pt x="35" y="186"/>
                  </a:cubicBezTo>
                  <a:cubicBezTo>
                    <a:pt x="35" y="186"/>
                    <a:pt x="35" y="186"/>
                    <a:pt x="35" y="186"/>
                  </a:cubicBezTo>
                  <a:cubicBezTo>
                    <a:pt x="34" y="186"/>
                    <a:pt x="34" y="186"/>
                    <a:pt x="34" y="186"/>
                  </a:cubicBezTo>
                  <a:cubicBezTo>
                    <a:pt x="33" y="186"/>
                    <a:pt x="33" y="186"/>
                    <a:pt x="33" y="186"/>
                  </a:cubicBezTo>
                  <a:cubicBezTo>
                    <a:pt x="32" y="186"/>
                    <a:pt x="32" y="186"/>
                    <a:pt x="32" y="186"/>
                  </a:cubicBezTo>
                  <a:cubicBezTo>
                    <a:pt x="31" y="187"/>
                    <a:pt x="31" y="187"/>
                    <a:pt x="31" y="187"/>
                  </a:cubicBezTo>
                  <a:cubicBezTo>
                    <a:pt x="30" y="187"/>
                    <a:pt x="30" y="187"/>
                    <a:pt x="30" y="187"/>
                  </a:cubicBezTo>
                  <a:cubicBezTo>
                    <a:pt x="30" y="186"/>
                    <a:pt x="30" y="186"/>
                    <a:pt x="30" y="186"/>
                  </a:cubicBezTo>
                  <a:cubicBezTo>
                    <a:pt x="30" y="186"/>
                    <a:pt x="30" y="186"/>
                    <a:pt x="30" y="186"/>
                  </a:cubicBezTo>
                  <a:cubicBezTo>
                    <a:pt x="32" y="186"/>
                    <a:pt x="32" y="186"/>
                    <a:pt x="32" y="186"/>
                  </a:cubicBezTo>
                  <a:cubicBezTo>
                    <a:pt x="32" y="186"/>
                    <a:pt x="32" y="186"/>
                    <a:pt x="32" y="186"/>
                  </a:cubicBezTo>
                  <a:cubicBezTo>
                    <a:pt x="33" y="185"/>
                    <a:pt x="33" y="185"/>
                    <a:pt x="33" y="185"/>
                  </a:cubicBezTo>
                  <a:cubicBezTo>
                    <a:pt x="34" y="185"/>
                    <a:pt x="34" y="185"/>
                    <a:pt x="34" y="185"/>
                  </a:cubicBezTo>
                  <a:cubicBezTo>
                    <a:pt x="34" y="185"/>
                    <a:pt x="34" y="185"/>
                    <a:pt x="34" y="185"/>
                  </a:cubicBezTo>
                  <a:cubicBezTo>
                    <a:pt x="35" y="186"/>
                    <a:pt x="35" y="186"/>
                    <a:pt x="35" y="186"/>
                  </a:cubicBezTo>
                  <a:cubicBezTo>
                    <a:pt x="35" y="186"/>
                    <a:pt x="35" y="186"/>
                    <a:pt x="35" y="186"/>
                  </a:cubicBezTo>
                  <a:cubicBezTo>
                    <a:pt x="35" y="185"/>
                    <a:pt x="35" y="185"/>
                    <a:pt x="35" y="185"/>
                  </a:cubicBezTo>
                  <a:cubicBezTo>
                    <a:pt x="35" y="185"/>
                    <a:pt x="35" y="185"/>
                    <a:pt x="35" y="185"/>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5" y="184"/>
                    <a:pt x="35" y="184"/>
                    <a:pt x="35" y="184"/>
                  </a:cubicBezTo>
                  <a:cubicBezTo>
                    <a:pt x="35" y="184"/>
                    <a:pt x="35" y="184"/>
                    <a:pt x="35" y="184"/>
                  </a:cubicBezTo>
                  <a:cubicBezTo>
                    <a:pt x="35" y="184"/>
                    <a:pt x="35" y="184"/>
                    <a:pt x="35" y="184"/>
                  </a:cubicBezTo>
                  <a:cubicBezTo>
                    <a:pt x="36" y="185"/>
                    <a:pt x="36" y="185"/>
                    <a:pt x="36" y="185"/>
                  </a:cubicBezTo>
                  <a:cubicBezTo>
                    <a:pt x="36" y="185"/>
                    <a:pt x="36" y="185"/>
                    <a:pt x="36" y="185"/>
                  </a:cubicBezTo>
                  <a:cubicBezTo>
                    <a:pt x="37" y="185"/>
                    <a:pt x="37" y="185"/>
                    <a:pt x="37" y="185"/>
                  </a:cubicBezTo>
                  <a:cubicBezTo>
                    <a:pt x="36" y="184"/>
                    <a:pt x="36" y="184"/>
                    <a:pt x="36" y="184"/>
                  </a:cubicBezTo>
                  <a:cubicBezTo>
                    <a:pt x="36" y="184"/>
                    <a:pt x="36" y="184"/>
                    <a:pt x="36" y="184"/>
                  </a:cubicBezTo>
                  <a:cubicBezTo>
                    <a:pt x="36" y="183"/>
                    <a:pt x="36" y="183"/>
                    <a:pt x="36" y="183"/>
                  </a:cubicBezTo>
                  <a:cubicBezTo>
                    <a:pt x="36" y="182"/>
                    <a:pt x="36" y="182"/>
                    <a:pt x="36" y="182"/>
                  </a:cubicBezTo>
                  <a:cubicBezTo>
                    <a:pt x="36" y="182"/>
                    <a:pt x="36" y="182"/>
                    <a:pt x="36" y="182"/>
                  </a:cubicBezTo>
                  <a:cubicBezTo>
                    <a:pt x="36" y="182"/>
                    <a:pt x="36" y="182"/>
                    <a:pt x="36" y="182"/>
                  </a:cubicBezTo>
                  <a:cubicBezTo>
                    <a:pt x="35" y="183"/>
                    <a:pt x="35" y="183"/>
                    <a:pt x="35" y="183"/>
                  </a:cubicBezTo>
                  <a:cubicBezTo>
                    <a:pt x="35" y="183"/>
                    <a:pt x="35" y="183"/>
                    <a:pt x="35" y="183"/>
                  </a:cubicBezTo>
                  <a:cubicBezTo>
                    <a:pt x="35" y="182"/>
                    <a:pt x="35" y="182"/>
                    <a:pt x="35" y="182"/>
                  </a:cubicBezTo>
                  <a:cubicBezTo>
                    <a:pt x="34" y="182"/>
                    <a:pt x="34" y="182"/>
                    <a:pt x="34" y="182"/>
                  </a:cubicBezTo>
                  <a:cubicBezTo>
                    <a:pt x="33" y="183"/>
                    <a:pt x="33" y="183"/>
                    <a:pt x="33" y="183"/>
                  </a:cubicBezTo>
                  <a:cubicBezTo>
                    <a:pt x="33" y="184"/>
                    <a:pt x="33" y="184"/>
                    <a:pt x="33" y="184"/>
                  </a:cubicBezTo>
                  <a:cubicBezTo>
                    <a:pt x="32" y="183"/>
                    <a:pt x="32" y="183"/>
                    <a:pt x="32" y="183"/>
                  </a:cubicBezTo>
                  <a:cubicBezTo>
                    <a:pt x="33" y="183"/>
                    <a:pt x="33" y="183"/>
                    <a:pt x="33" y="183"/>
                  </a:cubicBezTo>
                  <a:cubicBezTo>
                    <a:pt x="33" y="183"/>
                    <a:pt x="33" y="183"/>
                    <a:pt x="33" y="183"/>
                  </a:cubicBezTo>
                  <a:cubicBezTo>
                    <a:pt x="33" y="183"/>
                    <a:pt x="33" y="183"/>
                    <a:pt x="33" y="183"/>
                  </a:cubicBezTo>
                  <a:cubicBezTo>
                    <a:pt x="32" y="183"/>
                    <a:pt x="32" y="183"/>
                    <a:pt x="32" y="183"/>
                  </a:cubicBezTo>
                  <a:cubicBezTo>
                    <a:pt x="32" y="183"/>
                    <a:pt x="32" y="183"/>
                    <a:pt x="32" y="183"/>
                  </a:cubicBezTo>
                  <a:cubicBezTo>
                    <a:pt x="32" y="183"/>
                    <a:pt x="32" y="183"/>
                    <a:pt x="32" y="183"/>
                  </a:cubicBezTo>
                  <a:cubicBezTo>
                    <a:pt x="31" y="184"/>
                    <a:pt x="31" y="184"/>
                    <a:pt x="31" y="184"/>
                  </a:cubicBezTo>
                  <a:cubicBezTo>
                    <a:pt x="30" y="184"/>
                    <a:pt x="30" y="184"/>
                    <a:pt x="30" y="184"/>
                  </a:cubicBezTo>
                  <a:cubicBezTo>
                    <a:pt x="30" y="185"/>
                    <a:pt x="30" y="185"/>
                    <a:pt x="30" y="185"/>
                  </a:cubicBezTo>
                  <a:cubicBezTo>
                    <a:pt x="29" y="185"/>
                    <a:pt x="29" y="185"/>
                    <a:pt x="29" y="185"/>
                  </a:cubicBezTo>
                  <a:cubicBezTo>
                    <a:pt x="29" y="185"/>
                    <a:pt x="29" y="185"/>
                    <a:pt x="29" y="185"/>
                  </a:cubicBezTo>
                  <a:cubicBezTo>
                    <a:pt x="29" y="184"/>
                    <a:pt x="29" y="184"/>
                    <a:pt x="29" y="184"/>
                  </a:cubicBezTo>
                  <a:cubicBezTo>
                    <a:pt x="29" y="183"/>
                    <a:pt x="29" y="183"/>
                    <a:pt x="29" y="183"/>
                  </a:cubicBezTo>
                  <a:cubicBezTo>
                    <a:pt x="29" y="183"/>
                    <a:pt x="29" y="183"/>
                    <a:pt x="29" y="183"/>
                  </a:cubicBezTo>
                  <a:cubicBezTo>
                    <a:pt x="29" y="182"/>
                    <a:pt x="29" y="182"/>
                    <a:pt x="29" y="182"/>
                  </a:cubicBezTo>
                  <a:cubicBezTo>
                    <a:pt x="29" y="182"/>
                    <a:pt x="29" y="182"/>
                    <a:pt x="29" y="182"/>
                  </a:cubicBezTo>
                  <a:cubicBezTo>
                    <a:pt x="30" y="182"/>
                    <a:pt x="30" y="182"/>
                    <a:pt x="30" y="182"/>
                  </a:cubicBezTo>
                  <a:cubicBezTo>
                    <a:pt x="31" y="181"/>
                    <a:pt x="31" y="181"/>
                    <a:pt x="31" y="181"/>
                  </a:cubicBezTo>
                  <a:cubicBezTo>
                    <a:pt x="32" y="181"/>
                    <a:pt x="32" y="181"/>
                    <a:pt x="32" y="181"/>
                  </a:cubicBezTo>
                  <a:cubicBezTo>
                    <a:pt x="32" y="181"/>
                    <a:pt x="32" y="181"/>
                    <a:pt x="32" y="181"/>
                  </a:cubicBezTo>
                  <a:cubicBezTo>
                    <a:pt x="32" y="181"/>
                    <a:pt x="32" y="181"/>
                    <a:pt x="32" y="181"/>
                  </a:cubicBezTo>
                  <a:cubicBezTo>
                    <a:pt x="32" y="180"/>
                    <a:pt x="32" y="180"/>
                    <a:pt x="32" y="180"/>
                  </a:cubicBezTo>
                  <a:cubicBezTo>
                    <a:pt x="32" y="180"/>
                    <a:pt x="32" y="180"/>
                    <a:pt x="32" y="180"/>
                  </a:cubicBezTo>
                  <a:cubicBezTo>
                    <a:pt x="31" y="181"/>
                    <a:pt x="31" y="181"/>
                    <a:pt x="31" y="181"/>
                  </a:cubicBezTo>
                  <a:cubicBezTo>
                    <a:pt x="31" y="181"/>
                    <a:pt x="31" y="181"/>
                    <a:pt x="31" y="181"/>
                  </a:cubicBezTo>
                  <a:cubicBezTo>
                    <a:pt x="31" y="181"/>
                    <a:pt x="31" y="181"/>
                    <a:pt x="31" y="181"/>
                  </a:cubicBezTo>
                  <a:cubicBezTo>
                    <a:pt x="30" y="181"/>
                    <a:pt x="30" y="181"/>
                    <a:pt x="30" y="181"/>
                  </a:cubicBezTo>
                  <a:cubicBezTo>
                    <a:pt x="29" y="181"/>
                    <a:pt x="29" y="181"/>
                    <a:pt x="29" y="181"/>
                  </a:cubicBezTo>
                  <a:cubicBezTo>
                    <a:pt x="29" y="181"/>
                    <a:pt x="29" y="181"/>
                    <a:pt x="29" y="181"/>
                  </a:cubicBezTo>
                  <a:cubicBezTo>
                    <a:pt x="29" y="180"/>
                    <a:pt x="29" y="180"/>
                    <a:pt x="29" y="180"/>
                  </a:cubicBezTo>
                  <a:cubicBezTo>
                    <a:pt x="30" y="179"/>
                    <a:pt x="30" y="179"/>
                    <a:pt x="30" y="179"/>
                  </a:cubicBezTo>
                  <a:cubicBezTo>
                    <a:pt x="30" y="179"/>
                    <a:pt x="30" y="179"/>
                    <a:pt x="30" y="179"/>
                  </a:cubicBezTo>
                  <a:cubicBezTo>
                    <a:pt x="29" y="178"/>
                    <a:pt x="29" y="178"/>
                    <a:pt x="29" y="178"/>
                  </a:cubicBezTo>
                  <a:cubicBezTo>
                    <a:pt x="29" y="178"/>
                    <a:pt x="29" y="178"/>
                    <a:pt x="29" y="178"/>
                  </a:cubicBezTo>
                  <a:cubicBezTo>
                    <a:pt x="29" y="179"/>
                    <a:pt x="29" y="179"/>
                    <a:pt x="29" y="179"/>
                  </a:cubicBezTo>
                  <a:cubicBezTo>
                    <a:pt x="28" y="179"/>
                    <a:pt x="28" y="179"/>
                    <a:pt x="28" y="179"/>
                  </a:cubicBezTo>
                  <a:cubicBezTo>
                    <a:pt x="28" y="178"/>
                    <a:pt x="28" y="178"/>
                    <a:pt x="28" y="178"/>
                  </a:cubicBezTo>
                  <a:cubicBezTo>
                    <a:pt x="29" y="178"/>
                    <a:pt x="29" y="178"/>
                    <a:pt x="29" y="178"/>
                  </a:cubicBezTo>
                  <a:cubicBezTo>
                    <a:pt x="30" y="178"/>
                    <a:pt x="30" y="178"/>
                    <a:pt x="30" y="178"/>
                  </a:cubicBezTo>
                  <a:cubicBezTo>
                    <a:pt x="30" y="177"/>
                    <a:pt x="30" y="177"/>
                    <a:pt x="30" y="177"/>
                  </a:cubicBezTo>
                  <a:cubicBezTo>
                    <a:pt x="31" y="177"/>
                    <a:pt x="31" y="177"/>
                    <a:pt x="31" y="177"/>
                  </a:cubicBezTo>
                  <a:cubicBezTo>
                    <a:pt x="32" y="177"/>
                    <a:pt x="32" y="177"/>
                    <a:pt x="32" y="177"/>
                  </a:cubicBezTo>
                  <a:cubicBezTo>
                    <a:pt x="32" y="176"/>
                    <a:pt x="32" y="176"/>
                    <a:pt x="32" y="176"/>
                  </a:cubicBezTo>
                  <a:cubicBezTo>
                    <a:pt x="32" y="176"/>
                    <a:pt x="32" y="176"/>
                    <a:pt x="32" y="176"/>
                  </a:cubicBezTo>
                  <a:cubicBezTo>
                    <a:pt x="33" y="176"/>
                    <a:pt x="33" y="176"/>
                    <a:pt x="33" y="176"/>
                  </a:cubicBezTo>
                  <a:cubicBezTo>
                    <a:pt x="33" y="176"/>
                    <a:pt x="33" y="176"/>
                    <a:pt x="33" y="176"/>
                  </a:cubicBezTo>
                  <a:cubicBezTo>
                    <a:pt x="33" y="175"/>
                    <a:pt x="33" y="175"/>
                    <a:pt x="33" y="175"/>
                  </a:cubicBezTo>
                  <a:cubicBezTo>
                    <a:pt x="35" y="175"/>
                    <a:pt x="35" y="175"/>
                    <a:pt x="35" y="175"/>
                  </a:cubicBezTo>
                  <a:cubicBezTo>
                    <a:pt x="35" y="176"/>
                    <a:pt x="35" y="176"/>
                    <a:pt x="35" y="176"/>
                  </a:cubicBezTo>
                  <a:cubicBezTo>
                    <a:pt x="36" y="176"/>
                    <a:pt x="36" y="176"/>
                    <a:pt x="36" y="176"/>
                  </a:cubicBezTo>
                  <a:cubicBezTo>
                    <a:pt x="35" y="175"/>
                    <a:pt x="35" y="175"/>
                    <a:pt x="35" y="175"/>
                  </a:cubicBezTo>
                  <a:cubicBezTo>
                    <a:pt x="35" y="175"/>
                    <a:pt x="35" y="175"/>
                    <a:pt x="35" y="175"/>
                  </a:cubicBezTo>
                  <a:cubicBezTo>
                    <a:pt x="34" y="175"/>
                    <a:pt x="34" y="175"/>
                    <a:pt x="34" y="175"/>
                  </a:cubicBezTo>
                  <a:cubicBezTo>
                    <a:pt x="34" y="174"/>
                    <a:pt x="34" y="174"/>
                    <a:pt x="34" y="174"/>
                  </a:cubicBezTo>
                  <a:cubicBezTo>
                    <a:pt x="32" y="175"/>
                    <a:pt x="32" y="175"/>
                    <a:pt x="32" y="175"/>
                  </a:cubicBezTo>
                  <a:cubicBezTo>
                    <a:pt x="32" y="175"/>
                    <a:pt x="32" y="175"/>
                    <a:pt x="32" y="175"/>
                  </a:cubicBezTo>
                  <a:cubicBezTo>
                    <a:pt x="31" y="176"/>
                    <a:pt x="31" y="176"/>
                    <a:pt x="31" y="176"/>
                  </a:cubicBezTo>
                  <a:cubicBezTo>
                    <a:pt x="31" y="176"/>
                    <a:pt x="31" y="176"/>
                    <a:pt x="31" y="176"/>
                  </a:cubicBezTo>
                  <a:cubicBezTo>
                    <a:pt x="31" y="176"/>
                    <a:pt x="31" y="176"/>
                    <a:pt x="31" y="176"/>
                  </a:cubicBezTo>
                  <a:cubicBezTo>
                    <a:pt x="30" y="177"/>
                    <a:pt x="30" y="177"/>
                    <a:pt x="30" y="177"/>
                  </a:cubicBezTo>
                  <a:cubicBezTo>
                    <a:pt x="29" y="177"/>
                    <a:pt x="29" y="177"/>
                    <a:pt x="29" y="177"/>
                  </a:cubicBezTo>
                  <a:cubicBezTo>
                    <a:pt x="29" y="177"/>
                    <a:pt x="29" y="177"/>
                    <a:pt x="29" y="177"/>
                  </a:cubicBezTo>
                  <a:cubicBezTo>
                    <a:pt x="29" y="177"/>
                    <a:pt x="29" y="177"/>
                    <a:pt x="29" y="177"/>
                  </a:cubicBezTo>
                  <a:cubicBezTo>
                    <a:pt x="29" y="176"/>
                    <a:pt x="29" y="176"/>
                    <a:pt x="29" y="176"/>
                  </a:cubicBezTo>
                  <a:cubicBezTo>
                    <a:pt x="28" y="176"/>
                    <a:pt x="28" y="176"/>
                    <a:pt x="28" y="176"/>
                  </a:cubicBezTo>
                  <a:cubicBezTo>
                    <a:pt x="29" y="176"/>
                    <a:pt x="29" y="176"/>
                    <a:pt x="29" y="176"/>
                  </a:cubicBezTo>
                  <a:cubicBezTo>
                    <a:pt x="29" y="175"/>
                    <a:pt x="29" y="175"/>
                    <a:pt x="29" y="175"/>
                  </a:cubicBezTo>
                  <a:cubicBezTo>
                    <a:pt x="28" y="175"/>
                    <a:pt x="28" y="175"/>
                    <a:pt x="28" y="175"/>
                  </a:cubicBezTo>
                  <a:cubicBezTo>
                    <a:pt x="28" y="175"/>
                    <a:pt x="28" y="175"/>
                    <a:pt x="28" y="175"/>
                  </a:cubicBezTo>
                  <a:cubicBezTo>
                    <a:pt x="27" y="175"/>
                    <a:pt x="27" y="175"/>
                    <a:pt x="27" y="175"/>
                  </a:cubicBezTo>
                  <a:cubicBezTo>
                    <a:pt x="27" y="174"/>
                    <a:pt x="27" y="174"/>
                    <a:pt x="27" y="174"/>
                  </a:cubicBezTo>
                  <a:cubicBezTo>
                    <a:pt x="28" y="174"/>
                    <a:pt x="28" y="174"/>
                    <a:pt x="28" y="174"/>
                  </a:cubicBezTo>
                  <a:cubicBezTo>
                    <a:pt x="29" y="174"/>
                    <a:pt x="29" y="174"/>
                    <a:pt x="29" y="174"/>
                  </a:cubicBezTo>
                  <a:cubicBezTo>
                    <a:pt x="29" y="173"/>
                    <a:pt x="29" y="173"/>
                    <a:pt x="29" y="173"/>
                  </a:cubicBezTo>
                  <a:cubicBezTo>
                    <a:pt x="30" y="174"/>
                    <a:pt x="30" y="174"/>
                    <a:pt x="30" y="174"/>
                  </a:cubicBezTo>
                  <a:cubicBezTo>
                    <a:pt x="30" y="174"/>
                    <a:pt x="30" y="174"/>
                    <a:pt x="30" y="174"/>
                  </a:cubicBezTo>
                  <a:cubicBezTo>
                    <a:pt x="31" y="174"/>
                    <a:pt x="31" y="174"/>
                    <a:pt x="31" y="174"/>
                  </a:cubicBezTo>
                  <a:cubicBezTo>
                    <a:pt x="32" y="173"/>
                    <a:pt x="32" y="173"/>
                    <a:pt x="32" y="173"/>
                  </a:cubicBezTo>
                  <a:cubicBezTo>
                    <a:pt x="32" y="173"/>
                    <a:pt x="32" y="173"/>
                    <a:pt x="32" y="173"/>
                  </a:cubicBezTo>
                  <a:cubicBezTo>
                    <a:pt x="33" y="173"/>
                    <a:pt x="33" y="173"/>
                    <a:pt x="33" y="173"/>
                  </a:cubicBezTo>
                  <a:cubicBezTo>
                    <a:pt x="32" y="173"/>
                    <a:pt x="32" y="173"/>
                    <a:pt x="32" y="173"/>
                  </a:cubicBezTo>
                  <a:cubicBezTo>
                    <a:pt x="32" y="172"/>
                    <a:pt x="32" y="172"/>
                    <a:pt x="32" y="172"/>
                  </a:cubicBezTo>
                  <a:cubicBezTo>
                    <a:pt x="31" y="173"/>
                    <a:pt x="31" y="173"/>
                    <a:pt x="31" y="173"/>
                  </a:cubicBezTo>
                  <a:cubicBezTo>
                    <a:pt x="30" y="173"/>
                    <a:pt x="30" y="173"/>
                    <a:pt x="30" y="173"/>
                  </a:cubicBezTo>
                  <a:cubicBezTo>
                    <a:pt x="30" y="173"/>
                    <a:pt x="30" y="173"/>
                    <a:pt x="30" y="173"/>
                  </a:cubicBezTo>
                  <a:cubicBezTo>
                    <a:pt x="29" y="173"/>
                    <a:pt x="29" y="173"/>
                    <a:pt x="29" y="173"/>
                  </a:cubicBezTo>
                  <a:cubicBezTo>
                    <a:pt x="29" y="173"/>
                    <a:pt x="29" y="173"/>
                    <a:pt x="29" y="173"/>
                  </a:cubicBezTo>
                  <a:cubicBezTo>
                    <a:pt x="29" y="173"/>
                    <a:pt x="29" y="173"/>
                    <a:pt x="29" y="173"/>
                  </a:cubicBezTo>
                  <a:cubicBezTo>
                    <a:pt x="28" y="174"/>
                    <a:pt x="28" y="174"/>
                    <a:pt x="28" y="174"/>
                  </a:cubicBezTo>
                  <a:cubicBezTo>
                    <a:pt x="28" y="173"/>
                    <a:pt x="28" y="173"/>
                    <a:pt x="28" y="173"/>
                  </a:cubicBezTo>
                  <a:cubicBezTo>
                    <a:pt x="27" y="173"/>
                    <a:pt x="27" y="173"/>
                    <a:pt x="27" y="173"/>
                  </a:cubicBezTo>
                  <a:cubicBezTo>
                    <a:pt x="27" y="173"/>
                    <a:pt x="27" y="173"/>
                    <a:pt x="27" y="173"/>
                  </a:cubicBezTo>
                  <a:cubicBezTo>
                    <a:pt x="26" y="173"/>
                    <a:pt x="26" y="173"/>
                    <a:pt x="26" y="173"/>
                  </a:cubicBezTo>
                  <a:cubicBezTo>
                    <a:pt x="27" y="173"/>
                    <a:pt x="27" y="173"/>
                    <a:pt x="27" y="173"/>
                  </a:cubicBezTo>
                  <a:cubicBezTo>
                    <a:pt x="27" y="173"/>
                    <a:pt x="27" y="173"/>
                    <a:pt x="27" y="173"/>
                  </a:cubicBezTo>
                  <a:cubicBezTo>
                    <a:pt x="28" y="172"/>
                    <a:pt x="28" y="172"/>
                    <a:pt x="28" y="172"/>
                  </a:cubicBezTo>
                  <a:cubicBezTo>
                    <a:pt x="30" y="172"/>
                    <a:pt x="30" y="172"/>
                    <a:pt x="30" y="172"/>
                  </a:cubicBezTo>
                  <a:cubicBezTo>
                    <a:pt x="30" y="171"/>
                    <a:pt x="30" y="171"/>
                    <a:pt x="30" y="171"/>
                  </a:cubicBezTo>
                  <a:cubicBezTo>
                    <a:pt x="32" y="171"/>
                    <a:pt x="32" y="171"/>
                    <a:pt x="32" y="171"/>
                  </a:cubicBezTo>
                  <a:cubicBezTo>
                    <a:pt x="32" y="171"/>
                    <a:pt x="32" y="171"/>
                    <a:pt x="32" y="171"/>
                  </a:cubicBezTo>
                  <a:cubicBezTo>
                    <a:pt x="34" y="169"/>
                    <a:pt x="34" y="169"/>
                    <a:pt x="34" y="169"/>
                  </a:cubicBezTo>
                  <a:cubicBezTo>
                    <a:pt x="35" y="169"/>
                    <a:pt x="35" y="169"/>
                    <a:pt x="35" y="169"/>
                  </a:cubicBezTo>
                  <a:cubicBezTo>
                    <a:pt x="36" y="168"/>
                    <a:pt x="36" y="168"/>
                    <a:pt x="36" y="168"/>
                  </a:cubicBezTo>
                  <a:cubicBezTo>
                    <a:pt x="37" y="168"/>
                    <a:pt x="37" y="168"/>
                    <a:pt x="37" y="168"/>
                  </a:cubicBezTo>
                  <a:cubicBezTo>
                    <a:pt x="37" y="168"/>
                    <a:pt x="37" y="168"/>
                    <a:pt x="37" y="168"/>
                  </a:cubicBezTo>
                  <a:cubicBezTo>
                    <a:pt x="37" y="168"/>
                    <a:pt x="37" y="168"/>
                    <a:pt x="37" y="168"/>
                  </a:cubicBezTo>
                  <a:cubicBezTo>
                    <a:pt x="36" y="167"/>
                    <a:pt x="36" y="167"/>
                    <a:pt x="36" y="167"/>
                  </a:cubicBezTo>
                  <a:cubicBezTo>
                    <a:pt x="35" y="168"/>
                    <a:pt x="35" y="168"/>
                    <a:pt x="35" y="168"/>
                  </a:cubicBezTo>
                  <a:cubicBezTo>
                    <a:pt x="33" y="169"/>
                    <a:pt x="33" y="169"/>
                    <a:pt x="33" y="169"/>
                  </a:cubicBezTo>
                  <a:cubicBezTo>
                    <a:pt x="32" y="170"/>
                    <a:pt x="32" y="170"/>
                    <a:pt x="32" y="170"/>
                  </a:cubicBezTo>
                  <a:cubicBezTo>
                    <a:pt x="32" y="170"/>
                    <a:pt x="32" y="170"/>
                    <a:pt x="32" y="170"/>
                  </a:cubicBezTo>
                  <a:cubicBezTo>
                    <a:pt x="31" y="171"/>
                    <a:pt x="31" y="171"/>
                    <a:pt x="31" y="171"/>
                  </a:cubicBezTo>
                  <a:cubicBezTo>
                    <a:pt x="29" y="171"/>
                    <a:pt x="29" y="171"/>
                    <a:pt x="29" y="171"/>
                  </a:cubicBezTo>
                  <a:cubicBezTo>
                    <a:pt x="29" y="171"/>
                    <a:pt x="29" y="171"/>
                    <a:pt x="29" y="171"/>
                  </a:cubicBezTo>
                  <a:cubicBezTo>
                    <a:pt x="27" y="172"/>
                    <a:pt x="27" y="172"/>
                    <a:pt x="27" y="172"/>
                  </a:cubicBezTo>
                  <a:cubicBezTo>
                    <a:pt x="26" y="172"/>
                    <a:pt x="26" y="172"/>
                    <a:pt x="26" y="172"/>
                  </a:cubicBezTo>
                  <a:cubicBezTo>
                    <a:pt x="26" y="172"/>
                    <a:pt x="26" y="172"/>
                    <a:pt x="26" y="172"/>
                  </a:cubicBezTo>
                  <a:cubicBezTo>
                    <a:pt x="27" y="171"/>
                    <a:pt x="27" y="171"/>
                    <a:pt x="27" y="171"/>
                  </a:cubicBezTo>
                  <a:cubicBezTo>
                    <a:pt x="26" y="170"/>
                    <a:pt x="26" y="170"/>
                    <a:pt x="26" y="170"/>
                  </a:cubicBezTo>
                  <a:cubicBezTo>
                    <a:pt x="27" y="169"/>
                    <a:pt x="27" y="169"/>
                    <a:pt x="27" y="169"/>
                  </a:cubicBezTo>
                  <a:cubicBezTo>
                    <a:pt x="27" y="169"/>
                    <a:pt x="27" y="169"/>
                    <a:pt x="27" y="169"/>
                  </a:cubicBezTo>
                  <a:cubicBezTo>
                    <a:pt x="28" y="170"/>
                    <a:pt x="28" y="170"/>
                    <a:pt x="28" y="170"/>
                  </a:cubicBezTo>
                  <a:cubicBezTo>
                    <a:pt x="29" y="170"/>
                    <a:pt x="29" y="170"/>
                    <a:pt x="29" y="170"/>
                  </a:cubicBezTo>
                  <a:cubicBezTo>
                    <a:pt x="30" y="170"/>
                    <a:pt x="30" y="170"/>
                    <a:pt x="30" y="170"/>
                  </a:cubicBezTo>
                  <a:cubicBezTo>
                    <a:pt x="30" y="170"/>
                    <a:pt x="30" y="170"/>
                    <a:pt x="30" y="170"/>
                  </a:cubicBezTo>
                  <a:cubicBezTo>
                    <a:pt x="30" y="169"/>
                    <a:pt x="30" y="169"/>
                    <a:pt x="30" y="169"/>
                  </a:cubicBezTo>
                  <a:cubicBezTo>
                    <a:pt x="30" y="169"/>
                    <a:pt x="30" y="169"/>
                    <a:pt x="30" y="169"/>
                  </a:cubicBezTo>
                  <a:cubicBezTo>
                    <a:pt x="29" y="169"/>
                    <a:pt x="29" y="169"/>
                    <a:pt x="29" y="169"/>
                  </a:cubicBezTo>
                  <a:cubicBezTo>
                    <a:pt x="28" y="169"/>
                    <a:pt x="28" y="169"/>
                    <a:pt x="28" y="169"/>
                  </a:cubicBezTo>
                  <a:cubicBezTo>
                    <a:pt x="28" y="169"/>
                    <a:pt x="28" y="169"/>
                    <a:pt x="28" y="169"/>
                  </a:cubicBezTo>
                  <a:cubicBezTo>
                    <a:pt x="28" y="169"/>
                    <a:pt x="28" y="169"/>
                    <a:pt x="28" y="169"/>
                  </a:cubicBezTo>
                  <a:cubicBezTo>
                    <a:pt x="28" y="168"/>
                    <a:pt x="28" y="168"/>
                    <a:pt x="28" y="168"/>
                  </a:cubicBezTo>
                  <a:cubicBezTo>
                    <a:pt x="28" y="168"/>
                    <a:pt x="28" y="168"/>
                    <a:pt x="28" y="168"/>
                  </a:cubicBezTo>
                  <a:cubicBezTo>
                    <a:pt x="29" y="169"/>
                    <a:pt x="29" y="169"/>
                    <a:pt x="29" y="169"/>
                  </a:cubicBezTo>
                  <a:cubicBezTo>
                    <a:pt x="30" y="169"/>
                    <a:pt x="30" y="169"/>
                    <a:pt x="30" y="169"/>
                  </a:cubicBezTo>
                  <a:cubicBezTo>
                    <a:pt x="31" y="168"/>
                    <a:pt x="31" y="168"/>
                    <a:pt x="31" y="168"/>
                  </a:cubicBezTo>
                  <a:cubicBezTo>
                    <a:pt x="31" y="168"/>
                    <a:pt x="31" y="168"/>
                    <a:pt x="31" y="168"/>
                  </a:cubicBezTo>
                  <a:cubicBezTo>
                    <a:pt x="30" y="168"/>
                    <a:pt x="30" y="168"/>
                    <a:pt x="30" y="168"/>
                  </a:cubicBezTo>
                  <a:cubicBezTo>
                    <a:pt x="30" y="168"/>
                    <a:pt x="30" y="168"/>
                    <a:pt x="30" y="168"/>
                  </a:cubicBezTo>
                  <a:cubicBezTo>
                    <a:pt x="29" y="168"/>
                    <a:pt x="29" y="168"/>
                    <a:pt x="29" y="168"/>
                  </a:cubicBezTo>
                  <a:cubicBezTo>
                    <a:pt x="30" y="167"/>
                    <a:pt x="30" y="167"/>
                    <a:pt x="30" y="167"/>
                  </a:cubicBezTo>
                  <a:cubicBezTo>
                    <a:pt x="30" y="167"/>
                    <a:pt x="30" y="167"/>
                    <a:pt x="30" y="167"/>
                  </a:cubicBezTo>
                  <a:cubicBezTo>
                    <a:pt x="31" y="167"/>
                    <a:pt x="31" y="167"/>
                    <a:pt x="31" y="167"/>
                  </a:cubicBezTo>
                  <a:cubicBezTo>
                    <a:pt x="31" y="167"/>
                    <a:pt x="31" y="167"/>
                    <a:pt x="31" y="167"/>
                  </a:cubicBezTo>
                  <a:cubicBezTo>
                    <a:pt x="31" y="167"/>
                    <a:pt x="31" y="167"/>
                    <a:pt x="31" y="167"/>
                  </a:cubicBezTo>
                  <a:cubicBezTo>
                    <a:pt x="32" y="167"/>
                    <a:pt x="32" y="167"/>
                    <a:pt x="32" y="167"/>
                  </a:cubicBezTo>
                  <a:cubicBezTo>
                    <a:pt x="32" y="167"/>
                    <a:pt x="32" y="167"/>
                    <a:pt x="32" y="167"/>
                  </a:cubicBezTo>
                  <a:cubicBezTo>
                    <a:pt x="32" y="166"/>
                    <a:pt x="32" y="166"/>
                    <a:pt x="32" y="166"/>
                  </a:cubicBezTo>
                  <a:cubicBezTo>
                    <a:pt x="32" y="166"/>
                    <a:pt x="32" y="166"/>
                    <a:pt x="32" y="166"/>
                  </a:cubicBezTo>
                  <a:cubicBezTo>
                    <a:pt x="31" y="166"/>
                    <a:pt x="31" y="166"/>
                    <a:pt x="31" y="166"/>
                  </a:cubicBezTo>
                  <a:cubicBezTo>
                    <a:pt x="31" y="166"/>
                    <a:pt x="31" y="166"/>
                    <a:pt x="31" y="166"/>
                  </a:cubicBezTo>
                  <a:cubicBezTo>
                    <a:pt x="30" y="166"/>
                    <a:pt x="30" y="166"/>
                    <a:pt x="30" y="166"/>
                  </a:cubicBezTo>
                  <a:cubicBezTo>
                    <a:pt x="28" y="166"/>
                    <a:pt x="28" y="166"/>
                    <a:pt x="28" y="166"/>
                  </a:cubicBezTo>
                  <a:cubicBezTo>
                    <a:pt x="27" y="166"/>
                    <a:pt x="27" y="166"/>
                    <a:pt x="27" y="166"/>
                  </a:cubicBezTo>
                  <a:cubicBezTo>
                    <a:pt x="27" y="166"/>
                    <a:pt x="27" y="166"/>
                    <a:pt x="27" y="166"/>
                  </a:cubicBezTo>
                  <a:cubicBezTo>
                    <a:pt x="27" y="165"/>
                    <a:pt x="27" y="165"/>
                    <a:pt x="27" y="165"/>
                  </a:cubicBezTo>
                  <a:cubicBezTo>
                    <a:pt x="28" y="165"/>
                    <a:pt x="28" y="165"/>
                    <a:pt x="28" y="165"/>
                  </a:cubicBezTo>
                  <a:cubicBezTo>
                    <a:pt x="28" y="165"/>
                    <a:pt x="28" y="165"/>
                    <a:pt x="28" y="165"/>
                  </a:cubicBezTo>
                  <a:cubicBezTo>
                    <a:pt x="29" y="165"/>
                    <a:pt x="29" y="165"/>
                    <a:pt x="29" y="165"/>
                  </a:cubicBezTo>
                  <a:cubicBezTo>
                    <a:pt x="28" y="165"/>
                    <a:pt x="28" y="165"/>
                    <a:pt x="28" y="165"/>
                  </a:cubicBezTo>
                  <a:cubicBezTo>
                    <a:pt x="28" y="165"/>
                    <a:pt x="28" y="165"/>
                    <a:pt x="28" y="165"/>
                  </a:cubicBezTo>
                  <a:cubicBezTo>
                    <a:pt x="27" y="165"/>
                    <a:pt x="27" y="165"/>
                    <a:pt x="27" y="165"/>
                  </a:cubicBezTo>
                  <a:cubicBezTo>
                    <a:pt x="27" y="164"/>
                    <a:pt x="27" y="164"/>
                    <a:pt x="27" y="164"/>
                  </a:cubicBezTo>
                  <a:cubicBezTo>
                    <a:pt x="29" y="164"/>
                    <a:pt x="29" y="164"/>
                    <a:pt x="29" y="164"/>
                  </a:cubicBezTo>
                  <a:cubicBezTo>
                    <a:pt x="29" y="164"/>
                    <a:pt x="29" y="164"/>
                    <a:pt x="29" y="164"/>
                  </a:cubicBezTo>
                  <a:cubicBezTo>
                    <a:pt x="30" y="164"/>
                    <a:pt x="30" y="164"/>
                    <a:pt x="30" y="164"/>
                  </a:cubicBezTo>
                  <a:cubicBezTo>
                    <a:pt x="33" y="164"/>
                    <a:pt x="33" y="164"/>
                    <a:pt x="33" y="164"/>
                  </a:cubicBezTo>
                  <a:cubicBezTo>
                    <a:pt x="33" y="164"/>
                    <a:pt x="33" y="164"/>
                    <a:pt x="33" y="164"/>
                  </a:cubicBezTo>
                  <a:cubicBezTo>
                    <a:pt x="34" y="164"/>
                    <a:pt x="34" y="164"/>
                    <a:pt x="34" y="164"/>
                  </a:cubicBezTo>
                  <a:cubicBezTo>
                    <a:pt x="35" y="164"/>
                    <a:pt x="35" y="164"/>
                    <a:pt x="35" y="164"/>
                  </a:cubicBezTo>
                  <a:cubicBezTo>
                    <a:pt x="35" y="164"/>
                    <a:pt x="35" y="164"/>
                    <a:pt x="35" y="164"/>
                  </a:cubicBezTo>
                  <a:cubicBezTo>
                    <a:pt x="34" y="163"/>
                    <a:pt x="34" y="163"/>
                    <a:pt x="34" y="163"/>
                  </a:cubicBezTo>
                  <a:cubicBezTo>
                    <a:pt x="32" y="163"/>
                    <a:pt x="32" y="163"/>
                    <a:pt x="32" y="163"/>
                  </a:cubicBezTo>
                  <a:cubicBezTo>
                    <a:pt x="31" y="164"/>
                    <a:pt x="31" y="164"/>
                    <a:pt x="31" y="164"/>
                  </a:cubicBezTo>
                  <a:cubicBezTo>
                    <a:pt x="30" y="164"/>
                    <a:pt x="30" y="164"/>
                    <a:pt x="30" y="164"/>
                  </a:cubicBezTo>
                  <a:cubicBezTo>
                    <a:pt x="30" y="164"/>
                    <a:pt x="30" y="164"/>
                    <a:pt x="30" y="164"/>
                  </a:cubicBezTo>
                  <a:cubicBezTo>
                    <a:pt x="29" y="163"/>
                    <a:pt x="29" y="163"/>
                    <a:pt x="29" y="163"/>
                  </a:cubicBezTo>
                  <a:cubicBezTo>
                    <a:pt x="28" y="164"/>
                    <a:pt x="28" y="164"/>
                    <a:pt x="28" y="164"/>
                  </a:cubicBezTo>
                  <a:cubicBezTo>
                    <a:pt x="28" y="164"/>
                    <a:pt x="28" y="164"/>
                    <a:pt x="28" y="164"/>
                  </a:cubicBezTo>
                  <a:cubicBezTo>
                    <a:pt x="28" y="164"/>
                    <a:pt x="28" y="164"/>
                    <a:pt x="28" y="164"/>
                  </a:cubicBezTo>
                  <a:cubicBezTo>
                    <a:pt x="28" y="163"/>
                    <a:pt x="28" y="163"/>
                    <a:pt x="28" y="163"/>
                  </a:cubicBezTo>
                  <a:cubicBezTo>
                    <a:pt x="28" y="163"/>
                    <a:pt x="28" y="163"/>
                    <a:pt x="28" y="163"/>
                  </a:cubicBezTo>
                  <a:cubicBezTo>
                    <a:pt x="29" y="162"/>
                    <a:pt x="29" y="162"/>
                    <a:pt x="29" y="162"/>
                  </a:cubicBezTo>
                  <a:cubicBezTo>
                    <a:pt x="29" y="162"/>
                    <a:pt x="29" y="162"/>
                    <a:pt x="29" y="162"/>
                  </a:cubicBezTo>
                  <a:cubicBezTo>
                    <a:pt x="30" y="162"/>
                    <a:pt x="30" y="162"/>
                    <a:pt x="30" y="162"/>
                  </a:cubicBezTo>
                  <a:cubicBezTo>
                    <a:pt x="31" y="161"/>
                    <a:pt x="31" y="161"/>
                    <a:pt x="31" y="161"/>
                  </a:cubicBezTo>
                  <a:cubicBezTo>
                    <a:pt x="31" y="160"/>
                    <a:pt x="31" y="160"/>
                    <a:pt x="31" y="160"/>
                  </a:cubicBezTo>
                  <a:cubicBezTo>
                    <a:pt x="32" y="160"/>
                    <a:pt x="32" y="160"/>
                    <a:pt x="32" y="160"/>
                  </a:cubicBezTo>
                  <a:cubicBezTo>
                    <a:pt x="32" y="161"/>
                    <a:pt x="32" y="161"/>
                    <a:pt x="32" y="161"/>
                  </a:cubicBezTo>
                  <a:cubicBezTo>
                    <a:pt x="33" y="161"/>
                    <a:pt x="33" y="161"/>
                    <a:pt x="33" y="161"/>
                  </a:cubicBezTo>
                  <a:cubicBezTo>
                    <a:pt x="33" y="160"/>
                    <a:pt x="33" y="160"/>
                    <a:pt x="33" y="160"/>
                  </a:cubicBezTo>
                  <a:cubicBezTo>
                    <a:pt x="34" y="160"/>
                    <a:pt x="34" y="160"/>
                    <a:pt x="34" y="160"/>
                  </a:cubicBezTo>
                  <a:cubicBezTo>
                    <a:pt x="34" y="161"/>
                    <a:pt x="34" y="161"/>
                    <a:pt x="34" y="161"/>
                  </a:cubicBezTo>
                  <a:cubicBezTo>
                    <a:pt x="35" y="161"/>
                    <a:pt x="35" y="161"/>
                    <a:pt x="35" y="161"/>
                  </a:cubicBezTo>
                  <a:cubicBezTo>
                    <a:pt x="36" y="162"/>
                    <a:pt x="36" y="162"/>
                    <a:pt x="36" y="162"/>
                  </a:cubicBezTo>
                  <a:cubicBezTo>
                    <a:pt x="37" y="162"/>
                    <a:pt x="37" y="162"/>
                    <a:pt x="37" y="162"/>
                  </a:cubicBezTo>
                  <a:cubicBezTo>
                    <a:pt x="37" y="162"/>
                    <a:pt x="37" y="162"/>
                    <a:pt x="37" y="162"/>
                  </a:cubicBezTo>
                  <a:cubicBezTo>
                    <a:pt x="38" y="163"/>
                    <a:pt x="38" y="163"/>
                    <a:pt x="38" y="163"/>
                  </a:cubicBezTo>
                  <a:cubicBezTo>
                    <a:pt x="39" y="163"/>
                    <a:pt x="39" y="163"/>
                    <a:pt x="39" y="163"/>
                  </a:cubicBezTo>
                  <a:cubicBezTo>
                    <a:pt x="41" y="164"/>
                    <a:pt x="41" y="164"/>
                    <a:pt x="41" y="164"/>
                  </a:cubicBezTo>
                  <a:cubicBezTo>
                    <a:pt x="41" y="163"/>
                    <a:pt x="41" y="163"/>
                    <a:pt x="41" y="163"/>
                  </a:cubicBezTo>
                  <a:cubicBezTo>
                    <a:pt x="41" y="163"/>
                    <a:pt x="41" y="163"/>
                    <a:pt x="41" y="163"/>
                  </a:cubicBezTo>
                  <a:cubicBezTo>
                    <a:pt x="42" y="163"/>
                    <a:pt x="42" y="163"/>
                    <a:pt x="42" y="163"/>
                  </a:cubicBezTo>
                  <a:cubicBezTo>
                    <a:pt x="41" y="163"/>
                    <a:pt x="41" y="163"/>
                    <a:pt x="41" y="163"/>
                  </a:cubicBezTo>
                  <a:cubicBezTo>
                    <a:pt x="41" y="163"/>
                    <a:pt x="41" y="163"/>
                    <a:pt x="41" y="163"/>
                  </a:cubicBezTo>
                  <a:cubicBezTo>
                    <a:pt x="40" y="163"/>
                    <a:pt x="40" y="163"/>
                    <a:pt x="40" y="163"/>
                  </a:cubicBezTo>
                  <a:cubicBezTo>
                    <a:pt x="40" y="163"/>
                    <a:pt x="40" y="163"/>
                    <a:pt x="40" y="163"/>
                  </a:cubicBezTo>
                  <a:cubicBezTo>
                    <a:pt x="39" y="162"/>
                    <a:pt x="39" y="162"/>
                    <a:pt x="39" y="162"/>
                  </a:cubicBezTo>
                  <a:cubicBezTo>
                    <a:pt x="38" y="161"/>
                    <a:pt x="38" y="161"/>
                    <a:pt x="38" y="161"/>
                  </a:cubicBezTo>
                  <a:cubicBezTo>
                    <a:pt x="38" y="161"/>
                    <a:pt x="38" y="161"/>
                    <a:pt x="38" y="161"/>
                  </a:cubicBezTo>
                  <a:cubicBezTo>
                    <a:pt x="39" y="161"/>
                    <a:pt x="39" y="161"/>
                    <a:pt x="39" y="161"/>
                  </a:cubicBezTo>
                  <a:cubicBezTo>
                    <a:pt x="40" y="161"/>
                    <a:pt x="40" y="161"/>
                    <a:pt x="40" y="161"/>
                  </a:cubicBezTo>
                  <a:cubicBezTo>
                    <a:pt x="41" y="161"/>
                    <a:pt x="41" y="161"/>
                    <a:pt x="41" y="161"/>
                  </a:cubicBezTo>
                  <a:cubicBezTo>
                    <a:pt x="41" y="160"/>
                    <a:pt x="41" y="160"/>
                    <a:pt x="41" y="160"/>
                  </a:cubicBezTo>
                  <a:cubicBezTo>
                    <a:pt x="41" y="160"/>
                    <a:pt x="41" y="160"/>
                    <a:pt x="41" y="160"/>
                  </a:cubicBezTo>
                  <a:cubicBezTo>
                    <a:pt x="40" y="160"/>
                    <a:pt x="40" y="160"/>
                    <a:pt x="40" y="160"/>
                  </a:cubicBezTo>
                  <a:cubicBezTo>
                    <a:pt x="40" y="160"/>
                    <a:pt x="40" y="160"/>
                    <a:pt x="40" y="160"/>
                  </a:cubicBezTo>
                  <a:cubicBezTo>
                    <a:pt x="40" y="160"/>
                    <a:pt x="40" y="160"/>
                    <a:pt x="40" y="160"/>
                  </a:cubicBezTo>
                  <a:cubicBezTo>
                    <a:pt x="40" y="160"/>
                    <a:pt x="40" y="160"/>
                    <a:pt x="40" y="160"/>
                  </a:cubicBezTo>
                  <a:cubicBezTo>
                    <a:pt x="40" y="161"/>
                    <a:pt x="40" y="161"/>
                    <a:pt x="40" y="161"/>
                  </a:cubicBezTo>
                  <a:cubicBezTo>
                    <a:pt x="39" y="161"/>
                    <a:pt x="39" y="161"/>
                    <a:pt x="39" y="161"/>
                  </a:cubicBezTo>
                  <a:cubicBezTo>
                    <a:pt x="38" y="160"/>
                    <a:pt x="38" y="160"/>
                    <a:pt x="38" y="160"/>
                  </a:cubicBezTo>
                  <a:cubicBezTo>
                    <a:pt x="38" y="160"/>
                    <a:pt x="38" y="160"/>
                    <a:pt x="38" y="160"/>
                  </a:cubicBezTo>
                  <a:cubicBezTo>
                    <a:pt x="38" y="160"/>
                    <a:pt x="38" y="160"/>
                    <a:pt x="38" y="160"/>
                  </a:cubicBezTo>
                  <a:cubicBezTo>
                    <a:pt x="39" y="160"/>
                    <a:pt x="39" y="160"/>
                    <a:pt x="39" y="160"/>
                  </a:cubicBezTo>
                  <a:cubicBezTo>
                    <a:pt x="39" y="159"/>
                    <a:pt x="39" y="159"/>
                    <a:pt x="39" y="159"/>
                  </a:cubicBezTo>
                  <a:cubicBezTo>
                    <a:pt x="39" y="159"/>
                    <a:pt x="39" y="159"/>
                    <a:pt x="39" y="159"/>
                  </a:cubicBezTo>
                  <a:cubicBezTo>
                    <a:pt x="38" y="159"/>
                    <a:pt x="38" y="159"/>
                    <a:pt x="38" y="159"/>
                  </a:cubicBezTo>
                  <a:cubicBezTo>
                    <a:pt x="38" y="159"/>
                    <a:pt x="38" y="159"/>
                    <a:pt x="38" y="159"/>
                  </a:cubicBezTo>
                  <a:cubicBezTo>
                    <a:pt x="37" y="159"/>
                    <a:pt x="37" y="159"/>
                    <a:pt x="37" y="159"/>
                  </a:cubicBezTo>
                  <a:cubicBezTo>
                    <a:pt x="37" y="159"/>
                    <a:pt x="37" y="159"/>
                    <a:pt x="37" y="159"/>
                  </a:cubicBezTo>
                  <a:cubicBezTo>
                    <a:pt x="37" y="159"/>
                    <a:pt x="37" y="159"/>
                    <a:pt x="37" y="159"/>
                  </a:cubicBezTo>
                  <a:cubicBezTo>
                    <a:pt x="37" y="160"/>
                    <a:pt x="37" y="160"/>
                    <a:pt x="37" y="160"/>
                  </a:cubicBezTo>
                  <a:cubicBezTo>
                    <a:pt x="37" y="160"/>
                    <a:pt x="37" y="160"/>
                    <a:pt x="37" y="160"/>
                  </a:cubicBezTo>
                  <a:cubicBezTo>
                    <a:pt x="37" y="161"/>
                    <a:pt x="37" y="161"/>
                    <a:pt x="37" y="161"/>
                  </a:cubicBezTo>
                  <a:cubicBezTo>
                    <a:pt x="36" y="161"/>
                    <a:pt x="36" y="161"/>
                    <a:pt x="36" y="161"/>
                  </a:cubicBezTo>
                  <a:cubicBezTo>
                    <a:pt x="36" y="161"/>
                    <a:pt x="36" y="161"/>
                    <a:pt x="36" y="161"/>
                  </a:cubicBezTo>
                  <a:cubicBezTo>
                    <a:pt x="35" y="160"/>
                    <a:pt x="35" y="160"/>
                    <a:pt x="35" y="160"/>
                  </a:cubicBezTo>
                  <a:cubicBezTo>
                    <a:pt x="34" y="160"/>
                    <a:pt x="34" y="160"/>
                    <a:pt x="34" y="160"/>
                  </a:cubicBezTo>
                  <a:cubicBezTo>
                    <a:pt x="34" y="160"/>
                    <a:pt x="34" y="160"/>
                    <a:pt x="34" y="160"/>
                  </a:cubicBezTo>
                  <a:cubicBezTo>
                    <a:pt x="34" y="159"/>
                    <a:pt x="34" y="159"/>
                    <a:pt x="34" y="159"/>
                  </a:cubicBezTo>
                  <a:cubicBezTo>
                    <a:pt x="33" y="159"/>
                    <a:pt x="33" y="159"/>
                    <a:pt x="33" y="159"/>
                  </a:cubicBezTo>
                  <a:cubicBezTo>
                    <a:pt x="33" y="160"/>
                    <a:pt x="33" y="160"/>
                    <a:pt x="33" y="160"/>
                  </a:cubicBezTo>
                  <a:cubicBezTo>
                    <a:pt x="32" y="160"/>
                    <a:pt x="32" y="160"/>
                    <a:pt x="32" y="160"/>
                  </a:cubicBezTo>
                  <a:cubicBezTo>
                    <a:pt x="31" y="160"/>
                    <a:pt x="31" y="160"/>
                    <a:pt x="31" y="160"/>
                  </a:cubicBezTo>
                  <a:cubicBezTo>
                    <a:pt x="31" y="160"/>
                    <a:pt x="31" y="160"/>
                    <a:pt x="31" y="160"/>
                  </a:cubicBezTo>
                  <a:cubicBezTo>
                    <a:pt x="30" y="161"/>
                    <a:pt x="30" y="161"/>
                    <a:pt x="30" y="161"/>
                  </a:cubicBezTo>
                  <a:cubicBezTo>
                    <a:pt x="29" y="161"/>
                    <a:pt x="29" y="161"/>
                    <a:pt x="29" y="161"/>
                  </a:cubicBezTo>
                  <a:cubicBezTo>
                    <a:pt x="29" y="161"/>
                    <a:pt x="29" y="161"/>
                    <a:pt x="29" y="161"/>
                  </a:cubicBezTo>
                  <a:cubicBezTo>
                    <a:pt x="29" y="161"/>
                    <a:pt x="29" y="161"/>
                    <a:pt x="29" y="161"/>
                  </a:cubicBezTo>
                  <a:cubicBezTo>
                    <a:pt x="30" y="160"/>
                    <a:pt x="30" y="160"/>
                    <a:pt x="30" y="160"/>
                  </a:cubicBezTo>
                  <a:cubicBezTo>
                    <a:pt x="30" y="160"/>
                    <a:pt x="30" y="160"/>
                    <a:pt x="30" y="160"/>
                  </a:cubicBezTo>
                  <a:cubicBezTo>
                    <a:pt x="31" y="159"/>
                    <a:pt x="31" y="159"/>
                    <a:pt x="31" y="159"/>
                  </a:cubicBezTo>
                  <a:cubicBezTo>
                    <a:pt x="31" y="159"/>
                    <a:pt x="31" y="159"/>
                    <a:pt x="31" y="159"/>
                  </a:cubicBezTo>
                  <a:cubicBezTo>
                    <a:pt x="31" y="159"/>
                    <a:pt x="31" y="159"/>
                    <a:pt x="31" y="159"/>
                  </a:cubicBezTo>
                  <a:cubicBezTo>
                    <a:pt x="31" y="159"/>
                    <a:pt x="31" y="159"/>
                    <a:pt x="31" y="159"/>
                  </a:cubicBezTo>
                  <a:cubicBezTo>
                    <a:pt x="31" y="158"/>
                    <a:pt x="31" y="158"/>
                    <a:pt x="31" y="158"/>
                  </a:cubicBezTo>
                  <a:cubicBezTo>
                    <a:pt x="32" y="158"/>
                    <a:pt x="32" y="158"/>
                    <a:pt x="32" y="158"/>
                  </a:cubicBezTo>
                  <a:cubicBezTo>
                    <a:pt x="32" y="158"/>
                    <a:pt x="32" y="158"/>
                    <a:pt x="32" y="158"/>
                  </a:cubicBezTo>
                  <a:cubicBezTo>
                    <a:pt x="33" y="158"/>
                    <a:pt x="33" y="158"/>
                    <a:pt x="33" y="158"/>
                  </a:cubicBezTo>
                  <a:cubicBezTo>
                    <a:pt x="33" y="159"/>
                    <a:pt x="33" y="159"/>
                    <a:pt x="33" y="159"/>
                  </a:cubicBezTo>
                  <a:cubicBezTo>
                    <a:pt x="35" y="159"/>
                    <a:pt x="35" y="159"/>
                    <a:pt x="35" y="159"/>
                  </a:cubicBezTo>
                  <a:cubicBezTo>
                    <a:pt x="35" y="158"/>
                    <a:pt x="35" y="158"/>
                    <a:pt x="35" y="158"/>
                  </a:cubicBezTo>
                  <a:cubicBezTo>
                    <a:pt x="34" y="158"/>
                    <a:pt x="34" y="158"/>
                    <a:pt x="34" y="158"/>
                  </a:cubicBezTo>
                  <a:cubicBezTo>
                    <a:pt x="34" y="158"/>
                    <a:pt x="34" y="158"/>
                    <a:pt x="34" y="158"/>
                  </a:cubicBezTo>
                  <a:cubicBezTo>
                    <a:pt x="33" y="158"/>
                    <a:pt x="33" y="158"/>
                    <a:pt x="33" y="158"/>
                  </a:cubicBezTo>
                  <a:cubicBezTo>
                    <a:pt x="32" y="157"/>
                    <a:pt x="32" y="157"/>
                    <a:pt x="32" y="157"/>
                  </a:cubicBezTo>
                  <a:cubicBezTo>
                    <a:pt x="32" y="156"/>
                    <a:pt x="32" y="156"/>
                    <a:pt x="32" y="156"/>
                  </a:cubicBezTo>
                  <a:cubicBezTo>
                    <a:pt x="31" y="156"/>
                    <a:pt x="31" y="156"/>
                    <a:pt x="31" y="156"/>
                  </a:cubicBezTo>
                  <a:cubicBezTo>
                    <a:pt x="31" y="156"/>
                    <a:pt x="31" y="156"/>
                    <a:pt x="31" y="156"/>
                  </a:cubicBezTo>
                  <a:cubicBezTo>
                    <a:pt x="32" y="156"/>
                    <a:pt x="32" y="156"/>
                    <a:pt x="32" y="156"/>
                  </a:cubicBezTo>
                  <a:cubicBezTo>
                    <a:pt x="33" y="156"/>
                    <a:pt x="33" y="156"/>
                    <a:pt x="33" y="156"/>
                  </a:cubicBezTo>
                  <a:cubicBezTo>
                    <a:pt x="33" y="157"/>
                    <a:pt x="33" y="157"/>
                    <a:pt x="33" y="157"/>
                  </a:cubicBezTo>
                  <a:cubicBezTo>
                    <a:pt x="34" y="158"/>
                    <a:pt x="34" y="158"/>
                    <a:pt x="34" y="158"/>
                  </a:cubicBezTo>
                  <a:cubicBezTo>
                    <a:pt x="34" y="157"/>
                    <a:pt x="34" y="157"/>
                    <a:pt x="34" y="157"/>
                  </a:cubicBezTo>
                  <a:cubicBezTo>
                    <a:pt x="34" y="157"/>
                    <a:pt x="34" y="157"/>
                    <a:pt x="34" y="157"/>
                  </a:cubicBezTo>
                  <a:cubicBezTo>
                    <a:pt x="34" y="156"/>
                    <a:pt x="34" y="156"/>
                    <a:pt x="34" y="156"/>
                  </a:cubicBezTo>
                  <a:cubicBezTo>
                    <a:pt x="34" y="156"/>
                    <a:pt x="34" y="156"/>
                    <a:pt x="34" y="156"/>
                  </a:cubicBezTo>
                  <a:cubicBezTo>
                    <a:pt x="35" y="157"/>
                    <a:pt x="35" y="157"/>
                    <a:pt x="35" y="157"/>
                  </a:cubicBezTo>
                  <a:cubicBezTo>
                    <a:pt x="35" y="157"/>
                    <a:pt x="35" y="157"/>
                    <a:pt x="35" y="157"/>
                  </a:cubicBezTo>
                  <a:cubicBezTo>
                    <a:pt x="36" y="158"/>
                    <a:pt x="36" y="158"/>
                    <a:pt x="36" y="158"/>
                  </a:cubicBezTo>
                  <a:cubicBezTo>
                    <a:pt x="37" y="158"/>
                    <a:pt x="37" y="158"/>
                    <a:pt x="37" y="158"/>
                  </a:cubicBezTo>
                  <a:cubicBezTo>
                    <a:pt x="37" y="158"/>
                    <a:pt x="37" y="158"/>
                    <a:pt x="37" y="158"/>
                  </a:cubicBezTo>
                  <a:cubicBezTo>
                    <a:pt x="38" y="158"/>
                    <a:pt x="38" y="158"/>
                    <a:pt x="38" y="158"/>
                  </a:cubicBezTo>
                  <a:cubicBezTo>
                    <a:pt x="38" y="158"/>
                    <a:pt x="38" y="158"/>
                    <a:pt x="38" y="158"/>
                  </a:cubicBezTo>
                  <a:cubicBezTo>
                    <a:pt x="39" y="159"/>
                    <a:pt x="39" y="159"/>
                    <a:pt x="39" y="159"/>
                  </a:cubicBezTo>
                  <a:cubicBezTo>
                    <a:pt x="40" y="159"/>
                    <a:pt x="40" y="159"/>
                    <a:pt x="40" y="159"/>
                  </a:cubicBezTo>
                  <a:cubicBezTo>
                    <a:pt x="40" y="159"/>
                    <a:pt x="40" y="159"/>
                    <a:pt x="40" y="159"/>
                  </a:cubicBezTo>
                  <a:cubicBezTo>
                    <a:pt x="41" y="159"/>
                    <a:pt x="41" y="159"/>
                    <a:pt x="41" y="159"/>
                  </a:cubicBezTo>
                  <a:cubicBezTo>
                    <a:pt x="41" y="159"/>
                    <a:pt x="41" y="159"/>
                    <a:pt x="41" y="159"/>
                  </a:cubicBezTo>
                  <a:cubicBezTo>
                    <a:pt x="40" y="158"/>
                    <a:pt x="40" y="158"/>
                    <a:pt x="40" y="158"/>
                  </a:cubicBezTo>
                  <a:cubicBezTo>
                    <a:pt x="38" y="157"/>
                    <a:pt x="38" y="157"/>
                    <a:pt x="38" y="157"/>
                  </a:cubicBezTo>
                  <a:cubicBezTo>
                    <a:pt x="38" y="157"/>
                    <a:pt x="38" y="157"/>
                    <a:pt x="38" y="157"/>
                  </a:cubicBezTo>
                  <a:cubicBezTo>
                    <a:pt x="38" y="156"/>
                    <a:pt x="38" y="156"/>
                    <a:pt x="38" y="156"/>
                  </a:cubicBezTo>
                  <a:cubicBezTo>
                    <a:pt x="39" y="156"/>
                    <a:pt x="39" y="156"/>
                    <a:pt x="39" y="156"/>
                  </a:cubicBezTo>
                  <a:cubicBezTo>
                    <a:pt x="39" y="156"/>
                    <a:pt x="39" y="156"/>
                    <a:pt x="39" y="156"/>
                  </a:cubicBezTo>
                  <a:cubicBezTo>
                    <a:pt x="40" y="155"/>
                    <a:pt x="40" y="155"/>
                    <a:pt x="40" y="155"/>
                  </a:cubicBezTo>
                  <a:cubicBezTo>
                    <a:pt x="40" y="155"/>
                    <a:pt x="40" y="155"/>
                    <a:pt x="40" y="155"/>
                  </a:cubicBezTo>
                  <a:cubicBezTo>
                    <a:pt x="40" y="155"/>
                    <a:pt x="40" y="155"/>
                    <a:pt x="40" y="155"/>
                  </a:cubicBezTo>
                  <a:cubicBezTo>
                    <a:pt x="39" y="155"/>
                    <a:pt x="39" y="155"/>
                    <a:pt x="39" y="155"/>
                  </a:cubicBezTo>
                  <a:cubicBezTo>
                    <a:pt x="39" y="155"/>
                    <a:pt x="39" y="155"/>
                    <a:pt x="39" y="155"/>
                  </a:cubicBezTo>
                  <a:cubicBezTo>
                    <a:pt x="38" y="155"/>
                    <a:pt x="38" y="155"/>
                    <a:pt x="38" y="155"/>
                  </a:cubicBezTo>
                  <a:cubicBezTo>
                    <a:pt x="37" y="155"/>
                    <a:pt x="37" y="155"/>
                    <a:pt x="37" y="155"/>
                  </a:cubicBezTo>
                  <a:cubicBezTo>
                    <a:pt x="38" y="155"/>
                    <a:pt x="38" y="155"/>
                    <a:pt x="38" y="155"/>
                  </a:cubicBezTo>
                  <a:cubicBezTo>
                    <a:pt x="38" y="156"/>
                    <a:pt x="38" y="156"/>
                    <a:pt x="38" y="156"/>
                  </a:cubicBezTo>
                  <a:cubicBezTo>
                    <a:pt x="38" y="156"/>
                    <a:pt x="38" y="156"/>
                    <a:pt x="38" y="156"/>
                  </a:cubicBezTo>
                  <a:cubicBezTo>
                    <a:pt x="37" y="156"/>
                    <a:pt x="37" y="156"/>
                    <a:pt x="37" y="156"/>
                  </a:cubicBezTo>
                  <a:cubicBezTo>
                    <a:pt x="37" y="156"/>
                    <a:pt x="37" y="156"/>
                    <a:pt x="37" y="156"/>
                  </a:cubicBezTo>
                  <a:cubicBezTo>
                    <a:pt x="36" y="156"/>
                    <a:pt x="36" y="156"/>
                    <a:pt x="36" y="156"/>
                  </a:cubicBezTo>
                  <a:cubicBezTo>
                    <a:pt x="35" y="156"/>
                    <a:pt x="35" y="156"/>
                    <a:pt x="35" y="156"/>
                  </a:cubicBezTo>
                  <a:cubicBezTo>
                    <a:pt x="35" y="156"/>
                    <a:pt x="35" y="156"/>
                    <a:pt x="35" y="156"/>
                  </a:cubicBezTo>
                  <a:cubicBezTo>
                    <a:pt x="34" y="156"/>
                    <a:pt x="34" y="156"/>
                    <a:pt x="34" y="156"/>
                  </a:cubicBezTo>
                  <a:cubicBezTo>
                    <a:pt x="34" y="155"/>
                    <a:pt x="34" y="155"/>
                    <a:pt x="34" y="155"/>
                  </a:cubicBezTo>
                  <a:cubicBezTo>
                    <a:pt x="34" y="155"/>
                    <a:pt x="34" y="155"/>
                    <a:pt x="34" y="155"/>
                  </a:cubicBezTo>
                  <a:cubicBezTo>
                    <a:pt x="35" y="155"/>
                    <a:pt x="35" y="155"/>
                    <a:pt x="35" y="155"/>
                  </a:cubicBezTo>
                  <a:cubicBezTo>
                    <a:pt x="34" y="155"/>
                    <a:pt x="34" y="155"/>
                    <a:pt x="34" y="155"/>
                  </a:cubicBezTo>
                  <a:cubicBezTo>
                    <a:pt x="33" y="155"/>
                    <a:pt x="33" y="155"/>
                    <a:pt x="33" y="155"/>
                  </a:cubicBezTo>
                  <a:cubicBezTo>
                    <a:pt x="33" y="155"/>
                    <a:pt x="33" y="155"/>
                    <a:pt x="33" y="155"/>
                  </a:cubicBezTo>
                  <a:cubicBezTo>
                    <a:pt x="34" y="154"/>
                    <a:pt x="34" y="154"/>
                    <a:pt x="34" y="154"/>
                  </a:cubicBezTo>
                  <a:cubicBezTo>
                    <a:pt x="35" y="154"/>
                    <a:pt x="35" y="154"/>
                    <a:pt x="35" y="154"/>
                  </a:cubicBezTo>
                  <a:cubicBezTo>
                    <a:pt x="36" y="154"/>
                    <a:pt x="36" y="154"/>
                    <a:pt x="36" y="154"/>
                  </a:cubicBezTo>
                  <a:cubicBezTo>
                    <a:pt x="37" y="154"/>
                    <a:pt x="37" y="154"/>
                    <a:pt x="37" y="154"/>
                  </a:cubicBezTo>
                  <a:cubicBezTo>
                    <a:pt x="37" y="154"/>
                    <a:pt x="37" y="154"/>
                    <a:pt x="37" y="154"/>
                  </a:cubicBezTo>
                  <a:cubicBezTo>
                    <a:pt x="38" y="154"/>
                    <a:pt x="38" y="154"/>
                    <a:pt x="38" y="154"/>
                  </a:cubicBezTo>
                  <a:cubicBezTo>
                    <a:pt x="39" y="154"/>
                    <a:pt x="39" y="154"/>
                    <a:pt x="39" y="154"/>
                  </a:cubicBezTo>
                  <a:cubicBezTo>
                    <a:pt x="40" y="154"/>
                    <a:pt x="40" y="154"/>
                    <a:pt x="40" y="154"/>
                  </a:cubicBezTo>
                  <a:cubicBezTo>
                    <a:pt x="40" y="154"/>
                    <a:pt x="40" y="154"/>
                    <a:pt x="40" y="154"/>
                  </a:cubicBezTo>
                  <a:cubicBezTo>
                    <a:pt x="40" y="153"/>
                    <a:pt x="40" y="153"/>
                    <a:pt x="40" y="153"/>
                  </a:cubicBezTo>
                  <a:cubicBezTo>
                    <a:pt x="40" y="153"/>
                    <a:pt x="40" y="153"/>
                    <a:pt x="40" y="153"/>
                  </a:cubicBezTo>
                  <a:cubicBezTo>
                    <a:pt x="41" y="153"/>
                    <a:pt x="41" y="153"/>
                    <a:pt x="41" y="153"/>
                  </a:cubicBezTo>
                  <a:cubicBezTo>
                    <a:pt x="41" y="152"/>
                    <a:pt x="41" y="152"/>
                    <a:pt x="41" y="152"/>
                  </a:cubicBezTo>
                  <a:cubicBezTo>
                    <a:pt x="41" y="152"/>
                    <a:pt x="41" y="152"/>
                    <a:pt x="41" y="152"/>
                  </a:cubicBezTo>
                  <a:cubicBezTo>
                    <a:pt x="40" y="153"/>
                    <a:pt x="40" y="153"/>
                    <a:pt x="40" y="153"/>
                  </a:cubicBezTo>
                  <a:cubicBezTo>
                    <a:pt x="40" y="153"/>
                    <a:pt x="40" y="153"/>
                    <a:pt x="40" y="153"/>
                  </a:cubicBezTo>
                  <a:cubicBezTo>
                    <a:pt x="40" y="152"/>
                    <a:pt x="40" y="152"/>
                    <a:pt x="40" y="152"/>
                  </a:cubicBezTo>
                  <a:cubicBezTo>
                    <a:pt x="40" y="152"/>
                    <a:pt x="40" y="152"/>
                    <a:pt x="40" y="152"/>
                  </a:cubicBezTo>
                  <a:cubicBezTo>
                    <a:pt x="41" y="150"/>
                    <a:pt x="41" y="150"/>
                    <a:pt x="41" y="150"/>
                  </a:cubicBezTo>
                  <a:cubicBezTo>
                    <a:pt x="41" y="149"/>
                    <a:pt x="41" y="149"/>
                    <a:pt x="41" y="149"/>
                  </a:cubicBezTo>
                  <a:cubicBezTo>
                    <a:pt x="41" y="149"/>
                    <a:pt x="41" y="149"/>
                    <a:pt x="41" y="149"/>
                  </a:cubicBezTo>
                  <a:cubicBezTo>
                    <a:pt x="41" y="149"/>
                    <a:pt x="41" y="149"/>
                    <a:pt x="41" y="149"/>
                  </a:cubicBezTo>
                  <a:cubicBezTo>
                    <a:pt x="42" y="150"/>
                    <a:pt x="42" y="150"/>
                    <a:pt x="42" y="150"/>
                  </a:cubicBezTo>
                  <a:cubicBezTo>
                    <a:pt x="42" y="150"/>
                    <a:pt x="42" y="150"/>
                    <a:pt x="42" y="150"/>
                  </a:cubicBezTo>
                  <a:cubicBezTo>
                    <a:pt x="42" y="151"/>
                    <a:pt x="42" y="151"/>
                    <a:pt x="42" y="151"/>
                  </a:cubicBezTo>
                  <a:cubicBezTo>
                    <a:pt x="42" y="151"/>
                    <a:pt x="42" y="151"/>
                    <a:pt x="42" y="151"/>
                  </a:cubicBezTo>
                  <a:cubicBezTo>
                    <a:pt x="43" y="151"/>
                    <a:pt x="43" y="151"/>
                    <a:pt x="43" y="151"/>
                  </a:cubicBezTo>
                  <a:cubicBezTo>
                    <a:pt x="43" y="151"/>
                    <a:pt x="43" y="151"/>
                    <a:pt x="43" y="151"/>
                  </a:cubicBezTo>
                  <a:cubicBezTo>
                    <a:pt x="44" y="151"/>
                    <a:pt x="44" y="151"/>
                    <a:pt x="44" y="151"/>
                  </a:cubicBezTo>
                  <a:cubicBezTo>
                    <a:pt x="44" y="151"/>
                    <a:pt x="44" y="151"/>
                    <a:pt x="44" y="151"/>
                  </a:cubicBezTo>
                  <a:cubicBezTo>
                    <a:pt x="44" y="151"/>
                    <a:pt x="44" y="151"/>
                    <a:pt x="44" y="151"/>
                  </a:cubicBezTo>
                  <a:cubicBezTo>
                    <a:pt x="45" y="151"/>
                    <a:pt x="45" y="151"/>
                    <a:pt x="45" y="151"/>
                  </a:cubicBezTo>
                  <a:cubicBezTo>
                    <a:pt x="45" y="151"/>
                    <a:pt x="45" y="151"/>
                    <a:pt x="45" y="151"/>
                  </a:cubicBezTo>
                  <a:cubicBezTo>
                    <a:pt x="44" y="150"/>
                    <a:pt x="44" y="150"/>
                    <a:pt x="44" y="150"/>
                  </a:cubicBezTo>
                  <a:cubicBezTo>
                    <a:pt x="43" y="150"/>
                    <a:pt x="43" y="150"/>
                    <a:pt x="43" y="150"/>
                  </a:cubicBezTo>
                  <a:cubicBezTo>
                    <a:pt x="43" y="150"/>
                    <a:pt x="43" y="150"/>
                    <a:pt x="43" y="150"/>
                  </a:cubicBezTo>
                  <a:cubicBezTo>
                    <a:pt x="44" y="150"/>
                    <a:pt x="44" y="150"/>
                    <a:pt x="44" y="150"/>
                  </a:cubicBezTo>
                  <a:cubicBezTo>
                    <a:pt x="44" y="150"/>
                    <a:pt x="44" y="150"/>
                    <a:pt x="44" y="150"/>
                  </a:cubicBezTo>
                  <a:cubicBezTo>
                    <a:pt x="44" y="150"/>
                    <a:pt x="44" y="150"/>
                    <a:pt x="44" y="150"/>
                  </a:cubicBezTo>
                  <a:cubicBezTo>
                    <a:pt x="44" y="149"/>
                    <a:pt x="44" y="149"/>
                    <a:pt x="44" y="149"/>
                  </a:cubicBezTo>
                  <a:cubicBezTo>
                    <a:pt x="44" y="149"/>
                    <a:pt x="44" y="149"/>
                    <a:pt x="44" y="149"/>
                  </a:cubicBezTo>
                  <a:cubicBezTo>
                    <a:pt x="43" y="149"/>
                    <a:pt x="43" y="149"/>
                    <a:pt x="43" y="149"/>
                  </a:cubicBezTo>
                  <a:cubicBezTo>
                    <a:pt x="43" y="149"/>
                    <a:pt x="43" y="149"/>
                    <a:pt x="43" y="149"/>
                  </a:cubicBezTo>
                  <a:cubicBezTo>
                    <a:pt x="43" y="149"/>
                    <a:pt x="43" y="149"/>
                    <a:pt x="43" y="149"/>
                  </a:cubicBezTo>
                  <a:cubicBezTo>
                    <a:pt x="42" y="149"/>
                    <a:pt x="42" y="149"/>
                    <a:pt x="42" y="149"/>
                  </a:cubicBezTo>
                  <a:cubicBezTo>
                    <a:pt x="42" y="149"/>
                    <a:pt x="42" y="149"/>
                    <a:pt x="42" y="149"/>
                  </a:cubicBezTo>
                  <a:cubicBezTo>
                    <a:pt x="42" y="149"/>
                    <a:pt x="42" y="149"/>
                    <a:pt x="42" y="149"/>
                  </a:cubicBezTo>
                  <a:cubicBezTo>
                    <a:pt x="42" y="148"/>
                    <a:pt x="42" y="148"/>
                    <a:pt x="42" y="148"/>
                  </a:cubicBezTo>
                  <a:cubicBezTo>
                    <a:pt x="42" y="148"/>
                    <a:pt x="42" y="148"/>
                    <a:pt x="42" y="148"/>
                  </a:cubicBezTo>
                  <a:cubicBezTo>
                    <a:pt x="43" y="147"/>
                    <a:pt x="43" y="147"/>
                    <a:pt x="43" y="147"/>
                  </a:cubicBezTo>
                  <a:cubicBezTo>
                    <a:pt x="44" y="147"/>
                    <a:pt x="44" y="147"/>
                    <a:pt x="44" y="147"/>
                  </a:cubicBezTo>
                  <a:cubicBezTo>
                    <a:pt x="44" y="147"/>
                    <a:pt x="44" y="147"/>
                    <a:pt x="44" y="147"/>
                  </a:cubicBezTo>
                  <a:cubicBezTo>
                    <a:pt x="44" y="147"/>
                    <a:pt x="44" y="147"/>
                    <a:pt x="44" y="147"/>
                  </a:cubicBezTo>
                  <a:cubicBezTo>
                    <a:pt x="45" y="147"/>
                    <a:pt x="45" y="147"/>
                    <a:pt x="45" y="147"/>
                  </a:cubicBezTo>
                  <a:cubicBezTo>
                    <a:pt x="45" y="147"/>
                    <a:pt x="45" y="147"/>
                    <a:pt x="45" y="147"/>
                  </a:cubicBezTo>
                  <a:cubicBezTo>
                    <a:pt x="44" y="146"/>
                    <a:pt x="44" y="146"/>
                    <a:pt x="44" y="146"/>
                  </a:cubicBezTo>
                  <a:cubicBezTo>
                    <a:pt x="43" y="146"/>
                    <a:pt x="43" y="146"/>
                    <a:pt x="43" y="146"/>
                  </a:cubicBezTo>
                  <a:cubicBezTo>
                    <a:pt x="43" y="146"/>
                    <a:pt x="43" y="146"/>
                    <a:pt x="43" y="146"/>
                  </a:cubicBezTo>
                  <a:cubicBezTo>
                    <a:pt x="44" y="146"/>
                    <a:pt x="44" y="146"/>
                    <a:pt x="44" y="146"/>
                  </a:cubicBezTo>
                  <a:cubicBezTo>
                    <a:pt x="44" y="146"/>
                    <a:pt x="44" y="146"/>
                    <a:pt x="44" y="146"/>
                  </a:cubicBezTo>
                  <a:cubicBezTo>
                    <a:pt x="45" y="145"/>
                    <a:pt x="45" y="145"/>
                    <a:pt x="45" y="145"/>
                  </a:cubicBezTo>
                  <a:cubicBezTo>
                    <a:pt x="45" y="145"/>
                    <a:pt x="45" y="145"/>
                    <a:pt x="45" y="145"/>
                  </a:cubicBezTo>
                  <a:cubicBezTo>
                    <a:pt x="45" y="145"/>
                    <a:pt x="45" y="145"/>
                    <a:pt x="45" y="145"/>
                  </a:cubicBezTo>
                  <a:cubicBezTo>
                    <a:pt x="46" y="144"/>
                    <a:pt x="46" y="144"/>
                    <a:pt x="46" y="144"/>
                  </a:cubicBezTo>
                  <a:cubicBezTo>
                    <a:pt x="46" y="144"/>
                    <a:pt x="46" y="144"/>
                    <a:pt x="46" y="144"/>
                  </a:cubicBezTo>
                  <a:cubicBezTo>
                    <a:pt x="45" y="144"/>
                    <a:pt x="45" y="144"/>
                    <a:pt x="45" y="144"/>
                  </a:cubicBezTo>
                  <a:cubicBezTo>
                    <a:pt x="45" y="144"/>
                    <a:pt x="45" y="144"/>
                    <a:pt x="45" y="144"/>
                  </a:cubicBezTo>
                  <a:cubicBezTo>
                    <a:pt x="46" y="143"/>
                    <a:pt x="46" y="143"/>
                    <a:pt x="46" y="143"/>
                  </a:cubicBezTo>
                  <a:cubicBezTo>
                    <a:pt x="46" y="143"/>
                    <a:pt x="46" y="143"/>
                    <a:pt x="46" y="143"/>
                  </a:cubicBezTo>
                  <a:cubicBezTo>
                    <a:pt x="46" y="143"/>
                    <a:pt x="46" y="143"/>
                    <a:pt x="46" y="143"/>
                  </a:cubicBezTo>
                  <a:cubicBezTo>
                    <a:pt x="46" y="143"/>
                    <a:pt x="46" y="143"/>
                    <a:pt x="46" y="143"/>
                  </a:cubicBezTo>
                  <a:cubicBezTo>
                    <a:pt x="45" y="143"/>
                    <a:pt x="45" y="143"/>
                    <a:pt x="45" y="143"/>
                  </a:cubicBezTo>
                  <a:cubicBezTo>
                    <a:pt x="44" y="143"/>
                    <a:pt x="44" y="143"/>
                    <a:pt x="44" y="143"/>
                  </a:cubicBezTo>
                  <a:cubicBezTo>
                    <a:pt x="43" y="143"/>
                    <a:pt x="43" y="143"/>
                    <a:pt x="43" y="143"/>
                  </a:cubicBezTo>
                  <a:cubicBezTo>
                    <a:pt x="43" y="143"/>
                    <a:pt x="43" y="143"/>
                    <a:pt x="43" y="143"/>
                  </a:cubicBezTo>
                  <a:cubicBezTo>
                    <a:pt x="42" y="143"/>
                    <a:pt x="42" y="143"/>
                    <a:pt x="42" y="143"/>
                  </a:cubicBezTo>
                  <a:cubicBezTo>
                    <a:pt x="42" y="143"/>
                    <a:pt x="42" y="143"/>
                    <a:pt x="42" y="143"/>
                  </a:cubicBezTo>
                  <a:cubicBezTo>
                    <a:pt x="41" y="143"/>
                    <a:pt x="41" y="143"/>
                    <a:pt x="41" y="143"/>
                  </a:cubicBezTo>
                  <a:cubicBezTo>
                    <a:pt x="41" y="143"/>
                    <a:pt x="41" y="143"/>
                    <a:pt x="41" y="143"/>
                  </a:cubicBezTo>
                  <a:cubicBezTo>
                    <a:pt x="40" y="143"/>
                    <a:pt x="40" y="143"/>
                    <a:pt x="40" y="143"/>
                  </a:cubicBezTo>
                  <a:cubicBezTo>
                    <a:pt x="40" y="142"/>
                    <a:pt x="40" y="142"/>
                    <a:pt x="40" y="142"/>
                  </a:cubicBezTo>
                  <a:cubicBezTo>
                    <a:pt x="39" y="142"/>
                    <a:pt x="39" y="142"/>
                    <a:pt x="39" y="142"/>
                  </a:cubicBezTo>
                  <a:cubicBezTo>
                    <a:pt x="38" y="142"/>
                    <a:pt x="38" y="142"/>
                    <a:pt x="38" y="142"/>
                  </a:cubicBezTo>
                  <a:cubicBezTo>
                    <a:pt x="38" y="141"/>
                    <a:pt x="38" y="141"/>
                    <a:pt x="38" y="141"/>
                  </a:cubicBezTo>
                  <a:cubicBezTo>
                    <a:pt x="38" y="141"/>
                    <a:pt x="38" y="141"/>
                    <a:pt x="38" y="141"/>
                  </a:cubicBezTo>
                  <a:cubicBezTo>
                    <a:pt x="37" y="140"/>
                    <a:pt x="37" y="140"/>
                    <a:pt x="37" y="140"/>
                  </a:cubicBezTo>
                  <a:cubicBezTo>
                    <a:pt x="36" y="139"/>
                    <a:pt x="36" y="139"/>
                    <a:pt x="36" y="139"/>
                  </a:cubicBezTo>
                  <a:cubicBezTo>
                    <a:pt x="34" y="139"/>
                    <a:pt x="34" y="139"/>
                    <a:pt x="34" y="139"/>
                  </a:cubicBezTo>
                  <a:cubicBezTo>
                    <a:pt x="34" y="138"/>
                    <a:pt x="34" y="138"/>
                    <a:pt x="34" y="138"/>
                  </a:cubicBezTo>
                  <a:cubicBezTo>
                    <a:pt x="34" y="138"/>
                    <a:pt x="34" y="138"/>
                    <a:pt x="34" y="138"/>
                  </a:cubicBezTo>
                  <a:cubicBezTo>
                    <a:pt x="33" y="137"/>
                    <a:pt x="33" y="137"/>
                    <a:pt x="33" y="137"/>
                  </a:cubicBezTo>
                  <a:cubicBezTo>
                    <a:pt x="33" y="136"/>
                    <a:pt x="33" y="136"/>
                    <a:pt x="33" y="136"/>
                  </a:cubicBezTo>
                  <a:cubicBezTo>
                    <a:pt x="32" y="136"/>
                    <a:pt x="32" y="136"/>
                    <a:pt x="32" y="136"/>
                  </a:cubicBezTo>
                  <a:cubicBezTo>
                    <a:pt x="32" y="136"/>
                    <a:pt x="32" y="136"/>
                    <a:pt x="32" y="136"/>
                  </a:cubicBezTo>
                  <a:cubicBezTo>
                    <a:pt x="33" y="135"/>
                    <a:pt x="33" y="135"/>
                    <a:pt x="33" y="135"/>
                  </a:cubicBezTo>
                  <a:cubicBezTo>
                    <a:pt x="34" y="135"/>
                    <a:pt x="34" y="135"/>
                    <a:pt x="34" y="135"/>
                  </a:cubicBezTo>
                  <a:cubicBezTo>
                    <a:pt x="34" y="135"/>
                    <a:pt x="34" y="135"/>
                    <a:pt x="34" y="135"/>
                  </a:cubicBezTo>
                  <a:cubicBezTo>
                    <a:pt x="35" y="135"/>
                    <a:pt x="35" y="135"/>
                    <a:pt x="35" y="135"/>
                  </a:cubicBezTo>
                  <a:cubicBezTo>
                    <a:pt x="36" y="135"/>
                    <a:pt x="36" y="135"/>
                    <a:pt x="36" y="135"/>
                  </a:cubicBezTo>
                  <a:cubicBezTo>
                    <a:pt x="37" y="136"/>
                    <a:pt x="37" y="136"/>
                    <a:pt x="37" y="136"/>
                  </a:cubicBezTo>
                  <a:cubicBezTo>
                    <a:pt x="37" y="136"/>
                    <a:pt x="37" y="136"/>
                    <a:pt x="37" y="136"/>
                  </a:cubicBezTo>
                  <a:cubicBezTo>
                    <a:pt x="38" y="136"/>
                    <a:pt x="38" y="136"/>
                    <a:pt x="38" y="136"/>
                  </a:cubicBezTo>
                  <a:cubicBezTo>
                    <a:pt x="38" y="136"/>
                    <a:pt x="38" y="136"/>
                    <a:pt x="38" y="136"/>
                  </a:cubicBezTo>
                  <a:cubicBezTo>
                    <a:pt x="39" y="136"/>
                    <a:pt x="39" y="136"/>
                    <a:pt x="39" y="136"/>
                  </a:cubicBezTo>
                  <a:cubicBezTo>
                    <a:pt x="40" y="136"/>
                    <a:pt x="40" y="136"/>
                    <a:pt x="40" y="136"/>
                  </a:cubicBezTo>
                  <a:cubicBezTo>
                    <a:pt x="40" y="137"/>
                    <a:pt x="40" y="137"/>
                    <a:pt x="40" y="137"/>
                  </a:cubicBezTo>
                  <a:cubicBezTo>
                    <a:pt x="41" y="137"/>
                    <a:pt x="41" y="137"/>
                    <a:pt x="41" y="137"/>
                  </a:cubicBezTo>
                  <a:cubicBezTo>
                    <a:pt x="41" y="137"/>
                    <a:pt x="41" y="137"/>
                    <a:pt x="41" y="137"/>
                  </a:cubicBezTo>
                  <a:cubicBezTo>
                    <a:pt x="42" y="139"/>
                    <a:pt x="42" y="139"/>
                    <a:pt x="42" y="139"/>
                  </a:cubicBezTo>
                  <a:cubicBezTo>
                    <a:pt x="43" y="139"/>
                    <a:pt x="43" y="139"/>
                    <a:pt x="43" y="139"/>
                  </a:cubicBezTo>
                  <a:cubicBezTo>
                    <a:pt x="43" y="140"/>
                    <a:pt x="43" y="140"/>
                    <a:pt x="43" y="140"/>
                  </a:cubicBezTo>
                  <a:cubicBezTo>
                    <a:pt x="44" y="140"/>
                    <a:pt x="44" y="140"/>
                    <a:pt x="44" y="140"/>
                  </a:cubicBezTo>
                  <a:cubicBezTo>
                    <a:pt x="45" y="141"/>
                    <a:pt x="45" y="141"/>
                    <a:pt x="45" y="141"/>
                  </a:cubicBezTo>
                  <a:cubicBezTo>
                    <a:pt x="45" y="140"/>
                    <a:pt x="45" y="140"/>
                    <a:pt x="45" y="140"/>
                  </a:cubicBezTo>
                  <a:cubicBezTo>
                    <a:pt x="46" y="140"/>
                    <a:pt x="46" y="140"/>
                    <a:pt x="46" y="140"/>
                  </a:cubicBezTo>
                  <a:cubicBezTo>
                    <a:pt x="45" y="140"/>
                    <a:pt x="45" y="140"/>
                    <a:pt x="45" y="140"/>
                  </a:cubicBezTo>
                  <a:cubicBezTo>
                    <a:pt x="45" y="140"/>
                    <a:pt x="45" y="140"/>
                    <a:pt x="45" y="140"/>
                  </a:cubicBezTo>
                  <a:cubicBezTo>
                    <a:pt x="45" y="140"/>
                    <a:pt x="45" y="140"/>
                    <a:pt x="45" y="140"/>
                  </a:cubicBezTo>
                  <a:cubicBezTo>
                    <a:pt x="44" y="140"/>
                    <a:pt x="44" y="140"/>
                    <a:pt x="44" y="140"/>
                  </a:cubicBezTo>
                  <a:cubicBezTo>
                    <a:pt x="43" y="139"/>
                    <a:pt x="43" y="139"/>
                    <a:pt x="43" y="139"/>
                  </a:cubicBezTo>
                  <a:cubicBezTo>
                    <a:pt x="43" y="138"/>
                    <a:pt x="43" y="138"/>
                    <a:pt x="43" y="138"/>
                  </a:cubicBezTo>
                  <a:cubicBezTo>
                    <a:pt x="43" y="138"/>
                    <a:pt x="43" y="138"/>
                    <a:pt x="43" y="138"/>
                  </a:cubicBezTo>
                  <a:cubicBezTo>
                    <a:pt x="44" y="139"/>
                    <a:pt x="44" y="139"/>
                    <a:pt x="44" y="139"/>
                  </a:cubicBezTo>
                  <a:cubicBezTo>
                    <a:pt x="45" y="139"/>
                    <a:pt x="45" y="139"/>
                    <a:pt x="45" y="139"/>
                  </a:cubicBezTo>
                  <a:cubicBezTo>
                    <a:pt x="45" y="139"/>
                    <a:pt x="45" y="139"/>
                    <a:pt x="45" y="139"/>
                  </a:cubicBezTo>
                  <a:cubicBezTo>
                    <a:pt x="45" y="139"/>
                    <a:pt x="45" y="139"/>
                    <a:pt x="45" y="139"/>
                  </a:cubicBezTo>
                  <a:cubicBezTo>
                    <a:pt x="45" y="138"/>
                    <a:pt x="45" y="138"/>
                    <a:pt x="45" y="138"/>
                  </a:cubicBezTo>
                  <a:cubicBezTo>
                    <a:pt x="44" y="138"/>
                    <a:pt x="44" y="138"/>
                    <a:pt x="44" y="138"/>
                  </a:cubicBezTo>
                  <a:cubicBezTo>
                    <a:pt x="43" y="137"/>
                    <a:pt x="43" y="137"/>
                    <a:pt x="43" y="137"/>
                  </a:cubicBezTo>
                  <a:cubicBezTo>
                    <a:pt x="43" y="136"/>
                    <a:pt x="43" y="136"/>
                    <a:pt x="43" y="136"/>
                  </a:cubicBezTo>
                  <a:cubicBezTo>
                    <a:pt x="43" y="136"/>
                    <a:pt x="43" y="136"/>
                    <a:pt x="43" y="136"/>
                  </a:cubicBezTo>
                  <a:cubicBezTo>
                    <a:pt x="43" y="136"/>
                    <a:pt x="43" y="136"/>
                    <a:pt x="43" y="136"/>
                  </a:cubicBezTo>
                  <a:cubicBezTo>
                    <a:pt x="44" y="137"/>
                    <a:pt x="44" y="137"/>
                    <a:pt x="44" y="137"/>
                  </a:cubicBezTo>
                  <a:cubicBezTo>
                    <a:pt x="45" y="137"/>
                    <a:pt x="45" y="137"/>
                    <a:pt x="45" y="137"/>
                  </a:cubicBezTo>
                  <a:cubicBezTo>
                    <a:pt x="44" y="136"/>
                    <a:pt x="44" y="136"/>
                    <a:pt x="44" y="136"/>
                  </a:cubicBezTo>
                  <a:cubicBezTo>
                    <a:pt x="43" y="135"/>
                    <a:pt x="43" y="135"/>
                    <a:pt x="43" y="135"/>
                  </a:cubicBezTo>
                  <a:cubicBezTo>
                    <a:pt x="43" y="135"/>
                    <a:pt x="43" y="135"/>
                    <a:pt x="43" y="135"/>
                  </a:cubicBezTo>
                  <a:cubicBezTo>
                    <a:pt x="42" y="134"/>
                    <a:pt x="42" y="134"/>
                    <a:pt x="42" y="134"/>
                  </a:cubicBezTo>
                  <a:cubicBezTo>
                    <a:pt x="42" y="134"/>
                    <a:pt x="42" y="134"/>
                    <a:pt x="42" y="134"/>
                  </a:cubicBezTo>
                  <a:cubicBezTo>
                    <a:pt x="43" y="134"/>
                    <a:pt x="43" y="134"/>
                    <a:pt x="43" y="134"/>
                  </a:cubicBezTo>
                  <a:cubicBezTo>
                    <a:pt x="45" y="135"/>
                    <a:pt x="45" y="135"/>
                    <a:pt x="45" y="135"/>
                  </a:cubicBezTo>
                  <a:cubicBezTo>
                    <a:pt x="45" y="135"/>
                    <a:pt x="45" y="135"/>
                    <a:pt x="45" y="135"/>
                  </a:cubicBezTo>
                  <a:cubicBezTo>
                    <a:pt x="46" y="134"/>
                    <a:pt x="46" y="134"/>
                    <a:pt x="46" y="134"/>
                  </a:cubicBezTo>
                  <a:cubicBezTo>
                    <a:pt x="45" y="134"/>
                    <a:pt x="45" y="134"/>
                    <a:pt x="45" y="134"/>
                  </a:cubicBezTo>
                  <a:cubicBezTo>
                    <a:pt x="45" y="134"/>
                    <a:pt x="45" y="134"/>
                    <a:pt x="45" y="134"/>
                  </a:cubicBezTo>
                  <a:cubicBezTo>
                    <a:pt x="44" y="134"/>
                    <a:pt x="44" y="134"/>
                    <a:pt x="44" y="134"/>
                  </a:cubicBezTo>
                  <a:cubicBezTo>
                    <a:pt x="43" y="134"/>
                    <a:pt x="43" y="134"/>
                    <a:pt x="43" y="134"/>
                  </a:cubicBezTo>
                  <a:cubicBezTo>
                    <a:pt x="43" y="134"/>
                    <a:pt x="43" y="134"/>
                    <a:pt x="43" y="134"/>
                  </a:cubicBezTo>
                  <a:cubicBezTo>
                    <a:pt x="42" y="133"/>
                    <a:pt x="42" y="133"/>
                    <a:pt x="42" y="133"/>
                  </a:cubicBezTo>
                  <a:cubicBezTo>
                    <a:pt x="43" y="133"/>
                    <a:pt x="43" y="133"/>
                    <a:pt x="43" y="133"/>
                  </a:cubicBezTo>
                  <a:cubicBezTo>
                    <a:pt x="44" y="133"/>
                    <a:pt x="44" y="133"/>
                    <a:pt x="44" y="133"/>
                  </a:cubicBezTo>
                  <a:cubicBezTo>
                    <a:pt x="44" y="133"/>
                    <a:pt x="44" y="133"/>
                    <a:pt x="44" y="133"/>
                  </a:cubicBezTo>
                  <a:cubicBezTo>
                    <a:pt x="45" y="133"/>
                    <a:pt x="45" y="133"/>
                    <a:pt x="45" y="133"/>
                  </a:cubicBezTo>
                  <a:cubicBezTo>
                    <a:pt x="45" y="133"/>
                    <a:pt x="45" y="133"/>
                    <a:pt x="45" y="133"/>
                  </a:cubicBezTo>
                  <a:cubicBezTo>
                    <a:pt x="45" y="132"/>
                    <a:pt x="45" y="132"/>
                    <a:pt x="45" y="132"/>
                  </a:cubicBezTo>
                  <a:cubicBezTo>
                    <a:pt x="44" y="132"/>
                    <a:pt x="44" y="132"/>
                    <a:pt x="44" y="132"/>
                  </a:cubicBezTo>
                  <a:cubicBezTo>
                    <a:pt x="44" y="132"/>
                    <a:pt x="44" y="132"/>
                    <a:pt x="44" y="132"/>
                  </a:cubicBezTo>
                  <a:cubicBezTo>
                    <a:pt x="44" y="132"/>
                    <a:pt x="44" y="132"/>
                    <a:pt x="44" y="132"/>
                  </a:cubicBezTo>
                  <a:cubicBezTo>
                    <a:pt x="43" y="132"/>
                    <a:pt x="43" y="132"/>
                    <a:pt x="43" y="132"/>
                  </a:cubicBezTo>
                  <a:cubicBezTo>
                    <a:pt x="43" y="132"/>
                    <a:pt x="43" y="132"/>
                    <a:pt x="43" y="132"/>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2" y="132"/>
                    <a:pt x="42" y="132"/>
                    <a:pt x="42" y="132"/>
                  </a:cubicBezTo>
                  <a:cubicBezTo>
                    <a:pt x="42" y="131"/>
                    <a:pt x="42" y="131"/>
                    <a:pt x="42" y="131"/>
                  </a:cubicBezTo>
                  <a:cubicBezTo>
                    <a:pt x="43" y="131"/>
                    <a:pt x="43" y="131"/>
                    <a:pt x="43" y="131"/>
                  </a:cubicBezTo>
                  <a:cubicBezTo>
                    <a:pt x="43" y="131"/>
                    <a:pt x="43" y="131"/>
                    <a:pt x="43" y="131"/>
                  </a:cubicBezTo>
                  <a:cubicBezTo>
                    <a:pt x="44" y="131"/>
                    <a:pt x="44" y="131"/>
                    <a:pt x="44" y="131"/>
                  </a:cubicBezTo>
                  <a:cubicBezTo>
                    <a:pt x="44" y="131"/>
                    <a:pt x="44" y="131"/>
                    <a:pt x="44" y="131"/>
                  </a:cubicBezTo>
                  <a:cubicBezTo>
                    <a:pt x="45" y="131"/>
                    <a:pt x="45" y="131"/>
                    <a:pt x="45" y="131"/>
                  </a:cubicBezTo>
                  <a:cubicBezTo>
                    <a:pt x="44" y="130"/>
                    <a:pt x="44" y="130"/>
                    <a:pt x="44" y="130"/>
                  </a:cubicBezTo>
                  <a:cubicBezTo>
                    <a:pt x="43" y="130"/>
                    <a:pt x="43" y="130"/>
                    <a:pt x="43" y="130"/>
                  </a:cubicBezTo>
                  <a:cubicBezTo>
                    <a:pt x="43" y="131"/>
                    <a:pt x="43" y="131"/>
                    <a:pt x="43" y="131"/>
                  </a:cubicBezTo>
                  <a:cubicBezTo>
                    <a:pt x="42" y="131"/>
                    <a:pt x="42" y="131"/>
                    <a:pt x="42" y="131"/>
                  </a:cubicBezTo>
                  <a:cubicBezTo>
                    <a:pt x="42" y="131"/>
                    <a:pt x="42" y="131"/>
                    <a:pt x="42" y="131"/>
                  </a:cubicBezTo>
                  <a:cubicBezTo>
                    <a:pt x="41" y="131"/>
                    <a:pt x="41" y="131"/>
                    <a:pt x="41" y="131"/>
                  </a:cubicBezTo>
                  <a:cubicBezTo>
                    <a:pt x="41" y="131"/>
                    <a:pt x="41" y="131"/>
                    <a:pt x="41" y="131"/>
                  </a:cubicBezTo>
                  <a:cubicBezTo>
                    <a:pt x="41" y="130"/>
                    <a:pt x="41" y="130"/>
                    <a:pt x="41" y="130"/>
                  </a:cubicBezTo>
                  <a:cubicBezTo>
                    <a:pt x="41" y="130"/>
                    <a:pt x="41" y="130"/>
                    <a:pt x="41" y="130"/>
                  </a:cubicBezTo>
                  <a:cubicBezTo>
                    <a:pt x="42" y="130"/>
                    <a:pt x="42" y="130"/>
                    <a:pt x="42" y="130"/>
                  </a:cubicBezTo>
                  <a:cubicBezTo>
                    <a:pt x="43" y="129"/>
                    <a:pt x="43" y="129"/>
                    <a:pt x="43" y="129"/>
                  </a:cubicBezTo>
                  <a:cubicBezTo>
                    <a:pt x="44" y="129"/>
                    <a:pt x="44" y="129"/>
                    <a:pt x="44" y="129"/>
                  </a:cubicBezTo>
                  <a:cubicBezTo>
                    <a:pt x="45" y="129"/>
                    <a:pt x="45" y="129"/>
                    <a:pt x="45" y="129"/>
                  </a:cubicBezTo>
                  <a:cubicBezTo>
                    <a:pt x="45" y="128"/>
                    <a:pt x="45" y="128"/>
                    <a:pt x="45" y="128"/>
                  </a:cubicBezTo>
                  <a:cubicBezTo>
                    <a:pt x="45" y="128"/>
                    <a:pt x="45" y="128"/>
                    <a:pt x="45" y="128"/>
                  </a:cubicBezTo>
                  <a:cubicBezTo>
                    <a:pt x="45" y="128"/>
                    <a:pt x="45" y="128"/>
                    <a:pt x="45" y="128"/>
                  </a:cubicBezTo>
                  <a:cubicBezTo>
                    <a:pt x="44" y="129"/>
                    <a:pt x="44" y="129"/>
                    <a:pt x="44" y="129"/>
                  </a:cubicBezTo>
                  <a:cubicBezTo>
                    <a:pt x="43" y="129"/>
                    <a:pt x="43" y="129"/>
                    <a:pt x="43" y="129"/>
                  </a:cubicBezTo>
                  <a:cubicBezTo>
                    <a:pt x="43" y="129"/>
                    <a:pt x="43" y="129"/>
                    <a:pt x="43" y="129"/>
                  </a:cubicBezTo>
                  <a:cubicBezTo>
                    <a:pt x="42" y="128"/>
                    <a:pt x="42" y="128"/>
                    <a:pt x="42" y="128"/>
                  </a:cubicBezTo>
                  <a:cubicBezTo>
                    <a:pt x="42" y="128"/>
                    <a:pt x="42" y="128"/>
                    <a:pt x="42" y="128"/>
                  </a:cubicBezTo>
                  <a:cubicBezTo>
                    <a:pt x="41" y="128"/>
                    <a:pt x="41" y="128"/>
                    <a:pt x="41" y="128"/>
                  </a:cubicBezTo>
                  <a:cubicBezTo>
                    <a:pt x="41" y="128"/>
                    <a:pt x="41" y="128"/>
                    <a:pt x="41" y="128"/>
                  </a:cubicBezTo>
                  <a:cubicBezTo>
                    <a:pt x="41" y="127"/>
                    <a:pt x="41" y="127"/>
                    <a:pt x="41" y="127"/>
                  </a:cubicBezTo>
                  <a:cubicBezTo>
                    <a:pt x="41" y="127"/>
                    <a:pt x="41" y="127"/>
                    <a:pt x="41" y="127"/>
                  </a:cubicBezTo>
                  <a:cubicBezTo>
                    <a:pt x="42" y="126"/>
                    <a:pt x="42" y="126"/>
                    <a:pt x="42" y="126"/>
                  </a:cubicBezTo>
                  <a:cubicBezTo>
                    <a:pt x="42" y="126"/>
                    <a:pt x="42" y="126"/>
                    <a:pt x="42" y="126"/>
                  </a:cubicBezTo>
                  <a:cubicBezTo>
                    <a:pt x="43" y="126"/>
                    <a:pt x="43" y="126"/>
                    <a:pt x="43" y="126"/>
                  </a:cubicBezTo>
                  <a:cubicBezTo>
                    <a:pt x="43" y="125"/>
                    <a:pt x="43" y="125"/>
                    <a:pt x="43" y="125"/>
                  </a:cubicBezTo>
                  <a:cubicBezTo>
                    <a:pt x="43" y="125"/>
                    <a:pt x="43" y="125"/>
                    <a:pt x="43" y="125"/>
                  </a:cubicBezTo>
                  <a:cubicBezTo>
                    <a:pt x="42" y="126"/>
                    <a:pt x="42" y="126"/>
                    <a:pt x="42" y="126"/>
                  </a:cubicBezTo>
                  <a:cubicBezTo>
                    <a:pt x="41" y="127"/>
                    <a:pt x="41" y="127"/>
                    <a:pt x="41" y="127"/>
                  </a:cubicBezTo>
                  <a:cubicBezTo>
                    <a:pt x="41" y="127"/>
                    <a:pt x="41" y="127"/>
                    <a:pt x="41" y="127"/>
                  </a:cubicBezTo>
                  <a:cubicBezTo>
                    <a:pt x="40" y="127"/>
                    <a:pt x="40" y="127"/>
                    <a:pt x="40" y="127"/>
                  </a:cubicBezTo>
                  <a:cubicBezTo>
                    <a:pt x="40" y="128"/>
                    <a:pt x="40" y="128"/>
                    <a:pt x="40" y="128"/>
                  </a:cubicBezTo>
                  <a:cubicBezTo>
                    <a:pt x="40" y="127"/>
                    <a:pt x="40" y="127"/>
                    <a:pt x="40" y="127"/>
                  </a:cubicBezTo>
                  <a:cubicBezTo>
                    <a:pt x="40" y="127"/>
                    <a:pt x="40" y="127"/>
                    <a:pt x="40" y="127"/>
                  </a:cubicBezTo>
                  <a:cubicBezTo>
                    <a:pt x="40" y="126"/>
                    <a:pt x="40" y="126"/>
                    <a:pt x="40" y="126"/>
                  </a:cubicBezTo>
                  <a:cubicBezTo>
                    <a:pt x="40" y="125"/>
                    <a:pt x="40" y="125"/>
                    <a:pt x="40" y="125"/>
                  </a:cubicBezTo>
                  <a:cubicBezTo>
                    <a:pt x="40" y="124"/>
                    <a:pt x="40" y="124"/>
                    <a:pt x="40" y="124"/>
                  </a:cubicBezTo>
                  <a:cubicBezTo>
                    <a:pt x="40" y="123"/>
                    <a:pt x="40" y="123"/>
                    <a:pt x="40" y="123"/>
                  </a:cubicBezTo>
                  <a:cubicBezTo>
                    <a:pt x="40" y="123"/>
                    <a:pt x="40" y="123"/>
                    <a:pt x="40" y="123"/>
                  </a:cubicBezTo>
                  <a:cubicBezTo>
                    <a:pt x="40" y="122"/>
                    <a:pt x="40" y="122"/>
                    <a:pt x="40" y="122"/>
                  </a:cubicBezTo>
                  <a:cubicBezTo>
                    <a:pt x="40" y="122"/>
                    <a:pt x="40" y="122"/>
                    <a:pt x="40" y="122"/>
                  </a:cubicBezTo>
                  <a:cubicBezTo>
                    <a:pt x="39" y="123"/>
                    <a:pt x="39" y="123"/>
                    <a:pt x="39" y="123"/>
                  </a:cubicBezTo>
                  <a:cubicBezTo>
                    <a:pt x="39" y="124"/>
                    <a:pt x="39" y="124"/>
                    <a:pt x="39" y="124"/>
                  </a:cubicBezTo>
                  <a:cubicBezTo>
                    <a:pt x="39" y="125"/>
                    <a:pt x="39" y="125"/>
                    <a:pt x="39" y="125"/>
                  </a:cubicBezTo>
                  <a:cubicBezTo>
                    <a:pt x="40" y="125"/>
                    <a:pt x="40" y="125"/>
                    <a:pt x="40" y="125"/>
                  </a:cubicBezTo>
                  <a:cubicBezTo>
                    <a:pt x="40" y="126"/>
                    <a:pt x="40" y="126"/>
                    <a:pt x="40" y="126"/>
                  </a:cubicBezTo>
                  <a:cubicBezTo>
                    <a:pt x="40" y="127"/>
                    <a:pt x="40" y="127"/>
                    <a:pt x="40" y="127"/>
                  </a:cubicBezTo>
                  <a:cubicBezTo>
                    <a:pt x="39" y="128"/>
                    <a:pt x="39" y="128"/>
                    <a:pt x="39" y="128"/>
                  </a:cubicBezTo>
                  <a:cubicBezTo>
                    <a:pt x="39" y="128"/>
                    <a:pt x="39" y="128"/>
                    <a:pt x="39" y="128"/>
                  </a:cubicBezTo>
                  <a:cubicBezTo>
                    <a:pt x="38" y="127"/>
                    <a:pt x="38" y="127"/>
                    <a:pt x="38" y="127"/>
                  </a:cubicBezTo>
                  <a:cubicBezTo>
                    <a:pt x="38" y="127"/>
                    <a:pt x="38" y="127"/>
                    <a:pt x="38" y="127"/>
                  </a:cubicBezTo>
                  <a:cubicBezTo>
                    <a:pt x="38" y="128"/>
                    <a:pt x="38" y="128"/>
                    <a:pt x="38" y="128"/>
                  </a:cubicBezTo>
                  <a:cubicBezTo>
                    <a:pt x="38" y="128"/>
                    <a:pt x="38" y="128"/>
                    <a:pt x="38" y="128"/>
                  </a:cubicBezTo>
                  <a:cubicBezTo>
                    <a:pt x="37" y="128"/>
                    <a:pt x="37" y="128"/>
                    <a:pt x="37" y="128"/>
                  </a:cubicBezTo>
                  <a:cubicBezTo>
                    <a:pt x="37" y="128"/>
                    <a:pt x="37" y="128"/>
                    <a:pt x="37" y="128"/>
                  </a:cubicBezTo>
                  <a:cubicBezTo>
                    <a:pt x="37" y="128"/>
                    <a:pt x="37" y="128"/>
                    <a:pt x="37" y="128"/>
                  </a:cubicBezTo>
                  <a:cubicBezTo>
                    <a:pt x="38" y="129"/>
                    <a:pt x="38" y="129"/>
                    <a:pt x="38" y="129"/>
                  </a:cubicBezTo>
                  <a:cubicBezTo>
                    <a:pt x="37" y="129"/>
                    <a:pt x="37" y="129"/>
                    <a:pt x="37" y="129"/>
                  </a:cubicBezTo>
                  <a:cubicBezTo>
                    <a:pt x="37" y="130"/>
                    <a:pt x="37" y="130"/>
                    <a:pt x="37" y="130"/>
                  </a:cubicBezTo>
                  <a:cubicBezTo>
                    <a:pt x="36" y="130"/>
                    <a:pt x="36" y="130"/>
                    <a:pt x="36" y="130"/>
                  </a:cubicBezTo>
                  <a:cubicBezTo>
                    <a:pt x="36" y="130"/>
                    <a:pt x="36" y="130"/>
                    <a:pt x="36" y="130"/>
                  </a:cubicBezTo>
                  <a:cubicBezTo>
                    <a:pt x="36" y="130"/>
                    <a:pt x="36" y="130"/>
                    <a:pt x="36" y="130"/>
                  </a:cubicBezTo>
                  <a:cubicBezTo>
                    <a:pt x="35" y="131"/>
                    <a:pt x="35" y="131"/>
                    <a:pt x="35" y="131"/>
                  </a:cubicBezTo>
                  <a:cubicBezTo>
                    <a:pt x="34" y="131"/>
                    <a:pt x="34" y="131"/>
                    <a:pt x="34" y="131"/>
                  </a:cubicBezTo>
                  <a:cubicBezTo>
                    <a:pt x="33" y="130"/>
                    <a:pt x="33" y="130"/>
                    <a:pt x="33" y="130"/>
                  </a:cubicBezTo>
                  <a:cubicBezTo>
                    <a:pt x="34" y="130"/>
                    <a:pt x="34" y="130"/>
                    <a:pt x="34" y="130"/>
                  </a:cubicBezTo>
                  <a:cubicBezTo>
                    <a:pt x="33" y="129"/>
                    <a:pt x="33" y="129"/>
                    <a:pt x="33" y="129"/>
                  </a:cubicBezTo>
                  <a:cubicBezTo>
                    <a:pt x="33" y="129"/>
                    <a:pt x="33" y="129"/>
                    <a:pt x="33" y="129"/>
                  </a:cubicBezTo>
                  <a:cubicBezTo>
                    <a:pt x="33" y="129"/>
                    <a:pt x="33" y="129"/>
                    <a:pt x="33" y="129"/>
                  </a:cubicBezTo>
                  <a:cubicBezTo>
                    <a:pt x="32" y="129"/>
                    <a:pt x="32" y="129"/>
                    <a:pt x="32" y="129"/>
                  </a:cubicBezTo>
                  <a:cubicBezTo>
                    <a:pt x="32" y="129"/>
                    <a:pt x="32" y="129"/>
                    <a:pt x="32" y="129"/>
                  </a:cubicBezTo>
                  <a:cubicBezTo>
                    <a:pt x="32" y="128"/>
                    <a:pt x="32" y="128"/>
                    <a:pt x="32" y="128"/>
                  </a:cubicBezTo>
                  <a:cubicBezTo>
                    <a:pt x="32" y="128"/>
                    <a:pt x="32" y="128"/>
                    <a:pt x="32" y="128"/>
                  </a:cubicBezTo>
                  <a:cubicBezTo>
                    <a:pt x="32" y="127"/>
                    <a:pt x="32" y="127"/>
                    <a:pt x="32" y="127"/>
                  </a:cubicBezTo>
                  <a:cubicBezTo>
                    <a:pt x="32" y="127"/>
                    <a:pt x="32" y="127"/>
                    <a:pt x="32" y="127"/>
                  </a:cubicBezTo>
                  <a:cubicBezTo>
                    <a:pt x="32" y="127"/>
                    <a:pt x="32" y="127"/>
                    <a:pt x="32" y="127"/>
                  </a:cubicBezTo>
                  <a:cubicBezTo>
                    <a:pt x="32" y="126"/>
                    <a:pt x="32" y="126"/>
                    <a:pt x="32" y="126"/>
                  </a:cubicBezTo>
                  <a:cubicBezTo>
                    <a:pt x="33" y="126"/>
                    <a:pt x="33" y="126"/>
                    <a:pt x="33" y="126"/>
                  </a:cubicBezTo>
                  <a:cubicBezTo>
                    <a:pt x="33" y="127"/>
                    <a:pt x="33" y="127"/>
                    <a:pt x="33" y="127"/>
                  </a:cubicBezTo>
                  <a:cubicBezTo>
                    <a:pt x="34" y="126"/>
                    <a:pt x="34" y="126"/>
                    <a:pt x="34" y="126"/>
                  </a:cubicBezTo>
                  <a:cubicBezTo>
                    <a:pt x="34" y="126"/>
                    <a:pt x="34" y="126"/>
                    <a:pt x="34" y="126"/>
                  </a:cubicBezTo>
                  <a:cubicBezTo>
                    <a:pt x="36" y="126"/>
                    <a:pt x="36" y="126"/>
                    <a:pt x="36" y="126"/>
                  </a:cubicBezTo>
                  <a:cubicBezTo>
                    <a:pt x="36" y="126"/>
                    <a:pt x="36" y="126"/>
                    <a:pt x="36" y="126"/>
                  </a:cubicBezTo>
                  <a:cubicBezTo>
                    <a:pt x="37" y="125"/>
                    <a:pt x="37" y="125"/>
                    <a:pt x="37" y="125"/>
                  </a:cubicBezTo>
                  <a:cubicBezTo>
                    <a:pt x="38" y="124"/>
                    <a:pt x="38" y="124"/>
                    <a:pt x="38" y="124"/>
                  </a:cubicBezTo>
                  <a:cubicBezTo>
                    <a:pt x="38" y="123"/>
                    <a:pt x="38" y="123"/>
                    <a:pt x="38" y="123"/>
                  </a:cubicBezTo>
                  <a:cubicBezTo>
                    <a:pt x="37" y="123"/>
                    <a:pt x="37" y="123"/>
                    <a:pt x="37" y="123"/>
                  </a:cubicBezTo>
                  <a:cubicBezTo>
                    <a:pt x="37" y="124"/>
                    <a:pt x="37" y="124"/>
                    <a:pt x="37" y="124"/>
                  </a:cubicBezTo>
                  <a:cubicBezTo>
                    <a:pt x="37" y="124"/>
                    <a:pt x="37" y="124"/>
                    <a:pt x="37" y="124"/>
                  </a:cubicBezTo>
                  <a:cubicBezTo>
                    <a:pt x="36" y="125"/>
                    <a:pt x="36" y="125"/>
                    <a:pt x="36" y="125"/>
                  </a:cubicBezTo>
                  <a:cubicBezTo>
                    <a:pt x="35" y="125"/>
                    <a:pt x="35" y="125"/>
                    <a:pt x="35" y="125"/>
                  </a:cubicBezTo>
                  <a:cubicBezTo>
                    <a:pt x="34" y="125"/>
                    <a:pt x="34" y="125"/>
                    <a:pt x="34" y="125"/>
                  </a:cubicBezTo>
                  <a:cubicBezTo>
                    <a:pt x="33" y="125"/>
                    <a:pt x="33" y="125"/>
                    <a:pt x="33" y="125"/>
                  </a:cubicBezTo>
                  <a:cubicBezTo>
                    <a:pt x="33" y="124"/>
                    <a:pt x="33" y="124"/>
                    <a:pt x="33" y="124"/>
                  </a:cubicBezTo>
                  <a:cubicBezTo>
                    <a:pt x="34" y="124"/>
                    <a:pt x="34" y="124"/>
                    <a:pt x="34" y="124"/>
                  </a:cubicBezTo>
                  <a:cubicBezTo>
                    <a:pt x="35" y="123"/>
                    <a:pt x="35" y="123"/>
                    <a:pt x="35" y="123"/>
                  </a:cubicBezTo>
                  <a:cubicBezTo>
                    <a:pt x="36" y="123"/>
                    <a:pt x="36" y="123"/>
                    <a:pt x="36" y="123"/>
                  </a:cubicBezTo>
                  <a:cubicBezTo>
                    <a:pt x="36" y="123"/>
                    <a:pt x="36" y="123"/>
                    <a:pt x="36" y="123"/>
                  </a:cubicBezTo>
                  <a:cubicBezTo>
                    <a:pt x="36" y="122"/>
                    <a:pt x="36" y="122"/>
                    <a:pt x="36" y="122"/>
                  </a:cubicBezTo>
                  <a:cubicBezTo>
                    <a:pt x="36" y="122"/>
                    <a:pt x="36" y="122"/>
                    <a:pt x="36" y="122"/>
                  </a:cubicBezTo>
                  <a:cubicBezTo>
                    <a:pt x="36" y="122"/>
                    <a:pt x="36" y="122"/>
                    <a:pt x="36" y="122"/>
                  </a:cubicBezTo>
                  <a:cubicBezTo>
                    <a:pt x="37" y="121"/>
                    <a:pt x="37" y="121"/>
                    <a:pt x="37" y="121"/>
                  </a:cubicBezTo>
                  <a:cubicBezTo>
                    <a:pt x="37" y="121"/>
                    <a:pt x="37" y="121"/>
                    <a:pt x="37" y="121"/>
                  </a:cubicBezTo>
                  <a:cubicBezTo>
                    <a:pt x="36" y="121"/>
                    <a:pt x="36" y="121"/>
                    <a:pt x="36" y="121"/>
                  </a:cubicBezTo>
                  <a:cubicBezTo>
                    <a:pt x="36" y="121"/>
                    <a:pt x="36" y="121"/>
                    <a:pt x="36" y="121"/>
                  </a:cubicBezTo>
                  <a:cubicBezTo>
                    <a:pt x="36" y="121"/>
                    <a:pt x="36" y="121"/>
                    <a:pt x="36" y="121"/>
                  </a:cubicBezTo>
                  <a:cubicBezTo>
                    <a:pt x="36" y="121"/>
                    <a:pt x="36" y="121"/>
                    <a:pt x="36" y="121"/>
                  </a:cubicBezTo>
                  <a:cubicBezTo>
                    <a:pt x="34" y="121"/>
                    <a:pt x="34" y="121"/>
                    <a:pt x="34" y="121"/>
                  </a:cubicBezTo>
                  <a:cubicBezTo>
                    <a:pt x="34" y="121"/>
                    <a:pt x="34" y="121"/>
                    <a:pt x="34" y="121"/>
                  </a:cubicBezTo>
                  <a:cubicBezTo>
                    <a:pt x="34" y="121"/>
                    <a:pt x="34" y="121"/>
                    <a:pt x="34" y="121"/>
                  </a:cubicBezTo>
                  <a:cubicBezTo>
                    <a:pt x="34" y="120"/>
                    <a:pt x="34" y="120"/>
                    <a:pt x="34" y="120"/>
                  </a:cubicBezTo>
                  <a:cubicBezTo>
                    <a:pt x="35" y="120"/>
                    <a:pt x="35" y="120"/>
                    <a:pt x="35" y="120"/>
                  </a:cubicBezTo>
                  <a:cubicBezTo>
                    <a:pt x="35" y="120"/>
                    <a:pt x="35" y="120"/>
                    <a:pt x="35" y="120"/>
                  </a:cubicBezTo>
                  <a:cubicBezTo>
                    <a:pt x="36" y="120"/>
                    <a:pt x="36" y="120"/>
                    <a:pt x="36" y="120"/>
                  </a:cubicBezTo>
                  <a:cubicBezTo>
                    <a:pt x="37" y="120"/>
                    <a:pt x="37" y="120"/>
                    <a:pt x="37" y="120"/>
                  </a:cubicBezTo>
                  <a:cubicBezTo>
                    <a:pt x="37" y="120"/>
                    <a:pt x="37" y="120"/>
                    <a:pt x="37" y="120"/>
                  </a:cubicBezTo>
                  <a:cubicBezTo>
                    <a:pt x="38" y="119"/>
                    <a:pt x="38" y="119"/>
                    <a:pt x="38" y="119"/>
                  </a:cubicBezTo>
                  <a:cubicBezTo>
                    <a:pt x="38" y="118"/>
                    <a:pt x="38" y="118"/>
                    <a:pt x="38" y="118"/>
                  </a:cubicBezTo>
                  <a:cubicBezTo>
                    <a:pt x="38" y="118"/>
                    <a:pt x="38" y="118"/>
                    <a:pt x="38" y="118"/>
                  </a:cubicBezTo>
                  <a:cubicBezTo>
                    <a:pt x="39" y="117"/>
                    <a:pt x="39" y="117"/>
                    <a:pt x="39" y="117"/>
                  </a:cubicBezTo>
                  <a:cubicBezTo>
                    <a:pt x="38" y="116"/>
                    <a:pt x="38" y="116"/>
                    <a:pt x="38" y="116"/>
                  </a:cubicBezTo>
                  <a:cubicBezTo>
                    <a:pt x="38" y="115"/>
                    <a:pt x="38" y="115"/>
                    <a:pt x="38" y="115"/>
                  </a:cubicBezTo>
                  <a:cubicBezTo>
                    <a:pt x="38" y="115"/>
                    <a:pt x="38" y="115"/>
                    <a:pt x="38" y="115"/>
                  </a:cubicBezTo>
                  <a:cubicBezTo>
                    <a:pt x="38" y="115"/>
                    <a:pt x="38" y="115"/>
                    <a:pt x="38" y="115"/>
                  </a:cubicBezTo>
                  <a:cubicBezTo>
                    <a:pt x="37" y="115"/>
                    <a:pt x="37" y="115"/>
                    <a:pt x="37" y="115"/>
                  </a:cubicBezTo>
                  <a:cubicBezTo>
                    <a:pt x="37" y="115"/>
                    <a:pt x="37" y="115"/>
                    <a:pt x="37" y="115"/>
                  </a:cubicBezTo>
                  <a:cubicBezTo>
                    <a:pt x="36" y="114"/>
                    <a:pt x="36" y="114"/>
                    <a:pt x="36" y="114"/>
                  </a:cubicBezTo>
                  <a:cubicBezTo>
                    <a:pt x="36" y="114"/>
                    <a:pt x="36" y="114"/>
                    <a:pt x="36" y="114"/>
                  </a:cubicBezTo>
                  <a:cubicBezTo>
                    <a:pt x="36" y="114"/>
                    <a:pt x="36" y="114"/>
                    <a:pt x="36" y="114"/>
                  </a:cubicBezTo>
                  <a:cubicBezTo>
                    <a:pt x="36" y="114"/>
                    <a:pt x="36" y="114"/>
                    <a:pt x="36" y="114"/>
                  </a:cubicBezTo>
                  <a:cubicBezTo>
                    <a:pt x="37" y="114"/>
                    <a:pt x="37" y="114"/>
                    <a:pt x="37" y="114"/>
                  </a:cubicBezTo>
                  <a:cubicBezTo>
                    <a:pt x="37" y="114"/>
                    <a:pt x="37" y="114"/>
                    <a:pt x="37" y="114"/>
                  </a:cubicBezTo>
                  <a:cubicBezTo>
                    <a:pt x="38" y="113"/>
                    <a:pt x="38" y="113"/>
                    <a:pt x="38" y="113"/>
                  </a:cubicBezTo>
                  <a:cubicBezTo>
                    <a:pt x="38" y="113"/>
                    <a:pt x="38" y="113"/>
                    <a:pt x="38" y="113"/>
                  </a:cubicBezTo>
                  <a:cubicBezTo>
                    <a:pt x="38" y="112"/>
                    <a:pt x="38" y="112"/>
                    <a:pt x="38" y="112"/>
                  </a:cubicBezTo>
                  <a:cubicBezTo>
                    <a:pt x="38" y="112"/>
                    <a:pt x="38" y="112"/>
                    <a:pt x="38" y="112"/>
                  </a:cubicBezTo>
                  <a:cubicBezTo>
                    <a:pt x="38" y="111"/>
                    <a:pt x="38" y="111"/>
                    <a:pt x="38" y="111"/>
                  </a:cubicBezTo>
                  <a:cubicBezTo>
                    <a:pt x="37" y="111"/>
                    <a:pt x="37" y="111"/>
                    <a:pt x="37" y="111"/>
                  </a:cubicBezTo>
                  <a:cubicBezTo>
                    <a:pt x="37" y="111"/>
                    <a:pt x="37" y="111"/>
                    <a:pt x="37" y="111"/>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37" y="109"/>
                    <a:pt x="37" y="109"/>
                    <a:pt x="37" y="109"/>
                  </a:cubicBezTo>
                  <a:cubicBezTo>
                    <a:pt x="37" y="108"/>
                    <a:pt x="37" y="108"/>
                    <a:pt x="37" y="108"/>
                  </a:cubicBezTo>
                  <a:cubicBezTo>
                    <a:pt x="37" y="108"/>
                    <a:pt x="37" y="108"/>
                    <a:pt x="37" y="108"/>
                  </a:cubicBezTo>
                  <a:cubicBezTo>
                    <a:pt x="38" y="109"/>
                    <a:pt x="38" y="109"/>
                    <a:pt x="38" y="109"/>
                  </a:cubicBezTo>
                  <a:cubicBezTo>
                    <a:pt x="38" y="108"/>
                    <a:pt x="38" y="108"/>
                    <a:pt x="38" y="108"/>
                  </a:cubicBezTo>
                  <a:cubicBezTo>
                    <a:pt x="37" y="108"/>
                    <a:pt x="37" y="108"/>
                    <a:pt x="37" y="108"/>
                  </a:cubicBezTo>
                  <a:cubicBezTo>
                    <a:pt x="37" y="108"/>
                    <a:pt x="37" y="108"/>
                    <a:pt x="37" y="108"/>
                  </a:cubicBezTo>
                  <a:cubicBezTo>
                    <a:pt x="38" y="107"/>
                    <a:pt x="38" y="107"/>
                    <a:pt x="38" y="107"/>
                  </a:cubicBezTo>
                  <a:cubicBezTo>
                    <a:pt x="38" y="106"/>
                    <a:pt x="38" y="106"/>
                    <a:pt x="38" y="106"/>
                  </a:cubicBezTo>
                  <a:cubicBezTo>
                    <a:pt x="37" y="106"/>
                    <a:pt x="37" y="106"/>
                    <a:pt x="37" y="106"/>
                  </a:cubicBezTo>
                  <a:cubicBezTo>
                    <a:pt x="37" y="105"/>
                    <a:pt x="37" y="105"/>
                    <a:pt x="37" y="105"/>
                  </a:cubicBezTo>
                  <a:cubicBezTo>
                    <a:pt x="37" y="105"/>
                    <a:pt x="37" y="105"/>
                    <a:pt x="37" y="105"/>
                  </a:cubicBezTo>
                  <a:cubicBezTo>
                    <a:pt x="37" y="104"/>
                    <a:pt x="37" y="104"/>
                    <a:pt x="37" y="104"/>
                  </a:cubicBezTo>
                  <a:cubicBezTo>
                    <a:pt x="38" y="103"/>
                    <a:pt x="38" y="103"/>
                    <a:pt x="38" y="103"/>
                  </a:cubicBezTo>
                  <a:cubicBezTo>
                    <a:pt x="37" y="103"/>
                    <a:pt x="37" y="103"/>
                    <a:pt x="37" y="103"/>
                  </a:cubicBezTo>
                  <a:cubicBezTo>
                    <a:pt x="37" y="103"/>
                    <a:pt x="37" y="103"/>
                    <a:pt x="37" y="103"/>
                  </a:cubicBezTo>
                  <a:cubicBezTo>
                    <a:pt x="36" y="104"/>
                    <a:pt x="36" y="104"/>
                    <a:pt x="36" y="104"/>
                  </a:cubicBezTo>
                  <a:cubicBezTo>
                    <a:pt x="36" y="104"/>
                    <a:pt x="36" y="104"/>
                    <a:pt x="36" y="104"/>
                  </a:cubicBezTo>
                  <a:cubicBezTo>
                    <a:pt x="35" y="104"/>
                    <a:pt x="35" y="104"/>
                    <a:pt x="35" y="104"/>
                  </a:cubicBezTo>
                  <a:cubicBezTo>
                    <a:pt x="35" y="105"/>
                    <a:pt x="35" y="105"/>
                    <a:pt x="35" y="105"/>
                  </a:cubicBezTo>
                  <a:cubicBezTo>
                    <a:pt x="34" y="104"/>
                    <a:pt x="34" y="104"/>
                    <a:pt x="34" y="104"/>
                  </a:cubicBezTo>
                  <a:cubicBezTo>
                    <a:pt x="35" y="104"/>
                    <a:pt x="35" y="104"/>
                    <a:pt x="35" y="104"/>
                  </a:cubicBezTo>
                  <a:cubicBezTo>
                    <a:pt x="35" y="103"/>
                    <a:pt x="35" y="103"/>
                    <a:pt x="35" y="103"/>
                  </a:cubicBezTo>
                  <a:cubicBezTo>
                    <a:pt x="36" y="103"/>
                    <a:pt x="36" y="103"/>
                    <a:pt x="36" y="103"/>
                  </a:cubicBezTo>
                  <a:cubicBezTo>
                    <a:pt x="36" y="103"/>
                    <a:pt x="36" y="103"/>
                    <a:pt x="36" y="103"/>
                  </a:cubicBezTo>
                  <a:cubicBezTo>
                    <a:pt x="37" y="102"/>
                    <a:pt x="37" y="102"/>
                    <a:pt x="37" y="102"/>
                  </a:cubicBezTo>
                  <a:cubicBezTo>
                    <a:pt x="37" y="102"/>
                    <a:pt x="37" y="102"/>
                    <a:pt x="37" y="102"/>
                  </a:cubicBezTo>
                  <a:cubicBezTo>
                    <a:pt x="38" y="102"/>
                    <a:pt x="38" y="102"/>
                    <a:pt x="38" y="102"/>
                  </a:cubicBezTo>
                  <a:cubicBezTo>
                    <a:pt x="38" y="101"/>
                    <a:pt x="38" y="101"/>
                    <a:pt x="38" y="101"/>
                  </a:cubicBezTo>
                  <a:cubicBezTo>
                    <a:pt x="38" y="100"/>
                    <a:pt x="38" y="100"/>
                    <a:pt x="38" y="100"/>
                  </a:cubicBezTo>
                  <a:cubicBezTo>
                    <a:pt x="38" y="100"/>
                    <a:pt x="38" y="100"/>
                    <a:pt x="38" y="100"/>
                  </a:cubicBezTo>
                  <a:cubicBezTo>
                    <a:pt x="37" y="99"/>
                    <a:pt x="37" y="99"/>
                    <a:pt x="37" y="99"/>
                  </a:cubicBezTo>
                  <a:cubicBezTo>
                    <a:pt x="37" y="99"/>
                    <a:pt x="37" y="99"/>
                    <a:pt x="37" y="99"/>
                  </a:cubicBezTo>
                  <a:cubicBezTo>
                    <a:pt x="37" y="99"/>
                    <a:pt x="37" y="99"/>
                    <a:pt x="37" y="99"/>
                  </a:cubicBezTo>
                  <a:cubicBezTo>
                    <a:pt x="36" y="99"/>
                    <a:pt x="36" y="99"/>
                    <a:pt x="36" y="99"/>
                  </a:cubicBezTo>
                  <a:cubicBezTo>
                    <a:pt x="36" y="98"/>
                    <a:pt x="36" y="98"/>
                    <a:pt x="36" y="98"/>
                  </a:cubicBezTo>
                  <a:cubicBezTo>
                    <a:pt x="36" y="97"/>
                    <a:pt x="36" y="97"/>
                    <a:pt x="36" y="97"/>
                  </a:cubicBezTo>
                  <a:cubicBezTo>
                    <a:pt x="36" y="97"/>
                    <a:pt x="36" y="97"/>
                    <a:pt x="36" y="97"/>
                  </a:cubicBezTo>
                  <a:cubicBezTo>
                    <a:pt x="36" y="97"/>
                    <a:pt x="36" y="97"/>
                    <a:pt x="36" y="97"/>
                  </a:cubicBezTo>
                  <a:cubicBezTo>
                    <a:pt x="36" y="96"/>
                    <a:pt x="36" y="96"/>
                    <a:pt x="36" y="96"/>
                  </a:cubicBezTo>
                  <a:cubicBezTo>
                    <a:pt x="36" y="95"/>
                    <a:pt x="36" y="95"/>
                    <a:pt x="36" y="95"/>
                  </a:cubicBezTo>
                  <a:cubicBezTo>
                    <a:pt x="34" y="94"/>
                    <a:pt x="34" y="94"/>
                    <a:pt x="34" y="94"/>
                  </a:cubicBezTo>
                  <a:cubicBezTo>
                    <a:pt x="34" y="94"/>
                    <a:pt x="34" y="94"/>
                    <a:pt x="34" y="94"/>
                  </a:cubicBezTo>
                  <a:cubicBezTo>
                    <a:pt x="34" y="94"/>
                    <a:pt x="34" y="94"/>
                    <a:pt x="34" y="94"/>
                  </a:cubicBezTo>
                  <a:cubicBezTo>
                    <a:pt x="33" y="93"/>
                    <a:pt x="33" y="93"/>
                    <a:pt x="33" y="93"/>
                  </a:cubicBezTo>
                  <a:cubicBezTo>
                    <a:pt x="33" y="93"/>
                    <a:pt x="33" y="93"/>
                    <a:pt x="33" y="93"/>
                  </a:cubicBezTo>
                  <a:cubicBezTo>
                    <a:pt x="34" y="93"/>
                    <a:pt x="34" y="93"/>
                    <a:pt x="34" y="93"/>
                  </a:cubicBezTo>
                  <a:cubicBezTo>
                    <a:pt x="35" y="92"/>
                    <a:pt x="35" y="92"/>
                    <a:pt x="35" y="92"/>
                  </a:cubicBezTo>
                  <a:cubicBezTo>
                    <a:pt x="35" y="92"/>
                    <a:pt x="35" y="92"/>
                    <a:pt x="35" y="92"/>
                  </a:cubicBezTo>
                  <a:cubicBezTo>
                    <a:pt x="35" y="91"/>
                    <a:pt x="35" y="91"/>
                    <a:pt x="35" y="91"/>
                  </a:cubicBezTo>
                  <a:cubicBezTo>
                    <a:pt x="35" y="91"/>
                    <a:pt x="35" y="91"/>
                    <a:pt x="35" y="91"/>
                  </a:cubicBezTo>
                  <a:cubicBezTo>
                    <a:pt x="34" y="91"/>
                    <a:pt x="34" y="91"/>
                    <a:pt x="34" y="91"/>
                  </a:cubicBezTo>
                  <a:cubicBezTo>
                    <a:pt x="34" y="91"/>
                    <a:pt x="34" y="91"/>
                    <a:pt x="34" y="91"/>
                  </a:cubicBezTo>
                  <a:cubicBezTo>
                    <a:pt x="35" y="91"/>
                    <a:pt x="35" y="91"/>
                    <a:pt x="35" y="91"/>
                  </a:cubicBezTo>
                  <a:cubicBezTo>
                    <a:pt x="35" y="90"/>
                    <a:pt x="35" y="90"/>
                    <a:pt x="35" y="90"/>
                  </a:cubicBezTo>
                  <a:cubicBezTo>
                    <a:pt x="36" y="89"/>
                    <a:pt x="36" y="89"/>
                    <a:pt x="36" y="89"/>
                  </a:cubicBezTo>
                  <a:cubicBezTo>
                    <a:pt x="36" y="89"/>
                    <a:pt x="36" y="89"/>
                    <a:pt x="36" y="89"/>
                  </a:cubicBezTo>
                  <a:cubicBezTo>
                    <a:pt x="36" y="89"/>
                    <a:pt x="36" y="89"/>
                    <a:pt x="36" y="89"/>
                  </a:cubicBezTo>
                  <a:cubicBezTo>
                    <a:pt x="36" y="88"/>
                    <a:pt x="36" y="88"/>
                    <a:pt x="36" y="88"/>
                  </a:cubicBezTo>
                  <a:cubicBezTo>
                    <a:pt x="36" y="88"/>
                    <a:pt x="36" y="88"/>
                    <a:pt x="36" y="88"/>
                  </a:cubicBezTo>
                  <a:cubicBezTo>
                    <a:pt x="35" y="88"/>
                    <a:pt x="35" y="88"/>
                    <a:pt x="35" y="88"/>
                  </a:cubicBezTo>
                  <a:cubicBezTo>
                    <a:pt x="34" y="87"/>
                    <a:pt x="34" y="87"/>
                    <a:pt x="34" y="87"/>
                  </a:cubicBezTo>
                  <a:cubicBezTo>
                    <a:pt x="33" y="86"/>
                    <a:pt x="33" y="86"/>
                    <a:pt x="33" y="86"/>
                  </a:cubicBezTo>
                  <a:cubicBezTo>
                    <a:pt x="33" y="86"/>
                    <a:pt x="33" y="86"/>
                    <a:pt x="33" y="86"/>
                  </a:cubicBezTo>
                  <a:cubicBezTo>
                    <a:pt x="33" y="86"/>
                    <a:pt x="33" y="86"/>
                    <a:pt x="33" y="86"/>
                  </a:cubicBezTo>
                  <a:cubicBezTo>
                    <a:pt x="33" y="86"/>
                    <a:pt x="33" y="86"/>
                    <a:pt x="33" y="86"/>
                  </a:cubicBezTo>
                  <a:cubicBezTo>
                    <a:pt x="32" y="86"/>
                    <a:pt x="32" y="86"/>
                    <a:pt x="32" y="86"/>
                  </a:cubicBezTo>
                  <a:cubicBezTo>
                    <a:pt x="32" y="86"/>
                    <a:pt x="32" y="86"/>
                    <a:pt x="32" y="86"/>
                  </a:cubicBezTo>
                  <a:cubicBezTo>
                    <a:pt x="32" y="86"/>
                    <a:pt x="32" y="86"/>
                    <a:pt x="32" y="86"/>
                  </a:cubicBezTo>
                  <a:cubicBezTo>
                    <a:pt x="32" y="85"/>
                    <a:pt x="32" y="85"/>
                    <a:pt x="32" y="85"/>
                  </a:cubicBezTo>
                  <a:cubicBezTo>
                    <a:pt x="31" y="85"/>
                    <a:pt x="31" y="85"/>
                    <a:pt x="31" y="85"/>
                  </a:cubicBezTo>
                  <a:cubicBezTo>
                    <a:pt x="31" y="85"/>
                    <a:pt x="31" y="85"/>
                    <a:pt x="31" y="85"/>
                  </a:cubicBezTo>
                  <a:cubicBezTo>
                    <a:pt x="30" y="84"/>
                    <a:pt x="30" y="84"/>
                    <a:pt x="30" y="84"/>
                  </a:cubicBezTo>
                  <a:cubicBezTo>
                    <a:pt x="30" y="84"/>
                    <a:pt x="30" y="84"/>
                    <a:pt x="30" y="84"/>
                  </a:cubicBezTo>
                  <a:cubicBezTo>
                    <a:pt x="30" y="84"/>
                    <a:pt x="30" y="84"/>
                    <a:pt x="30" y="84"/>
                  </a:cubicBezTo>
                  <a:cubicBezTo>
                    <a:pt x="29" y="84"/>
                    <a:pt x="29" y="84"/>
                    <a:pt x="29" y="84"/>
                  </a:cubicBezTo>
                  <a:cubicBezTo>
                    <a:pt x="29" y="84"/>
                    <a:pt x="29" y="84"/>
                    <a:pt x="29" y="84"/>
                  </a:cubicBezTo>
                  <a:cubicBezTo>
                    <a:pt x="29" y="83"/>
                    <a:pt x="29" y="83"/>
                    <a:pt x="29" y="83"/>
                  </a:cubicBezTo>
                  <a:cubicBezTo>
                    <a:pt x="28" y="83"/>
                    <a:pt x="28" y="83"/>
                    <a:pt x="28" y="83"/>
                  </a:cubicBezTo>
                  <a:cubicBezTo>
                    <a:pt x="27" y="82"/>
                    <a:pt x="27" y="82"/>
                    <a:pt x="27" y="82"/>
                  </a:cubicBezTo>
                  <a:cubicBezTo>
                    <a:pt x="27" y="82"/>
                    <a:pt x="27" y="82"/>
                    <a:pt x="27" y="82"/>
                  </a:cubicBezTo>
                  <a:cubicBezTo>
                    <a:pt x="27" y="82"/>
                    <a:pt x="27" y="82"/>
                    <a:pt x="27" y="82"/>
                  </a:cubicBezTo>
                  <a:cubicBezTo>
                    <a:pt x="26" y="82"/>
                    <a:pt x="26" y="82"/>
                    <a:pt x="26" y="82"/>
                  </a:cubicBezTo>
                  <a:cubicBezTo>
                    <a:pt x="25" y="81"/>
                    <a:pt x="25" y="81"/>
                    <a:pt x="25" y="81"/>
                  </a:cubicBezTo>
                  <a:cubicBezTo>
                    <a:pt x="24" y="81"/>
                    <a:pt x="24" y="81"/>
                    <a:pt x="24" y="81"/>
                  </a:cubicBezTo>
                  <a:cubicBezTo>
                    <a:pt x="23" y="80"/>
                    <a:pt x="23" y="80"/>
                    <a:pt x="23" y="80"/>
                  </a:cubicBezTo>
                  <a:cubicBezTo>
                    <a:pt x="22" y="80"/>
                    <a:pt x="22" y="80"/>
                    <a:pt x="22" y="80"/>
                  </a:cubicBezTo>
                  <a:cubicBezTo>
                    <a:pt x="22" y="80"/>
                    <a:pt x="22" y="80"/>
                    <a:pt x="22" y="80"/>
                  </a:cubicBezTo>
                  <a:cubicBezTo>
                    <a:pt x="21" y="80"/>
                    <a:pt x="21" y="80"/>
                    <a:pt x="21" y="80"/>
                  </a:cubicBezTo>
                  <a:cubicBezTo>
                    <a:pt x="20" y="81"/>
                    <a:pt x="20" y="81"/>
                    <a:pt x="20" y="81"/>
                  </a:cubicBezTo>
                  <a:cubicBezTo>
                    <a:pt x="20" y="82"/>
                    <a:pt x="20" y="82"/>
                    <a:pt x="20" y="82"/>
                  </a:cubicBezTo>
                  <a:cubicBezTo>
                    <a:pt x="19" y="82"/>
                    <a:pt x="19" y="82"/>
                    <a:pt x="19" y="82"/>
                  </a:cubicBezTo>
                  <a:cubicBezTo>
                    <a:pt x="19" y="81"/>
                    <a:pt x="19" y="81"/>
                    <a:pt x="19" y="81"/>
                  </a:cubicBezTo>
                  <a:cubicBezTo>
                    <a:pt x="20" y="81"/>
                    <a:pt x="20" y="81"/>
                    <a:pt x="20" y="81"/>
                  </a:cubicBezTo>
                  <a:cubicBezTo>
                    <a:pt x="20" y="80"/>
                    <a:pt x="20" y="80"/>
                    <a:pt x="20" y="80"/>
                  </a:cubicBezTo>
                  <a:cubicBezTo>
                    <a:pt x="19" y="80"/>
                    <a:pt x="19" y="80"/>
                    <a:pt x="19" y="80"/>
                  </a:cubicBezTo>
                  <a:cubicBezTo>
                    <a:pt x="19" y="80"/>
                    <a:pt x="19" y="80"/>
                    <a:pt x="19" y="80"/>
                  </a:cubicBezTo>
                  <a:cubicBezTo>
                    <a:pt x="18" y="80"/>
                    <a:pt x="18" y="80"/>
                    <a:pt x="18" y="80"/>
                  </a:cubicBezTo>
                  <a:cubicBezTo>
                    <a:pt x="18" y="81"/>
                    <a:pt x="18" y="81"/>
                    <a:pt x="18" y="81"/>
                  </a:cubicBezTo>
                  <a:cubicBezTo>
                    <a:pt x="17" y="81"/>
                    <a:pt x="17" y="81"/>
                    <a:pt x="17" y="81"/>
                  </a:cubicBezTo>
                  <a:cubicBezTo>
                    <a:pt x="17" y="81"/>
                    <a:pt x="17" y="81"/>
                    <a:pt x="17" y="81"/>
                  </a:cubicBezTo>
                  <a:cubicBezTo>
                    <a:pt x="16" y="80"/>
                    <a:pt x="16" y="80"/>
                    <a:pt x="16" y="80"/>
                  </a:cubicBezTo>
                  <a:cubicBezTo>
                    <a:pt x="16" y="80"/>
                    <a:pt x="16" y="80"/>
                    <a:pt x="16" y="80"/>
                  </a:cubicBezTo>
                  <a:cubicBezTo>
                    <a:pt x="16" y="80"/>
                    <a:pt x="16" y="80"/>
                    <a:pt x="16" y="80"/>
                  </a:cubicBezTo>
                  <a:cubicBezTo>
                    <a:pt x="15" y="82"/>
                    <a:pt x="15" y="82"/>
                    <a:pt x="15" y="82"/>
                  </a:cubicBezTo>
                  <a:cubicBezTo>
                    <a:pt x="15" y="82"/>
                    <a:pt x="15" y="82"/>
                    <a:pt x="15" y="82"/>
                  </a:cubicBezTo>
                  <a:cubicBezTo>
                    <a:pt x="15" y="82"/>
                    <a:pt x="15" y="82"/>
                    <a:pt x="15" y="82"/>
                  </a:cubicBezTo>
                  <a:cubicBezTo>
                    <a:pt x="14" y="81"/>
                    <a:pt x="14" y="81"/>
                    <a:pt x="14" y="81"/>
                  </a:cubicBezTo>
                  <a:cubicBezTo>
                    <a:pt x="15" y="80"/>
                    <a:pt x="15" y="80"/>
                    <a:pt x="15" y="80"/>
                  </a:cubicBezTo>
                  <a:cubicBezTo>
                    <a:pt x="15" y="80"/>
                    <a:pt x="15" y="80"/>
                    <a:pt x="15" y="80"/>
                  </a:cubicBezTo>
                  <a:cubicBezTo>
                    <a:pt x="15" y="79"/>
                    <a:pt x="15" y="79"/>
                    <a:pt x="15" y="79"/>
                  </a:cubicBezTo>
                  <a:cubicBezTo>
                    <a:pt x="15" y="79"/>
                    <a:pt x="15" y="79"/>
                    <a:pt x="15" y="79"/>
                  </a:cubicBezTo>
                  <a:cubicBezTo>
                    <a:pt x="14" y="79"/>
                    <a:pt x="14" y="79"/>
                    <a:pt x="14" y="79"/>
                  </a:cubicBezTo>
                  <a:cubicBezTo>
                    <a:pt x="14" y="80"/>
                    <a:pt x="14" y="80"/>
                    <a:pt x="14" y="80"/>
                  </a:cubicBezTo>
                  <a:cubicBezTo>
                    <a:pt x="13" y="80"/>
                    <a:pt x="13" y="80"/>
                    <a:pt x="13" y="80"/>
                  </a:cubicBezTo>
                  <a:cubicBezTo>
                    <a:pt x="13" y="80"/>
                    <a:pt x="13" y="80"/>
                    <a:pt x="13" y="80"/>
                  </a:cubicBezTo>
                  <a:cubicBezTo>
                    <a:pt x="13" y="80"/>
                    <a:pt x="13" y="80"/>
                    <a:pt x="13" y="80"/>
                  </a:cubicBezTo>
                  <a:cubicBezTo>
                    <a:pt x="12" y="80"/>
                    <a:pt x="12" y="80"/>
                    <a:pt x="12" y="80"/>
                  </a:cubicBezTo>
                  <a:cubicBezTo>
                    <a:pt x="12" y="79"/>
                    <a:pt x="12" y="79"/>
                    <a:pt x="12" y="79"/>
                  </a:cubicBezTo>
                  <a:cubicBezTo>
                    <a:pt x="12" y="79"/>
                    <a:pt x="12" y="79"/>
                    <a:pt x="12" y="79"/>
                  </a:cubicBezTo>
                  <a:cubicBezTo>
                    <a:pt x="12" y="78"/>
                    <a:pt x="12" y="78"/>
                    <a:pt x="12" y="78"/>
                  </a:cubicBezTo>
                  <a:cubicBezTo>
                    <a:pt x="12" y="78"/>
                    <a:pt x="12" y="78"/>
                    <a:pt x="12" y="78"/>
                  </a:cubicBezTo>
                  <a:cubicBezTo>
                    <a:pt x="11" y="78"/>
                    <a:pt x="11" y="78"/>
                    <a:pt x="11" y="78"/>
                  </a:cubicBezTo>
                  <a:cubicBezTo>
                    <a:pt x="11" y="79"/>
                    <a:pt x="11" y="79"/>
                    <a:pt x="11" y="79"/>
                  </a:cubicBezTo>
                  <a:cubicBezTo>
                    <a:pt x="11" y="79"/>
                    <a:pt x="11" y="79"/>
                    <a:pt x="11" y="79"/>
                  </a:cubicBezTo>
                  <a:cubicBezTo>
                    <a:pt x="10" y="80"/>
                    <a:pt x="10" y="80"/>
                    <a:pt x="10" y="80"/>
                  </a:cubicBezTo>
                  <a:cubicBezTo>
                    <a:pt x="10" y="80"/>
                    <a:pt x="10" y="80"/>
                    <a:pt x="10" y="80"/>
                  </a:cubicBezTo>
                  <a:cubicBezTo>
                    <a:pt x="11" y="81"/>
                    <a:pt x="11" y="81"/>
                    <a:pt x="11" y="81"/>
                  </a:cubicBezTo>
                  <a:cubicBezTo>
                    <a:pt x="11" y="82"/>
                    <a:pt x="11" y="82"/>
                    <a:pt x="11" y="82"/>
                  </a:cubicBezTo>
                  <a:cubicBezTo>
                    <a:pt x="10" y="82"/>
                    <a:pt x="10" y="82"/>
                    <a:pt x="10" y="82"/>
                  </a:cubicBezTo>
                  <a:cubicBezTo>
                    <a:pt x="10" y="82"/>
                    <a:pt x="10" y="82"/>
                    <a:pt x="10" y="82"/>
                  </a:cubicBezTo>
                  <a:cubicBezTo>
                    <a:pt x="9" y="81"/>
                    <a:pt x="9" y="81"/>
                    <a:pt x="9" y="81"/>
                  </a:cubicBezTo>
                  <a:cubicBezTo>
                    <a:pt x="8" y="81"/>
                    <a:pt x="8" y="81"/>
                    <a:pt x="8" y="81"/>
                  </a:cubicBezTo>
                  <a:cubicBezTo>
                    <a:pt x="7" y="80"/>
                    <a:pt x="7" y="80"/>
                    <a:pt x="7" y="80"/>
                  </a:cubicBezTo>
                  <a:cubicBezTo>
                    <a:pt x="7" y="80"/>
                    <a:pt x="7" y="80"/>
                    <a:pt x="7" y="80"/>
                  </a:cubicBezTo>
                  <a:cubicBezTo>
                    <a:pt x="6" y="79"/>
                    <a:pt x="6" y="79"/>
                    <a:pt x="6" y="79"/>
                  </a:cubicBezTo>
                  <a:cubicBezTo>
                    <a:pt x="6" y="79"/>
                    <a:pt x="6" y="79"/>
                    <a:pt x="6" y="79"/>
                  </a:cubicBezTo>
                  <a:cubicBezTo>
                    <a:pt x="6" y="79"/>
                    <a:pt x="6" y="79"/>
                    <a:pt x="6" y="79"/>
                  </a:cubicBezTo>
                  <a:cubicBezTo>
                    <a:pt x="5" y="79"/>
                    <a:pt x="5" y="79"/>
                    <a:pt x="5" y="79"/>
                  </a:cubicBezTo>
                  <a:cubicBezTo>
                    <a:pt x="5" y="77"/>
                    <a:pt x="5" y="77"/>
                    <a:pt x="5" y="77"/>
                  </a:cubicBezTo>
                  <a:cubicBezTo>
                    <a:pt x="4" y="77"/>
                    <a:pt x="4" y="77"/>
                    <a:pt x="4" y="77"/>
                  </a:cubicBezTo>
                  <a:cubicBezTo>
                    <a:pt x="4" y="76"/>
                    <a:pt x="4" y="76"/>
                    <a:pt x="4" y="76"/>
                  </a:cubicBezTo>
                  <a:cubicBezTo>
                    <a:pt x="4" y="75"/>
                    <a:pt x="4" y="75"/>
                    <a:pt x="4" y="75"/>
                  </a:cubicBezTo>
                  <a:cubicBezTo>
                    <a:pt x="4" y="75"/>
                    <a:pt x="4" y="75"/>
                    <a:pt x="4" y="75"/>
                  </a:cubicBezTo>
                  <a:cubicBezTo>
                    <a:pt x="5" y="75"/>
                    <a:pt x="5" y="75"/>
                    <a:pt x="5" y="75"/>
                  </a:cubicBezTo>
                  <a:cubicBezTo>
                    <a:pt x="6" y="74"/>
                    <a:pt x="6" y="74"/>
                    <a:pt x="6" y="74"/>
                  </a:cubicBezTo>
                  <a:cubicBezTo>
                    <a:pt x="6" y="74"/>
                    <a:pt x="6" y="74"/>
                    <a:pt x="6" y="74"/>
                  </a:cubicBezTo>
                  <a:cubicBezTo>
                    <a:pt x="8" y="74"/>
                    <a:pt x="8" y="74"/>
                    <a:pt x="8" y="74"/>
                  </a:cubicBezTo>
                  <a:cubicBezTo>
                    <a:pt x="8" y="74"/>
                    <a:pt x="8" y="74"/>
                    <a:pt x="8" y="74"/>
                  </a:cubicBezTo>
                  <a:cubicBezTo>
                    <a:pt x="8" y="74"/>
                    <a:pt x="8" y="74"/>
                    <a:pt x="8" y="74"/>
                  </a:cubicBezTo>
                  <a:cubicBezTo>
                    <a:pt x="9" y="73"/>
                    <a:pt x="9" y="73"/>
                    <a:pt x="9" y="73"/>
                  </a:cubicBezTo>
                  <a:cubicBezTo>
                    <a:pt x="9" y="73"/>
                    <a:pt x="9" y="73"/>
                    <a:pt x="9" y="73"/>
                  </a:cubicBezTo>
                  <a:cubicBezTo>
                    <a:pt x="8" y="73"/>
                    <a:pt x="8" y="73"/>
                    <a:pt x="8" y="73"/>
                  </a:cubicBezTo>
                  <a:cubicBezTo>
                    <a:pt x="7" y="73"/>
                    <a:pt x="7" y="73"/>
                    <a:pt x="7" y="73"/>
                  </a:cubicBezTo>
                  <a:cubicBezTo>
                    <a:pt x="6" y="73"/>
                    <a:pt x="6" y="73"/>
                    <a:pt x="6" y="73"/>
                  </a:cubicBezTo>
                  <a:cubicBezTo>
                    <a:pt x="6" y="73"/>
                    <a:pt x="6" y="73"/>
                    <a:pt x="6" y="73"/>
                  </a:cubicBezTo>
                  <a:cubicBezTo>
                    <a:pt x="5" y="72"/>
                    <a:pt x="5" y="72"/>
                    <a:pt x="5" y="72"/>
                  </a:cubicBezTo>
                  <a:cubicBezTo>
                    <a:pt x="5" y="71"/>
                    <a:pt x="5" y="71"/>
                    <a:pt x="5" y="71"/>
                  </a:cubicBezTo>
                  <a:cubicBezTo>
                    <a:pt x="5" y="70"/>
                    <a:pt x="5" y="70"/>
                    <a:pt x="5" y="70"/>
                  </a:cubicBezTo>
                  <a:cubicBezTo>
                    <a:pt x="6" y="70"/>
                    <a:pt x="6" y="70"/>
                    <a:pt x="6" y="70"/>
                  </a:cubicBezTo>
                  <a:cubicBezTo>
                    <a:pt x="6" y="69"/>
                    <a:pt x="6" y="69"/>
                    <a:pt x="6" y="69"/>
                  </a:cubicBezTo>
                  <a:cubicBezTo>
                    <a:pt x="6" y="69"/>
                    <a:pt x="6" y="69"/>
                    <a:pt x="6" y="69"/>
                  </a:cubicBezTo>
                  <a:cubicBezTo>
                    <a:pt x="6" y="69"/>
                    <a:pt x="6" y="69"/>
                    <a:pt x="6" y="69"/>
                  </a:cubicBezTo>
                  <a:cubicBezTo>
                    <a:pt x="5" y="69"/>
                    <a:pt x="5" y="69"/>
                    <a:pt x="5" y="69"/>
                  </a:cubicBezTo>
                  <a:cubicBezTo>
                    <a:pt x="5" y="70"/>
                    <a:pt x="5" y="70"/>
                    <a:pt x="5" y="70"/>
                  </a:cubicBezTo>
                  <a:cubicBezTo>
                    <a:pt x="4" y="70"/>
                    <a:pt x="4" y="70"/>
                    <a:pt x="4" y="70"/>
                  </a:cubicBezTo>
                  <a:cubicBezTo>
                    <a:pt x="4" y="70"/>
                    <a:pt x="4" y="70"/>
                    <a:pt x="4" y="70"/>
                  </a:cubicBezTo>
                  <a:cubicBezTo>
                    <a:pt x="4" y="71"/>
                    <a:pt x="4" y="71"/>
                    <a:pt x="4" y="71"/>
                  </a:cubicBezTo>
                  <a:cubicBezTo>
                    <a:pt x="3" y="70"/>
                    <a:pt x="3" y="70"/>
                    <a:pt x="3" y="70"/>
                  </a:cubicBezTo>
                  <a:cubicBezTo>
                    <a:pt x="2" y="70"/>
                    <a:pt x="2" y="70"/>
                    <a:pt x="2" y="70"/>
                  </a:cubicBezTo>
                  <a:cubicBezTo>
                    <a:pt x="3" y="69"/>
                    <a:pt x="3" y="69"/>
                    <a:pt x="3" y="69"/>
                  </a:cubicBezTo>
                  <a:cubicBezTo>
                    <a:pt x="3" y="69"/>
                    <a:pt x="3" y="69"/>
                    <a:pt x="3" y="69"/>
                  </a:cubicBezTo>
                  <a:cubicBezTo>
                    <a:pt x="3" y="69"/>
                    <a:pt x="3" y="69"/>
                    <a:pt x="3" y="69"/>
                  </a:cubicBezTo>
                  <a:cubicBezTo>
                    <a:pt x="2" y="69"/>
                    <a:pt x="2" y="69"/>
                    <a:pt x="2" y="69"/>
                  </a:cubicBezTo>
                  <a:cubicBezTo>
                    <a:pt x="2" y="69"/>
                    <a:pt x="2" y="69"/>
                    <a:pt x="2" y="69"/>
                  </a:cubicBezTo>
                  <a:cubicBezTo>
                    <a:pt x="2" y="68"/>
                    <a:pt x="2" y="68"/>
                    <a:pt x="2" y="68"/>
                  </a:cubicBezTo>
                  <a:cubicBezTo>
                    <a:pt x="2" y="68"/>
                    <a:pt x="2" y="68"/>
                    <a:pt x="2" y="68"/>
                  </a:cubicBezTo>
                  <a:cubicBezTo>
                    <a:pt x="2" y="67"/>
                    <a:pt x="2" y="67"/>
                    <a:pt x="2" y="67"/>
                  </a:cubicBezTo>
                  <a:cubicBezTo>
                    <a:pt x="3" y="67"/>
                    <a:pt x="3" y="67"/>
                    <a:pt x="3" y="67"/>
                  </a:cubicBezTo>
                  <a:cubicBezTo>
                    <a:pt x="3" y="67"/>
                    <a:pt x="3" y="67"/>
                    <a:pt x="3" y="67"/>
                  </a:cubicBezTo>
                  <a:cubicBezTo>
                    <a:pt x="4" y="67"/>
                    <a:pt x="4" y="67"/>
                    <a:pt x="4" y="67"/>
                  </a:cubicBezTo>
                  <a:cubicBezTo>
                    <a:pt x="4" y="67"/>
                    <a:pt x="4" y="67"/>
                    <a:pt x="4" y="67"/>
                  </a:cubicBezTo>
                  <a:cubicBezTo>
                    <a:pt x="4" y="66"/>
                    <a:pt x="4" y="66"/>
                    <a:pt x="4" y="66"/>
                  </a:cubicBezTo>
                  <a:cubicBezTo>
                    <a:pt x="6" y="66"/>
                    <a:pt x="6" y="66"/>
                    <a:pt x="6" y="66"/>
                  </a:cubicBezTo>
                  <a:cubicBezTo>
                    <a:pt x="7" y="66"/>
                    <a:pt x="7" y="66"/>
                    <a:pt x="7" y="66"/>
                  </a:cubicBezTo>
                  <a:cubicBezTo>
                    <a:pt x="8" y="67"/>
                    <a:pt x="8" y="67"/>
                    <a:pt x="8" y="67"/>
                  </a:cubicBezTo>
                  <a:cubicBezTo>
                    <a:pt x="10" y="67"/>
                    <a:pt x="10" y="67"/>
                    <a:pt x="10" y="67"/>
                  </a:cubicBezTo>
                  <a:cubicBezTo>
                    <a:pt x="11" y="67"/>
                    <a:pt x="11" y="67"/>
                    <a:pt x="11" y="67"/>
                  </a:cubicBezTo>
                  <a:cubicBezTo>
                    <a:pt x="12" y="67"/>
                    <a:pt x="12" y="67"/>
                    <a:pt x="12" y="67"/>
                  </a:cubicBezTo>
                  <a:cubicBezTo>
                    <a:pt x="13" y="68"/>
                    <a:pt x="13" y="68"/>
                    <a:pt x="13" y="68"/>
                  </a:cubicBezTo>
                  <a:cubicBezTo>
                    <a:pt x="15" y="69"/>
                    <a:pt x="15" y="69"/>
                    <a:pt x="15" y="69"/>
                  </a:cubicBezTo>
                  <a:cubicBezTo>
                    <a:pt x="15" y="69"/>
                    <a:pt x="15" y="69"/>
                    <a:pt x="15" y="69"/>
                  </a:cubicBezTo>
                  <a:cubicBezTo>
                    <a:pt x="16" y="69"/>
                    <a:pt x="16" y="69"/>
                    <a:pt x="16" y="69"/>
                  </a:cubicBezTo>
                  <a:cubicBezTo>
                    <a:pt x="17" y="68"/>
                    <a:pt x="17" y="68"/>
                    <a:pt x="17" y="68"/>
                  </a:cubicBezTo>
                  <a:cubicBezTo>
                    <a:pt x="16" y="68"/>
                    <a:pt x="16" y="68"/>
                    <a:pt x="16" y="68"/>
                  </a:cubicBezTo>
                  <a:cubicBezTo>
                    <a:pt x="15" y="68"/>
                    <a:pt x="15" y="68"/>
                    <a:pt x="15" y="68"/>
                  </a:cubicBezTo>
                  <a:cubicBezTo>
                    <a:pt x="14" y="68"/>
                    <a:pt x="14" y="68"/>
                    <a:pt x="14" y="68"/>
                  </a:cubicBezTo>
                  <a:cubicBezTo>
                    <a:pt x="13" y="67"/>
                    <a:pt x="13" y="67"/>
                    <a:pt x="13" y="67"/>
                  </a:cubicBezTo>
                  <a:cubicBezTo>
                    <a:pt x="12" y="67"/>
                    <a:pt x="12" y="67"/>
                    <a:pt x="12" y="67"/>
                  </a:cubicBezTo>
                  <a:cubicBezTo>
                    <a:pt x="11" y="67"/>
                    <a:pt x="11" y="67"/>
                    <a:pt x="11" y="67"/>
                  </a:cubicBezTo>
                  <a:cubicBezTo>
                    <a:pt x="10" y="66"/>
                    <a:pt x="10" y="66"/>
                    <a:pt x="10" y="66"/>
                  </a:cubicBezTo>
                  <a:cubicBezTo>
                    <a:pt x="10" y="66"/>
                    <a:pt x="10" y="66"/>
                    <a:pt x="10" y="66"/>
                  </a:cubicBezTo>
                  <a:cubicBezTo>
                    <a:pt x="11" y="65"/>
                    <a:pt x="11" y="65"/>
                    <a:pt x="11" y="65"/>
                  </a:cubicBezTo>
                  <a:cubicBezTo>
                    <a:pt x="13" y="65"/>
                    <a:pt x="13" y="65"/>
                    <a:pt x="13" y="65"/>
                  </a:cubicBezTo>
                  <a:cubicBezTo>
                    <a:pt x="14" y="65"/>
                    <a:pt x="14" y="65"/>
                    <a:pt x="14" y="65"/>
                  </a:cubicBezTo>
                  <a:cubicBezTo>
                    <a:pt x="16" y="66"/>
                    <a:pt x="16" y="66"/>
                    <a:pt x="16" y="66"/>
                  </a:cubicBezTo>
                  <a:cubicBezTo>
                    <a:pt x="16" y="66"/>
                    <a:pt x="16" y="66"/>
                    <a:pt x="16" y="66"/>
                  </a:cubicBezTo>
                  <a:cubicBezTo>
                    <a:pt x="17" y="67"/>
                    <a:pt x="17" y="67"/>
                    <a:pt x="17" y="67"/>
                  </a:cubicBezTo>
                  <a:cubicBezTo>
                    <a:pt x="17" y="67"/>
                    <a:pt x="17" y="67"/>
                    <a:pt x="17" y="67"/>
                  </a:cubicBezTo>
                  <a:cubicBezTo>
                    <a:pt x="18" y="67"/>
                    <a:pt x="18" y="67"/>
                    <a:pt x="18" y="67"/>
                  </a:cubicBezTo>
                  <a:cubicBezTo>
                    <a:pt x="18" y="67"/>
                    <a:pt x="18" y="67"/>
                    <a:pt x="18" y="67"/>
                  </a:cubicBezTo>
                  <a:cubicBezTo>
                    <a:pt x="18" y="67"/>
                    <a:pt x="18" y="67"/>
                    <a:pt x="18" y="67"/>
                  </a:cubicBezTo>
                  <a:cubicBezTo>
                    <a:pt x="18" y="66"/>
                    <a:pt x="18" y="66"/>
                    <a:pt x="18" y="66"/>
                  </a:cubicBezTo>
                  <a:cubicBezTo>
                    <a:pt x="19" y="65"/>
                    <a:pt x="19" y="65"/>
                    <a:pt x="19" y="65"/>
                  </a:cubicBezTo>
                  <a:cubicBezTo>
                    <a:pt x="19" y="65"/>
                    <a:pt x="19" y="65"/>
                    <a:pt x="19" y="65"/>
                  </a:cubicBezTo>
                  <a:cubicBezTo>
                    <a:pt x="19" y="64"/>
                    <a:pt x="19" y="64"/>
                    <a:pt x="19" y="64"/>
                  </a:cubicBezTo>
                  <a:cubicBezTo>
                    <a:pt x="18" y="64"/>
                    <a:pt x="18" y="64"/>
                    <a:pt x="18" y="64"/>
                  </a:cubicBezTo>
                  <a:cubicBezTo>
                    <a:pt x="18" y="64"/>
                    <a:pt x="18" y="64"/>
                    <a:pt x="18" y="64"/>
                  </a:cubicBezTo>
                  <a:cubicBezTo>
                    <a:pt x="17" y="64"/>
                    <a:pt x="17" y="64"/>
                    <a:pt x="17" y="64"/>
                  </a:cubicBezTo>
                  <a:cubicBezTo>
                    <a:pt x="18" y="63"/>
                    <a:pt x="18" y="63"/>
                    <a:pt x="18" y="63"/>
                  </a:cubicBezTo>
                  <a:cubicBezTo>
                    <a:pt x="17" y="63"/>
                    <a:pt x="17" y="63"/>
                    <a:pt x="17" y="63"/>
                  </a:cubicBezTo>
                  <a:cubicBezTo>
                    <a:pt x="16" y="63"/>
                    <a:pt x="16" y="63"/>
                    <a:pt x="16" y="63"/>
                  </a:cubicBezTo>
                  <a:cubicBezTo>
                    <a:pt x="16" y="64"/>
                    <a:pt x="16" y="64"/>
                    <a:pt x="16" y="64"/>
                  </a:cubicBezTo>
                  <a:cubicBezTo>
                    <a:pt x="15" y="64"/>
                    <a:pt x="15" y="64"/>
                    <a:pt x="15" y="64"/>
                  </a:cubicBezTo>
                  <a:cubicBezTo>
                    <a:pt x="13" y="64"/>
                    <a:pt x="13" y="64"/>
                    <a:pt x="13" y="64"/>
                  </a:cubicBezTo>
                  <a:cubicBezTo>
                    <a:pt x="13" y="63"/>
                    <a:pt x="13" y="63"/>
                    <a:pt x="13" y="63"/>
                  </a:cubicBezTo>
                  <a:cubicBezTo>
                    <a:pt x="13" y="63"/>
                    <a:pt x="13" y="63"/>
                    <a:pt x="13" y="63"/>
                  </a:cubicBezTo>
                  <a:cubicBezTo>
                    <a:pt x="13" y="63"/>
                    <a:pt x="13" y="63"/>
                    <a:pt x="13" y="63"/>
                  </a:cubicBezTo>
                  <a:cubicBezTo>
                    <a:pt x="12" y="62"/>
                    <a:pt x="12" y="62"/>
                    <a:pt x="12" y="62"/>
                  </a:cubicBezTo>
                  <a:cubicBezTo>
                    <a:pt x="11" y="62"/>
                    <a:pt x="11" y="62"/>
                    <a:pt x="11" y="62"/>
                  </a:cubicBezTo>
                  <a:cubicBezTo>
                    <a:pt x="11" y="62"/>
                    <a:pt x="11" y="62"/>
                    <a:pt x="11" y="62"/>
                  </a:cubicBezTo>
                  <a:cubicBezTo>
                    <a:pt x="11" y="62"/>
                    <a:pt x="11" y="62"/>
                    <a:pt x="11" y="62"/>
                  </a:cubicBezTo>
                  <a:cubicBezTo>
                    <a:pt x="12" y="63"/>
                    <a:pt x="12" y="63"/>
                    <a:pt x="12" y="63"/>
                  </a:cubicBezTo>
                  <a:cubicBezTo>
                    <a:pt x="12" y="64"/>
                    <a:pt x="12" y="64"/>
                    <a:pt x="12" y="64"/>
                  </a:cubicBezTo>
                  <a:cubicBezTo>
                    <a:pt x="11" y="64"/>
                    <a:pt x="11" y="64"/>
                    <a:pt x="11" y="64"/>
                  </a:cubicBezTo>
                  <a:cubicBezTo>
                    <a:pt x="10" y="64"/>
                    <a:pt x="10" y="64"/>
                    <a:pt x="10" y="64"/>
                  </a:cubicBezTo>
                  <a:cubicBezTo>
                    <a:pt x="9" y="64"/>
                    <a:pt x="9" y="64"/>
                    <a:pt x="9" y="64"/>
                  </a:cubicBezTo>
                  <a:cubicBezTo>
                    <a:pt x="8" y="62"/>
                    <a:pt x="8" y="62"/>
                    <a:pt x="8" y="62"/>
                  </a:cubicBezTo>
                  <a:cubicBezTo>
                    <a:pt x="8" y="62"/>
                    <a:pt x="8" y="62"/>
                    <a:pt x="8" y="62"/>
                  </a:cubicBezTo>
                  <a:cubicBezTo>
                    <a:pt x="9" y="62"/>
                    <a:pt x="9" y="62"/>
                    <a:pt x="9" y="62"/>
                  </a:cubicBezTo>
                  <a:cubicBezTo>
                    <a:pt x="10" y="61"/>
                    <a:pt x="10" y="61"/>
                    <a:pt x="10" y="61"/>
                  </a:cubicBezTo>
                  <a:cubicBezTo>
                    <a:pt x="10" y="61"/>
                    <a:pt x="10" y="61"/>
                    <a:pt x="10" y="61"/>
                  </a:cubicBezTo>
                  <a:cubicBezTo>
                    <a:pt x="10" y="61"/>
                    <a:pt x="10" y="61"/>
                    <a:pt x="10" y="61"/>
                  </a:cubicBezTo>
                  <a:cubicBezTo>
                    <a:pt x="9" y="61"/>
                    <a:pt x="9" y="61"/>
                    <a:pt x="9" y="61"/>
                  </a:cubicBezTo>
                  <a:cubicBezTo>
                    <a:pt x="8" y="62"/>
                    <a:pt x="8" y="62"/>
                    <a:pt x="8" y="62"/>
                  </a:cubicBezTo>
                  <a:cubicBezTo>
                    <a:pt x="7" y="61"/>
                    <a:pt x="7" y="61"/>
                    <a:pt x="7" y="61"/>
                  </a:cubicBezTo>
                  <a:cubicBezTo>
                    <a:pt x="7" y="61"/>
                    <a:pt x="7" y="61"/>
                    <a:pt x="7" y="61"/>
                  </a:cubicBezTo>
                  <a:cubicBezTo>
                    <a:pt x="7" y="60"/>
                    <a:pt x="7" y="60"/>
                    <a:pt x="7" y="60"/>
                  </a:cubicBezTo>
                  <a:cubicBezTo>
                    <a:pt x="8" y="60"/>
                    <a:pt x="8" y="60"/>
                    <a:pt x="8" y="60"/>
                  </a:cubicBezTo>
                  <a:cubicBezTo>
                    <a:pt x="9" y="60"/>
                    <a:pt x="9" y="60"/>
                    <a:pt x="9" y="60"/>
                  </a:cubicBezTo>
                  <a:cubicBezTo>
                    <a:pt x="10" y="59"/>
                    <a:pt x="10" y="59"/>
                    <a:pt x="10" y="59"/>
                  </a:cubicBezTo>
                  <a:cubicBezTo>
                    <a:pt x="9" y="59"/>
                    <a:pt x="9" y="59"/>
                    <a:pt x="9" y="59"/>
                  </a:cubicBezTo>
                  <a:cubicBezTo>
                    <a:pt x="9" y="58"/>
                    <a:pt x="9" y="58"/>
                    <a:pt x="9" y="58"/>
                  </a:cubicBezTo>
                  <a:cubicBezTo>
                    <a:pt x="9" y="59"/>
                    <a:pt x="9" y="59"/>
                    <a:pt x="9" y="59"/>
                  </a:cubicBezTo>
                  <a:cubicBezTo>
                    <a:pt x="8" y="59"/>
                    <a:pt x="8" y="59"/>
                    <a:pt x="8" y="59"/>
                  </a:cubicBezTo>
                  <a:cubicBezTo>
                    <a:pt x="7" y="59"/>
                    <a:pt x="7" y="59"/>
                    <a:pt x="7" y="59"/>
                  </a:cubicBezTo>
                  <a:cubicBezTo>
                    <a:pt x="6" y="60"/>
                    <a:pt x="6" y="60"/>
                    <a:pt x="6" y="60"/>
                  </a:cubicBezTo>
                  <a:cubicBezTo>
                    <a:pt x="6" y="60"/>
                    <a:pt x="6" y="60"/>
                    <a:pt x="6" y="60"/>
                  </a:cubicBezTo>
                  <a:cubicBezTo>
                    <a:pt x="5" y="59"/>
                    <a:pt x="5" y="59"/>
                    <a:pt x="5" y="59"/>
                  </a:cubicBezTo>
                  <a:cubicBezTo>
                    <a:pt x="6" y="59"/>
                    <a:pt x="6" y="59"/>
                    <a:pt x="6" y="59"/>
                  </a:cubicBezTo>
                  <a:cubicBezTo>
                    <a:pt x="6" y="58"/>
                    <a:pt x="6" y="58"/>
                    <a:pt x="6" y="58"/>
                  </a:cubicBezTo>
                  <a:cubicBezTo>
                    <a:pt x="6" y="58"/>
                    <a:pt x="6" y="58"/>
                    <a:pt x="6" y="58"/>
                  </a:cubicBezTo>
                  <a:cubicBezTo>
                    <a:pt x="6" y="58"/>
                    <a:pt x="6" y="58"/>
                    <a:pt x="6" y="58"/>
                  </a:cubicBezTo>
                  <a:cubicBezTo>
                    <a:pt x="6" y="57"/>
                    <a:pt x="6" y="57"/>
                    <a:pt x="6" y="57"/>
                  </a:cubicBezTo>
                  <a:cubicBezTo>
                    <a:pt x="5" y="57"/>
                    <a:pt x="5" y="57"/>
                    <a:pt x="5" y="57"/>
                  </a:cubicBezTo>
                  <a:cubicBezTo>
                    <a:pt x="5" y="57"/>
                    <a:pt x="5" y="57"/>
                    <a:pt x="5" y="57"/>
                  </a:cubicBezTo>
                  <a:cubicBezTo>
                    <a:pt x="4" y="55"/>
                    <a:pt x="4" y="55"/>
                    <a:pt x="4" y="55"/>
                  </a:cubicBezTo>
                  <a:cubicBezTo>
                    <a:pt x="3" y="55"/>
                    <a:pt x="3" y="55"/>
                    <a:pt x="3" y="55"/>
                  </a:cubicBezTo>
                  <a:cubicBezTo>
                    <a:pt x="3" y="55"/>
                    <a:pt x="3" y="55"/>
                    <a:pt x="3" y="55"/>
                  </a:cubicBezTo>
                  <a:cubicBezTo>
                    <a:pt x="2" y="54"/>
                    <a:pt x="2" y="54"/>
                    <a:pt x="2" y="54"/>
                  </a:cubicBezTo>
                  <a:cubicBezTo>
                    <a:pt x="3" y="54"/>
                    <a:pt x="3" y="54"/>
                    <a:pt x="3" y="54"/>
                  </a:cubicBezTo>
                  <a:cubicBezTo>
                    <a:pt x="4" y="54"/>
                    <a:pt x="4" y="54"/>
                    <a:pt x="4" y="54"/>
                  </a:cubicBezTo>
                  <a:cubicBezTo>
                    <a:pt x="4" y="53"/>
                    <a:pt x="4" y="53"/>
                    <a:pt x="4" y="53"/>
                  </a:cubicBezTo>
                  <a:cubicBezTo>
                    <a:pt x="4" y="53"/>
                    <a:pt x="4" y="53"/>
                    <a:pt x="4" y="53"/>
                  </a:cubicBezTo>
                  <a:cubicBezTo>
                    <a:pt x="5" y="53"/>
                    <a:pt x="5" y="53"/>
                    <a:pt x="5" y="53"/>
                  </a:cubicBezTo>
                  <a:cubicBezTo>
                    <a:pt x="5" y="53"/>
                    <a:pt x="5" y="53"/>
                    <a:pt x="5" y="53"/>
                  </a:cubicBezTo>
                  <a:cubicBezTo>
                    <a:pt x="5" y="53"/>
                    <a:pt x="5" y="53"/>
                    <a:pt x="5" y="53"/>
                  </a:cubicBezTo>
                  <a:cubicBezTo>
                    <a:pt x="4" y="52"/>
                    <a:pt x="4" y="52"/>
                    <a:pt x="4" y="52"/>
                  </a:cubicBezTo>
                  <a:cubicBezTo>
                    <a:pt x="4" y="52"/>
                    <a:pt x="4" y="52"/>
                    <a:pt x="4" y="52"/>
                  </a:cubicBezTo>
                  <a:cubicBezTo>
                    <a:pt x="3" y="52"/>
                    <a:pt x="3" y="52"/>
                    <a:pt x="3" y="52"/>
                  </a:cubicBezTo>
                  <a:cubicBezTo>
                    <a:pt x="4" y="52"/>
                    <a:pt x="4" y="52"/>
                    <a:pt x="4" y="52"/>
                  </a:cubicBezTo>
                  <a:cubicBezTo>
                    <a:pt x="4" y="52"/>
                    <a:pt x="4" y="52"/>
                    <a:pt x="4" y="52"/>
                  </a:cubicBezTo>
                  <a:cubicBezTo>
                    <a:pt x="6" y="51"/>
                    <a:pt x="6" y="51"/>
                    <a:pt x="6" y="51"/>
                  </a:cubicBezTo>
                  <a:cubicBezTo>
                    <a:pt x="6" y="51"/>
                    <a:pt x="6" y="51"/>
                    <a:pt x="6" y="51"/>
                  </a:cubicBezTo>
                  <a:cubicBezTo>
                    <a:pt x="6" y="50"/>
                    <a:pt x="6" y="50"/>
                    <a:pt x="6" y="50"/>
                  </a:cubicBezTo>
                  <a:cubicBezTo>
                    <a:pt x="7" y="50"/>
                    <a:pt x="7" y="50"/>
                    <a:pt x="7" y="50"/>
                  </a:cubicBezTo>
                  <a:cubicBezTo>
                    <a:pt x="7" y="50"/>
                    <a:pt x="7" y="50"/>
                    <a:pt x="7" y="50"/>
                  </a:cubicBezTo>
                  <a:cubicBezTo>
                    <a:pt x="8" y="50"/>
                    <a:pt x="8" y="50"/>
                    <a:pt x="8" y="50"/>
                  </a:cubicBezTo>
                  <a:cubicBezTo>
                    <a:pt x="8" y="50"/>
                    <a:pt x="8" y="50"/>
                    <a:pt x="8" y="50"/>
                  </a:cubicBezTo>
                  <a:cubicBezTo>
                    <a:pt x="9" y="50"/>
                    <a:pt x="9" y="50"/>
                    <a:pt x="9" y="50"/>
                  </a:cubicBezTo>
                  <a:cubicBezTo>
                    <a:pt x="9" y="50"/>
                    <a:pt x="9" y="50"/>
                    <a:pt x="9" y="50"/>
                  </a:cubicBezTo>
                  <a:cubicBezTo>
                    <a:pt x="10" y="50"/>
                    <a:pt x="10" y="50"/>
                    <a:pt x="10" y="50"/>
                  </a:cubicBezTo>
                  <a:cubicBezTo>
                    <a:pt x="10" y="50"/>
                    <a:pt x="10" y="50"/>
                    <a:pt x="10" y="50"/>
                  </a:cubicBezTo>
                  <a:cubicBezTo>
                    <a:pt x="10" y="50"/>
                    <a:pt x="10" y="50"/>
                    <a:pt x="10" y="50"/>
                  </a:cubicBezTo>
                  <a:cubicBezTo>
                    <a:pt x="11" y="50"/>
                    <a:pt x="11" y="50"/>
                    <a:pt x="11" y="50"/>
                  </a:cubicBezTo>
                  <a:cubicBezTo>
                    <a:pt x="11" y="50"/>
                    <a:pt x="11" y="50"/>
                    <a:pt x="11" y="50"/>
                  </a:cubicBezTo>
                  <a:cubicBezTo>
                    <a:pt x="11" y="50"/>
                    <a:pt x="11" y="50"/>
                    <a:pt x="11" y="50"/>
                  </a:cubicBezTo>
                  <a:cubicBezTo>
                    <a:pt x="12" y="49"/>
                    <a:pt x="12" y="49"/>
                    <a:pt x="12" y="49"/>
                  </a:cubicBezTo>
                  <a:cubicBezTo>
                    <a:pt x="13" y="49"/>
                    <a:pt x="13" y="49"/>
                    <a:pt x="13" y="49"/>
                  </a:cubicBezTo>
                  <a:cubicBezTo>
                    <a:pt x="13" y="49"/>
                    <a:pt x="13" y="49"/>
                    <a:pt x="13" y="49"/>
                  </a:cubicBezTo>
                  <a:cubicBezTo>
                    <a:pt x="13" y="49"/>
                    <a:pt x="13" y="49"/>
                    <a:pt x="13" y="49"/>
                  </a:cubicBezTo>
                  <a:cubicBezTo>
                    <a:pt x="14" y="49"/>
                    <a:pt x="14" y="49"/>
                    <a:pt x="14" y="49"/>
                  </a:cubicBezTo>
                  <a:cubicBezTo>
                    <a:pt x="14" y="49"/>
                    <a:pt x="14" y="49"/>
                    <a:pt x="14" y="49"/>
                  </a:cubicBezTo>
                  <a:cubicBezTo>
                    <a:pt x="18" y="48"/>
                    <a:pt x="18" y="48"/>
                    <a:pt x="18" y="48"/>
                  </a:cubicBezTo>
                  <a:cubicBezTo>
                    <a:pt x="18" y="48"/>
                    <a:pt x="18" y="48"/>
                    <a:pt x="18" y="48"/>
                  </a:cubicBezTo>
                  <a:cubicBezTo>
                    <a:pt x="19" y="49"/>
                    <a:pt x="19" y="49"/>
                    <a:pt x="19" y="49"/>
                  </a:cubicBezTo>
                  <a:cubicBezTo>
                    <a:pt x="19" y="48"/>
                    <a:pt x="19" y="48"/>
                    <a:pt x="19" y="48"/>
                  </a:cubicBezTo>
                  <a:cubicBezTo>
                    <a:pt x="18" y="48"/>
                    <a:pt x="18" y="48"/>
                    <a:pt x="18" y="48"/>
                  </a:cubicBezTo>
                  <a:cubicBezTo>
                    <a:pt x="19" y="47"/>
                    <a:pt x="19" y="47"/>
                    <a:pt x="19" y="47"/>
                  </a:cubicBezTo>
                  <a:cubicBezTo>
                    <a:pt x="20" y="47"/>
                    <a:pt x="20" y="47"/>
                    <a:pt x="20" y="47"/>
                  </a:cubicBezTo>
                  <a:cubicBezTo>
                    <a:pt x="21" y="47"/>
                    <a:pt x="21" y="47"/>
                    <a:pt x="21" y="47"/>
                  </a:cubicBezTo>
                  <a:cubicBezTo>
                    <a:pt x="22" y="47"/>
                    <a:pt x="22" y="47"/>
                    <a:pt x="22" y="47"/>
                  </a:cubicBezTo>
                  <a:cubicBezTo>
                    <a:pt x="23" y="47"/>
                    <a:pt x="23" y="47"/>
                    <a:pt x="23" y="47"/>
                  </a:cubicBezTo>
                  <a:cubicBezTo>
                    <a:pt x="23" y="47"/>
                    <a:pt x="23" y="47"/>
                    <a:pt x="23" y="47"/>
                  </a:cubicBezTo>
                  <a:cubicBezTo>
                    <a:pt x="24" y="47"/>
                    <a:pt x="24" y="47"/>
                    <a:pt x="24" y="47"/>
                  </a:cubicBezTo>
                  <a:cubicBezTo>
                    <a:pt x="25" y="47"/>
                    <a:pt x="25" y="47"/>
                    <a:pt x="25" y="47"/>
                  </a:cubicBezTo>
                  <a:cubicBezTo>
                    <a:pt x="26" y="47"/>
                    <a:pt x="26" y="47"/>
                    <a:pt x="26" y="47"/>
                  </a:cubicBezTo>
                  <a:cubicBezTo>
                    <a:pt x="27" y="47"/>
                    <a:pt x="27" y="47"/>
                    <a:pt x="27" y="47"/>
                  </a:cubicBezTo>
                  <a:cubicBezTo>
                    <a:pt x="27" y="47"/>
                    <a:pt x="27" y="47"/>
                    <a:pt x="27" y="47"/>
                  </a:cubicBezTo>
                  <a:cubicBezTo>
                    <a:pt x="28" y="48"/>
                    <a:pt x="28" y="48"/>
                    <a:pt x="28" y="48"/>
                  </a:cubicBezTo>
                  <a:cubicBezTo>
                    <a:pt x="29" y="48"/>
                    <a:pt x="29" y="48"/>
                    <a:pt x="29" y="48"/>
                  </a:cubicBezTo>
                  <a:cubicBezTo>
                    <a:pt x="29" y="48"/>
                    <a:pt x="29" y="48"/>
                    <a:pt x="29" y="48"/>
                  </a:cubicBezTo>
                  <a:cubicBezTo>
                    <a:pt x="30" y="48"/>
                    <a:pt x="30" y="48"/>
                    <a:pt x="30" y="48"/>
                  </a:cubicBezTo>
                  <a:cubicBezTo>
                    <a:pt x="30" y="48"/>
                    <a:pt x="30" y="48"/>
                    <a:pt x="30" y="48"/>
                  </a:cubicBezTo>
                  <a:cubicBezTo>
                    <a:pt x="31" y="47"/>
                    <a:pt x="31" y="47"/>
                    <a:pt x="31" y="47"/>
                  </a:cubicBezTo>
                  <a:cubicBezTo>
                    <a:pt x="31" y="46"/>
                    <a:pt x="31" y="46"/>
                    <a:pt x="31" y="46"/>
                  </a:cubicBezTo>
                  <a:cubicBezTo>
                    <a:pt x="32" y="45"/>
                    <a:pt x="32" y="45"/>
                    <a:pt x="32" y="45"/>
                  </a:cubicBezTo>
                  <a:cubicBezTo>
                    <a:pt x="33" y="45"/>
                    <a:pt x="33" y="45"/>
                    <a:pt x="33" y="45"/>
                  </a:cubicBezTo>
                  <a:cubicBezTo>
                    <a:pt x="33" y="44"/>
                    <a:pt x="33" y="44"/>
                    <a:pt x="33" y="44"/>
                  </a:cubicBezTo>
                  <a:cubicBezTo>
                    <a:pt x="34" y="43"/>
                    <a:pt x="34" y="43"/>
                    <a:pt x="34" y="43"/>
                  </a:cubicBezTo>
                  <a:cubicBezTo>
                    <a:pt x="35" y="43"/>
                    <a:pt x="35" y="43"/>
                    <a:pt x="35" y="43"/>
                  </a:cubicBezTo>
                  <a:cubicBezTo>
                    <a:pt x="35" y="42"/>
                    <a:pt x="35" y="42"/>
                    <a:pt x="35" y="42"/>
                  </a:cubicBezTo>
                  <a:cubicBezTo>
                    <a:pt x="34" y="42"/>
                    <a:pt x="34" y="42"/>
                    <a:pt x="34" y="42"/>
                  </a:cubicBezTo>
                  <a:cubicBezTo>
                    <a:pt x="34" y="41"/>
                    <a:pt x="34" y="41"/>
                    <a:pt x="34" y="41"/>
                  </a:cubicBezTo>
                  <a:cubicBezTo>
                    <a:pt x="35" y="41"/>
                    <a:pt x="35" y="41"/>
                    <a:pt x="35" y="41"/>
                  </a:cubicBezTo>
                  <a:cubicBezTo>
                    <a:pt x="36" y="40"/>
                    <a:pt x="36" y="40"/>
                    <a:pt x="36" y="40"/>
                  </a:cubicBezTo>
                  <a:cubicBezTo>
                    <a:pt x="37" y="41"/>
                    <a:pt x="37" y="41"/>
                    <a:pt x="37" y="41"/>
                  </a:cubicBezTo>
                  <a:cubicBezTo>
                    <a:pt x="38" y="40"/>
                    <a:pt x="38" y="40"/>
                    <a:pt x="38" y="40"/>
                  </a:cubicBezTo>
                  <a:cubicBezTo>
                    <a:pt x="38" y="39"/>
                    <a:pt x="38" y="39"/>
                    <a:pt x="38" y="39"/>
                  </a:cubicBezTo>
                  <a:cubicBezTo>
                    <a:pt x="38" y="39"/>
                    <a:pt x="38" y="39"/>
                    <a:pt x="38" y="39"/>
                  </a:cubicBezTo>
                  <a:cubicBezTo>
                    <a:pt x="37" y="39"/>
                    <a:pt x="37" y="39"/>
                    <a:pt x="37" y="39"/>
                  </a:cubicBezTo>
                  <a:cubicBezTo>
                    <a:pt x="36" y="39"/>
                    <a:pt x="36" y="39"/>
                    <a:pt x="36" y="39"/>
                  </a:cubicBezTo>
                  <a:cubicBezTo>
                    <a:pt x="36" y="38"/>
                    <a:pt x="36" y="38"/>
                    <a:pt x="36" y="38"/>
                  </a:cubicBezTo>
                  <a:cubicBezTo>
                    <a:pt x="36" y="38"/>
                    <a:pt x="36" y="38"/>
                    <a:pt x="36" y="38"/>
                  </a:cubicBezTo>
                  <a:cubicBezTo>
                    <a:pt x="37" y="38"/>
                    <a:pt x="37" y="38"/>
                    <a:pt x="37" y="38"/>
                  </a:cubicBezTo>
                  <a:cubicBezTo>
                    <a:pt x="38" y="38"/>
                    <a:pt x="38" y="38"/>
                    <a:pt x="38" y="38"/>
                  </a:cubicBezTo>
                  <a:cubicBezTo>
                    <a:pt x="39" y="37"/>
                    <a:pt x="39" y="37"/>
                    <a:pt x="39" y="37"/>
                  </a:cubicBezTo>
                  <a:cubicBezTo>
                    <a:pt x="40" y="37"/>
                    <a:pt x="40" y="37"/>
                    <a:pt x="40" y="37"/>
                  </a:cubicBezTo>
                  <a:cubicBezTo>
                    <a:pt x="40" y="37"/>
                    <a:pt x="40" y="37"/>
                    <a:pt x="40" y="37"/>
                  </a:cubicBezTo>
                  <a:cubicBezTo>
                    <a:pt x="40" y="36"/>
                    <a:pt x="40" y="36"/>
                    <a:pt x="40" y="36"/>
                  </a:cubicBezTo>
                  <a:cubicBezTo>
                    <a:pt x="40" y="36"/>
                    <a:pt x="40" y="36"/>
                    <a:pt x="40" y="36"/>
                  </a:cubicBezTo>
                  <a:cubicBezTo>
                    <a:pt x="40" y="36"/>
                    <a:pt x="40" y="36"/>
                    <a:pt x="40" y="36"/>
                  </a:cubicBezTo>
                  <a:cubicBezTo>
                    <a:pt x="39" y="36"/>
                    <a:pt x="39" y="36"/>
                    <a:pt x="39" y="36"/>
                  </a:cubicBezTo>
                  <a:cubicBezTo>
                    <a:pt x="39" y="37"/>
                    <a:pt x="39" y="37"/>
                    <a:pt x="39" y="37"/>
                  </a:cubicBezTo>
                  <a:cubicBezTo>
                    <a:pt x="39" y="37"/>
                    <a:pt x="39" y="37"/>
                    <a:pt x="39" y="37"/>
                  </a:cubicBezTo>
                  <a:cubicBezTo>
                    <a:pt x="37" y="37"/>
                    <a:pt x="37" y="37"/>
                    <a:pt x="37" y="37"/>
                  </a:cubicBezTo>
                  <a:cubicBezTo>
                    <a:pt x="36" y="37"/>
                    <a:pt x="36" y="37"/>
                    <a:pt x="36" y="37"/>
                  </a:cubicBezTo>
                  <a:cubicBezTo>
                    <a:pt x="36" y="37"/>
                    <a:pt x="36" y="37"/>
                    <a:pt x="36" y="37"/>
                  </a:cubicBezTo>
                  <a:cubicBezTo>
                    <a:pt x="35" y="38"/>
                    <a:pt x="35" y="38"/>
                    <a:pt x="35" y="38"/>
                  </a:cubicBezTo>
                  <a:cubicBezTo>
                    <a:pt x="35" y="38"/>
                    <a:pt x="35" y="38"/>
                    <a:pt x="35" y="38"/>
                  </a:cubicBezTo>
                  <a:cubicBezTo>
                    <a:pt x="34" y="37"/>
                    <a:pt x="34" y="37"/>
                    <a:pt x="34" y="37"/>
                  </a:cubicBezTo>
                  <a:cubicBezTo>
                    <a:pt x="33" y="37"/>
                    <a:pt x="33" y="37"/>
                    <a:pt x="33" y="37"/>
                  </a:cubicBezTo>
                  <a:cubicBezTo>
                    <a:pt x="33" y="37"/>
                    <a:pt x="33" y="37"/>
                    <a:pt x="33" y="37"/>
                  </a:cubicBezTo>
                  <a:cubicBezTo>
                    <a:pt x="33" y="37"/>
                    <a:pt x="33" y="37"/>
                    <a:pt x="33" y="37"/>
                  </a:cubicBezTo>
                  <a:cubicBezTo>
                    <a:pt x="32" y="37"/>
                    <a:pt x="32" y="37"/>
                    <a:pt x="32" y="37"/>
                  </a:cubicBezTo>
                  <a:cubicBezTo>
                    <a:pt x="32" y="37"/>
                    <a:pt x="32" y="37"/>
                    <a:pt x="32" y="37"/>
                  </a:cubicBezTo>
                  <a:cubicBezTo>
                    <a:pt x="31" y="37"/>
                    <a:pt x="31" y="37"/>
                    <a:pt x="31" y="37"/>
                  </a:cubicBezTo>
                  <a:cubicBezTo>
                    <a:pt x="31" y="37"/>
                    <a:pt x="31" y="37"/>
                    <a:pt x="31" y="37"/>
                  </a:cubicBezTo>
                  <a:cubicBezTo>
                    <a:pt x="31" y="36"/>
                    <a:pt x="31" y="36"/>
                    <a:pt x="31" y="36"/>
                  </a:cubicBezTo>
                  <a:cubicBezTo>
                    <a:pt x="31" y="36"/>
                    <a:pt x="31" y="36"/>
                    <a:pt x="31" y="36"/>
                  </a:cubicBezTo>
                  <a:cubicBezTo>
                    <a:pt x="31" y="36"/>
                    <a:pt x="31" y="36"/>
                    <a:pt x="31" y="36"/>
                  </a:cubicBezTo>
                  <a:cubicBezTo>
                    <a:pt x="30" y="35"/>
                    <a:pt x="30" y="35"/>
                    <a:pt x="30" y="35"/>
                  </a:cubicBezTo>
                  <a:cubicBezTo>
                    <a:pt x="31" y="35"/>
                    <a:pt x="31" y="35"/>
                    <a:pt x="31" y="35"/>
                  </a:cubicBezTo>
                  <a:cubicBezTo>
                    <a:pt x="31" y="34"/>
                    <a:pt x="31" y="34"/>
                    <a:pt x="31" y="34"/>
                  </a:cubicBezTo>
                  <a:cubicBezTo>
                    <a:pt x="32" y="34"/>
                    <a:pt x="32" y="34"/>
                    <a:pt x="32" y="34"/>
                  </a:cubicBezTo>
                  <a:cubicBezTo>
                    <a:pt x="32" y="33"/>
                    <a:pt x="32" y="33"/>
                    <a:pt x="32" y="33"/>
                  </a:cubicBezTo>
                  <a:cubicBezTo>
                    <a:pt x="32" y="33"/>
                    <a:pt x="32" y="33"/>
                    <a:pt x="32" y="33"/>
                  </a:cubicBezTo>
                  <a:cubicBezTo>
                    <a:pt x="33" y="33"/>
                    <a:pt x="33" y="33"/>
                    <a:pt x="33" y="33"/>
                  </a:cubicBezTo>
                  <a:cubicBezTo>
                    <a:pt x="32" y="33"/>
                    <a:pt x="32" y="33"/>
                    <a:pt x="32" y="33"/>
                  </a:cubicBezTo>
                  <a:cubicBezTo>
                    <a:pt x="32" y="32"/>
                    <a:pt x="32" y="32"/>
                    <a:pt x="32" y="32"/>
                  </a:cubicBezTo>
                  <a:cubicBezTo>
                    <a:pt x="32" y="32"/>
                    <a:pt x="32" y="32"/>
                    <a:pt x="32" y="32"/>
                  </a:cubicBezTo>
                  <a:cubicBezTo>
                    <a:pt x="33" y="32"/>
                    <a:pt x="33" y="32"/>
                    <a:pt x="33" y="32"/>
                  </a:cubicBezTo>
                  <a:cubicBezTo>
                    <a:pt x="34" y="31"/>
                    <a:pt x="34" y="31"/>
                    <a:pt x="34" y="31"/>
                  </a:cubicBezTo>
                  <a:cubicBezTo>
                    <a:pt x="34" y="31"/>
                    <a:pt x="34" y="31"/>
                    <a:pt x="34" y="31"/>
                  </a:cubicBezTo>
                  <a:cubicBezTo>
                    <a:pt x="34" y="30"/>
                    <a:pt x="34" y="30"/>
                    <a:pt x="34" y="30"/>
                  </a:cubicBezTo>
                  <a:cubicBezTo>
                    <a:pt x="36" y="30"/>
                    <a:pt x="36" y="30"/>
                    <a:pt x="36" y="30"/>
                  </a:cubicBezTo>
                  <a:cubicBezTo>
                    <a:pt x="36" y="30"/>
                    <a:pt x="36" y="30"/>
                    <a:pt x="36" y="30"/>
                  </a:cubicBezTo>
                  <a:cubicBezTo>
                    <a:pt x="37" y="29"/>
                    <a:pt x="37" y="29"/>
                    <a:pt x="37" y="29"/>
                  </a:cubicBezTo>
                  <a:cubicBezTo>
                    <a:pt x="38" y="29"/>
                    <a:pt x="38" y="29"/>
                    <a:pt x="38" y="29"/>
                  </a:cubicBezTo>
                  <a:cubicBezTo>
                    <a:pt x="39" y="29"/>
                    <a:pt x="39" y="29"/>
                    <a:pt x="39" y="29"/>
                  </a:cubicBezTo>
                  <a:cubicBezTo>
                    <a:pt x="39" y="29"/>
                    <a:pt x="39" y="29"/>
                    <a:pt x="39" y="29"/>
                  </a:cubicBezTo>
                  <a:cubicBezTo>
                    <a:pt x="38" y="29"/>
                    <a:pt x="38" y="29"/>
                    <a:pt x="38" y="29"/>
                  </a:cubicBezTo>
                  <a:cubicBezTo>
                    <a:pt x="38" y="28"/>
                    <a:pt x="38" y="28"/>
                    <a:pt x="38" y="28"/>
                  </a:cubicBezTo>
                  <a:cubicBezTo>
                    <a:pt x="39" y="28"/>
                    <a:pt x="39" y="28"/>
                    <a:pt x="39" y="28"/>
                  </a:cubicBezTo>
                  <a:cubicBezTo>
                    <a:pt x="39" y="28"/>
                    <a:pt x="39" y="28"/>
                    <a:pt x="39" y="28"/>
                  </a:cubicBezTo>
                  <a:cubicBezTo>
                    <a:pt x="39" y="29"/>
                    <a:pt x="39" y="29"/>
                    <a:pt x="39" y="29"/>
                  </a:cubicBezTo>
                  <a:cubicBezTo>
                    <a:pt x="40" y="28"/>
                    <a:pt x="40" y="28"/>
                    <a:pt x="40" y="28"/>
                  </a:cubicBezTo>
                  <a:cubicBezTo>
                    <a:pt x="41" y="27"/>
                    <a:pt x="41" y="27"/>
                    <a:pt x="41" y="27"/>
                  </a:cubicBezTo>
                  <a:cubicBezTo>
                    <a:pt x="41" y="27"/>
                    <a:pt x="41" y="27"/>
                    <a:pt x="41" y="27"/>
                  </a:cubicBezTo>
                  <a:cubicBezTo>
                    <a:pt x="41" y="26"/>
                    <a:pt x="41" y="26"/>
                    <a:pt x="41" y="26"/>
                  </a:cubicBezTo>
                  <a:cubicBezTo>
                    <a:pt x="42" y="26"/>
                    <a:pt x="42" y="26"/>
                    <a:pt x="42" y="26"/>
                  </a:cubicBezTo>
                  <a:cubicBezTo>
                    <a:pt x="43" y="26"/>
                    <a:pt x="43" y="26"/>
                    <a:pt x="43" y="26"/>
                  </a:cubicBezTo>
                  <a:cubicBezTo>
                    <a:pt x="43" y="25"/>
                    <a:pt x="43" y="25"/>
                    <a:pt x="43" y="25"/>
                  </a:cubicBezTo>
                  <a:cubicBezTo>
                    <a:pt x="44" y="25"/>
                    <a:pt x="44" y="25"/>
                    <a:pt x="44" y="25"/>
                  </a:cubicBezTo>
                  <a:cubicBezTo>
                    <a:pt x="44" y="25"/>
                    <a:pt x="44" y="25"/>
                    <a:pt x="44" y="25"/>
                  </a:cubicBezTo>
                  <a:cubicBezTo>
                    <a:pt x="44" y="25"/>
                    <a:pt x="44" y="25"/>
                    <a:pt x="44" y="25"/>
                  </a:cubicBezTo>
                  <a:cubicBezTo>
                    <a:pt x="45" y="26"/>
                    <a:pt x="45" y="26"/>
                    <a:pt x="45" y="26"/>
                  </a:cubicBezTo>
                  <a:cubicBezTo>
                    <a:pt x="45" y="27"/>
                    <a:pt x="45" y="27"/>
                    <a:pt x="45" y="27"/>
                  </a:cubicBezTo>
                  <a:cubicBezTo>
                    <a:pt x="45" y="28"/>
                    <a:pt x="45" y="28"/>
                    <a:pt x="45" y="28"/>
                  </a:cubicBezTo>
                  <a:cubicBezTo>
                    <a:pt x="45" y="29"/>
                    <a:pt x="45" y="29"/>
                    <a:pt x="45" y="29"/>
                  </a:cubicBezTo>
                  <a:cubicBezTo>
                    <a:pt x="45" y="30"/>
                    <a:pt x="45" y="30"/>
                    <a:pt x="45" y="30"/>
                  </a:cubicBezTo>
                  <a:cubicBezTo>
                    <a:pt x="45" y="30"/>
                    <a:pt x="45" y="30"/>
                    <a:pt x="45" y="30"/>
                  </a:cubicBezTo>
                  <a:cubicBezTo>
                    <a:pt x="45" y="30"/>
                    <a:pt x="45" y="30"/>
                    <a:pt x="45" y="30"/>
                  </a:cubicBezTo>
                  <a:cubicBezTo>
                    <a:pt x="46" y="29"/>
                    <a:pt x="46" y="29"/>
                    <a:pt x="46" y="29"/>
                  </a:cubicBezTo>
                  <a:cubicBezTo>
                    <a:pt x="45" y="27"/>
                    <a:pt x="45" y="27"/>
                    <a:pt x="45" y="27"/>
                  </a:cubicBezTo>
                  <a:cubicBezTo>
                    <a:pt x="45" y="27"/>
                    <a:pt x="45" y="27"/>
                    <a:pt x="45" y="27"/>
                  </a:cubicBezTo>
                  <a:cubicBezTo>
                    <a:pt x="45" y="26"/>
                    <a:pt x="45" y="26"/>
                    <a:pt x="45" y="26"/>
                  </a:cubicBezTo>
                  <a:cubicBezTo>
                    <a:pt x="45" y="25"/>
                    <a:pt x="45" y="25"/>
                    <a:pt x="45" y="25"/>
                  </a:cubicBezTo>
                  <a:cubicBezTo>
                    <a:pt x="46" y="25"/>
                    <a:pt x="46" y="25"/>
                    <a:pt x="46" y="25"/>
                  </a:cubicBezTo>
                  <a:cubicBezTo>
                    <a:pt x="46" y="25"/>
                    <a:pt x="46" y="25"/>
                    <a:pt x="46" y="25"/>
                  </a:cubicBezTo>
                  <a:cubicBezTo>
                    <a:pt x="46" y="24"/>
                    <a:pt x="46" y="24"/>
                    <a:pt x="46" y="24"/>
                  </a:cubicBezTo>
                  <a:cubicBezTo>
                    <a:pt x="47" y="24"/>
                    <a:pt x="47" y="24"/>
                    <a:pt x="47" y="24"/>
                  </a:cubicBezTo>
                  <a:cubicBezTo>
                    <a:pt x="47" y="24"/>
                    <a:pt x="47" y="24"/>
                    <a:pt x="47" y="24"/>
                  </a:cubicBezTo>
                  <a:cubicBezTo>
                    <a:pt x="47" y="25"/>
                    <a:pt x="47" y="25"/>
                    <a:pt x="47" y="25"/>
                  </a:cubicBezTo>
                  <a:cubicBezTo>
                    <a:pt x="48" y="25"/>
                    <a:pt x="48" y="25"/>
                    <a:pt x="48" y="25"/>
                  </a:cubicBezTo>
                  <a:cubicBezTo>
                    <a:pt x="48" y="25"/>
                    <a:pt x="48" y="25"/>
                    <a:pt x="48" y="25"/>
                  </a:cubicBezTo>
                  <a:cubicBezTo>
                    <a:pt x="48" y="25"/>
                    <a:pt x="48" y="25"/>
                    <a:pt x="48" y="25"/>
                  </a:cubicBezTo>
                  <a:cubicBezTo>
                    <a:pt x="48" y="26"/>
                    <a:pt x="48" y="26"/>
                    <a:pt x="48" y="26"/>
                  </a:cubicBezTo>
                  <a:cubicBezTo>
                    <a:pt x="48" y="26"/>
                    <a:pt x="48" y="26"/>
                    <a:pt x="48" y="26"/>
                  </a:cubicBezTo>
                  <a:cubicBezTo>
                    <a:pt x="49" y="27"/>
                    <a:pt x="49" y="27"/>
                    <a:pt x="49" y="27"/>
                  </a:cubicBezTo>
                  <a:cubicBezTo>
                    <a:pt x="50" y="26"/>
                    <a:pt x="50" y="26"/>
                    <a:pt x="50" y="26"/>
                  </a:cubicBezTo>
                  <a:cubicBezTo>
                    <a:pt x="51" y="26"/>
                    <a:pt x="51" y="26"/>
                    <a:pt x="51" y="26"/>
                  </a:cubicBezTo>
                  <a:cubicBezTo>
                    <a:pt x="51" y="26"/>
                    <a:pt x="51" y="26"/>
                    <a:pt x="51" y="26"/>
                  </a:cubicBezTo>
                  <a:cubicBezTo>
                    <a:pt x="51" y="26"/>
                    <a:pt x="51" y="26"/>
                    <a:pt x="51" y="26"/>
                  </a:cubicBezTo>
                  <a:cubicBezTo>
                    <a:pt x="51" y="25"/>
                    <a:pt x="51" y="25"/>
                    <a:pt x="51" y="25"/>
                  </a:cubicBezTo>
                  <a:cubicBezTo>
                    <a:pt x="51" y="25"/>
                    <a:pt x="51" y="25"/>
                    <a:pt x="51" y="25"/>
                  </a:cubicBezTo>
                  <a:cubicBezTo>
                    <a:pt x="52" y="25"/>
                    <a:pt x="52" y="25"/>
                    <a:pt x="52" y="25"/>
                  </a:cubicBezTo>
                  <a:cubicBezTo>
                    <a:pt x="52" y="24"/>
                    <a:pt x="52" y="24"/>
                    <a:pt x="52" y="24"/>
                  </a:cubicBezTo>
                  <a:cubicBezTo>
                    <a:pt x="52" y="24"/>
                    <a:pt x="52" y="24"/>
                    <a:pt x="52" y="24"/>
                  </a:cubicBezTo>
                  <a:cubicBezTo>
                    <a:pt x="53" y="24"/>
                    <a:pt x="53" y="24"/>
                    <a:pt x="53" y="24"/>
                  </a:cubicBezTo>
                  <a:cubicBezTo>
                    <a:pt x="54" y="23"/>
                    <a:pt x="54" y="23"/>
                    <a:pt x="54" y="23"/>
                  </a:cubicBezTo>
                  <a:cubicBezTo>
                    <a:pt x="55" y="22"/>
                    <a:pt x="55" y="22"/>
                    <a:pt x="55" y="22"/>
                  </a:cubicBezTo>
                  <a:cubicBezTo>
                    <a:pt x="55" y="21"/>
                    <a:pt x="55" y="21"/>
                    <a:pt x="55" y="21"/>
                  </a:cubicBezTo>
                  <a:cubicBezTo>
                    <a:pt x="54" y="21"/>
                    <a:pt x="54" y="21"/>
                    <a:pt x="54" y="21"/>
                  </a:cubicBezTo>
                  <a:cubicBezTo>
                    <a:pt x="54" y="21"/>
                    <a:pt x="54" y="21"/>
                    <a:pt x="54" y="21"/>
                  </a:cubicBezTo>
                  <a:cubicBezTo>
                    <a:pt x="54" y="21"/>
                    <a:pt x="54" y="21"/>
                    <a:pt x="54" y="21"/>
                  </a:cubicBezTo>
                  <a:cubicBezTo>
                    <a:pt x="54" y="20"/>
                    <a:pt x="54" y="20"/>
                    <a:pt x="54" y="20"/>
                  </a:cubicBezTo>
                  <a:cubicBezTo>
                    <a:pt x="55" y="20"/>
                    <a:pt x="55" y="20"/>
                    <a:pt x="55" y="20"/>
                  </a:cubicBezTo>
                  <a:cubicBezTo>
                    <a:pt x="55" y="19"/>
                    <a:pt x="55" y="19"/>
                    <a:pt x="55" y="19"/>
                  </a:cubicBezTo>
                  <a:cubicBezTo>
                    <a:pt x="55" y="18"/>
                    <a:pt x="55" y="18"/>
                    <a:pt x="55" y="18"/>
                  </a:cubicBezTo>
                  <a:cubicBezTo>
                    <a:pt x="55" y="17"/>
                    <a:pt x="55" y="17"/>
                    <a:pt x="55" y="17"/>
                  </a:cubicBezTo>
                  <a:cubicBezTo>
                    <a:pt x="55" y="17"/>
                    <a:pt x="55" y="17"/>
                    <a:pt x="55" y="17"/>
                  </a:cubicBezTo>
                  <a:cubicBezTo>
                    <a:pt x="57" y="17"/>
                    <a:pt x="57" y="17"/>
                    <a:pt x="57" y="17"/>
                  </a:cubicBezTo>
                  <a:cubicBezTo>
                    <a:pt x="58" y="16"/>
                    <a:pt x="58" y="16"/>
                    <a:pt x="58" y="16"/>
                  </a:cubicBezTo>
                  <a:cubicBezTo>
                    <a:pt x="59" y="16"/>
                    <a:pt x="59" y="16"/>
                    <a:pt x="59" y="16"/>
                  </a:cubicBezTo>
                  <a:cubicBezTo>
                    <a:pt x="59" y="16"/>
                    <a:pt x="59" y="16"/>
                    <a:pt x="59" y="16"/>
                  </a:cubicBezTo>
                  <a:cubicBezTo>
                    <a:pt x="59" y="16"/>
                    <a:pt x="59" y="16"/>
                    <a:pt x="59" y="16"/>
                  </a:cubicBezTo>
                  <a:cubicBezTo>
                    <a:pt x="59" y="17"/>
                    <a:pt x="59" y="17"/>
                    <a:pt x="59" y="17"/>
                  </a:cubicBezTo>
                  <a:cubicBezTo>
                    <a:pt x="60" y="18"/>
                    <a:pt x="60" y="18"/>
                    <a:pt x="60" y="18"/>
                  </a:cubicBezTo>
                  <a:cubicBezTo>
                    <a:pt x="60" y="19"/>
                    <a:pt x="60" y="19"/>
                    <a:pt x="60" y="19"/>
                  </a:cubicBezTo>
                  <a:cubicBezTo>
                    <a:pt x="60" y="20"/>
                    <a:pt x="60" y="20"/>
                    <a:pt x="60" y="20"/>
                  </a:cubicBezTo>
                  <a:cubicBezTo>
                    <a:pt x="60" y="22"/>
                    <a:pt x="60" y="22"/>
                    <a:pt x="60" y="22"/>
                  </a:cubicBezTo>
                  <a:cubicBezTo>
                    <a:pt x="60" y="22"/>
                    <a:pt x="60" y="22"/>
                    <a:pt x="60" y="22"/>
                  </a:cubicBezTo>
                  <a:cubicBezTo>
                    <a:pt x="61" y="23"/>
                    <a:pt x="61" y="23"/>
                    <a:pt x="61" y="23"/>
                  </a:cubicBezTo>
                  <a:cubicBezTo>
                    <a:pt x="62" y="24"/>
                    <a:pt x="62" y="24"/>
                    <a:pt x="62" y="24"/>
                  </a:cubicBezTo>
                  <a:cubicBezTo>
                    <a:pt x="62" y="24"/>
                    <a:pt x="62" y="24"/>
                    <a:pt x="62" y="24"/>
                  </a:cubicBezTo>
                  <a:cubicBezTo>
                    <a:pt x="62" y="24"/>
                    <a:pt x="62" y="24"/>
                    <a:pt x="62" y="24"/>
                  </a:cubicBezTo>
                  <a:cubicBezTo>
                    <a:pt x="62" y="22"/>
                    <a:pt x="62" y="22"/>
                    <a:pt x="62" y="22"/>
                  </a:cubicBezTo>
                  <a:cubicBezTo>
                    <a:pt x="62" y="22"/>
                    <a:pt x="62" y="22"/>
                    <a:pt x="62" y="22"/>
                  </a:cubicBezTo>
                  <a:cubicBezTo>
                    <a:pt x="61" y="20"/>
                    <a:pt x="61" y="20"/>
                    <a:pt x="61" y="20"/>
                  </a:cubicBezTo>
                  <a:cubicBezTo>
                    <a:pt x="61" y="19"/>
                    <a:pt x="61" y="19"/>
                    <a:pt x="61" y="19"/>
                  </a:cubicBezTo>
                  <a:cubicBezTo>
                    <a:pt x="61" y="18"/>
                    <a:pt x="61" y="18"/>
                    <a:pt x="61" y="18"/>
                  </a:cubicBezTo>
                  <a:cubicBezTo>
                    <a:pt x="62" y="18"/>
                    <a:pt x="62" y="18"/>
                    <a:pt x="62" y="18"/>
                  </a:cubicBezTo>
                  <a:cubicBezTo>
                    <a:pt x="61" y="17"/>
                    <a:pt x="61" y="17"/>
                    <a:pt x="61" y="17"/>
                  </a:cubicBezTo>
                  <a:cubicBezTo>
                    <a:pt x="61" y="16"/>
                    <a:pt x="61" y="16"/>
                    <a:pt x="61" y="16"/>
                  </a:cubicBezTo>
                  <a:cubicBezTo>
                    <a:pt x="61" y="16"/>
                    <a:pt x="61" y="16"/>
                    <a:pt x="61" y="16"/>
                  </a:cubicBezTo>
                  <a:cubicBezTo>
                    <a:pt x="61" y="15"/>
                    <a:pt x="61" y="15"/>
                    <a:pt x="61" y="15"/>
                  </a:cubicBezTo>
                  <a:cubicBezTo>
                    <a:pt x="61" y="15"/>
                    <a:pt x="61" y="15"/>
                    <a:pt x="61" y="15"/>
                  </a:cubicBezTo>
                  <a:cubicBezTo>
                    <a:pt x="62" y="14"/>
                    <a:pt x="62" y="14"/>
                    <a:pt x="62" y="14"/>
                  </a:cubicBezTo>
                  <a:cubicBezTo>
                    <a:pt x="62" y="14"/>
                    <a:pt x="62" y="14"/>
                    <a:pt x="62" y="14"/>
                  </a:cubicBezTo>
                  <a:cubicBezTo>
                    <a:pt x="63" y="14"/>
                    <a:pt x="63" y="14"/>
                    <a:pt x="63" y="14"/>
                  </a:cubicBezTo>
                  <a:cubicBezTo>
                    <a:pt x="64" y="14"/>
                    <a:pt x="64" y="14"/>
                    <a:pt x="64" y="14"/>
                  </a:cubicBezTo>
                  <a:cubicBezTo>
                    <a:pt x="64" y="14"/>
                    <a:pt x="64" y="14"/>
                    <a:pt x="64" y="14"/>
                  </a:cubicBezTo>
                  <a:cubicBezTo>
                    <a:pt x="65" y="15"/>
                    <a:pt x="65" y="15"/>
                    <a:pt x="65" y="15"/>
                  </a:cubicBezTo>
                  <a:cubicBezTo>
                    <a:pt x="67" y="14"/>
                    <a:pt x="67" y="14"/>
                    <a:pt x="67" y="14"/>
                  </a:cubicBezTo>
                  <a:cubicBezTo>
                    <a:pt x="69" y="14"/>
                    <a:pt x="69" y="14"/>
                    <a:pt x="69" y="14"/>
                  </a:cubicBezTo>
                  <a:cubicBezTo>
                    <a:pt x="71" y="14"/>
                    <a:pt x="71" y="14"/>
                    <a:pt x="71" y="14"/>
                  </a:cubicBezTo>
                  <a:cubicBezTo>
                    <a:pt x="71" y="14"/>
                    <a:pt x="71" y="14"/>
                    <a:pt x="71" y="14"/>
                  </a:cubicBezTo>
                  <a:cubicBezTo>
                    <a:pt x="71" y="15"/>
                    <a:pt x="71" y="15"/>
                    <a:pt x="71" y="15"/>
                  </a:cubicBezTo>
                  <a:cubicBezTo>
                    <a:pt x="71" y="16"/>
                    <a:pt x="71" y="16"/>
                    <a:pt x="71" y="16"/>
                  </a:cubicBezTo>
                  <a:cubicBezTo>
                    <a:pt x="71" y="16"/>
                    <a:pt x="71" y="16"/>
                    <a:pt x="71" y="16"/>
                  </a:cubicBezTo>
                  <a:cubicBezTo>
                    <a:pt x="72" y="16"/>
                    <a:pt x="72" y="16"/>
                    <a:pt x="72" y="16"/>
                  </a:cubicBezTo>
                  <a:cubicBezTo>
                    <a:pt x="72" y="15"/>
                    <a:pt x="72" y="15"/>
                    <a:pt x="72" y="15"/>
                  </a:cubicBezTo>
                  <a:cubicBezTo>
                    <a:pt x="72" y="15"/>
                    <a:pt x="72" y="15"/>
                    <a:pt x="72" y="15"/>
                  </a:cubicBezTo>
                  <a:cubicBezTo>
                    <a:pt x="72" y="14"/>
                    <a:pt x="72" y="14"/>
                    <a:pt x="72" y="14"/>
                  </a:cubicBezTo>
                  <a:cubicBezTo>
                    <a:pt x="73" y="13"/>
                    <a:pt x="73" y="13"/>
                    <a:pt x="73" y="13"/>
                  </a:cubicBezTo>
                  <a:cubicBezTo>
                    <a:pt x="74" y="13"/>
                    <a:pt x="74" y="13"/>
                    <a:pt x="74" y="13"/>
                  </a:cubicBezTo>
                  <a:cubicBezTo>
                    <a:pt x="74" y="14"/>
                    <a:pt x="74" y="14"/>
                    <a:pt x="74" y="14"/>
                  </a:cubicBezTo>
                  <a:cubicBezTo>
                    <a:pt x="75" y="15"/>
                    <a:pt x="75" y="15"/>
                    <a:pt x="75" y="15"/>
                  </a:cubicBezTo>
                  <a:cubicBezTo>
                    <a:pt x="75" y="15"/>
                    <a:pt x="75" y="15"/>
                    <a:pt x="75" y="15"/>
                  </a:cubicBezTo>
                  <a:cubicBezTo>
                    <a:pt x="75" y="15"/>
                    <a:pt x="75" y="15"/>
                    <a:pt x="75" y="15"/>
                  </a:cubicBezTo>
                  <a:cubicBezTo>
                    <a:pt x="75" y="14"/>
                    <a:pt x="75" y="14"/>
                    <a:pt x="75" y="14"/>
                  </a:cubicBezTo>
                  <a:cubicBezTo>
                    <a:pt x="75" y="13"/>
                    <a:pt x="75" y="13"/>
                    <a:pt x="75" y="13"/>
                  </a:cubicBezTo>
                  <a:cubicBezTo>
                    <a:pt x="74" y="12"/>
                    <a:pt x="74" y="12"/>
                    <a:pt x="74" y="12"/>
                  </a:cubicBezTo>
                  <a:cubicBezTo>
                    <a:pt x="75" y="12"/>
                    <a:pt x="75" y="12"/>
                    <a:pt x="75" y="12"/>
                  </a:cubicBezTo>
                  <a:cubicBezTo>
                    <a:pt x="75" y="12"/>
                    <a:pt x="75" y="12"/>
                    <a:pt x="75" y="12"/>
                  </a:cubicBezTo>
                  <a:cubicBezTo>
                    <a:pt x="76" y="13"/>
                    <a:pt x="76" y="13"/>
                    <a:pt x="76" y="13"/>
                  </a:cubicBezTo>
                  <a:cubicBezTo>
                    <a:pt x="77" y="12"/>
                    <a:pt x="77" y="12"/>
                    <a:pt x="77" y="12"/>
                  </a:cubicBezTo>
                  <a:cubicBezTo>
                    <a:pt x="78" y="12"/>
                    <a:pt x="78" y="12"/>
                    <a:pt x="78" y="12"/>
                  </a:cubicBezTo>
                  <a:cubicBezTo>
                    <a:pt x="79" y="12"/>
                    <a:pt x="79" y="12"/>
                    <a:pt x="79" y="12"/>
                  </a:cubicBezTo>
                  <a:cubicBezTo>
                    <a:pt x="79" y="13"/>
                    <a:pt x="79" y="13"/>
                    <a:pt x="79" y="13"/>
                  </a:cubicBezTo>
                  <a:cubicBezTo>
                    <a:pt x="79" y="14"/>
                    <a:pt x="79" y="14"/>
                    <a:pt x="79" y="14"/>
                  </a:cubicBezTo>
                  <a:cubicBezTo>
                    <a:pt x="79" y="16"/>
                    <a:pt x="79" y="16"/>
                    <a:pt x="79" y="16"/>
                  </a:cubicBezTo>
                  <a:cubicBezTo>
                    <a:pt x="79" y="16"/>
                    <a:pt x="79" y="16"/>
                    <a:pt x="79" y="16"/>
                  </a:cubicBezTo>
                  <a:cubicBezTo>
                    <a:pt x="78" y="18"/>
                    <a:pt x="78" y="18"/>
                    <a:pt x="78" y="18"/>
                  </a:cubicBezTo>
                  <a:cubicBezTo>
                    <a:pt x="78" y="18"/>
                    <a:pt x="78" y="18"/>
                    <a:pt x="78" y="18"/>
                  </a:cubicBezTo>
                  <a:cubicBezTo>
                    <a:pt x="78" y="19"/>
                    <a:pt x="78" y="19"/>
                    <a:pt x="78" y="19"/>
                  </a:cubicBezTo>
                  <a:cubicBezTo>
                    <a:pt x="77" y="19"/>
                    <a:pt x="77" y="19"/>
                    <a:pt x="77" y="19"/>
                  </a:cubicBezTo>
                  <a:cubicBezTo>
                    <a:pt x="77" y="20"/>
                    <a:pt x="77" y="20"/>
                    <a:pt x="77" y="20"/>
                  </a:cubicBezTo>
                  <a:cubicBezTo>
                    <a:pt x="77" y="20"/>
                    <a:pt x="77" y="20"/>
                    <a:pt x="77" y="20"/>
                  </a:cubicBezTo>
                  <a:cubicBezTo>
                    <a:pt x="77" y="20"/>
                    <a:pt x="77" y="20"/>
                    <a:pt x="77" y="20"/>
                  </a:cubicBezTo>
                  <a:cubicBezTo>
                    <a:pt x="77" y="21"/>
                    <a:pt x="77" y="21"/>
                    <a:pt x="77" y="21"/>
                  </a:cubicBezTo>
                  <a:cubicBezTo>
                    <a:pt x="77" y="21"/>
                    <a:pt x="77" y="21"/>
                    <a:pt x="77" y="21"/>
                  </a:cubicBezTo>
                  <a:cubicBezTo>
                    <a:pt x="76" y="22"/>
                    <a:pt x="76" y="22"/>
                    <a:pt x="76" y="22"/>
                  </a:cubicBezTo>
                  <a:cubicBezTo>
                    <a:pt x="76" y="23"/>
                    <a:pt x="76" y="23"/>
                    <a:pt x="76" y="23"/>
                  </a:cubicBezTo>
                  <a:cubicBezTo>
                    <a:pt x="75" y="23"/>
                    <a:pt x="75" y="23"/>
                    <a:pt x="75" y="23"/>
                  </a:cubicBezTo>
                  <a:cubicBezTo>
                    <a:pt x="75" y="24"/>
                    <a:pt x="75" y="24"/>
                    <a:pt x="75" y="24"/>
                  </a:cubicBezTo>
                  <a:cubicBezTo>
                    <a:pt x="75" y="25"/>
                    <a:pt x="75" y="25"/>
                    <a:pt x="75" y="25"/>
                  </a:cubicBezTo>
                  <a:cubicBezTo>
                    <a:pt x="74" y="25"/>
                    <a:pt x="74" y="25"/>
                    <a:pt x="74" y="25"/>
                  </a:cubicBezTo>
                  <a:cubicBezTo>
                    <a:pt x="74" y="26"/>
                    <a:pt x="74" y="26"/>
                    <a:pt x="74" y="26"/>
                  </a:cubicBezTo>
                  <a:cubicBezTo>
                    <a:pt x="74" y="26"/>
                    <a:pt x="74" y="26"/>
                    <a:pt x="74" y="26"/>
                  </a:cubicBezTo>
                  <a:cubicBezTo>
                    <a:pt x="74" y="26"/>
                    <a:pt x="74" y="26"/>
                    <a:pt x="74" y="26"/>
                  </a:cubicBezTo>
                  <a:cubicBezTo>
                    <a:pt x="75" y="25"/>
                    <a:pt x="75" y="25"/>
                    <a:pt x="75" y="25"/>
                  </a:cubicBezTo>
                  <a:cubicBezTo>
                    <a:pt x="76" y="25"/>
                    <a:pt x="76" y="25"/>
                    <a:pt x="76" y="25"/>
                  </a:cubicBezTo>
                  <a:cubicBezTo>
                    <a:pt x="76" y="25"/>
                    <a:pt x="76" y="25"/>
                    <a:pt x="76" y="25"/>
                  </a:cubicBezTo>
                  <a:cubicBezTo>
                    <a:pt x="76" y="24"/>
                    <a:pt x="76" y="24"/>
                    <a:pt x="76" y="24"/>
                  </a:cubicBezTo>
                  <a:cubicBezTo>
                    <a:pt x="77" y="23"/>
                    <a:pt x="77" y="23"/>
                    <a:pt x="77" y="23"/>
                  </a:cubicBezTo>
                  <a:cubicBezTo>
                    <a:pt x="77" y="22"/>
                    <a:pt x="77" y="22"/>
                    <a:pt x="77" y="22"/>
                  </a:cubicBezTo>
                  <a:cubicBezTo>
                    <a:pt x="78" y="22"/>
                    <a:pt x="78" y="22"/>
                    <a:pt x="78" y="22"/>
                  </a:cubicBezTo>
                  <a:cubicBezTo>
                    <a:pt x="78" y="22"/>
                    <a:pt x="78" y="22"/>
                    <a:pt x="78" y="22"/>
                  </a:cubicBezTo>
                  <a:cubicBezTo>
                    <a:pt x="79" y="21"/>
                    <a:pt x="79" y="21"/>
                    <a:pt x="79" y="21"/>
                  </a:cubicBezTo>
                  <a:cubicBezTo>
                    <a:pt x="79" y="21"/>
                    <a:pt x="79" y="21"/>
                    <a:pt x="79" y="21"/>
                  </a:cubicBezTo>
                  <a:cubicBezTo>
                    <a:pt x="79" y="20"/>
                    <a:pt x="79" y="20"/>
                    <a:pt x="79" y="20"/>
                  </a:cubicBezTo>
                  <a:cubicBezTo>
                    <a:pt x="79" y="20"/>
                    <a:pt x="79" y="20"/>
                    <a:pt x="79" y="20"/>
                  </a:cubicBezTo>
                  <a:cubicBezTo>
                    <a:pt x="80" y="19"/>
                    <a:pt x="80" y="19"/>
                    <a:pt x="80" y="19"/>
                  </a:cubicBezTo>
                  <a:cubicBezTo>
                    <a:pt x="80" y="20"/>
                    <a:pt x="80" y="20"/>
                    <a:pt x="80" y="20"/>
                  </a:cubicBezTo>
                  <a:cubicBezTo>
                    <a:pt x="80" y="20"/>
                    <a:pt x="80" y="20"/>
                    <a:pt x="80" y="20"/>
                  </a:cubicBezTo>
                  <a:cubicBezTo>
                    <a:pt x="81" y="21"/>
                    <a:pt x="81" y="21"/>
                    <a:pt x="81" y="21"/>
                  </a:cubicBezTo>
                  <a:cubicBezTo>
                    <a:pt x="81" y="21"/>
                    <a:pt x="81" y="21"/>
                    <a:pt x="81" y="21"/>
                  </a:cubicBezTo>
                  <a:cubicBezTo>
                    <a:pt x="81" y="22"/>
                    <a:pt x="81" y="22"/>
                    <a:pt x="81" y="22"/>
                  </a:cubicBezTo>
                  <a:cubicBezTo>
                    <a:pt x="82" y="23"/>
                    <a:pt x="82" y="23"/>
                    <a:pt x="82" y="23"/>
                  </a:cubicBezTo>
                  <a:cubicBezTo>
                    <a:pt x="82" y="24"/>
                    <a:pt x="82" y="24"/>
                    <a:pt x="82" y="24"/>
                  </a:cubicBezTo>
                  <a:cubicBezTo>
                    <a:pt x="82" y="24"/>
                    <a:pt x="82" y="24"/>
                    <a:pt x="82" y="24"/>
                  </a:cubicBezTo>
                  <a:cubicBezTo>
                    <a:pt x="83" y="25"/>
                    <a:pt x="83" y="25"/>
                    <a:pt x="83" y="25"/>
                  </a:cubicBezTo>
                  <a:cubicBezTo>
                    <a:pt x="83" y="25"/>
                    <a:pt x="83" y="25"/>
                    <a:pt x="83" y="25"/>
                  </a:cubicBezTo>
                  <a:cubicBezTo>
                    <a:pt x="84" y="25"/>
                    <a:pt x="84" y="25"/>
                    <a:pt x="84" y="25"/>
                  </a:cubicBezTo>
                  <a:cubicBezTo>
                    <a:pt x="84" y="24"/>
                    <a:pt x="84" y="24"/>
                    <a:pt x="84" y="24"/>
                  </a:cubicBezTo>
                  <a:cubicBezTo>
                    <a:pt x="84" y="24"/>
                    <a:pt x="84" y="24"/>
                    <a:pt x="84" y="24"/>
                  </a:cubicBezTo>
                  <a:cubicBezTo>
                    <a:pt x="84" y="24"/>
                    <a:pt x="84" y="24"/>
                    <a:pt x="84" y="24"/>
                  </a:cubicBezTo>
                  <a:cubicBezTo>
                    <a:pt x="83" y="23"/>
                    <a:pt x="83" y="23"/>
                    <a:pt x="83" y="23"/>
                  </a:cubicBezTo>
                  <a:cubicBezTo>
                    <a:pt x="83" y="23"/>
                    <a:pt x="83" y="23"/>
                    <a:pt x="83" y="23"/>
                  </a:cubicBezTo>
                  <a:cubicBezTo>
                    <a:pt x="83" y="23"/>
                    <a:pt x="83" y="23"/>
                    <a:pt x="83" y="23"/>
                  </a:cubicBezTo>
                  <a:cubicBezTo>
                    <a:pt x="84" y="23"/>
                    <a:pt x="84" y="23"/>
                    <a:pt x="84" y="23"/>
                  </a:cubicBezTo>
                  <a:cubicBezTo>
                    <a:pt x="84" y="23"/>
                    <a:pt x="84" y="23"/>
                    <a:pt x="84" y="23"/>
                  </a:cubicBezTo>
                  <a:cubicBezTo>
                    <a:pt x="85" y="23"/>
                    <a:pt x="85" y="23"/>
                    <a:pt x="85" y="23"/>
                  </a:cubicBezTo>
                  <a:cubicBezTo>
                    <a:pt x="86" y="23"/>
                    <a:pt x="86" y="23"/>
                    <a:pt x="86" y="23"/>
                  </a:cubicBezTo>
                  <a:cubicBezTo>
                    <a:pt x="86" y="24"/>
                    <a:pt x="86" y="24"/>
                    <a:pt x="86" y="24"/>
                  </a:cubicBezTo>
                  <a:cubicBezTo>
                    <a:pt x="87" y="24"/>
                    <a:pt x="87" y="24"/>
                    <a:pt x="87" y="24"/>
                  </a:cubicBezTo>
                  <a:cubicBezTo>
                    <a:pt x="87" y="23"/>
                    <a:pt x="87" y="23"/>
                    <a:pt x="87" y="23"/>
                  </a:cubicBezTo>
                  <a:cubicBezTo>
                    <a:pt x="87" y="24"/>
                    <a:pt x="87" y="24"/>
                    <a:pt x="87" y="24"/>
                  </a:cubicBezTo>
                  <a:cubicBezTo>
                    <a:pt x="87" y="24"/>
                    <a:pt x="87" y="24"/>
                    <a:pt x="87" y="24"/>
                  </a:cubicBezTo>
                  <a:cubicBezTo>
                    <a:pt x="88" y="24"/>
                    <a:pt x="88" y="24"/>
                    <a:pt x="88" y="24"/>
                  </a:cubicBezTo>
                  <a:cubicBezTo>
                    <a:pt x="88" y="22"/>
                    <a:pt x="88" y="22"/>
                    <a:pt x="88" y="22"/>
                  </a:cubicBezTo>
                  <a:cubicBezTo>
                    <a:pt x="88" y="22"/>
                    <a:pt x="88" y="22"/>
                    <a:pt x="88" y="22"/>
                  </a:cubicBezTo>
                  <a:cubicBezTo>
                    <a:pt x="88" y="20"/>
                    <a:pt x="88" y="20"/>
                    <a:pt x="88" y="20"/>
                  </a:cubicBezTo>
                  <a:cubicBezTo>
                    <a:pt x="88" y="19"/>
                    <a:pt x="88" y="19"/>
                    <a:pt x="88" y="19"/>
                  </a:cubicBezTo>
                  <a:cubicBezTo>
                    <a:pt x="88" y="19"/>
                    <a:pt x="88" y="19"/>
                    <a:pt x="88" y="19"/>
                  </a:cubicBezTo>
                  <a:cubicBezTo>
                    <a:pt x="87" y="18"/>
                    <a:pt x="87" y="18"/>
                    <a:pt x="87" y="18"/>
                  </a:cubicBezTo>
                  <a:cubicBezTo>
                    <a:pt x="88" y="17"/>
                    <a:pt x="88" y="17"/>
                    <a:pt x="88" y="17"/>
                  </a:cubicBezTo>
                  <a:cubicBezTo>
                    <a:pt x="88" y="16"/>
                    <a:pt x="88" y="16"/>
                    <a:pt x="88" y="16"/>
                  </a:cubicBezTo>
                  <a:cubicBezTo>
                    <a:pt x="88" y="15"/>
                    <a:pt x="88" y="15"/>
                    <a:pt x="88" y="15"/>
                  </a:cubicBezTo>
                  <a:cubicBezTo>
                    <a:pt x="88" y="15"/>
                    <a:pt x="88" y="15"/>
                    <a:pt x="88" y="15"/>
                  </a:cubicBezTo>
                  <a:cubicBezTo>
                    <a:pt x="88" y="14"/>
                    <a:pt x="88" y="14"/>
                    <a:pt x="88" y="14"/>
                  </a:cubicBezTo>
                  <a:cubicBezTo>
                    <a:pt x="88" y="13"/>
                    <a:pt x="88" y="13"/>
                    <a:pt x="88" y="13"/>
                  </a:cubicBezTo>
                  <a:cubicBezTo>
                    <a:pt x="89" y="13"/>
                    <a:pt x="89" y="13"/>
                    <a:pt x="89" y="13"/>
                  </a:cubicBezTo>
                  <a:cubicBezTo>
                    <a:pt x="89" y="13"/>
                    <a:pt x="89" y="13"/>
                    <a:pt x="89" y="13"/>
                  </a:cubicBezTo>
                  <a:cubicBezTo>
                    <a:pt x="90" y="13"/>
                    <a:pt x="90" y="13"/>
                    <a:pt x="90" y="13"/>
                  </a:cubicBezTo>
                  <a:cubicBezTo>
                    <a:pt x="91" y="13"/>
                    <a:pt x="91" y="13"/>
                    <a:pt x="91" y="13"/>
                  </a:cubicBezTo>
                  <a:cubicBezTo>
                    <a:pt x="91" y="13"/>
                    <a:pt x="91" y="13"/>
                    <a:pt x="91" y="13"/>
                  </a:cubicBezTo>
                  <a:cubicBezTo>
                    <a:pt x="92" y="14"/>
                    <a:pt x="92" y="14"/>
                    <a:pt x="92" y="14"/>
                  </a:cubicBezTo>
                  <a:cubicBezTo>
                    <a:pt x="92" y="14"/>
                    <a:pt x="92" y="14"/>
                    <a:pt x="92" y="14"/>
                  </a:cubicBezTo>
                  <a:cubicBezTo>
                    <a:pt x="93" y="15"/>
                    <a:pt x="93" y="15"/>
                    <a:pt x="93" y="15"/>
                  </a:cubicBezTo>
                  <a:cubicBezTo>
                    <a:pt x="93" y="16"/>
                    <a:pt x="93" y="16"/>
                    <a:pt x="93" y="16"/>
                  </a:cubicBezTo>
                  <a:cubicBezTo>
                    <a:pt x="93" y="17"/>
                    <a:pt x="93" y="17"/>
                    <a:pt x="93" y="17"/>
                  </a:cubicBezTo>
                  <a:cubicBezTo>
                    <a:pt x="94" y="18"/>
                    <a:pt x="94" y="18"/>
                    <a:pt x="94" y="18"/>
                  </a:cubicBezTo>
                  <a:cubicBezTo>
                    <a:pt x="95" y="19"/>
                    <a:pt x="95" y="19"/>
                    <a:pt x="95" y="19"/>
                  </a:cubicBezTo>
                  <a:cubicBezTo>
                    <a:pt x="95" y="21"/>
                    <a:pt x="95" y="21"/>
                    <a:pt x="95" y="21"/>
                  </a:cubicBezTo>
                  <a:cubicBezTo>
                    <a:pt x="95" y="21"/>
                    <a:pt x="95" y="21"/>
                    <a:pt x="95" y="21"/>
                  </a:cubicBezTo>
                  <a:cubicBezTo>
                    <a:pt x="94" y="22"/>
                    <a:pt x="94" y="22"/>
                    <a:pt x="94" y="22"/>
                  </a:cubicBezTo>
                  <a:cubicBezTo>
                    <a:pt x="94" y="23"/>
                    <a:pt x="94" y="23"/>
                    <a:pt x="94" y="23"/>
                  </a:cubicBezTo>
                  <a:cubicBezTo>
                    <a:pt x="94" y="23"/>
                    <a:pt x="94" y="23"/>
                    <a:pt x="94" y="23"/>
                  </a:cubicBezTo>
                  <a:cubicBezTo>
                    <a:pt x="95" y="24"/>
                    <a:pt x="95" y="24"/>
                    <a:pt x="95" y="24"/>
                  </a:cubicBezTo>
                  <a:cubicBezTo>
                    <a:pt x="95" y="25"/>
                    <a:pt x="95" y="25"/>
                    <a:pt x="95" y="25"/>
                  </a:cubicBezTo>
                  <a:cubicBezTo>
                    <a:pt x="95" y="26"/>
                    <a:pt x="95" y="26"/>
                    <a:pt x="95" y="26"/>
                  </a:cubicBezTo>
                  <a:cubicBezTo>
                    <a:pt x="95" y="27"/>
                    <a:pt x="95" y="27"/>
                    <a:pt x="95" y="27"/>
                  </a:cubicBezTo>
                  <a:cubicBezTo>
                    <a:pt x="96" y="27"/>
                    <a:pt x="96" y="27"/>
                    <a:pt x="96" y="27"/>
                  </a:cubicBezTo>
                  <a:cubicBezTo>
                    <a:pt x="96" y="27"/>
                    <a:pt x="96" y="27"/>
                    <a:pt x="96" y="27"/>
                  </a:cubicBezTo>
                  <a:cubicBezTo>
                    <a:pt x="97" y="28"/>
                    <a:pt x="97" y="28"/>
                    <a:pt x="97" y="28"/>
                  </a:cubicBezTo>
                  <a:cubicBezTo>
                    <a:pt x="98" y="28"/>
                    <a:pt x="98" y="28"/>
                    <a:pt x="98" y="28"/>
                  </a:cubicBezTo>
                  <a:cubicBezTo>
                    <a:pt x="99" y="28"/>
                    <a:pt x="99" y="28"/>
                    <a:pt x="99" y="28"/>
                  </a:cubicBezTo>
                  <a:cubicBezTo>
                    <a:pt x="100" y="27"/>
                    <a:pt x="100" y="27"/>
                    <a:pt x="100" y="27"/>
                  </a:cubicBezTo>
                  <a:cubicBezTo>
                    <a:pt x="100" y="26"/>
                    <a:pt x="100" y="26"/>
                    <a:pt x="100" y="26"/>
                  </a:cubicBezTo>
                  <a:cubicBezTo>
                    <a:pt x="100" y="26"/>
                    <a:pt x="100" y="26"/>
                    <a:pt x="100" y="26"/>
                  </a:cubicBezTo>
                  <a:cubicBezTo>
                    <a:pt x="100" y="27"/>
                    <a:pt x="100" y="27"/>
                    <a:pt x="100" y="27"/>
                  </a:cubicBezTo>
                  <a:cubicBezTo>
                    <a:pt x="100" y="27"/>
                    <a:pt x="100" y="27"/>
                    <a:pt x="100" y="27"/>
                  </a:cubicBezTo>
                  <a:cubicBezTo>
                    <a:pt x="101" y="27"/>
                    <a:pt x="101" y="27"/>
                    <a:pt x="101" y="27"/>
                  </a:cubicBezTo>
                  <a:cubicBezTo>
                    <a:pt x="101" y="27"/>
                    <a:pt x="101" y="27"/>
                    <a:pt x="101" y="27"/>
                  </a:cubicBezTo>
                  <a:cubicBezTo>
                    <a:pt x="102" y="27"/>
                    <a:pt x="102" y="27"/>
                    <a:pt x="102" y="27"/>
                  </a:cubicBezTo>
                  <a:cubicBezTo>
                    <a:pt x="102" y="28"/>
                    <a:pt x="102" y="28"/>
                    <a:pt x="102" y="28"/>
                  </a:cubicBezTo>
                  <a:cubicBezTo>
                    <a:pt x="102" y="28"/>
                    <a:pt x="102" y="28"/>
                    <a:pt x="102" y="28"/>
                  </a:cubicBezTo>
                  <a:cubicBezTo>
                    <a:pt x="102" y="29"/>
                    <a:pt x="102" y="29"/>
                    <a:pt x="102" y="29"/>
                  </a:cubicBezTo>
                  <a:cubicBezTo>
                    <a:pt x="103" y="29"/>
                    <a:pt x="103" y="29"/>
                    <a:pt x="103" y="29"/>
                  </a:cubicBezTo>
                  <a:cubicBezTo>
                    <a:pt x="103" y="29"/>
                    <a:pt x="103" y="29"/>
                    <a:pt x="103" y="29"/>
                  </a:cubicBezTo>
                  <a:cubicBezTo>
                    <a:pt x="104" y="29"/>
                    <a:pt x="104" y="29"/>
                    <a:pt x="104" y="29"/>
                  </a:cubicBezTo>
                  <a:cubicBezTo>
                    <a:pt x="105" y="29"/>
                    <a:pt x="105" y="29"/>
                    <a:pt x="105" y="29"/>
                  </a:cubicBezTo>
                  <a:cubicBezTo>
                    <a:pt x="104" y="29"/>
                    <a:pt x="104" y="29"/>
                    <a:pt x="104" y="29"/>
                  </a:cubicBezTo>
                  <a:cubicBezTo>
                    <a:pt x="103" y="28"/>
                    <a:pt x="103" y="28"/>
                    <a:pt x="103" y="28"/>
                  </a:cubicBezTo>
                  <a:cubicBezTo>
                    <a:pt x="103" y="28"/>
                    <a:pt x="103" y="28"/>
                    <a:pt x="103" y="28"/>
                  </a:cubicBezTo>
                  <a:cubicBezTo>
                    <a:pt x="103" y="27"/>
                    <a:pt x="103" y="27"/>
                    <a:pt x="103" y="27"/>
                  </a:cubicBezTo>
                  <a:cubicBezTo>
                    <a:pt x="103" y="27"/>
                    <a:pt x="103" y="27"/>
                    <a:pt x="103" y="27"/>
                  </a:cubicBezTo>
                  <a:cubicBezTo>
                    <a:pt x="102" y="27"/>
                    <a:pt x="102" y="27"/>
                    <a:pt x="102" y="27"/>
                  </a:cubicBezTo>
                  <a:cubicBezTo>
                    <a:pt x="102" y="26"/>
                    <a:pt x="102" y="26"/>
                    <a:pt x="102" y="26"/>
                  </a:cubicBezTo>
                  <a:cubicBezTo>
                    <a:pt x="102" y="25"/>
                    <a:pt x="102" y="25"/>
                    <a:pt x="102" y="25"/>
                  </a:cubicBezTo>
                  <a:cubicBezTo>
                    <a:pt x="101" y="25"/>
                    <a:pt x="101" y="25"/>
                    <a:pt x="101" y="25"/>
                  </a:cubicBezTo>
                  <a:cubicBezTo>
                    <a:pt x="101" y="24"/>
                    <a:pt x="101" y="24"/>
                    <a:pt x="101" y="24"/>
                  </a:cubicBezTo>
                  <a:cubicBezTo>
                    <a:pt x="101" y="23"/>
                    <a:pt x="101" y="23"/>
                    <a:pt x="101" y="23"/>
                  </a:cubicBezTo>
                  <a:cubicBezTo>
                    <a:pt x="100" y="23"/>
                    <a:pt x="100" y="23"/>
                    <a:pt x="100" y="23"/>
                  </a:cubicBezTo>
                  <a:cubicBezTo>
                    <a:pt x="100" y="22"/>
                    <a:pt x="100" y="22"/>
                    <a:pt x="100" y="22"/>
                  </a:cubicBezTo>
                  <a:cubicBezTo>
                    <a:pt x="100" y="21"/>
                    <a:pt x="100" y="21"/>
                    <a:pt x="100" y="21"/>
                  </a:cubicBezTo>
                  <a:cubicBezTo>
                    <a:pt x="100" y="20"/>
                    <a:pt x="100" y="20"/>
                    <a:pt x="100" y="20"/>
                  </a:cubicBezTo>
                  <a:cubicBezTo>
                    <a:pt x="100" y="19"/>
                    <a:pt x="100" y="19"/>
                    <a:pt x="100" y="19"/>
                  </a:cubicBezTo>
                  <a:cubicBezTo>
                    <a:pt x="100" y="19"/>
                    <a:pt x="100" y="19"/>
                    <a:pt x="100" y="19"/>
                  </a:cubicBezTo>
                  <a:cubicBezTo>
                    <a:pt x="100" y="18"/>
                    <a:pt x="100" y="18"/>
                    <a:pt x="100" y="18"/>
                  </a:cubicBezTo>
                  <a:cubicBezTo>
                    <a:pt x="99" y="17"/>
                    <a:pt x="99" y="17"/>
                    <a:pt x="99" y="17"/>
                  </a:cubicBezTo>
                  <a:cubicBezTo>
                    <a:pt x="99" y="17"/>
                    <a:pt x="99" y="17"/>
                    <a:pt x="99" y="17"/>
                  </a:cubicBezTo>
                  <a:cubicBezTo>
                    <a:pt x="99" y="16"/>
                    <a:pt x="99" y="16"/>
                    <a:pt x="99" y="16"/>
                  </a:cubicBezTo>
                  <a:cubicBezTo>
                    <a:pt x="99" y="15"/>
                    <a:pt x="99" y="15"/>
                    <a:pt x="99" y="15"/>
                  </a:cubicBezTo>
                  <a:cubicBezTo>
                    <a:pt x="98" y="14"/>
                    <a:pt x="98" y="14"/>
                    <a:pt x="98" y="14"/>
                  </a:cubicBezTo>
                  <a:cubicBezTo>
                    <a:pt x="99" y="14"/>
                    <a:pt x="99" y="14"/>
                    <a:pt x="99" y="14"/>
                  </a:cubicBezTo>
                  <a:cubicBezTo>
                    <a:pt x="98" y="13"/>
                    <a:pt x="98" y="13"/>
                    <a:pt x="98" y="13"/>
                  </a:cubicBezTo>
                  <a:cubicBezTo>
                    <a:pt x="98" y="12"/>
                    <a:pt x="98" y="12"/>
                    <a:pt x="98" y="12"/>
                  </a:cubicBezTo>
                  <a:cubicBezTo>
                    <a:pt x="99" y="12"/>
                    <a:pt x="99" y="12"/>
                    <a:pt x="99" y="12"/>
                  </a:cubicBezTo>
                  <a:cubicBezTo>
                    <a:pt x="100" y="12"/>
                    <a:pt x="100" y="12"/>
                    <a:pt x="100" y="12"/>
                  </a:cubicBezTo>
                  <a:cubicBezTo>
                    <a:pt x="100" y="12"/>
                    <a:pt x="100" y="12"/>
                    <a:pt x="100" y="12"/>
                  </a:cubicBezTo>
                  <a:cubicBezTo>
                    <a:pt x="101" y="12"/>
                    <a:pt x="101" y="12"/>
                    <a:pt x="101" y="12"/>
                  </a:cubicBezTo>
                  <a:cubicBezTo>
                    <a:pt x="101" y="12"/>
                    <a:pt x="101" y="12"/>
                    <a:pt x="101" y="12"/>
                  </a:cubicBezTo>
                  <a:cubicBezTo>
                    <a:pt x="102" y="12"/>
                    <a:pt x="102" y="12"/>
                    <a:pt x="102" y="12"/>
                  </a:cubicBezTo>
                  <a:cubicBezTo>
                    <a:pt x="103" y="13"/>
                    <a:pt x="103" y="13"/>
                    <a:pt x="103" y="13"/>
                  </a:cubicBezTo>
                  <a:cubicBezTo>
                    <a:pt x="104" y="14"/>
                    <a:pt x="104" y="14"/>
                    <a:pt x="104" y="14"/>
                  </a:cubicBezTo>
                  <a:cubicBezTo>
                    <a:pt x="105" y="14"/>
                    <a:pt x="105" y="14"/>
                    <a:pt x="105" y="14"/>
                  </a:cubicBezTo>
                  <a:cubicBezTo>
                    <a:pt x="105" y="13"/>
                    <a:pt x="105" y="13"/>
                    <a:pt x="105" y="13"/>
                  </a:cubicBezTo>
                  <a:cubicBezTo>
                    <a:pt x="104" y="13"/>
                    <a:pt x="104" y="13"/>
                    <a:pt x="104" y="13"/>
                  </a:cubicBezTo>
                  <a:cubicBezTo>
                    <a:pt x="105" y="11"/>
                    <a:pt x="105" y="11"/>
                    <a:pt x="105" y="11"/>
                  </a:cubicBezTo>
                  <a:cubicBezTo>
                    <a:pt x="105" y="11"/>
                    <a:pt x="105" y="11"/>
                    <a:pt x="105" y="11"/>
                  </a:cubicBezTo>
                  <a:cubicBezTo>
                    <a:pt x="106" y="12"/>
                    <a:pt x="106" y="12"/>
                    <a:pt x="106" y="12"/>
                  </a:cubicBezTo>
                  <a:cubicBezTo>
                    <a:pt x="107" y="11"/>
                    <a:pt x="107" y="11"/>
                    <a:pt x="107" y="11"/>
                  </a:cubicBezTo>
                  <a:cubicBezTo>
                    <a:pt x="108" y="11"/>
                    <a:pt x="108" y="11"/>
                    <a:pt x="108" y="11"/>
                  </a:cubicBezTo>
                  <a:cubicBezTo>
                    <a:pt x="108" y="11"/>
                    <a:pt x="108" y="11"/>
                    <a:pt x="108" y="11"/>
                  </a:cubicBezTo>
                  <a:cubicBezTo>
                    <a:pt x="109" y="12"/>
                    <a:pt x="109" y="12"/>
                    <a:pt x="109" y="12"/>
                  </a:cubicBezTo>
                  <a:cubicBezTo>
                    <a:pt x="110" y="12"/>
                    <a:pt x="110" y="12"/>
                    <a:pt x="110" y="12"/>
                  </a:cubicBezTo>
                  <a:cubicBezTo>
                    <a:pt x="110" y="12"/>
                    <a:pt x="110" y="12"/>
                    <a:pt x="110" y="12"/>
                  </a:cubicBezTo>
                  <a:cubicBezTo>
                    <a:pt x="111" y="13"/>
                    <a:pt x="111" y="13"/>
                    <a:pt x="111" y="13"/>
                  </a:cubicBezTo>
                  <a:cubicBezTo>
                    <a:pt x="111" y="14"/>
                    <a:pt x="111" y="14"/>
                    <a:pt x="111" y="14"/>
                  </a:cubicBezTo>
                  <a:cubicBezTo>
                    <a:pt x="111" y="15"/>
                    <a:pt x="111" y="15"/>
                    <a:pt x="111" y="15"/>
                  </a:cubicBezTo>
                  <a:cubicBezTo>
                    <a:pt x="111" y="15"/>
                    <a:pt x="111" y="15"/>
                    <a:pt x="111" y="15"/>
                  </a:cubicBezTo>
                  <a:cubicBezTo>
                    <a:pt x="111" y="16"/>
                    <a:pt x="111" y="16"/>
                    <a:pt x="111" y="16"/>
                  </a:cubicBezTo>
                  <a:cubicBezTo>
                    <a:pt x="112" y="17"/>
                    <a:pt x="112" y="17"/>
                    <a:pt x="112" y="17"/>
                  </a:cubicBezTo>
                  <a:cubicBezTo>
                    <a:pt x="112" y="18"/>
                    <a:pt x="112" y="18"/>
                    <a:pt x="112" y="18"/>
                  </a:cubicBezTo>
                  <a:cubicBezTo>
                    <a:pt x="112" y="19"/>
                    <a:pt x="112" y="19"/>
                    <a:pt x="112" y="19"/>
                  </a:cubicBezTo>
                  <a:cubicBezTo>
                    <a:pt x="112" y="19"/>
                    <a:pt x="112" y="19"/>
                    <a:pt x="112" y="19"/>
                  </a:cubicBezTo>
                  <a:cubicBezTo>
                    <a:pt x="114" y="19"/>
                    <a:pt x="114" y="19"/>
                    <a:pt x="114" y="19"/>
                  </a:cubicBezTo>
                  <a:cubicBezTo>
                    <a:pt x="115" y="20"/>
                    <a:pt x="115" y="20"/>
                    <a:pt x="115" y="20"/>
                  </a:cubicBezTo>
                  <a:cubicBezTo>
                    <a:pt x="116" y="20"/>
                    <a:pt x="116" y="20"/>
                    <a:pt x="116" y="20"/>
                  </a:cubicBezTo>
                  <a:cubicBezTo>
                    <a:pt x="116" y="20"/>
                    <a:pt x="116" y="20"/>
                    <a:pt x="116" y="20"/>
                  </a:cubicBezTo>
                  <a:cubicBezTo>
                    <a:pt x="116" y="20"/>
                    <a:pt x="116" y="20"/>
                    <a:pt x="116" y="20"/>
                  </a:cubicBezTo>
                  <a:cubicBezTo>
                    <a:pt x="115" y="19"/>
                    <a:pt x="115" y="19"/>
                    <a:pt x="115" y="19"/>
                  </a:cubicBezTo>
                  <a:cubicBezTo>
                    <a:pt x="114" y="19"/>
                    <a:pt x="114" y="19"/>
                    <a:pt x="114" y="19"/>
                  </a:cubicBezTo>
                  <a:cubicBezTo>
                    <a:pt x="113" y="19"/>
                    <a:pt x="113" y="19"/>
                    <a:pt x="113" y="19"/>
                  </a:cubicBezTo>
                  <a:cubicBezTo>
                    <a:pt x="113" y="18"/>
                    <a:pt x="113" y="18"/>
                    <a:pt x="113" y="18"/>
                  </a:cubicBezTo>
                  <a:cubicBezTo>
                    <a:pt x="112" y="18"/>
                    <a:pt x="112" y="18"/>
                    <a:pt x="112" y="18"/>
                  </a:cubicBezTo>
                  <a:cubicBezTo>
                    <a:pt x="112" y="17"/>
                    <a:pt x="112" y="17"/>
                    <a:pt x="112" y="17"/>
                  </a:cubicBezTo>
                  <a:cubicBezTo>
                    <a:pt x="112" y="16"/>
                    <a:pt x="112" y="16"/>
                    <a:pt x="112" y="16"/>
                  </a:cubicBezTo>
                  <a:cubicBezTo>
                    <a:pt x="112" y="15"/>
                    <a:pt x="112" y="15"/>
                    <a:pt x="112" y="15"/>
                  </a:cubicBezTo>
                  <a:cubicBezTo>
                    <a:pt x="112" y="14"/>
                    <a:pt x="112" y="14"/>
                    <a:pt x="112" y="14"/>
                  </a:cubicBezTo>
                  <a:cubicBezTo>
                    <a:pt x="112" y="13"/>
                    <a:pt x="112" y="13"/>
                    <a:pt x="112" y="13"/>
                  </a:cubicBezTo>
                  <a:cubicBezTo>
                    <a:pt x="112" y="13"/>
                    <a:pt x="112" y="13"/>
                    <a:pt x="112" y="13"/>
                  </a:cubicBezTo>
                  <a:cubicBezTo>
                    <a:pt x="112" y="12"/>
                    <a:pt x="112" y="12"/>
                    <a:pt x="112" y="12"/>
                  </a:cubicBezTo>
                  <a:cubicBezTo>
                    <a:pt x="112" y="12"/>
                    <a:pt x="112" y="12"/>
                    <a:pt x="112" y="12"/>
                  </a:cubicBezTo>
                  <a:cubicBezTo>
                    <a:pt x="111" y="12"/>
                    <a:pt x="111" y="12"/>
                    <a:pt x="111" y="12"/>
                  </a:cubicBezTo>
                  <a:cubicBezTo>
                    <a:pt x="110" y="10"/>
                    <a:pt x="110" y="10"/>
                    <a:pt x="110" y="10"/>
                  </a:cubicBezTo>
                  <a:cubicBezTo>
                    <a:pt x="110" y="10"/>
                    <a:pt x="110" y="10"/>
                    <a:pt x="110" y="10"/>
                  </a:cubicBezTo>
                  <a:cubicBezTo>
                    <a:pt x="109" y="10"/>
                    <a:pt x="109" y="10"/>
                    <a:pt x="109" y="10"/>
                  </a:cubicBezTo>
                  <a:cubicBezTo>
                    <a:pt x="108" y="11"/>
                    <a:pt x="108" y="11"/>
                    <a:pt x="108" y="11"/>
                  </a:cubicBezTo>
                  <a:cubicBezTo>
                    <a:pt x="108" y="11"/>
                    <a:pt x="108" y="11"/>
                    <a:pt x="108" y="11"/>
                  </a:cubicBezTo>
                  <a:cubicBezTo>
                    <a:pt x="107" y="10"/>
                    <a:pt x="107" y="10"/>
                    <a:pt x="107" y="10"/>
                  </a:cubicBezTo>
                  <a:cubicBezTo>
                    <a:pt x="107" y="9"/>
                    <a:pt x="107" y="9"/>
                    <a:pt x="107" y="9"/>
                  </a:cubicBezTo>
                  <a:cubicBezTo>
                    <a:pt x="107" y="8"/>
                    <a:pt x="107" y="8"/>
                    <a:pt x="107" y="8"/>
                  </a:cubicBezTo>
                  <a:cubicBezTo>
                    <a:pt x="108" y="8"/>
                    <a:pt x="108" y="8"/>
                    <a:pt x="108" y="8"/>
                  </a:cubicBezTo>
                  <a:cubicBezTo>
                    <a:pt x="108" y="8"/>
                    <a:pt x="108" y="8"/>
                    <a:pt x="108" y="8"/>
                  </a:cubicBezTo>
                  <a:cubicBezTo>
                    <a:pt x="107" y="7"/>
                    <a:pt x="107" y="7"/>
                    <a:pt x="107" y="7"/>
                  </a:cubicBezTo>
                  <a:cubicBezTo>
                    <a:pt x="107" y="6"/>
                    <a:pt x="107" y="6"/>
                    <a:pt x="107" y="6"/>
                  </a:cubicBezTo>
                  <a:cubicBezTo>
                    <a:pt x="107" y="6"/>
                    <a:pt x="107" y="6"/>
                    <a:pt x="107" y="6"/>
                  </a:cubicBezTo>
                  <a:cubicBezTo>
                    <a:pt x="107" y="5"/>
                    <a:pt x="107" y="5"/>
                    <a:pt x="107" y="5"/>
                  </a:cubicBezTo>
                  <a:cubicBezTo>
                    <a:pt x="107" y="5"/>
                    <a:pt x="107" y="5"/>
                    <a:pt x="107" y="5"/>
                  </a:cubicBezTo>
                  <a:cubicBezTo>
                    <a:pt x="108" y="6"/>
                    <a:pt x="108" y="6"/>
                    <a:pt x="108" y="6"/>
                  </a:cubicBezTo>
                  <a:cubicBezTo>
                    <a:pt x="108" y="7"/>
                    <a:pt x="108" y="7"/>
                    <a:pt x="108" y="7"/>
                  </a:cubicBezTo>
                  <a:cubicBezTo>
                    <a:pt x="109" y="6"/>
                    <a:pt x="109" y="6"/>
                    <a:pt x="109" y="6"/>
                  </a:cubicBezTo>
                  <a:cubicBezTo>
                    <a:pt x="110" y="5"/>
                    <a:pt x="110" y="5"/>
                    <a:pt x="110" y="5"/>
                  </a:cubicBezTo>
                  <a:cubicBezTo>
                    <a:pt x="110" y="5"/>
                    <a:pt x="110" y="5"/>
                    <a:pt x="110" y="5"/>
                  </a:cubicBezTo>
                  <a:cubicBezTo>
                    <a:pt x="111" y="5"/>
                    <a:pt x="111" y="5"/>
                    <a:pt x="111" y="5"/>
                  </a:cubicBezTo>
                  <a:cubicBezTo>
                    <a:pt x="111" y="4"/>
                    <a:pt x="111" y="4"/>
                    <a:pt x="111" y="4"/>
                  </a:cubicBezTo>
                  <a:cubicBezTo>
                    <a:pt x="112" y="3"/>
                    <a:pt x="112" y="3"/>
                    <a:pt x="112" y="3"/>
                  </a:cubicBezTo>
                  <a:cubicBezTo>
                    <a:pt x="113" y="3"/>
                    <a:pt x="113" y="3"/>
                    <a:pt x="113" y="3"/>
                  </a:cubicBezTo>
                  <a:cubicBezTo>
                    <a:pt x="112" y="4"/>
                    <a:pt x="112" y="4"/>
                    <a:pt x="112" y="4"/>
                  </a:cubicBezTo>
                  <a:cubicBezTo>
                    <a:pt x="112" y="4"/>
                    <a:pt x="112" y="4"/>
                    <a:pt x="112" y="4"/>
                  </a:cubicBezTo>
                  <a:cubicBezTo>
                    <a:pt x="112" y="5"/>
                    <a:pt x="112" y="5"/>
                    <a:pt x="112" y="5"/>
                  </a:cubicBezTo>
                  <a:cubicBezTo>
                    <a:pt x="113" y="4"/>
                    <a:pt x="113" y="4"/>
                    <a:pt x="113" y="4"/>
                  </a:cubicBezTo>
                  <a:cubicBezTo>
                    <a:pt x="114" y="4"/>
                    <a:pt x="114" y="4"/>
                    <a:pt x="114" y="4"/>
                  </a:cubicBezTo>
                  <a:cubicBezTo>
                    <a:pt x="114" y="5"/>
                    <a:pt x="114" y="5"/>
                    <a:pt x="114" y="5"/>
                  </a:cubicBezTo>
                  <a:cubicBezTo>
                    <a:pt x="114" y="5"/>
                    <a:pt x="114" y="5"/>
                    <a:pt x="114" y="5"/>
                  </a:cubicBezTo>
                  <a:cubicBezTo>
                    <a:pt x="115" y="6"/>
                    <a:pt x="115" y="6"/>
                    <a:pt x="115" y="6"/>
                  </a:cubicBezTo>
                  <a:cubicBezTo>
                    <a:pt x="115" y="6"/>
                    <a:pt x="115" y="6"/>
                    <a:pt x="115" y="6"/>
                  </a:cubicBezTo>
                  <a:cubicBezTo>
                    <a:pt x="114" y="7"/>
                    <a:pt x="114" y="7"/>
                    <a:pt x="114" y="7"/>
                  </a:cubicBezTo>
                  <a:cubicBezTo>
                    <a:pt x="114" y="7"/>
                    <a:pt x="114" y="7"/>
                    <a:pt x="114" y="7"/>
                  </a:cubicBezTo>
                  <a:cubicBezTo>
                    <a:pt x="115" y="7"/>
                    <a:pt x="115" y="7"/>
                    <a:pt x="115" y="7"/>
                  </a:cubicBezTo>
                  <a:cubicBezTo>
                    <a:pt x="115" y="6"/>
                    <a:pt x="115" y="6"/>
                    <a:pt x="115" y="6"/>
                  </a:cubicBezTo>
                  <a:cubicBezTo>
                    <a:pt x="116" y="6"/>
                    <a:pt x="116" y="6"/>
                    <a:pt x="116" y="6"/>
                  </a:cubicBezTo>
                  <a:cubicBezTo>
                    <a:pt x="117" y="7"/>
                    <a:pt x="117" y="7"/>
                    <a:pt x="117" y="7"/>
                  </a:cubicBezTo>
                  <a:cubicBezTo>
                    <a:pt x="117" y="7"/>
                    <a:pt x="117" y="7"/>
                    <a:pt x="117" y="7"/>
                  </a:cubicBezTo>
                  <a:cubicBezTo>
                    <a:pt x="118" y="8"/>
                    <a:pt x="118" y="8"/>
                    <a:pt x="118" y="8"/>
                  </a:cubicBezTo>
                  <a:cubicBezTo>
                    <a:pt x="118" y="9"/>
                    <a:pt x="118" y="9"/>
                    <a:pt x="118" y="9"/>
                  </a:cubicBezTo>
                  <a:cubicBezTo>
                    <a:pt x="118" y="10"/>
                    <a:pt x="118" y="10"/>
                    <a:pt x="118" y="10"/>
                  </a:cubicBezTo>
                  <a:cubicBezTo>
                    <a:pt x="118" y="10"/>
                    <a:pt x="118" y="10"/>
                    <a:pt x="118" y="10"/>
                  </a:cubicBezTo>
                  <a:cubicBezTo>
                    <a:pt x="118" y="9"/>
                    <a:pt x="118" y="9"/>
                    <a:pt x="118" y="9"/>
                  </a:cubicBezTo>
                  <a:cubicBezTo>
                    <a:pt x="118" y="8"/>
                    <a:pt x="118" y="8"/>
                    <a:pt x="118" y="8"/>
                  </a:cubicBezTo>
                  <a:cubicBezTo>
                    <a:pt x="118" y="8"/>
                    <a:pt x="118" y="8"/>
                    <a:pt x="118" y="8"/>
                  </a:cubicBezTo>
                  <a:cubicBezTo>
                    <a:pt x="118" y="7"/>
                    <a:pt x="118" y="7"/>
                    <a:pt x="118" y="7"/>
                  </a:cubicBezTo>
                  <a:cubicBezTo>
                    <a:pt x="118" y="7"/>
                    <a:pt x="118" y="7"/>
                    <a:pt x="118" y="7"/>
                  </a:cubicBezTo>
                  <a:cubicBezTo>
                    <a:pt x="118" y="6"/>
                    <a:pt x="118" y="6"/>
                    <a:pt x="118" y="6"/>
                  </a:cubicBezTo>
                  <a:cubicBezTo>
                    <a:pt x="118" y="7"/>
                    <a:pt x="118" y="7"/>
                    <a:pt x="118" y="7"/>
                  </a:cubicBezTo>
                  <a:cubicBezTo>
                    <a:pt x="120" y="8"/>
                    <a:pt x="120" y="8"/>
                    <a:pt x="120" y="8"/>
                  </a:cubicBezTo>
                  <a:cubicBezTo>
                    <a:pt x="121" y="9"/>
                    <a:pt x="121" y="9"/>
                    <a:pt x="121" y="9"/>
                  </a:cubicBezTo>
                  <a:cubicBezTo>
                    <a:pt x="122" y="9"/>
                    <a:pt x="122" y="9"/>
                    <a:pt x="122" y="9"/>
                  </a:cubicBezTo>
                  <a:cubicBezTo>
                    <a:pt x="123" y="10"/>
                    <a:pt x="123" y="10"/>
                    <a:pt x="123" y="10"/>
                  </a:cubicBezTo>
                  <a:cubicBezTo>
                    <a:pt x="123" y="9"/>
                    <a:pt x="123" y="9"/>
                    <a:pt x="123" y="9"/>
                  </a:cubicBezTo>
                  <a:cubicBezTo>
                    <a:pt x="122" y="9"/>
                    <a:pt x="122" y="9"/>
                    <a:pt x="122" y="9"/>
                  </a:cubicBezTo>
                  <a:cubicBezTo>
                    <a:pt x="121" y="8"/>
                    <a:pt x="121" y="8"/>
                    <a:pt x="121" y="8"/>
                  </a:cubicBezTo>
                  <a:cubicBezTo>
                    <a:pt x="120" y="7"/>
                    <a:pt x="120" y="7"/>
                    <a:pt x="120" y="7"/>
                  </a:cubicBezTo>
                  <a:cubicBezTo>
                    <a:pt x="120" y="6"/>
                    <a:pt x="120" y="6"/>
                    <a:pt x="120" y="6"/>
                  </a:cubicBezTo>
                  <a:cubicBezTo>
                    <a:pt x="120" y="5"/>
                    <a:pt x="120" y="5"/>
                    <a:pt x="120" y="5"/>
                  </a:cubicBezTo>
                  <a:cubicBezTo>
                    <a:pt x="121" y="5"/>
                    <a:pt x="121" y="5"/>
                    <a:pt x="121" y="5"/>
                  </a:cubicBezTo>
                  <a:cubicBezTo>
                    <a:pt x="122" y="5"/>
                    <a:pt x="122" y="5"/>
                    <a:pt x="122" y="5"/>
                  </a:cubicBezTo>
                  <a:cubicBezTo>
                    <a:pt x="123" y="6"/>
                    <a:pt x="123" y="6"/>
                    <a:pt x="123" y="6"/>
                  </a:cubicBezTo>
                  <a:cubicBezTo>
                    <a:pt x="124" y="6"/>
                    <a:pt x="124" y="6"/>
                    <a:pt x="124" y="6"/>
                  </a:cubicBezTo>
                  <a:cubicBezTo>
                    <a:pt x="124" y="5"/>
                    <a:pt x="124" y="5"/>
                    <a:pt x="124" y="5"/>
                  </a:cubicBezTo>
                  <a:cubicBezTo>
                    <a:pt x="124" y="5"/>
                    <a:pt x="124" y="5"/>
                    <a:pt x="124" y="5"/>
                  </a:cubicBezTo>
                  <a:cubicBezTo>
                    <a:pt x="124" y="5"/>
                    <a:pt x="124" y="5"/>
                    <a:pt x="124" y="5"/>
                  </a:cubicBezTo>
                  <a:cubicBezTo>
                    <a:pt x="124" y="5"/>
                    <a:pt x="124" y="5"/>
                    <a:pt x="124" y="5"/>
                  </a:cubicBezTo>
                  <a:cubicBezTo>
                    <a:pt x="124" y="4"/>
                    <a:pt x="124" y="4"/>
                    <a:pt x="124" y="4"/>
                  </a:cubicBezTo>
                  <a:cubicBezTo>
                    <a:pt x="125" y="3"/>
                    <a:pt x="125" y="3"/>
                    <a:pt x="125" y="3"/>
                  </a:cubicBezTo>
                  <a:cubicBezTo>
                    <a:pt x="125" y="3"/>
                    <a:pt x="125" y="3"/>
                    <a:pt x="125" y="3"/>
                  </a:cubicBezTo>
                  <a:cubicBezTo>
                    <a:pt x="124" y="2"/>
                    <a:pt x="124" y="2"/>
                    <a:pt x="124" y="2"/>
                  </a:cubicBezTo>
                  <a:cubicBezTo>
                    <a:pt x="125" y="2"/>
                    <a:pt x="125" y="2"/>
                    <a:pt x="125" y="2"/>
                  </a:cubicBezTo>
                  <a:cubicBezTo>
                    <a:pt x="125" y="1"/>
                    <a:pt x="125" y="1"/>
                    <a:pt x="125" y="1"/>
                  </a:cubicBezTo>
                  <a:cubicBezTo>
                    <a:pt x="126" y="2"/>
                    <a:pt x="126" y="2"/>
                    <a:pt x="126" y="2"/>
                  </a:cubicBezTo>
                  <a:cubicBezTo>
                    <a:pt x="126" y="1"/>
                    <a:pt x="126" y="1"/>
                    <a:pt x="126" y="1"/>
                  </a:cubicBezTo>
                  <a:cubicBezTo>
                    <a:pt x="126" y="0"/>
                    <a:pt x="126" y="0"/>
                    <a:pt x="126" y="0"/>
                  </a:cubicBezTo>
                  <a:cubicBezTo>
                    <a:pt x="127" y="0"/>
                    <a:pt x="127" y="0"/>
                    <a:pt x="127" y="0"/>
                  </a:cubicBezTo>
                  <a:cubicBezTo>
                    <a:pt x="127" y="0"/>
                    <a:pt x="127" y="0"/>
                    <a:pt x="127" y="0"/>
                  </a:cubicBezTo>
                  <a:cubicBezTo>
                    <a:pt x="127" y="1"/>
                    <a:pt x="127" y="1"/>
                    <a:pt x="127" y="1"/>
                  </a:cubicBezTo>
                  <a:cubicBezTo>
                    <a:pt x="128" y="1"/>
                    <a:pt x="128" y="1"/>
                    <a:pt x="128" y="1"/>
                  </a:cubicBezTo>
                  <a:cubicBezTo>
                    <a:pt x="128" y="1"/>
                    <a:pt x="128" y="1"/>
                    <a:pt x="128" y="1"/>
                  </a:cubicBezTo>
                  <a:cubicBezTo>
                    <a:pt x="128" y="2"/>
                    <a:pt x="128" y="2"/>
                    <a:pt x="128" y="2"/>
                  </a:cubicBezTo>
                  <a:cubicBezTo>
                    <a:pt x="129" y="2"/>
                    <a:pt x="129" y="2"/>
                    <a:pt x="129" y="2"/>
                  </a:cubicBezTo>
                  <a:cubicBezTo>
                    <a:pt x="129" y="2"/>
                    <a:pt x="129" y="2"/>
                    <a:pt x="129" y="2"/>
                  </a:cubicBezTo>
                  <a:cubicBezTo>
                    <a:pt x="129" y="2"/>
                    <a:pt x="129" y="2"/>
                    <a:pt x="129" y="2"/>
                  </a:cubicBezTo>
                  <a:cubicBezTo>
                    <a:pt x="129" y="1"/>
                    <a:pt x="129" y="1"/>
                    <a:pt x="129" y="1"/>
                  </a:cubicBezTo>
                  <a:cubicBezTo>
                    <a:pt x="129" y="0"/>
                    <a:pt x="129" y="0"/>
                    <a:pt x="129" y="0"/>
                  </a:cubicBezTo>
                  <a:cubicBezTo>
                    <a:pt x="129" y="0"/>
                    <a:pt x="129" y="0"/>
                    <a:pt x="129" y="0"/>
                  </a:cubicBezTo>
                  <a:cubicBezTo>
                    <a:pt x="130" y="0"/>
                    <a:pt x="130" y="0"/>
                    <a:pt x="130" y="0"/>
                  </a:cubicBezTo>
                  <a:cubicBezTo>
                    <a:pt x="131" y="0"/>
                    <a:pt x="131" y="0"/>
                    <a:pt x="131" y="0"/>
                  </a:cubicBezTo>
                  <a:cubicBezTo>
                    <a:pt x="132" y="0"/>
                    <a:pt x="132" y="0"/>
                    <a:pt x="132" y="0"/>
                  </a:cubicBezTo>
                  <a:cubicBezTo>
                    <a:pt x="133" y="0"/>
                    <a:pt x="133" y="0"/>
                    <a:pt x="133" y="0"/>
                  </a:cubicBezTo>
                  <a:cubicBezTo>
                    <a:pt x="133" y="1"/>
                    <a:pt x="133" y="1"/>
                    <a:pt x="133" y="1"/>
                  </a:cubicBezTo>
                  <a:cubicBezTo>
                    <a:pt x="134" y="1"/>
                    <a:pt x="134" y="1"/>
                    <a:pt x="134" y="1"/>
                  </a:cubicBezTo>
                  <a:cubicBezTo>
                    <a:pt x="134" y="0"/>
                    <a:pt x="134" y="0"/>
                    <a:pt x="134" y="0"/>
                  </a:cubicBezTo>
                  <a:cubicBezTo>
                    <a:pt x="135" y="0"/>
                    <a:pt x="135" y="0"/>
                    <a:pt x="135" y="0"/>
                  </a:cubicBezTo>
                  <a:cubicBezTo>
                    <a:pt x="136" y="1"/>
                    <a:pt x="136" y="1"/>
                    <a:pt x="136" y="1"/>
                  </a:cubicBezTo>
                  <a:cubicBezTo>
                    <a:pt x="137" y="1"/>
                    <a:pt x="137" y="1"/>
                    <a:pt x="137" y="1"/>
                  </a:cubicBezTo>
                  <a:cubicBezTo>
                    <a:pt x="137" y="1"/>
                    <a:pt x="137" y="1"/>
                    <a:pt x="137" y="1"/>
                  </a:cubicBezTo>
                  <a:cubicBezTo>
                    <a:pt x="138" y="1"/>
                    <a:pt x="138" y="1"/>
                    <a:pt x="138" y="1"/>
                  </a:cubicBezTo>
                  <a:cubicBezTo>
                    <a:pt x="139" y="1"/>
                    <a:pt x="139" y="1"/>
                    <a:pt x="139" y="1"/>
                  </a:cubicBezTo>
                  <a:cubicBezTo>
                    <a:pt x="139" y="1"/>
                    <a:pt x="139" y="1"/>
                    <a:pt x="139" y="1"/>
                  </a:cubicBezTo>
                  <a:cubicBezTo>
                    <a:pt x="140" y="2"/>
                    <a:pt x="140" y="2"/>
                    <a:pt x="140" y="2"/>
                  </a:cubicBezTo>
                  <a:cubicBezTo>
                    <a:pt x="140" y="2"/>
                    <a:pt x="140" y="2"/>
                    <a:pt x="140" y="2"/>
                  </a:cubicBezTo>
                  <a:cubicBezTo>
                    <a:pt x="140" y="2"/>
                    <a:pt x="140" y="2"/>
                    <a:pt x="140" y="2"/>
                  </a:cubicBezTo>
                  <a:cubicBezTo>
                    <a:pt x="141" y="2"/>
                    <a:pt x="141" y="2"/>
                    <a:pt x="141" y="2"/>
                  </a:cubicBezTo>
                  <a:cubicBezTo>
                    <a:pt x="142" y="2"/>
                    <a:pt x="142" y="2"/>
                    <a:pt x="142" y="2"/>
                  </a:cubicBezTo>
                  <a:cubicBezTo>
                    <a:pt x="143" y="2"/>
                    <a:pt x="143" y="2"/>
                    <a:pt x="143" y="2"/>
                  </a:cubicBezTo>
                  <a:cubicBezTo>
                    <a:pt x="144" y="3"/>
                    <a:pt x="144" y="3"/>
                    <a:pt x="144" y="3"/>
                  </a:cubicBezTo>
                  <a:cubicBezTo>
                    <a:pt x="146" y="3"/>
                    <a:pt x="146" y="3"/>
                    <a:pt x="146" y="3"/>
                  </a:cubicBezTo>
                  <a:cubicBezTo>
                    <a:pt x="146" y="4"/>
                    <a:pt x="146" y="4"/>
                    <a:pt x="146" y="4"/>
                  </a:cubicBezTo>
                  <a:cubicBezTo>
                    <a:pt x="147" y="3"/>
                    <a:pt x="147" y="3"/>
                    <a:pt x="147" y="3"/>
                  </a:cubicBezTo>
                  <a:cubicBezTo>
                    <a:pt x="147" y="4"/>
                    <a:pt x="147" y="4"/>
                    <a:pt x="147" y="4"/>
                  </a:cubicBezTo>
                  <a:cubicBezTo>
                    <a:pt x="148" y="4"/>
                    <a:pt x="148" y="4"/>
                    <a:pt x="148" y="4"/>
                  </a:cubicBezTo>
                  <a:cubicBezTo>
                    <a:pt x="148" y="4"/>
                    <a:pt x="148" y="4"/>
                    <a:pt x="148" y="4"/>
                  </a:cubicBezTo>
                  <a:cubicBezTo>
                    <a:pt x="149" y="4"/>
                    <a:pt x="149" y="4"/>
                    <a:pt x="149" y="4"/>
                  </a:cubicBezTo>
                  <a:cubicBezTo>
                    <a:pt x="150" y="5"/>
                    <a:pt x="150" y="5"/>
                    <a:pt x="150" y="5"/>
                  </a:cubicBezTo>
                  <a:cubicBezTo>
                    <a:pt x="151" y="5"/>
                    <a:pt x="151" y="5"/>
                    <a:pt x="151" y="5"/>
                  </a:cubicBezTo>
                  <a:cubicBezTo>
                    <a:pt x="152" y="6"/>
                    <a:pt x="152" y="6"/>
                    <a:pt x="152" y="6"/>
                  </a:cubicBezTo>
                  <a:cubicBezTo>
                    <a:pt x="153" y="6"/>
                    <a:pt x="153" y="6"/>
                    <a:pt x="153" y="6"/>
                  </a:cubicBezTo>
                  <a:cubicBezTo>
                    <a:pt x="153" y="7"/>
                    <a:pt x="153" y="7"/>
                    <a:pt x="153" y="7"/>
                  </a:cubicBezTo>
                  <a:cubicBezTo>
                    <a:pt x="154" y="7"/>
                    <a:pt x="154" y="7"/>
                    <a:pt x="154" y="7"/>
                  </a:cubicBezTo>
                  <a:cubicBezTo>
                    <a:pt x="154" y="8"/>
                    <a:pt x="154" y="8"/>
                    <a:pt x="154" y="8"/>
                  </a:cubicBezTo>
                  <a:cubicBezTo>
                    <a:pt x="154" y="8"/>
                    <a:pt x="154" y="8"/>
                    <a:pt x="154" y="8"/>
                  </a:cubicBezTo>
                  <a:cubicBezTo>
                    <a:pt x="153" y="8"/>
                    <a:pt x="153" y="8"/>
                    <a:pt x="153" y="8"/>
                  </a:cubicBezTo>
                  <a:cubicBezTo>
                    <a:pt x="152" y="8"/>
                    <a:pt x="152" y="8"/>
                    <a:pt x="152" y="8"/>
                  </a:cubicBezTo>
                  <a:cubicBezTo>
                    <a:pt x="152" y="9"/>
                    <a:pt x="152" y="9"/>
                    <a:pt x="152" y="9"/>
                  </a:cubicBezTo>
                  <a:cubicBezTo>
                    <a:pt x="151" y="9"/>
                    <a:pt x="151" y="9"/>
                    <a:pt x="151" y="9"/>
                  </a:cubicBezTo>
                  <a:cubicBezTo>
                    <a:pt x="151" y="9"/>
                    <a:pt x="151" y="9"/>
                    <a:pt x="151" y="9"/>
                  </a:cubicBezTo>
                  <a:cubicBezTo>
                    <a:pt x="150" y="9"/>
                    <a:pt x="150" y="9"/>
                    <a:pt x="150" y="9"/>
                  </a:cubicBezTo>
                  <a:cubicBezTo>
                    <a:pt x="150" y="9"/>
                    <a:pt x="150" y="9"/>
                    <a:pt x="150" y="9"/>
                  </a:cubicBezTo>
                  <a:cubicBezTo>
                    <a:pt x="149" y="9"/>
                    <a:pt x="149" y="9"/>
                    <a:pt x="149" y="9"/>
                  </a:cubicBezTo>
                  <a:cubicBezTo>
                    <a:pt x="147" y="8"/>
                    <a:pt x="147" y="8"/>
                    <a:pt x="147" y="8"/>
                  </a:cubicBezTo>
                  <a:cubicBezTo>
                    <a:pt x="146" y="8"/>
                    <a:pt x="146" y="8"/>
                    <a:pt x="146" y="8"/>
                  </a:cubicBezTo>
                  <a:cubicBezTo>
                    <a:pt x="146" y="8"/>
                    <a:pt x="146" y="8"/>
                    <a:pt x="146" y="8"/>
                  </a:cubicBezTo>
                  <a:cubicBezTo>
                    <a:pt x="145" y="8"/>
                    <a:pt x="145" y="8"/>
                    <a:pt x="145" y="8"/>
                  </a:cubicBezTo>
                  <a:cubicBezTo>
                    <a:pt x="144" y="8"/>
                    <a:pt x="144" y="8"/>
                    <a:pt x="144" y="8"/>
                  </a:cubicBezTo>
                  <a:cubicBezTo>
                    <a:pt x="143" y="8"/>
                    <a:pt x="143" y="8"/>
                    <a:pt x="143" y="8"/>
                  </a:cubicBezTo>
                  <a:cubicBezTo>
                    <a:pt x="143" y="8"/>
                    <a:pt x="143" y="8"/>
                    <a:pt x="143" y="8"/>
                  </a:cubicBezTo>
                  <a:cubicBezTo>
                    <a:pt x="143" y="8"/>
                    <a:pt x="143" y="8"/>
                    <a:pt x="143" y="8"/>
                  </a:cubicBezTo>
                  <a:cubicBezTo>
                    <a:pt x="142" y="8"/>
                    <a:pt x="142" y="8"/>
                    <a:pt x="142" y="8"/>
                  </a:cubicBezTo>
                  <a:cubicBezTo>
                    <a:pt x="140" y="9"/>
                    <a:pt x="140" y="9"/>
                    <a:pt x="140" y="9"/>
                  </a:cubicBezTo>
                  <a:cubicBezTo>
                    <a:pt x="140" y="9"/>
                    <a:pt x="140" y="9"/>
                    <a:pt x="140" y="9"/>
                  </a:cubicBezTo>
                  <a:cubicBezTo>
                    <a:pt x="139" y="9"/>
                    <a:pt x="139" y="9"/>
                    <a:pt x="139" y="9"/>
                  </a:cubicBezTo>
                  <a:cubicBezTo>
                    <a:pt x="138" y="9"/>
                    <a:pt x="138" y="9"/>
                    <a:pt x="138" y="9"/>
                  </a:cubicBezTo>
                  <a:cubicBezTo>
                    <a:pt x="137" y="9"/>
                    <a:pt x="137" y="9"/>
                    <a:pt x="137" y="9"/>
                  </a:cubicBezTo>
                  <a:cubicBezTo>
                    <a:pt x="136" y="9"/>
                    <a:pt x="136" y="9"/>
                    <a:pt x="136" y="9"/>
                  </a:cubicBezTo>
                  <a:cubicBezTo>
                    <a:pt x="136" y="8"/>
                    <a:pt x="136" y="8"/>
                    <a:pt x="136" y="8"/>
                  </a:cubicBezTo>
                  <a:cubicBezTo>
                    <a:pt x="135" y="8"/>
                    <a:pt x="135" y="8"/>
                    <a:pt x="135" y="8"/>
                  </a:cubicBezTo>
                  <a:cubicBezTo>
                    <a:pt x="136" y="7"/>
                    <a:pt x="136" y="7"/>
                    <a:pt x="136" y="7"/>
                  </a:cubicBezTo>
                  <a:cubicBezTo>
                    <a:pt x="136" y="7"/>
                    <a:pt x="136" y="7"/>
                    <a:pt x="136" y="7"/>
                  </a:cubicBezTo>
                  <a:cubicBezTo>
                    <a:pt x="137" y="7"/>
                    <a:pt x="137" y="7"/>
                    <a:pt x="137" y="7"/>
                  </a:cubicBezTo>
                  <a:cubicBezTo>
                    <a:pt x="136" y="7"/>
                    <a:pt x="136" y="7"/>
                    <a:pt x="136" y="7"/>
                  </a:cubicBezTo>
                  <a:cubicBezTo>
                    <a:pt x="136" y="6"/>
                    <a:pt x="136" y="6"/>
                    <a:pt x="136" y="6"/>
                  </a:cubicBezTo>
                  <a:cubicBezTo>
                    <a:pt x="135" y="7"/>
                    <a:pt x="135" y="7"/>
                    <a:pt x="135" y="7"/>
                  </a:cubicBezTo>
                  <a:cubicBezTo>
                    <a:pt x="134" y="7"/>
                    <a:pt x="134" y="7"/>
                    <a:pt x="134" y="7"/>
                  </a:cubicBezTo>
                  <a:cubicBezTo>
                    <a:pt x="134" y="8"/>
                    <a:pt x="134" y="8"/>
                    <a:pt x="134" y="8"/>
                  </a:cubicBezTo>
                  <a:cubicBezTo>
                    <a:pt x="135" y="9"/>
                    <a:pt x="135" y="9"/>
                    <a:pt x="135" y="9"/>
                  </a:cubicBezTo>
                  <a:cubicBezTo>
                    <a:pt x="135" y="9"/>
                    <a:pt x="135" y="9"/>
                    <a:pt x="135" y="9"/>
                  </a:cubicBezTo>
                  <a:cubicBezTo>
                    <a:pt x="135" y="9"/>
                    <a:pt x="135" y="9"/>
                    <a:pt x="135" y="9"/>
                  </a:cubicBezTo>
                  <a:cubicBezTo>
                    <a:pt x="134" y="9"/>
                    <a:pt x="134" y="9"/>
                    <a:pt x="134" y="9"/>
                  </a:cubicBezTo>
                  <a:cubicBezTo>
                    <a:pt x="134" y="9"/>
                    <a:pt x="134" y="9"/>
                    <a:pt x="134" y="9"/>
                  </a:cubicBezTo>
                  <a:cubicBezTo>
                    <a:pt x="133" y="9"/>
                    <a:pt x="133" y="9"/>
                    <a:pt x="133" y="9"/>
                  </a:cubicBezTo>
                  <a:cubicBezTo>
                    <a:pt x="132" y="9"/>
                    <a:pt x="132" y="9"/>
                    <a:pt x="132" y="9"/>
                  </a:cubicBezTo>
                  <a:cubicBezTo>
                    <a:pt x="132" y="10"/>
                    <a:pt x="132" y="10"/>
                    <a:pt x="132" y="10"/>
                  </a:cubicBezTo>
                  <a:cubicBezTo>
                    <a:pt x="131" y="10"/>
                    <a:pt x="131" y="10"/>
                    <a:pt x="131" y="10"/>
                  </a:cubicBezTo>
                  <a:cubicBezTo>
                    <a:pt x="130" y="9"/>
                    <a:pt x="130" y="9"/>
                    <a:pt x="130" y="9"/>
                  </a:cubicBezTo>
                  <a:cubicBezTo>
                    <a:pt x="129" y="9"/>
                    <a:pt x="129" y="9"/>
                    <a:pt x="129" y="9"/>
                  </a:cubicBezTo>
                  <a:cubicBezTo>
                    <a:pt x="128" y="10"/>
                    <a:pt x="128" y="10"/>
                    <a:pt x="128" y="10"/>
                  </a:cubicBezTo>
                  <a:cubicBezTo>
                    <a:pt x="126" y="11"/>
                    <a:pt x="126" y="11"/>
                    <a:pt x="126" y="11"/>
                  </a:cubicBezTo>
                  <a:cubicBezTo>
                    <a:pt x="126" y="11"/>
                    <a:pt x="126" y="11"/>
                    <a:pt x="126" y="11"/>
                  </a:cubicBezTo>
                  <a:cubicBezTo>
                    <a:pt x="126" y="13"/>
                    <a:pt x="126" y="13"/>
                    <a:pt x="126" y="13"/>
                  </a:cubicBezTo>
                  <a:cubicBezTo>
                    <a:pt x="126" y="13"/>
                    <a:pt x="126" y="13"/>
                    <a:pt x="126" y="13"/>
                  </a:cubicBezTo>
                  <a:cubicBezTo>
                    <a:pt x="126" y="14"/>
                    <a:pt x="126" y="14"/>
                    <a:pt x="126" y="14"/>
                  </a:cubicBezTo>
                  <a:cubicBezTo>
                    <a:pt x="126" y="14"/>
                    <a:pt x="126" y="14"/>
                    <a:pt x="126" y="14"/>
                  </a:cubicBezTo>
                  <a:cubicBezTo>
                    <a:pt x="127" y="14"/>
                    <a:pt x="127" y="14"/>
                    <a:pt x="127" y="14"/>
                  </a:cubicBezTo>
                  <a:cubicBezTo>
                    <a:pt x="127" y="13"/>
                    <a:pt x="127" y="13"/>
                    <a:pt x="127" y="13"/>
                  </a:cubicBezTo>
                  <a:cubicBezTo>
                    <a:pt x="127" y="12"/>
                    <a:pt x="127" y="12"/>
                    <a:pt x="127" y="12"/>
                  </a:cubicBezTo>
                  <a:cubicBezTo>
                    <a:pt x="127" y="12"/>
                    <a:pt x="127" y="12"/>
                    <a:pt x="127" y="12"/>
                  </a:cubicBezTo>
                  <a:cubicBezTo>
                    <a:pt x="128" y="12"/>
                    <a:pt x="128" y="12"/>
                    <a:pt x="128" y="12"/>
                  </a:cubicBezTo>
                  <a:cubicBezTo>
                    <a:pt x="128" y="12"/>
                    <a:pt x="128" y="12"/>
                    <a:pt x="128" y="12"/>
                  </a:cubicBezTo>
                  <a:cubicBezTo>
                    <a:pt x="129" y="12"/>
                    <a:pt x="129" y="12"/>
                    <a:pt x="129" y="12"/>
                  </a:cubicBezTo>
                  <a:cubicBezTo>
                    <a:pt x="129" y="12"/>
                    <a:pt x="129" y="12"/>
                    <a:pt x="129" y="12"/>
                  </a:cubicBezTo>
                  <a:cubicBezTo>
                    <a:pt x="129" y="12"/>
                    <a:pt x="129" y="12"/>
                    <a:pt x="129" y="12"/>
                  </a:cubicBezTo>
                  <a:cubicBezTo>
                    <a:pt x="129" y="13"/>
                    <a:pt x="129" y="13"/>
                    <a:pt x="129" y="13"/>
                  </a:cubicBezTo>
                  <a:cubicBezTo>
                    <a:pt x="129" y="13"/>
                    <a:pt x="129" y="13"/>
                    <a:pt x="129" y="13"/>
                  </a:cubicBezTo>
                  <a:cubicBezTo>
                    <a:pt x="129" y="13"/>
                    <a:pt x="129" y="13"/>
                    <a:pt x="129" y="13"/>
                  </a:cubicBezTo>
                  <a:cubicBezTo>
                    <a:pt x="129" y="13"/>
                    <a:pt x="129" y="13"/>
                    <a:pt x="129" y="13"/>
                  </a:cubicBezTo>
                  <a:cubicBezTo>
                    <a:pt x="130" y="12"/>
                    <a:pt x="130" y="12"/>
                    <a:pt x="130" y="12"/>
                  </a:cubicBezTo>
                  <a:cubicBezTo>
                    <a:pt x="130" y="12"/>
                    <a:pt x="130" y="11"/>
                    <a:pt x="130" y="11"/>
                  </a:cubicBezTo>
                  <a:cubicBezTo>
                    <a:pt x="130" y="11"/>
                    <a:pt x="131" y="11"/>
                    <a:pt x="131" y="11"/>
                  </a:cubicBezTo>
                  <a:cubicBezTo>
                    <a:pt x="132" y="11"/>
                    <a:pt x="132" y="11"/>
                    <a:pt x="132" y="11"/>
                  </a:cubicBezTo>
                  <a:cubicBezTo>
                    <a:pt x="133" y="11"/>
                    <a:pt x="133" y="11"/>
                    <a:pt x="133" y="11"/>
                  </a:cubicBezTo>
                  <a:cubicBezTo>
                    <a:pt x="134" y="10"/>
                    <a:pt x="134" y="10"/>
                    <a:pt x="134" y="10"/>
                  </a:cubicBezTo>
                  <a:cubicBezTo>
                    <a:pt x="134" y="10"/>
                    <a:pt x="134" y="10"/>
                    <a:pt x="134" y="10"/>
                  </a:cubicBezTo>
                  <a:cubicBezTo>
                    <a:pt x="135" y="10"/>
                    <a:pt x="135" y="10"/>
                    <a:pt x="135" y="10"/>
                  </a:cubicBezTo>
                  <a:cubicBezTo>
                    <a:pt x="135" y="11"/>
                    <a:pt x="135" y="11"/>
                    <a:pt x="135" y="11"/>
                  </a:cubicBezTo>
                  <a:cubicBezTo>
                    <a:pt x="135" y="12"/>
                    <a:pt x="135" y="12"/>
                    <a:pt x="135" y="12"/>
                  </a:cubicBezTo>
                  <a:cubicBezTo>
                    <a:pt x="136" y="12"/>
                    <a:pt x="136" y="12"/>
                    <a:pt x="136" y="12"/>
                  </a:cubicBezTo>
                  <a:cubicBezTo>
                    <a:pt x="136" y="12"/>
                    <a:pt x="136" y="12"/>
                    <a:pt x="136" y="12"/>
                  </a:cubicBezTo>
                  <a:cubicBezTo>
                    <a:pt x="136" y="12"/>
                    <a:pt x="136" y="12"/>
                    <a:pt x="136" y="12"/>
                  </a:cubicBezTo>
                  <a:cubicBezTo>
                    <a:pt x="136" y="11"/>
                    <a:pt x="136" y="11"/>
                    <a:pt x="136" y="11"/>
                  </a:cubicBezTo>
                  <a:cubicBezTo>
                    <a:pt x="136" y="10"/>
                    <a:pt x="136" y="10"/>
                    <a:pt x="136" y="10"/>
                  </a:cubicBezTo>
                  <a:cubicBezTo>
                    <a:pt x="137" y="10"/>
                    <a:pt x="137" y="10"/>
                    <a:pt x="137" y="10"/>
                  </a:cubicBezTo>
                  <a:cubicBezTo>
                    <a:pt x="138" y="10"/>
                    <a:pt x="138" y="10"/>
                    <a:pt x="138" y="10"/>
                  </a:cubicBezTo>
                  <a:cubicBezTo>
                    <a:pt x="139" y="10"/>
                    <a:pt x="139" y="10"/>
                    <a:pt x="139" y="10"/>
                  </a:cubicBezTo>
                  <a:cubicBezTo>
                    <a:pt x="140" y="10"/>
                    <a:pt x="140" y="10"/>
                    <a:pt x="140" y="10"/>
                  </a:cubicBezTo>
                  <a:cubicBezTo>
                    <a:pt x="141" y="10"/>
                    <a:pt x="141" y="10"/>
                    <a:pt x="141" y="10"/>
                  </a:cubicBezTo>
                  <a:cubicBezTo>
                    <a:pt x="142" y="9"/>
                    <a:pt x="142" y="9"/>
                    <a:pt x="142" y="9"/>
                  </a:cubicBezTo>
                  <a:cubicBezTo>
                    <a:pt x="144" y="9"/>
                    <a:pt x="144" y="9"/>
                    <a:pt x="144" y="9"/>
                  </a:cubicBezTo>
                  <a:cubicBezTo>
                    <a:pt x="145" y="10"/>
                    <a:pt x="145" y="10"/>
                    <a:pt x="145" y="10"/>
                  </a:cubicBezTo>
                  <a:cubicBezTo>
                    <a:pt x="146" y="10"/>
                    <a:pt x="146" y="10"/>
                    <a:pt x="146" y="10"/>
                  </a:cubicBezTo>
                  <a:cubicBezTo>
                    <a:pt x="146" y="10"/>
                    <a:pt x="146" y="10"/>
                    <a:pt x="146" y="10"/>
                  </a:cubicBezTo>
                  <a:cubicBezTo>
                    <a:pt x="147" y="11"/>
                    <a:pt x="147" y="11"/>
                    <a:pt x="147" y="11"/>
                  </a:cubicBezTo>
                  <a:cubicBezTo>
                    <a:pt x="148" y="11"/>
                    <a:pt x="148" y="11"/>
                    <a:pt x="148" y="11"/>
                  </a:cubicBezTo>
                  <a:cubicBezTo>
                    <a:pt x="148" y="11"/>
                    <a:pt x="148" y="11"/>
                    <a:pt x="148" y="11"/>
                  </a:cubicBezTo>
                  <a:cubicBezTo>
                    <a:pt x="149" y="11"/>
                    <a:pt x="149" y="11"/>
                    <a:pt x="149" y="11"/>
                  </a:cubicBezTo>
                  <a:cubicBezTo>
                    <a:pt x="150" y="11"/>
                    <a:pt x="150" y="11"/>
                    <a:pt x="150" y="11"/>
                  </a:cubicBezTo>
                  <a:cubicBezTo>
                    <a:pt x="150" y="11"/>
                    <a:pt x="150" y="11"/>
                    <a:pt x="150" y="11"/>
                  </a:cubicBezTo>
                  <a:cubicBezTo>
                    <a:pt x="151" y="11"/>
                    <a:pt x="151" y="11"/>
                    <a:pt x="151" y="11"/>
                  </a:cubicBezTo>
                  <a:cubicBezTo>
                    <a:pt x="151" y="12"/>
                    <a:pt x="151" y="12"/>
                    <a:pt x="151" y="12"/>
                  </a:cubicBezTo>
                  <a:cubicBezTo>
                    <a:pt x="151" y="12"/>
                    <a:pt x="151" y="12"/>
                    <a:pt x="151" y="12"/>
                  </a:cubicBezTo>
                  <a:cubicBezTo>
                    <a:pt x="152" y="11"/>
                    <a:pt x="152" y="11"/>
                    <a:pt x="152" y="11"/>
                  </a:cubicBezTo>
                  <a:cubicBezTo>
                    <a:pt x="153" y="11"/>
                    <a:pt x="153" y="11"/>
                    <a:pt x="153" y="11"/>
                  </a:cubicBezTo>
                  <a:cubicBezTo>
                    <a:pt x="153" y="11"/>
                    <a:pt x="153" y="11"/>
                    <a:pt x="153" y="11"/>
                  </a:cubicBezTo>
                  <a:cubicBezTo>
                    <a:pt x="155" y="10"/>
                    <a:pt x="155" y="10"/>
                    <a:pt x="155" y="10"/>
                  </a:cubicBezTo>
                  <a:cubicBezTo>
                    <a:pt x="155" y="10"/>
                    <a:pt x="155" y="10"/>
                    <a:pt x="155" y="10"/>
                  </a:cubicBezTo>
                  <a:cubicBezTo>
                    <a:pt x="156" y="10"/>
                    <a:pt x="156" y="10"/>
                    <a:pt x="156" y="10"/>
                  </a:cubicBezTo>
                  <a:cubicBezTo>
                    <a:pt x="156" y="10"/>
                    <a:pt x="156" y="10"/>
                    <a:pt x="156" y="10"/>
                  </a:cubicBezTo>
                  <a:cubicBezTo>
                    <a:pt x="157" y="11"/>
                    <a:pt x="157" y="11"/>
                    <a:pt x="157" y="11"/>
                  </a:cubicBezTo>
                  <a:cubicBezTo>
                    <a:pt x="157" y="11"/>
                    <a:pt x="157" y="11"/>
                    <a:pt x="157" y="11"/>
                  </a:cubicBezTo>
                  <a:cubicBezTo>
                    <a:pt x="157" y="11"/>
                    <a:pt x="157" y="11"/>
                    <a:pt x="157" y="11"/>
                  </a:cubicBezTo>
                  <a:cubicBezTo>
                    <a:pt x="157" y="12"/>
                    <a:pt x="157" y="12"/>
                    <a:pt x="157" y="12"/>
                  </a:cubicBezTo>
                  <a:cubicBezTo>
                    <a:pt x="157" y="12"/>
                    <a:pt x="157" y="12"/>
                    <a:pt x="157" y="12"/>
                  </a:cubicBezTo>
                  <a:cubicBezTo>
                    <a:pt x="157" y="12"/>
                    <a:pt x="157" y="12"/>
                    <a:pt x="157" y="12"/>
                  </a:cubicBezTo>
                  <a:cubicBezTo>
                    <a:pt x="158" y="13"/>
                    <a:pt x="158" y="13"/>
                    <a:pt x="158" y="13"/>
                  </a:cubicBezTo>
                  <a:cubicBezTo>
                    <a:pt x="158" y="13"/>
                    <a:pt x="158" y="13"/>
                    <a:pt x="158" y="13"/>
                  </a:cubicBezTo>
                  <a:cubicBezTo>
                    <a:pt x="156" y="14"/>
                    <a:pt x="156" y="14"/>
                    <a:pt x="156" y="14"/>
                  </a:cubicBezTo>
                  <a:cubicBezTo>
                    <a:pt x="155" y="14"/>
                    <a:pt x="155" y="14"/>
                    <a:pt x="155" y="14"/>
                  </a:cubicBezTo>
                  <a:cubicBezTo>
                    <a:pt x="154" y="14"/>
                    <a:pt x="154" y="14"/>
                    <a:pt x="154" y="14"/>
                  </a:cubicBezTo>
                  <a:cubicBezTo>
                    <a:pt x="154" y="14"/>
                    <a:pt x="154" y="14"/>
                    <a:pt x="154" y="14"/>
                  </a:cubicBezTo>
                  <a:cubicBezTo>
                    <a:pt x="153" y="13"/>
                    <a:pt x="153" y="13"/>
                    <a:pt x="153" y="13"/>
                  </a:cubicBezTo>
                  <a:cubicBezTo>
                    <a:pt x="153" y="14"/>
                    <a:pt x="153" y="14"/>
                    <a:pt x="153" y="14"/>
                  </a:cubicBezTo>
                  <a:cubicBezTo>
                    <a:pt x="153" y="14"/>
                    <a:pt x="153" y="14"/>
                    <a:pt x="153" y="14"/>
                  </a:cubicBezTo>
                  <a:cubicBezTo>
                    <a:pt x="154" y="15"/>
                    <a:pt x="154" y="15"/>
                    <a:pt x="154" y="15"/>
                  </a:cubicBezTo>
                  <a:cubicBezTo>
                    <a:pt x="154" y="15"/>
                    <a:pt x="154" y="15"/>
                    <a:pt x="154" y="15"/>
                  </a:cubicBezTo>
                  <a:cubicBezTo>
                    <a:pt x="154" y="15"/>
                    <a:pt x="154" y="15"/>
                    <a:pt x="154" y="15"/>
                  </a:cubicBezTo>
                  <a:cubicBezTo>
                    <a:pt x="153" y="15"/>
                    <a:pt x="153" y="15"/>
                    <a:pt x="153" y="15"/>
                  </a:cubicBezTo>
                  <a:cubicBezTo>
                    <a:pt x="152" y="15"/>
                    <a:pt x="152" y="15"/>
                    <a:pt x="152" y="15"/>
                  </a:cubicBezTo>
                  <a:cubicBezTo>
                    <a:pt x="152" y="15"/>
                    <a:pt x="152" y="15"/>
                    <a:pt x="152" y="15"/>
                  </a:cubicBezTo>
                  <a:cubicBezTo>
                    <a:pt x="152" y="15"/>
                    <a:pt x="152" y="15"/>
                    <a:pt x="152" y="15"/>
                  </a:cubicBezTo>
                  <a:cubicBezTo>
                    <a:pt x="152" y="15"/>
                    <a:pt x="152" y="15"/>
                    <a:pt x="152" y="15"/>
                  </a:cubicBezTo>
                  <a:cubicBezTo>
                    <a:pt x="153" y="16"/>
                    <a:pt x="153" y="16"/>
                    <a:pt x="153" y="16"/>
                  </a:cubicBezTo>
                  <a:cubicBezTo>
                    <a:pt x="154" y="16"/>
                    <a:pt x="154" y="16"/>
                    <a:pt x="154" y="16"/>
                  </a:cubicBezTo>
                  <a:cubicBezTo>
                    <a:pt x="155" y="16"/>
                    <a:pt x="155" y="16"/>
                    <a:pt x="155" y="16"/>
                  </a:cubicBezTo>
                  <a:cubicBezTo>
                    <a:pt x="155" y="16"/>
                    <a:pt x="155" y="16"/>
                    <a:pt x="155" y="16"/>
                  </a:cubicBezTo>
                  <a:cubicBezTo>
                    <a:pt x="157" y="15"/>
                    <a:pt x="157" y="15"/>
                    <a:pt x="157" y="15"/>
                  </a:cubicBezTo>
                  <a:cubicBezTo>
                    <a:pt x="157" y="15"/>
                    <a:pt x="157" y="15"/>
                    <a:pt x="157" y="15"/>
                  </a:cubicBezTo>
                  <a:cubicBezTo>
                    <a:pt x="157" y="16"/>
                    <a:pt x="157" y="16"/>
                    <a:pt x="157" y="16"/>
                  </a:cubicBezTo>
                  <a:cubicBezTo>
                    <a:pt x="157" y="15"/>
                    <a:pt x="157" y="15"/>
                    <a:pt x="157" y="15"/>
                  </a:cubicBezTo>
                  <a:cubicBezTo>
                    <a:pt x="157" y="15"/>
                    <a:pt x="157" y="15"/>
                    <a:pt x="157" y="15"/>
                  </a:cubicBezTo>
                  <a:cubicBezTo>
                    <a:pt x="158" y="15"/>
                    <a:pt x="158" y="15"/>
                    <a:pt x="158" y="15"/>
                  </a:cubicBezTo>
                  <a:cubicBezTo>
                    <a:pt x="160" y="15"/>
                    <a:pt x="160" y="15"/>
                    <a:pt x="160" y="15"/>
                  </a:cubicBezTo>
                  <a:cubicBezTo>
                    <a:pt x="160" y="15"/>
                    <a:pt x="160" y="15"/>
                    <a:pt x="160" y="15"/>
                  </a:cubicBezTo>
                  <a:cubicBezTo>
                    <a:pt x="161" y="16"/>
                    <a:pt x="161" y="16"/>
                    <a:pt x="161" y="16"/>
                  </a:cubicBezTo>
                  <a:cubicBezTo>
                    <a:pt x="161" y="16"/>
                    <a:pt x="161" y="16"/>
                    <a:pt x="161" y="16"/>
                  </a:cubicBezTo>
                  <a:cubicBezTo>
                    <a:pt x="161" y="16"/>
                    <a:pt x="161" y="16"/>
                    <a:pt x="161" y="16"/>
                  </a:cubicBezTo>
                  <a:cubicBezTo>
                    <a:pt x="162" y="15"/>
                    <a:pt x="162" y="15"/>
                    <a:pt x="162" y="15"/>
                  </a:cubicBezTo>
                  <a:cubicBezTo>
                    <a:pt x="162" y="16"/>
                    <a:pt x="162" y="16"/>
                    <a:pt x="162" y="16"/>
                  </a:cubicBezTo>
                  <a:cubicBezTo>
                    <a:pt x="162" y="16"/>
                    <a:pt x="162" y="16"/>
                    <a:pt x="162" y="16"/>
                  </a:cubicBezTo>
                  <a:cubicBezTo>
                    <a:pt x="163" y="17"/>
                    <a:pt x="163" y="17"/>
                    <a:pt x="163" y="17"/>
                  </a:cubicBezTo>
                  <a:cubicBezTo>
                    <a:pt x="164" y="17"/>
                    <a:pt x="164" y="17"/>
                    <a:pt x="164" y="17"/>
                  </a:cubicBezTo>
                  <a:cubicBezTo>
                    <a:pt x="165" y="17"/>
                    <a:pt x="165" y="17"/>
                    <a:pt x="165" y="17"/>
                  </a:cubicBezTo>
                  <a:cubicBezTo>
                    <a:pt x="165" y="18"/>
                    <a:pt x="165" y="18"/>
                    <a:pt x="165" y="18"/>
                  </a:cubicBezTo>
                  <a:cubicBezTo>
                    <a:pt x="165" y="18"/>
                    <a:pt x="165" y="18"/>
                    <a:pt x="165" y="18"/>
                  </a:cubicBezTo>
                  <a:cubicBezTo>
                    <a:pt x="167" y="19"/>
                    <a:pt x="167" y="19"/>
                    <a:pt x="167" y="19"/>
                  </a:cubicBezTo>
                  <a:cubicBezTo>
                    <a:pt x="167" y="19"/>
                    <a:pt x="167" y="19"/>
                    <a:pt x="167" y="19"/>
                  </a:cubicBezTo>
                  <a:cubicBezTo>
                    <a:pt x="167" y="20"/>
                    <a:pt x="167" y="20"/>
                    <a:pt x="167" y="20"/>
                  </a:cubicBezTo>
                  <a:cubicBezTo>
                    <a:pt x="167" y="20"/>
                    <a:pt x="167" y="20"/>
                    <a:pt x="167" y="20"/>
                  </a:cubicBezTo>
                  <a:cubicBezTo>
                    <a:pt x="167" y="21"/>
                    <a:pt x="167" y="21"/>
                    <a:pt x="167" y="21"/>
                  </a:cubicBezTo>
                  <a:cubicBezTo>
                    <a:pt x="167" y="21"/>
                    <a:pt x="167" y="21"/>
                    <a:pt x="167" y="21"/>
                  </a:cubicBezTo>
                  <a:cubicBezTo>
                    <a:pt x="167" y="22"/>
                    <a:pt x="167" y="22"/>
                    <a:pt x="167" y="22"/>
                  </a:cubicBezTo>
                  <a:cubicBezTo>
                    <a:pt x="166" y="22"/>
                    <a:pt x="166" y="22"/>
                    <a:pt x="166" y="22"/>
                  </a:cubicBezTo>
                  <a:cubicBezTo>
                    <a:pt x="166" y="22"/>
                    <a:pt x="166" y="22"/>
                    <a:pt x="166" y="22"/>
                  </a:cubicBezTo>
                  <a:cubicBezTo>
                    <a:pt x="165" y="23"/>
                    <a:pt x="165" y="23"/>
                    <a:pt x="165" y="23"/>
                  </a:cubicBezTo>
                  <a:cubicBezTo>
                    <a:pt x="165" y="22"/>
                    <a:pt x="165" y="22"/>
                    <a:pt x="165" y="22"/>
                  </a:cubicBezTo>
                  <a:cubicBezTo>
                    <a:pt x="164" y="23"/>
                    <a:pt x="164" y="23"/>
                    <a:pt x="164" y="23"/>
                  </a:cubicBezTo>
                  <a:cubicBezTo>
                    <a:pt x="164" y="23"/>
                    <a:pt x="164" y="23"/>
                    <a:pt x="164" y="23"/>
                  </a:cubicBezTo>
                  <a:cubicBezTo>
                    <a:pt x="164" y="23"/>
                    <a:pt x="164" y="23"/>
                    <a:pt x="164" y="23"/>
                  </a:cubicBezTo>
                  <a:cubicBezTo>
                    <a:pt x="163" y="24"/>
                    <a:pt x="163" y="24"/>
                    <a:pt x="163" y="24"/>
                  </a:cubicBezTo>
                  <a:cubicBezTo>
                    <a:pt x="162" y="24"/>
                    <a:pt x="162" y="24"/>
                    <a:pt x="162" y="24"/>
                  </a:cubicBezTo>
                  <a:cubicBezTo>
                    <a:pt x="161" y="24"/>
                    <a:pt x="161" y="24"/>
                    <a:pt x="161" y="24"/>
                  </a:cubicBezTo>
                  <a:cubicBezTo>
                    <a:pt x="160" y="24"/>
                    <a:pt x="160" y="24"/>
                    <a:pt x="160" y="24"/>
                  </a:cubicBezTo>
                  <a:cubicBezTo>
                    <a:pt x="160" y="24"/>
                    <a:pt x="160" y="24"/>
                    <a:pt x="160"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5"/>
                    <a:pt x="159" y="25"/>
                    <a:pt x="159" y="25"/>
                  </a:cubicBezTo>
                  <a:cubicBezTo>
                    <a:pt x="158" y="25"/>
                    <a:pt x="158" y="25"/>
                    <a:pt x="158" y="25"/>
                  </a:cubicBezTo>
                  <a:cubicBezTo>
                    <a:pt x="157" y="25"/>
                    <a:pt x="157" y="25"/>
                    <a:pt x="157" y="25"/>
                  </a:cubicBezTo>
                  <a:cubicBezTo>
                    <a:pt x="157" y="25"/>
                    <a:pt x="157" y="25"/>
                    <a:pt x="157" y="25"/>
                  </a:cubicBezTo>
                  <a:cubicBezTo>
                    <a:pt x="156" y="25"/>
                    <a:pt x="156" y="25"/>
                    <a:pt x="156" y="25"/>
                  </a:cubicBezTo>
                  <a:cubicBezTo>
                    <a:pt x="156" y="25"/>
                    <a:pt x="156" y="25"/>
                    <a:pt x="156" y="25"/>
                  </a:cubicBezTo>
                  <a:cubicBezTo>
                    <a:pt x="155" y="25"/>
                    <a:pt x="155" y="25"/>
                    <a:pt x="155" y="25"/>
                  </a:cubicBezTo>
                  <a:cubicBezTo>
                    <a:pt x="154" y="25"/>
                    <a:pt x="154" y="25"/>
                    <a:pt x="154" y="25"/>
                  </a:cubicBezTo>
                  <a:cubicBezTo>
                    <a:pt x="153" y="25"/>
                    <a:pt x="153" y="25"/>
                    <a:pt x="153" y="25"/>
                  </a:cubicBezTo>
                  <a:cubicBezTo>
                    <a:pt x="153" y="25"/>
                    <a:pt x="153" y="25"/>
                    <a:pt x="153" y="25"/>
                  </a:cubicBezTo>
                  <a:cubicBezTo>
                    <a:pt x="152" y="25"/>
                    <a:pt x="152" y="25"/>
                    <a:pt x="152" y="25"/>
                  </a:cubicBezTo>
                  <a:cubicBezTo>
                    <a:pt x="152" y="25"/>
                    <a:pt x="152" y="25"/>
                    <a:pt x="152" y="25"/>
                  </a:cubicBezTo>
                  <a:cubicBezTo>
                    <a:pt x="151" y="25"/>
                    <a:pt x="151" y="25"/>
                    <a:pt x="151" y="25"/>
                  </a:cubicBezTo>
                  <a:cubicBezTo>
                    <a:pt x="150" y="25"/>
                    <a:pt x="150" y="25"/>
                    <a:pt x="150" y="25"/>
                  </a:cubicBezTo>
                  <a:cubicBezTo>
                    <a:pt x="150" y="25"/>
                    <a:pt x="150" y="25"/>
                    <a:pt x="150" y="25"/>
                  </a:cubicBezTo>
                  <a:cubicBezTo>
                    <a:pt x="149" y="25"/>
                    <a:pt x="149" y="25"/>
                    <a:pt x="149" y="25"/>
                  </a:cubicBezTo>
                  <a:cubicBezTo>
                    <a:pt x="148" y="25"/>
                    <a:pt x="148" y="25"/>
                    <a:pt x="148" y="25"/>
                  </a:cubicBezTo>
                  <a:cubicBezTo>
                    <a:pt x="147" y="24"/>
                    <a:pt x="147" y="24"/>
                    <a:pt x="147" y="24"/>
                  </a:cubicBezTo>
                  <a:cubicBezTo>
                    <a:pt x="147" y="24"/>
                    <a:pt x="147" y="24"/>
                    <a:pt x="147" y="24"/>
                  </a:cubicBezTo>
                  <a:cubicBezTo>
                    <a:pt x="147" y="24"/>
                    <a:pt x="147" y="24"/>
                    <a:pt x="147" y="24"/>
                  </a:cubicBezTo>
                  <a:cubicBezTo>
                    <a:pt x="145" y="24"/>
                    <a:pt x="145" y="24"/>
                    <a:pt x="145" y="24"/>
                  </a:cubicBezTo>
                  <a:cubicBezTo>
                    <a:pt x="145" y="24"/>
                    <a:pt x="145" y="24"/>
                    <a:pt x="145" y="24"/>
                  </a:cubicBezTo>
                  <a:cubicBezTo>
                    <a:pt x="144" y="24"/>
                    <a:pt x="144" y="24"/>
                    <a:pt x="144" y="24"/>
                  </a:cubicBezTo>
                  <a:cubicBezTo>
                    <a:pt x="143" y="24"/>
                    <a:pt x="143" y="24"/>
                    <a:pt x="143" y="24"/>
                  </a:cubicBezTo>
                  <a:cubicBezTo>
                    <a:pt x="143" y="24"/>
                    <a:pt x="143" y="24"/>
                    <a:pt x="143" y="24"/>
                  </a:cubicBezTo>
                  <a:cubicBezTo>
                    <a:pt x="142" y="24"/>
                    <a:pt x="142" y="24"/>
                    <a:pt x="142" y="24"/>
                  </a:cubicBezTo>
                  <a:cubicBezTo>
                    <a:pt x="141" y="24"/>
                    <a:pt x="141" y="24"/>
                    <a:pt x="141" y="24"/>
                  </a:cubicBezTo>
                  <a:cubicBezTo>
                    <a:pt x="141" y="24"/>
                    <a:pt x="141" y="24"/>
                    <a:pt x="141" y="24"/>
                  </a:cubicBezTo>
                  <a:cubicBezTo>
                    <a:pt x="140" y="24"/>
                    <a:pt x="140" y="24"/>
                    <a:pt x="140" y="24"/>
                  </a:cubicBezTo>
                  <a:cubicBezTo>
                    <a:pt x="139" y="24"/>
                    <a:pt x="139" y="24"/>
                    <a:pt x="139" y="24"/>
                  </a:cubicBezTo>
                  <a:cubicBezTo>
                    <a:pt x="138" y="25"/>
                    <a:pt x="138" y="25"/>
                    <a:pt x="138" y="25"/>
                  </a:cubicBezTo>
                  <a:cubicBezTo>
                    <a:pt x="138" y="25"/>
                    <a:pt x="138" y="25"/>
                    <a:pt x="138" y="25"/>
                  </a:cubicBezTo>
                  <a:cubicBezTo>
                    <a:pt x="138" y="25"/>
                    <a:pt x="138" y="25"/>
                    <a:pt x="138" y="25"/>
                  </a:cubicBezTo>
                  <a:cubicBezTo>
                    <a:pt x="138" y="24"/>
                    <a:pt x="138" y="24"/>
                    <a:pt x="138" y="24"/>
                  </a:cubicBezTo>
                  <a:cubicBezTo>
                    <a:pt x="137" y="24"/>
                    <a:pt x="137" y="24"/>
                    <a:pt x="137" y="24"/>
                  </a:cubicBezTo>
                  <a:cubicBezTo>
                    <a:pt x="137" y="24"/>
                    <a:pt x="137" y="24"/>
                    <a:pt x="137" y="24"/>
                  </a:cubicBezTo>
                  <a:cubicBezTo>
                    <a:pt x="136" y="24"/>
                    <a:pt x="136" y="24"/>
                    <a:pt x="136" y="24"/>
                  </a:cubicBezTo>
                  <a:cubicBezTo>
                    <a:pt x="136" y="24"/>
                    <a:pt x="136" y="24"/>
                    <a:pt x="136" y="24"/>
                  </a:cubicBezTo>
                  <a:cubicBezTo>
                    <a:pt x="136" y="24"/>
                    <a:pt x="136" y="24"/>
                    <a:pt x="136" y="24"/>
                  </a:cubicBezTo>
                  <a:cubicBezTo>
                    <a:pt x="136" y="24"/>
                    <a:pt x="136" y="24"/>
                    <a:pt x="136" y="24"/>
                  </a:cubicBezTo>
                  <a:cubicBezTo>
                    <a:pt x="137" y="24"/>
                    <a:pt x="137" y="24"/>
                    <a:pt x="137" y="24"/>
                  </a:cubicBezTo>
                  <a:cubicBezTo>
                    <a:pt x="137" y="25"/>
                    <a:pt x="137" y="25"/>
                    <a:pt x="137" y="25"/>
                  </a:cubicBezTo>
                  <a:cubicBezTo>
                    <a:pt x="138" y="25"/>
                    <a:pt x="138" y="25"/>
                    <a:pt x="138" y="25"/>
                  </a:cubicBezTo>
                  <a:cubicBezTo>
                    <a:pt x="137" y="25"/>
                    <a:pt x="137" y="25"/>
                    <a:pt x="137" y="25"/>
                  </a:cubicBezTo>
                  <a:cubicBezTo>
                    <a:pt x="137" y="26"/>
                    <a:pt x="137" y="26"/>
                    <a:pt x="137" y="26"/>
                  </a:cubicBezTo>
                  <a:cubicBezTo>
                    <a:pt x="136" y="26"/>
                    <a:pt x="136" y="26"/>
                    <a:pt x="136" y="26"/>
                  </a:cubicBezTo>
                  <a:cubicBezTo>
                    <a:pt x="136" y="26"/>
                    <a:pt x="136" y="26"/>
                    <a:pt x="136" y="26"/>
                  </a:cubicBezTo>
                  <a:cubicBezTo>
                    <a:pt x="135" y="26"/>
                    <a:pt x="135" y="26"/>
                    <a:pt x="135" y="26"/>
                  </a:cubicBezTo>
                  <a:cubicBezTo>
                    <a:pt x="134" y="26"/>
                    <a:pt x="134" y="26"/>
                    <a:pt x="134" y="26"/>
                  </a:cubicBezTo>
                  <a:cubicBezTo>
                    <a:pt x="133" y="27"/>
                    <a:pt x="133" y="27"/>
                    <a:pt x="133" y="27"/>
                  </a:cubicBezTo>
                  <a:cubicBezTo>
                    <a:pt x="132" y="27"/>
                    <a:pt x="132" y="27"/>
                    <a:pt x="132" y="27"/>
                  </a:cubicBezTo>
                  <a:cubicBezTo>
                    <a:pt x="132" y="27"/>
                    <a:pt x="132" y="27"/>
                    <a:pt x="132" y="27"/>
                  </a:cubicBezTo>
                  <a:cubicBezTo>
                    <a:pt x="131" y="27"/>
                    <a:pt x="131" y="27"/>
                    <a:pt x="131" y="27"/>
                  </a:cubicBezTo>
                  <a:cubicBezTo>
                    <a:pt x="131" y="27"/>
                    <a:pt x="131" y="27"/>
                    <a:pt x="131" y="27"/>
                  </a:cubicBezTo>
                  <a:cubicBezTo>
                    <a:pt x="130" y="28"/>
                    <a:pt x="130" y="28"/>
                    <a:pt x="130" y="28"/>
                  </a:cubicBezTo>
                  <a:cubicBezTo>
                    <a:pt x="129" y="28"/>
                    <a:pt x="129" y="28"/>
                    <a:pt x="129" y="28"/>
                  </a:cubicBezTo>
                  <a:cubicBezTo>
                    <a:pt x="129" y="28"/>
                    <a:pt x="129" y="28"/>
                    <a:pt x="129" y="28"/>
                  </a:cubicBezTo>
                  <a:cubicBezTo>
                    <a:pt x="129" y="29"/>
                    <a:pt x="129" y="29"/>
                    <a:pt x="129" y="29"/>
                  </a:cubicBezTo>
                  <a:cubicBezTo>
                    <a:pt x="129" y="29"/>
                    <a:pt x="129" y="29"/>
                    <a:pt x="129" y="29"/>
                  </a:cubicBezTo>
                  <a:cubicBezTo>
                    <a:pt x="129" y="30"/>
                    <a:pt x="129" y="30"/>
                    <a:pt x="129" y="30"/>
                  </a:cubicBezTo>
                  <a:cubicBezTo>
                    <a:pt x="129" y="31"/>
                    <a:pt x="129" y="31"/>
                    <a:pt x="129" y="31"/>
                  </a:cubicBezTo>
                  <a:cubicBezTo>
                    <a:pt x="130" y="31"/>
                    <a:pt x="130" y="31"/>
                    <a:pt x="130" y="31"/>
                  </a:cubicBezTo>
                  <a:cubicBezTo>
                    <a:pt x="130" y="31"/>
                    <a:pt x="130" y="31"/>
                    <a:pt x="130" y="31"/>
                  </a:cubicBezTo>
                  <a:cubicBezTo>
                    <a:pt x="130" y="31"/>
                    <a:pt x="130" y="31"/>
                    <a:pt x="130" y="31"/>
                  </a:cubicBezTo>
                  <a:cubicBezTo>
                    <a:pt x="130" y="30"/>
                    <a:pt x="130" y="30"/>
                    <a:pt x="130" y="30"/>
                  </a:cubicBezTo>
                  <a:cubicBezTo>
                    <a:pt x="131" y="29"/>
                    <a:pt x="131" y="29"/>
                    <a:pt x="131" y="29"/>
                  </a:cubicBezTo>
                  <a:cubicBezTo>
                    <a:pt x="132" y="29"/>
                    <a:pt x="132" y="29"/>
                    <a:pt x="132" y="29"/>
                  </a:cubicBezTo>
                  <a:cubicBezTo>
                    <a:pt x="132" y="29"/>
                    <a:pt x="132" y="29"/>
                    <a:pt x="132" y="29"/>
                  </a:cubicBezTo>
                  <a:cubicBezTo>
                    <a:pt x="133" y="29"/>
                    <a:pt x="133" y="29"/>
                    <a:pt x="133" y="29"/>
                  </a:cubicBezTo>
                  <a:cubicBezTo>
                    <a:pt x="134" y="29"/>
                    <a:pt x="134" y="29"/>
                    <a:pt x="134" y="29"/>
                  </a:cubicBezTo>
                  <a:cubicBezTo>
                    <a:pt x="134" y="29"/>
                    <a:pt x="134" y="29"/>
                    <a:pt x="134" y="29"/>
                  </a:cubicBezTo>
                  <a:cubicBezTo>
                    <a:pt x="135" y="28"/>
                    <a:pt x="135" y="28"/>
                    <a:pt x="135" y="28"/>
                  </a:cubicBezTo>
                  <a:cubicBezTo>
                    <a:pt x="136" y="28"/>
                    <a:pt x="136" y="28"/>
                    <a:pt x="136" y="28"/>
                  </a:cubicBezTo>
                  <a:cubicBezTo>
                    <a:pt x="138" y="27"/>
                    <a:pt x="138" y="27"/>
                    <a:pt x="138" y="27"/>
                  </a:cubicBezTo>
                  <a:cubicBezTo>
                    <a:pt x="138" y="27"/>
                    <a:pt x="138" y="27"/>
                    <a:pt x="138" y="27"/>
                  </a:cubicBezTo>
                  <a:cubicBezTo>
                    <a:pt x="138" y="27"/>
                    <a:pt x="138" y="27"/>
                    <a:pt x="138" y="27"/>
                  </a:cubicBezTo>
                  <a:cubicBezTo>
                    <a:pt x="138" y="28"/>
                    <a:pt x="138" y="28"/>
                    <a:pt x="138" y="28"/>
                  </a:cubicBezTo>
                  <a:cubicBezTo>
                    <a:pt x="138" y="28"/>
                    <a:pt x="138" y="28"/>
                    <a:pt x="138" y="28"/>
                  </a:cubicBezTo>
                  <a:cubicBezTo>
                    <a:pt x="139" y="28"/>
                    <a:pt x="139" y="28"/>
                    <a:pt x="139" y="28"/>
                  </a:cubicBezTo>
                  <a:cubicBezTo>
                    <a:pt x="139" y="27"/>
                    <a:pt x="139" y="27"/>
                    <a:pt x="139" y="27"/>
                  </a:cubicBezTo>
                  <a:cubicBezTo>
                    <a:pt x="140" y="26"/>
                    <a:pt x="140" y="26"/>
                    <a:pt x="140" y="26"/>
                  </a:cubicBezTo>
                  <a:cubicBezTo>
                    <a:pt x="140" y="26"/>
                    <a:pt x="140" y="26"/>
                    <a:pt x="140" y="26"/>
                  </a:cubicBezTo>
                  <a:cubicBezTo>
                    <a:pt x="141" y="26"/>
                    <a:pt x="141" y="26"/>
                    <a:pt x="141" y="26"/>
                  </a:cubicBezTo>
                  <a:cubicBezTo>
                    <a:pt x="141" y="26"/>
                    <a:pt x="141" y="26"/>
                    <a:pt x="141" y="26"/>
                  </a:cubicBezTo>
                  <a:cubicBezTo>
                    <a:pt x="142" y="26"/>
                    <a:pt x="142" y="26"/>
                    <a:pt x="142" y="26"/>
                  </a:cubicBezTo>
                  <a:cubicBezTo>
                    <a:pt x="143" y="26"/>
                    <a:pt x="143" y="26"/>
                    <a:pt x="143" y="26"/>
                  </a:cubicBezTo>
                  <a:cubicBezTo>
                    <a:pt x="144" y="27"/>
                    <a:pt x="144" y="27"/>
                    <a:pt x="144" y="27"/>
                  </a:cubicBezTo>
                  <a:cubicBezTo>
                    <a:pt x="145" y="27"/>
                    <a:pt x="145" y="27"/>
                    <a:pt x="145" y="27"/>
                  </a:cubicBezTo>
                  <a:cubicBezTo>
                    <a:pt x="147" y="27"/>
                    <a:pt x="147" y="27"/>
                    <a:pt x="147" y="27"/>
                  </a:cubicBezTo>
                  <a:cubicBezTo>
                    <a:pt x="148" y="27"/>
                    <a:pt x="148" y="27"/>
                    <a:pt x="148" y="27"/>
                  </a:cubicBezTo>
                  <a:cubicBezTo>
                    <a:pt x="149" y="27"/>
                    <a:pt x="149" y="27"/>
                    <a:pt x="149" y="27"/>
                  </a:cubicBezTo>
                  <a:cubicBezTo>
                    <a:pt x="150" y="27"/>
                    <a:pt x="150" y="27"/>
                    <a:pt x="150" y="27"/>
                  </a:cubicBezTo>
                  <a:cubicBezTo>
                    <a:pt x="152" y="28"/>
                    <a:pt x="152" y="28"/>
                    <a:pt x="152" y="28"/>
                  </a:cubicBezTo>
                  <a:cubicBezTo>
                    <a:pt x="152" y="27"/>
                    <a:pt x="152" y="27"/>
                    <a:pt x="152" y="27"/>
                  </a:cubicBezTo>
                  <a:cubicBezTo>
                    <a:pt x="153" y="28"/>
                    <a:pt x="153" y="28"/>
                    <a:pt x="153" y="28"/>
                  </a:cubicBezTo>
                  <a:cubicBezTo>
                    <a:pt x="153" y="28"/>
                    <a:pt x="153" y="28"/>
                    <a:pt x="153" y="28"/>
                  </a:cubicBezTo>
                  <a:cubicBezTo>
                    <a:pt x="153" y="29"/>
                    <a:pt x="153" y="29"/>
                    <a:pt x="153" y="29"/>
                  </a:cubicBezTo>
                  <a:cubicBezTo>
                    <a:pt x="152" y="29"/>
                    <a:pt x="152" y="29"/>
                    <a:pt x="152" y="29"/>
                  </a:cubicBezTo>
                  <a:cubicBezTo>
                    <a:pt x="152" y="30"/>
                    <a:pt x="152" y="30"/>
                    <a:pt x="152" y="30"/>
                  </a:cubicBezTo>
                  <a:cubicBezTo>
                    <a:pt x="152" y="30"/>
                    <a:pt x="152" y="30"/>
                    <a:pt x="152" y="30"/>
                  </a:cubicBezTo>
                  <a:cubicBezTo>
                    <a:pt x="151" y="31"/>
                    <a:pt x="151" y="31"/>
                    <a:pt x="151" y="31"/>
                  </a:cubicBezTo>
                  <a:cubicBezTo>
                    <a:pt x="149" y="31"/>
                    <a:pt x="149" y="31"/>
                    <a:pt x="149" y="31"/>
                  </a:cubicBezTo>
                  <a:cubicBezTo>
                    <a:pt x="148" y="31"/>
                    <a:pt x="148" y="31"/>
                    <a:pt x="148" y="31"/>
                  </a:cubicBezTo>
                  <a:cubicBezTo>
                    <a:pt x="148" y="31"/>
                    <a:pt x="148" y="31"/>
                    <a:pt x="148" y="31"/>
                  </a:cubicBezTo>
                  <a:cubicBezTo>
                    <a:pt x="147" y="31"/>
                    <a:pt x="147" y="31"/>
                    <a:pt x="147" y="31"/>
                  </a:cubicBezTo>
                  <a:cubicBezTo>
                    <a:pt x="147" y="31"/>
                    <a:pt x="147" y="31"/>
                    <a:pt x="147" y="31"/>
                  </a:cubicBezTo>
                  <a:cubicBezTo>
                    <a:pt x="147" y="32"/>
                    <a:pt x="147" y="32"/>
                    <a:pt x="147" y="32"/>
                  </a:cubicBezTo>
                  <a:cubicBezTo>
                    <a:pt x="147" y="32"/>
                    <a:pt x="147" y="32"/>
                    <a:pt x="147" y="32"/>
                  </a:cubicBezTo>
                  <a:cubicBezTo>
                    <a:pt x="147" y="33"/>
                    <a:pt x="147" y="33"/>
                    <a:pt x="147" y="33"/>
                  </a:cubicBezTo>
                  <a:cubicBezTo>
                    <a:pt x="147" y="33"/>
                    <a:pt x="147" y="33"/>
                    <a:pt x="147" y="33"/>
                  </a:cubicBezTo>
                  <a:cubicBezTo>
                    <a:pt x="147" y="33"/>
                    <a:pt x="147" y="33"/>
                    <a:pt x="147" y="33"/>
                  </a:cubicBezTo>
                  <a:cubicBezTo>
                    <a:pt x="148" y="33"/>
                    <a:pt x="148" y="33"/>
                    <a:pt x="148" y="33"/>
                  </a:cubicBezTo>
                  <a:cubicBezTo>
                    <a:pt x="149" y="33"/>
                    <a:pt x="149" y="33"/>
                    <a:pt x="149" y="33"/>
                  </a:cubicBezTo>
                  <a:cubicBezTo>
                    <a:pt x="150" y="32"/>
                    <a:pt x="150" y="32"/>
                    <a:pt x="150" y="32"/>
                  </a:cubicBezTo>
                  <a:cubicBezTo>
                    <a:pt x="150" y="32"/>
                    <a:pt x="152" y="32"/>
                    <a:pt x="152" y="32"/>
                  </a:cubicBezTo>
                  <a:cubicBezTo>
                    <a:pt x="152" y="32"/>
                    <a:pt x="153" y="33"/>
                    <a:pt x="153" y="33"/>
                  </a:cubicBezTo>
                  <a:cubicBezTo>
                    <a:pt x="154" y="33"/>
                    <a:pt x="154" y="33"/>
                    <a:pt x="154" y="33"/>
                  </a:cubicBezTo>
                  <a:cubicBezTo>
                    <a:pt x="154" y="33"/>
                    <a:pt x="154" y="33"/>
                    <a:pt x="154" y="33"/>
                  </a:cubicBezTo>
                  <a:cubicBezTo>
                    <a:pt x="155" y="33"/>
                    <a:pt x="155" y="33"/>
                    <a:pt x="155" y="33"/>
                  </a:cubicBezTo>
                  <a:cubicBezTo>
                    <a:pt x="155" y="33"/>
                    <a:pt x="155" y="33"/>
                    <a:pt x="155" y="33"/>
                  </a:cubicBezTo>
                  <a:cubicBezTo>
                    <a:pt x="155" y="33"/>
                    <a:pt x="155" y="33"/>
                    <a:pt x="155" y="33"/>
                  </a:cubicBezTo>
                  <a:cubicBezTo>
                    <a:pt x="156" y="33"/>
                    <a:pt x="156" y="33"/>
                    <a:pt x="156" y="33"/>
                  </a:cubicBezTo>
                  <a:cubicBezTo>
                    <a:pt x="156" y="33"/>
                    <a:pt x="156" y="33"/>
                    <a:pt x="156" y="33"/>
                  </a:cubicBezTo>
                  <a:cubicBezTo>
                    <a:pt x="157" y="32"/>
                    <a:pt x="157" y="32"/>
                    <a:pt x="157" y="32"/>
                  </a:cubicBezTo>
                  <a:cubicBezTo>
                    <a:pt x="157" y="31"/>
                    <a:pt x="157" y="31"/>
                    <a:pt x="157" y="31"/>
                  </a:cubicBezTo>
                  <a:cubicBezTo>
                    <a:pt x="157" y="30"/>
                    <a:pt x="157" y="30"/>
                    <a:pt x="157" y="30"/>
                  </a:cubicBezTo>
                  <a:cubicBezTo>
                    <a:pt x="158" y="29"/>
                    <a:pt x="158" y="29"/>
                    <a:pt x="158" y="29"/>
                  </a:cubicBezTo>
                  <a:cubicBezTo>
                    <a:pt x="157" y="29"/>
                    <a:pt x="157" y="29"/>
                    <a:pt x="157" y="29"/>
                  </a:cubicBezTo>
                  <a:cubicBezTo>
                    <a:pt x="157" y="29"/>
                    <a:pt x="157" y="29"/>
                    <a:pt x="157" y="29"/>
                  </a:cubicBezTo>
                  <a:cubicBezTo>
                    <a:pt x="158" y="28"/>
                    <a:pt x="158" y="28"/>
                    <a:pt x="158" y="28"/>
                  </a:cubicBezTo>
                  <a:cubicBezTo>
                    <a:pt x="159" y="28"/>
                    <a:pt x="159" y="28"/>
                    <a:pt x="159" y="28"/>
                  </a:cubicBezTo>
                  <a:cubicBezTo>
                    <a:pt x="160" y="28"/>
                    <a:pt x="160" y="28"/>
                    <a:pt x="160" y="28"/>
                  </a:cubicBezTo>
                  <a:cubicBezTo>
                    <a:pt x="161" y="28"/>
                    <a:pt x="161" y="28"/>
                    <a:pt x="161" y="28"/>
                  </a:cubicBezTo>
                  <a:cubicBezTo>
                    <a:pt x="162" y="28"/>
                    <a:pt x="162" y="28"/>
                    <a:pt x="162" y="28"/>
                  </a:cubicBezTo>
                  <a:cubicBezTo>
                    <a:pt x="163" y="28"/>
                    <a:pt x="163" y="28"/>
                    <a:pt x="163" y="28"/>
                  </a:cubicBezTo>
                  <a:cubicBezTo>
                    <a:pt x="163" y="29"/>
                    <a:pt x="163" y="29"/>
                    <a:pt x="163" y="29"/>
                  </a:cubicBezTo>
                  <a:cubicBezTo>
                    <a:pt x="163" y="30"/>
                    <a:pt x="163" y="30"/>
                    <a:pt x="163" y="30"/>
                  </a:cubicBezTo>
                  <a:cubicBezTo>
                    <a:pt x="163" y="31"/>
                    <a:pt x="163" y="31"/>
                    <a:pt x="163" y="31"/>
                  </a:cubicBezTo>
                  <a:cubicBezTo>
                    <a:pt x="162" y="32"/>
                    <a:pt x="162" y="32"/>
                    <a:pt x="162" y="32"/>
                  </a:cubicBezTo>
                  <a:cubicBezTo>
                    <a:pt x="161" y="34"/>
                    <a:pt x="161" y="34"/>
                    <a:pt x="161" y="34"/>
                  </a:cubicBezTo>
                  <a:cubicBezTo>
                    <a:pt x="161" y="35"/>
                    <a:pt x="161" y="35"/>
                    <a:pt x="161" y="35"/>
                  </a:cubicBezTo>
                  <a:cubicBezTo>
                    <a:pt x="161" y="35"/>
                    <a:pt x="161" y="35"/>
                    <a:pt x="161" y="35"/>
                  </a:cubicBezTo>
                  <a:cubicBezTo>
                    <a:pt x="158" y="37"/>
                    <a:pt x="158" y="37"/>
                    <a:pt x="158" y="37"/>
                  </a:cubicBezTo>
                  <a:cubicBezTo>
                    <a:pt x="158" y="37"/>
                    <a:pt x="158" y="37"/>
                    <a:pt x="158" y="37"/>
                  </a:cubicBezTo>
                  <a:cubicBezTo>
                    <a:pt x="158" y="37"/>
                    <a:pt x="158" y="37"/>
                    <a:pt x="158" y="37"/>
                  </a:cubicBezTo>
                  <a:cubicBezTo>
                    <a:pt x="157" y="37"/>
                    <a:pt x="157" y="37"/>
                    <a:pt x="157" y="37"/>
                  </a:cubicBezTo>
                  <a:cubicBezTo>
                    <a:pt x="156" y="38"/>
                    <a:pt x="156" y="38"/>
                    <a:pt x="156" y="38"/>
                  </a:cubicBezTo>
                  <a:cubicBezTo>
                    <a:pt x="156" y="38"/>
                    <a:pt x="156" y="38"/>
                    <a:pt x="156" y="38"/>
                  </a:cubicBezTo>
                  <a:cubicBezTo>
                    <a:pt x="156" y="38"/>
                    <a:pt x="156" y="38"/>
                    <a:pt x="156" y="38"/>
                  </a:cubicBezTo>
                  <a:cubicBezTo>
                    <a:pt x="155" y="39"/>
                    <a:pt x="155" y="39"/>
                    <a:pt x="155" y="39"/>
                  </a:cubicBezTo>
                  <a:cubicBezTo>
                    <a:pt x="155" y="39"/>
                    <a:pt x="155" y="39"/>
                    <a:pt x="155" y="39"/>
                  </a:cubicBezTo>
                  <a:cubicBezTo>
                    <a:pt x="154" y="40"/>
                    <a:pt x="154" y="40"/>
                    <a:pt x="154" y="40"/>
                  </a:cubicBezTo>
                  <a:cubicBezTo>
                    <a:pt x="154" y="40"/>
                    <a:pt x="154" y="40"/>
                    <a:pt x="154" y="40"/>
                  </a:cubicBezTo>
                  <a:cubicBezTo>
                    <a:pt x="153" y="40"/>
                    <a:pt x="153" y="40"/>
                    <a:pt x="153" y="40"/>
                  </a:cubicBezTo>
                  <a:cubicBezTo>
                    <a:pt x="153" y="40"/>
                    <a:pt x="153" y="40"/>
                    <a:pt x="153" y="40"/>
                  </a:cubicBezTo>
                  <a:cubicBezTo>
                    <a:pt x="153" y="40"/>
                    <a:pt x="153" y="40"/>
                    <a:pt x="153" y="40"/>
                  </a:cubicBezTo>
                  <a:cubicBezTo>
                    <a:pt x="153" y="41"/>
                    <a:pt x="153" y="41"/>
                    <a:pt x="153" y="41"/>
                  </a:cubicBezTo>
                  <a:cubicBezTo>
                    <a:pt x="153" y="41"/>
                    <a:pt x="153" y="41"/>
                    <a:pt x="153" y="41"/>
                  </a:cubicBezTo>
                  <a:cubicBezTo>
                    <a:pt x="152" y="42"/>
                    <a:pt x="152" y="42"/>
                    <a:pt x="152" y="42"/>
                  </a:cubicBezTo>
                  <a:cubicBezTo>
                    <a:pt x="151" y="43"/>
                    <a:pt x="151" y="43"/>
                    <a:pt x="151" y="43"/>
                  </a:cubicBezTo>
                  <a:cubicBezTo>
                    <a:pt x="151" y="43"/>
                    <a:pt x="151" y="43"/>
                    <a:pt x="151" y="43"/>
                  </a:cubicBezTo>
                  <a:cubicBezTo>
                    <a:pt x="150" y="44"/>
                    <a:pt x="150" y="44"/>
                    <a:pt x="150" y="44"/>
                  </a:cubicBezTo>
                  <a:cubicBezTo>
                    <a:pt x="149" y="45"/>
                    <a:pt x="149" y="45"/>
                    <a:pt x="149" y="45"/>
                  </a:cubicBezTo>
                  <a:cubicBezTo>
                    <a:pt x="148" y="45"/>
                    <a:pt x="148" y="45"/>
                    <a:pt x="148" y="45"/>
                  </a:cubicBezTo>
                  <a:cubicBezTo>
                    <a:pt x="147" y="46"/>
                    <a:pt x="147" y="46"/>
                    <a:pt x="147" y="46"/>
                  </a:cubicBezTo>
                  <a:cubicBezTo>
                    <a:pt x="147" y="46"/>
                    <a:pt x="147" y="46"/>
                    <a:pt x="147" y="46"/>
                  </a:cubicBezTo>
                  <a:cubicBezTo>
                    <a:pt x="146" y="46"/>
                    <a:pt x="146" y="46"/>
                    <a:pt x="146" y="46"/>
                  </a:cubicBezTo>
                  <a:cubicBezTo>
                    <a:pt x="146" y="47"/>
                    <a:pt x="146" y="47"/>
                    <a:pt x="146" y="47"/>
                  </a:cubicBezTo>
                  <a:cubicBezTo>
                    <a:pt x="146" y="47"/>
                    <a:pt x="146" y="47"/>
                    <a:pt x="146" y="47"/>
                  </a:cubicBezTo>
                  <a:cubicBezTo>
                    <a:pt x="146" y="48"/>
                    <a:pt x="146" y="48"/>
                    <a:pt x="146" y="48"/>
                  </a:cubicBezTo>
                  <a:cubicBezTo>
                    <a:pt x="146" y="49"/>
                    <a:pt x="146" y="49"/>
                    <a:pt x="146" y="49"/>
                  </a:cubicBezTo>
                  <a:cubicBezTo>
                    <a:pt x="146" y="48"/>
                    <a:pt x="146" y="48"/>
                    <a:pt x="146" y="48"/>
                  </a:cubicBezTo>
                  <a:cubicBezTo>
                    <a:pt x="146" y="48"/>
                    <a:pt x="146" y="48"/>
                    <a:pt x="146" y="48"/>
                  </a:cubicBezTo>
                  <a:cubicBezTo>
                    <a:pt x="147" y="47"/>
                    <a:pt x="147" y="47"/>
                    <a:pt x="147" y="47"/>
                  </a:cubicBezTo>
                  <a:cubicBezTo>
                    <a:pt x="148" y="46"/>
                    <a:pt x="148" y="46"/>
                    <a:pt x="148" y="46"/>
                  </a:cubicBezTo>
                  <a:cubicBezTo>
                    <a:pt x="149" y="45"/>
                    <a:pt x="149" y="45"/>
                    <a:pt x="149" y="45"/>
                  </a:cubicBezTo>
                  <a:cubicBezTo>
                    <a:pt x="149" y="45"/>
                    <a:pt x="149" y="45"/>
                    <a:pt x="149" y="45"/>
                  </a:cubicBezTo>
                  <a:cubicBezTo>
                    <a:pt x="149" y="46"/>
                    <a:pt x="149" y="46"/>
                    <a:pt x="149" y="46"/>
                  </a:cubicBezTo>
                  <a:cubicBezTo>
                    <a:pt x="150" y="45"/>
                    <a:pt x="150" y="45"/>
                    <a:pt x="150" y="45"/>
                  </a:cubicBezTo>
                  <a:cubicBezTo>
                    <a:pt x="151" y="44"/>
                    <a:pt x="151" y="44"/>
                    <a:pt x="151" y="44"/>
                  </a:cubicBezTo>
                  <a:cubicBezTo>
                    <a:pt x="152" y="44"/>
                    <a:pt x="152" y="44"/>
                    <a:pt x="152" y="44"/>
                  </a:cubicBezTo>
                  <a:cubicBezTo>
                    <a:pt x="152" y="43"/>
                    <a:pt x="152" y="43"/>
                    <a:pt x="152" y="43"/>
                  </a:cubicBezTo>
                  <a:cubicBezTo>
                    <a:pt x="153" y="42"/>
                    <a:pt x="153" y="42"/>
                    <a:pt x="153" y="42"/>
                  </a:cubicBezTo>
                  <a:cubicBezTo>
                    <a:pt x="154" y="41"/>
                    <a:pt x="154" y="41"/>
                    <a:pt x="154" y="41"/>
                  </a:cubicBezTo>
                  <a:cubicBezTo>
                    <a:pt x="155" y="41"/>
                    <a:pt x="155" y="41"/>
                    <a:pt x="155" y="41"/>
                  </a:cubicBezTo>
                  <a:cubicBezTo>
                    <a:pt x="156" y="41"/>
                    <a:pt x="156" y="41"/>
                    <a:pt x="156" y="41"/>
                  </a:cubicBezTo>
                  <a:cubicBezTo>
                    <a:pt x="156" y="41"/>
                    <a:pt x="156" y="41"/>
                    <a:pt x="156" y="41"/>
                  </a:cubicBezTo>
                  <a:cubicBezTo>
                    <a:pt x="157" y="40"/>
                    <a:pt x="157" y="40"/>
                    <a:pt x="157" y="40"/>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2" y="39"/>
                    <a:pt x="162" y="39"/>
                    <a:pt x="162" y="39"/>
                  </a:cubicBezTo>
                  <a:cubicBezTo>
                    <a:pt x="163" y="38"/>
                    <a:pt x="163" y="38"/>
                    <a:pt x="163" y="38"/>
                  </a:cubicBezTo>
                  <a:cubicBezTo>
                    <a:pt x="163" y="38"/>
                    <a:pt x="163" y="38"/>
                    <a:pt x="163" y="38"/>
                  </a:cubicBezTo>
                  <a:cubicBezTo>
                    <a:pt x="164" y="38"/>
                    <a:pt x="164" y="38"/>
                    <a:pt x="164" y="38"/>
                  </a:cubicBezTo>
                  <a:cubicBezTo>
                    <a:pt x="164" y="37"/>
                    <a:pt x="164" y="37"/>
                    <a:pt x="164" y="37"/>
                  </a:cubicBezTo>
                  <a:cubicBezTo>
                    <a:pt x="165" y="36"/>
                    <a:pt x="165" y="36"/>
                    <a:pt x="165" y="36"/>
                  </a:cubicBezTo>
                  <a:cubicBezTo>
                    <a:pt x="166" y="35"/>
                    <a:pt x="166" y="35"/>
                    <a:pt x="166" y="35"/>
                  </a:cubicBezTo>
                  <a:cubicBezTo>
                    <a:pt x="166" y="35"/>
                    <a:pt x="166" y="35"/>
                    <a:pt x="166" y="35"/>
                  </a:cubicBezTo>
                  <a:cubicBezTo>
                    <a:pt x="166" y="34"/>
                    <a:pt x="166" y="34"/>
                    <a:pt x="166" y="34"/>
                  </a:cubicBezTo>
                  <a:cubicBezTo>
                    <a:pt x="167" y="34"/>
                    <a:pt x="167" y="34"/>
                    <a:pt x="167" y="34"/>
                  </a:cubicBezTo>
                  <a:cubicBezTo>
                    <a:pt x="167" y="34"/>
                    <a:pt x="167" y="34"/>
                    <a:pt x="167" y="34"/>
                  </a:cubicBezTo>
                  <a:cubicBezTo>
                    <a:pt x="167" y="34"/>
                    <a:pt x="167" y="34"/>
                    <a:pt x="167" y="34"/>
                  </a:cubicBezTo>
                  <a:cubicBezTo>
                    <a:pt x="167" y="35"/>
                    <a:pt x="167" y="35"/>
                    <a:pt x="167" y="35"/>
                  </a:cubicBezTo>
                  <a:cubicBezTo>
                    <a:pt x="167" y="35"/>
                    <a:pt x="167" y="35"/>
                    <a:pt x="167" y="35"/>
                  </a:cubicBezTo>
                  <a:cubicBezTo>
                    <a:pt x="167" y="36"/>
                    <a:pt x="167" y="36"/>
                    <a:pt x="167" y="36"/>
                  </a:cubicBezTo>
                  <a:cubicBezTo>
                    <a:pt x="167" y="36"/>
                    <a:pt x="167" y="36"/>
                    <a:pt x="167" y="36"/>
                  </a:cubicBezTo>
                  <a:cubicBezTo>
                    <a:pt x="168" y="37"/>
                    <a:pt x="168" y="37"/>
                    <a:pt x="168" y="37"/>
                  </a:cubicBezTo>
                  <a:cubicBezTo>
                    <a:pt x="167" y="38"/>
                    <a:pt x="167" y="38"/>
                    <a:pt x="167" y="38"/>
                  </a:cubicBezTo>
                  <a:cubicBezTo>
                    <a:pt x="167" y="38"/>
                    <a:pt x="167" y="38"/>
                    <a:pt x="167" y="38"/>
                  </a:cubicBezTo>
                  <a:cubicBezTo>
                    <a:pt x="168" y="38"/>
                    <a:pt x="168" y="38"/>
                    <a:pt x="168" y="38"/>
                  </a:cubicBezTo>
                  <a:cubicBezTo>
                    <a:pt x="168" y="37"/>
                    <a:pt x="168" y="37"/>
                    <a:pt x="168" y="37"/>
                  </a:cubicBezTo>
                  <a:cubicBezTo>
                    <a:pt x="168" y="36"/>
                    <a:pt x="168" y="36"/>
                    <a:pt x="168" y="36"/>
                  </a:cubicBezTo>
                  <a:cubicBezTo>
                    <a:pt x="168" y="36"/>
                    <a:pt x="168" y="36"/>
                    <a:pt x="168" y="36"/>
                  </a:cubicBezTo>
                  <a:cubicBezTo>
                    <a:pt x="168" y="35"/>
                    <a:pt x="168" y="35"/>
                    <a:pt x="168" y="35"/>
                  </a:cubicBezTo>
                  <a:cubicBezTo>
                    <a:pt x="168" y="35"/>
                    <a:pt x="168" y="35"/>
                    <a:pt x="168" y="35"/>
                  </a:cubicBezTo>
                  <a:cubicBezTo>
                    <a:pt x="169" y="35"/>
                    <a:pt x="169" y="35"/>
                    <a:pt x="169" y="35"/>
                  </a:cubicBezTo>
                  <a:cubicBezTo>
                    <a:pt x="169" y="36"/>
                    <a:pt x="169" y="36"/>
                    <a:pt x="169" y="36"/>
                  </a:cubicBezTo>
                  <a:cubicBezTo>
                    <a:pt x="169" y="36"/>
                    <a:pt x="169" y="36"/>
                    <a:pt x="169" y="36"/>
                  </a:cubicBezTo>
                  <a:cubicBezTo>
                    <a:pt x="170" y="36"/>
                    <a:pt x="170" y="36"/>
                    <a:pt x="170" y="36"/>
                  </a:cubicBezTo>
                  <a:cubicBezTo>
                    <a:pt x="171" y="36"/>
                    <a:pt x="171" y="36"/>
                    <a:pt x="171" y="36"/>
                  </a:cubicBezTo>
                  <a:cubicBezTo>
                    <a:pt x="171" y="36"/>
                    <a:pt x="171" y="36"/>
                    <a:pt x="171" y="36"/>
                  </a:cubicBezTo>
                  <a:cubicBezTo>
                    <a:pt x="171" y="35"/>
                    <a:pt x="171" y="35"/>
                    <a:pt x="171" y="35"/>
                  </a:cubicBezTo>
                  <a:cubicBezTo>
                    <a:pt x="171" y="35"/>
                    <a:pt x="171" y="35"/>
                    <a:pt x="171" y="35"/>
                  </a:cubicBezTo>
                  <a:cubicBezTo>
                    <a:pt x="171" y="35"/>
                    <a:pt x="171" y="35"/>
                    <a:pt x="171" y="35"/>
                  </a:cubicBezTo>
                  <a:cubicBezTo>
                    <a:pt x="172" y="34"/>
                    <a:pt x="172" y="34"/>
                    <a:pt x="172" y="34"/>
                  </a:cubicBezTo>
                  <a:cubicBezTo>
                    <a:pt x="172" y="34"/>
                    <a:pt x="172" y="34"/>
                    <a:pt x="172" y="34"/>
                  </a:cubicBezTo>
                  <a:cubicBezTo>
                    <a:pt x="172" y="33"/>
                    <a:pt x="172" y="33"/>
                    <a:pt x="172" y="33"/>
                  </a:cubicBezTo>
                  <a:cubicBezTo>
                    <a:pt x="172" y="32"/>
                    <a:pt x="172" y="32"/>
                    <a:pt x="172" y="32"/>
                  </a:cubicBezTo>
                  <a:cubicBezTo>
                    <a:pt x="172" y="32"/>
                    <a:pt x="172" y="32"/>
                    <a:pt x="172" y="32"/>
                  </a:cubicBezTo>
                  <a:cubicBezTo>
                    <a:pt x="173" y="33"/>
                    <a:pt x="173" y="33"/>
                    <a:pt x="173" y="33"/>
                  </a:cubicBezTo>
                  <a:cubicBezTo>
                    <a:pt x="173" y="33"/>
                    <a:pt x="173" y="33"/>
                    <a:pt x="173" y="33"/>
                  </a:cubicBezTo>
                  <a:cubicBezTo>
                    <a:pt x="174" y="33"/>
                    <a:pt x="174" y="33"/>
                    <a:pt x="174" y="33"/>
                  </a:cubicBezTo>
                  <a:cubicBezTo>
                    <a:pt x="175" y="32"/>
                    <a:pt x="175" y="32"/>
                    <a:pt x="175" y="32"/>
                  </a:cubicBezTo>
                  <a:cubicBezTo>
                    <a:pt x="176" y="32"/>
                    <a:pt x="176" y="32"/>
                    <a:pt x="176" y="32"/>
                  </a:cubicBezTo>
                  <a:cubicBezTo>
                    <a:pt x="177" y="32"/>
                    <a:pt x="177" y="32"/>
                    <a:pt x="177" y="32"/>
                  </a:cubicBezTo>
                  <a:cubicBezTo>
                    <a:pt x="177" y="32"/>
                    <a:pt x="177" y="32"/>
                    <a:pt x="177" y="32"/>
                  </a:cubicBezTo>
                  <a:cubicBezTo>
                    <a:pt x="179" y="32"/>
                    <a:pt x="179" y="32"/>
                    <a:pt x="179" y="32"/>
                  </a:cubicBezTo>
                  <a:cubicBezTo>
                    <a:pt x="180" y="32"/>
                    <a:pt x="180" y="32"/>
                    <a:pt x="180" y="32"/>
                  </a:cubicBezTo>
                  <a:cubicBezTo>
                    <a:pt x="181" y="33"/>
                    <a:pt x="181" y="33"/>
                    <a:pt x="181" y="33"/>
                  </a:cubicBezTo>
                  <a:cubicBezTo>
                    <a:pt x="182" y="33"/>
                    <a:pt x="182" y="33"/>
                    <a:pt x="182" y="33"/>
                  </a:cubicBezTo>
                  <a:cubicBezTo>
                    <a:pt x="183" y="33"/>
                    <a:pt x="183" y="33"/>
                    <a:pt x="183" y="33"/>
                  </a:cubicBezTo>
                  <a:cubicBezTo>
                    <a:pt x="183" y="34"/>
                    <a:pt x="183" y="34"/>
                    <a:pt x="183" y="34"/>
                  </a:cubicBezTo>
                  <a:cubicBezTo>
                    <a:pt x="184" y="34"/>
                    <a:pt x="184" y="34"/>
                    <a:pt x="184" y="34"/>
                  </a:cubicBezTo>
                  <a:cubicBezTo>
                    <a:pt x="184" y="34"/>
                    <a:pt x="184" y="34"/>
                    <a:pt x="184" y="34"/>
                  </a:cubicBezTo>
                  <a:cubicBezTo>
                    <a:pt x="185" y="35"/>
                    <a:pt x="185" y="35"/>
                    <a:pt x="185" y="35"/>
                  </a:cubicBezTo>
                  <a:cubicBezTo>
                    <a:pt x="185" y="35"/>
                    <a:pt x="185" y="35"/>
                    <a:pt x="185" y="35"/>
                  </a:cubicBezTo>
                  <a:cubicBezTo>
                    <a:pt x="186" y="36"/>
                    <a:pt x="186" y="36"/>
                    <a:pt x="186" y="36"/>
                  </a:cubicBezTo>
                  <a:cubicBezTo>
                    <a:pt x="186" y="37"/>
                    <a:pt x="186" y="37"/>
                    <a:pt x="186" y="37"/>
                  </a:cubicBezTo>
                  <a:cubicBezTo>
                    <a:pt x="187" y="37"/>
                    <a:pt x="187" y="37"/>
                    <a:pt x="187" y="37"/>
                  </a:cubicBezTo>
                  <a:cubicBezTo>
                    <a:pt x="187" y="38"/>
                    <a:pt x="187" y="38"/>
                    <a:pt x="187" y="38"/>
                  </a:cubicBezTo>
                  <a:cubicBezTo>
                    <a:pt x="187" y="39"/>
                    <a:pt x="187" y="39"/>
                    <a:pt x="187" y="39"/>
                  </a:cubicBezTo>
                  <a:cubicBezTo>
                    <a:pt x="187" y="40"/>
                    <a:pt x="187" y="40"/>
                    <a:pt x="187" y="40"/>
                  </a:cubicBezTo>
                  <a:cubicBezTo>
                    <a:pt x="186" y="40"/>
                    <a:pt x="186" y="40"/>
                    <a:pt x="186" y="40"/>
                  </a:cubicBezTo>
                  <a:cubicBezTo>
                    <a:pt x="185" y="40"/>
                    <a:pt x="185" y="40"/>
                    <a:pt x="185" y="40"/>
                  </a:cubicBezTo>
                  <a:cubicBezTo>
                    <a:pt x="185" y="41"/>
                    <a:pt x="185" y="41"/>
                    <a:pt x="185" y="41"/>
                  </a:cubicBezTo>
                  <a:cubicBezTo>
                    <a:pt x="185" y="41"/>
                    <a:pt x="185" y="41"/>
                    <a:pt x="185" y="41"/>
                  </a:cubicBezTo>
                  <a:cubicBezTo>
                    <a:pt x="184" y="41"/>
                    <a:pt x="184" y="41"/>
                    <a:pt x="184" y="41"/>
                  </a:cubicBezTo>
                  <a:cubicBezTo>
                    <a:pt x="183" y="43"/>
                    <a:pt x="183" y="43"/>
                    <a:pt x="183" y="43"/>
                  </a:cubicBezTo>
                  <a:cubicBezTo>
                    <a:pt x="183" y="43"/>
                    <a:pt x="183" y="43"/>
                    <a:pt x="183" y="43"/>
                  </a:cubicBezTo>
                  <a:cubicBezTo>
                    <a:pt x="182" y="43"/>
                    <a:pt x="182" y="43"/>
                    <a:pt x="182" y="43"/>
                  </a:cubicBezTo>
                  <a:cubicBezTo>
                    <a:pt x="182" y="43"/>
                    <a:pt x="182" y="43"/>
                    <a:pt x="182" y="43"/>
                  </a:cubicBezTo>
                  <a:cubicBezTo>
                    <a:pt x="180" y="42"/>
                    <a:pt x="180" y="42"/>
                    <a:pt x="180" y="42"/>
                  </a:cubicBezTo>
                  <a:cubicBezTo>
                    <a:pt x="180" y="42"/>
                    <a:pt x="180" y="42"/>
                    <a:pt x="180" y="42"/>
                  </a:cubicBezTo>
                  <a:cubicBezTo>
                    <a:pt x="179" y="43"/>
                    <a:pt x="179" y="43"/>
                    <a:pt x="179" y="43"/>
                  </a:cubicBezTo>
                  <a:cubicBezTo>
                    <a:pt x="179" y="44"/>
                    <a:pt x="179" y="44"/>
                    <a:pt x="179" y="44"/>
                  </a:cubicBezTo>
                  <a:cubicBezTo>
                    <a:pt x="179" y="44"/>
                    <a:pt x="179" y="44"/>
                    <a:pt x="179" y="44"/>
                  </a:cubicBezTo>
                  <a:cubicBezTo>
                    <a:pt x="179" y="44"/>
                    <a:pt x="179" y="44"/>
                    <a:pt x="179" y="44"/>
                  </a:cubicBezTo>
                  <a:cubicBezTo>
                    <a:pt x="179" y="45"/>
                    <a:pt x="179" y="45"/>
                    <a:pt x="179" y="45"/>
                  </a:cubicBezTo>
                  <a:cubicBezTo>
                    <a:pt x="180" y="45"/>
                    <a:pt x="180" y="45"/>
                    <a:pt x="180" y="45"/>
                  </a:cubicBezTo>
                  <a:cubicBezTo>
                    <a:pt x="180" y="45"/>
                    <a:pt x="180" y="45"/>
                    <a:pt x="180" y="45"/>
                  </a:cubicBezTo>
                  <a:cubicBezTo>
                    <a:pt x="180" y="46"/>
                    <a:pt x="180" y="46"/>
                    <a:pt x="180" y="46"/>
                  </a:cubicBezTo>
                  <a:cubicBezTo>
                    <a:pt x="180" y="46"/>
                    <a:pt x="180" y="46"/>
                    <a:pt x="180" y="46"/>
                  </a:cubicBezTo>
                  <a:cubicBezTo>
                    <a:pt x="179" y="46"/>
                    <a:pt x="179" y="46"/>
                    <a:pt x="179" y="46"/>
                  </a:cubicBezTo>
                  <a:cubicBezTo>
                    <a:pt x="178" y="46"/>
                    <a:pt x="178" y="46"/>
                    <a:pt x="178" y="46"/>
                  </a:cubicBezTo>
                  <a:cubicBezTo>
                    <a:pt x="177" y="47"/>
                    <a:pt x="177" y="47"/>
                    <a:pt x="177" y="47"/>
                  </a:cubicBezTo>
                  <a:cubicBezTo>
                    <a:pt x="176" y="47"/>
                    <a:pt x="176" y="47"/>
                    <a:pt x="176" y="47"/>
                  </a:cubicBezTo>
                  <a:cubicBezTo>
                    <a:pt x="176" y="47"/>
                    <a:pt x="176" y="47"/>
                    <a:pt x="176" y="47"/>
                  </a:cubicBezTo>
                  <a:cubicBezTo>
                    <a:pt x="175" y="48"/>
                    <a:pt x="175" y="48"/>
                    <a:pt x="175" y="48"/>
                  </a:cubicBezTo>
                  <a:cubicBezTo>
                    <a:pt x="174" y="47"/>
                    <a:pt x="174" y="47"/>
                    <a:pt x="174" y="47"/>
                  </a:cubicBezTo>
                  <a:cubicBezTo>
                    <a:pt x="174" y="47"/>
                    <a:pt x="174" y="47"/>
                    <a:pt x="174" y="47"/>
                  </a:cubicBezTo>
                  <a:cubicBezTo>
                    <a:pt x="173" y="47"/>
                    <a:pt x="173" y="47"/>
                    <a:pt x="173" y="47"/>
                  </a:cubicBezTo>
                  <a:cubicBezTo>
                    <a:pt x="173" y="47"/>
                    <a:pt x="173" y="47"/>
                    <a:pt x="173" y="47"/>
                  </a:cubicBezTo>
                  <a:cubicBezTo>
                    <a:pt x="172" y="47"/>
                    <a:pt x="172" y="47"/>
                    <a:pt x="172" y="47"/>
                  </a:cubicBezTo>
                  <a:cubicBezTo>
                    <a:pt x="172" y="46"/>
                    <a:pt x="172" y="46"/>
                    <a:pt x="172" y="46"/>
                  </a:cubicBezTo>
                  <a:cubicBezTo>
                    <a:pt x="172" y="46"/>
                    <a:pt x="172" y="46"/>
                    <a:pt x="172" y="46"/>
                  </a:cubicBezTo>
                  <a:cubicBezTo>
                    <a:pt x="171" y="47"/>
                    <a:pt x="171" y="47"/>
                    <a:pt x="171" y="47"/>
                  </a:cubicBezTo>
                  <a:cubicBezTo>
                    <a:pt x="171" y="47"/>
                    <a:pt x="171" y="47"/>
                    <a:pt x="171" y="47"/>
                  </a:cubicBezTo>
                  <a:cubicBezTo>
                    <a:pt x="171" y="47"/>
                    <a:pt x="171" y="47"/>
                    <a:pt x="171" y="47"/>
                  </a:cubicBezTo>
                  <a:cubicBezTo>
                    <a:pt x="170" y="47"/>
                    <a:pt x="170" y="47"/>
                    <a:pt x="170" y="47"/>
                  </a:cubicBezTo>
                  <a:cubicBezTo>
                    <a:pt x="170" y="47"/>
                    <a:pt x="170" y="47"/>
                    <a:pt x="170" y="47"/>
                  </a:cubicBezTo>
                  <a:cubicBezTo>
                    <a:pt x="170" y="47"/>
                    <a:pt x="170" y="47"/>
                    <a:pt x="170" y="47"/>
                  </a:cubicBezTo>
                  <a:cubicBezTo>
                    <a:pt x="169" y="47"/>
                    <a:pt x="169" y="47"/>
                    <a:pt x="169" y="47"/>
                  </a:cubicBezTo>
                  <a:cubicBezTo>
                    <a:pt x="169" y="47"/>
                    <a:pt x="169" y="47"/>
                    <a:pt x="169" y="47"/>
                  </a:cubicBezTo>
                  <a:cubicBezTo>
                    <a:pt x="168" y="48"/>
                    <a:pt x="168" y="48"/>
                    <a:pt x="168" y="48"/>
                  </a:cubicBezTo>
                  <a:cubicBezTo>
                    <a:pt x="168" y="48"/>
                    <a:pt x="168" y="48"/>
                    <a:pt x="168" y="48"/>
                  </a:cubicBezTo>
                  <a:cubicBezTo>
                    <a:pt x="167" y="48"/>
                    <a:pt x="167" y="48"/>
                    <a:pt x="167" y="48"/>
                  </a:cubicBezTo>
                  <a:cubicBezTo>
                    <a:pt x="166" y="47"/>
                    <a:pt x="166" y="47"/>
                    <a:pt x="166" y="47"/>
                  </a:cubicBezTo>
                  <a:cubicBezTo>
                    <a:pt x="165" y="48"/>
                    <a:pt x="165" y="48"/>
                    <a:pt x="165" y="48"/>
                  </a:cubicBezTo>
                  <a:cubicBezTo>
                    <a:pt x="165" y="48"/>
                    <a:pt x="165" y="48"/>
                    <a:pt x="165" y="48"/>
                  </a:cubicBezTo>
                  <a:cubicBezTo>
                    <a:pt x="164" y="48"/>
                    <a:pt x="164" y="48"/>
                    <a:pt x="164" y="48"/>
                  </a:cubicBezTo>
                  <a:cubicBezTo>
                    <a:pt x="163" y="48"/>
                    <a:pt x="163" y="48"/>
                    <a:pt x="163" y="48"/>
                  </a:cubicBezTo>
                  <a:cubicBezTo>
                    <a:pt x="164" y="48"/>
                    <a:pt x="164" y="48"/>
                    <a:pt x="164" y="48"/>
                  </a:cubicBezTo>
                  <a:cubicBezTo>
                    <a:pt x="165" y="48"/>
                    <a:pt x="165" y="48"/>
                    <a:pt x="165" y="48"/>
                  </a:cubicBezTo>
                  <a:cubicBezTo>
                    <a:pt x="166" y="48"/>
                    <a:pt x="166" y="48"/>
                    <a:pt x="166" y="48"/>
                  </a:cubicBezTo>
                  <a:cubicBezTo>
                    <a:pt x="167" y="48"/>
                    <a:pt x="167" y="48"/>
                    <a:pt x="167" y="48"/>
                  </a:cubicBezTo>
                  <a:cubicBezTo>
                    <a:pt x="168" y="48"/>
                    <a:pt x="168" y="48"/>
                    <a:pt x="168" y="48"/>
                  </a:cubicBezTo>
                  <a:cubicBezTo>
                    <a:pt x="168" y="48"/>
                    <a:pt x="168" y="48"/>
                    <a:pt x="168" y="48"/>
                  </a:cubicBezTo>
                  <a:cubicBezTo>
                    <a:pt x="169" y="48"/>
                    <a:pt x="169" y="48"/>
                    <a:pt x="169" y="48"/>
                  </a:cubicBezTo>
                  <a:cubicBezTo>
                    <a:pt x="171" y="48"/>
                    <a:pt x="171" y="48"/>
                    <a:pt x="171" y="48"/>
                  </a:cubicBezTo>
                  <a:cubicBezTo>
                    <a:pt x="172" y="49"/>
                    <a:pt x="172" y="49"/>
                    <a:pt x="172" y="49"/>
                  </a:cubicBezTo>
                  <a:cubicBezTo>
                    <a:pt x="172" y="49"/>
                    <a:pt x="172" y="49"/>
                    <a:pt x="172" y="49"/>
                  </a:cubicBezTo>
                  <a:cubicBezTo>
                    <a:pt x="173" y="48"/>
                    <a:pt x="173" y="48"/>
                    <a:pt x="173" y="48"/>
                  </a:cubicBezTo>
                  <a:cubicBezTo>
                    <a:pt x="173" y="48"/>
                    <a:pt x="173" y="48"/>
                    <a:pt x="173" y="48"/>
                  </a:cubicBezTo>
                  <a:cubicBezTo>
                    <a:pt x="174" y="48"/>
                    <a:pt x="174" y="48"/>
                    <a:pt x="174" y="48"/>
                  </a:cubicBezTo>
                  <a:cubicBezTo>
                    <a:pt x="174" y="49"/>
                    <a:pt x="174" y="49"/>
                    <a:pt x="174" y="49"/>
                  </a:cubicBezTo>
                  <a:cubicBezTo>
                    <a:pt x="175" y="49"/>
                    <a:pt x="175" y="49"/>
                    <a:pt x="175" y="49"/>
                  </a:cubicBezTo>
                  <a:cubicBezTo>
                    <a:pt x="175" y="50"/>
                    <a:pt x="175" y="50"/>
                    <a:pt x="175" y="50"/>
                  </a:cubicBezTo>
                  <a:cubicBezTo>
                    <a:pt x="175" y="50"/>
                    <a:pt x="175" y="50"/>
                    <a:pt x="175" y="50"/>
                  </a:cubicBezTo>
                  <a:cubicBezTo>
                    <a:pt x="175" y="51"/>
                    <a:pt x="175" y="51"/>
                    <a:pt x="175"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3" y="52"/>
                    <a:pt x="173" y="52"/>
                    <a:pt x="173" y="52"/>
                  </a:cubicBezTo>
                  <a:cubicBezTo>
                    <a:pt x="171" y="53"/>
                    <a:pt x="171" y="53"/>
                    <a:pt x="171" y="53"/>
                  </a:cubicBezTo>
                  <a:cubicBezTo>
                    <a:pt x="171" y="52"/>
                    <a:pt x="171" y="52"/>
                    <a:pt x="171" y="52"/>
                  </a:cubicBezTo>
                  <a:cubicBezTo>
                    <a:pt x="170" y="53"/>
                    <a:pt x="170" y="53"/>
                    <a:pt x="170" y="53"/>
                  </a:cubicBezTo>
                  <a:cubicBezTo>
                    <a:pt x="168" y="53"/>
                    <a:pt x="168" y="53"/>
                    <a:pt x="168" y="53"/>
                  </a:cubicBezTo>
                  <a:cubicBezTo>
                    <a:pt x="168" y="52"/>
                    <a:pt x="168" y="52"/>
                    <a:pt x="168" y="52"/>
                  </a:cubicBezTo>
                  <a:cubicBezTo>
                    <a:pt x="166" y="51"/>
                    <a:pt x="166" y="51"/>
                    <a:pt x="166" y="51"/>
                  </a:cubicBezTo>
                  <a:cubicBezTo>
                    <a:pt x="165" y="51"/>
                    <a:pt x="165" y="51"/>
                    <a:pt x="165" y="51"/>
                  </a:cubicBezTo>
                  <a:cubicBezTo>
                    <a:pt x="164" y="51"/>
                    <a:pt x="164" y="51"/>
                    <a:pt x="164" y="51"/>
                  </a:cubicBezTo>
                  <a:cubicBezTo>
                    <a:pt x="164" y="51"/>
                    <a:pt x="164" y="51"/>
                    <a:pt x="164" y="51"/>
                  </a:cubicBezTo>
                  <a:cubicBezTo>
                    <a:pt x="163" y="52"/>
                    <a:pt x="163" y="52"/>
                    <a:pt x="163" y="52"/>
                  </a:cubicBezTo>
                  <a:cubicBezTo>
                    <a:pt x="162" y="53"/>
                    <a:pt x="162" y="53"/>
                    <a:pt x="162" y="53"/>
                  </a:cubicBezTo>
                  <a:cubicBezTo>
                    <a:pt x="162" y="53"/>
                    <a:pt x="162" y="53"/>
                    <a:pt x="162" y="53"/>
                  </a:cubicBezTo>
                  <a:cubicBezTo>
                    <a:pt x="161" y="53"/>
                    <a:pt x="161" y="53"/>
                    <a:pt x="161" y="53"/>
                  </a:cubicBezTo>
                  <a:cubicBezTo>
                    <a:pt x="162" y="54"/>
                    <a:pt x="162" y="54"/>
                    <a:pt x="162" y="54"/>
                  </a:cubicBezTo>
                  <a:cubicBezTo>
                    <a:pt x="162" y="54"/>
                    <a:pt x="162" y="54"/>
                    <a:pt x="162" y="54"/>
                  </a:cubicBezTo>
                  <a:cubicBezTo>
                    <a:pt x="162" y="54"/>
                    <a:pt x="162" y="54"/>
                    <a:pt x="162" y="54"/>
                  </a:cubicBezTo>
                  <a:cubicBezTo>
                    <a:pt x="162" y="55"/>
                    <a:pt x="162" y="55"/>
                    <a:pt x="162" y="55"/>
                  </a:cubicBezTo>
                  <a:cubicBezTo>
                    <a:pt x="162" y="55"/>
                    <a:pt x="162" y="55"/>
                    <a:pt x="162" y="55"/>
                  </a:cubicBezTo>
                  <a:cubicBezTo>
                    <a:pt x="161" y="55"/>
                    <a:pt x="161" y="55"/>
                    <a:pt x="161" y="55"/>
                  </a:cubicBezTo>
                  <a:cubicBezTo>
                    <a:pt x="161" y="55"/>
                    <a:pt x="161" y="55"/>
                    <a:pt x="161" y="55"/>
                  </a:cubicBezTo>
                  <a:cubicBezTo>
                    <a:pt x="162" y="56"/>
                    <a:pt x="162" y="56"/>
                    <a:pt x="162" y="56"/>
                  </a:cubicBezTo>
                  <a:cubicBezTo>
                    <a:pt x="163" y="56"/>
                    <a:pt x="163" y="56"/>
                    <a:pt x="163" y="56"/>
                  </a:cubicBezTo>
                  <a:cubicBezTo>
                    <a:pt x="163" y="56"/>
                    <a:pt x="163" y="56"/>
                    <a:pt x="163" y="56"/>
                  </a:cubicBezTo>
                  <a:cubicBezTo>
                    <a:pt x="163" y="56"/>
                    <a:pt x="163" y="56"/>
                    <a:pt x="163" y="56"/>
                  </a:cubicBezTo>
                  <a:cubicBezTo>
                    <a:pt x="164" y="55"/>
                    <a:pt x="164" y="55"/>
                    <a:pt x="164" y="55"/>
                  </a:cubicBezTo>
                  <a:cubicBezTo>
                    <a:pt x="165" y="54"/>
                    <a:pt x="165" y="54"/>
                    <a:pt x="165" y="54"/>
                  </a:cubicBezTo>
                  <a:cubicBezTo>
                    <a:pt x="166" y="54"/>
                    <a:pt x="166" y="54"/>
                    <a:pt x="166" y="54"/>
                  </a:cubicBezTo>
                  <a:cubicBezTo>
                    <a:pt x="167" y="54"/>
                    <a:pt x="167" y="54"/>
                    <a:pt x="167" y="54"/>
                  </a:cubicBezTo>
                  <a:cubicBezTo>
                    <a:pt x="168" y="53"/>
                    <a:pt x="168" y="53"/>
                    <a:pt x="168" y="53"/>
                  </a:cubicBezTo>
                  <a:cubicBezTo>
                    <a:pt x="169" y="53"/>
                    <a:pt x="169" y="53"/>
                    <a:pt x="169" y="53"/>
                  </a:cubicBezTo>
                  <a:cubicBezTo>
                    <a:pt x="169" y="54"/>
                    <a:pt x="169" y="54"/>
                    <a:pt x="169" y="54"/>
                  </a:cubicBezTo>
                  <a:cubicBezTo>
                    <a:pt x="170" y="54"/>
                    <a:pt x="170" y="54"/>
                    <a:pt x="170" y="54"/>
                  </a:cubicBezTo>
                  <a:cubicBezTo>
                    <a:pt x="170" y="54"/>
                    <a:pt x="170" y="54"/>
                    <a:pt x="170" y="54"/>
                  </a:cubicBezTo>
                  <a:cubicBezTo>
                    <a:pt x="171" y="54"/>
                    <a:pt x="171" y="54"/>
                    <a:pt x="171" y="54"/>
                  </a:cubicBezTo>
                  <a:cubicBezTo>
                    <a:pt x="171" y="55"/>
                    <a:pt x="171" y="55"/>
                    <a:pt x="171" y="55"/>
                  </a:cubicBezTo>
                  <a:cubicBezTo>
                    <a:pt x="171" y="55"/>
                    <a:pt x="171" y="55"/>
                    <a:pt x="171" y="55"/>
                  </a:cubicBezTo>
                  <a:cubicBezTo>
                    <a:pt x="170" y="56"/>
                    <a:pt x="170" y="56"/>
                    <a:pt x="170" y="56"/>
                  </a:cubicBezTo>
                  <a:cubicBezTo>
                    <a:pt x="169" y="57"/>
                    <a:pt x="169" y="57"/>
                    <a:pt x="169" y="57"/>
                  </a:cubicBezTo>
                  <a:cubicBezTo>
                    <a:pt x="169" y="57"/>
                    <a:pt x="169" y="57"/>
                    <a:pt x="169" y="57"/>
                  </a:cubicBezTo>
                  <a:cubicBezTo>
                    <a:pt x="168" y="58"/>
                    <a:pt x="168" y="58"/>
                    <a:pt x="168" y="58"/>
                  </a:cubicBezTo>
                  <a:cubicBezTo>
                    <a:pt x="167" y="59"/>
                    <a:pt x="167" y="59"/>
                    <a:pt x="167" y="59"/>
                  </a:cubicBezTo>
                  <a:cubicBezTo>
                    <a:pt x="166" y="60"/>
                    <a:pt x="166" y="60"/>
                    <a:pt x="166" y="60"/>
                  </a:cubicBezTo>
                  <a:cubicBezTo>
                    <a:pt x="165" y="62"/>
                    <a:pt x="165" y="62"/>
                    <a:pt x="165" y="62"/>
                  </a:cubicBezTo>
                  <a:cubicBezTo>
                    <a:pt x="165" y="63"/>
                    <a:pt x="165" y="63"/>
                    <a:pt x="165" y="63"/>
                  </a:cubicBezTo>
                  <a:cubicBezTo>
                    <a:pt x="164" y="63"/>
                    <a:pt x="164" y="63"/>
                    <a:pt x="164" y="63"/>
                  </a:cubicBezTo>
                  <a:cubicBezTo>
                    <a:pt x="164" y="64"/>
                    <a:pt x="164" y="64"/>
                    <a:pt x="164" y="64"/>
                  </a:cubicBezTo>
                  <a:cubicBezTo>
                    <a:pt x="164" y="65"/>
                    <a:pt x="164" y="65"/>
                    <a:pt x="164" y="65"/>
                  </a:cubicBezTo>
                  <a:cubicBezTo>
                    <a:pt x="164" y="65"/>
                    <a:pt x="164" y="65"/>
                    <a:pt x="164" y="65"/>
                  </a:cubicBezTo>
                  <a:cubicBezTo>
                    <a:pt x="163" y="66"/>
                    <a:pt x="163" y="66"/>
                    <a:pt x="163" y="66"/>
                  </a:cubicBezTo>
                  <a:cubicBezTo>
                    <a:pt x="163" y="67"/>
                    <a:pt x="163" y="67"/>
                    <a:pt x="163" y="67"/>
                  </a:cubicBezTo>
                  <a:cubicBezTo>
                    <a:pt x="163" y="68"/>
                    <a:pt x="163" y="68"/>
                    <a:pt x="163" y="68"/>
                  </a:cubicBezTo>
                  <a:cubicBezTo>
                    <a:pt x="162" y="70"/>
                    <a:pt x="162" y="70"/>
                    <a:pt x="162" y="70"/>
                  </a:cubicBezTo>
                  <a:cubicBezTo>
                    <a:pt x="163" y="70"/>
                    <a:pt x="163" y="70"/>
                    <a:pt x="163" y="70"/>
                  </a:cubicBezTo>
                  <a:cubicBezTo>
                    <a:pt x="163" y="71"/>
                    <a:pt x="163" y="71"/>
                    <a:pt x="163" y="71"/>
                  </a:cubicBezTo>
                  <a:cubicBezTo>
                    <a:pt x="162" y="72"/>
                    <a:pt x="162" y="72"/>
                    <a:pt x="162" y="72"/>
                  </a:cubicBezTo>
                  <a:cubicBezTo>
                    <a:pt x="162" y="72"/>
                    <a:pt x="162" y="72"/>
                    <a:pt x="162" y="72"/>
                  </a:cubicBezTo>
                  <a:cubicBezTo>
                    <a:pt x="161" y="73"/>
                    <a:pt x="161" y="73"/>
                    <a:pt x="161" y="73"/>
                  </a:cubicBezTo>
                  <a:cubicBezTo>
                    <a:pt x="162" y="74"/>
                    <a:pt x="162" y="74"/>
                    <a:pt x="162" y="74"/>
                  </a:cubicBezTo>
                  <a:cubicBezTo>
                    <a:pt x="161" y="74"/>
                    <a:pt x="161" y="74"/>
                    <a:pt x="161" y="74"/>
                  </a:cubicBezTo>
                  <a:cubicBezTo>
                    <a:pt x="161" y="75"/>
                    <a:pt x="161" y="75"/>
                    <a:pt x="161" y="75"/>
                  </a:cubicBezTo>
                  <a:cubicBezTo>
                    <a:pt x="161" y="76"/>
                    <a:pt x="161" y="76"/>
                    <a:pt x="161" y="76"/>
                  </a:cubicBezTo>
                  <a:cubicBezTo>
                    <a:pt x="160" y="77"/>
                    <a:pt x="160" y="77"/>
                    <a:pt x="160" y="77"/>
                  </a:cubicBezTo>
                  <a:cubicBezTo>
                    <a:pt x="160" y="77"/>
                    <a:pt x="160" y="77"/>
                    <a:pt x="160" y="77"/>
                  </a:cubicBezTo>
                  <a:cubicBezTo>
                    <a:pt x="159" y="77"/>
                    <a:pt x="159" y="77"/>
                    <a:pt x="159" y="77"/>
                  </a:cubicBezTo>
                  <a:cubicBezTo>
                    <a:pt x="159" y="77"/>
                    <a:pt x="159" y="77"/>
                    <a:pt x="159" y="77"/>
                  </a:cubicBezTo>
                  <a:cubicBezTo>
                    <a:pt x="159" y="76"/>
                    <a:pt x="159" y="76"/>
                    <a:pt x="159" y="76"/>
                  </a:cubicBezTo>
                  <a:cubicBezTo>
                    <a:pt x="158" y="76"/>
                    <a:pt x="158" y="76"/>
                    <a:pt x="158" y="76"/>
                  </a:cubicBezTo>
                  <a:cubicBezTo>
                    <a:pt x="158" y="76"/>
                    <a:pt x="158" y="76"/>
                    <a:pt x="158" y="76"/>
                  </a:cubicBezTo>
                  <a:cubicBezTo>
                    <a:pt x="159" y="75"/>
                    <a:pt x="159" y="75"/>
                    <a:pt x="159" y="75"/>
                  </a:cubicBezTo>
                  <a:cubicBezTo>
                    <a:pt x="158" y="75"/>
                    <a:pt x="158" y="75"/>
                    <a:pt x="158" y="75"/>
                  </a:cubicBezTo>
                  <a:cubicBezTo>
                    <a:pt x="158" y="75"/>
                    <a:pt x="158" y="75"/>
                    <a:pt x="158" y="75"/>
                  </a:cubicBezTo>
                  <a:cubicBezTo>
                    <a:pt x="157" y="75"/>
                    <a:pt x="157" y="75"/>
                    <a:pt x="157" y="75"/>
                  </a:cubicBezTo>
                  <a:cubicBezTo>
                    <a:pt x="157" y="75"/>
                    <a:pt x="157" y="75"/>
                    <a:pt x="157" y="75"/>
                  </a:cubicBezTo>
                  <a:cubicBezTo>
                    <a:pt x="157" y="75"/>
                    <a:pt x="157" y="75"/>
                    <a:pt x="157" y="75"/>
                  </a:cubicBezTo>
                  <a:cubicBezTo>
                    <a:pt x="157" y="76"/>
                    <a:pt x="157" y="76"/>
                    <a:pt x="157" y="76"/>
                  </a:cubicBezTo>
                  <a:cubicBezTo>
                    <a:pt x="157" y="76"/>
                    <a:pt x="157" y="76"/>
                    <a:pt x="157" y="76"/>
                  </a:cubicBezTo>
                  <a:cubicBezTo>
                    <a:pt x="157" y="76"/>
                    <a:pt x="157" y="76"/>
                    <a:pt x="157" y="76"/>
                  </a:cubicBezTo>
                  <a:cubicBezTo>
                    <a:pt x="157" y="77"/>
                    <a:pt x="157" y="77"/>
                    <a:pt x="157" y="77"/>
                  </a:cubicBezTo>
                  <a:cubicBezTo>
                    <a:pt x="157" y="77"/>
                    <a:pt x="157" y="77"/>
                    <a:pt x="157" y="77"/>
                  </a:cubicBezTo>
                  <a:cubicBezTo>
                    <a:pt x="157" y="78"/>
                    <a:pt x="157" y="78"/>
                    <a:pt x="157" y="78"/>
                  </a:cubicBezTo>
                  <a:cubicBezTo>
                    <a:pt x="158" y="78"/>
                    <a:pt x="158" y="78"/>
                    <a:pt x="158" y="78"/>
                  </a:cubicBezTo>
                  <a:cubicBezTo>
                    <a:pt x="158" y="78"/>
                    <a:pt x="158" y="78"/>
                    <a:pt x="158" y="78"/>
                  </a:cubicBezTo>
                  <a:cubicBezTo>
                    <a:pt x="159" y="79"/>
                    <a:pt x="159" y="79"/>
                    <a:pt x="159" y="79"/>
                  </a:cubicBezTo>
                  <a:cubicBezTo>
                    <a:pt x="159" y="80"/>
                    <a:pt x="159" y="80"/>
                    <a:pt x="159" y="80"/>
                  </a:cubicBezTo>
                  <a:cubicBezTo>
                    <a:pt x="160" y="80"/>
                    <a:pt x="160" y="80"/>
                    <a:pt x="160" y="80"/>
                  </a:cubicBezTo>
                  <a:cubicBezTo>
                    <a:pt x="160" y="80"/>
                    <a:pt x="160" y="80"/>
                    <a:pt x="160" y="80"/>
                  </a:cubicBezTo>
                  <a:cubicBezTo>
                    <a:pt x="161" y="81"/>
                    <a:pt x="161" y="81"/>
                    <a:pt x="161" y="81"/>
                  </a:cubicBezTo>
                  <a:cubicBezTo>
                    <a:pt x="162" y="82"/>
                    <a:pt x="162" y="82"/>
                    <a:pt x="162" y="82"/>
                  </a:cubicBezTo>
                  <a:cubicBezTo>
                    <a:pt x="161" y="82"/>
                    <a:pt x="161" y="82"/>
                    <a:pt x="161" y="82"/>
                  </a:cubicBezTo>
                  <a:cubicBezTo>
                    <a:pt x="161" y="83"/>
                    <a:pt x="161" y="83"/>
                    <a:pt x="161" y="83"/>
                  </a:cubicBezTo>
                  <a:cubicBezTo>
                    <a:pt x="160" y="82"/>
                    <a:pt x="160" y="82"/>
                    <a:pt x="160" y="82"/>
                  </a:cubicBezTo>
                  <a:cubicBezTo>
                    <a:pt x="159" y="81"/>
                    <a:pt x="159" y="81"/>
                    <a:pt x="159" y="81"/>
                  </a:cubicBezTo>
                  <a:cubicBezTo>
                    <a:pt x="159" y="81"/>
                    <a:pt x="159" y="81"/>
                    <a:pt x="159" y="81"/>
                  </a:cubicBezTo>
                  <a:cubicBezTo>
                    <a:pt x="159" y="81"/>
                    <a:pt x="159" y="81"/>
                    <a:pt x="159" y="81"/>
                  </a:cubicBezTo>
                  <a:cubicBezTo>
                    <a:pt x="158" y="80"/>
                    <a:pt x="158" y="80"/>
                    <a:pt x="158" y="80"/>
                  </a:cubicBezTo>
                  <a:cubicBezTo>
                    <a:pt x="158" y="81"/>
                    <a:pt x="158" y="81"/>
                    <a:pt x="158" y="81"/>
                  </a:cubicBezTo>
                  <a:cubicBezTo>
                    <a:pt x="158" y="81"/>
                    <a:pt x="158" y="81"/>
                    <a:pt x="158" y="81"/>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7" y="82"/>
                    <a:pt x="157" y="82"/>
                    <a:pt x="157" y="82"/>
                  </a:cubicBezTo>
                  <a:cubicBezTo>
                    <a:pt x="158" y="83"/>
                    <a:pt x="158" y="83"/>
                    <a:pt x="158" y="83"/>
                  </a:cubicBezTo>
                  <a:cubicBezTo>
                    <a:pt x="158" y="83"/>
                    <a:pt x="158" y="83"/>
                    <a:pt x="158" y="83"/>
                  </a:cubicBezTo>
                  <a:cubicBezTo>
                    <a:pt x="158" y="83"/>
                    <a:pt x="158" y="83"/>
                    <a:pt x="158" y="83"/>
                  </a:cubicBezTo>
                  <a:cubicBezTo>
                    <a:pt x="158" y="84"/>
                    <a:pt x="158" y="84"/>
                    <a:pt x="158" y="84"/>
                  </a:cubicBezTo>
                  <a:cubicBezTo>
                    <a:pt x="158" y="84"/>
                    <a:pt x="158" y="84"/>
                    <a:pt x="158" y="84"/>
                  </a:cubicBezTo>
                  <a:cubicBezTo>
                    <a:pt x="159" y="84"/>
                    <a:pt x="159" y="84"/>
                    <a:pt x="159" y="84"/>
                  </a:cubicBezTo>
                  <a:cubicBezTo>
                    <a:pt x="159" y="84"/>
                    <a:pt x="159" y="84"/>
                    <a:pt x="159" y="84"/>
                  </a:cubicBezTo>
                  <a:cubicBezTo>
                    <a:pt x="160" y="84"/>
                    <a:pt x="160" y="84"/>
                    <a:pt x="160" y="84"/>
                  </a:cubicBezTo>
                  <a:cubicBezTo>
                    <a:pt x="160" y="85"/>
                    <a:pt x="160" y="85"/>
                    <a:pt x="160" y="85"/>
                  </a:cubicBezTo>
                  <a:cubicBezTo>
                    <a:pt x="160" y="85"/>
                    <a:pt x="160" y="85"/>
                    <a:pt x="160" y="85"/>
                  </a:cubicBezTo>
                  <a:cubicBezTo>
                    <a:pt x="160" y="85"/>
                    <a:pt x="160" y="85"/>
                    <a:pt x="160" y="85"/>
                  </a:cubicBezTo>
                  <a:cubicBezTo>
                    <a:pt x="160" y="85"/>
                    <a:pt x="160" y="85"/>
                    <a:pt x="160" y="85"/>
                  </a:cubicBezTo>
                  <a:cubicBezTo>
                    <a:pt x="161" y="84"/>
                    <a:pt x="161" y="84"/>
                    <a:pt x="161" y="84"/>
                  </a:cubicBezTo>
                  <a:cubicBezTo>
                    <a:pt x="162" y="84"/>
                    <a:pt x="162" y="84"/>
                    <a:pt x="162" y="84"/>
                  </a:cubicBezTo>
                  <a:cubicBezTo>
                    <a:pt x="162" y="84"/>
                    <a:pt x="162" y="84"/>
                    <a:pt x="162" y="84"/>
                  </a:cubicBezTo>
                  <a:cubicBezTo>
                    <a:pt x="162" y="84"/>
                    <a:pt x="162" y="84"/>
                    <a:pt x="162" y="84"/>
                  </a:cubicBezTo>
                  <a:cubicBezTo>
                    <a:pt x="162" y="84"/>
                    <a:pt x="162" y="84"/>
                    <a:pt x="162" y="84"/>
                  </a:cubicBezTo>
                  <a:cubicBezTo>
                    <a:pt x="163" y="84"/>
                    <a:pt x="163" y="84"/>
                    <a:pt x="163" y="84"/>
                  </a:cubicBezTo>
                  <a:cubicBezTo>
                    <a:pt x="163" y="85"/>
                    <a:pt x="163" y="85"/>
                    <a:pt x="163" y="85"/>
                  </a:cubicBezTo>
                  <a:cubicBezTo>
                    <a:pt x="164" y="85"/>
                    <a:pt x="164" y="85"/>
                    <a:pt x="164" y="85"/>
                  </a:cubicBezTo>
                  <a:cubicBezTo>
                    <a:pt x="164" y="86"/>
                    <a:pt x="164" y="86"/>
                    <a:pt x="164" y="86"/>
                  </a:cubicBezTo>
                  <a:cubicBezTo>
                    <a:pt x="164" y="86"/>
                    <a:pt x="164" y="86"/>
                    <a:pt x="164" y="86"/>
                  </a:cubicBezTo>
                  <a:cubicBezTo>
                    <a:pt x="164" y="87"/>
                    <a:pt x="164" y="87"/>
                    <a:pt x="164" y="87"/>
                  </a:cubicBezTo>
                  <a:cubicBezTo>
                    <a:pt x="163" y="88"/>
                    <a:pt x="163" y="88"/>
                    <a:pt x="163" y="88"/>
                  </a:cubicBezTo>
                  <a:cubicBezTo>
                    <a:pt x="163" y="89"/>
                    <a:pt x="163" y="89"/>
                    <a:pt x="163" y="89"/>
                  </a:cubicBezTo>
                  <a:cubicBezTo>
                    <a:pt x="163" y="89"/>
                    <a:pt x="163" y="89"/>
                    <a:pt x="163" y="89"/>
                  </a:cubicBezTo>
                  <a:cubicBezTo>
                    <a:pt x="163" y="90"/>
                    <a:pt x="163" y="90"/>
                    <a:pt x="163" y="90"/>
                  </a:cubicBezTo>
                  <a:cubicBezTo>
                    <a:pt x="163" y="91"/>
                    <a:pt x="163" y="91"/>
                    <a:pt x="163" y="91"/>
                  </a:cubicBezTo>
                  <a:cubicBezTo>
                    <a:pt x="163" y="91"/>
                    <a:pt x="163" y="91"/>
                    <a:pt x="163" y="91"/>
                  </a:cubicBezTo>
                  <a:cubicBezTo>
                    <a:pt x="162" y="92"/>
                    <a:pt x="162" y="92"/>
                    <a:pt x="162" y="92"/>
                  </a:cubicBezTo>
                  <a:cubicBezTo>
                    <a:pt x="162" y="91"/>
                    <a:pt x="162" y="91"/>
                    <a:pt x="162" y="91"/>
                  </a:cubicBezTo>
                  <a:cubicBezTo>
                    <a:pt x="162" y="91"/>
                    <a:pt x="162" y="91"/>
                    <a:pt x="162" y="91"/>
                  </a:cubicBezTo>
                  <a:cubicBezTo>
                    <a:pt x="161" y="91"/>
                    <a:pt x="161" y="91"/>
                    <a:pt x="161" y="91"/>
                  </a:cubicBezTo>
                  <a:cubicBezTo>
                    <a:pt x="160" y="90"/>
                    <a:pt x="160" y="90"/>
                    <a:pt x="160" y="90"/>
                  </a:cubicBezTo>
                  <a:cubicBezTo>
                    <a:pt x="160" y="90"/>
                    <a:pt x="160" y="90"/>
                    <a:pt x="160" y="90"/>
                  </a:cubicBezTo>
                  <a:cubicBezTo>
                    <a:pt x="160" y="90"/>
                    <a:pt x="160" y="90"/>
                    <a:pt x="160" y="90"/>
                  </a:cubicBezTo>
                  <a:cubicBezTo>
                    <a:pt x="159" y="90"/>
                    <a:pt x="159" y="90"/>
                    <a:pt x="159" y="90"/>
                  </a:cubicBezTo>
                  <a:cubicBezTo>
                    <a:pt x="159" y="90"/>
                    <a:pt x="159" y="90"/>
                    <a:pt x="159" y="90"/>
                  </a:cubicBezTo>
                  <a:cubicBezTo>
                    <a:pt x="159" y="89"/>
                    <a:pt x="159" y="89"/>
                    <a:pt x="159" y="89"/>
                  </a:cubicBezTo>
                  <a:cubicBezTo>
                    <a:pt x="158" y="88"/>
                    <a:pt x="158" y="88"/>
                    <a:pt x="158" y="88"/>
                  </a:cubicBezTo>
                  <a:cubicBezTo>
                    <a:pt x="158" y="88"/>
                    <a:pt x="158" y="88"/>
                    <a:pt x="158" y="88"/>
                  </a:cubicBezTo>
                  <a:cubicBezTo>
                    <a:pt x="158" y="89"/>
                    <a:pt x="158" y="89"/>
                    <a:pt x="158" y="89"/>
                  </a:cubicBezTo>
                  <a:cubicBezTo>
                    <a:pt x="157" y="88"/>
                    <a:pt x="157" y="88"/>
                    <a:pt x="157" y="88"/>
                  </a:cubicBezTo>
                  <a:cubicBezTo>
                    <a:pt x="157" y="88"/>
                    <a:pt x="157" y="88"/>
                    <a:pt x="157" y="88"/>
                  </a:cubicBezTo>
                  <a:cubicBezTo>
                    <a:pt x="156" y="88"/>
                    <a:pt x="156" y="88"/>
                    <a:pt x="156" y="88"/>
                  </a:cubicBezTo>
                  <a:cubicBezTo>
                    <a:pt x="155" y="88"/>
                    <a:pt x="155" y="88"/>
                    <a:pt x="155" y="88"/>
                  </a:cubicBezTo>
                  <a:cubicBezTo>
                    <a:pt x="156" y="88"/>
                    <a:pt x="156" y="88"/>
                    <a:pt x="156" y="88"/>
                  </a:cubicBezTo>
                  <a:cubicBezTo>
                    <a:pt x="156" y="89"/>
                    <a:pt x="156" y="89"/>
                    <a:pt x="156" y="89"/>
                  </a:cubicBezTo>
                  <a:cubicBezTo>
                    <a:pt x="155" y="89"/>
                    <a:pt x="155" y="89"/>
                    <a:pt x="155" y="89"/>
                  </a:cubicBezTo>
                  <a:cubicBezTo>
                    <a:pt x="155" y="89"/>
                    <a:pt x="155" y="89"/>
                    <a:pt x="155" y="89"/>
                  </a:cubicBezTo>
                  <a:cubicBezTo>
                    <a:pt x="154" y="88"/>
                    <a:pt x="154" y="88"/>
                    <a:pt x="154" y="88"/>
                  </a:cubicBezTo>
                  <a:cubicBezTo>
                    <a:pt x="153" y="89"/>
                    <a:pt x="153" y="89"/>
                    <a:pt x="153" y="89"/>
                  </a:cubicBezTo>
                  <a:cubicBezTo>
                    <a:pt x="154" y="89"/>
                    <a:pt x="154" y="89"/>
                    <a:pt x="154" y="89"/>
                  </a:cubicBezTo>
                  <a:cubicBezTo>
                    <a:pt x="154" y="89"/>
                    <a:pt x="154" y="89"/>
                    <a:pt x="154" y="89"/>
                  </a:cubicBezTo>
                  <a:cubicBezTo>
                    <a:pt x="155" y="89"/>
                    <a:pt x="155" y="89"/>
                    <a:pt x="155" y="89"/>
                  </a:cubicBezTo>
                  <a:cubicBezTo>
                    <a:pt x="155" y="89"/>
                    <a:pt x="155" y="89"/>
                    <a:pt x="155" y="89"/>
                  </a:cubicBezTo>
                  <a:cubicBezTo>
                    <a:pt x="155" y="90"/>
                    <a:pt x="155" y="90"/>
                    <a:pt x="155" y="90"/>
                  </a:cubicBezTo>
                  <a:cubicBezTo>
                    <a:pt x="155" y="90"/>
                    <a:pt x="155" y="90"/>
                    <a:pt x="155" y="90"/>
                  </a:cubicBezTo>
                  <a:cubicBezTo>
                    <a:pt x="154" y="91"/>
                    <a:pt x="154" y="91"/>
                    <a:pt x="154" y="91"/>
                  </a:cubicBezTo>
                  <a:cubicBezTo>
                    <a:pt x="153" y="91"/>
                    <a:pt x="153" y="91"/>
                    <a:pt x="153" y="91"/>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1" y="90"/>
                    <a:pt x="151" y="90"/>
                    <a:pt x="151" y="90"/>
                  </a:cubicBezTo>
                  <a:cubicBezTo>
                    <a:pt x="152" y="91"/>
                    <a:pt x="152" y="91"/>
                    <a:pt x="152" y="91"/>
                  </a:cubicBezTo>
                  <a:cubicBezTo>
                    <a:pt x="152" y="91"/>
                    <a:pt x="152" y="91"/>
                    <a:pt x="152" y="91"/>
                  </a:cubicBezTo>
                  <a:cubicBezTo>
                    <a:pt x="151" y="91"/>
                    <a:pt x="151" y="91"/>
                    <a:pt x="151" y="91"/>
                  </a:cubicBezTo>
                  <a:cubicBezTo>
                    <a:pt x="152" y="92"/>
                    <a:pt x="152" y="92"/>
                    <a:pt x="152" y="92"/>
                  </a:cubicBezTo>
                  <a:cubicBezTo>
                    <a:pt x="152" y="92"/>
                    <a:pt x="152" y="92"/>
                    <a:pt x="152" y="92"/>
                  </a:cubicBezTo>
                  <a:cubicBezTo>
                    <a:pt x="151" y="92"/>
                    <a:pt x="151" y="92"/>
                    <a:pt x="151" y="92"/>
                  </a:cubicBezTo>
                  <a:cubicBezTo>
                    <a:pt x="152" y="93"/>
                    <a:pt x="152" y="93"/>
                    <a:pt x="152" y="93"/>
                  </a:cubicBezTo>
                  <a:cubicBezTo>
                    <a:pt x="152" y="93"/>
                    <a:pt x="152" y="93"/>
                    <a:pt x="152" y="93"/>
                  </a:cubicBezTo>
                  <a:cubicBezTo>
                    <a:pt x="151" y="93"/>
                    <a:pt x="151" y="93"/>
                    <a:pt x="151" y="93"/>
                  </a:cubicBezTo>
                  <a:cubicBezTo>
                    <a:pt x="151" y="93"/>
                    <a:pt x="151" y="93"/>
                    <a:pt x="151" y="93"/>
                  </a:cubicBezTo>
                  <a:cubicBezTo>
                    <a:pt x="150" y="93"/>
                    <a:pt x="150" y="93"/>
                    <a:pt x="150" y="93"/>
                  </a:cubicBezTo>
                  <a:cubicBezTo>
                    <a:pt x="150" y="93"/>
                    <a:pt x="150" y="93"/>
                    <a:pt x="150" y="93"/>
                  </a:cubicBezTo>
                  <a:cubicBezTo>
                    <a:pt x="150" y="94"/>
                    <a:pt x="150" y="94"/>
                    <a:pt x="150" y="94"/>
                  </a:cubicBezTo>
                  <a:cubicBezTo>
                    <a:pt x="151" y="94"/>
                    <a:pt x="151" y="94"/>
                    <a:pt x="151" y="94"/>
                  </a:cubicBezTo>
                  <a:cubicBezTo>
                    <a:pt x="152" y="94"/>
                    <a:pt x="152" y="94"/>
                    <a:pt x="152" y="94"/>
                  </a:cubicBezTo>
                  <a:cubicBezTo>
                    <a:pt x="152" y="94"/>
                    <a:pt x="152" y="94"/>
                    <a:pt x="152" y="94"/>
                  </a:cubicBezTo>
                  <a:cubicBezTo>
                    <a:pt x="152" y="95"/>
                    <a:pt x="152" y="95"/>
                    <a:pt x="152" y="95"/>
                  </a:cubicBezTo>
                  <a:cubicBezTo>
                    <a:pt x="152" y="95"/>
                    <a:pt x="152" y="95"/>
                    <a:pt x="152" y="95"/>
                  </a:cubicBezTo>
                  <a:cubicBezTo>
                    <a:pt x="152" y="95"/>
                    <a:pt x="152" y="95"/>
                    <a:pt x="152" y="95"/>
                  </a:cubicBezTo>
                  <a:cubicBezTo>
                    <a:pt x="153" y="95"/>
                    <a:pt x="153" y="95"/>
                    <a:pt x="153" y="95"/>
                  </a:cubicBezTo>
                  <a:cubicBezTo>
                    <a:pt x="153" y="95"/>
                    <a:pt x="153" y="95"/>
                    <a:pt x="153" y="95"/>
                  </a:cubicBezTo>
                  <a:cubicBezTo>
                    <a:pt x="154" y="95"/>
                    <a:pt x="154" y="95"/>
                    <a:pt x="154" y="95"/>
                  </a:cubicBezTo>
                  <a:cubicBezTo>
                    <a:pt x="155" y="95"/>
                    <a:pt x="155" y="95"/>
                    <a:pt x="155" y="95"/>
                  </a:cubicBezTo>
                  <a:cubicBezTo>
                    <a:pt x="156" y="95"/>
                    <a:pt x="156" y="95"/>
                    <a:pt x="156" y="95"/>
                  </a:cubicBezTo>
                  <a:cubicBezTo>
                    <a:pt x="156" y="96"/>
                    <a:pt x="156" y="96"/>
                    <a:pt x="156" y="96"/>
                  </a:cubicBezTo>
                  <a:cubicBezTo>
                    <a:pt x="157" y="95"/>
                    <a:pt x="157" y="95"/>
                    <a:pt x="157" y="95"/>
                  </a:cubicBezTo>
                  <a:cubicBezTo>
                    <a:pt x="157" y="95"/>
                    <a:pt x="157" y="95"/>
                    <a:pt x="157" y="95"/>
                  </a:cubicBezTo>
                  <a:cubicBezTo>
                    <a:pt x="157" y="95"/>
                    <a:pt x="157" y="95"/>
                    <a:pt x="157" y="95"/>
                  </a:cubicBezTo>
                  <a:cubicBezTo>
                    <a:pt x="157" y="96"/>
                    <a:pt x="157" y="96"/>
                    <a:pt x="157" y="96"/>
                  </a:cubicBezTo>
                  <a:cubicBezTo>
                    <a:pt x="157" y="96"/>
                    <a:pt x="157" y="96"/>
                    <a:pt x="157" y="96"/>
                  </a:cubicBezTo>
                  <a:cubicBezTo>
                    <a:pt x="158" y="97"/>
                    <a:pt x="158" y="97"/>
                    <a:pt x="158" y="97"/>
                  </a:cubicBezTo>
                  <a:cubicBezTo>
                    <a:pt x="157" y="97"/>
                    <a:pt x="157" y="97"/>
                    <a:pt x="157" y="97"/>
                  </a:cubicBezTo>
                  <a:cubicBezTo>
                    <a:pt x="157" y="97"/>
                    <a:pt x="157" y="97"/>
                    <a:pt x="157" y="97"/>
                  </a:cubicBezTo>
                  <a:cubicBezTo>
                    <a:pt x="157" y="97"/>
                    <a:pt x="157" y="97"/>
                    <a:pt x="157" y="97"/>
                  </a:cubicBezTo>
                  <a:cubicBezTo>
                    <a:pt x="156" y="97"/>
                    <a:pt x="156" y="97"/>
                    <a:pt x="156" y="97"/>
                  </a:cubicBezTo>
                  <a:cubicBezTo>
                    <a:pt x="155" y="97"/>
                    <a:pt x="155" y="97"/>
                    <a:pt x="155" y="97"/>
                  </a:cubicBezTo>
                  <a:cubicBezTo>
                    <a:pt x="155" y="97"/>
                    <a:pt x="155" y="97"/>
                    <a:pt x="155" y="97"/>
                  </a:cubicBezTo>
                  <a:cubicBezTo>
                    <a:pt x="154" y="97"/>
                    <a:pt x="154" y="97"/>
                    <a:pt x="154" y="97"/>
                  </a:cubicBezTo>
                  <a:cubicBezTo>
                    <a:pt x="153" y="97"/>
                    <a:pt x="153" y="97"/>
                    <a:pt x="153" y="97"/>
                  </a:cubicBezTo>
                  <a:cubicBezTo>
                    <a:pt x="152" y="97"/>
                    <a:pt x="152" y="97"/>
                    <a:pt x="152" y="97"/>
                  </a:cubicBezTo>
                  <a:cubicBezTo>
                    <a:pt x="152" y="97"/>
                    <a:pt x="152" y="97"/>
                    <a:pt x="152" y="97"/>
                  </a:cubicBezTo>
                  <a:cubicBezTo>
                    <a:pt x="152" y="97"/>
                    <a:pt x="152" y="97"/>
                    <a:pt x="152" y="97"/>
                  </a:cubicBezTo>
                  <a:cubicBezTo>
                    <a:pt x="152" y="97"/>
                    <a:pt x="152" y="97"/>
                    <a:pt x="152" y="97"/>
                  </a:cubicBezTo>
                  <a:cubicBezTo>
                    <a:pt x="152" y="98"/>
                    <a:pt x="152" y="98"/>
                    <a:pt x="152" y="98"/>
                  </a:cubicBezTo>
                  <a:cubicBezTo>
                    <a:pt x="152" y="98"/>
                    <a:pt x="152" y="98"/>
                    <a:pt x="152" y="98"/>
                  </a:cubicBezTo>
                  <a:cubicBezTo>
                    <a:pt x="152" y="98"/>
                    <a:pt x="152" y="98"/>
                    <a:pt x="152" y="98"/>
                  </a:cubicBezTo>
                  <a:cubicBezTo>
                    <a:pt x="153" y="98"/>
                    <a:pt x="153" y="98"/>
                    <a:pt x="153" y="98"/>
                  </a:cubicBezTo>
                  <a:cubicBezTo>
                    <a:pt x="155" y="98"/>
                    <a:pt x="155" y="98"/>
                    <a:pt x="155" y="98"/>
                  </a:cubicBezTo>
                  <a:cubicBezTo>
                    <a:pt x="155" y="98"/>
                    <a:pt x="155" y="98"/>
                    <a:pt x="155" y="98"/>
                  </a:cubicBezTo>
                  <a:cubicBezTo>
                    <a:pt x="156" y="98"/>
                    <a:pt x="156" y="98"/>
                    <a:pt x="156" y="98"/>
                  </a:cubicBezTo>
                  <a:cubicBezTo>
                    <a:pt x="156" y="98"/>
                    <a:pt x="156" y="98"/>
                    <a:pt x="156" y="98"/>
                  </a:cubicBezTo>
                  <a:cubicBezTo>
                    <a:pt x="157" y="99"/>
                    <a:pt x="157" y="99"/>
                    <a:pt x="157" y="99"/>
                  </a:cubicBezTo>
                  <a:cubicBezTo>
                    <a:pt x="157" y="99"/>
                    <a:pt x="157" y="99"/>
                    <a:pt x="157" y="99"/>
                  </a:cubicBezTo>
                  <a:cubicBezTo>
                    <a:pt x="158" y="100"/>
                    <a:pt x="158" y="100"/>
                    <a:pt x="158" y="100"/>
                  </a:cubicBezTo>
                  <a:cubicBezTo>
                    <a:pt x="158" y="100"/>
                    <a:pt x="158" y="100"/>
                    <a:pt x="158" y="100"/>
                  </a:cubicBezTo>
                  <a:cubicBezTo>
                    <a:pt x="158" y="101"/>
                    <a:pt x="158" y="101"/>
                    <a:pt x="158" y="101"/>
                  </a:cubicBezTo>
                  <a:cubicBezTo>
                    <a:pt x="158" y="101"/>
                    <a:pt x="158" y="101"/>
                    <a:pt x="158" y="101"/>
                  </a:cubicBezTo>
                  <a:cubicBezTo>
                    <a:pt x="158" y="101"/>
                    <a:pt x="158" y="101"/>
                    <a:pt x="158" y="101"/>
                  </a:cubicBezTo>
                  <a:cubicBezTo>
                    <a:pt x="157" y="100"/>
                    <a:pt x="157" y="100"/>
                    <a:pt x="157" y="100"/>
                  </a:cubicBezTo>
                  <a:cubicBezTo>
                    <a:pt x="157" y="101"/>
                    <a:pt x="157" y="101"/>
                    <a:pt x="157" y="101"/>
                  </a:cubicBezTo>
                  <a:cubicBezTo>
                    <a:pt x="157" y="101"/>
                    <a:pt x="157" y="101"/>
                    <a:pt x="157" y="101"/>
                  </a:cubicBezTo>
                  <a:cubicBezTo>
                    <a:pt x="158" y="102"/>
                    <a:pt x="158" y="102"/>
                    <a:pt x="158" y="102"/>
                  </a:cubicBezTo>
                  <a:cubicBezTo>
                    <a:pt x="158" y="103"/>
                    <a:pt x="158" y="103"/>
                    <a:pt x="158" y="103"/>
                  </a:cubicBezTo>
                  <a:cubicBezTo>
                    <a:pt x="158" y="103"/>
                    <a:pt x="158" y="103"/>
                    <a:pt x="158" y="103"/>
                  </a:cubicBezTo>
                  <a:cubicBezTo>
                    <a:pt x="158" y="104"/>
                    <a:pt x="158" y="104"/>
                    <a:pt x="158" y="104"/>
                  </a:cubicBezTo>
                  <a:cubicBezTo>
                    <a:pt x="158" y="104"/>
                    <a:pt x="158" y="104"/>
                    <a:pt x="158" y="104"/>
                  </a:cubicBezTo>
                  <a:cubicBezTo>
                    <a:pt x="157" y="105"/>
                    <a:pt x="157" y="105"/>
                    <a:pt x="157" y="105"/>
                  </a:cubicBezTo>
                  <a:cubicBezTo>
                    <a:pt x="157" y="106"/>
                    <a:pt x="157" y="106"/>
                    <a:pt x="157" y="106"/>
                  </a:cubicBezTo>
                  <a:cubicBezTo>
                    <a:pt x="156" y="106"/>
                    <a:pt x="156" y="106"/>
                    <a:pt x="156" y="106"/>
                  </a:cubicBezTo>
                  <a:cubicBezTo>
                    <a:pt x="156" y="106"/>
                    <a:pt x="156" y="106"/>
                    <a:pt x="156" y="106"/>
                  </a:cubicBezTo>
                  <a:cubicBezTo>
                    <a:pt x="155" y="106"/>
                    <a:pt x="155" y="106"/>
                    <a:pt x="155" y="106"/>
                  </a:cubicBezTo>
                  <a:cubicBezTo>
                    <a:pt x="155" y="105"/>
                    <a:pt x="155" y="105"/>
                    <a:pt x="155" y="105"/>
                  </a:cubicBezTo>
                  <a:cubicBezTo>
                    <a:pt x="156" y="105"/>
                    <a:pt x="156" y="105"/>
                    <a:pt x="156" y="105"/>
                  </a:cubicBezTo>
                  <a:cubicBezTo>
                    <a:pt x="155" y="105"/>
                    <a:pt x="155" y="105"/>
                    <a:pt x="155" y="105"/>
                  </a:cubicBezTo>
                  <a:cubicBezTo>
                    <a:pt x="155" y="104"/>
                    <a:pt x="155" y="104"/>
                    <a:pt x="155" y="104"/>
                  </a:cubicBezTo>
                  <a:cubicBezTo>
                    <a:pt x="155" y="105"/>
                    <a:pt x="155" y="105"/>
                    <a:pt x="155" y="105"/>
                  </a:cubicBezTo>
                  <a:cubicBezTo>
                    <a:pt x="154" y="105"/>
                    <a:pt x="154" y="105"/>
                    <a:pt x="154" y="105"/>
                  </a:cubicBezTo>
                  <a:cubicBezTo>
                    <a:pt x="153" y="103"/>
                    <a:pt x="153" y="103"/>
                    <a:pt x="153" y="103"/>
                  </a:cubicBezTo>
                  <a:cubicBezTo>
                    <a:pt x="152" y="103"/>
                    <a:pt x="152" y="103"/>
                    <a:pt x="152" y="103"/>
                  </a:cubicBezTo>
                  <a:cubicBezTo>
                    <a:pt x="152" y="102"/>
                    <a:pt x="152" y="102"/>
                    <a:pt x="152" y="102"/>
                  </a:cubicBezTo>
                  <a:cubicBezTo>
                    <a:pt x="152" y="102"/>
                    <a:pt x="152" y="102"/>
                    <a:pt x="152" y="102"/>
                  </a:cubicBezTo>
                  <a:cubicBezTo>
                    <a:pt x="151" y="101"/>
                    <a:pt x="151" y="101"/>
                    <a:pt x="151" y="101"/>
                  </a:cubicBezTo>
                  <a:cubicBezTo>
                    <a:pt x="150" y="100"/>
                    <a:pt x="150" y="100"/>
                    <a:pt x="150" y="100"/>
                  </a:cubicBezTo>
                  <a:cubicBezTo>
                    <a:pt x="150" y="100"/>
                    <a:pt x="150" y="100"/>
                    <a:pt x="150" y="100"/>
                  </a:cubicBezTo>
                  <a:cubicBezTo>
                    <a:pt x="150" y="100"/>
                    <a:pt x="150" y="100"/>
                    <a:pt x="150" y="100"/>
                  </a:cubicBezTo>
                  <a:cubicBezTo>
                    <a:pt x="150" y="100"/>
                    <a:pt x="150" y="100"/>
                    <a:pt x="150" y="100"/>
                  </a:cubicBezTo>
                  <a:cubicBezTo>
                    <a:pt x="150" y="101"/>
                    <a:pt x="150" y="101"/>
                    <a:pt x="150" y="101"/>
                  </a:cubicBezTo>
                  <a:cubicBezTo>
                    <a:pt x="151" y="101"/>
                    <a:pt x="151" y="101"/>
                    <a:pt x="151" y="101"/>
                  </a:cubicBezTo>
                  <a:cubicBezTo>
                    <a:pt x="151" y="102"/>
                    <a:pt x="151" y="102"/>
                    <a:pt x="151" y="102"/>
                  </a:cubicBezTo>
                  <a:cubicBezTo>
                    <a:pt x="150" y="102"/>
                    <a:pt x="150" y="102"/>
                    <a:pt x="150" y="102"/>
                  </a:cubicBezTo>
                  <a:cubicBezTo>
                    <a:pt x="149" y="102"/>
                    <a:pt x="149" y="102"/>
                    <a:pt x="149" y="102"/>
                  </a:cubicBezTo>
                  <a:cubicBezTo>
                    <a:pt x="149" y="102"/>
                    <a:pt x="149" y="102"/>
                    <a:pt x="149" y="102"/>
                  </a:cubicBezTo>
                  <a:cubicBezTo>
                    <a:pt x="148" y="101"/>
                    <a:pt x="148" y="101"/>
                    <a:pt x="148" y="101"/>
                  </a:cubicBezTo>
                  <a:cubicBezTo>
                    <a:pt x="148" y="100"/>
                    <a:pt x="148" y="100"/>
                    <a:pt x="148" y="100"/>
                  </a:cubicBezTo>
                  <a:cubicBezTo>
                    <a:pt x="148" y="101"/>
                    <a:pt x="148" y="101"/>
                    <a:pt x="148" y="101"/>
                  </a:cubicBezTo>
                  <a:cubicBezTo>
                    <a:pt x="148" y="101"/>
                    <a:pt x="148" y="101"/>
                    <a:pt x="148" y="101"/>
                  </a:cubicBezTo>
                  <a:cubicBezTo>
                    <a:pt x="149" y="102"/>
                    <a:pt x="149" y="102"/>
                    <a:pt x="149" y="102"/>
                  </a:cubicBezTo>
                  <a:cubicBezTo>
                    <a:pt x="150" y="103"/>
                    <a:pt x="150" y="103"/>
                    <a:pt x="150" y="103"/>
                  </a:cubicBezTo>
                  <a:cubicBezTo>
                    <a:pt x="151" y="103"/>
                    <a:pt x="151" y="103"/>
                    <a:pt x="151" y="103"/>
                  </a:cubicBezTo>
                  <a:cubicBezTo>
                    <a:pt x="152" y="103"/>
                    <a:pt x="152" y="103"/>
                    <a:pt x="152" y="103"/>
                  </a:cubicBezTo>
                  <a:cubicBezTo>
                    <a:pt x="154" y="105"/>
                    <a:pt x="154" y="105"/>
                    <a:pt x="154" y="105"/>
                  </a:cubicBezTo>
                  <a:cubicBezTo>
                    <a:pt x="154" y="105"/>
                    <a:pt x="154" y="105"/>
                    <a:pt x="154" y="105"/>
                  </a:cubicBezTo>
                  <a:cubicBezTo>
                    <a:pt x="154" y="106"/>
                    <a:pt x="154" y="106"/>
                    <a:pt x="154" y="106"/>
                  </a:cubicBezTo>
                  <a:cubicBezTo>
                    <a:pt x="153" y="106"/>
                    <a:pt x="153" y="106"/>
                    <a:pt x="153" y="106"/>
                  </a:cubicBezTo>
                  <a:cubicBezTo>
                    <a:pt x="153" y="105"/>
                    <a:pt x="153" y="105"/>
                    <a:pt x="153" y="105"/>
                  </a:cubicBezTo>
                  <a:cubicBezTo>
                    <a:pt x="152" y="105"/>
                    <a:pt x="152" y="105"/>
                    <a:pt x="152" y="105"/>
                  </a:cubicBezTo>
                  <a:cubicBezTo>
                    <a:pt x="152" y="106"/>
                    <a:pt x="152" y="106"/>
                    <a:pt x="152" y="106"/>
                  </a:cubicBezTo>
                  <a:cubicBezTo>
                    <a:pt x="151" y="106"/>
                    <a:pt x="151" y="106"/>
                    <a:pt x="151" y="106"/>
                  </a:cubicBezTo>
                  <a:cubicBezTo>
                    <a:pt x="150" y="106"/>
                    <a:pt x="150" y="106"/>
                    <a:pt x="150" y="106"/>
                  </a:cubicBezTo>
                  <a:cubicBezTo>
                    <a:pt x="150" y="106"/>
                    <a:pt x="150" y="106"/>
                    <a:pt x="150" y="106"/>
                  </a:cubicBezTo>
                  <a:cubicBezTo>
                    <a:pt x="149" y="106"/>
                    <a:pt x="149" y="106"/>
                    <a:pt x="149" y="106"/>
                  </a:cubicBezTo>
                  <a:cubicBezTo>
                    <a:pt x="150" y="105"/>
                    <a:pt x="150" y="105"/>
                    <a:pt x="150" y="105"/>
                  </a:cubicBezTo>
                  <a:cubicBezTo>
                    <a:pt x="149" y="105"/>
                    <a:pt x="149" y="105"/>
                    <a:pt x="149" y="105"/>
                  </a:cubicBezTo>
                  <a:cubicBezTo>
                    <a:pt x="149" y="105"/>
                    <a:pt x="149" y="105"/>
                    <a:pt x="149" y="105"/>
                  </a:cubicBezTo>
                  <a:cubicBezTo>
                    <a:pt x="149" y="105"/>
                    <a:pt x="149" y="105"/>
                    <a:pt x="149" y="105"/>
                  </a:cubicBezTo>
                  <a:cubicBezTo>
                    <a:pt x="149" y="106"/>
                    <a:pt x="149" y="106"/>
                    <a:pt x="149" y="106"/>
                  </a:cubicBezTo>
                  <a:cubicBezTo>
                    <a:pt x="149" y="106"/>
                    <a:pt x="149" y="106"/>
                    <a:pt x="149" y="106"/>
                  </a:cubicBezTo>
                  <a:cubicBezTo>
                    <a:pt x="150" y="107"/>
                    <a:pt x="150" y="107"/>
                    <a:pt x="150" y="107"/>
                  </a:cubicBezTo>
                  <a:cubicBezTo>
                    <a:pt x="150" y="107"/>
                    <a:pt x="150" y="107"/>
                    <a:pt x="150" y="107"/>
                  </a:cubicBezTo>
                  <a:cubicBezTo>
                    <a:pt x="151" y="107"/>
                    <a:pt x="151" y="107"/>
                    <a:pt x="151" y="107"/>
                  </a:cubicBezTo>
                  <a:cubicBezTo>
                    <a:pt x="152" y="106"/>
                    <a:pt x="152" y="106"/>
                    <a:pt x="152" y="106"/>
                  </a:cubicBezTo>
                  <a:cubicBezTo>
                    <a:pt x="152" y="106"/>
                    <a:pt x="152" y="106"/>
                    <a:pt x="152" y="106"/>
                  </a:cubicBezTo>
                  <a:cubicBezTo>
                    <a:pt x="153" y="106"/>
                    <a:pt x="153" y="106"/>
                    <a:pt x="153" y="106"/>
                  </a:cubicBezTo>
                  <a:cubicBezTo>
                    <a:pt x="153" y="107"/>
                    <a:pt x="153" y="107"/>
                    <a:pt x="153" y="107"/>
                  </a:cubicBezTo>
                  <a:cubicBezTo>
                    <a:pt x="153" y="107"/>
                    <a:pt x="153" y="107"/>
                    <a:pt x="153" y="107"/>
                  </a:cubicBezTo>
                  <a:cubicBezTo>
                    <a:pt x="153" y="108"/>
                    <a:pt x="153" y="108"/>
                    <a:pt x="153" y="108"/>
                  </a:cubicBezTo>
                  <a:cubicBezTo>
                    <a:pt x="153" y="109"/>
                    <a:pt x="153" y="109"/>
                    <a:pt x="153" y="109"/>
                  </a:cubicBezTo>
                  <a:cubicBezTo>
                    <a:pt x="152" y="109"/>
                    <a:pt x="152" y="109"/>
                    <a:pt x="152" y="109"/>
                  </a:cubicBezTo>
                  <a:cubicBezTo>
                    <a:pt x="152" y="109"/>
                    <a:pt x="152" y="109"/>
                    <a:pt x="152" y="109"/>
                  </a:cubicBezTo>
                  <a:cubicBezTo>
                    <a:pt x="153" y="110"/>
                    <a:pt x="153" y="110"/>
                    <a:pt x="153" y="110"/>
                  </a:cubicBezTo>
                  <a:cubicBezTo>
                    <a:pt x="153" y="109"/>
                    <a:pt x="153" y="109"/>
                    <a:pt x="153" y="109"/>
                  </a:cubicBezTo>
                  <a:cubicBezTo>
                    <a:pt x="154" y="110"/>
                    <a:pt x="154" y="110"/>
                    <a:pt x="154" y="110"/>
                  </a:cubicBezTo>
                  <a:cubicBezTo>
                    <a:pt x="155" y="110"/>
                    <a:pt x="155" y="110"/>
                    <a:pt x="155" y="110"/>
                  </a:cubicBezTo>
                  <a:cubicBezTo>
                    <a:pt x="156" y="111"/>
                    <a:pt x="156" y="111"/>
                    <a:pt x="156" y="111"/>
                  </a:cubicBezTo>
                  <a:cubicBezTo>
                    <a:pt x="156" y="110"/>
                    <a:pt x="156" y="110"/>
                    <a:pt x="156" y="110"/>
                  </a:cubicBezTo>
                  <a:cubicBezTo>
                    <a:pt x="157" y="110"/>
                    <a:pt x="157" y="110"/>
                    <a:pt x="157" y="110"/>
                  </a:cubicBezTo>
                  <a:cubicBezTo>
                    <a:pt x="157" y="110"/>
                    <a:pt x="157" y="110"/>
                    <a:pt x="157" y="110"/>
                  </a:cubicBezTo>
                  <a:cubicBezTo>
                    <a:pt x="157" y="111"/>
                    <a:pt x="157" y="111"/>
                    <a:pt x="157" y="111"/>
                  </a:cubicBezTo>
                  <a:cubicBezTo>
                    <a:pt x="157" y="111"/>
                    <a:pt x="157" y="111"/>
                    <a:pt x="157" y="111"/>
                  </a:cubicBezTo>
                  <a:cubicBezTo>
                    <a:pt x="157" y="112"/>
                    <a:pt x="157" y="112"/>
                    <a:pt x="157" y="112"/>
                  </a:cubicBezTo>
                  <a:cubicBezTo>
                    <a:pt x="158" y="112"/>
                    <a:pt x="158" y="112"/>
                    <a:pt x="158" y="112"/>
                  </a:cubicBezTo>
                  <a:cubicBezTo>
                    <a:pt x="157" y="113"/>
                    <a:pt x="157" y="113"/>
                    <a:pt x="157" y="113"/>
                  </a:cubicBezTo>
                  <a:cubicBezTo>
                    <a:pt x="157" y="114"/>
                    <a:pt x="157" y="114"/>
                    <a:pt x="157" y="114"/>
                  </a:cubicBezTo>
                  <a:cubicBezTo>
                    <a:pt x="156" y="114"/>
                    <a:pt x="156" y="114"/>
                    <a:pt x="156" y="114"/>
                  </a:cubicBezTo>
                  <a:cubicBezTo>
                    <a:pt x="155" y="114"/>
                    <a:pt x="155" y="114"/>
                    <a:pt x="155" y="114"/>
                  </a:cubicBezTo>
                  <a:cubicBezTo>
                    <a:pt x="155" y="114"/>
                    <a:pt x="155" y="114"/>
                    <a:pt x="155" y="114"/>
                  </a:cubicBezTo>
                  <a:cubicBezTo>
                    <a:pt x="154" y="113"/>
                    <a:pt x="154" y="113"/>
                    <a:pt x="154" y="113"/>
                  </a:cubicBezTo>
                  <a:cubicBezTo>
                    <a:pt x="154" y="113"/>
                    <a:pt x="154" y="113"/>
                    <a:pt x="154" y="113"/>
                  </a:cubicBezTo>
                  <a:cubicBezTo>
                    <a:pt x="154" y="112"/>
                    <a:pt x="154" y="112"/>
                    <a:pt x="154" y="112"/>
                  </a:cubicBezTo>
                  <a:cubicBezTo>
                    <a:pt x="153" y="112"/>
                    <a:pt x="153" y="112"/>
                    <a:pt x="153" y="112"/>
                  </a:cubicBezTo>
                  <a:cubicBezTo>
                    <a:pt x="153" y="111"/>
                    <a:pt x="153" y="111"/>
                    <a:pt x="153" y="111"/>
                  </a:cubicBezTo>
                  <a:cubicBezTo>
                    <a:pt x="152" y="111"/>
                    <a:pt x="152" y="111"/>
                    <a:pt x="152" y="111"/>
                  </a:cubicBezTo>
                  <a:cubicBezTo>
                    <a:pt x="151" y="111"/>
                    <a:pt x="151" y="111"/>
                    <a:pt x="151" y="111"/>
                  </a:cubicBezTo>
                  <a:cubicBezTo>
                    <a:pt x="151" y="111"/>
                    <a:pt x="151" y="111"/>
                    <a:pt x="151" y="111"/>
                  </a:cubicBezTo>
                  <a:cubicBezTo>
                    <a:pt x="150" y="111"/>
                    <a:pt x="150" y="111"/>
                    <a:pt x="150" y="111"/>
                  </a:cubicBezTo>
                  <a:cubicBezTo>
                    <a:pt x="150" y="111"/>
                    <a:pt x="150" y="111"/>
                    <a:pt x="150" y="111"/>
                  </a:cubicBezTo>
                  <a:cubicBezTo>
                    <a:pt x="149" y="110"/>
                    <a:pt x="149" y="110"/>
                    <a:pt x="149" y="110"/>
                  </a:cubicBezTo>
                  <a:cubicBezTo>
                    <a:pt x="149" y="110"/>
                    <a:pt x="149" y="110"/>
                    <a:pt x="149" y="110"/>
                  </a:cubicBezTo>
                  <a:cubicBezTo>
                    <a:pt x="149" y="110"/>
                    <a:pt x="149" y="110"/>
                    <a:pt x="149" y="110"/>
                  </a:cubicBezTo>
                  <a:cubicBezTo>
                    <a:pt x="149" y="110"/>
                    <a:pt x="149" y="110"/>
                    <a:pt x="149" y="110"/>
                  </a:cubicBezTo>
                  <a:cubicBezTo>
                    <a:pt x="149" y="111"/>
                    <a:pt x="149" y="111"/>
                    <a:pt x="149" y="111"/>
                  </a:cubicBezTo>
                  <a:cubicBezTo>
                    <a:pt x="149" y="112"/>
                    <a:pt x="149" y="112"/>
                    <a:pt x="149" y="112"/>
                  </a:cubicBezTo>
                  <a:cubicBezTo>
                    <a:pt x="149" y="112"/>
                    <a:pt x="149" y="112"/>
                    <a:pt x="149" y="112"/>
                  </a:cubicBezTo>
                  <a:cubicBezTo>
                    <a:pt x="148" y="112"/>
                    <a:pt x="148" y="112"/>
                    <a:pt x="148" y="112"/>
                  </a:cubicBezTo>
                  <a:cubicBezTo>
                    <a:pt x="148" y="112"/>
                    <a:pt x="148" y="112"/>
                    <a:pt x="148" y="112"/>
                  </a:cubicBezTo>
                  <a:cubicBezTo>
                    <a:pt x="147" y="113"/>
                    <a:pt x="147" y="113"/>
                    <a:pt x="147" y="113"/>
                  </a:cubicBezTo>
                  <a:cubicBezTo>
                    <a:pt x="148" y="113"/>
                    <a:pt x="148" y="113"/>
                    <a:pt x="148" y="113"/>
                  </a:cubicBezTo>
                  <a:cubicBezTo>
                    <a:pt x="148" y="113"/>
                    <a:pt x="148" y="113"/>
                    <a:pt x="148" y="113"/>
                  </a:cubicBezTo>
                  <a:cubicBezTo>
                    <a:pt x="148" y="114"/>
                    <a:pt x="148" y="114"/>
                    <a:pt x="148" y="114"/>
                  </a:cubicBezTo>
                  <a:cubicBezTo>
                    <a:pt x="147" y="114"/>
                    <a:pt x="147" y="114"/>
                    <a:pt x="147" y="114"/>
                  </a:cubicBezTo>
                  <a:cubicBezTo>
                    <a:pt x="147" y="115"/>
                    <a:pt x="147" y="115"/>
                    <a:pt x="147" y="115"/>
                  </a:cubicBezTo>
                  <a:cubicBezTo>
                    <a:pt x="147" y="115"/>
                    <a:pt x="147" y="115"/>
                    <a:pt x="147" y="115"/>
                  </a:cubicBezTo>
                  <a:cubicBezTo>
                    <a:pt x="147" y="115"/>
                    <a:pt x="147" y="115"/>
                    <a:pt x="147" y="115"/>
                  </a:cubicBezTo>
                  <a:cubicBezTo>
                    <a:pt x="147" y="115"/>
                    <a:pt x="147" y="115"/>
                    <a:pt x="147" y="115"/>
                  </a:cubicBezTo>
                  <a:cubicBezTo>
                    <a:pt x="148" y="116"/>
                    <a:pt x="148" y="116"/>
                    <a:pt x="148" y="116"/>
                  </a:cubicBezTo>
                  <a:cubicBezTo>
                    <a:pt x="148" y="116"/>
                    <a:pt x="148" y="116"/>
                    <a:pt x="148" y="116"/>
                  </a:cubicBezTo>
                  <a:cubicBezTo>
                    <a:pt x="148" y="117"/>
                    <a:pt x="148" y="117"/>
                    <a:pt x="148" y="117"/>
                  </a:cubicBezTo>
                  <a:cubicBezTo>
                    <a:pt x="148" y="118"/>
                    <a:pt x="148" y="118"/>
                    <a:pt x="148" y="118"/>
                  </a:cubicBezTo>
                  <a:cubicBezTo>
                    <a:pt x="148" y="118"/>
                    <a:pt x="148" y="118"/>
                    <a:pt x="148" y="118"/>
                  </a:cubicBezTo>
                  <a:cubicBezTo>
                    <a:pt x="149" y="118"/>
                    <a:pt x="149" y="118"/>
                    <a:pt x="149" y="118"/>
                  </a:cubicBezTo>
                  <a:cubicBezTo>
                    <a:pt x="149" y="117"/>
                    <a:pt x="149" y="117"/>
                    <a:pt x="149" y="117"/>
                  </a:cubicBezTo>
                  <a:cubicBezTo>
                    <a:pt x="149" y="117"/>
                    <a:pt x="149" y="117"/>
                    <a:pt x="149" y="117"/>
                  </a:cubicBezTo>
                  <a:cubicBezTo>
                    <a:pt x="148" y="116"/>
                    <a:pt x="148" y="116"/>
                    <a:pt x="148" y="116"/>
                  </a:cubicBezTo>
                  <a:cubicBezTo>
                    <a:pt x="149" y="116"/>
                    <a:pt x="149" y="116"/>
                    <a:pt x="149" y="116"/>
                  </a:cubicBezTo>
                  <a:cubicBezTo>
                    <a:pt x="149" y="115"/>
                    <a:pt x="149" y="115"/>
                    <a:pt x="149" y="115"/>
                  </a:cubicBezTo>
                  <a:cubicBezTo>
                    <a:pt x="149" y="115"/>
                    <a:pt x="149" y="115"/>
                    <a:pt x="149" y="115"/>
                  </a:cubicBezTo>
                  <a:cubicBezTo>
                    <a:pt x="149" y="116"/>
                    <a:pt x="149" y="116"/>
                    <a:pt x="149" y="116"/>
                  </a:cubicBezTo>
                  <a:cubicBezTo>
                    <a:pt x="150" y="116"/>
                    <a:pt x="150" y="116"/>
                    <a:pt x="150" y="116"/>
                  </a:cubicBezTo>
                  <a:cubicBezTo>
                    <a:pt x="150" y="117"/>
                    <a:pt x="150" y="117"/>
                    <a:pt x="150" y="117"/>
                  </a:cubicBezTo>
                  <a:cubicBezTo>
                    <a:pt x="151" y="117"/>
                    <a:pt x="151" y="117"/>
                    <a:pt x="151" y="117"/>
                  </a:cubicBezTo>
                  <a:cubicBezTo>
                    <a:pt x="151" y="117"/>
                    <a:pt x="151" y="117"/>
                    <a:pt x="151" y="117"/>
                  </a:cubicBezTo>
                  <a:cubicBezTo>
                    <a:pt x="151" y="117"/>
                    <a:pt x="151" y="117"/>
                    <a:pt x="151" y="117"/>
                  </a:cubicBezTo>
                  <a:cubicBezTo>
                    <a:pt x="152" y="117"/>
                    <a:pt x="152" y="117"/>
                    <a:pt x="152" y="117"/>
                  </a:cubicBezTo>
                  <a:cubicBezTo>
                    <a:pt x="152" y="117"/>
                    <a:pt x="152" y="117"/>
                    <a:pt x="152" y="117"/>
                  </a:cubicBezTo>
                  <a:cubicBezTo>
                    <a:pt x="153" y="117"/>
                    <a:pt x="153" y="117"/>
                    <a:pt x="153" y="117"/>
                  </a:cubicBezTo>
                  <a:cubicBezTo>
                    <a:pt x="153" y="117"/>
                    <a:pt x="153" y="117"/>
                    <a:pt x="153" y="117"/>
                  </a:cubicBezTo>
                  <a:cubicBezTo>
                    <a:pt x="153" y="117"/>
                    <a:pt x="153" y="117"/>
                    <a:pt x="153" y="117"/>
                  </a:cubicBezTo>
                  <a:cubicBezTo>
                    <a:pt x="153" y="118"/>
                    <a:pt x="153" y="118"/>
                    <a:pt x="153" y="118"/>
                  </a:cubicBezTo>
                  <a:cubicBezTo>
                    <a:pt x="153" y="118"/>
                    <a:pt x="153" y="118"/>
                    <a:pt x="153" y="118"/>
                  </a:cubicBezTo>
                  <a:cubicBezTo>
                    <a:pt x="152" y="119"/>
                    <a:pt x="152" y="119"/>
                    <a:pt x="152" y="119"/>
                  </a:cubicBezTo>
                  <a:cubicBezTo>
                    <a:pt x="152" y="120"/>
                    <a:pt x="152" y="120"/>
                    <a:pt x="152" y="120"/>
                  </a:cubicBezTo>
                  <a:cubicBezTo>
                    <a:pt x="152" y="121"/>
                    <a:pt x="152" y="121"/>
                    <a:pt x="152" y="121"/>
                  </a:cubicBezTo>
                  <a:cubicBezTo>
                    <a:pt x="152" y="121"/>
                    <a:pt x="152" y="121"/>
                    <a:pt x="152" y="121"/>
                  </a:cubicBezTo>
                  <a:cubicBezTo>
                    <a:pt x="151" y="121"/>
                    <a:pt x="151" y="121"/>
                    <a:pt x="151" y="121"/>
                  </a:cubicBezTo>
                  <a:cubicBezTo>
                    <a:pt x="151" y="121"/>
                    <a:pt x="151" y="121"/>
                    <a:pt x="151" y="121"/>
                  </a:cubicBezTo>
                  <a:cubicBezTo>
                    <a:pt x="150" y="121"/>
                    <a:pt x="150" y="121"/>
                    <a:pt x="150" y="121"/>
                  </a:cubicBezTo>
                  <a:cubicBezTo>
                    <a:pt x="149" y="121"/>
                    <a:pt x="149" y="121"/>
                    <a:pt x="149" y="121"/>
                  </a:cubicBezTo>
                  <a:cubicBezTo>
                    <a:pt x="149" y="121"/>
                    <a:pt x="149" y="121"/>
                    <a:pt x="149" y="121"/>
                  </a:cubicBezTo>
                  <a:cubicBezTo>
                    <a:pt x="148" y="121"/>
                    <a:pt x="148" y="121"/>
                    <a:pt x="148" y="121"/>
                  </a:cubicBezTo>
                  <a:cubicBezTo>
                    <a:pt x="148" y="122"/>
                    <a:pt x="148" y="122"/>
                    <a:pt x="148" y="122"/>
                  </a:cubicBezTo>
                  <a:cubicBezTo>
                    <a:pt x="148" y="122"/>
                    <a:pt x="148" y="122"/>
                    <a:pt x="148" y="122"/>
                  </a:cubicBezTo>
                  <a:cubicBezTo>
                    <a:pt x="147" y="122"/>
                    <a:pt x="147" y="122"/>
                    <a:pt x="147" y="122"/>
                  </a:cubicBezTo>
                  <a:cubicBezTo>
                    <a:pt x="147" y="122"/>
                    <a:pt x="147" y="122"/>
                    <a:pt x="147" y="122"/>
                  </a:cubicBezTo>
                  <a:cubicBezTo>
                    <a:pt x="147" y="122"/>
                    <a:pt x="147" y="122"/>
                    <a:pt x="147" y="122"/>
                  </a:cubicBezTo>
                  <a:cubicBezTo>
                    <a:pt x="147" y="123"/>
                    <a:pt x="147" y="123"/>
                    <a:pt x="147" y="123"/>
                  </a:cubicBezTo>
                  <a:cubicBezTo>
                    <a:pt x="146" y="123"/>
                    <a:pt x="146" y="123"/>
                    <a:pt x="146" y="123"/>
                  </a:cubicBezTo>
                  <a:cubicBezTo>
                    <a:pt x="146" y="123"/>
                    <a:pt x="146" y="123"/>
                    <a:pt x="146" y="123"/>
                  </a:cubicBezTo>
                  <a:cubicBezTo>
                    <a:pt x="145" y="122"/>
                    <a:pt x="145" y="122"/>
                    <a:pt x="145" y="122"/>
                  </a:cubicBezTo>
                  <a:cubicBezTo>
                    <a:pt x="144" y="122"/>
                    <a:pt x="144" y="122"/>
                    <a:pt x="144" y="122"/>
                  </a:cubicBezTo>
                  <a:cubicBezTo>
                    <a:pt x="143" y="121"/>
                    <a:pt x="143" y="121"/>
                    <a:pt x="143" y="121"/>
                  </a:cubicBezTo>
                  <a:cubicBezTo>
                    <a:pt x="141" y="119"/>
                    <a:pt x="141" y="119"/>
                    <a:pt x="141" y="119"/>
                  </a:cubicBezTo>
                  <a:cubicBezTo>
                    <a:pt x="141" y="119"/>
                    <a:pt x="141" y="119"/>
                    <a:pt x="141" y="119"/>
                  </a:cubicBezTo>
                  <a:cubicBezTo>
                    <a:pt x="141" y="118"/>
                    <a:pt x="141" y="118"/>
                    <a:pt x="141" y="118"/>
                  </a:cubicBezTo>
                  <a:cubicBezTo>
                    <a:pt x="141" y="118"/>
                    <a:pt x="141" y="118"/>
                    <a:pt x="141" y="118"/>
                  </a:cubicBezTo>
                  <a:cubicBezTo>
                    <a:pt x="142" y="118"/>
                    <a:pt x="142" y="118"/>
                    <a:pt x="142" y="118"/>
                  </a:cubicBezTo>
                  <a:cubicBezTo>
                    <a:pt x="142" y="118"/>
                    <a:pt x="142" y="118"/>
                    <a:pt x="142" y="118"/>
                  </a:cubicBezTo>
                  <a:cubicBezTo>
                    <a:pt x="142" y="119"/>
                    <a:pt x="142" y="119"/>
                    <a:pt x="142" y="119"/>
                  </a:cubicBezTo>
                  <a:cubicBezTo>
                    <a:pt x="144" y="119"/>
                    <a:pt x="144" y="119"/>
                    <a:pt x="144" y="119"/>
                  </a:cubicBezTo>
                  <a:cubicBezTo>
                    <a:pt x="145" y="120"/>
                    <a:pt x="145" y="120"/>
                    <a:pt x="145" y="120"/>
                  </a:cubicBezTo>
                  <a:cubicBezTo>
                    <a:pt x="145" y="120"/>
                    <a:pt x="145" y="120"/>
                    <a:pt x="145" y="120"/>
                  </a:cubicBezTo>
                  <a:cubicBezTo>
                    <a:pt x="146" y="120"/>
                    <a:pt x="146" y="120"/>
                    <a:pt x="146" y="120"/>
                  </a:cubicBezTo>
                  <a:cubicBezTo>
                    <a:pt x="146" y="119"/>
                    <a:pt x="146" y="119"/>
                    <a:pt x="146" y="119"/>
                  </a:cubicBezTo>
                  <a:cubicBezTo>
                    <a:pt x="146" y="119"/>
                    <a:pt x="146" y="119"/>
                    <a:pt x="146" y="119"/>
                  </a:cubicBezTo>
                  <a:cubicBezTo>
                    <a:pt x="145" y="119"/>
                    <a:pt x="145" y="119"/>
                    <a:pt x="145" y="119"/>
                  </a:cubicBezTo>
                  <a:cubicBezTo>
                    <a:pt x="145" y="119"/>
                    <a:pt x="145" y="119"/>
                    <a:pt x="145" y="119"/>
                  </a:cubicBezTo>
                  <a:cubicBezTo>
                    <a:pt x="144" y="119"/>
                    <a:pt x="144" y="119"/>
                    <a:pt x="144" y="119"/>
                  </a:cubicBezTo>
                  <a:cubicBezTo>
                    <a:pt x="143" y="118"/>
                    <a:pt x="143" y="118"/>
                    <a:pt x="143" y="118"/>
                  </a:cubicBezTo>
                  <a:cubicBezTo>
                    <a:pt x="142" y="118"/>
                    <a:pt x="142" y="118"/>
                    <a:pt x="142" y="118"/>
                  </a:cubicBezTo>
                  <a:cubicBezTo>
                    <a:pt x="141" y="118"/>
                    <a:pt x="141" y="118"/>
                    <a:pt x="141" y="118"/>
                  </a:cubicBezTo>
                  <a:cubicBezTo>
                    <a:pt x="141" y="117"/>
                    <a:pt x="141" y="117"/>
                    <a:pt x="141" y="117"/>
                  </a:cubicBezTo>
                  <a:cubicBezTo>
                    <a:pt x="141" y="117"/>
                    <a:pt x="141" y="117"/>
                    <a:pt x="141" y="117"/>
                  </a:cubicBezTo>
                  <a:cubicBezTo>
                    <a:pt x="140" y="117"/>
                    <a:pt x="140" y="117"/>
                    <a:pt x="140" y="117"/>
                  </a:cubicBezTo>
                  <a:cubicBezTo>
                    <a:pt x="140" y="117"/>
                    <a:pt x="140" y="117"/>
                    <a:pt x="140" y="117"/>
                  </a:cubicBezTo>
                  <a:cubicBezTo>
                    <a:pt x="140" y="117"/>
                    <a:pt x="140" y="117"/>
                    <a:pt x="140" y="117"/>
                  </a:cubicBezTo>
                  <a:cubicBezTo>
                    <a:pt x="140" y="118"/>
                    <a:pt x="140" y="118"/>
                    <a:pt x="140" y="118"/>
                  </a:cubicBezTo>
                  <a:cubicBezTo>
                    <a:pt x="140" y="119"/>
                    <a:pt x="140" y="119"/>
                    <a:pt x="140" y="119"/>
                  </a:cubicBezTo>
                  <a:cubicBezTo>
                    <a:pt x="140" y="120"/>
                    <a:pt x="140" y="120"/>
                    <a:pt x="140" y="120"/>
                  </a:cubicBezTo>
                  <a:cubicBezTo>
                    <a:pt x="139" y="120"/>
                    <a:pt x="139" y="120"/>
                    <a:pt x="139" y="120"/>
                  </a:cubicBezTo>
                  <a:cubicBezTo>
                    <a:pt x="139" y="120"/>
                    <a:pt x="139" y="120"/>
                    <a:pt x="139" y="120"/>
                  </a:cubicBezTo>
                  <a:cubicBezTo>
                    <a:pt x="138" y="118"/>
                    <a:pt x="138" y="118"/>
                    <a:pt x="138" y="118"/>
                  </a:cubicBezTo>
                  <a:cubicBezTo>
                    <a:pt x="137" y="117"/>
                    <a:pt x="137" y="117"/>
                    <a:pt x="137" y="117"/>
                  </a:cubicBezTo>
                  <a:cubicBezTo>
                    <a:pt x="137" y="116"/>
                    <a:pt x="137" y="116"/>
                    <a:pt x="137"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7"/>
                    <a:pt x="136" y="117"/>
                    <a:pt x="136" y="117"/>
                  </a:cubicBezTo>
                  <a:cubicBezTo>
                    <a:pt x="137" y="118"/>
                    <a:pt x="137" y="118"/>
                    <a:pt x="137" y="118"/>
                  </a:cubicBezTo>
                  <a:cubicBezTo>
                    <a:pt x="137" y="119"/>
                    <a:pt x="137" y="119"/>
                    <a:pt x="137" y="119"/>
                  </a:cubicBezTo>
                  <a:cubicBezTo>
                    <a:pt x="138" y="119"/>
                    <a:pt x="138" y="119"/>
                    <a:pt x="138" y="119"/>
                  </a:cubicBezTo>
                  <a:cubicBezTo>
                    <a:pt x="138" y="119"/>
                    <a:pt x="138" y="119"/>
                    <a:pt x="138" y="119"/>
                  </a:cubicBezTo>
                  <a:cubicBezTo>
                    <a:pt x="138" y="120"/>
                    <a:pt x="138" y="120"/>
                    <a:pt x="138" y="120"/>
                  </a:cubicBezTo>
                  <a:cubicBezTo>
                    <a:pt x="138" y="120"/>
                    <a:pt x="138" y="120"/>
                    <a:pt x="138" y="120"/>
                  </a:cubicBezTo>
                  <a:cubicBezTo>
                    <a:pt x="137" y="120"/>
                    <a:pt x="137" y="120"/>
                    <a:pt x="137" y="120"/>
                  </a:cubicBezTo>
                  <a:cubicBezTo>
                    <a:pt x="136" y="120"/>
                    <a:pt x="136" y="120"/>
                    <a:pt x="136" y="120"/>
                  </a:cubicBezTo>
                  <a:cubicBezTo>
                    <a:pt x="136" y="121"/>
                    <a:pt x="136" y="121"/>
                    <a:pt x="136" y="121"/>
                  </a:cubicBezTo>
                  <a:cubicBezTo>
                    <a:pt x="135" y="121"/>
                    <a:pt x="135" y="121"/>
                    <a:pt x="135" y="121"/>
                  </a:cubicBezTo>
                  <a:cubicBezTo>
                    <a:pt x="135" y="121"/>
                    <a:pt x="135" y="121"/>
                    <a:pt x="135" y="121"/>
                  </a:cubicBezTo>
                  <a:cubicBezTo>
                    <a:pt x="134" y="122"/>
                    <a:pt x="134" y="122"/>
                    <a:pt x="134" y="122"/>
                  </a:cubicBezTo>
                  <a:cubicBezTo>
                    <a:pt x="134" y="122"/>
                    <a:pt x="134" y="122"/>
                    <a:pt x="134" y="122"/>
                  </a:cubicBezTo>
                  <a:cubicBezTo>
                    <a:pt x="133" y="121"/>
                    <a:pt x="133" y="121"/>
                    <a:pt x="133" y="121"/>
                  </a:cubicBezTo>
                  <a:cubicBezTo>
                    <a:pt x="133" y="121"/>
                    <a:pt x="133" y="121"/>
                    <a:pt x="133" y="121"/>
                  </a:cubicBezTo>
                  <a:cubicBezTo>
                    <a:pt x="132" y="121"/>
                    <a:pt x="132" y="121"/>
                    <a:pt x="132" y="121"/>
                  </a:cubicBezTo>
                  <a:cubicBezTo>
                    <a:pt x="132" y="120"/>
                    <a:pt x="132" y="120"/>
                    <a:pt x="132" y="120"/>
                  </a:cubicBezTo>
                  <a:cubicBezTo>
                    <a:pt x="131" y="120"/>
                    <a:pt x="131" y="120"/>
                    <a:pt x="131" y="120"/>
                  </a:cubicBezTo>
                  <a:cubicBezTo>
                    <a:pt x="131" y="120"/>
                    <a:pt x="131" y="120"/>
                    <a:pt x="131" y="120"/>
                  </a:cubicBezTo>
                  <a:cubicBezTo>
                    <a:pt x="131" y="119"/>
                    <a:pt x="131" y="119"/>
                    <a:pt x="131" y="119"/>
                  </a:cubicBezTo>
                  <a:cubicBezTo>
                    <a:pt x="130" y="119"/>
                    <a:pt x="130" y="119"/>
                    <a:pt x="130" y="119"/>
                  </a:cubicBezTo>
                  <a:cubicBezTo>
                    <a:pt x="130" y="119"/>
                    <a:pt x="130" y="119"/>
                    <a:pt x="130" y="119"/>
                  </a:cubicBezTo>
                  <a:cubicBezTo>
                    <a:pt x="130" y="119"/>
                    <a:pt x="130" y="119"/>
                    <a:pt x="130" y="119"/>
                  </a:cubicBezTo>
                  <a:cubicBezTo>
                    <a:pt x="130" y="119"/>
                    <a:pt x="130" y="119"/>
                    <a:pt x="130" y="119"/>
                  </a:cubicBezTo>
                  <a:cubicBezTo>
                    <a:pt x="130" y="120"/>
                    <a:pt x="130" y="120"/>
                    <a:pt x="130" y="120"/>
                  </a:cubicBezTo>
                  <a:cubicBezTo>
                    <a:pt x="131" y="120"/>
                    <a:pt x="131" y="120"/>
                    <a:pt x="131" y="120"/>
                  </a:cubicBezTo>
                  <a:cubicBezTo>
                    <a:pt x="132" y="121"/>
                    <a:pt x="132" y="121"/>
                    <a:pt x="132" y="121"/>
                  </a:cubicBezTo>
                  <a:cubicBezTo>
                    <a:pt x="132" y="121"/>
                    <a:pt x="132" y="121"/>
                    <a:pt x="132" y="121"/>
                  </a:cubicBezTo>
                  <a:cubicBezTo>
                    <a:pt x="132" y="122"/>
                    <a:pt x="132" y="122"/>
                    <a:pt x="132" y="122"/>
                  </a:cubicBezTo>
                  <a:cubicBezTo>
                    <a:pt x="132" y="122"/>
                    <a:pt x="132" y="122"/>
                    <a:pt x="132" y="122"/>
                  </a:cubicBezTo>
                  <a:cubicBezTo>
                    <a:pt x="130" y="122"/>
                    <a:pt x="130" y="122"/>
                    <a:pt x="130" y="122"/>
                  </a:cubicBezTo>
                  <a:cubicBezTo>
                    <a:pt x="129" y="122"/>
                    <a:pt x="129" y="122"/>
                    <a:pt x="129" y="122"/>
                  </a:cubicBezTo>
                  <a:cubicBezTo>
                    <a:pt x="129" y="122"/>
                    <a:pt x="129" y="122"/>
                    <a:pt x="129" y="122"/>
                  </a:cubicBezTo>
                  <a:cubicBezTo>
                    <a:pt x="128" y="123"/>
                    <a:pt x="128" y="123"/>
                    <a:pt x="128" y="123"/>
                  </a:cubicBezTo>
                  <a:cubicBezTo>
                    <a:pt x="128" y="123"/>
                    <a:pt x="128" y="123"/>
                    <a:pt x="128" y="123"/>
                  </a:cubicBezTo>
                  <a:cubicBezTo>
                    <a:pt x="129" y="123"/>
                    <a:pt x="129" y="123"/>
                    <a:pt x="129" y="123"/>
                  </a:cubicBezTo>
                  <a:cubicBezTo>
                    <a:pt x="129" y="123"/>
                    <a:pt x="129" y="123"/>
                    <a:pt x="129" y="123"/>
                  </a:cubicBezTo>
                  <a:cubicBezTo>
                    <a:pt x="129" y="123"/>
                    <a:pt x="129" y="123"/>
                    <a:pt x="129" y="123"/>
                  </a:cubicBezTo>
                  <a:cubicBezTo>
                    <a:pt x="130" y="123"/>
                    <a:pt x="130" y="123"/>
                    <a:pt x="130" y="123"/>
                  </a:cubicBezTo>
                  <a:cubicBezTo>
                    <a:pt x="130" y="123"/>
                    <a:pt x="130" y="123"/>
                    <a:pt x="130" y="123"/>
                  </a:cubicBezTo>
                  <a:cubicBezTo>
                    <a:pt x="130" y="123"/>
                    <a:pt x="130" y="123"/>
                    <a:pt x="130" y="123"/>
                  </a:cubicBezTo>
                  <a:cubicBezTo>
                    <a:pt x="130" y="123"/>
                    <a:pt x="131" y="123"/>
                    <a:pt x="131" y="123"/>
                  </a:cubicBezTo>
                  <a:cubicBezTo>
                    <a:pt x="131" y="123"/>
                    <a:pt x="132" y="123"/>
                    <a:pt x="132" y="123"/>
                  </a:cubicBezTo>
                  <a:cubicBezTo>
                    <a:pt x="132" y="123"/>
                    <a:pt x="132" y="123"/>
                    <a:pt x="132" y="123"/>
                  </a:cubicBezTo>
                  <a:cubicBezTo>
                    <a:pt x="132" y="122"/>
                    <a:pt x="132" y="122"/>
                    <a:pt x="132" y="122"/>
                  </a:cubicBezTo>
                  <a:cubicBezTo>
                    <a:pt x="133" y="122"/>
                    <a:pt x="133" y="122"/>
                    <a:pt x="133" y="122"/>
                  </a:cubicBezTo>
                  <a:cubicBezTo>
                    <a:pt x="134" y="122"/>
                    <a:pt x="134" y="122"/>
                    <a:pt x="134" y="122"/>
                  </a:cubicBezTo>
                  <a:cubicBezTo>
                    <a:pt x="135" y="122"/>
                    <a:pt x="135" y="122"/>
                    <a:pt x="135" y="122"/>
                  </a:cubicBezTo>
                  <a:cubicBezTo>
                    <a:pt x="135" y="122"/>
                    <a:pt x="135" y="122"/>
                    <a:pt x="135" y="122"/>
                  </a:cubicBezTo>
                  <a:cubicBezTo>
                    <a:pt x="135" y="123"/>
                    <a:pt x="135" y="123"/>
                    <a:pt x="135" y="123"/>
                  </a:cubicBezTo>
                  <a:cubicBezTo>
                    <a:pt x="136" y="123"/>
                    <a:pt x="136" y="123"/>
                    <a:pt x="136" y="123"/>
                  </a:cubicBezTo>
                  <a:cubicBezTo>
                    <a:pt x="137" y="123"/>
                    <a:pt x="137" y="123"/>
                    <a:pt x="137" y="123"/>
                  </a:cubicBezTo>
                  <a:cubicBezTo>
                    <a:pt x="137" y="124"/>
                    <a:pt x="137" y="124"/>
                    <a:pt x="137" y="124"/>
                  </a:cubicBezTo>
                  <a:cubicBezTo>
                    <a:pt x="137" y="124"/>
                    <a:pt x="137" y="124"/>
                    <a:pt x="137" y="124"/>
                  </a:cubicBezTo>
                  <a:cubicBezTo>
                    <a:pt x="137" y="124"/>
                    <a:pt x="137" y="124"/>
                    <a:pt x="137" y="124"/>
                  </a:cubicBezTo>
                  <a:cubicBezTo>
                    <a:pt x="136" y="125"/>
                    <a:pt x="136" y="125"/>
                    <a:pt x="136" y="125"/>
                  </a:cubicBezTo>
                  <a:cubicBezTo>
                    <a:pt x="135" y="125"/>
                    <a:pt x="135" y="125"/>
                    <a:pt x="135" y="125"/>
                  </a:cubicBezTo>
                  <a:cubicBezTo>
                    <a:pt x="135" y="125"/>
                    <a:pt x="135" y="125"/>
                    <a:pt x="135" y="125"/>
                  </a:cubicBezTo>
                  <a:cubicBezTo>
                    <a:pt x="134" y="125"/>
                    <a:pt x="134" y="125"/>
                    <a:pt x="134" y="125"/>
                  </a:cubicBezTo>
                  <a:cubicBezTo>
                    <a:pt x="133" y="126"/>
                    <a:pt x="133" y="126"/>
                    <a:pt x="133" y="126"/>
                  </a:cubicBezTo>
                  <a:cubicBezTo>
                    <a:pt x="133" y="126"/>
                    <a:pt x="133" y="126"/>
                    <a:pt x="133" y="126"/>
                  </a:cubicBezTo>
                  <a:cubicBezTo>
                    <a:pt x="132" y="125"/>
                    <a:pt x="132" y="125"/>
                    <a:pt x="132" y="125"/>
                  </a:cubicBezTo>
                  <a:cubicBezTo>
                    <a:pt x="132" y="125"/>
                    <a:pt x="132" y="125"/>
                    <a:pt x="132" y="125"/>
                  </a:cubicBezTo>
                  <a:cubicBezTo>
                    <a:pt x="131" y="125"/>
                    <a:pt x="131" y="125"/>
                    <a:pt x="131" y="125"/>
                  </a:cubicBezTo>
                  <a:cubicBezTo>
                    <a:pt x="131" y="125"/>
                    <a:pt x="131" y="125"/>
                    <a:pt x="131"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1" y="125"/>
                    <a:pt x="131" y="125"/>
                    <a:pt x="131" y="125"/>
                  </a:cubicBezTo>
                  <a:cubicBezTo>
                    <a:pt x="131" y="125"/>
                    <a:pt x="131" y="125"/>
                    <a:pt x="131" y="125"/>
                  </a:cubicBezTo>
                  <a:cubicBezTo>
                    <a:pt x="132" y="125"/>
                    <a:pt x="132" y="125"/>
                    <a:pt x="132" y="125"/>
                  </a:cubicBezTo>
                  <a:cubicBezTo>
                    <a:pt x="132" y="126"/>
                    <a:pt x="132" y="126"/>
                    <a:pt x="132" y="126"/>
                  </a:cubicBezTo>
                  <a:cubicBezTo>
                    <a:pt x="132" y="126"/>
                    <a:pt x="132" y="126"/>
                    <a:pt x="132" y="126"/>
                  </a:cubicBezTo>
                  <a:cubicBezTo>
                    <a:pt x="131" y="126"/>
                    <a:pt x="131" y="126"/>
                    <a:pt x="131" y="126"/>
                  </a:cubicBezTo>
                  <a:cubicBezTo>
                    <a:pt x="130" y="126"/>
                    <a:pt x="130" y="126"/>
                    <a:pt x="130" y="126"/>
                  </a:cubicBezTo>
                  <a:cubicBezTo>
                    <a:pt x="130" y="127"/>
                    <a:pt x="130" y="127"/>
                    <a:pt x="130" y="127"/>
                  </a:cubicBezTo>
                  <a:cubicBezTo>
                    <a:pt x="130" y="127"/>
                    <a:pt x="130" y="127"/>
                    <a:pt x="130" y="127"/>
                  </a:cubicBezTo>
                  <a:cubicBezTo>
                    <a:pt x="131" y="126"/>
                    <a:pt x="131" y="126"/>
                    <a:pt x="131" y="126"/>
                  </a:cubicBezTo>
                  <a:cubicBezTo>
                    <a:pt x="132" y="126"/>
                    <a:pt x="132" y="126"/>
                    <a:pt x="132" y="126"/>
                  </a:cubicBezTo>
                  <a:cubicBezTo>
                    <a:pt x="132" y="126"/>
                    <a:pt x="132" y="126"/>
                    <a:pt x="132" y="126"/>
                  </a:cubicBezTo>
                  <a:cubicBezTo>
                    <a:pt x="132" y="127"/>
                    <a:pt x="132" y="127"/>
                    <a:pt x="132" y="127"/>
                  </a:cubicBezTo>
                  <a:cubicBezTo>
                    <a:pt x="132" y="127"/>
                    <a:pt x="132" y="127"/>
                    <a:pt x="132" y="127"/>
                  </a:cubicBezTo>
                  <a:cubicBezTo>
                    <a:pt x="133" y="127"/>
                    <a:pt x="133" y="127"/>
                    <a:pt x="133" y="127"/>
                  </a:cubicBezTo>
                  <a:cubicBezTo>
                    <a:pt x="133" y="126"/>
                    <a:pt x="133" y="126"/>
                    <a:pt x="133" y="126"/>
                  </a:cubicBezTo>
                  <a:cubicBezTo>
                    <a:pt x="134" y="126"/>
                    <a:pt x="134" y="126"/>
                    <a:pt x="134" y="126"/>
                  </a:cubicBezTo>
                  <a:cubicBezTo>
                    <a:pt x="134" y="126"/>
                    <a:pt x="134" y="126"/>
                    <a:pt x="134" y="126"/>
                  </a:cubicBezTo>
                  <a:cubicBezTo>
                    <a:pt x="135" y="126"/>
                    <a:pt x="135" y="126"/>
                    <a:pt x="135" y="126"/>
                  </a:cubicBezTo>
                  <a:cubicBezTo>
                    <a:pt x="135" y="126"/>
                    <a:pt x="135" y="126"/>
                    <a:pt x="135" y="126"/>
                  </a:cubicBezTo>
                  <a:cubicBezTo>
                    <a:pt x="135" y="126"/>
                    <a:pt x="135" y="126"/>
                    <a:pt x="135" y="126"/>
                  </a:cubicBezTo>
                  <a:cubicBezTo>
                    <a:pt x="137" y="127"/>
                    <a:pt x="137" y="127"/>
                    <a:pt x="137" y="127"/>
                  </a:cubicBezTo>
                  <a:cubicBezTo>
                    <a:pt x="137" y="127"/>
                    <a:pt x="137" y="127"/>
                    <a:pt x="137" y="127"/>
                  </a:cubicBezTo>
                  <a:cubicBezTo>
                    <a:pt x="137" y="127"/>
                    <a:pt x="137" y="127"/>
                    <a:pt x="137" y="127"/>
                  </a:cubicBezTo>
                  <a:cubicBezTo>
                    <a:pt x="137" y="127"/>
                    <a:pt x="137" y="127"/>
                    <a:pt x="137" y="127"/>
                  </a:cubicBezTo>
                  <a:cubicBezTo>
                    <a:pt x="137" y="128"/>
                    <a:pt x="137" y="128"/>
                    <a:pt x="137" y="128"/>
                  </a:cubicBezTo>
                  <a:cubicBezTo>
                    <a:pt x="137" y="129"/>
                    <a:pt x="137" y="129"/>
                    <a:pt x="137" y="129"/>
                  </a:cubicBezTo>
                  <a:cubicBezTo>
                    <a:pt x="136" y="129"/>
                    <a:pt x="136" y="129"/>
                    <a:pt x="136" y="129"/>
                  </a:cubicBezTo>
                  <a:cubicBezTo>
                    <a:pt x="135" y="129"/>
                    <a:pt x="135" y="129"/>
                    <a:pt x="135" y="129"/>
                  </a:cubicBezTo>
                  <a:cubicBezTo>
                    <a:pt x="134" y="129"/>
                    <a:pt x="134" y="129"/>
                    <a:pt x="134" y="129"/>
                  </a:cubicBezTo>
                  <a:cubicBezTo>
                    <a:pt x="133" y="129"/>
                    <a:pt x="133" y="129"/>
                    <a:pt x="133" y="129"/>
                  </a:cubicBezTo>
                  <a:cubicBezTo>
                    <a:pt x="133" y="129"/>
                    <a:pt x="133" y="129"/>
                    <a:pt x="133" y="129"/>
                  </a:cubicBezTo>
                  <a:cubicBezTo>
                    <a:pt x="132" y="129"/>
                    <a:pt x="132" y="129"/>
                    <a:pt x="132" y="129"/>
                  </a:cubicBezTo>
                  <a:cubicBezTo>
                    <a:pt x="132" y="129"/>
                    <a:pt x="132" y="129"/>
                    <a:pt x="132" y="129"/>
                  </a:cubicBezTo>
                  <a:cubicBezTo>
                    <a:pt x="133" y="129"/>
                    <a:pt x="133" y="129"/>
                    <a:pt x="133" y="129"/>
                  </a:cubicBezTo>
                  <a:cubicBezTo>
                    <a:pt x="134" y="129"/>
                    <a:pt x="134" y="129"/>
                    <a:pt x="134" y="129"/>
                  </a:cubicBezTo>
                  <a:cubicBezTo>
                    <a:pt x="135" y="130"/>
                    <a:pt x="135" y="130"/>
                    <a:pt x="135" y="130"/>
                  </a:cubicBezTo>
                  <a:cubicBezTo>
                    <a:pt x="135" y="130"/>
                    <a:pt x="135" y="130"/>
                    <a:pt x="135" y="130"/>
                  </a:cubicBezTo>
                  <a:cubicBezTo>
                    <a:pt x="135" y="130"/>
                    <a:pt x="135" y="130"/>
                    <a:pt x="135" y="130"/>
                  </a:cubicBezTo>
                  <a:cubicBezTo>
                    <a:pt x="136" y="130"/>
                    <a:pt x="136" y="130"/>
                    <a:pt x="136" y="130"/>
                  </a:cubicBezTo>
                  <a:cubicBezTo>
                    <a:pt x="137" y="130"/>
                    <a:pt x="137" y="130"/>
                    <a:pt x="137" y="130"/>
                  </a:cubicBezTo>
                  <a:cubicBezTo>
                    <a:pt x="138" y="130"/>
                    <a:pt x="138" y="130"/>
                    <a:pt x="138" y="130"/>
                  </a:cubicBezTo>
                  <a:cubicBezTo>
                    <a:pt x="138" y="130"/>
                    <a:pt x="138" y="130"/>
                    <a:pt x="138" y="130"/>
                  </a:cubicBezTo>
                  <a:cubicBezTo>
                    <a:pt x="139" y="130"/>
                    <a:pt x="139" y="130"/>
                    <a:pt x="139" y="130"/>
                  </a:cubicBezTo>
                  <a:cubicBezTo>
                    <a:pt x="140" y="131"/>
                    <a:pt x="140" y="131"/>
                    <a:pt x="140" y="131"/>
                  </a:cubicBezTo>
                  <a:cubicBezTo>
                    <a:pt x="140" y="131"/>
                    <a:pt x="140" y="131"/>
                    <a:pt x="140" y="131"/>
                  </a:cubicBezTo>
                  <a:cubicBezTo>
                    <a:pt x="140" y="132"/>
                    <a:pt x="140" y="132"/>
                    <a:pt x="140" y="132"/>
                  </a:cubicBezTo>
                  <a:cubicBezTo>
                    <a:pt x="141" y="132"/>
                    <a:pt x="141" y="132"/>
                    <a:pt x="141" y="132"/>
                  </a:cubicBezTo>
                  <a:cubicBezTo>
                    <a:pt x="141" y="132"/>
                    <a:pt x="141" y="132"/>
                    <a:pt x="141" y="132"/>
                  </a:cubicBezTo>
                  <a:cubicBezTo>
                    <a:pt x="141" y="132"/>
                    <a:pt x="141" y="132"/>
                    <a:pt x="141" y="132"/>
                  </a:cubicBezTo>
                  <a:cubicBezTo>
                    <a:pt x="142" y="133"/>
                    <a:pt x="142" y="133"/>
                    <a:pt x="142" y="133"/>
                  </a:cubicBezTo>
                  <a:cubicBezTo>
                    <a:pt x="142" y="133"/>
                    <a:pt x="142" y="133"/>
                    <a:pt x="142" y="133"/>
                  </a:cubicBezTo>
                  <a:cubicBezTo>
                    <a:pt x="143" y="133"/>
                    <a:pt x="143" y="133"/>
                    <a:pt x="143" y="133"/>
                  </a:cubicBezTo>
                  <a:cubicBezTo>
                    <a:pt x="143" y="134"/>
                    <a:pt x="143" y="134"/>
                    <a:pt x="143" y="134"/>
                  </a:cubicBezTo>
                  <a:cubicBezTo>
                    <a:pt x="143" y="134"/>
                    <a:pt x="143" y="134"/>
                    <a:pt x="143" y="134"/>
                  </a:cubicBezTo>
                  <a:cubicBezTo>
                    <a:pt x="144" y="134"/>
                    <a:pt x="144" y="134"/>
                    <a:pt x="144" y="134"/>
                  </a:cubicBezTo>
                  <a:cubicBezTo>
                    <a:pt x="144" y="134"/>
                    <a:pt x="144" y="134"/>
                    <a:pt x="144" y="134"/>
                  </a:cubicBezTo>
                  <a:cubicBezTo>
                    <a:pt x="144" y="135"/>
                    <a:pt x="144" y="135"/>
                    <a:pt x="144" y="135"/>
                  </a:cubicBezTo>
                  <a:cubicBezTo>
                    <a:pt x="143" y="135"/>
                    <a:pt x="143" y="135"/>
                    <a:pt x="143" y="135"/>
                  </a:cubicBezTo>
                  <a:cubicBezTo>
                    <a:pt x="143" y="136"/>
                    <a:pt x="143" y="136"/>
                    <a:pt x="143" y="136"/>
                  </a:cubicBezTo>
                  <a:cubicBezTo>
                    <a:pt x="143" y="136"/>
                    <a:pt x="143" y="136"/>
                    <a:pt x="143" y="136"/>
                  </a:cubicBezTo>
                  <a:cubicBezTo>
                    <a:pt x="142" y="137"/>
                    <a:pt x="142" y="137"/>
                    <a:pt x="142" y="137"/>
                  </a:cubicBezTo>
                  <a:cubicBezTo>
                    <a:pt x="143" y="137"/>
                    <a:pt x="143" y="137"/>
                    <a:pt x="143" y="137"/>
                  </a:cubicBezTo>
                  <a:cubicBezTo>
                    <a:pt x="143" y="136"/>
                    <a:pt x="143" y="136"/>
                    <a:pt x="143" y="136"/>
                  </a:cubicBezTo>
                  <a:cubicBezTo>
                    <a:pt x="144" y="136"/>
                    <a:pt x="144" y="136"/>
                    <a:pt x="144" y="136"/>
                  </a:cubicBezTo>
                  <a:cubicBezTo>
                    <a:pt x="144" y="135"/>
                    <a:pt x="144" y="135"/>
                    <a:pt x="144" y="135"/>
                  </a:cubicBezTo>
                  <a:cubicBezTo>
                    <a:pt x="144" y="136"/>
                    <a:pt x="144" y="136"/>
                    <a:pt x="144" y="136"/>
                  </a:cubicBezTo>
                  <a:cubicBezTo>
                    <a:pt x="144" y="136"/>
                    <a:pt x="144" y="136"/>
                    <a:pt x="144" y="136"/>
                  </a:cubicBezTo>
                  <a:cubicBezTo>
                    <a:pt x="144" y="137"/>
                    <a:pt x="144" y="137"/>
                    <a:pt x="144" y="137"/>
                  </a:cubicBezTo>
                  <a:cubicBezTo>
                    <a:pt x="144" y="136"/>
                    <a:pt x="144" y="136"/>
                    <a:pt x="144" y="136"/>
                  </a:cubicBezTo>
                  <a:cubicBezTo>
                    <a:pt x="144" y="136"/>
                    <a:pt x="144" y="136"/>
                    <a:pt x="144" y="136"/>
                  </a:cubicBezTo>
                  <a:cubicBezTo>
                    <a:pt x="145" y="136"/>
                    <a:pt x="145" y="136"/>
                    <a:pt x="145" y="136"/>
                  </a:cubicBezTo>
                  <a:cubicBezTo>
                    <a:pt x="145" y="136"/>
                    <a:pt x="145" y="136"/>
                    <a:pt x="145" y="136"/>
                  </a:cubicBezTo>
                  <a:cubicBezTo>
                    <a:pt x="146" y="136"/>
                    <a:pt x="146" y="136"/>
                    <a:pt x="146" y="136"/>
                  </a:cubicBezTo>
                  <a:cubicBezTo>
                    <a:pt x="145" y="137"/>
                    <a:pt x="145" y="137"/>
                    <a:pt x="145" y="137"/>
                  </a:cubicBezTo>
                  <a:cubicBezTo>
                    <a:pt x="145" y="137"/>
                    <a:pt x="145" y="137"/>
                    <a:pt x="145" y="137"/>
                  </a:cubicBezTo>
                  <a:cubicBezTo>
                    <a:pt x="144" y="138"/>
                    <a:pt x="144" y="138"/>
                    <a:pt x="144"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4" y="140"/>
                    <a:pt x="144" y="140"/>
                    <a:pt x="144" y="140"/>
                  </a:cubicBezTo>
                  <a:cubicBezTo>
                    <a:pt x="144" y="140"/>
                    <a:pt x="144" y="140"/>
                    <a:pt x="144" y="140"/>
                  </a:cubicBezTo>
                  <a:cubicBezTo>
                    <a:pt x="144" y="140"/>
                    <a:pt x="144" y="140"/>
                    <a:pt x="144" y="140"/>
                  </a:cubicBezTo>
                  <a:cubicBezTo>
                    <a:pt x="145" y="139"/>
                    <a:pt x="145" y="139"/>
                    <a:pt x="145" y="139"/>
                  </a:cubicBezTo>
                  <a:cubicBezTo>
                    <a:pt x="145" y="138"/>
                    <a:pt x="145" y="138"/>
                    <a:pt x="145" y="138"/>
                  </a:cubicBezTo>
                  <a:cubicBezTo>
                    <a:pt x="146" y="138"/>
                    <a:pt x="146" y="138"/>
                    <a:pt x="146" y="138"/>
                  </a:cubicBezTo>
                  <a:cubicBezTo>
                    <a:pt x="146" y="138"/>
                    <a:pt x="146" y="138"/>
                    <a:pt x="146" y="138"/>
                  </a:cubicBezTo>
                  <a:cubicBezTo>
                    <a:pt x="146" y="138"/>
                    <a:pt x="146" y="138"/>
                    <a:pt x="146" y="138"/>
                  </a:cubicBezTo>
                  <a:cubicBezTo>
                    <a:pt x="146" y="139"/>
                    <a:pt x="146" y="139"/>
                    <a:pt x="146" y="139"/>
                  </a:cubicBezTo>
                  <a:cubicBezTo>
                    <a:pt x="145" y="140"/>
                    <a:pt x="145" y="140"/>
                    <a:pt x="145" y="140"/>
                  </a:cubicBezTo>
                  <a:cubicBezTo>
                    <a:pt x="146" y="140"/>
                    <a:pt x="146" y="140"/>
                    <a:pt x="146" y="140"/>
                  </a:cubicBezTo>
                  <a:cubicBezTo>
                    <a:pt x="146" y="140"/>
                    <a:pt x="146" y="140"/>
                    <a:pt x="146" y="140"/>
                  </a:cubicBezTo>
                  <a:cubicBezTo>
                    <a:pt x="146" y="140"/>
                    <a:pt x="146" y="140"/>
                    <a:pt x="146" y="140"/>
                  </a:cubicBezTo>
                  <a:cubicBezTo>
                    <a:pt x="146" y="141"/>
                    <a:pt x="146" y="141"/>
                    <a:pt x="146" y="141"/>
                  </a:cubicBezTo>
                  <a:cubicBezTo>
                    <a:pt x="146" y="141"/>
                    <a:pt x="146" y="141"/>
                    <a:pt x="146" y="141"/>
                  </a:cubicBezTo>
                  <a:cubicBezTo>
                    <a:pt x="145" y="141"/>
                    <a:pt x="145" y="141"/>
                    <a:pt x="145" y="141"/>
                  </a:cubicBezTo>
                  <a:cubicBezTo>
                    <a:pt x="145" y="142"/>
                    <a:pt x="145" y="142"/>
                    <a:pt x="145" y="142"/>
                  </a:cubicBezTo>
                  <a:cubicBezTo>
                    <a:pt x="145" y="142"/>
                    <a:pt x="145" y="142"/>
                    <a:pt x="145" y="142"/>
                  </a:cubicBezTo>
                  <a:cubicBezTo>
                    <a:pt x="146" y="142"/>
                    <a:pt x="146" y="142"/>
                    <a:pt x="146" y="142"/>
                  </a:cubicBezTo>
                  <a:cubicBezTo>
                    <a:pt x="146" y="142"/>
                    <a:pt x="146" y="142"/>
                    <a:pt x="146" y="142"/>
                  </a:cubicBezTo>
                  <a:cubicBezTo>
                    <a:pt x="146" y="142"/>
                    <a:pt x="146" y="142"/>
                    <a:pt x="146" y="142"/>
                  </a:cubicBezTo>
                  <a:cubicBezTo>
                    <a:pt x="146" y="143"/>
                    <a:pt x="146" y="143"/>
                    <a:pt x="146" y="143"/>
                  </a:cubicBezTo>
                  <a:cubicBezTo>
                    <a:pt x="146" y="143"/>
                    <a:pt x="146" y="143"/>
                    <a:pt x="146" y="143"/>
                  </a:cubicBezTo>
                  <a:cubicBezTo>
                    <a:pt x="146" y="143"/>
                    <a:pt x="146" y="143"/>
                    <a:pt x="146" y="143"/>
                  </a:cubicBezTo>
                  <a:cubicBezTo>
                    <a:pt x="146" y="144"/>
                    <a:pt x="146" y="144"/>
                    <a:pt x="146" y="144"/>
                  </a:cubicBezTo>
                  <a:cubicBezTo>
                    <a:pt x="146" y="144"/>
                    <a:pt x="146" y="144"/>
                    <a:pt x="146" y="144"/>
                  </a:cubicBezTo>
                  <a:cubicBezTo>
                    <a:pt x="146" y="145"/>
                    <a:pt x="146" y="145"/>
                    <a:pt x="146" y="145"/>
                  </a:cubicBezTo>
                  <a:cubicBezTo>
                    <a:pt x="146" y="146"/>
                    <a:pt x="146" y="146"/>
                    <a:pt x="146" y="146"/>
                  </a:cubicBezTo>
                  <a:cubicBezTo>
                    <a:pt x="146" y="146"/>
                    <a:pt x="146" y="146"/>
                    <a:pt x="146" y="146"/>
                  </a:cubicBezTo>
                  <a:cubicBezTo>
                    <a:pt x="146" y="147"/>
                    <a:pt x="146" y="147"/>
                    <a:pt x="146" y="147"/>
                  </a:cubicBezTo>
                  <a:cubicBezTo>
                    <a:pt x="145" y="147"/>
                    <a:pt x="145" y="147"/>
                    <a:pt x="145" y="147"/>
                  </a:cubicBezTo>
                  <a:cubicBezTo>
                    <a:pt x="145" y="147"/>
                    <a:pt x="145" y="147"/>
                    <a:pt x="145" y="147"/>
                  </a:cubicBezTo>
                  <a:cubicBezTo>
                    <a:pt x="145" y="147"/>
                    <a:pt x="145" y="147"/>
                    <a:pt x="145" y="147"/>
                  </a:cubicBezTo>
                  <a:cubicBezTo>
                    <a:pt x="144" y="147"/>
                    <a:pt x="144" y="147"/>
                    <a:pt x="144" y="147"/>
                  </a:cubicBezTo>
                  <a:cubicBezTo>
                    <a:pt x="145" y="147"/>
                    <a:pt x="145" y="147"/>
                    <a:pt x="145" y="147"/>
                  </a:cubicBezTo>
                  <a:cubicBezTo>
                    <a:pt x="144" y="146"/>
                    <a:pt x="144" y="146"/>
                    <a:pt x="144" y="146"/>
                  </a:cubicBezTo>
                  <a:cubicBezTo>
                    <a:pt x="144" y="146"/>
                    <a:pt x="144" y="146"/>
                    <a:pt x="144" y="146"/>
                  </a:cubicBezTo>
                  <a:cubicBezTo>
                    <a:pt x="144" y="146"/>
                    <a:pt x="144" y="146"/>
                    <a:pt x="144" y="146"/>
                  </a:cubicBezTo>
                  <a:cubicBezTo>
                    <a:pt x="143" y="147"/>
                    <a:pt x="143" y="147"/>
                    <a:pt x="143" y="147"/>
                  </a:cubicBezTo>
                  <a:cubicBezTo>
                    <a:pt x="143" y="146"/>
                    <a:pt x="143" y="146"/>
                    <a:pt x="143" y="146"/>
                  </a:cubicBezTo>
                  <a:cubicBezTo>
                    <a:pt x="143" y="146"/>
                    <a:pt x="143" y="146"/>
                    <a:pt x="143" y="146"/>
                  </a:cubicBezTo>
                  <a:cubicBezTo>
                    <a:pt x="143" y="145"/>
                    <a:pt x="143" y="145"/>
                    <a:pt x="143" y="145"/>
                  </a:cubicBezTo>
                  <a:cubicBezTo>
                    <a:pt x="143" y="145"/>
                    <a:pt x="143" y="145"/>
                    <a:pt x="143" y="145"/>
                  </a:cubicBezTo>
                  <a:cubicBezTo>
                    <a:pt x="143" y="144"/>
                    <a:pt x="143" y="144"/>
                    <a:pt x="143" y="144"/>
                  </a:cubicBezTo>
                  <a:cubicBezTo>
                    <a:pt x="143" y="143"/>
                    <a:pt x="143" y="143"/>
                    <a:pt x="143" y="143"/>
                  </a:cubicBezTo>
                  <a:cubicBezTo>
                    <a:pt x="143" y="143"/>
                    <a:pt x="143" y="143"/>
                    <a:pt x="143" y="143"/>
                  </a:cubicBezTo>
                  <a:cubicBezTo>
                    <a:pt x="143" y="143"/>
                    <a:pt x="143" y="143"/>
                    <a:pt x="143" y="143"/>
                  </a:cubicBezTo>
                  <a:cubicBezTo>
                    <a:pt x="142" y="143"/>
                    <a:pt x="142" y="143"/>
                    <a:pt x="142" y="143"/>
                  </a:cubicBezTo>
                  <a:cubicBezTo>
                    <a:pt x="142" y="144"/>
                    <a:pt x="142" y="144"/>
                    <a:pt x="142" y="144"/>
                  </a:cubicBezTo>
                  <a:cubicBezTo>
                    <a:pt x="142" y="145"/>
                    <a:pt x="142" y="145"/>
                    <a:pt x="142" y="145"/>
                  </a:cubicBezTo>
                  <a:cubicBezTo>
                    <a:pt x="142" y="146"/>
                    <a:pt x="142" y="146"/>
                    <a:pt x="142" y="146"/>
                  </a:cubicBezTo>
                  <a:cubicBezTo>
                    <a:pt x="142" y="147"/>
                    <a:pt x="142" y="147"/>
                    <a:pt x="142" y="147"/>
                  </a:cubicBezTo>
                  <a:cubicBezTo>
                    <a:pt x="142" y="147"/>
                    <a:pt x="142" y="147"/>
                    <a:pt x="142" y="147"/>
                  </a:cubicBezTo>
                  <a:cubicBezTo>
                    <a:pt x="141" y="147"/>
                    <a:pt x="141" y="147"/>
                    <a:pt x="141" y="147"/>
                  </a:cubicBezTo>
                  <a:cubicBezTo>
                    <a:pt x="141" y="147"/>
                    <a:pt x="141" y="147"/>
                    <a:pt x="141" y="147"/>
                  </a:cubicBezTo>
                  <a:cubicBezTo>
                    <a:pt x="140" y="147"/>
                    <a:pt x="140" y="147"/>
                    <a:pt x="140" y="147"/>
                  </a:cubicBezTo>
                  <a:cubicBezTo>
                    <a:pt x="140" y="147"/>
                    <a:pt x="140" y="147"/>
                    <a:pt x="140" y="147"/>
                  </a:cubicBezTo>
                  <a:cubicBezTo>
                    <a:pt x="139" y="146"/>
                    <a:pt x="139" y="146"/>
                    <a:pt x="139" y="146"/>
                  </a:cubicBezTo>
                  <a:cubicBezTo>
                    <a:pt x="138" y="145"/>
                    <a:pt x="138" y="145"/>
                    <a:pt x="138" y="145"/>
                  </a:cubicBezTo>
                  <a:cubicBezTo>
                    <a:pt x="137" y="144"/>
                    <a:pt x="137" y="144"/>
                    <a:pt x="137" y="144"/>
                  </a:cubicBezTo>
                  <a:cubicBezTo>
                    <a:pt x="137" y="144"/>
                    <a:pt x="137" y="144"/>
                    <a:pt x="137" y="144"/>
                  </a:cubicBezTo>
                  <a:cubicBezTo>
                    <a:pt x="137" y="142"/>
                    <a:pt x="137" y="142"/>
                    <a:pt x="137" y="142"/>
                  </a:cubicBezTo>
                  <a:cubicBezTo>
                    <a:pt x="136" y="142"/>
                    <a:pt x="136" y="142"/>
                    <a:pt x="136" y="142"/>
                  </a:cubicBezTo>
                  <a:cubicBezTo>
                    <a:pt x="136" y="141"/>
                    <a:pt x="136" y="141"/>
                    <a:pt x="136" y="141"/>
                  </a:cubicBezTo>
                  <a:cubicBezTo>
                    <a:pt x="136" y="140"/>
                    <a:pt x="136" y="140"/>
                    <a:pt x="136" y="140"/>
                  </a:cubicBezTo>
                  <a:cubicBezTo>
                    <a:pt x="136" y="140"/>
                    <a:pt x="136" y="140"/>
                    <a:pt x="136" y="140"/>
                  </a:cubicBezTo>
                  <a:cubicBezTo>
                    <a:pt x="136" y="139"/>
                    <a:pt x="136" y="139"/>
                    <a:pt x="136" y="139"/>
                  </a:cubicBezTo>
                  <a:cubicBezTo>
                    <a:pt x="136" y="139"/>
                    <a:pt x="136" y="139"/>
                    <a:pt x="136" y="139"/>
                  </a:cubicBezTo>
                  <a:cubicBezTo>
                    <a:pt x="136" y="139"/>
                    <a:pt x="136" y="139"/>
                    <a:pt x="136" y="139"/>
                  </a:cubicBezTo>
                  <a:cubicBezTo>
                    <a:pt x="135" y="139"/>
                    <a:pt x="135" y="139"/>
                    <a:pt x="135" y="139"/>
                  </a:cubicBezTo>
                  <a:cubicBezTo>
                    <a:pt x="135" y="139"/>
                    <a:pt x="135" y="139"/>
                    <a:pt x="135" y="139"/>
                  </a:cubicBezTo>
                  <a:cubicBezTo>
                    <a:pt x="134" y="139"/>
                    <a:pt x="134" y="139"/>
                    <a:pt x="134" y="139"/>
                  </a:cubicBezTo>
                  <a:cubicBezTo>
                    <a:pt x="133" y="137"/>
                    <a:pt x="133" y="137"/>
                    <a:pt x="133" y="137"/>
                  </a:cubicBezTo>
                  <a:cubicBezTo>
                    <a:pt x="132" y="137"/>
                    <a:pt x="132" y="137"/>
                    <a:pt x="132" y="137"/>
                  </a:cubicBezTo>
                  <a:cubicBezTo>
                    <a:pt x="132" y="136"/>
                    <a:pt x="132" y="136"/>
                    <a:pt x="132" y="136"/>
                  </a:cubicBezTo>
                  <a:cubicBezTo>
                    <a:pt x="132" y="136"/>
                    <a:pt x="132" y="136"/>
                    <a:pt x="132" y="136"/>
                  </a:cubicBezTo>
                  <a:cubicBezTo>
                    <a:pt x="131" y="137"/>
                    <a:pt x="131" y="137"/>
                    <a:pt x="131" y="137"/>
                  </a:cubicBezTo>
                  <a:cubicBezTo>
                    <a:pt x="130" y="136"/>
                    <a:pt x="130" y="136"/>
                    <a:pt x="130" y="136"/>
                  </a:cubicBezTo>
                  <a:cubicBezTo>
                    <a:pt x="130" y="136"/>
                    <a:pt x="130" y="136"/>
                    <a:pt x="130" y="136"/>
                  </a:cubicBezTo>
                  <a:cubicBezTo>
                    <a:pt x="129" y="137"/>
                    <a:pt x="129" y="137"/>
                    <a:pt x="129" y="137"/>
                  </a:cubicBezTo>
                  <a:cubicBezTo>
                    <a:pt x="129" y="136"/>
                    <a:pt x="129" y="136"/>
                    <a:pt x="129" y="136"/>
                  </a:cubicBezTo>
                  <a:cubicBezTo>
                    <a:pt x="128" y="136"/>
                    <a:pt x="128" y="136"/>
                    <a:pt x="128" y="136"/>
                  </a:cubicBezTo>
                  <a:cubicBezTo>
                    <a:pt x="128" y="135"/>
                    <a:pt x="128" y="135"/>
                    <a:pt x="128" y="135"/>
                  </a:cubicBezTo>
                  <a:cubicBezTo>
                    <a:pt x="127" y="135"/>
                    <a:pt x="127" y="135"/>
                    <a:pt x="127" y="135"/>
                  </a:cubicBezTo>
                  <a:cubicBezTo>
                    <a:pt x="127" y="134"/>
                    <a:pt x="127" y="134"/>
                    <a:pt x="127" y="134"/>
                  </a:cubicBezTo>
                  <a:cubicBezTo>
                    <a:pt x="127" y="134"/>
                    <a:pt x="127" y="134"/>
                    <a:pt x="127" y="134"/>
                  </a:cubicBezTo>
                  <a:cubicBezTo>
                    <a:pt x="127" y="133"/>
                    <a:pt x="127" y="133"/>
                    <a:pt x="127" y="133"/>
                  </a:cubicBezTo>
                  <a:cubicBezTo>
                    <a:pt x="126" y="132"/>
                    <a:pt x="126" y="132"/>
                    <a:pt x="126" y="132"/>
                  </a:cubicBezTo>
                  <a:cubicBezTo>
                    <a:pt x="126" y="133"/>
                    <a:pt x="126" y="133"/>
                    <a:pt x="126" y="133"/>
                  </a:cubicBezTo>
                  <a:cubicBezTo>
                    <a:pt x="126" y="134"/>
                    <a:pt x="126" y="134"/>
                    <a:pt x="126" y="134"/>
                  </a:cubicBezTo>
                  <a:cubicBezTo>
                    <a:pt x="126" y="134"/>
                    <a:pt x="126" y="134"/>
                    <a:pt x="126" y="134"/>
                  </a:cubicBezTo>
                  <a:cubicBezTo>
                    <a:pt x="125" y="134"/>
                    <a:pt x="125" y="134"/>
                    <a:pt x="125" y="134"/>
                  </a:cubicBezTo>
                  <a:cubicBezTo>
                    <a:pt x="125" y="134"/>
                    <a:pt x="125" y="134"/>
                    <a:pt x="125" y="134"/>
                  </a:cubicBezTo>
                  <a:cubicBezTo>
                    <a:pt x="126" y="135"/>
                    <a:pt x="126" y="135"/>
                    <a:pt x="126" y="135"/>
                  </a:cubicBezTo>
                  <a:cubicBezTo>
                    <a:pt x="126" y="135"/>
                    <a:pt x="126" y="135"/>
                    <a:pt x="126" y="135"/>
                  </a:cubicBezTo>
                  <a:cubicBezTo>
                    <a:pt x="127" y="136"/>
                    <a:pt x="127" y="136"/>
                    <a:pt x="127" y="136"/>
                  </a:cubicBezTo>
                  <a:cubicBezTo>
                    <a:pt x="127" y="136"/>
                    <a:pt x="127" y="136"/>
                    <a:pt x="127" y="136"/>
                  </a:cubicBezTo>
                  <a:cubicBezTo>
                    <a:pt x="127" y="136"/>
                    <a:pt x="127" y="136"/>
                    <a:pt x="127" y="136"/>
                  </a:cubicBezTo>
                  <a:cubicBezTo>
                    <a:pt x="126" y="136"/>
                    <a:pt x="126" y="136"/>
                    <a:pt x="126" y="136"/>
                  </a:cubicBezTo>
                  <a:cubicBezTo>
                    <a:pt x="126" y="137"/>
                    <a:pt x="126" y="137"/>
                    <a:pt x="126" y="137"/>
                  </a:cubicBezTo>
                  <a:cubicBezTo>
                    <a:pt x="125" y="137"/>
                    <a:pt x="125" y="137"/>
                    <a:pt x="125" y="137"/>
                  </a:cubicBezTo>
                  <a:cubicBezTo>
                    <a:pt x="124" y="137"/>
                    <a:pt x="124" y="137"/>
                    <a:pt x="124" y="137"/>
                  </a:cubicBezTo>
                  <a:cubicBezTo>
                    <a:pt x="124" y="137"/>
                    <a:pt x="124" y="137"/>
                    <a:pt x="124" y="137"/>
                  </a:cubicBezTo>
                  <a:cubicBezTo>
                    <a:pt x="125" y="137"/>
                    <a:pt x="125" y="137"/>
                    <a:pt x="125" y="137"/>
                  </a:cubicBezTo>
                  <a:cubicBezTo>
                    <a:pt x="126" y="137"/>
                    <a:pt x="126" y="137"/>
                    <a:pt x="126" y="137"/>
                  </a:cubicBezTo>
                  <a:cubicBezTo>
                    <a:pt x="126" y="137"/>
                    <a:pt x="126" y="137"/>
                    <a:pt x="126" y="137"/>
                  </a:cubicBezTo>
                  <a:cubicBezTo>
                    <a:pt x="127" y="137"/>
                    <a:pt x="127" y="137"/>
                    <a:pt x="127" y="137"/>
                  </a:cubicBezTo>
                  <a:cubicBezTo>
                    <a:pt x="128" y="136"/>
                    <a:pt x="128" y="136"/>
                    <a:pt x="128" y="136"/>
                  </a:cubicBezTo>
                  <a:cubicBezTo>
                    <a:pt x="128" y="137"/>
                    <a:pt x="128" y="137"/>
                    <a:pt x="128" y="137"/>
                  </a:cubicBezTo>
                  <a:cubicBezTo>
                    <a:pt x="128" y="137"/>
                    <a:pt x="128" y="137"/>
                    <a:pt x="128" y="137"/>
                  </a:cubicBezTo>
                  <a:cubicBezTo>
                    <a:pt x="128" y="138"/>
                    <a:pt x="128" y="138"/>
                    <a:pt x="128" y="138"/>
                  </a:cubicBezTo>
                  <a:cubicBezTo>
                    <a:pt x="129" y="137"/>
                    <a:pt x="129" y="137"/>
                    <a:pt x="129" y="137"/>
                  </a:cubicBezTo>
                  <a:cubicBezTo>
                    <a:pt x="130" y="137"/>
                    <a:pt x="130" y="137"/>
                    <a:pt x="130" y="137"/>
                  </a:cubicBezTo>
                  <a:cubicBezTo>
                    <a:pt x="132" y="138"/>
                    <a:pt x="132" y="138"/>
                    <a:pt x="132" y="138"/>
                  </a:cubicBezTo>
                  <a:cubicBezTo>
                    <a:pt x="132" y="138"/>
                    <a:pt x="132" y="138"/>
                    <a:pt x="132" y="138"/>
                  </a:cubicBezTo>
                  <a:cubicBezTo>
                    <a:pt x="133" y="138"/>
                    <a:pt x="133" y="138"/>
                    <a:pt x="133" y="138"/>
                  </a:cubicBezTo>
                  <a:cubicBezTo>
                    <a:pt x="133" y="139"/>
                    <a:pt x="133" y="139"/>
                    <a:pt x="133" y="139"/>
                  </a:cubicBezTo>
                  <a:cubicBezTo>
                    <a:pt x="133" y="139"/>
                    <a:pt x="133" y="139"/>
                    <a:pt x="133" y="139"/>
                  </a:cubicBezTo>
                  <a:cubicBezTo>
                    <a:pt x="133" y="140"/>
                    <a:pt x="133" y="140"/>
                    <a:pt x="133" y="140"/>
                  </a:cubicBezTo>
                  <a:cubicBezTo>
                    <a:pt x="132" y="140"/>
                    <a:pt x="132" y="140"/>
                    <a:pt x="132" y="140"/>
                  </a:cubicBezTo>
                  <a:cubicBezTo>
                    <a:pt x="132" y="141"/>
                    <a:pt x="132" y="141"/>
                    <a:pt x="132" y="141"/>
                  </a:cubicBezTo>
                  <a:cubicBezTo>
                    <a:pt x="132" y="141"/>
                    <a:pt x="132" y="141"/>
                    <a:pt x="132" y="141"/>
                  </a:cubicBezTo>
                  <a:cubicBezTo>
                    <a:pt x="131" y="141"/>
                    <a:pt x="131" y="141"/>
                    <a:pt x="131" y="141"/>
                  </a:cubicBezTo>
                  <a:cubicBezTo>
                    <a:pt x="129" y="142"/>
                    <a:pt x="129" y="142"/>
                    <a:pt x="129" y="142"/>
                  </a:cubicBezTo>
                  <a:cubicBezTo>
                    <a:pt x="128" y="142"/>
                    <a:pt x="128" y="142"/>
                    <a:pt x="128" y="142"/>
                  </a:cubicBezTo>
                  <a:cubicBezTo>
                    <a:pt x="127" y="142"/>
                    <a:pt x="127" y="142"/>
                    <a:pt x="127" y="142"/>
                  </a:cubicBezTo>
                  <a:cubicBezTo>
                    <a:pt x="126" y="142"/>
                    <a:pt x="126" y="142"/>
                    <a:pt x="126" y="142"/>
                  </a:cubicBezTo>
                  <a:cubicBezTo>
                    <a:pt x="126" y="141"/>
                    <a:pt x="126" y="141"/>
                    <a:pt x="126" y="141"/>
                  </a:cubicBezTo>
                  <a:cubicBezTo>
                    <a:pt x="126" y="141"/>
                    <a:pt x="126" y="141"/>
                    <a:pt x="126" y="141"/>
                  </a:cubicBezTo>
                  <a:cubicBezTo>
                    <a:pt x="126" y="140"/>
                    <a:pt x="126" y="140"/>
                    <a:pt x="126" y="140"/>
                  </a:cubicBezTo>
                  <a:cubicBezTo>
                    <a:pt x="125" y="140"/>
                    <a:pt x="125" y="140"/>
                    <a:pt x="125" y="140"/>
                  </a:cubicBezTo>
                  <a:cubicBezTo>
                    <a:pt x="125" y="141"/>
                    <a:pt x="125" y="141"/>
                    <a:pt x="125" y="141"/>
                  </a:cubicBezTo>
                  <a:cubicBezTo>
                    <a:pt x="125" y="141"/>
                    <a:pt x="125" y="141"/>
                    <a:pt x="125" y="141"/>
                  </a:cubicBezTo>
                  <a:cubicBezTo>
                    <a:pt x="125" y="142"/>
                    <a:pt x="125" y="142"/>
                    <a:pt x="125" y="142"/>
                  </a:cubicBezTo>
                  <a:cubicBezTo>
                    <a:pt x="125" y="142"/>
                    <a:pt x="125" y="142"/>
                    <a:pt x="125" y="142"/>
                  </a:cubicBezTo>
                  <a:cubicBezTo>
                    <a:pt x="125" y="142"/>
                    <a:pt x="125" y="142"/>
                    <a:pt x="125"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5" y="143"/>
                    <a:pt x="125" y="143"/>
                    <a:pt x="125" y="143"/>
                  </a:cubicBezTo>
                  <a:cubicBezTo>
                    <a:pt x="125" y="143"/>
                    <a:pt x="125" y="143"/>
                    <a:pt x="125" y="143"/>
                  </a:cubicBezTo>
                  <a:cubicBezTo>
                    <a:pt x="124" y="144"/>
                    <a:pt x="124" y="144"/>
                    <a:pt x="124" y="144"/>
                  </a:cubicBezTo>
                  <a:cubicBezTo>
                    <a:pt x="124" y="144"/>
                    <a:pt x="124" y="144"/>
                    <a:pt x="124" y="144"/>
                  </a:cubicBezTo>
                  <a:cubicBezTo>
                    <a:pt x="124" y="144"/>
                    <a:pt x="124" y="144"/>
                    <a:pt x="124" y="144"/>
                  </a:cubicBezTo>
                  <a:cubicBezTo>
                    <a:pt x="123" y="144"/>
                    <a:pt x="123" y="144"/>
                    <a:pt x="123" y="144"/>
                  </a:cubicBezTo>
                  <a:cubicBezTo>
                    <a:pt x="123" y="145"/>
                    <a:pt x="123" y="145"/>
                    <a:pt x="123" y="145"/>
                  </a:cubicBezTo>
                  <a:cubicBezTo>
                    <a:pt x="123" y="145"/>
                    <a:pt x="123" y="145"/>
                    <a:pt x="123" y="145"/>
                  </a:cubicBezTo>
                  <a:cubicBezTo>
                    <a:pt x="121" y="146"/>
                    <a:pt x="121" y="146"/>
                    <a:pt x="121" y="146"/>
                  </a:cubicBezTo>
                  <a:cubicBezTo>
                    <a:pt x="121" y="145"/>
                    <a:pt x="121" y="145"/>
                    <a:pt x="121" y="145"/>
                  </a:cubicBezTo>
                  <a:cubicBezTo>
                    <a:pt x="120" y="145"/>
                    <a:pt x="120" y="145"/>
                    <a:pt x="120" y="145"/>
                  </a:cubicBezTo>
                  <a:cubicBezTo>
                    <a:pt x="119" y="146"/>
                    <a:pt x="119" y="146"/>
                    <a:pt x="119" y="146"/>
                  </a:cubicBezTo>
                  <a:cubicBezTo>
                    <a:pt x="119" y="147"/>
                    <a:pt x="119" y="147"/>
                    <a:pt x="119" y="147"/>
                  </a:cubicBezTo>
                  <a:cubicBezTo>
                    <a:pt x="119" y="147"/>
                    <a:pt x="119" y="147"/>
                    <a:pt x="119" y="147"/>
                  </a:cubicBezTo>
                  <a:cubicBezTo>
                    <a:pt x="121" y="146"/>
                    <a:pt x="121" y="146"/>
                    <a:pt x="121" y="146"/>
                  </a:cubicBezTo>
                  <a:cubicBezTo>
                    <a:pt x="122" y="146"/>
                    <a:pt x="122" y="146"/>
                    <a:pt x="122" y="146"/>
                  </a:cubicBezTo>
                  <a:cubicBezTo>
                    <a:pt x="122" y="146"/>
                    <a:pt x="122" y="146"/>
                    <a:pt x="122" y="146"/>
                  </a:cubicBezTo>
                  <a:cubicBezTo>
                    <a:pt x="123" y="146"/>
                    <a:pt x="123" y="146"/>
                    <a:pt x="123" y="146"/>
                  </a:cubicBezTo>
                  <a:cubicBezTo>
                    <a:pt x="123" y="146"/>
                    <a:pt x="123" y="146"/>
                    <a:pt x="123" y="146"/>
                  </a:cubicBezTo>
                  <a:cubicBezTo>
                    <a:pt x="124" y="147"/>
                    <a:pt x="124" y="147"/>
                    <a:pt x="124" y="147"/>
                  </a:cubicBezTo>
                  <a:cubicBezTo>
                    <a:pt x="125" y="147"/>
                    <a:pt x="125" y="147"/>
                    <a:pt x="125" y="147"/>
                  </a:cubicBezTo>
                  <a:cubicBezTo>
                    <a:pt x="126" y="146"/>
                    <a:pt x="126" y="146"/>
                    <a:pt x="126" y="146"/>
                  </a:cubicBezTo>
                  <a:cubicBezTo>
                    <a:pt x="127" y="146"/>
                    <a:pt x="127" y="146"/>
                    <a:pt x="127" y="146"/>
                  </a:cubicBezTo>
                  <a:cubicBezTo>
                    <a:pt x="128" y="147"/>
                    <a:pt x="128" y="147"/>
                    <a:pt x="128" y="147"/>
                  </a:cubicBezTo>
                  <a:cubicBezTo>
                    <a:pt x="128" y="146"/>
                    <a:pt x="128" y="146"/>
                    <a:pt x="128" y="146"/>
                  </a:cubicBezTo>
                  <a:cubicBezTo>
                    <a:pt x="129" y="147"/>
                    <a:pt x="129" y="147"/>
                    <a:pt x="129" y="147"/>
                  </a:cubicBezTo>
                  <a:cubicBezTo>
                    <a:pt x="129" y="147"/>
                    <a:pt x="129" y="147"/>
                    <a:pt x="129" y="147"/>
                  </a:cubicBezTo>
                  <a:cubicBezTo>
                    <a:pt x="129" y="147"/>
                    <a:pt x="129" y="147"/>
                    <a:pt x="129" y="147"/>
                  </a:cubicBezTo>
                  <a:cubicBezTo>
                    <a:pt x="130" y="147"/>
                    <a:pt x="130" y="147"/>
                    <a:pt x="130" y="147"/>
                  </a:cubicBezTo>
                  <a:cubicBezTo>
                    <a:pt x="129" y="148"/>
                    <a:pt x="129" y="148"/>
                    <a:pt x="129" y="148"/>
                  </a:cubicBezTo>
                  <a:cubicBezTo>
                    <a:pt x="129" y="148"/>
                    <a:pt x="129" y="148"/>
                    <a:pt x="129" y="148"/>
                  </a:cubicBezTo>
                  <a:cubicBezTo>
                    <a:pt x="128" y="148"/>
                    <a:pt x="128" y="148"/>
                    <a:pt x="128" y="148"/>
                  </a:cubicBezTo>
                  <a:cubicBezTo>
                    <a:pt x="127" y="148"/>
                    <a:pt x="127" y="148"/>
                    <a:pt x="127" y="148"/>
                  </a:cubicBezTo>
                  <a:cubicBezTo>
                    <a:pt x="126" y="148"/>
                    <a:pt x="126" y="148"/>
                    <a:pt x="126" y="148"/>
                  </a:cubicBezTo>
                  <a:cubicBezTo>
                    <a:pt x="125" y="148"/>
                    <a:pt x="125" y="148"/>
                    <a:pt x="125" y="148"/>
                  </a:cubicBezTo>
                  <a:cubicBezTo>
                    <a:pt x="125" y="149"/>
                    <a:pt x="125" y="149"/>
                    <a:pt x="125" y="149"/>
                  </a:cubicBezTo>
                  <a:cubicBezTo>
                    <a:pt x="124" y="148"/>
                    <a:pt x="124" y="148"/>
                    <a:pt x="124" y="148"/>
                  </a:cubicBezTo>
                  <a:cubicBezTo>
                    <a:pt x="124" y="148"/>
                    <a:pt x="124" y="148"/>
                    <a:pt x="124" y="148"/>
                  </a:cubicBezTo>
                  <a:cubicBezTo>
                    <a:pt x="123" y="148"/>
                    <a:pt x="123" y="148"/>
                    <a:pt x="123" y="148"/>
                  </a:cubicBezTo>
                  <a:cubicBezTo>
                    <a:pt x="122" y="149"/>
                    <a:pt x="122" y="149"/>
                    <a:pt x="122" y="149"/>
                  </a:cubicBezTo>
                  <a:cubicBezTo>
                    <a:pt x="123" y="149"/>
                    <a:pt x="123" y="149"/>
                    <a:pt x="123" y="149"/>
                  </a:cubicBezTo>
                  <a:cubicBezTo>
                    <a:pt x="123" y="149"/>
                    <a:pt x="123" y="149"/>
                    <a:pt x="123" y="149"/>
                  </a:cubicBezTo>
                  <a:cubicBezTo>
                    <a:pt x="124" y="149"/>
                    <a:pt x="124" y="149"/>
                    <a:pt x="124" y="149"/>
                  </a:cubicBezTo>
                  <a:cubicBezTo>
                    <a:pt x="125" y="149"/>
                    <a:pt x="125" y="149"/>
                    <a:pt x="125" y="149"/>
                  </a:cubicBezTo>
                  <a:cubicBezTo>
                    <a:pt x="126" y="149"/>
                    <a:pt x="126" y="149"/>
                    <a:pt x="126" y="149"/>
                  </a:cubicBezTo>
                  <a:cubicBezTo>
                    <a:pt x="126" y="150"/>
                    <a:pt x="126" y="150"/>
                    <a:pt x="126" y="150"/>
                  </a:cubicBezTo>
                  <a:cubicBezTo>
                    <a:pt x="126" y="149"/>
                    <a:pt x="126" y="149"/>
                    <a:pt x="126" y="149"/>
                  </a:cubicBezTo>
                  <a:cubicBezTo>
                    <a:pt x="127" y="148"/>
                    <a:pt x="127" y="148"/>
                    <a:pt x="127" y="148"/>
                  </a:cubicBezTo>
                  <a:cubicBezTo>
                    <a:pt x="127" y="148"/>
                    <a:pt x="128" y="148"/>
                    <a:pt x="128" y="148"/>
                  </a:cubicBezTo>
                  <a:cubicBezTo>
                    <a:pt x="128" y="148"/>
                    <a:pt x="129" y="148"/>
                    <a:pt x="129" y="148"/>
                  </a:cubicBezTo>
                  <a:cubicBezTo>
                    <a:pt x="129" y="148"/>
                    <a:pt x="129" y="148"/>
                    <a:pt x="129" y="148"/>
                  </a:cubicBezTo>
                  <a:cubicBezTo>
                    <a:pt x="129" y="149"/>
                    <a:pt x="129" y="149"/>
                    <a:pt x="129" y="149"/>
                  </a:cubicBezTo>
                  <a:cubicBezTo>
                    <a:pt x="130" y="148"/>
                    <a:pt x="130" y="148"/>
                    <a:pt x="130" y="148"/>
                  </a:cubicBezTo>
                  <a:cubicBezTo>
                    <a:pt x="131" y="148"/>
                    <a:pt x="131" y="148"/>
                    <a:pt x="131" y="148"/>
                  </a:cubicBezTo>
                  <a:cubicBezTo>
                    <a:pt x="132" y="148"/>
                    <a:pt x="132" y="148"/>
                    <a:pt x="132" y="148"/>
                  </a:cubicBezTo>
                  <a:cubicBezTo>
                    <a:pt x="133" y="147"/>
                    <a:pt x="133" y="147"/>
                    <a:pt x="133" y="147"/>
                  </a:cubicBezTo>
                  <a:cubicBezTo>
                    <a:pt x="133" y="147"/>
                    <a:pt x="133" y="147"/>
                    <a:pt x="133" y="147"/>
                  </a:cubicBezTo>
                  <a:cubicBezTo>
                    <a:pt x="133" y="147"/>
                    <a:pt x="133" y="147"/>
                    <a:pt x="133" y="147"/>
                  </a:cubicBezTo>
                  <a:cubicBezTo>
                    <a:pt x="133" y="147"/>
                    <a:pt x="133" y="147"/>
                    <a:pt x="133" y="147"/>
                  </a:cubicBezTo>
                  <a:cubicBezTo>
                    <a:pt x="133" y="148"/>
                    <a:pt x="133" y="148"/>
                    <a:pt x="133" y="148"/>
                  </a:cubicBezTo>
                  <a:cubicBezTo>
                    <a:pt x="134" y="147"/>
                    <a:pt x="134" y="147"/>
                    <a:pt x="134" y="147"/>
                  </a:cubicBezTo>
                  <a:cubicBezTo>
                    <a:pt x="134" y="147"/>
                    <a:pt x="134" y="147"/>
                    <a:pt x="134" y="147"/>
                  </a:cubicBezTo>
                  <a:cubicBezTo>
                    <a:pt x="135" y="148"/>
                    <a:pt x="135" y="148"/>
                    <a:pt x="135" y="148"/>
                  </a:cubicBezTo>
                  <a:cubicBezTo>
                    <a:pt x="136" y="148"/>
                    <a:pt x="136" y="148"/>
                    <a:pt x="136" y="148"/>
                  </a:cubicBezTo>
                  <a:cubicBezTo>
                    <a:pt x="137" y="149"/>
                    <a:pt x="137" y="149"/>
                    <a:pt x="137" y="149"/>
                  </a:cubicBezTo>
                  <a:cubicBezTo>
                    <a:pt x="138" y="149"/>
                    <a:pt x="138" y="149"/>
                    <a:pt x="138" y="149"/>
                  </a:cubicBezTo>
                  <a:cubicBezTo>
                    <a:pt x="139" y="149"/>
                    <a:pt x="139" y="149"/>
                    <a:pt x="139" y="149"/>
                  </a:cubicBezTo>
                  <a:cubicBezTo>
                    <a:pt x="140" y="149"/>
                    <a:pt x="140" y="149"/>
                    <a:pt x="140" y="149"/>
                  </a:cubicBezTo>
                  <a:cubicBezTo>
                    <a:pt x="141" y="149"/>
                    <a:pt x="141" y="149"/>
                    <a:pt x="141" y="149"/>
                  </a:cubicBezTo>
                  <a:cubicBezTo>
                    <a:pt x="141" y="149"/>
                    <a:pt x="141" y="149"/>
                    <a:pt x="141" y="149"/>
                  </a:cubicBezTo>
                  <a:cubicBezTo>
                    <a:pt x="142" y="149"/>
                    <a:pt x="142" y="149"/>
                    <a:pt x="142" y="149"/>
                  </a:cubicBezTo>
                  <a:cubicBezTo>
                    <a:pt x="143" y="149"/>
                    <a:pt x="143" y="149"/>
                    <a:pt x="143" y="149"/>
                  </a:cubicBezTo>
                  <a:cubicBezTo>
                    <a:pt x="143" y="149"/>
                    <a:pt x="143" y="149"/>
                    <a:pt x="143" y="149"/>
                  </a:cubicBezTo>
                  <a:cubicBezTo>
                    <a:pt x="143" y="150"/>
                    <a:pt x="143" y="150"/>
                    <a:pt x="143" y="150"/>
                  </a:cubicBezTo>
                  <a:cubicBezTo>
                    <a:pt x="142" y="150"/>
                    <a:pt x="142" y="150"/>
                    <a:pt x="142" y="150"/>
                  </a:cubicBezTo>
                  <a:cubicBezTo>
                    <a:pt x="141" y="151"/>
                    <a:pt x="141" y="151"/>
                    <a:pt x="141" y="151"/>
                  </a:cubicBezTo>
                  <a:cubicBezTo>
                    <a:pt x="141" y="151"/>
                    <a:pt x="141" y="151"/>
                    <a:pt x="141" y="151"/>
                  </a:cubicBezTo>
                  <a:cubicBezTo>
                    <a:pt x="140" y="151"/>
                    <a:pt x="140" y="151"/>
                    <a:pt x="140" y="151"/>
                  </a:cubicBezTo>
                  <a:cubicBezTo>
                    <a:pt x="140" y="151"/>
                    <a:pt x="140" y="151"/>
                    <a:pt x="140" y="151"/>
                  </a:cubicBezTo>
                  <a:cubicBezTo>
                    <a:pt x="141" y="152"/>
                    <a:pt x="141" y="152"/>
                    <a:pt x="141" y="152"/>
                  </a:cubicBezTo>
                  <a:cubicBezTo>
                    <a:pt x="141" y="152"/>
                    <a:pt x="141" y="152"/>
                    <a:pt x="141" y="152"/>
                  </a:cubicBezTo>
                  <a:cubicBezTo>
                    <a:pt x="140" y="152"/>
                    <a:pt x="140" y="152"/>
                    <a:pt x="140" y="152"/>
                  </a:cubicBezTo>
                  <a:cubicBezTo>
                    <a:pt x="140" y="152"/>
                    <a:pt x="140" y="152"/>
                    <a:pt x="140" y="152"/>
                  </a:cubicBezTo>
                  <a:cubicBezTo>
                    <a:pt x="140" y="152"/>
                    <a:pt x="140" y="152"/>
                    <a:pt x="140" y="152"/>
                  </a:cubicBezTo>
                  <a:cubicBezTo>
                    <a:pt x="139" y="152"/>
                    <a:pt x="139" y="152"/>
                    <a:pt x="139" y="152"/>
                  </a:cubicBezTo>
                  <a:cubicBezTo>
                    <a:pt x="139" y="152"/>
                    <a:pt x="139" y="152"/>
                    <a:pt x="139" y="152"/>
                  </a:cubicBezTo>
                  <a:cubicBezTo>
                    <a:pt x="139" y="152"/>
                    <a:pt x="139" y="152"/>
                    <a:pt x="139" y="152"/>
                  </a:cubicBezTo>
                  <a:cubicBezTo>
                    <a:pt x="139" y="152"/>
                    <a:pt x="139" y="152"/>
                    <a:pt x="139" y="152"/>
                  </a:cubicBezTo>
                  <a:cubicBezTo>
                    <a:pt x="138" y="152"/>
                    <a:pt x="138" y="152"/>
                    <a:pt x="138" y="152"/>
                  </a:cubicBezTo>
                  <a:cubicBezTo>
                    <a:pt x="138" y="152"/>
                    <a:pt x="138" y="152"/>
                    <a:pt x="138" y="152"/>
                  </a:cubicBezTo>
                  <a:cubicBezTo>
                    <a:pt x="138" y="153"/>
                    <a:pt x="138" y="153"/>
                    <a:pt x="138" y="153"/>
                  </a:cubicBezTo>
                  <a:cubicBezTo>
                    <a:pt x="138" y="153"/>
                    <a:pt x="138" y="153"/>
                    <a:pt x="138" y="153"/>
                  </a:cubicBezTo>
                  <a:cubicBezTo>
                    <a:pt x="138" y="153"/>
                    <a:pt x="138" y="153"/>
                    <a:pt x="138" y="153"/>
                  </a:cubicBezTo>
                  <a:cubicBezTo>
                    <a:pt x="137" y="154"/>
                    <a:pt x="137" y="154"/>
                    <a:pt x="137" y="154"/>
                  </a:cubicBezTo>
                  <a:cubicBezTo>
                    <a:pt x="137" y="154"/>
                    <a:pt x="137" y="154"/>
                    <a:pt x="137" y="154"/>
                  </a:cubicBezTo>
                  <a:cubicBezTo>
                    <a:pt x="137" y="154"/>
                    <a:pt x="137" y="154"/>
                    <a:pt x="137" y="154"/>
                  </a:cubicBezTo>
                  <a:cubicBezTo>
                    <a:pt x="136" y="153"/>
                    <a:pt x="136" y="153"/>
                    <a:pt x="136" y="153"/>
                  </a:cubicBezTo>
                  <a:cubicBezTo>
                    <a:pt x="136" y="154"/>
                    <a:pt x="136" y="154"/>
                    <a:pt x="136" y="154"/>
                  </a:cubicBezTo>
                  <a:cubicBezTo>
                    <a:pt x="136" y="154"/>
                    <a:pt x="136" y="154"/>
                    <a:pt x="136" y="154"/>
                  </a:cubicBezTo>
                  <a:cubicBezTo>
                    <a:pt x="136" y="154"/>
                    <a:pt x="136" y="154"/>
                    <a:pt x="136" y="154"/>
                  </a:cubicBezTo>
                  <a:cubicBezTo>
                    <a:pt x="136" y="154"/>
                    <a:pt x="136" y="154"/>
                    <a:pt x="136" y="154"/>
                  </a:cubicBezTo>
                  <a:cubicBezTo>
                    <a:pt x="135" y="155"/>
                    <a:pt x="135" y="155"/>
                    <a:pt x="135" y="155"/>
                  </a:cubicBezTo>
                  <a:cubicBezTo>
                    <a:pt x="135" y="155"/>
                    <a:pt x="135" y="155"/>
                    <a:pt x="135" y="155"/>
                  </a:cubicBezTo>
                  <a:cubicBezTo>
                    <a:pt x="134" y="155"/>
                    <a:pt x="134" y="155"/>
                    <a:pt x="134" y="155"/>
                  </a:cubicBezTo>
                  <a:cubicBezTo>
                    <a:pt x="134" y="154"/>
                    <a:pt x="134" y="154"/>
                    <a:pt x="134" y="154"/>
                  </a:cubicBezTo>
                  <a:cubicBezTo>
                    <a:pt x="134" y="154"/>
                    <a:pt x="134" y="154"/>
                    <a:pt x="134" y="154"/>
                  </a:cubicBezTo>
                  <a:cubicBezTo>
                    <a:pt x="134" y="155"/>
                    <a:pt x="134" y="155"/>
                    <a:pt x="134" y="155"/>
                  </a:cubicBezTo>
                  <a:cubicBezTo>
                    <a:pt x="134" y="156"/>
                    <a:pt x="134" y="156"/>
                    <a:pt x="134" y="156"/>
                  </a:cubicBezTo>
                  <a:cubicBezTo>
                    <a:pt x="134" y="156"/>
                    <a:pt x="134" y="156"/>
                    <a:pt x="134" y="156"/>
                  </a:cubicBezTo>
                  <a:cubicBezTo>
                    <a:pt x="133" y="156"/>
                    <a:pt x="133" y="156"/>
                    <a:pt x="133" y="156"/>
                  </a:cubicBezTo>
                  <a:cubicBezTo>
                    <a:pt x="133" y="155"/>
                    <a:pt x="133" y="155"/>
                    <a:pt x="133" y="155"/>
                  </a:cubicBezTo>
                  <a:cubicBezTo>
                    <a:pt x="132" y="156"/>
                    <a:pt x="132" y="156"/>
                    <a:pt x="132" y="156"/>
                  </a:cubicBezTo>
                  <a:cubicBezTo>
                    <a:pt x="132" y="156"/>
                    <a:pt x="132" y="156"/>
                    <a:pt x="132" y="156"/>
                  </a:cubicBezTo>
                  <a:cubicBezTo>
                    <a:pt x="133" y="156"/>
                    <a:pt x="133" y="156"/>
                    <a:pt x="133" y="156"/>
                  </a:cubicBezTo>
                  <a:cubicBezTo>
                    <a:pt x="133" y="157"/>
                    <a:pt x="133" y="157"/>
                    <a:pt x="133" y="157"/>
                  </a:cubicBezTo>
                  <a:cubicBezTo>
                    <a:pt x="132" y="157"/>
                    <a:pt x="132" y="157"/>
                    <a:pt x="132" y="157"/>
                  </a:cubicBezTo>
                  <a:cubicBezTo>
                    <a:pt x="131" y="157"/>
                    <a:pt x="131" y="157"/>
                    <a:pt x="131" y="157"/>
                  </a:cubicBezTo>
                  <a:cubicBezTo>
                    <a:pt x="131" y="157"/>
                    <a:pt x="131" y="157"/>
                    <a:pt x="131" y="157"/>
                  </a:cubicBezTo>
                  <a:cubicBezTo>
                    <a:pt x="131" y="157"/>
                    <a:pt x="131" y="157"/>
                    <a:pt x="131" y="157"/>
                  </a:cubicBezTo>
                  <a:cubicBezTo>
                    <a:pt x="130" y="157"/>
                    <a:pt x="130" y="157"/>
                    <a:pt x="130" y="157"/>
                  </a:cubicBezTo>
                  <a:cubicBezTo>
                    <a:pt x="130" y="157"/>
                    <a:pt x="130" y="157"/>
                    <a:pt x="130" y="157"/>
                  </a:cubicBezTo>
                  <a:cubicBezTo>
                    <a:pt x="131" y="158"/>
                    <a:pt x="131" y="158"/>
                    <a:pt x="131" y="158"/>
                  </a:cubicBezTo>
                  <a:cubicBezTo>
                    <a:pt x="131" y="158"/>
                    <a:pt x="131" y="158"/>
                    <a:pt x="131" y="158"/>
                  </a:cubicBezTo>
                  <a:cubicBezTo>
                    <a:pt x="130" y="158"/>
                    <a:pt x="130" y="158"/>
                    <a:pt x="130" y="158"/>
                  </a:cubicBezTo>
                  <a:cubicBezTo>
                    <a:pt x="129" y="158"/>
                    <a:pt x="129" y="158"/>
                    <a:pt x="129" y="158"/>
                  </a:cubicBezTo>
                  <a:cubicBezTo>
                    <a:pt x="129" y="159"/>
                    <a:pt x="129" y="159"/>
                    <a:pt x="129" y="159"/>
                  </a:cubicBezTo>
                  <a:cubicBezTo>
                    <a:pt x="128" y="159"/>
                    <a:pt x="128" y="159"/>
                    <a:pt x="128" y="159"/>
                  </a:cubicBezTo>
                  <a:cubicBezTo>
                    <a:pt x="128" y="159"/>
                    <a:pt x="128" y="159"/>
                    <a:pt x="128" y="159"/>
                  </a:cubicBezTo>
                  <a:cubicBezTo>
                    <a:pt x="127" y="160"/>
                    <a:pt x="127" y="160"/>
                    <a:pt x="127" y="160"/>
                  </a:cubicBezTo>
                  <a:cubicBezTo>
                    <a:pt x="127" y="160"/>
                    <a:pt x="127" y="160"/>
                    <a:pt x="127" y="160"/>
                  </a:cubicBezTo>
                  <a:cubicBezTo>
                    <a:pt x="127" y="159"/>
                    <a:pt x="127" y="159"/>
                    <a:pt x="127" y="159"/>
                  </a:cubicBezTo>
                  <a:cubicBezTo>
                    <a:pt x="126" y="159"/>
                    <a:pt x="126" y="159"/>
                    <a:pt x="126" y="159"/>
                  </a:cubicBezTo>
                  <a:cubicBezTo>
                    <a:pt x="126" y="160"/>
                    <a:pt x="126" y="160"/>
                    <a:pt x="126" y="160"/>
                  </a:cubicBezTo>
                  <a:cubicBezTo>
                    <a:pt x="125" y="160"/>
                    <a:pt x="125" y="160"/>
                    <a:pt x="125" y="160"/>
                  </a:cubicBezTo>
                  <a:cubicBezTo>
                    <a:pt x="125" y="160"/>
                    <a:pt x="125" y="160"/>
                    <a:pt x="125" y="160"/>
                  </a:cubicBezTo>
                  <a:cubicBezTo>
                    <a:pt x="124" y="160"/>
                    <a:pt x="124" y="160"/>
                    <a:pt x="124" y="160"/>
                  </a:cubicBezTo>
                  <a:cubicBezTo>
                    <a:pt x="124" y="160"/>
                    <a:pt x="124" y="160"/>
                    <a:pt x="124" y="160"/>
                  </a:cubicBezTo>
                  <a:cubicBezTo>
                    <a:pt x="123" y="160"/>
                    <a:pt x="123" y="160"/>
                    <a:pt x="123" y="160"/>
                  </a:cubicBezTo>
                  <a:cubicBezTo>
                    <a:pt x="123" y="160"/>
                    <a:pt x="123" y="160"/>
                    <a:pt x="123" y="160"/>
                  </a:cubicBezTo>
                  <a:cubicBezTo>
                    <a:pt x="123" y="160"/>
                    <a:pt x="123" y="160"/>
                    <a:pt x="123" y="160"/>
                  </a:cubicBezTo>
                  <a:cubicBezTo>
                    <a:pt x="122" y="161"/>
                    <a:pt x="122" y="161"/>
                    <a:pt x="122" y="161"/>
                  </a:cubicBezTo>
                  <a:cubicBezTo>
                    <a:pt x="122" y="161"/>
                    <a:pt x="122" y="161"/>
                    <a:pt x="122" y="161"/>
                  </a:cubicBezTo>
                  <a:cubicBezTo>
                    <a:pt x="122" y="160"/>
                    <a:pt x="122" y="160"/>
                    <a:pt x="122" y="160"/>
                  </a:cubicBezTo>
                  <a:cubicBezTo>
                    <a:pt x="122" y="160"/>
                    <a:pt x="122" y="160"/>
                    <a:pt x="122" y="160"/>
                  </a:cubicBezTo>
                  <a:cubicBezTo>
                    <a:pt x="121" y="161"/>
                    <a:pt x="121" y="161"/>
                    <a:pt x="121" y="161"/>
                  </a:cubicBezTo>
                  <a:cubicBezTo>
                    <a:pt x="121" y="161"/>
                    <a:pt x="121" y="161"/>
                    <a:pt x="121" y="161"/>
                  </a:cubicBezTo>
                  <a:cubicBezTo>
                    <a:pt x="121" y="161"/>
                    <a:pt x="121" y="161"/>
                    <a:pt x="121" y="161"/>
                  </a:cubicBezTo>
                  <a:cubicBezTo>
                    <a:pt x="120" y="160"/>
                    <a:pt x="120" y="160"/>
                    <a:pt x="120" y="160"/>
                  </a:cubicBezTo>
                  <a:cubicBezTo>
                    <a:pt x="120" y="160"/>
                    <a:pt x="120" y="160"/>
                    <a:pt x="120" y="160"/>
                  </a:cubicBezTo>
                  <a:cubicBezTo>
                    <a:pt x="120" y="161"/>
                    <a:pt x="120" y="161"/>
                    <a:pt x="120" y="161"/>
                  </a:cubicBezTo>
                  <a:cubicBezTo>
                    <a:pt x="120" y="161"/>
                    <a:pt x="120" y="161"/>
                    <a:pt x="120" y="161"/>
                  </a:cubicBezTo>
                  <a:cubicBezTo>
                    <a:pt x="119" y="161"/>
                    <a:pt x="119" y="161"/>
                    <a:pt x="119" y="161"/>
                  </a:cubicBezTo>
                  <a:cubicBezTo>
                    <a:pt x="119" y="161"/>
                    <a:pt x="119" y="161"/>
                    <a:pt x="119" y="161"/>
                  </a:cubicBezTo>
                  <a:cubicBezTo>
                    <a:pt x="119" y="161"/>
                    <a:pt x="119" y="161"/>
                    <a:pt x="119" y="161"/>
                  </a:cubicBezTo>
                  <a:cubicBezTo>
                    <a:pt x="119" y="162"/>
                    <a:pt x="119" y="162"/>
                    <a:pt x="119" y="162"/>
                  </a:cubicBezTo>
                  <a:cubicBezTo>
                    <a:pt x="118" y="162"/>
                    <a:pt x="118" y="162"/>
                    <a:pt x="118" y="162"/>
                  </a:cubicBezTo>
                  <a:cubicBezTo>
                    <a:pt x="118" y="161"/>
                    <a:pt x="118" y="161"/>
                    <a:pt x="118" y="161"/>
                  </a:cubicBezTo>
                  <a:cubicBezTo>
                    <a:pt x="118" y="162"/>
                    <a:pt x="118" y="162"/>
                    <a:pt x="118"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6" y="163"/>
                    <a:pt x="116" y="163"/>
                    <a:pt x="116" y="163"/>
                  </a:cubicBezTo>
                  <a:cubicBezTo>
                    <a:pt x="116" y="163"/>
                    <a:pt x="116" y="163"/>
                    <a:pt x="116" y="163"/>
                  </a:cubicBezTo>
                  <a:cubicBezTo>
                    <a:pt x="115" y="163"/>
                    <a:pt x="115" y="163"/>
                    <a:pt x="115" y="163"/>
                  </a:cubicBezTo>
                  <a:cubicBezTo>
                    <a:pt x="115" y="163"/>
                    <a:pt x="115" y="163"/>
                    <a:pt x="115" y="163"/>
                  </a:cubicBezTo>
                  <a:cubicBezTo>
                    <a:pt x="114" y="162"/>
                    <a:pt x="114" y="162"/>
                    <a:pt x="114" y="162"/>
                  </a:cubicBezTo>
                  <a:cubicBezTo>
                    <a:pt x="114" y="161"/>
                    <a:pt x="114" y="161"/>
                    <a:pt x="114" y="161"/>
                  </a:cubicBezTo>
                  <a:cubicBezTo>
                    <a:pt x="113" y="162"/>
                    <a:pt x="113" y="162"/>
                    <a:pt x="113" y="162"/>
                  </a:cubicBezTo>
                  <a:cubicBezTo>
                    <a:pt x="113" y="162"/>
                    <a:pt x="113" y="162"/>
                    <a:pt x="113" y="162"/>
                  </a:cubicBezTo>
                  <a:cubicBezTo>
                    <a:pt x="113" y="162"/>
                    <a:pt x="113" y="162"/>
                    <a:pt x="113" y="162"/>
                  </a:cubicBezTo>
                  <a:cubicBezTo>
                    <a:pt x="113" y="163"/>
                    <a:pt x="113" y="163"/>
                    <a:pt x="113" y="163"/>
                  </a:cubicBezTo>
                  <a:cubicBezTo>
                    <a:pt x="112" y="163"/>
                    <a:pt x="112" y="163"/>
                    <a:pt x="112" y="163"/>
                  </a:cubicBezTo>
                  <a:cubicBezTo>
                    <a:pt x="112" y="163"/>
                    <a:pt x="112" y="163"/>
                    <a:pt x="112" y="163"/>
                  </a:cubicBezTo>
                  <a:cubicBezTo>
                    <a:pt x="112" y="163"/>
                    <a:pt x="112" y="163"/>
                    <a:pt x="112" y="163"/>
                  </a:cubicBezTo>
                  <a:cubicBezTo>
                    <a:pt x="111" y="163"/>
                    <a:pt x="111" y="163"/>
                    <a:pt x="111" y="163"/>
                  </a:cubicBezTo>
                  <a:cubicBezTo>
                    <a:pt x="111" y="163"/>
                    <a:pt x="111" y="163"/>
                    <a:pt x="111" y="163"/>
                  </a:cubicBezTo>
                  <a:cubicBezTo>
                    <a:pt x="110" y="163"/>
                    <a:pt x="110" y="163"/>
                    <a:pt x="110" y="163"/>
                  </a:cubicBezTo>
                  <a:cubicBezTo>
                    <a:pt x="110" y="163"/>
                    <a:pt x="110" y="163"/>
                    <a:pt x="110" y="163"/>
                  </a:cubicBezTo>
                  <a:cubicBezTo>
                    <a:pt x="109" y="163"/>
                    <a:pt x="109" y="163"/>
                    <a:pt x="109" y="163"/>
                  </a:cubicBezTo>
                  <a:cubicBezTo>
                    <a:pt x="109" y="163"/>
                    <a:pt x="109" y="163"/>
                    <a:pt x="109" y="163"/>
                  </a:cubicBezTo>
                  <a:cubicBezTo>
                    <a:pt x="109" y="163"/>
                    <a:pt x="109" y="163"/>
                    <a:pt x="109" y="163"/>
                  </a:cubicBezTo>
                  <a:cubicBezTo>
                    <a:pt x="108" y="163"/>
                    <a:pt x="108" y="163"/>
                    <a:pt x="108" y="163"/>
                  </a:cubicBezTo>
                  <a:cubicBezTo>
                    <a:pt x="108" y="163"/>
                    <a:pt x="108" y="163"/>
                    <a:pt x="108" y="163"/>
                  </a:cubicBezTo>
                  <a:cubicBezTo>
                    <a:pt x="107" y="162"/>
                    <a:pt x="107" y="162"/>
                    <a:pt x="107" y="162"/>
                  </a:cubicBezTo>
                  <a:cubicBezTo>
                    <a:pt x="108" y="162"/>
                    <a:pt x="108" y="162"/>
                    <a:pt x="108" y="162"/>
                  </a:cubicBezTo>
                  <a:cubicBezTo>
                    <a:pt x="107" y="161"/>
                    <a:pt x="107" y="161"/>
                    <a:pt x="107" y="161"/>
                  </a:cubicBezTo>
                  <a:cubicBezTo>
                    <a:pt x="107" y="161"/>
                    <a:pt x="107" y="161"/>
                    <a:pt x="107" y="161"/>
                  </a:cubicBezTo>
                  <a:cubicBezTo>
                    <a:pt x="106" y="161"/>
                    <a:pt x="106" y="161"/>
                    <a:pt x="106" y="161"/>
                  </a:cubicBezTo>
                  <a:cubicBezTo>
                    <a:pt x="106" y="160"/>
                    <a:pt x="106" y="160"/>
                    <a:pt x="106" y="160"/>
                  </a:cubicBezTo>
                  <a:cubicBezTo>
                    <a:pt x="106" y="159"/>
                    <a:pt x="106" y="159"/>
                    <a:pt x="106" y="159"/>
                  </a:cubicBezTo>
                  <a:cubicBezTo>
                    <a:pt x="106" y="159"/>
                    <a:pt x="106" y="159"/>
                    <a:pt x="106" y="159"/>
                  </a:cubicBezTo>
                  <a:cubicBezTo>
                    <a:pt x="105" y="158"/>
                    <a:pt x="105" y="158"/>
                    <a:pt x="105" y="158"/>
                  </a:cubicBezTo>
                  <a:cubicBezTo>
                    <a:pt x="105" y="159"/>
                    <a:pt x="105" y="159"/>
                    <a:pt x="105" y="159"/>
                  </a:cubicBezTo>
                  <a:cubicBezTo>
                    <a:pt x="105" y="159"/>
                    <a:pt x="105" y="159"/>
                    <a:pt x="105" y="159"/>
                  </a:cubicBezTo>
                  <a:cubicBezTo>
                    <a:pt x="105" y="159"/>
                    <a:pt x="105" y="159"/>
                    <a:pt x="105" y="159"/>
                  </a:cubicBezTo>
                  <a:cubicBezTo>
                    <a:pt x="106" y="160"/>
                    <a:pt x="106" y="160"/>
                    <a:pt x="106" y="160"/>
                  </a:cubicBezTo>
                  <a:cubicBezTo>
                    <a:pt x="106" y="160"/>
                    <a:pt x="106" y="160"/>
                    <a:pt x="106" y="160"/>
                  </a:cubicBezTo>
                  <a:cubicBezTo>
                    <a:pt x="106" y="161"/>
                    <a:pt x="106" y="161"/>
                    <a:pt x="106" y="161"/>
                  </a:cubicBezTo>
                  <a:cubicBezTo>
                    <a:pt x="106" y="162"/>
                    <a:pt x="106" y="162"/>
                    <a:pt x="106" y="162"/>
                  </a:cubicBezTo>
                  <a:cubicBezTo>
                    <a:pt x="106" y="162"/>
                    <a:pt x="106" y="162"/>
                    <a:pt x="106" y="162"/>
                  </a:cubicBezTo>
                  <a:cubicBezTo>
                    <a:pt x="106" y="162"/>
                    <a:pt x="106" y="162"/>
                    <a:pt x="106" y="162"/>
                  </a:cubicBezTo>
                  <a:cubicBezTo>
                    <a:pt x="107" y="162"/>
                    <a:pt x="107" y="162"/>
                    <a:pt x="107" y="162"/>
                  </a:cubicBezTo>
                  <a:cubicBezTo>
                    <a:pt x="107" y="163"/>
                    <a:pt x="107" y="163"/>
                    <a:pt x="107" y="163"/>
                  </a:cubicBezTo>
                  <a:cubicBezTo>
                    <a:pt x="107" y="164"/>
                    <a:pt x="107" y="164"/>
                    <a:pt x="107" y="164"/>
                  </a:cubicBezTo>
                  <a:cubicBezTo>
                    <a:pt x="106" y="165"/>
                    <a:pt x="106" y="165"/>
                    <a:pt x="106" y="165"/>
                  </a:cubicBezTo>
                  <a:cubicBezTo>
                    <a:pt x="106" y="165"/>
                    <a:pt x="106" y="165"/>
                    <a:pt x="106" y="165"/>
                  </a:cubicBezTo>
                  <a:cubicBezTo>
                    <a:pt x="105" y="165"/>
                    <a:pt x="105" y="165"/>
                    <a:pt x="105" y="165"/>
                  </a:cubicBezTo>
                  <a:cubicBezTo>
                    <a:pt x="105" y="165"/>
                    <a:pt x="105" y="165"/>
                    <a:pt x="105" y="165"/>
                  </a:cubicBezTo>
                  <a:cubicBezTo>
                    <a:pt x="104" y="165"/>
                    <a:pt x="104" y="165"/>
                    <a:pt x="104" y="165"/>
                  </a:cubicBezTo>
                  <a:cubicBezTo>
                    <a:pt x="104" y="166"/>
                    <a:pt x="104" y="166"/>
                    <a:pt x="104" y="166"/>
                  </a:cubicBezTo>
                  <a:cubicBezTo>
                    <a:pt x="103" y="166"/>
                    <a:pt x="103" y="166"/>
                    <a:pt x="103" y="166"/>
                  </a:cubicBezTo>
                  <a:cubicBezTo>
                    <a:pt x="103" y="166"/>
                    <a:pt x="103" y="166"/>
                    <a:pt x="103" y="166"/>
                  </a:cubicBezTo>
                  <a:cubicBezTo>
                    <a:pt x="103" y="166"/>
                    <a:pt x="103" y="166"/>
                    <a:pt x="103" y="166"/>
                  </a:cubicBezTo>
                  <a:cubicBezTo>
                    <a:pt x="103" y="166"/>
                    <a:pt x="103" y="166"/>
                    <a:pt x="103" y="166"/>
                  </a:cubicBezTo>
                  <a:cubicBezTo>
                    <a:pt x="103" y="167"/>
                    <a:pt x="103" y="167"/>
                    <a:pt x="103" y="167"/>
                  </a:cubicBezTo>
                  <a:cubicBezTo>
                    <a:pt x="102" y="167"/>
                    <a:pt x="102" y="167"/>
                    <a:pt x="102" y="167"/>
                  </a:cubicBezTo>
                  <a:cubicBezTo>
                    <a:pt x="102" y="167"/>
                    <a:pt x="102" y="167"/>
                    <a:pt x="102" y="167"/>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9"/>
                    <a:pt x="101" y="169"/>
                    <a:pt x="101" y="169"/>
                  </a:cubicBezTo>
                  <a:cubicBezTo>
                    <a:pt x="101" y="169"/>
                    <a:pt x="101" y="169"/>
                    <a:pt x="101"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70"/>
                    <a:pt x="100" y="170"/>
                    <a:pt x="100" y="170"/>
                  </a:cubicBezTo>
                  <a:cubicBezTo>
                    <a:pt x="100" y="170"/>
                    <a:pt x="100" y="170"/>
                    <a:pt x="100" y="170"/>
                  </a:cubicBezTo>
                  <a:cubicBezTo>
                    <a:pt x="99" y="170"/>
                    <a:pt x="99" y="170"/>
                    <a:pt x="99" y="170"/>
                  </a:cubicBezTo>
                  <a:cubicBezTo>
                    <a:pt x="98" y="171"/>
                    <a:pt x="98" y="171"/>
                    <a:pt x="98" y="171"/>
                  </a:cubicBezTo>
                  <a:cubicBezTo>
                    <a:pt x="98" y="172"/>
                    <a:pt x="98" y="172"/>
                    <a:pt x="98" y="172"/>
                  </a:cubicBezTo>
                  <a:cubicBezTo>
                    <a:pt x="98" y="172"/>
                    <a:pt x="98" y="172"/>
                    <a:pt x="98" y="172"/>
                  </a:cubicBezTo>
                  <a:cubicBezTo>
                    <a:pt x="98" y="173"/>
                    <a:pt x="98" y="173"/>
                    <a:pt x="98" y="173"/>
                  </a:cubicBezTo>
                  <a:cubicBezTo>
                    <a:pt x="97" y="174"/>
                    <a:pt x="97" y="174"/>
                    <a:pt x="97" y="174"/>
                  </a:cubicBezTo>
                  <a:cubicBezTo>
                    <a:pt x="97" y="174"/>
                    <a:pt x="97" y="174"/>
                    <a:pt x="97" y="174"/>
                  </a:cubicBezTo>
                  <a:cubicBezTo>
                    <a:pt x="96" y="174"/>
                    <a:pt x="96" y="174"/>
                    <a:pt x="96" y="174"/>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4"/>
                    <a:pt x="96" y="174"/>
                    <a:pt x="96" y="174"/>
                  </a:cubicBezTo>
                  <a:cubicBezTo>
                    <a:pt x="96" y="174"/>
                    <a:pt x="96" y="174"/>
                    <a:pt x="96" y="174"/>
                  </a:cubicBezTo>
                  <a:cubicBezTo>
                    <a:pt x="95" y="174"/>
                    <a:pt x="95" y="174"/>
                    <a:pt x="95" y="174"/>
                  </a:cubicBezTo>
                  <a:cubicBezTo>
                    <a:pt x="94" y="175"/>
                    <a:pt x="94" y="175"/>
                    <a:pt x="94" y="175"/>
                  </a:cubicBezTo>
                  <a:cubicBezTo>
                    <a:pt x="94" y="176"/>
                    <a:pt x="94" y="176"/>
                    <a:pt x="94" y="176"/>
                  </a:cubicBezTo>
                  <a:cubicBezTo>
                    <a:pt x="94" y="175"/>
                    <a:pt x="94" y="175"/>
                    <a:pt x="94" y="175"/>
                  </a:cubicBezTo>
                  <a:cubicBezTo>
                    <a:pt x="94" y="175"/>
                    <a:pt x="94" y="175"/>
                    <a:pt x="94" y="175"/>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2" y="175"/>
                    <a:pt x="92" y="175"/>
                    <a:pt x="92" y="175"/>
                  </a:cubicBezTo>
                  <a:cubicBezTo>
                    <a:pt x="92" y="174"/>
                    <a:pt x="92" y="174"/>
                    <a:pt x="92" y="174"/>
                  </a:cubicBezTo>
                  <a:cubicBezTo>
                    <a:pt x="91" y="174"/>
                    <a:pt x="91" y="174"/>
                    <a:pt x="91" y="174"/>
                  </a:cubicBezTo>
                  <a:cubicBezTo>
                    <a:pt x="91" y="175"/>
                    <a:pt x="91" y="175"/>
                    <a:pt x="91" y="175"/>
                  </a:cubicBezTo>
                  <a:cubicBezTo>
                    <a:pt x="91" y="175"/>
                    <a:pt x="91" y="175"/>
                    <a:pt x="91" y="175"/>
                  </a:cubicBezTo>
                  <a:cubicBezTo>
                    <a:pt x="92" y="175"/>
                    <a:pt x="92" y="175"/>
                    <a:pt x="92" y="175"/>
                  </a:cubicBezTo>
                  <a:cubicBezTo>
                    <a:pt x="92" y="176"/>
                    <a:pt x="92" y="176"/>
                    <a:pt x="92" y="176"/>
                  </a:cubicBezTo>
                  <a:cubicBezTo>
                    <a:pt x="92" y="176"/>
                    <a:pt x="92" y="176"/>
                    <a:pt x="92" y="176"/>
                  </a:cubicBezTo>
                  <a:cubicBezTo>
                    <a:pt x="92" y="177"/>
                    <a:pt x="92" y="177"/>
                    <a:pt x="92" y="177"/>
                  </a:cubicBezTo>
                  <a:cubicBezTo>
                    <a:pt x="91" y="177"/>
                    <a:pt x="91" y="177"/>
                    <a:pt x="91" y="177"/>
                  </a:cubicBezTo>
                  <a:cubicBezTo>
                    <a:pt x="90" y="177"/>
                    <a:pt x="90" y="177"/>
                    <a:pt x="90" y="177"/>
                  </a:cubicBezTo>
                  <a:cubicBezTo>
                    <a:pt x="89" y="178"/>
                    <a:pt x="89" y="178"/>
                    <a:pt x="89" y="178"/>
                  </a:cubicBezTo>
                  <a:cubicBezTo>
                    <a:pt x="89" y="178"/>
                    <a:pt x="89" y="178"/>
                    <a:pt x="89" y="178"/>
                  </a:cubicBezTo>
                  <a:cubicBezTo>
                    <a:pt x="88" y="178"/>
                    <a:pt x="88" y="178"/>
                    <a:pt x="88" y="178"/>
                  </a:cubicBezTo>
                  <a:cubicBezTo>
                    <a:pt x="88" y="177"/>
                    <a:pt x="88" y="177"/>
                    <a:pt x="88" y="177"/>
                  </a:cubicBezTo>
                  <a:cubicBezTo>
                    <a:pt x="89" y="177"/>
                    <a:pt x="89" y="177"/>
                    <a:pt x="89" y="177"/>
                  </a:cubicBezTo>
                  <a:cubicBezTo>
                    <a:pt x="88" y="177"/>
                    <a:pt x="88" y="177"/>
                    <a:pt x="88" y="177"/>
                  </a:cubicBezTo>
                  <a:cubicBezTo>
                    <a:pt x="88" y="177"/>
                    <a:pt x="88" y="177"/>
                    <a:pt x="88" y="177"/>
                  </a:cubicBezTo>
                  <a:cubicBezTo>
                    <a:pt x="88" y="177"/>
                    <a:pt x="88" y="177"/>
                    <a:pt x="88" y="177"/>
                  </a:cubicBezTo>
                  <a:cubicBezTo>
                    <a:pt x="88" y="177"/>
                    <a:pt x="88" y="177"/>
                    <a:pt x="88" y="177"/>
                  </a:cubicBezTo>
                  <a:cubicBezTo>
                    <a:pt x="88" y="178"/>
                    <a:pt x="88" y="178"/>
                    <a:pt x="88" y="178"/>
                  </a:cubicBezTo>
                  <a:cubicBezTo>
                    <a:pt x="87" y="178"/>
                    <a:pt x="87" y="178"/>
                    <a:pt x="87" y="178"/>
                  </a:cubicBezTo>
                  <a:cubicBezTo>
                    <a:pt x="87" y="178"/>
                    <a:pt x="87" y="178"/>
                    <a:pt x="87" y="178"/>
                  </a:cubicBezTo>
                  <a:cubicBezTo>
                    <a:pt x="86" y="178"/>
                    <a:pt x="86" y="178"/>
                    <a:pt x="86" y="178"/>
                  </a:cubicBezTo>
                  <a:cubicBezTo>
                    <a:pt x="86" y="177"/>
                    <a:pt x="86" y="177"/>
                    <a:pt x="86" y="177"/>
                  </a:cubicBezTo>
                  <a:cubicBezTo>
                    <a:pt x="86" y="177"/>
                    <a:pt x="86" y="177"/>
                    <a:pt x="86" y="177"/>
                  </a:cubicBezTo>
                  <a:cubicBezTo>
                    <a:pt x="86" y="176"/>
                    <a:pt x="86" y="176"/>
                    <a:pt x="86" y="176"/>
                  </a:cubicBezTo>
                  <a:cubicBezTo>
                    <a:pt x="86" y="176"/>
                    <a:pt x="86" y="176"/>
                    <a:pt x="86" y="176"/>
                  </a:cubicBezTo>
                  <a:cubicBezTo>
                    <a:pt x="85" y="176"/>
                    <a:pt x="85" y="176"/>
                    <a:pt x="85" y="176"/>
                  </a:cubicBezTo>
                  <a:cubicBezTo>
                    <a:pt x="85" y="177"/>
                    <a:pt x="85" y="177"/>
                    <a:pt x="85" y="177"/>
                  </a:cubicBezTo>
                  <a:cubicBezTo>
                    <a:pt x="85" y="177"/>
                    <a:pt x="85" y="177"/>
                    <a:pt x="85" y="177"/>
                  </a:cubicBezTo>
                  <a:cubicBezTo>
                    <a:pt x="85" y="178"/>
                    <a:pt x="85" y="178"/>
                    <a:pt x="85" y="178"/>
                  </a:cubicBezTo>
                  <a:cubicBezTo>
                    <a:pt x="85" y="178"/>
                    <a:pt x="85" y="178"/>
                    <a:pt x="85" y="178"/>
                  </a:cubicBezTo>
                  <a:cubicBezTo>
                    <a:pt x="85" y="178"/>
                    <a:pt x="85" y="178"/>
                    <a:pt x="85" y="178"/>
                  </a:cubicBezTo>
                  <a:cubicBezTo>
                    <a:pt x="84" y="177"/>
                    <a:pt x="84" y="177"/>
                    <a:pt x="84" y="177"/>
                  </a:cubicBezTo>
                  <a:cubicBezTo>
                    <a:pt x="84" y="176"/>
                    <a:pt x="84" y="176"/>
                    <a:pt x="84" y="176"/>
                  </a:cubicBezTo>
                  <a:cubicBezTo>
                    <a:pt x="84" y="176"/>
                    <a:pt x="84" y="176"/>
                    <a:pt x="84" y="176"/>
                  </a:cubicBezTo>
                  <a:cubicBezTo>
                    <a:pt x="85" y="175"/>
                    <a:pt x="85" y="175"/>
                    <a:pt x="85" y="175"/>
                  </a:cubicBezTo>
                  <a:cubicBezTo>
                    <a:pt x="85" y="175"/>
                    <a:pt x="85" y="175"/>
                    <a:pt x="85" y="175"/>
                  </a:cubicBezTo>
                  <a:cubicBezTo>
                    <a:pt x="85" y="175"/>
                    <a:pt x="85" y="175"/>
                    <a:pt x="85" y="175"/>
                  </a:cubicBezTo>
                  <a:cubicBezTo>
                    <a:pt x="84" y="174"/>
                    <a:pt x="84" y="174"/>
                    <a:pt x="84"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5"/>
                    <a:pt x="83" y="175"/>
                    <a:pt x="83" y="175"/>
                  </a:cubicBezTo>
                  <a:cubicBezTo>
                    <a:pt x="83" y="175"/>
                    <a:pt x="83" y="175"/>
                    <a:pt x="83" y="175"/>
                  </a:cubicBezTo>
                  <a:cubicBezTo>
                    <a:pt x="83" y="175"/>
                    <a:pt x="83" y="175"/>
                    <a:pt x="83" y="175"/>
                  </a:cubicBezTo>
                  <a:cubicBezTo>
                    <a:pt x="83" y="176"/>
                    <a:pt x="83" y="176"/>
                    <a:pt x="83" y="176"/>
                  </a:cubicBezTo>
                  <a:cubicBezTo>
                    <a:pt x="83" y="177"/>
                    <a:pt x="83" y="177"/>
                    <a:pt x="83" y="177"/>
                  </a:cubicBezTo>
                  <a:cubicBezTo>
                    <a:pt x="82" y="177"/>
                    <a:pt x="82" y="177"/>
                    <a:pt x="82" y="177"/>
                  </a:cubicBezTo>
                  <a:cubicBezTo>
                    <a:pt x="82" y="177"/>
                    <a:pt x="82" y="177"/>
                    <a:pt x="82" y="177"/>
                  </a:cubicBezTo>
                  <a:cubicBezTo>
                    <a:pt x="81" y="176"/>
                    <a:pt x="81" y="176"/>
                    <a:pt x="81" y="176"/>
                  </a:cubicBezTo>
                  <a:cubicBezTo>
                    <a:pt x="81" y="176"/>
                    <a:pt x="81" y="176"/>
                    <a:pt x="81" y="176"/>
                  </a:cubicBezTo>
                  <a:cubicBezTo>
                    <a:pt x="81" y="177"/>
                    <a:pt x="81" y="177"/>
                    <a:pt x="81" y="177"/>
                  </a:cubicBezTo>
                  <a:cubicBezTo>
                    <a:pt x="81" y="177"/>
                    <a:pt x="81" y="177"/>
                    <a:pt x="81" y="177"/>
                  </a:cubicBezTo>
                  <a:cubicBezTo>
                    <a:pt x="81" y="178"/>
                    <a:pt x="81" y="178"/>
                    <a:pt x="81" y="178"/>
                  </a:cubicBezTo>
                  <a:cubicBezTo>
                    <a:pt x="82" y="179"/>
                    <a:pt x="82" y="179"/>
                    <a:pt x="82" y="179"/>
                  </a:cubicBezTo>
                  <a:cubicBezTo>
                    <a:pt x="82" y="179"/>
                    <a:pt x="82" y="179"/>
                    <a:pt x="82" y="179"/>
                  </a:cubicBezTo>
                  <a:cubicBezTo>
                    <a:pt x="81" y="179"/>
                    <a:pt x="81" y="179"/>
                    <a:pt x="81" y="179"/>
                  </a:cubicBezTo>
                  <a:cubicBezTo>
                    <a:pt x="81" y="179"/>
                    <a:pt x="81" y="179"/>
                    <a:pt x="81" y="179"/>
                  </a:cubicBezTo>
                  <a:cubicBezTo>
                    <a:pt x="81" y="180"/>
                    <a:pt x="81" y="180"/>
                    <a:pt x="81" y="180"/>
                  </a:cubicBezTo>
                  <a:cubicBezTo>
                    <a:pt x="80" y="180"/>
                    <a:pt x="80" y="180"/>
                    <a:pt x="80" y="180"/>
                  </a:cubicBezTo>
                  <a:cubicBezTo>
                    <a:pt x="80" y="179"/>
                    <a:pt x="80" y="179"/>
                    <a:pt x="80" y="179"/>
                  </a:cubicBezTo>
                  <a:cubicBezTo>
                    <a:pt x="79" y="180"/>
                    <a:pt x="79" y="180"/>
                    <a:pt x="79" y="180"/>
                  </a:cubicBezTo>
                  <a:cubicBezTo>
                    <a:pt x="79" y="180"/>
                    <a:pt x="79" y="180"/>
                    <a:pt x="79" y="180"/>
                  </a:cubicBezTo>
                  <a:cubicBezTo>
                    <a:pt x="78" y="180"/>
                    <a:pt x="78" y="180"/>
                    <a:pt x="78" y="180"/>
                  </a:cubicBezTo>
                  <a:cubicBezTo>
                    <a:pt x="78" y="180"/>
                    <a:pt x="78" y="180"/>
                    <a:pt x="78" y="180"/>
                  </a:cubicBezTo>
                  <a:cubicBezTo>
                    <a:pt x="78" y="179"/>
                    <a:pt x="78" y="179"/>
                    <a:pt x="78" y="179"/>
                  </a:cubicBezTo>
                  <a:cubicBezTo>
                    <a:pt x="77" y="179"/>
                    <a:pt x="77" y="179"/>
                    <a:pt x="77" y="179"/>
                  </a:cubicBezTo>
                  <a:cubicBezTo>
                    <a:pt x="77" y="179"/>
                    <a:pt x="77" y="179"/>
                    <a:pt x="77" y="179"/>
                  </a:cubicBezTo>
                  <a:cubicBezTo>
                    <a:pt x="77" y="179"/>
                    <a:pt x="77" y="179"/>
                    <a:pt x="77" y="179"/>
                  </a:cubicBezTo>
                  <a:cubicBezTo>
                    <a:pt x="77" y="180"/>
                    <a:pt x="77" y="180"/>
                    <a:pt x="77" y="180"/>
                  </a:cubicBezTo>
                  <a:cubicBezTo>
                    <a:pt x="77" y="180"/>
                    <a:pt x="77" y="180"/>
                    <a:pt x="77" y="180"/>
                  </a:cubicBezTo>
                  <a:cubicBezTo>
                    <a:pt x="76" y="180"/>
                    <a:pt x="76" y="180"/>
                    <a:pt x="76" y="180"/>
                  </a:cubicBezTo>
                  <a:cubicBezTo>
                    <a:pt x="76" y="179"/>
                    <a:pt x="76" y="179"/>
                    <a:pt x="76" y="179"/>
                  </a:cubicBezTo>
                  <a:cubicBezTo>
                    <a:pt x="76" y="179"/>
                    <a:pt x="76" y="179"/>
                    <a:pt x="76" y="179"/>
                  </a:cubicBezTo>
                  <a:cubicBezTo>
                    <a:pt x="75" y="179"/>
                    <a:pt x="75" y="179"/>
                    <a:pt x="75" y="179"/>
                  </a:cubicBezTo>
                  <a:cubicBezTo>
                    <a:pt x="75" y="179"/>
                    <a:pt x="75" y="179"/>
                    <a:pt x="75" y="179"/>
                  </a:cubicBezTo>
                  <a:cubicBezTo>
                    <a:pt x="75" y="179"/>
                    <a:pt x="75" y="179"/>
                    <a:pt x="75" y="179"/>
                  </a:cubicBezTo>
                  <a:cubicBezTo>
                    <a:pt x="74" y="180"/>
                    <a:pt x="74" y="180"/>
                    <a:pt x="74" y="180"/>
                  </a:cubicBezTo>
                  <a:cubicBezTo>
                    <a:pt x="74" y="180"/>
                    <a:pt x="74" y="180"/>
                    <a:pt x="74" y="180"/>
                  </a:cubicBezTo>
                  <a:cubicBezTo>
                    <a:pt x="75" y="180"/>
                    <a:pt x="75" y="180"/>
                    <a:pt x="75" y="180"/>
                  </a:cubicBezTo>
                  <a:cubicBezTo>
                    <a:pt x="75" y="181"/>
                    <a:pt x="75" y="181"/>
                    <a:pt x="75" y="181"/>
                  </a:cubicBezTo>
                  <a:cubicBezTo>
                    <a:pt x="74" y="182"/>
                    <a:pt x="74" y="182"/>
                    <a:pt x="74" y="182"/>
                  </a:cubicBezTo>
                  <a:cubicBezTo>
                    <a:pt x="73" y="183"/>
                    <a:pt x="73" y="183"/>
                    <a:pt x="73" y="183"/>
                  </a:cubicBezTo>
                  <a:cubicBezTo>
                    <a:pt x="73" y="183"/>
                    <a:pt x="73" y="183"/>
                    <a:pt x="73" y="183"/>
                  </a:cubicBezTo>
                  <a:cubicBezTo>
                    <a:pt x="72" y="183"/>
                    <a:pt x="72" y="183"/>
                    <a:pt x="72" y="183"/>
                  </a:cubicBezTo>
                  <a:cubicBezTo>
                    <a:pt x="72" y="182"/>
                    <a:pt x="72" y="182"/>
                    <a:pt x="72" y="182"/>
                  </a:cubicBezTo>
                  <a:cubicBezTo>
                    <a:pt x="72" y="182"/>
                    <a:pt x="72" y="182"/>
                    <a:pt x="72" y="182"/>
                  </a:cubicBezTo>
                  <a:cubicBezTo>
                    <a:pt x="71" y="182"/>
                    <a:pt x="71" y="182"/>
                    <a:pt x="71" y="182"/>
                  </a:cubicBezTo>
                  <a:cubicBezTo>
                    <a:pt x="71" y="182"/>
                    <a:pt x="71" y="182"/>
                    <a:pt x="71" y="182"/>
                  </a:cubicBezTo>
                  <a:cubicBezTo>
                    <a:pt x="71" y="182"/>
                    <a:pt x="71" y="182"/>
                    <a:pt x="71" y="182"/>
                  </a:cubicBezTo>
                  <a:cubicBezTo>
                    <a:pt x="70" y="182"/>
                    <a:pt x="70" y="182"/>
                    <a:pt x="70" y="182"/>
                  </a:cubicBezTo>
                  <a:cubicBezTo>
                    <a:pt x="70" y="182"/>
                    <a:pt x="70" y="182"/>
                    <a:pt x="70" y="182"/>
                  </a:cubicBezTo>
                  <a:cubicBezTo>
                    <a:pt x="70" y="182"/>
                    <a:pt x="70" y="182"/>
                    <a:pt x="70" y="182"/>
                  </a:cubicBezTo>
                  <a:cubicBezTo>
                    <a:pt x="70" y="182"/>
                    <a:pt x="70" y="182"/>
                    <a:pt x="70" y="182"/>
                  </a:cubicBezTo>
                  <a:cubicBezTo>
                    <a:pt x="70" y="183"/>
                    <a:pt x="70" y="183"/>
                    <a:pt x="70" y="183"/>
                  </a:cubicBezTo>
                  <a:cubicBezTo>
                    <a:pt x="70" y="183"/>
                    <a:pt x="70" y="183"/>
                    <a:pt x="70" y="183"/>
                  </a:cubicBezTo>
                  <a:cubicBezTo>
                    <a:pt x="70" y="184"/>
                    <a:pt x="70" y="184"/>
                    <a:pt x="70" y="184"/>
                  </a:cubicBezTo>
                  <a:cubicBezTo>
                    <a:pt x="70" y="184"/>
                    <a:pt x="70" y="184"/>
                    <a:pt x="70" y="184"/>
                  </a:cubicBezTo>
                  <a:cubicBezTo>
                    <a:pt x="71" y="184"/>
                    <a:pt x="71" y="184"/>
                    <a:pt x="71" y="184"/>
                  </a:cubicBezTo>
                  <a:cubicBezTo>
                    <a:pt x="71" y="185"/>
                    <a:pt x="71" y="185"/>
                    <a:pt x="71" y="185"/>
                  </a:cubicBezTo>
                  <a:cubicBezTo>
                    <a:pt x="71" y="186"/>
                    <a:pt x="71" y="186"/>
                    <a:pt x="71" y="186"/>
                  </a:cubicBezTo>
                  <a:cubicBezTo>
                    <a:pt x="71" y="187"/>
                    <a:pt x="71" y="187"/>
                    <a:pt x="71" y="187"/>
                  </a:cubicBezTo>
                  <a:cubicBezTo>
                    <a:pt x="70" y="187"/>
                    <a:pt x="70" y="187"/>
                    <a:pt x="70" y="187"/>
                  </a:cubicBezTo>
                  <a:cubicBezTo>
                    <a:pt x="70" y="187"/>
                    <a:pt x="70" y="187"/>
                    <a:pt x="70" y="187"/>
                  </a:cubicBezTo>
                  <a:cubicBezTo>
                    <a:pt x="70" y="187"/>
                    <a:pt x="70" y="187"/>
                    <a:pt x="70" y="187"/>
                  </a:cubicBezTo>
                  <a:cubicBezTo>
                    <a:pt x="69" y="187"/>
                    <a:pt x="69" y="187"/>
                    <a:pt x="69" y="187"/>
                  </a:cubicBezTo>
                  <a:cubicBezTo>
                    <a:pt x="68" y="187"/>
                    <a:pt x="68" y="187"/>
                    <a:pt x="68" y="187"/>
                  </a:cubicBezTo>
                  <a:cubicBezTo>
                    <a:pt x="67" y="187"/>
                    <a:pt x="67" y="187"/>
                    <a:pt x="67" y="187"/>
                  </a:cubicBezTo>
                  <a:cubicBezTo>
                    <a:pt x="67" y="187"/>
                    <a:pt x="67" y="187"/>
                    <a:pt x="67" y="187"/>
                  </a:cubicBezTo>
                  <a:cubicBezTo>
                    <a:pt x="67" y="188"/>
                    <a:pt x="67" y="188"/>
                    <a:pt x="67" y="188"/>
                  </a:cubicBezTo>
                  <a:cubicBezTo>
                    <a:pt x="68" y="188"/>
                    <a:pt x="68" y="188"/>
                    <a:pt x="68" y="188"/>
                  </a:cubicBezTo>
                  <a:cubicBezTo>
                    <a:pt x="69" y="188"/>
                    <a:pt x="69" y="188"/>
                    <a:pt x="69" y="188"/>
                  </a:cubicBezTo>
                  <a:cubicBezTo>
                    <a:pt x="69" y="189"/>
                    <a:pt x="69" y="189"/>
                    <a:pt x="69" y="189"/>
                  </a:cubicBezTo>
                  <a:cubicBezTo>
                    <a:pt x="70" y="189"/>
                    <a:pt x="70" y="189"/>
                    <a:pt x="70" y="189"/>
                  </a:cubicBezTo>
                  <a:cubicBezTo>
                    <a:pt x="70" y="189"/>
                    <a:pt x="70" y="189"/>
                    <a:pt x="70" y="189"/>
                  </a:cubicBezTo>
                  <a:cubicBezTo>
                    <a:pt x="70" y="189"/>
                    <a:pt x="70" y="189"/>
                    <a:pt x="70" y="189"/>
                  </a:cubicBezTo>
                  <a:cubicBezTo>
                    <a:pt x="70" y="189"/>
                    <a:pt x="70" y="189"/>
                    <a:pt x="70" y="189"/>
                  </a:cubicBezTo>
                  <a:cubicBezTo>
                    <a:pt x="70" y="190"/>
                    <a:pt x="70" y="190"/>
                    <a:pt x="70" y="190"/>
                  </a:cubicBezTo>
                  <a:cubicBezTo>
                    <a:pt x="70" y="190"/>
                    <a:pt x="70" y="190"/>
                    <a:pt x="70" y="190"/>
                  </a:cubicBezTo>
                  <a:cubicBezTo>
                    <a:pt x="69" y="190"/>
                    <a:pt x="69" y="190"/>
                    <a:pt x="69" y="190"/>
                  </a:cubicBezTo>
                  <a:cubicBezTo>
                    <a:pt x="69" y="190"/>
                    <a:pt x="69" y="190"/>
                    <a:pt x="69" y="190"/>
                  </a:cubicBezTo>
                  <a:cubicBezTo>
                    <a:pt x="70" y="190"/>
                    <a:pt x="70" y="190"/>
                    <a:pt x="70" y="190"/>
                  </a:cubicBezTo>
                  <a:cubicBezTo>
                    <a:pt x="70" y="191"/>
                    <a:pt x="70" y="191"/>
                    <a:pt x="70" y="191"/>
                  </a:cubicBezTo>
                  <a:cubicBezTo>
                    <a:pt x="70" y="191"/>
                    <a:pt x="70" y="191"/>
                    <a:pt x="70" y="191"/>
                  </a:cubicBezTo>
                  <a:cubicBezTo>
                    <a:pt x="70" y="192"/>
                    <a:pt x="70" y="192"/>
                    <a:pt x="70" y="192"/>
                  </a:cubicBezTo>
                  <a:cubicBezTo>
                    <a:pt x="70" y="192"/>
                    <a:pt x="70" y="192"/>
                    <a:pt x="70" y="192"/>
                  </a:cubicBezTo>
                  <a:cubicBezTo>
                    <a:pt x="69" y="192"/>
                    <a:pt x="69" y="192"/>
                    <a:pt x="69" y="192"/>
                  </a:cubicBezTo>
                  <a:cubicBezTo>
                    <a:pt x="69" y="192"/>
                    <a:pt x="69" y="192"/>
                    <a:pt x="69" y="192"/>
                  </a:cubicBezTo>
                  <a:cubicBezTo>
                    <a:pt x="68" y="191"/>
                    <a:pt x="68" y="191"/>
                    <a:pt x="68" y="191"/>
                  </a:cubicBezTo>
                  <a:cubicBezTo>
                    <a:pt x="68" y="191"/>
                    <a:pt x="68" y="191"/>
                    <a:pt x="68" y="191"/>
                  </a:cubicBezTo>
                  <a:cubicBezTo>
                    <a:pt x="67" y="191"/>
                    <a:pt x="67" y="191"/>
                    <a:pt x="67" y="191"/>
                  </a:cubicBezTo>
                  <a:cubicBezTo>
                    <a:pt x="67" y="191"/>
                    <a:pt x="67" y="191"/>
                    <a:pt x="67" y="191"/>
                  </a:cubicBezTo>
                  <a:cubicBezTo>
                    <a:pt x="66" y="190"/>
                    <a:pt x="66" y="190"/>
                    <a:pt x="66" y="190"/>
                  </a:cubicBezTo>
                  <a:cubicBezTo>
                    <a:pt x="66" y="191"/>
                    <a:pt x="66" y="191"/>
                    <a:pt x="66" y="191"/>
                  </a:cubicBezTo>
                  <a:cubicBezTo>
                    <a:pt x="66" y="191"/>
                    <a:pt x="66" y="191"/>
                    <a:pt x="66" y="191"/>
                  </a:cubicBezTo>
                  <a:cubicBezTo>
                    <a:pt x="67" y="191"/>
                    <a:pt x="67" y="191"/>
                    <a:pt x="67" y="191"/>
                  </a:cubicBezTo>
                  <a:cubicBezTo>
                    <a:pt x="67" y="191"/>
                    <a:pt x="67" y="191"/>
                    <a:pt x="67" y="191"/>
                  </a:cubicBezTo>
                  <a:cubicBezTo>
                    <a:pt x="68" y="192"/>
                    <a:pt x="68" y="192"/>
                    <a:pt x="68" y="192"/>
                  </a:cubicBezTo>
                  <a:cubicBezTo>
                    <a:pt x="69" y="192"/>
                    <a:pt x="69" y="192"/>
                    <a:pt x="69" y="192"/>
                  </a:cubicBezTo>
                  <a:cubicBezTo>
                    <a:pt x="69" y="192"/>
                    <a:pt x="69" y="192"/>
                    <a:pt x="69" y="192"/>
                  </a:cubicBezTo>
                  <a:cubicBezTo>
                    <a:pt x="69" y="193"/>
                    <a:pt x="69" y="193"/>
                    <a:pt x="69" y="193"/>
                  </a:cubicBezTo>
                  <a:cubicBezTo>
                    <a:pt x="69" y="193"/>
                    <a:pt x="69" y="193"/>
                    <a:pt x="69" y="193"/>
                  </a:cubicBezTo>
                  <a:cubicBezTo>
                    <a:pt x="68" y="193"/>
                    <a:pt x="68" y="193"/>
                    <a:pt x="68" y="193"/>
                  </a:cubicBezTo>
                  <a:cubicBezTo>
                    <a:pt x="68" y="193"/>
                    <a:pt x="68" y="193"/>
                    <a:pt x="68" y="193"/>
                  </a:cubicBezTo>
                  <a:cubicBezTo>
                    <a:pt x="68" y="194"/>
                    <a:pt x="68" y="194"/>
                    <a:pt x="68" y="194"/>
                  </a:cubicBezTo>
                  <a:cubicBezTo>
                    <a:pt x="67" y="193"/>
                    <a:pt x="67" y="193"/>
                    <a:pt x="67" y="193"/>
                  </a:cubicBezTo>
                  <a:cubicBezTo>
                    <a:pt x="66" y="193"/>
                    <a:pt x="66" y="193"/>
                    <a:pt x="66" y="193"/>
                  </a:cubicBezTo>
                  <a:cubicBezTo>
                    <a:pt x="66" y="192"/>
                    <a:pt x="66" y="192"/>
                    <a:pt x="66" y="192"/>
                  </a:cubicBezTo>
                  <a:cubicBezTo>
                    <a:pt x="65" y="192"/>
                    <a:pt x="65" y="192"/>
                    <a:pt x="65" y="192"/>
                  </a:cubicBezTo>
                  <a:cubicBezTo>
                    <a:pt x="65" y="193"/>
                    <a:pt x="65" y="193"/>
                    <a:pt x="65" y="193"/>
                  </a:cubicBezTo>
                  <a:cubicBezTo>
                    <a:pt x="65" y="193"/>
                    <a:pt x="65" y="193"/>
                    <a:pt x="65" y="193"/>
                  </a:cubicBezTo>
                  <a:cubicBezTo>
                    <a:pt x="65" y="194"/>
                    <a:pt x="65" y="194"/>
                    <a:pt x="65" y="194"/>
                  </a:cubicBezTo>
                  <a:cubicBezTo>
                    <a:pt x="65" y="194"/>
                    <a:pt x="65" y="194"/>
                    <a:pt x="65" y="194"/>
                  </a:cubicBezTo>
                  <a:cubicBezTo>
                    <a:pt x="66" y="194"/>
                    <a:pt x="66" y="194"/>
                    <a:pt x="66" y="194"/>
                  </a:cubicBezTo>
                  <a:cubicBezTo>
                    <a:pt x="66" y="195"/>
                    <a:pt x="66" y="195"/>
                    <a:pt x="66" y="195"/>
                  </a:cubicBezTo>
                  <a:cubicBezTo>
                    <a:pt x="66" y="195"/>
                    <a:pt x="66" y="195"/>
                    <a:pt x="66" y="195"/>
                  </a:cubicBezTo>
                  <a:cubicBezTo>
                    <a:pt x="66" y="195"/>
                    <a:pt x="66" y="195"/>
                    <a:pt x="66" y="195"/>
                  </a:cubicBezTo>
                  <a:cubicBezTo>
                    <a:pt x="66" y="195"/>
                    <a:pt x="66" y="195"/>
                    <a:pt x="66" y="195"/>
                  </a:cubicBezTo>
                  <a:cubicBezTo>
                    <a:pt x="65" y="195"/>
                    <a:pt x="65" y="195"/>
                    <a:pt x="65" y="195"/>
                  </a:cubicBezTo>
                  <a:cubicBezTo>
                    <a:pt x="64" y="194"/>
                    <a:pt x="64" y="194"/>
                    <a:pt x="64" y="194"/>
                  </a:cubicBezTo>
                  <a:cubicBezTo>
                    <a:pt x="64" y="194"/>
                    <a:pt x="64" y="194"/>
                    <a:pt x="64" y="194"/>
                  </a:cubicBezTo>
                  <a:cubicBezTo>
                    <a:pt x="64" y="194"/>
                    <a:pt x="64" y="194"/>
                    <a:pt x="64" y="194"/>
                  </a:cubicBezTo>
                  <a:cubicBezTo>
                    <a:pt x="64" y="195"/>
                    <a:pt x="64" y="195"/>
                    <a:pt x="64" y="195"/>
                  </a:cubicBezTo>
                  <a:cubicBezTo>
                    <a:pt x="65" y="195"/>
                    <a:pt x="65" y="195"/>
                    <a:pt x="65" y="195"/>
                  </a:cubicBezTo>
                  <a:cubicBezTo>
                    <a:pt x="65" y="195"/>
                    <a:pt x="65" y="195"/>
                    <a:pt x="65" y="195"/>
                  </a:cubicBezTo>
                  <a:cubicBezTo>
                    <a:pt x="66" y="196"/>
                    <a:pt x="66" y="196"/>
                    <a:pt x="66" y="196"/>
                  </a:cubicBezTo>
                  <a:cubicBezTo>
                    <a:pt x="66" y="196"/>
                    <a:pt x="66" y="196"/>
                    <a:pt x="66" y="196"/>
                  </a:cubicBezTo>
                  <a:cubicBezTo>
                    <a:pt x="65" y="196"/>
                    <a:pt x="65" y="196"/>
                    <a:pt x="65" y="196"/>
                  </a:cubicBezTo>
                  <a:cubicBezTo>
                    <a:pt x="64" y="196"/>
                    <a:pt x="64" y="196"/>
                    <a:pt x="64" y="196"/>
                  </a:cubicBezTo>
                  <a:cubicBezTo>
                    <a:pt x="64" y="196"/>
                    <a:pt x="64" y="196"/>
                    <a:pt x="64" y="196"/>
                  </a:cubicBezTo>
                  <a:cubicBezTo>
                    <a:pt x="64" y="195"/>
                    <a:pt x="64" y="195"/>
                    <a:pt x="64" y="195"/>
                  </a:cubicBezTo>
                  <a:cubicBezTo>
                    <a:pt x="63" y="195"/>
                    <a:pt x="63" y="195"/>
                    <a:pt x="63" y="195"/>
                  </a:cubicBezTo>
                  <a:cubicBezTo>
                    <a:pt x="63" y="195"/>
                    <a:pt x="63" y="195"/>
                    <a:pt x="63" y="195"/>
                  </a:cubicBezTo>
                  <a:cubicBezTo>
                    <a:pt x="63" y="195"/>
                    <a:pt x="63" y="195"/>
                    <a:pt x="63" y="195"/>
                  </a:cubicBezTo>
                  <a:cubicBezTo>
                    <a:pt x="63" y="195"/>
                    <a:pt x="63" y="195"/>
                    <a:pt x="63" y="195"/>
                  </a:cubicBezTo>
                  <a:cubicBezTo>
                    <a:pt x="63" y="196"/>
                    <a:pt x="63" y="196"/>
                    <a:pt x="63" y="196"/>
                  </a:cubicBezTo>
                  <a:cubicBezTo>
                    <a:pt x="63" y="196"/>
                    <a:pt x="63" y="196"/>
                    <a:pt x="63" y="196"/>
                  </a:cubicBezTo>
                  <a:cubicBezTo>
                    <a:pt x="63" y="197"/>
                    <a:pt x="63" y="197"/>
                    <a:pt x="63" y="197"/>
                  </a:cubicBezTo>
                  <a:cubicBezTo>
                    <a:pt x="63" y="197"/>
                    <a:pt x="63" y="197"/>
                    <a:pt x="63" y="197"/>
                  </a:cubicBezTo>
                  <a:cubicBezTo>
                    <a:pt x="65" y="197"/>
                    <a:pt x="65" y="197"/>
                    <a:pt x="65" y="197"/>
                  </a:cubicBezTo>
                  <a:cubicBezTo>
                    <a:pt x="65" y="197"/>
                    <a:pt x="65" y="197"/>
                    <a:pt x="65" y="197"/>
                  </a:cubicBezTo>
                  <a:cubicBezTo>
                    <a:pt x="65" y="197"/>
                    <a:pt x="65" y="197"/>
                    <a:pt x="65" y="197"/>
                  </a:cubicBezTo>
                  <a:cubicBezTo>
                    <a:pt x="65" y="198"/>
                    <a:pt x="65" y="198"/>
                    <a:pt x="65" y="198"/>
                  </a:cubicBezTo>
                  <a:cubicBezTo>
                    <a:pt x="65" y="198"/>
                    <a:pt x="65" y="198"/>
                    <a:pt x="65" y="198"/>
                  </a:cubicBezTo>
                  <a:cubicBezTo>
                    <a:pt x="65" y="198"/>
                    <a:pt x="65" y="198"/>
                    <a:pt x="65" y="198"/>
                  </a:cubicBezTo>
                  <a:cubicBezTo>
                    <a:pt x="64" y="198"/>
                    <a:pt x="64" y="198"/>
                    <a:pt x="64" y="198"/>
                  </a:cubicBezTo>
                  <a:cubicBezTo>
                    <a:pt x="64" y="198"/>
                    <a:pt x="64" y="198"/>
                    <a:pt x="64" y="198"/>
                  </a:cubicBezTo>
                  <a:cubicBezTo>
                    <a:pt x="63" y="198"/>
                    <a:pt x="63" y="198"/>
                    <a:pt x="63" y="198"/>
                  </a:cubicBezTo>
                  <a:cubicBezTo>
                    <a:pt x="62" y="198"/>
                    <a:pt x="62" y="198"/>
                    <a:pt x="62" y="198"/>
                  </a:cubicBezTo>
                  <a:cubicBezTo>
                    <a:pt x="62" y="197"/>
                    <a:pt x="62" y="197"/>
                    <a:pt x="62" y="197"/>
                  </a:cubicBezTo>
                  <a:cubicBezTo>
                    <a:pt x="62" y="197"/>
                    <a:pt x="62" y="197"/>
                    <a:pt x="62" y="197"/>
                  </a:cubicBezTo>
                  <a:cubicBezTo>
                    <a:pt x="62" y="197"/>
                    <a:pt x="62" y="197"/>
                    <a:pt x="62" y="197"/>
                  </a:cubicBezTo>
                  <a:cubicBezTo>
                    <a:pt x="62" y="197"/>
                    <a:pt x="62" y="197"/>
                    <a:pt x="62" y="197"/>
                  </a:cubicBezTo>
                  <a:cubicBezTo>
                    <a:pt x="62" y="198"/>
                    <a:pt x="62" y="198"/>
                    <a:pt x="62" y="198"/>
                  </a:cubicBezTo>
                  <a:cubicBezTo>
                    <a:pt x="61" y="198"/>
                    <a:pt x="61" y="198"/>
                    <a:pt x="61" y="198"/>
                  </a:cubicBezTo>
                  <a:cubicBezTo>
                    <a:pt x="61" y="198"/>
                    <a:pt x="61" y="198"/>
                    <a:pt x="61" y="198"/>
                  </a:cubicBezTo>
                  <a:cubicBezTo>
                    <a:pt x="60" y="198"/>
                    <a:pt x="60" y="198"/>
                    <a:pt x="60" y="198"/>
                  </a:cubicBezTo>
                  <a:cubicBezTo>
                    <a:pt x="60" y="198"/>
                    <a:pt x="60" y="198"/>
                    <a:pt x="60" y="198"/>
                  </a:cubicBezTo>
                  <a:cubicBezTo>
                    <a:pt x="60" y="198"/>
                    <a:pt x="60" y="198"/>
                    <a:pt x="60" y="198"/>
                  </a:cubicBezTo>
                  <a:cubicBezTo>
                    <a:pt x="59" y="198"/>
                    <a:pt x="59" y="198"/>
                    <a:pt x="59" y="198"/>
                  </a:cubicBezTo>
                  <a:cubicBezTo>
                    <a:pt x="59" y="198"/>
                    <a:pt x="59" y="198"/>
                    <a:pt x="59" y="198"/>
                  </a:cubicBezTo>
                  <a:cubicBezTo>
                    <a:pt x="59" y="199"/>
                    <a:pt x="59" y="199"/>
                    <a:pt x="59" y="199"/>
                  </a:cubicBezTo>
                  <a:cubicBezTo>
                    <a:pt x="61" y="199"/>
                    <a:pt x="61" y="199"/>
                    <a:pt x="61" y="199"/>
                  </a:cubicBezTo>
                  <a:cubicBezTo>
                    <a:pt x="62" y="199"/>
                    <a:pt x="62" y="199"/>
                    <a:pt x="62" y="199"/>
                  </a:cubicBezTo>
                  <a:cubicBezTo>
                    <a:pt x="62" y="200"/>
                    <a:pt x="62" y="200"/>
                    <a:pt x="62" y="200"/>
                  </a:cubicBezTo>
                  <a:cubicBezTo>
                    <a:pt x="62" y="201"/>
                    <a:pt x="62" y="201"/>
                    <a:pt x="62" y="201"/>
                  </a:cubicBezTo>
                  <a:cubicBezTo>
                    <a:pt x="62" y="201"/>
                    <a:pt x="62" y="201"/>
                    <a:pt x="62" y="201"/>
                  </a:cubicBezTo>
                  <a:cubicBezTo>
                    <a:pt x="62" y="201"/>
                    <a:pt x="62" y="201"/>
                    <a:pt x="62" y="201"/>
                  </a:cubicBezTo>
                  <a:cubicBezTo>
                    <a:pt x="61" y="201"/>
                    <a:pt x="61" y="201"/>
                    <a:pt x="61" y="201"/>
                  </a:cubicBezTo>
                  <a:cubicBezTo>
                    <a:pt x="60" y="200"/>
                    <a:pt x="60" y="200"/>
                    <a:pt x="60" y="200"/>
                  </a:cubicBezTo>
                  <a:cubicBezTo>
                    <a:pt x="60" y="200"/>
                    <a:pt x="60" y="200"/>
                    <a:pt x="60" y="200"/>
                  </a:cubicBezTo>
                  <a:cubicBezTo>
                    <a:pt x="59" y="200"/>
                    <a:pt x="59" y="200"/>
                    <a:pt x="59" y="200"/>
                  </a:cubicBezTo>
                  <a:cubicBezTo>
                    <a:pt x="59" y="200"/>
                    <a:pt x="59" y="200"/>
                    <a:pt x="59" y="200"/>
                  </a:cubicBezTo>
                  <a:cubicBezTo>
                    <a:pt x="60" y="200"/>
                    <a:pt x="60" y="200"/>
                    <a:pt x="60" y="200"/>
                  </a:cubicBezTo>
                  <a:cubicBezTo>
                    <a:pt x="60" y="200"/>
                    <a:pt x="60" y="200"/>
                    <a:pt x="60" y="200"/>
                  </a:cubicBezTo>
                  <a:cubicBezTo>
                    <a:pt x="61" y="201"/>
                    <a:pt x="61" y="201"/>
                    <a:pt x="61" y="201"/>
                  </a:cubicBezTo>
                  <a:cubicBezTo>
                    <a:pt x="62" y="202"/>
                    <a:pt x="62" y="202"/>
                    <a:pt x="62" y="202"/>
                  </a:cubicBezTo>
                  <a:cubicBezTo>
                    <a:pt x="62" y="202"/>
                    <a:pt x="62" y="202"/>
                    <a:pt x="62" y="202"/>
                  </a:cubicBezTo>
                  <a:cubicBezTo>
                    <a:pt x="61" y="203"/>
                    <a:pt x="61" y="203"/>
                    <a:pt x="61" y="203"/>
                  </a:cubicBezTo>
                  <a:cubicBezTo>
                    <a:pt x="62" y="203"/>
                    <a:pt x="62" y="203"/>
                    <a:pt x="62" y="203"/>
                  </a:cubicBezTo>
                  <a:cubicBezTo>
                    <a:pt x="62" y="203"/>
                    <a:pt x="62" y="203"/>
                    <a:pt x="62" y="203"/>
                  </a:cubicBezTo>
                  <a:cubicBezTo>
                    <a:pt x="61" y="204"/>
                    <a:pt x="61" y="204"/>
                    <a:pt x="61" y="204"/>
                  </a:cubicBezTo>
                  <a:cubicBezTo>
                    <a:pt x="61" y="204"/>
                    <a:pt x="61" y="204"/>
                    <a:pt x="61" y="204"/>
                  </a:cubicBezTo>
                  <a:cubicBezTo>
                    <a:pt x="61" y="205"/>
                    <a:pt x="61" y="205"/>
                    <a:pt x="61" y="205"/>
                  </a:cubicBezTo>
                  <a:cubicBezTo>
                    <a:pt x="60" y="205"/>
                    <a:pt x="60" y="205"/>
                    <a:pt x="60" y="205"/>
                  </a:cubicBezTo>
                  <a:cubicBezTo>
                    <a:pt x="60" y="205"/>
                    <a:pt x="60" y="205"/>
                    <a:pt x="60" y="205"/>
                  </a:cubicBezTo>
                  <a:cubicBezTo>
                    <a:pt x="59" y="204"/>
                    <a:pt x="59" y="204"/>
                    <a:pt x="59" y="204"/>
                  </a:cubicBezTo>
                  <a:cubicBezTo>
                    <a:pt x="59" y="204"/>
                    <a:pt x="59" y="204"/>
                    <a:pt x="59" y="204"/>
                  </a:cubicBezTo>
                  <a:cubicBezTo>
                    <a:pt x="58" y="204"/>
                    <a:pt x="58" y="204"/>
                    <a:pt x="58" y="204"/>
                  </a:cubicBezTo>
                  <a:cubicBezTo>
                    <a:pt x="59" y="204"/>
                    <a:pt x="59" y="204"/>
                    <a:pt x="59" y="204"/>
                  </a:cubicBezTo>
                  <a:cubicBezTo>
                    <a:pt x="59" y="205"/>
                    <a:pt x="59" y="205"/>
                    <a:pt x="59" y="205"/>
                  </a:cubicBezTo>
                  <a:cubicBezTo>
                    <a:pt x="60" y="205"/>
                    <a:pt x="60" y="205"/>
                    <a:pt x="60" y="205"/>
                  </a:cubicBezTo>
                  <a:cubicBezTo>
                    <a:pt x="60" y="205"/>
                    <a:pt x="60" y="205"/>
                    <a:pt x="60" y="205"/>
                  </a:cubicBezTo>
                  <a:cubicBezTo>
                    <a:pt x="60" y="206"/>
                    <a:pt x="60" y="206"/>
                    <a:pt x="60" y="206"/>
                  </a:cubicBezTo>
                  <a:cubicBezTo>
                    <a:pt x="59" y="206"/>
                    <a:pt x="59" y="206"/>
                    <a:pt x="59" y="206"/>
                  </a:cubicBezTo>
                  <a:cubicBezTo>
                    <a:pt x="59" y="205"/>
                    <a:pt x="59" y="205"/>
                    <a:pt x="59" y="205"/>
                  </a:cubicBezTo>
                  <a:cubicBezTo>
                    <a:pt x="59" y="205"/>
                    <a:pt x="59" y="205"/>
                    <a:pt x="59" y="205"/>
                  </a:cubicBezTo>
                  <a:cubicBezTo>
                    <a:pt x="58" y="206"/>
                    <a:pt x="58" y="206"/>
                    <a:pt x="58" y="206"/>
                  </a:cubicBezTo>
                  <a:cubicBezTo>
                    <a:pt x="59" y="206"/>
                    <a:pt x="59" y="206"/>
                    <a:pt x="59" y="206"/>
                  </a:cubicBezTo>
                  <a:cubicBezTo>
                    <a:pt x="59" y="206"/>
                    <a:pt x="59" y="206"/>
                    <a:pt x="59" y="206"/>
                  </a:cubicBezTo>
                  <a:cubicBezTo>
                    <a:pt x="59" y="207"/>
                    <a:pt x="59" y="207"/>
                    <a:pt x="59"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7" y="207"/>
                    <a:pt x="57" y="207"/>
                    <a:pt x="57" y="207"/>
                  </a:cubicBezTo>
                  <a:cubicBezTo>
                    <a:pt x="57" y="207"/>
                    <a:pt x="57" y="207"/>
                    <a:pt x="57" y="207"/>
                  </a:cubicBezTo>
                  <a:cubicBezTo>
                    <a:pt x="58" y="207"/>
                    <a:pt x="58" y="207"/>
                    <a:pt x="58" y="207"/>
                  </a:cubicBezTo>
                  <a:cubicBezTo>
                    <a:pt x="58" y="208"/>
                    <a:pt x="58" y="208"/>
                    <a:pt x="58" y="208"/>
                  </a:cubicBezTo>
                  <a:cubicBezTo>
                    <a:pt x="58" y="208"/>
                    <a:pt x="58" y="208"/>
                    <a:pt x="58" y="208"/>
                  </a:cubicBezTo>
                  <a:cubicBezTo>
                    <a:pt x="58" y="208"/>
                    <a:pt x="58" y="208"/>
                    <a:pt x="58" y="208"/>
                  </a:cubicBezTo>
                  <a:cubicBezTo>
                    <a:pt x="57" y="208"/>
                    <a:pt x="57" y="208"/>
                    <a:pt x="57" y="208"/>
                  </a:cubicBezTo>
                  <a:cubicBezTo>
                    <a:pt x="56" y="208"/>
                    <a:pt x="56" y="208"/>
                    <a:pt x="56" y="208"/>
                  </a:cubicBezTo>
                  <a:cubicBezTo>
                    <a:pt x="56" y="208"/>
                    <a:pt x="56" y="208"/>
                    <a:pt x="56" y="208"/>
                  </a:cubicBezTo>
                  <a:cubicBezTo>
                    <a:pt x="56" y="208"/>
                    <a:pt x="56" y="208"/>
                    <a:pt x="56" y="208"/>
                  </a:cubicBezTo>
                  <a:cubicBezTo>
                    <a:pt x="57" y="209"/>
                    <a:pt x="57" y="209"/>
                    <a:pt x="57" y="209"/>
                  </a:cubicBezTo>
                  <a:cubicBezTo>
                    <a:pt x="58" y="209"/>
                    <a:pt x="58" y="209"/>
                    <a:pt x="58" y="209"/>
                  </a:cubicBezTo>
                  <a:cubicBezTo>
                    <a:pt x="59" y="209"/>
                    <a:pt x="59" y="209"/>
                    <a:pt x="59" y="209"/>
                  </a:cubicBezTo>
                  <a:cubicBezTo>
                    <a:pt x="59" y="209"/>
                    <a:pt x="59" y="209"/>
                    <a:pt x="59" y="209"/>
                  </a:cubicBezTo>
                  <a:cubicBezTo>
                    <a:pt x="59" y="210"/>
                    <a:pt x="59" y="210"/>
                    <a:pt x="59" y="210"/>
                  </a:cubicBezTo>
                  <a:cubicBezTo>
                    <a:pt x="58" y="210"/>
                    <a:pt x="58" y="210"/>
                    <a:pt x="58" y="210"/>
                  </a:cubicBezTo>
                  <a:cubicBezTo>
                    <a:pt x="57" y="210"/>
                    <a:pt x="57" y="210"/>
                    <a:pt x="57" y="210"/>
                  </a:cubicBezTo>
                  <a:cubicBezTo>
                    <a:pt x="56" y="210"/>
                    <a:pt x="56" y="210"/>
                    <a:pt x="56" y="210"/>
                  </a:cubicBezTo>
                  <a:cubicBezTo>
                    <a:pt x="56" y="210"/>
                    <a:pt x="56" y="210"/>
                    <a:pt x="56" y="210"/>
                  </a:cubicBezTo>
                  <a:cubicBezTo>
                    <a:pt x="55" y="210"/>
                    <a:pt x="55" y="210"/>
                    <a:pt x="55" y="210"/>
                  </a:cubicBezTo>
                  <a:cubicBezTo>
                    <a:pt x="56" y="210"/>
                    <a:pt x="56" y="210"/>
                    <a:pt x="56" y="210"/>
                  </a:cubicBezTo>
                  <a:cubicBezTo>
                    <a:pt x="57" y="210"/>
                    <a:pt x="57" y="210"/>
                    <a:pt x="57" y="210"/>
                  </a:cubicBezTo>
                  <a:cubicBezTo>
                    <a:pt x="57" y="211"/>
                    <a:pt x="57" y="211"/>
                    <a:pt x="57" y="211"/>
                  </a:cubicBezTo>
                  <a:cubicBezTo>
                    <a:pt x="57" y="211"/>
                    <a:pt x="57" y="211"/>
                    <a:pt x="57" y="211"/>
                  </a:cubicBezTo>
                  <a:cubicBezTo>
                    <a:pt x="56" y="211"/>
                    <a:pt x="56" y="211"/>
                    <a:pt x="56" y="211"/>
                  </a:cubicBezTo>
                  <a:cubicBezTo>
                    <a:pt x="56" y="211"/>
                    <a:pt x="56" y="211"/>
                    <a:pt x="56" y="211"/>
                  </a:cubicBezTo>
                  <a:cubicBezTo>
                    <a:pt x="57" y="211"/>
                    <a:pt x="57" y="211"/>
                    <a:pt x="57" y="211"/>
                  </a:cubicBezTo>
                  <a:cubicBezTo>
                    <a:pt x="58" y="211"/>
                    <a:pt x="58" y="211"/>
                    <a:pt x="58" y="211"/>
                  </a:cubicBezTo>
                  <a:cubicBezTo>
                    <a:pt x="58" y="212"/>
                    <a:pt x="58" y="212"/>
                    <a:pt x="58" y="212"/>
                  </a:cubicBezTo>
                  <a:cubicBezTo>
                    <a:pt x="57" y="212"/>
                    <a:pt x="57" y="212"/>
                    <a:pt x="57" y="212"/>
                  </a:cubicBezTo>
                  <a:cubicBezTo>
                    <a:pt x="56" y="212"/>
                    <a:pt x="56" y="212"/>
                    <a:pt x="56" y="212"/>
                  </a:cubicBezTo>
                  <a:cubicBezTo>
                    <a:pt x="56" y="212"/>
                    <a:pt x="56" y="212"/>
                    <a:pt x="56" y="212"/>
                  </a:cubicBezTo>
                  <a:cubicBezTo>
                    <a:pt x="56" y="212"/>
                    <a:pt x="56" y="212"/>
                    <a:pt x="56" y="212"/>
                  </a:cubicBezTo>
                  <a:cubicBezTo>
                    <a:pt x="56" y="212"/>
                    <a:pt x="56" y="212"/>
                    <a:pt x="56" y="212"/>
                  </a:cubicBezTo>
                  <a:cubicBezTo>
                    <a:pt x="57" y="212"/>
                    <a:pt x="57" y="212"/>
                    <a:pt x="57" y="212"/>
                  </a:cubicBezTo>
                  <a:cubicBezTo>
                    <a:pt x="58" y="212"/>
                    <a:pt x="58" y="212"/>
                    <a:pt x="58" y="212"/>
                  </a:cubicBezTo>
                  <a:cubicBezTo>
                    <a:pt x="58" y="213"/>
                    <a:pt x="58" y="213"/>
                    <a:pt x="58" y="213"/>
                  </a:cubicBezTo>
                  <a:cubicBezTo>
                    <a:pt x="57" y="213"/>
                    <a:pt x="57" y="213"/>
                    <a:pt x="57" y="213"/>
                  </a:cubicBezTo>
                  <a:cubicBezTo>
                    <a:pt x="56" y="213"/>
                    <a:pt x="56" y="213"/>
                    <a:pt x="56" y="213"/>
                  </a:cubicBezTo>
                  <a:cubicBezTo>
                    <a:pt x="56" y="213"/>
                    <a:pt x="56" y="213"/>
                    <a:pt x="56" y="213"/>
                  </a:cubicBezTo>
                  <a:cubicBezTo>
                    <a:pt x="55" y="213"/>
                    <a:pt x="55" y="213"/>
                    <a:pt x="55" y="213"/>
                  </a:cubicBezTo>
                  <a:cubicBezTo>
                    <a:pt x="55" y="212"/>
                    <a:pt x="55" y="212"/>
                    <a:pt x="55" y="212"/>
                  </a:cubicBezTo>
                  <a:cubicBezTo>
                    <a:pt x="54" y="212"/>
                    <a:pt x="54" y="212"/>
                    <a:pt x="54" y="212"/>
                  </a:cubicBezTo>
                  <a:cubicBezTo>
                    <a:pt x="54" y="212"/>
                    <a:pt x="54" y="212"/>
                    <a:pt x="54" y="212"/>
                  </a:cubicBezTo>
                  <a:cubicBezTo>
                    <a:pt x="54" y="212"/>
                    <a:pt x="54" y="212"/>
                    <a:pt x="54" y="212"/>
                  </a:cubicBezTo>
                  <a:cubicBezTo>
                    <a:pt x="53" y="212"/>
                    <a:pt x="53" y="212"/>
                    <a:pt x="53" y="212"/>
                  </a:cubicBezTo>
                  <a:cubicBezTo>
                    <a:pt x="53" y="212"/>
                    <a:pt x="53" y="212"/>
                    <a:pt x="53" y="212"/>
                  </a:cubicBezTo>
                  <a:cubicBezTo>
                    <a:pt x="53" y="213"/>
                    <a:pt x="53" y="213"/>
                    <a:pt x="53" y="213"/>
                  </a:cubicBezTo>
                  <a:cubicBezTo>
                    <a:pt x="55" y="213"/>
                    <a:pt x="55" y="213"/>
                    <a:pt x="55" y="213"/>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6" y="214"/>
                    <a:pt x="56" y="214"/>
                    <a:pt x="56" y="214"/>
                  </a:cubicBezTo>
                  <a:cubicBezTo>
                    <a:pt x="56" y="215"/>
                    <a:pt x="56" y="215"/>
                    <a:pt x="56" y="215"/>
                  </a:cubicBezTo>
                  <a:cubicBezTo>
                    <a:pt x="57" y="215"/>
                    <a:pt x="57" y="215"/>
                    <a:pt x="57" y="215"/>
                  </a:cubicBezTo>
                  <a:cubicBezTo>
                    <a:pt x="57" y="215"/>
                    <a:pt x="57" y="215"/>
                    <a:pt x="57" y="215"/>
                  </a:cubicBezTo>
                  <a:cubicBezTo>
                    <a:pt x="56" y="215"/>
                    <a:pt x="56" y="215"/>
                    <a:pt x="56" y="215"/>
                  </a:cubicBezTo>
                  <a:cubicBezTo>
                    <a:pt x="56" y="215"/>
                    <a:pt x="56" y="215"/>
                    <a:pt x="56" y="215"/>
                  </a:cubicBezTo>
                  <a:cubicBezTo>
                    <a:pt x="56" y="216"/>
                    <a:pt x="56" y="216"/>
                    <a:pt x="56" y="216"/>
                  </a:cubicBezTo>
                  <a:cubicBezTo>
                    <a:pt x="55" y="216"/>
                    <a:pt x="55" y="216"/>
                    <a:pt x="55" y="216"/>
                  </a:cubicBezTo>
                  <a:close/>
                  <a:moveTo>
                    <a:pt x="54" y="216"/>
                  </a:moveTo>
                  <a:cubicBezTo>
                    <a:pt x="53" y="215"/>
                    <a:pt x="53" y="215"/>
                    <a:pt x="53" y="215"/>
                  </a:cubicBezTo>
                  <a:cubicBezTo>
                    <a:pt x="52" y="215"/>
                    <a:pt x="52" y="215"/>
                    <a:pt x="52" y="215"/>
                  </a:cubicBezTo>
                  <a:cubicBezTo>
                    <a:pt x="52" y="215"/>
                    <a:pt x="52" y="215"/>
                    <a:pt x="52" y="215"/>
                  </a:cubicBezTo>
                  <a:cubicBezTo>
                    <a:pt x="53" y="216"/>
                    <a:pt x="53" y="216"/>
                    <a:pt x="53" y="216"/>
                  </a:cubicBezTo>
                  <a:cubicBezTo>
                    <a:pt x="54" y="216"/>
                    <a:pt x="54" y="216"/>
                    <a:pt x="54" y="216"/>
                  </a:cubicBezTo>
                  <a:cubicBezTo>
                    <a:pt x="54" y="216"/>
                    <a:pt x="54" y="216"/>
                    <a:pt x="54" y="216"/>
                  </a:cubicBezTo>
                  <a:close/>
                  <a:moveTo>
                    <a:pt x="124" y="146"/>
                  </a:moveTo>
                  <a:cubicBezTo>
                    <a:pt x="124" y="146"/>
                    <a:pt x="124" y="146"/>
                    <a:pt x="124" y="146"/>
                  </a:cubicBezTo>
                  <a:cubicBezTo>
                    <a:pt x="125" y="146"/>
                    <a:pt x="125" y="146"/>
                    <a:pt x="125" y="146"/>
                  </a:cubicBezTo>
                  <a:cubicBezTo>
                    <a:pt x="127" y="146"/>
                    <a:pt x="127" y="146"/>
                    <a:pt x="127" y="146"/>
                  </a:cubicBezTo>
                  <a:cubicBezTo>
                    <a:pt x="129" y="146"/>
                    <a:pt x="129" y="146"/>
                    <a:pt x="129" y="146"/>
                  </a:cubicBezTo>
                  <a:cubicBezTo>
                    <a:pt x="129" y="145"/>
                    <a:pt x="129" y="145"/>
                    <a:pt x="129" y="145"/>
                  </a:cubicBezTo>
                  <a:cubicBezTo>
                    <a:pt x="130" y="145"/>
                    <a:pt x="130" y="145"/>
                    <a:pt x="130" y="145"/>
                  </a:cubicBezTo>
                  <a:cubicBezTo>
                    <a:pt x="131" y="146"/>
                    <a:pt x="131" y="146"/>
                    <a:pt x="131" y="146"/>
                  </a:cubicBezTo>
                  <a:cubicBezTo>
                    <a:pt x="132" y="145"/>
                    <a:pt x="132" y="145"/>
                    <a:pt x="132" y="145"/>
                  </a:cubicBezTo>
                  <a:cubicBezTo>
                    <a:pt x="133" y="146"/>
                    <a:pt x="133" y="146"/>
                    <a:pt x="133" y="146"/>
                  </a:cubicBezTo>
                  <a:cubicBezTo>
                    <a:pt x="134" y="145"/>
                    <a:pt x="134" y="145"/>
                    <a:pt x="134" y="145"/>
                  </a:cubicBezTo>
                  <a:cubicBezTo>
                    <a:pt x="134" y="143"/>
                    <a:pt x="134" y="143"/>
                    <a:pt x="134" y="143"/>
                  </a:cubicBezTo>
                  <a:cubicBezTo>
                    <a:pt x="133" y="142"/>
                    <a:pt x="133" y="142"/>
                    <a:pt x="133" y="142"/>
                  </a:cubicBezTo>
                  <a:cubicBezTo>
                    <a:pt x="133" y="141"/>
                    <a:pt x="133" y="141"/>
                    <a:pt x="133" y="141"/>
                  </a:cubicBezTo>
                  <a:cubicBezTo>
                    <a:pt x="132" y="141"/>
                    <a:pt x="132" y="141"/>
                    <a:pt x="132" y="141"/>
                  </a:cubicBezTo>
                  <a:cubicBezTo>
                    <a:pt x="130" y="142"/>
                    <a:pt x="130" y="142"/>
                    <a:pt x="130" y="142"/>
                  </a:cubicBezTo>
                  <a:cubicBezTo>
                    <a:pt x="127" y="143"/>
                    <a:pt x="127" y="143"/>
                    <a:pt x="127" y="143"/>
                  </a:cubicBezTo>
                  <a:cubicBezTo>
                    <a:pt x="127" y="143"/>
                    <a:pt x="127" y="143"/>
                    <a:pt x="127" y="143"/>
                  </a:cubicBezTo>
                  <a:cubicBezTo>
                    <a:pt x="126" y="144"/>
                    <a:pt x="126" y="144"/>
                    <a:pt x="126" y="144"/>
                  </a:cubicBezTo>
                  <a:cubicBezTo>
                    <a:pt x="125" y="145"/>
                    <a:pt x="125" y="145"/>
                    <a:pt x="125" y="145"/>
                  </a:cubicBezTo>
                  <a:cubicBezTo>
                    <a:pt x="124" y="145"/>
                    <a:pt x="124" y="145"/>
                    <a:pt x="124" y="145"/>
                  </a:cubicBezTo>
                  <a:cubicBezTo>
                    <a:pt x="124" y="145"/>
                    <a:pt x="124" y="145"/>
                    <a:pt x="124" y="145"/>
                  </a:cubicBezTo>
                  <a:cubicBezTo>
                    <a:pt x="124" y="146"/>
                    <a:pt x="124" y="146"/>
                    <a:pt x="124" y="146"/>
                  </a:cubicBezTo>
                  <a:close/>
                  <a:moveTo>
                    <a:pt x="57" y="211"/>
                  </a:moveTo>
                  <a:cubicBezTo>
                    <a:pt x="58" y="211"/>
                    <a:pt x="58" y="211"/>
                    <a:pt x="58" y="211"/>
                  </a:cubicBezTo>
                  <a:cubicBezTo>
                    <a:pt x="58" y="211"/>
                    <a:pt x="58" y="211"/>
                    <a:pt x="58" y="211"/>
                  </a:cubicBezTo>
                  <a:cubicBezTo>
                    <a:pt x="58" y="210"/>
                    <a:pt x="58" y="210"/>
                    <a:pt x="58" y="210"/>
                  </a:cubicBezTo>
                  <a:cubicBezTo>
                    <a:pt x="58" y="210"/>
                    <a:pt x="58" y="210"/>
                    <a:pt x="58" y="210"/>
                  </a:cubicBezTo>
                  <a:cubicBezTo>
                    <a:pt x="57" y="211"/>
                    <a:pt x="57" y="211"/>
                    <a:pt x="57" y="211"/>
                  </a:cubicBezTo>
                  <a:close/>
                  <a:moveTo>
                    <a:pt x="62" y="203"/>
                  </a:moveTo>
                  <a:cubicBezTo>
                    <a:pt x="62" y="203"/>
                    <a:pt x="62" y="203"/>
                    <a:pt x="62" y="203"/>
                  </a:cubicBezTo>
                  <a:cubicBezTo>
                    <a:pt x="62" y="202"/>
                    <a:pt x="62" y="202"/>
                    <a:pt x="62" y="202"/>
                  </a:cubicBezTo>
                  <a:cubicBezTo>
                    <a:pt x="62" y="203"/>
                    <a:pt x="62" y="203"/>
                    <a:pt x="62" y="203"/>
                  </a:cubicBezTo>
                  <a:close/>
                  <a:moveTo>
                    <a:pt x="62" y="202"/>
                  </a:moveTo>
                  <a:cubicBezTo>
                    <a:pt x="62" y="202"/>
                    <a:pt x="62" y="202"/>
                    <a:pt x="62" y="202"/>
                  </a:cubicBezTo>
                  <a:cubicBezTo>
                    <a:pt x="63" y="202"/>
                    <a:pt x="63" y="202"/>
                    <a:pt x="63" y="202"/>
                  </a:cubicBezTo>
                  <a:cubicBezTo>
                    <a:pt x="63" y="201"/>
                    <a:pt x="63" y="201"/>
                    <a:pt x="63" y="201"/>
                  </a:cubicBezTo>
                  <a:cubicBezTo>
                    <a:pt x="62" y="202"/>
                    <a:pt x="62" y="202"/>
                    <a:pt x="62" y="202"/>
                  </a:cubicBezTo>
                  <a:close/>
                  <a:moveTo>
                    <a:pt x="63" y="200"/>
                  </a:moveTo>
                  <a:cubicBezTo>
                    <a:pt x="63" y="200"/>
                    <a:pt x="63" y="200"/>
                    <a:pt x="63" y="200"/>
                  </a:cubicBezTo>
                  <a:cubicBezTo>
                    <a:pt x="63" y="200"/>
                    <a:pt x="63" y="200"/>
                    <a:pt x="63" y="200"/>
                  </a:cubicBezTo>
                  <a:cubicBezTo>
                    <a:pt x="63" y="200"/>
                    <a:pt x="63" y="200"/>
                    <a:pt x="63" y="200"/>
                  </a:cubicBezTo>
                  <a:cubicBezTo>
                    <a:pt x="63" y="200"/>
                    <a:pt x="63" y="200"/>
                    <a:pt x="63" y="200"/>
                  </a:cubicBezTo>
                  <a:cubicBezTo>
                    <a:pt x="63" y="200"/>
                    <a:pt x="63" y="200"/>
                    <a:pt x="63" y="200"/>
                  </a:cubicBezTo>
                  <a:close/>
                  <a:moveTo>
                    <a:pt x="62" y="198"/>
                  </a:moveTo>
                  <a:cubicBezTo>
                    <a:pt x="62" y="199"/>
                    <a:pt x="62" y="199"/>
                    <a:pt x="62" y="199"/>
                  </a:cubicBezTo>
                  <a:cubicBezTo>
                    <a:pt x="63" y="199"/>
                    <a:pt x="63" y="199"/>
                    <a:pt x="63" y="199"/>
                  </a:cubicBezTo>
                  <a:cubicBezTo>
                    <a:pt x="63" y="199"/>
                    <a:pt x="63" y="199"/>
                    <a:pt x="63" y="199"/>
                  </a:cubicBezTo>
                  <a:cubicBezTo>
                    <a:pt x="64" y="199"/>
                    <a:pt x="64" y="199"/>
                    <a:pt x="64" y="199"/>
                  </a:cubicBezTo>
                  <a:cubicBezTo>
                    <a:pt x="64" y="199"/>
                    <a:pt x="64" y="199"/>
                    <a:pt x="64" y="199"/>
                  </a:cubicBezTo>
                  <a:cubicBezTo>
                    <a:pt x="64" y="199"/>
                    <a:pt x="64" y="199"/>
                    <a:pt x="64" y="199"/>
                  </a:cubicBezTo>
                  <a:cubicBezTo>
                    <a:pt x="63" y="199"/>
                    <a:pt x="63" y="199"/>
                    <a:pt x="63" y="199"/>
                  </a:cubicBezTo>
                  <a:cubicBezTo>
                    <a:pt x="62" y="198"/>
                    <a:pt x="62" y="198"/>
                    <a:pt x="62" y="198"/>
                  </a:cubicBezTo>
                  <a:cubicBezTo>
                    <a:pt x="62" y="198"/>
                    <a:pt x="62" y="198"/>
                    <a:pt x="62" y="198"/>
                  </a:cubicBezTo>
                  <a:close/>
                  <a:moveTo>
                    <a:pt x="66" y="198"/>
                  </a:moveTo>
                  <a:cubicBezTo>
                    <a:pt x="66" y="198"/>
                    <a:pt x="66" y="198"/>
                    <a:pt x="66" y="198"/>
                  </a:cubicBezTo>
                  <a:cubicBezTo>
                    <a:pt x="66" y="197"/>
                    <a:pt x="66" y="197"/>
                    <a:pt x="66" y="197"/>
                  </a:cubicBezTo>
                  <a:cubicBezTo>
                    <a:pt x="66" y="197"/>
                    <a:pt x="66" y="197"/>
                    <a:pt x="66" y="197"/>
                  </a:cubicBezTo>
                  <a:cubicBezTo>
                    <a:pt x="66" y="198"/>
                    <a:pt x="66" y="198"/>
                    <a:pt x="66" y="198"/>
                  </a:cubicBezTo>
                  <a:close/>
                  <a:moveTo>
                    <a:pt x="65" y="193"/>
                  </a:moveTo>
                  <a:cubicBezTo>
                    <a:pt x="65" y="193"/>
                    <a:pt x="65" y="193"/>
                    <a:pt x="65" y="193"/>
                  </a:cubicBezTo>
                  <a:cubicBezTo>
                    <a:pt x="66" y="194"/>
                    <a:pt x="66" y="194"/>
                    <a:pt x="66" y="194"/>
                  </a:cubicBezTo>
                  <a:cubicBezTo>
                    <a:pt x="67" y="194"/>
                    <a:pt x="67" y="194"/>
                    <a:pt x="67" y="194"/>
                  </a:cubicBezTo>
                  <a:cubicBezTo>
                    <a:pt x="67" y="195"/>
                    <a:pt x="67" y="195"/>
                    <a:pt x="67" y="195"/>
                  </a:cubicBezTo>
                  <a:cubicBezTo>
                    <a:pt x="67" y="194"/>
                    <a:pt x="67" y="194"/>
                    <a:pt x="67" y="194"/>
                  </a:cubicBezTo>
                  <a:cubicBezTo>
                    <a:pt x="67" y="194"/>
                    <a:pt x="67" y="194"/>
                    <a:pt x="67" y="194"/>
                  </a:cubicBezTo>
                  <a:cubicBezTo>
                    <a:pt x="66" y="194"/>
                    <a:pt x="66" y="194"/>
                    <a:pt x="66" y="194"/>
                  </a:cubicBezTo>
                  <a:cubicBezTo>
                    <a:pt x="66" y="193"/>
                    <a:pt x="66" y="193"/>
                    <a:pt x="66" y="193"/>
                  </a:cubicBezTo>
                  <a:cubicBezTo>
                    <a:pt x="65" y="193"/>
                    <a:pt x="65" y="193"/>
                    <a:pt x="65" y="193"/>
                  </a:cubicBezTo>
                  <a:close/>
                  <a:moveTo>
                    <a:pt x="71" y="184"/>
                  </a:moveTo>
                  <a:cubicBezTo>
                    <a:pt x="71" y="185"/>
                    <a:pt x="71" y="185"/>
                    <a:pt x="71" y="185"/>
                  </a:cubicBezTo>
                  <a:cubicBezTo>
                    <a:pt x="72" y="185"/>
                    <a:pt x="72" y="185"/>
                    <a:pt x="72" y="185"/>
                  </a:cubicBezTo>
                  <a:cubicBezTo>
                    <a:pt x="71" y="186"/>
                    <a:pt x="71" y="186"/>
                    <a:pt x="71" y="186"/>
                  </a:cubicBezTo>
                  <a:cubicBezTo>
                    <a:pt x="72" y="187"/>
                    <a:pt x="72" y="187"/>
                    <a:pt x="72" y="187"/>
                  </a:cubicBezTo>
                  <a:cubicBezTo>
                    <a:pt x="72" y="187"/>
                    <a:pt x="72" y="187"/>
                    <a:pt x="72" y="187"/>
                  </a:cubicBezTo>
                  <a:cubicBezTo>
                    <a:pt x="72" y="186"/>
                    <a:pt x="72" y="186"/>
                    <a:pt x="72" y="186"/>
                  </a:cubicBezTo>
                  <a:cubicBezTo>
                    <a:pt x="72" y="185"/>
                    <a:pt x="72" y="185"/>
                    <a:pt x="72" y="185"/>
                  </a:cubicBezTo>
                  <a:cubicBezTo>
                    <a:pt x="72" y="185"/>
                    <a:pt x="72" y="185"/>
                    <a:pt x="72" y="185"/>
                  </a:cubicBezTo>
                  <a:cubicBezTo>
                    <a:pt x="71" y="184"/>
                    <a:pt x="71" y="184"/>
                    <a:pt x="71" y="184"/>
                  </a:cubicBezTo>
                  <a:cubicBezTo>
                    <a:pt x="71" y="184"/>
                    <a:pt x="71" y="184"/>
                    <a:pt x="71" y="184"/>
                  </a:cubicBezTo>
                  <a:cubicBezTo>
                    <a:pt x="71" y="184"/>
                    <a:pt x="71" y="184"/>
                    <a:pt x="71" y="184"/>
                  </a:cubicBezTo>
                  <a:close/>
                  <a:moveTo>
                    <a:pt x="75" y="181"/>
                  </a:moveTo>
                  <a:cubicBezTo>
                    <a:pt x="75" y="182"/>
                    <a:pt x="75" y="182"/>
                    <a:pt x="75" y="182"/>
                  </a:cubicBezTo>
                  <a:cubicBezTo>
                    <a:pt x="76" y="182"/>
                    <a:pt x="76" y="182"/>
                    <a:pt x="76" y="182"/>
                  </a:cubicBezTo>
                  <a:cubicBezTo>
                    <a:pt x="76" y="182"/>
                    <a:pt x="76" y="182"/>
                    <a:pt x="76" y="182"/>
                  </a:cubicBezTo>
                  <a:cubicBezTo>
                    <a:pt x="76" y="181"/>
                    <a:pt x="76" y="181"/>
                    <a:pt x="76" y="181"/>
                  </a:cubicBezTo>
                  <a:cubicBezTo>
                    <a:pt x="75" y="181"/>
                    <a:pt x="75" y="181"/>
                    <a:pt x="75" y="181"/>
                  </a:cubicBezTo>
                  <a:close/>
                  <a:moveTo>
                    <a:pt x="76" y="181"/>
                  </a:moveTo>
                  <a:cubicBezTo>
                    <a:pt x="77" y="181"/>
                    <a:pt x="77" y="181"/>
                    <a:pt x="77" y="181"/>
                  </a:cubicBezTo>
                  <a:cubicBezTo>
                    <a:pt x="77" y="181"/>
                    <a:pt x="77" y="181"/>
                    <a:pt x="77" y="181"/>
                  </a:cubicBezTo>
                  <a:cubicBezTo>
                    <a:pt x="76" y="180"/>
                    <a:pt x="76" y="180"/>
                    <a:pt x="76" y="180"/>
                  </a:cubicBezTo>
                  <a:cubicBezTo>
                    <a:pt x="76" y="181"/>
                    <a:pt x="76" y="181"/>
                    <a:pt x="76" y="181"/>
                  </a:cubicBezTo>
                  <a:close/>
                  <a:moveTo>
                    <a:pt x="83" y="180"/>
                  </a:moveTo>
                  <a:cubicBezTo>
                    <a:pt x="84" y="180"/>
                    <a:pt x="84" y="180"/>
                    <a:pt x="84" y="180"/>
                  </a:cubicBezTo>
                  <a:cubicBezTo>
                    <a:pt x="85" y="180"/>
                    <a:pt x="85" y="180"/>
                    <a:pt x="85" y="180"/>
                  </a:cubicBezTo>
                  <a:cubicBezTo>
                    <a:pt x="85" y="179"/>
                    <a:pt x="85" y="179"/>
                    <a:pt x="85" y="179"/>
                  </a:cubicBezTo>
                  <a:cubicBezTo>
                    <a:pt x="84" y="178"/>
                    <a:pt x="84" y="178"/>
                    <a:pt x="84" y="178"/>
                  </a:cubicBezTo>
                  <a:cubicBezTo>
                    <a:pt x="84" y="178"/>
                    <a:pt x="84" y="178"/>
                    <a:pt x="84" y="178"/>
                  </a:cubicBezTo>
                  <a:cubicBezTo>
                    <a:pt x="84" y="178"/>
                    <a:pt x="84" y="178"/>
                    <a:pt x="84" y="178"/>
                  </a:cubicBezTo>
                  <a:cubicBezTo>
                    <a:pt x="83" y="178"/>
                    <a:pt x="83" y="178"/>
                    <a:pt x="83" y="178"/>
                  </a:cubicBezTo>
                  <a:cubicBezTo>
                    <a:pt x="83" y="178"/>
                    <a:pt x="83" y="178"/>
                    <a:pt x="83" y="178"/>
                  </a:cubicBezTo>
                  <a:cubicBezTo>
                    <a:pt x="83" y="179"/>
                    <a:pt x="83" y="179"/>
                    <a:pt x="83" y="179"/>
                  </a:cubicBezTo>
                  <a:cubicBezTo>
                    <a:pt x="82" y="179"/>
                    <a:pt x="82" y="179"/>
                    <a:pt x="82" y="179"/>
                  </a:cubicBezTo>
                  <a:cubicBezTo>
                    <a:pt x="83" y="180"/>
                    <a:pt x="83" y="180"/>
                    <a:pt x="83" y="180"/>
                  </a:cubicBezTo>
                  <a:cubicBezTo>
                    <a:pt x="83" y="180"/>
                    <a:pt x="83" y="180"/>
                    <a:pt x="83" y="180"/>
                  </a:cubicBezTo>
                  <a:cubicBezTo>
                    <a:pt x="83" y="180"/>
                    <a:pt x="83" y="180"/>
                    <a:pt x="83" y="180"/>
                  </a:cubicBezTo>
                  <a:close/>
                  <a:moveTo>
                    <a:pt x="86" y="180"/>
                  </a:moveTo>
                  <a:cubicBezTo>
                    <a:pt x="86" y="179"/>
                    <a:pt x="86" y="179"/>
                    <a:pt x="86" y="179"/>
                  </a:cubicBezTo>
                  <a:cubicBezTo>
                    <a:pt x="86" y="179"/>
                    <a:pt x="86" y="179"/>
                    <a:pt x="86" y="179"/>
                  </a:cubicBezTo>
                  <a:cubicBezTo>
                    <a:pt x="86" y="179"/>
                    <a:pt x="86" y="179"/>
                    <a:pt x="86" y="179"/>
                  </a:cubicBezTo>
                  <a:cubicBezTo>
                    <a:pt x="86" y="179"/>
                    <a:pt x="86" y="179"/>
                    <a:pt x="86" y="179"/>
                  </a:cubicBezTo>
                  <a:cubicBezTo>
                    <a:pt x="86" y="180"/>
                    <a:pt x="86" y="180"/>
                    <a:pt x="86" y="180"/>
                  </a:cubicBezTo>
                  <a:cubicBezTo>
                    <a:pt x="86" y="180"/>
                    <a:pt x="86" y="180"/>
                    <a:pt x="86" y="180"/>
                  </a:cubicBezTo>
                  <a:close/>
                  <a:moveTo>
                    <a:pt x="139" y="153"/>
                  </a:moveTo>
                  <a:cubicBezTo>
                    <a:pt x="139" y="153"/>
                    <a:pt x="139" y="153"/>
                    <a:pt x="139" y="153"/>
                  </a:cubicBezTo>
                  <a:cubicBezTo>
                    <a:pt x="139" y="153"/>
                    <a:pt x="139" y="153"/>
                    <a:pt x="139" y="153"/>
                  </a:cubicBezTo>
                  <a:cubicBezTo>
                    <a:pt x="139" y="153"/>
                    <a:pt x="139" y="153"/>
                    <a:pt x="139" y="153"/>
                  </a:cubicBezTo>
                  <a:cubicBezTo>
                    <a:pt x="139" y="153"/>
                    <a:pt x="139" y="153"/>
                    <a:pt x="139" y="153"/>
                  </a:cubicBezTo>
                  <a:cubicBezTo>
                    <a:pt x="139" y="153"/>
                    <a:pt x="139" y="153"/>
                    <a:pt x="139" y="153"/>
                  </a:cubicBezTo>
                  <a:close/>
                  <a:moveTo>
                    <a:pt x="129" y="146"/>
                  </a:moveTo>
                  <a:cubicBezTo>
                    <a:pt x="130" y="146"/>
                    <a:pt x="130" y="146"/>
                    <a:pt x="130" y="146"/>
                  </a:cubicBezTo>
                  <a:cubicBezTo>
                    <a:pt x="130" y="146"/>
                    <a:pt x="130" y="146"/>
                    <a:pt x="130" y="146"/>
                  </a:cubicBezTo>
                  <a:cubicBezTo>
                    <a:pt x="130" y="146"/>
                    <a:pt x="130" y="146"/>
                    <a:pt x="130" y="146"/>
                  </a:cubicBezTo>
                  <a:cubicBezTo>
                    <a:pt x="130" y="146"/>
                    <a:pt x="130" y="146"/>
                    <a:pt x="130" y="146"/>
                  </a:cubicBezTo>
                  <a:cubicBezTo>
                    <a:pt x="130" y="146"/>
                    <a:pt x="129" y="146"/>
                    <a:pt x="129" y="146"/>
                  </a:cubicBezTo>
                  <a:close/>
                  <a:moveTo>
                    <a:pt x="125" y="143"/>
                  </a:moveTo>
                  <a:cubicBezTo>
                    <a:pt x="126" y="143"/>
                    <a:pt x="126" y="143"/>
                    <a:pt x="126" y="143"/>
                  </a:cubicBezTo>
                  <a:cubicBezTo>
                    <a:pt x="126" y="143"/>
                    <a:pt x="126" y="143"/>
                    <a:pt x="126" y="143"/>
                  </a:cubicBezTo>
                  <a:cubicBezTo>
                    <a:pt x="126" y="143"/>
                    <a:pt x="126" y="143"/>
                    <a:pt x="126" y="143"/>
                  </a:cubicBezTo>
                  <a:cubicBezTo>
                    <a:pt x="126" y="143"/>
                    <a:pt x="126" y="143"/>
                    <a:pt x="126" y="143"/>
                  </a:cubicBezTo>
                  <a:cubicBezTo>
                    <a:pt x="125" y="143"/>
                    <a:pt x="125" y="143"/>
                    <a:pt x="125" y="143"/>
                  </a:cubicBezTo>
                  <a:close/>
                  <a:moveTo>
                    <a:pt x="133" y="141"/>
                  </a:moveTo>
                  <a:cubicBezTo>
                    <a:pt x="133" y="141"/>
                    <a:pt x="133" y="141"/>
                    <a:pt x="133" y="141"/>
                  </a:cubicBezTo>
                  <a:cubicBezTo>
                    <a:pt x="134" y="142"/>
                    <a:pt x="134" y="142"/>
                    <a:pt x="134" y="142"/>
                  </a:cubicBezTo>
                  <a:cubicBezTo>
                    <a:pt x="134" y="141"/>
                    <a:pt x="134" y="141"/>
                    <a:pt x="134" y="141"/>
                  </a:cubicBezTo>
                  <a:cubicBezTo>
                    <a:pt x="134" y="141"/>
                    <a:pt x="134" y="141"/>
                    <a:pt x="134" y="141"/>
                  </a:cubicBezTo>
                  <a:cubicBezTo>
                    <a:pt x="134" y="141"/>
                    <a:pt x="134" y="141"/>
                    <a:pt x="134" y="141"/>
                  </a:cubicBezTo>
                  <a:cubicBezTo>
                    <a:pt x="133" y="141"/>
                    <a:pt x="133" y="141"/>
                    <a:pt x="133" y="141"/>
                  </a:cubicBezTo>
                  <a:close/>
                  <a:moveTo>
                    <a:pt x="139" y="126"/>
                  </a:moveTo>
                  <a:cubicBezTo>
                    <a:pt x="139" y="126"/>
                    <a:pt x="139" y="126"/>
                    <a:pt x="139" y="126"/>
                  </a:cubicBezTo>
                  <a:cubicBezTo>
                    <a:pt x="139" y="127"/>
                    <a:pt x="139" y="127"/>
                    <a:pt x="139" y="127"/>
                  </a:cubicBezTo>
                  <a:cubicBezTo>
                    <a:pt x="139" y="127"/>
                    <a:pt x="139" y="127"/>
                    <a:pt x="139" y="127"/>
                  </a:cubicBezTo>
                  <a:cubicBezTo>
                    <a:pt x="140" y="128"/>
                    <a:pt x="140" y="128"/>
                    <a:pt x="140" y="128"/>
                  </a:cubicBezTo>
                  <a:cubicBezTo>
                    <a:pt x="140" y="129"/>
                    <a:pt x="140" y="129"/>
                    <a:pt x="140" y="129"/>
                  </a:cubicBezTo>
                  <a:cubicBezTo>
                    <a:pt x="141" y="129"/>
                    <a:pt x="141" y="129"/>
                    <a:pt x="141" y="129"/>
                  </a:cubicBezTo>
                  <a:cubicBezTo>
                    <a:pt x="142" y="130"/>
                    <a:pt x="142" y="130"/>
                    <a:pt x="142" y="130"/>
                  </a:cubicBezTo>
                  <a:cubicBezTo>
                    <a:pt x="143" y="131"/>
                    <a:pt x="143" y="131"/>
                    <a:pt x="143" y="131"/>
                  </a:cubicBezTo>
                  <a:cubicBezTo>
                    <a:pt x="144" y="131"/>
                    <a:pt x="144" y="131"/>
                    <a:pt x="144" y="131"/>
                  </a:cubicBezTo>
                  <a:cubicBezTo>
                    <a:pt x="144" y="131"/>
                    <a:pt x="144" y="131"/>
                    <a:pt x="144" y="131"/>
                  </a:cubicBezTo>
                  <a:cubicBezTo>
                    <a:pt x="144" y="132"/>
                    <a:pt x="144" y="132"/>
                    <a:pt x="144" y="132"/>
                  </a:cubicBezTo>
                  <a:cubicBezTo>
                    <a:pt x="145" y="132"/>
                    <a:pt x="145" y="132"/>
                    <a:pt x="145" y="132"/>
                  </a:cubicBezTo>
                  <a:cubicBezTo>
                    <a:pt x="145" y="132"/>
                    <a:pt x="145" y="132"/>
                    <a:pt x="145" y="132"/>
                  </a:cubicBezTo>
                  <a:cubicBezTo>
                    <a:pt x="145" y="131"/>
                    <a:pt x="145" y="131"/>
                    <a:pt x="145" y="131"/>
                  </a:cubicBezTo>
                  <a:cubicBezTo>
                    <a:pt x="146" y="131"/>
                    <a:pt x="146" y="131"/>
                    <a:pt x="146" y="131"/>
                  </a:cubicBezTo>
                  <a:cubicBezTo>
                    <a:pt x="145" y="130"/>
                    <a:pt x="145" y="130"/>
                    <a:pt x="145" y="130"/>
                  </a:cubicBezTo>
                  <a:cubicBezTo>
                    <a:pt x="144" y="130"/>
                    <a:pt x="144" y="130"/>
                    <a:pt x="144" y="130"/>
                  </a:cubicBezTo>
                  <a:cubicBezTo>
                    <a:pt x="144" y="130"/>
                    <a:pt x="144" y="130"/>
                    <a:pt x="144" y="130"/>
                  </a:cubicBezTo>
                  <a:cubicBezTo>
                    <a:pt x="143" y="129"/>
                    <a:pt x="143" y="129"/>
                    <a:pt x="143" y="129"/>
                  </a:cubicBezTo>
                  <a:cubicBezTo>
                    <a:pt x="144" y="129"/>
                    <a:pt x="144" y="129"/>
                    <a:pt x="144" y="129"/>
                  </a:cubicBezTo>
                  <a:cubicBezTo>
                    <a:pt x="144" y="129"/>
                    <a:pt x="144" y="129"/>
                    <a:pt x="144" y="129"/>
                  </a:cubicBezTo>
                  <a:cubicBezTo>
                    <a:pt x="145" y="129"/>
                    <a:pt x="145" y="129"/>
                    <a:pt x="145" y="129"/>
                  </a:cubicBezTo>
                  <a:cubicBezTo>
                    <a:pt x="145" y="129"/>
                    <a:pt x="145" y="129"/>
                    <a:pt x="145" y="129"/>
                  </a:cubicBezTo>
                  <a:cubicBezTo>
                    <a:pt x="146" y="129"/>
                    <a:pt x="146" y="129"/>
                    <a:pt x="146" y="129"/>
                  </a:cubicBezTo>
                  <a:cubicBezTo>
                    <a:pt x="146" y="130"/>
                    <a:pt x="146" y="130"/>
                    <a:pt x="146" y="130"/>
                  </a:cubicBezTo>
                  <a:cubicBezTo>
                    <a:pt x="147" y="129"/>
                    <a:pt x="147" y="129"/>
                    <a:pt x="147" y="129"/>
                  </a:cubicBezTo>
                  <a:cubicBezTo>
                    <a:pt x="146" y="129"/>
                    <a:pt x="146" y="129"/>
                    <a:pt x="146" y="129"/>
                  </a:cubicBezTo>
                  <a:cubicBezTo>
                    <a:pt x="144" y="128"/>
                    <a:pt x="144" y="128"/>
                    <a:pt x="144" y="128"/>
                  </a:cubicBezTo>
                  <a:cubicBezTo>
                    <a:pt x="143" y="127"/>
                    <a:pt x="143" y="127"/>
                    <a:pt x="143" y="127"/>
                  </a:cubicBezTo>
                  <a:cubicBezTo>
                    <a:pt x="143" y="126"/>
                    <a:pt x="143" y="126"/>
                    <a:pt x="143" y="126"/>
                  </a:cubicBezTo>
                  <a:cubicBezTo>
                    <a:pt x="142" y="126"/>
                    <a:pt x="142" y="126"/>
                    <a:pt x="142" y="126"/>
                  </a:cubicBezTo>
                  <a:cubicBezTo>
                    <a:pt x="141" y="126"/>
                    <a:pt x="141" y="126"/>
                    <a:pt x="141" y="126"/>
                  </a:cubicBezTo>
                  <a:cubicBezTo>
                    <a:pt x="141" y="126"/>
                    <a:pt x="141" y="126"/>
                    <a:pt x="141" y="126"/>
                  </a:cubicBezTo>
                  <a:cubicBezTo>
                    <a:pt x="140" y="126"/>
                    <a:pt x="140" y="126"/>
                    <a:pt x="140" y="126"/>
                  </a:cubicBezTo>
                  <a:cubicBezTo>
                    <a:pt x="139" y="125"/>
                    <a:pt x="139" y="125"/>
                    <a:pt x="139" y="125"/>
                  </a:cubicBezTo>
                  <a:cubicBezTo>
                    <a:pt x="139" y="126"/>
                    <a:pt x="139" y="126"/>
                    <a:pt x="139" y="126"/>
                  </a:cubicBezTo>
                  <a:close/>
                  <a:moveTo>
                    <a:pt x="137" y="126"/>
                  </a:moveTo>
                  <a:cubicBezTo>
                    <a:pt x="137" y="126"/>
                    <a:pt x="137" y="126"/>
                    <a:pt x="137" y="126"/>
                  </a:cubicBezTo>
                  <a:cubicBezTo>
                    <a:pt x="137" y="125"/>
                    <a:pt x="137" y="125"/>
                    <a:pt x="137" y="125"/>
                  </a:cubicBezTo>
                  <a:cubicBezTo>
                    <a:pt x="138" y="125"/>
                    <a:pt x="138" y="125"/>
                    <a:pt x="138" y="125"/>
                  </a:cubicBezTo>
                  <a:cubicBezTo>
                    <a:pt x="136" y="125"/>
                    <a:pt x="136" y="125"/>
                    <a:pt x="136" y="125"/>
                  </a:cubicBezTo>
                  <a:cubicBezTo>
                    <a:pt x="136" y="126"/>
                    <a:pt x="136" y="126"/>
                    <a:pt x="136" y="126"/>
                  </a:cubicBezTo>
                  <a:cubicBezTo>
                    <a:pt x="137" y="126"/>
                    <a:pt x="137" y="126"/>
                    <a:pt x="137" y="126"/>
                  </a:cubicBezTo>
                  <a:close/>
                  <a:moveTo>
                    <a:pt x="139" y="125"/>
                  </a:moveTo>
                  <a:cubicBezTo>
                    <a:pt x="139" y="125"/>
                    <a:pt x="139" y="125"/>
                    <a:pt x="139" y="125"/>
                  </a:cubicBezTo>
                  <a:cubicBezTo>
                    <a:pt x="141" y="125"/>
                    <a:pt x="141" y="125"/>
                    <a:pt x="141" y="125"/>
                  </a:cubicBezTo>
                  <a:cubicBezTo>
                    <a:pt x="141" y="126"/>
                    <a:pt x="141" y="126"/>
                    <a:pt x="141" y="126"/>
                  </a:cubicBezTo>
                  <a:cubicBezTo>
                    <a:pt x="143" y="126"/>
                    <a:pt x="143" y="126"/>
                    <a:pt x="143" y="126"/>
                  </a:cubicBezTo>
                  <a:cubicBezTo>
                    <a:pt x="144" y="126"/>
                    <a:pt x="144" y="126"/>
                    <a:pt x="144" y="126"/>
                  </a:cubicBezTo>
                  <a:cubicBezTo>
                    <a:pt x="144" y="126"/>
                    <a:pt x="144" y="126"/>
                    <a:pt x="144" y="126"/>
                  </a:cubicBezTo>
                  <a:cubicBezTo>
                    <a:pt x="145" y="126"/>
                    <a:pt x="145" y="126"/>
                    <a:pt x="145" y="126"/>
                  </a:cubicBezTo>
                  <a:cubicBezTo>
                    <a:pt x="145" y="127"/>
                    <a:pt x="145" y="127"/>
                    <a:pt x="145" y="127"/>
                  </a:cubicBezTo>
                  <a:cubicBezTo>
                    <a:pt x="145" y="127"/>
                    <a:pt x="145" y="127"/>
                    <a:pt x="145" y="127"/>
                  </a:cubicBezTo>
                  <a:cubicBezTo>
                    <a:pt x="146" y="127"/>
                    <a:pt x="146" y="127"/>
                    <a:pt x="146" y="127"/>
                  </a:cubicBezTo>
                  <a:cubicBezTo>
                    <a:pt x="146" y="127"/>
                    <a:pt x="146" y="127"/>
                    <a:pt x="146" y="127"/>
                  </a:cubicBezTo>
                  <a:cubicBezTo>
                    <a:pt x="147" y="127"/>
                    <a:pt x="147" y="127"/>
                    <a:pt x="147" y="127"/>
                  </a:cubicBezTo>
                  <a:cubicBezTo>
                    <a:pt x="147" y="127"/>
                    <a:pt x="147" y="127"/>
                    <a:pt x="147" y="127"/>
                  </a:cubicBezTo>
                  <a:cubicBezTo>
                    <a:pt x="147" y="126"/>
                    <a:pt x="147" y="126"/>
                    <a:pt x="147" y="126"/>
                  </a:cubicBezTo>
                  <a:cubicBezTo>
                    <a:pt x="147" y="126"/>
                    <a:pt x="147" y="126"/>
                    <a:pt x="147" y="126"/>
                  </a:cubicBezTo>
                  <a:cubicBezTo>
                    <a:pt x="147" y="126"/>
                    <a:pt x="147" y="126"/>
                    <a:pt x="147" y="126"/>
                  </a:cubicBezTo>
                  <a:cubicBezTo>
                    <a:pt x="146" y="125"/>
                    <a:pt x="146" y="125"/>
                    <a:pt x="146" y="125"/>
                  </a:cubicBezTo>
                  <a:cubicBezTo>
                    <a:pt x="146" y="125"/>
                    <a:pt x="146" y="125"/>
                    <a:pt x="146" y="125"/>
                  </a:cubicBezTo>
                  <a:cubicBezTo>
                    <a:pt x="145" y="124"/>
                    <a:pt x="145" y="124"/>
                    <a:pt x="145" y="124"/>
                  </a:cubicBezTo>
                  <a:cubicBezTo>
                    <a:pt x="144" y="124"/>
                    <a:pt x="144" y="124"/>
                    <a:pt x="144" y="124"/>
                  </a:cubicBezTo>
                  <a:cubicBezTo>
                    <a:pt x="142" y="125"/>
                    <a:pt x="142" y="125"/>
                    <a:pt x="142" y="125"/>
                  </a:cubicBezTo>
                  <a:cubicBezTo>
                    <a:pt x="141" y="124"/>
                    <a:pt x="141" y="124"/>
                    <a:pt x="141" y="124"/>
                  </a:cubicBezTo>
                  <a:cubicBezTo>
                    <a:pt x="140" y="124"/>
                    <a:pt x="140" y="124"/>
                    <a:pt x="140" y="124"/>
                  </a:cubicBezTo>
                  <a:cubicBezTo>
                    <a:pt x="139" y="124"/>
                    <a:pt x="139" y="124"/>
                    <a:pt x="139" y="124"/>
                  </a:cubicBezTo>
                  <a:cubicBezTo>
                    <a:pt x="139" y="124"/>
                    <a:pt x="139" y="125"/>
                    <a:pt x="139" y="125"/>
                  </a:cubicBezTo>
                  <a:close/>
                  <a:moveTo>
                    <a:pt x="135" y="122"/>
                  </a:moveTo>
                  <a:cubicBezTo>
                    <a:pt x="136" y="122"/>
                    <a:pt x="136" y="122"/>
                    <a:pt x="136" y="122"/>
                  </a:cubicBezTo>
                  <a:cubicBezTo>
                    <a:pt x="137" y="123"/>
                    <a:pt x="137" y="123"/>
                    <a:pt x="137" y="123"/>
                  </a:cubicBezTo>
                  <a:cubicBezTo>
                    <a:pt x="138" y="124"/>
                    <a:pt x="138" y="124"/>
                    <a:pt x="138" y="124"/>
                  </a:cubicBezTo>
                  <a:cubicBezTo>
                    <a:pt x="139" y="124"/>
                    <a:pt x="139" y="124"/>
                    <a:pt x="139" y="124"/>
                  </a:cubicBezTo>
                  <a:cubicBezTo>
                    <a:pt x="141" y="124"/>
                    <a:pt x="141" y="124"/>
                    <a:pt x="141" y="124"/>
                  </a:cubicBezTo>
                  <a:cubicBezTo>
                    <a:pt x="143" y="124"/>
                    <a:pt x="143" y="124"/>
                    <a:pt x="143" y="124"/>
                  </a:cubicBezTo>
                  <a:cubicBezTo>
                    <a:pt x="145" y="124"/>
                    <a:pt x="145" y="124"/>
                    <a:pt x="145" y="124"/>
                  </a:cubicBezTo>
                  <a:cubicBezTo>
                    <a:pt x="144" y="123"/>
                    <a:pt x="144" y="123"/>
                    <a:pt x="144" y="123"/>
                  </a:cubicBezTo>
                  <a:cubicBezTo>
                    <a:pt x="143" y="123"/>
                    <a:pt x="143" y="123"/>
                    <a:pt x="143" y="123"/>
                  </a:cubicBezTo>
                  <a:cubicBezTo>
                    <a:pt x="141" y="123"/>
                    <a:pt x="141" y="123"/>
                    <a:pt x="141" y="123"/>
                  </a:cubicBezTo>
                  <a:cubicBezTo>
                    <a:pt x="141" y="123"/>
                    <a:pt x="141" y="123"/>
                    <a:pt x="141" y="123"/>
                  </a:cubicBezTo>
                  <a:cubicBezTo>
                    <a:pt x="139" y="122"/>
                    <a:pt x="139" y="122"/>
                    <a:pt x="139" y="122"/>
                  </a:cubicBezTo>
                  <a:cubicBezTo>
                    <a:pt x="138" y="122"/>
                    <a:pt x="138" y="122"/>
                    <a:pt x="138" y="122"/>
                  </a:cubicBezTo>
                  <a:cubicBezTo>
                    <a:pt x="138" y="122"/>
                    <a:pt x="138" y="122"/>
                    <a:pt x="138" y="122"/>
                  </a:cubicBezTo>
                  <a:cubicBezTo>
                    <a:pt x="138" y="122"/>
                    <a:pt x="138" y="122"/>
                    <a:pt x="138" y="122"/>
                  </a:cubicBezTo>
                  <a:cubicBezTo>
                    <a:pt x="139" y="122"/>
                    <a:pt x="139" y="122"/>
                    <a:pt x="139" y="122"/>
                  </a:cubicBezTo>
                  <a:cubicBezTo>
                    <a:pt x="140" y="122"/>
                    <a:pt x="140" y="122"/>
                    <a:pt x="140" y="122"/>
                  </a:cubicBezTo>
                  <a:cubicBezTo>
                    <a:pt x="142" y="123"/>
                    <a:pt x="142" y="123"/>
                    <a:pt x="142" y="123"/>
                  </a:cubicBezTo>
                  <a:cubicBezTo>
                    <a:pt x="142" y="123"/>
                    <a:pt x="142" y="123"/>
                    <a:pt x="142" y="123"/>
                  </a:cubicBezTo>
                  <a:cubicBezTo>
                    <a:pt x="142" y="122"/>
                    <a:pt x="142" y="122"/>
                    <a:pt x="142" y="122"/>
                  </a:cubicBezTo>
                  <a:cubicBezTo>
                    <a:pt x="140" y="121"/>
                    <a:pt x="140" y="121"/>
                    <a:pt x="140" y="121"/>
                  </a:cubicBezTo>
                  <a:cubicBezTo>
                    <a:pt x="138" y="121"/>
                    <a:pt x="138" y="121"/>
                    <a:pt x="138" y="121"/>
                  </a:cubicBezTo>
                  <a:cubicBezTo>
                    <a:pt x="137" y="121"/>
                    <a:pt x="137" y="121"/>
                    <a:pt x="137" y="121"/>
                  </a:cubicBezTo>
                  <a:cubicBezTo>
                    <a:pt x="137" y="121"/>
                    <a:pt x="137" y="121"/>
                    <a:pt x="137" y="121"/>
                  </a:cubicBezTo>
                  <a:cubicBezTo>
                    <a:pt x="136" y="122"/>
                    <a:pt x="136" y="122"/>
                    <a:pt x="136" y="122"/>
                  </a:cubicBezTo>
                  <a:cubicBezTo>
                    <a:pt x="135" y="122"/>
                    <a:pt x="135" y="122"/>
                    <a:pt x="135" y="122"/>
                  </a:cubicBezTo>
                  <a:close/>
                  <a:moveTo>
                    <a:pt x="149" y="124"/>
                  </a:moveTo>
                  <a:cubicBezTo>
                    <a:pt x="149" y="124"/>
                    <a:pt x="149" y="124"/>
                    <a:pt x="149" y="124"/>
                  </a:cubicBezTo>
                  <a:cubicBezTo>
                    <a:pt x="150" y="124"/>
                    <a:pt x="150" y="124"/>
                    <a:pt x="150" y="124"/>
                  </a:cubicBezTo>
                  <a:cubicBezTo>
                    <a:pt x="150" y="123"/>
                    <a:pt x="150" y="123"/>
                    <a:pt x="150" y="123"/>
                  </a:cubicBezTo>
                  <a:cubicBezTo>
                    <a:pt x="149" y="124"/>
                    <a:pt x="149" y="124"/>
                    <a:pt x="149" y="124"/>
                  </a:cubicBezTo>
                  <a:cubicBezTo>
                    <a:pt x="149" y="124"/>
                    <a:pt x="149" y="124"/>
                    <a:pt x="149" y="124"/>
                  </a:cubicBezTo>
                  <a:close/>
                  <a:moveTo>
                    <a:pt x="150" y="112"/>
                  </a:moveTo>
                  <a:cubicBezTo>
                    <a:pt x="149" y="113"/>
                    <a:pt x="149" y="113"/>
                    <a:pt x="149" y="113"/>
                  </a:cubicBezTo>
                  <a:cubicBezTo>
                    <a:pt x="149" y="114"/>
                    <a:pt x="149" y="114"/>
                    <a:pt x="149" y="114"/>
                  </a:cubicBezTo>
                  <a:cubicBezTo>
                    <a:pt x="149" y="114"/>
                    <a:pt x="149" y="114"/>
                    <a:pt x="149" y="114"/>
                  </a:cubicBezTo>
                  <a:cubicBezTo>
                    <a:pt x="150" y="114"/>
                    <a:pt x="150" y="114"/>
                    <a:pt x="150" y="114"/>
                  </a:cubicBezTo>
                  <a:cubicBezTo>
                    <a:pt x="151" y="115"/>
                    <a:pt x="151" y="115"/>
                    <a:pt x="151" y="115"/>
                  </a:cubicBezTo>
                  <a:cubicBezTo>
                    <a:pt x="152" y="115"/>
                    <a:pt x="152" y="115"/>
                    <a:pt x="152" y="115"/>
                  </a:cubicBezTo>
                  <a:cubicBezTo>
                    <a:pt x="153" y="115"/>
                    <a:pt x="153" y="115"/>
                    <a:pt x="153" y="115"/>
                  </a:cubicBezTo>
                  <a:cubicBezTo>
                    <a:pt x="153" y="115"/>
                    <a:pt x="153" y="115"/>
                    <a:pt x="153" y="115"/>
                  </a:cubicBezTo>
                  <a:cubicBezTo>
                    <a:pt x="153" y="114"/>
                    <a:pt x="153" y="114"/>
                    <a:pt x="153" y="114"/>
                  </a:cubicBezTo>
                  <a:cubicBezTo>
                    <a:pt x="154" y="114"/>
                    <a:pt x="154" y="114"/>
                    <a:pt x="154" y="114"/>
                  </a:cubicBezTo>
                  <a:cubicBezTo>
                    <a:pt x="154" y="113"/>
                    <a:pt x="154" y="113"/>
                    <a:pt x="154" y="113"/>
                  </a:cubicBezTo>
                  <a:cubicBezTo>
                    <a:pt x="152" y="112"/>
                    <a:pt x="152" y="112"/>
                    <a:pt x="152" y="112"/>
                  </a:cubicBezTo>
                  <a:cubicBezTo>
                    <a:pt x="151" y="112"/>
                    <a:pt x="151" y="112"/>
                    <a:pt x="151" y="112"/>
                  </a:cubicBezTo>
                  <a:cubicBezTo>
                    <a:pt x="150" y="112"/>
                    <a:pt x="150" y="112"/>
                    <a:pt x="150" y="112"/>
                  </a:cubicBezTo>
                  <a:close/>
                  <a:moveTo>
                    <a:pt x="158" y="111"/>
                  </a:moveTo>
                  <a:cubicBezTo>
                    <a:pt x="158" y="111"/>
                    <a:pt x="158" y="111"/>
                    <a:pt x="158" y="111"/>
                  </a:cubicBezTo>
                  <a:cubicBezTo>
                    <a:pt x="159" y="111"/>
                    <a:pt x="159" y="111"/>
                    <a:pt x="159" y="111"/>
                  </a:cubicBezTo>
                  <a:cubicBezTo>
                    <a:pt x="159" y="110"/>
                    <a:pt x="159" y="110"/>
                    <a:pt x="159" y="110"/>
                  </a:cubicBezTo>
                  <a:cubicBezTo>
                    <a:pt x="158" y="110"/>
                    <a:pt x="158" y="110"/>
                    <a:pt x="158" y="110"/>
                  </a:cubicBezTo>
                  <a:cubicBezTo>
                    <a:pt x="158" y="111"/>
                    <a:pt x="158" y="111"/>
                    <a:pt x="158" y="111"/>
                  </a:cubicBezTo>
                  <a:cubicBezTo>
                    <a:pt x="158" y="111"/>
                    <a:pt x="158" y="111"/>
                    <a:pt x="158" y="111"/>
                  </a:cubicBezTo>
                  <a:close/>
                  <a:moveTo>
                    <a:pt x="154" y="107"/>
                  </a:moveTo>
                  <a:cubicBezTo>
                    <a:pt x="154" y="107"/>
                    <a:pt x="154" y="107"/>
                    <a:pt x="154" y="107"/>
                  </a:cubicBezTo>
                  <a:cubicBezTo>
                    <a:pt x="154" y="108"/>
                    <a:pt x="154" y="108"/>
                    <a:pt x="154" y="108"/>
                  </a:cubicBezTo>
                  <a:cubicBezTo>
                    <a:pt x="154" y="109"/>
                    <a:pt x="154" y="109"/>
                    <a:pt x="154" y="109"/>
                  </a:cubicBezTo>
                  <a:cubicBezTo>
                    <a:pt x="155" y="109"/>
                    <a:pt x="155" y="109"/>
                    <a:pt x="155" y="109"/>
                  </a:cubicBezTo>
                  <a:cubicBezTo>
                    <a:pt x="155" y="109"/>
                    <a:pt x="155" y="109"/>
                    <a:pt x="155" y="109"/>
                  </a:cubicBezTo>
                  <a:cubicBezTo>
                    <a:pt x="155" y="109"/>
                    <a:pt x="155" y="109"/>
                    <a:pt x="155" y="109"/>
                  </a:cubicBezTo>
                  <a:cubicBezTo>
                    <a:pt x="156" y="108"/>
                    <a:pt x="156" y="108"/>
                    <a:pt x="156" y="108"/>
                  </a:cubicBezTo>
                  <a:cubicBezTo>
                    <a:pt x="156" y="107"/>
                    <a:pt x="156" y="107"/>
                    <a:pt x="156" y="107"/>
                  </a:cubicBezTo>
                  <a:cubicBezTo>
                    <a:pt x="155" y="107"/>
                    <a:pt x="155" y="107"/>
                    <a:pt x="155" y="107"/>
                  </a:cubicBezTo>
                  <a:cubicBezTo>
                    <a:pt x="154" y="107"/>
                    <a:pt x="154" y="107"/>
                    <a:pt x="154" y="107"/>
                  </a:cubicBezTo>
                  <a:close/>
                  <a:moveTo>
                    <a:pt x="160" y="104"/>
                  </a:moveTo>
                  <a:cubicBezTo>
                    <a:pt x="160" y="105"/>
                    <a:pt x="160" y="105"/>
                    <a:pt x="160" y="105"/>
                  </a:cubicBezTo>
                  <a:cubicBezTo>
                    <a:pt x="159" y="106"/>
                    <a:pt x="159" y="106"/>
                    <a:pt x="159" y="106"/>
                  </a:cubicBezTo>
                  <a:cubicBezTo>
                    <a:pt x="160" y="107"/>
                    <a:pt x="160" y="107"/>
                    <a:pt x="160" y="107"/>
                  </a:cubicBezTo>
                  <a:cubicBezTo>
                    <a:pt x="160" y="108"/>
                    <a:pt x="160" y="108"/>
                    <a:pt x="160" y="108"/>
                  </a:cubicBezTo>
                  <a:cubicBezTo>
                    <a:pt x="161" y="107"/>
                    <a:pt x="161" y="107"/>
                    <a:pt x="161" y="107"/>
                  </a:cubicBezTo>
                  <a:cubicBezTo>
                    <a:pt x="162" y="107"/>
                    <a:pt x="162" y="107"/>
                    <a:pt x="162" y="107"/>
                  </a:cubicBezTo>
                  <a:cubicBezTo>
                    <a:pt x="163" y="107"/>
                    <a:pt x="163" y="107"/>
                    <a:pt x="163" y="107"/>
                  </a:cubicBezTo>
                  <a:cubicBezTo>
                    <a:pt x="163" y="108"/>
                    <a:pt x="163" y="108"/>
                    <a:pt x="163" y="108"/>
                  </a:cubicBezTo>
                  <a:cubicBezTo>
                    <a:pt x="163" y="108"/>
                    <a:pt x="163" y="108"/>
                    <a:pt x="163" y="108"/>
                  </a:cubicBezTo>
                  <a:cubicBezTo>
                    <a:pt x="164" y="107"/>
                    <a:pt x="164" y="107"/>
                    <a:pt x="164" y="107"/>
                  </a:cubicBezTo>
                  <a:cubicBezTo>
                    <a:pt x="164" y="107"/>
                    <a:pt x="164" y="107"/>
                    <a:pt x="164" y="107"/>
                  </a:cubicBezTo>
                  <a:cubicBezTo>
                    <a:pt x="164" y="106"/>
                    <a:pt x="164" y="106"/>
                    <a:pt x="164" y="106"/>
                  </a:cubicBezTo>
                  <a:cubicBezTo>
                    <a:pt x="164" y="105"/>
                    <a:pt x="164" y="105"/>
                    <a:pt x="164" y="105"/>
                  </a:cubicBezTo>
                  <a:cubicBezTo>
                    <a:pt x="163" y="106"/>
                    <a:pt x="163" y="106"/>
                    <a:pt x="163" y="106"/>
                  </a:cubicBezTo>
                  <a:cubicBezTo>
                    <a:pt x="163" y="106"/>
                    <a:pt x="163" y="106"/>
                    <a:pt x="163" y="106"/>
                  </a:cubicBezTo>
                  <a:cubicBezTo>
                    <a:pt x="163" y="106"/>
                    <a:pt x="163" y="106"/>
                    <a:pt x="163" y="106"/>
                  </a:cubicBezTo>
                  <a:cubicBezTo>
                    <a:pt x="162" y="105"/>
                    <a:pt x="162" y="105"/>
                    <a:pt x="162" y="105"/>
                  </a:cubicBezTo>
                  <a:cubicBezTo>
                    <a:pt x="162" y="105"/>
                    <a:pt x="162" y="105"/>
                    <a:pt x="162" y="105"/>
                  </a:cubicBezTo>
                  <a:cubicBezTo>
                    <a:pt x="162" y="104"/>
                    <a:pt x="162" y="104"/>
                    <a:pt x="162" y="104"/>
                  </a:cubicBezTo>
                  <a:cubicBezTo>
                    <a:pt x="162" y="104"/>
                    <a:pt x="162" y="104"/>
                    <a:pt x="162" y="104"/>
                  </a:cubicBezTo>
                  <a:cubicBezTo>
                    <a:pt x="163" y="104"/>
                    <a:pt x="163" y="104"/>
                    <a:pt x="163" y="104"/>
                  </a:cubicBezTo>
                  <a:cubicBezTo>
                    <a:pt x="163" y="103"/>
                    <a:pt x="163" y="103"/>
                    <a:pt x="163" y="103"/>
                  </a:cubicBezTo>
                  <a:cubicBezTo>
                    <a:pt x="162" y="103"/>
                    <a:pt x="162" y="103"/>
                    <a:pt x="162" y="103"/>
                  </a:cubicBezTo>
                  <a:cubicBezTo>
                    <a:pt x="161" y="104"/>
                    <a:pt x="161" y="104"/>
                    <a:pt x="161" y="104"/>
                  </a:cubicBezTo>
                  <a:cubicBezTo>
                    <a:pt x="161" y="103"/>
                    <a:pt x="161" y="103"/>
                    <a:pt x="161" y="103"/>
                  </a:cubicBezTo>
                  <a:cubicBezTo>
                    <a:pt x="160" y="104"/>
                    <a:pt x="160" y="104"/>
                    <a:pt x="160" y="104"/>
                  </a:cubicBezTo>
                  <a:cubicBezTo>
                    <a:pt x="160" y="104"/>
                    <a:pt x="160" y="104"/>
                    <a:pt x="160" y="104"/>
                  </a:cubicBezTo>
                  <a:close/>
                  <a:moveTo>
                    <a:pt x="161" y="91"/>
                  </a:moveTo>
                  <a:cubicBezTo>
                    <a:pt x="160" y="91"/>
                    <a:pt x="160" y="91"/>
                    <a:pt x="160" y="91"/>
                  </a:cubicBezTo>
                  <a:cubicBezTo>
                    <a:pt x="160" y="92"/>
                    <a:pt x="160" y="92"/>
                    <a:pt x="160" y="92"/>
                  </a:cubicBezTo>
                  <a:cubicBezTo>
                    <a:pt x="161" y="92"/>
                    <a:pt x="161" y="92"/>
                    <a:pt x="161" y="92"/>
                  </a:cubicBezTo>
                  <a:cubicBezTo>
                    <a:pt x="161" y="93"/>
                    <a:pt x="161" y="93"/>
                    <a:pt x="161" y="93"/>
                  </a:cubicBezTo>
                  <a:cubicBezTo>
                    <a:pt x="160" y="93"/>
                    <a:pt x="160" y="93"/>
                    <a:pt x="160" y="93"/>
                  </a:cubicBezTo>
                  <a:cubicBezTo>
                    <a:pt x="160" y="94"/>
                    <a:pt x="160" y="94"/>
                    <a:pt x="160" y="94"/>
                  </a:cubicBezTo>
                  <a:cubicBezTo>
                    <a:pt x="161" y="95"/>
                    <a:pt x="161" y="95"/>
                    <a:pt x="161" y="95"/>
                  </a:cubicBezTo>
                  <a:cubicBezTo>
                    <a:pt x="161" y="96"/>
                    <a:pt x="161" y="96"/>
                    <a:pt x="161" y="96"/>
                  </a:cubicBezTo>
                  <a:cubicBezTo>
                    <a:pt x="161" y="97"/>
                    <a:pt x="161" y="97"/>
                    <a:pt x="161" y="97"/>
                  </a:cubicBezTo>
                  <a:cubicBezTo>
                    <a:pt x="161" y="98"/>
                    <a:pt x="161" y="98"/>
                    <a:pt x="161" y="98"/>
                  </a:cubicBezTo>
                  <a:cubicBezTo>
                    <a:pt x="161" y="98"/>
                    <a:pt x="161" y="98"/>
                    <a:pt x="161" y="98"/>
                  </a:cubicBezTo>
                  <a:cubicBezTo>
                    <a:pt x="161" y="98"/>
                    <a:pt x="161" y="98"/>
                    <a:pt x="161" y="98"/>
                  </a:cubicBezTo>
                  <a:cubicBezTo>
                    <a:pt x="161" y="97"/>
                    <a:pt x="161" y="97"/>
                    <a:pt x="161" y="97"/>
                  </a:cubicBezTo>
                  <a:cubicBezTo>
                    <a:pt x="162" y="96"/>
                    <a:pt x="162" y="96"/>
                    <a:pt x="162" y="96"/>
                  </a:cubicBezTo>
                  <a:cubicBezTo>
                    <a:pt x="162" y="95"/>
                    <a:pt x="162" y="95"/>
                    <a:pt x="162" y="95"/>
                  </a:cubicBezTo>
                  <a:cubicBezTo>
                    <a:pt x="161" y="94"/>
                    <a:pt x="161" y="94"/>
                    <a:pt x="161" y="94"/>
                  </a:cubicBezTo>
                  <a:cubicBezTo>
                    <a:pt x="161" y="93"/>
                    <a:pt x="161" y="93"/>
                    <a:pt x="161" y="93"/>
                  </a:cubicBezTo>
                  <a:cubicBezTo>
                    <a:pt x="161" y="92"/>
                    <a:pt x="161" y="92"/>
                    <a:pt x="161" y="92"/>
                  </a:cubicBezTo>
                  <a:cubicBezTo>
                    <a:pt x="161" y="91"/>
                    <a:pt x="161" y="91"/>
                    <a:pt x="161" y="91"/>
                  </a:cubicBezTo>
                  <a:cubicBezTo>
                    <a:pt x="161" y="91"/>
                    <a:pt x="161" y="91"/>
                    <a:pt x="161" y="91"/>
                  </a:cubicBezTo>
                  <a:close/>
                  <a:moveTo>
                    <a:pt x="154" y="93"/>
                  </a:moveTo>
                  <a:cubicBezTo>
                    <a:pt x="154" y="94"/>
                    <a:pt x="154" y="94"/>
                    <a:pt x="154" y="94"/>
                  </a:cubicBezTo>
                  <a:cubicBezTo>
                    <a:pt x="154" y="94"/>
                    <a:pt x="154" y="94"/>
                    <a:pt x="154" y="94"/>
                  </a:cubicBezTo>
                  <a:cubicBezTo>
                    <a:pt x="155" y="94"/>
                    <a:pt x="155" y="94"/>
                    <a:pt x="155" y="94"/>
                  </a:cubicBezTo>
                  <a:cubicBezTo>
                    <a:pt x="156" y="93"/>
                    <a:pt x="156" y="93"/>
                    <a:pt x="156" y="93"/>
                  </a:cubicBezTo>
                  <a:cubicBezTo>
                    <a:pt x="155" y="93"/>
                    <a:pt x="155" y="93"/>
                    <a:pt x="155" y="93"/>
                  </a:cubicBezTo>
                  <a:cubicBezTo>
                    <a:pt x="154" y="93"/>
                    <a:pt x="154" y="93"/>
                    <a:pt x="154" y="93"/>
                  </a:cubicBezTo>
                  <a:cubicBezTo>
                    <a:pt x="154" y="93"/>
                    <a:pt x="154" y="93"/>
                    <a:pt x="154" y="93"/>
                  </a:cubicBezTo>
                  <a:close/>
                  <a:moveTo>
                    <a:pt x="153" y="92"/>
                  </a:moveTo>
                  <a:cubicBezTo>
                    <a:pt x="153" y="92"/>
                    <a:pt x="153" y="92"/>
                    <a:pt x="153" y="92"/>
                  </a:cubicBezTo>
                  <a:cubicBezTo>
                    <a:pt x="154" y="92"/>
                    <a:pt x="154" y="92"/>
                    <a:pt x="154" y="92"/>
                  </a:cubicBezTo>
                  <a:cubicBezTo>
                    <a:pt x="154" y="91"/>
                    <a:pt x="154" y="91"/>
                    <a:pt x="154" y="91"/>
                  </a:cubicBezTo>
                  <a:cubicBezTo>
                    <a:pt x="153" y="91"/>
                    <a:pt x="153" y="91"/>
                    <a:pt x="153" y="91"/>
                  </a:cubicBezTo>
                  <a:cubicBezTo>
                    <a:pt x="153" y="92"/>
                    <a:pt x="153" y="92"/>
                    <a:pt x="153" y="92"/>
                  </a:cubicBezTo>
                  <a:close/>
                  <a:moveTo>
                    <a:pt x="159" y="78"/>
                  </a:moveTo>
                  <a:cubicBezTo>
                    <a:pt x="159" y="79"/>
                    <a:pt x="159" y="79"/>
                    <a:pt x="159" y="79"/>
                  </a:cubicBezTo>
                  <a:cubicBezTo>
                    <a:pt x="160" y="80"/>
                    <a:pt x="160" y="80"/>
                    <a:pt x="160" y="80"/>
                  </a:cubicBezTo>
                  <a:cubicBezTo>
                    <a:pt x="161" y="80"/>
                    <a:pt x="161" y="80"/>
                    <a:pt x="161" y="80"/>
                  </a:cubicBezTo>
                  <a:cubicBezTo>
                    <a:pt x="161" y="79"/>
                    <a:pt x="161" y="79"/>
                    <a:pt x="161" y="79"/>
                  </a:cubicBezTo>
                  <a:cubicBezTo>
                    <a:pt x="160" y="79"/>
                    <a:pt x="160" y="79"/>
                    <a:pt x="160" y="79"/>
                  </a:cubicBezTo>
                  <a:cubicBezTo>
                    <a:pt x="159" y="78"/>
                    <a:pt x="159" y="78"/>
                    <a:pt x="159" y="78"/>
                  </a:cubicBezTo>
                  <a:cubicBezTo>
                    <a:pt x="159" y="78"/>
                    <a:pt x="159" y="78"/>
                    <a:pt x="159" y="78"/>
                  </a:cubicBezTo>
                  <a:cubicBezTo>
                    <a:pt x="159" y="78"/>
                    <a:pt x="159" y="78"/>
                    <a:pt x="159" y="78"/>
                  </a:cubicBezTo>
                  <a:close/>
                  <a:moveTo>
                    <a:pt x="164" y="82"/>
                  </a:moveTo>
                  <a:cubicBezTo>
                    <a:pt x="164" y="82"/>
                    <a:pt x="165" y="82"/>
                    <a:pt x="165" y="82"/>
                  </a:cubicBezTo>
                  <a:cubicBezTo>
                    <a:pt x="165" y="82"/>
                    <a:pt x="165" y="82"/>
                    <a:pt x="165" y="82"/>
                  </a:cubicBezTo>
                  <a:cubicBezTo>
                    <a:pt x="165" y="82"/>
                    <a:pt x="165" y="82"/>
                    <a:pt x="165" y="82"/>
                  </a:cubicBezTo>
                  <a:cubicBezTo>
                    <a:pt x="165" y="81"/>
                    <a:pt x="165" y="81"/>
                    <a:pt x="165" y="81"/>
                  </a:cubicBezTo>
                  <a:cubicBezTo>
                    <a:pt x="165" y="80"/>
                    <a:pt x="165" y="80"/>
                    <a:pt x="165" y="80"/>
                  </a:cubicBezTo>
                  <a:cubicBezTo>
                    <a:pt x="166" y="80"/>
                    <a:pt x="166" y="80"/>
                    <a:pt x="166" y="80"/>
                  </a:cubicBezTo>
                  <a:cubicBezTo>
                    <a:pt x="166" y="79"/>
                    <a:pt x="166" y="79"/>
                    <a:pt x="166" y="79"/>
                  </a:cubicBezTo>
                  <a:cubicBezTo>
                    <a:pt x="165" y="80"/>
                    <a:pt x="165" y="80"/>
                    <a:pt x="165" y="80"/>
                  </a:cubicBezTo>
                  <a:cubicBezTo>
                    <a:pt x="165" y="81"/>
                    <a:pt x="165" y="81"/>
                    <a:pt x="165" y="81"/>
                  </a:cubicBezTo>
                  <a:cubicBezTo>
                    <a:pt x="164" y="82"/>
                    <a:pt x="164" y="82"/>
                    <a:pt x="164" y="82"/>
                  </a:cubicBezTo>
                  <a:close/>
                  <a:moveTo>
                    <a:pt x="162" y="77"/>
                  </a:moveTo>
                  <a:cubicBezTo>
                    <a:pt x="162" y="77"/>
                    <a:pt x="162" y="77"/>
                    <a:pt x="162" y="77"/>
                  </a:cubicBezTo>
                  <a:cubicBezTo>
                    <a:pt x="162" y="77"/>
                    <a:pt x="162" y="77"/>
                    <a:pt x="162" y="77"/>
                  </a:cubicBezTo>
                  <a:cubicBezTo>
                    <a:pt x="163" y="76"/>
                    <a:pt x="163" y="76"/>
                    <a:pt x="163" y="76"/>
                  </a:cubicBezTo>
                  <a:cubicBezTo>
                    <a:pt x="163" y="76"/>
                    <a:pt x="163" y="76"/>
                    <a:pt x="163" y="76"/>
                  </a:cubicBezTo>
                  <a:cubicBezTo>
                    <a:pt x="162" y="76"/>
                    <a:pt x="162" y="76"/>
                    <a:pt x="162" y="76"/>
                  </a:cubicBezTo>
                  <a:cubicBezTo>
                    <a:pt x="162" y="77"/>
                    <a:pt x="162" y="77"/>
                    <a:pt x="162" y="77"/>
                  </a:cubicBezTo>
                  <a:close/>
                  <a:moveTo>
                    <a:pt x="162" y="74"/>
                  </a:moveTo>
                  <a:cubicBezTo>
                    <a:pt x="162" y="74"/>
                    <a:pt x="162" y="74"/>
                    <a:pt x="162" y="74"/>
                  </a:cubicBezTo>
                  <a:cubicBezTo>
                    <a:pt x="163" y="75"/>
                    <a:pt x="163" y="75"/>
                    <a:pt x="163" y="75"/>
                  </a:cubicBezTo>
                  <a:cubicBezTo>
                    <a:pt x="163" y="74"/>
                    <a:pt x="163" y="74"/>
                    <a:pt x="163" y="74"/>
                  </a:cubicBezTo>
                  <a:cubicBezTo>
                    <a:pt x="163" y="74"/>
                    <a:pt x="163" y="74"/>
                    <a:pt x="163" y="74"/>
                  </a:cubicBezTo>
                  <a:cubicBezTo>
                    <a:pt x="162" y="74"/>
                    <a:pt x="162" y="74"/>
                    <a:pt x="162" y="74"/>
                  </a:cubicBezTo>
                  <a:close/>
                  <a:moveTo>
                    <a:pt x="166" y="65"/>
                  </a:moveTo>
                  <a:cubicBezTo>
                    <a:pt x="167" y="66"/>
                    <a:pt x="167" y="66"/>
                    <a:pt x="167" y="66"/>
                  </a:cubicBezTo>
                  <a:cubicBezTo>
                    <a:pt x="167" y="67"/>
                    <a:pt x="167" y="67"/>
                    <a:pt x="167" y="67"/>
                  </a:cubicBezTo>
                  <a:cubicBezTo>
                    <a:pt x="167" y="66"/>
                    <a:pt x="167" y="66"/>
                    <a:pt x="167" y="66"/>
                  </a:cubicBezTo>
                  <a:cubicBezTo>
                    <a:pt x="168" y="65"/>
                    <a:pt x="168" y="65"/>
                    <a:pt x="168" y="65"/>
                  </a:cubicBezTo>
                  <a:cubicBezTo>
                    <a:pt x="168" y="64"/>
                    <a:pt x="168" y="64"/>
                    <a:pt x="168" y="64"/>
                  </a:cubicBezTo>
                  <a:cubicBezTo>
                    <a:pt x="168" y="64"/>
                    <a:pt x="168" y="64"/>
                    <a:pt x="168" y="64"/>
                  </a:cubicBezTo>
                  <a:cubicBezTo>
                    <a:pt x="168" y="63"/>
                    <a:pt x="168" y="63"/>
                    <a:pt x="168" y="63"/>
                  </a:cubicBezTo>
                  <a:cubicBezTo>
                    <a:pt x="167" y="64"/>
                    <a:pt x="167" y="64"/>
                    <a:pt x="167" y="64"/>
                  </a:cubicBezTo>
                  <a:cubicBezTo>
                    <a:pt x="167" y="64"/>
                    <a:pt x="167" y="64"/>
                    <a:pt x="167" y="64"/>
                  </a:cubicBezTo>
                  <a:cubicBezTo>
                    <a:pt x="166" y="65"/>
                    <a:pt x="166" y="65"/>
                    <a:pt x="166" y="65"/>
                  </a:cubicBezTo>
                  <a:close/>
                  <a:moveTo>
                    <a:pt x="164" y="54"/>
                  </a:moveTo>
                  <a:cubicBezTo>
                    <a:pt x="164" y="54"/>
                    <a:pt x="164" y="54"/>
                    <a:pt x="164" y="54"/>
                  </a:cubicBezTo>
                  <a:cubicBezTo>
                    <a:pt x="164" y="53"/>
                    <a:pt x="164" y="53"/>
                    <a:pt x="164" y="53"/>
                  </a:cubicBezTo>
                  <a:cubicBezTo>
                    <a:pt x="165" y="53"/>
                    <a:pt x="165" y="53"/>
                    <a:pt x="165" y="53"/>
                  </a:cubicBezTo>
                  <a:cubicBezTo>
                    <a:pt x="166" y="53"/>
                    <a:pt x="166" y="53"/>
                    <a:pt x="166" y="53"/>
                  </a:cubicBezTo>
                  <a:cubicBezTo>
                    <a:pt x="166" y="52"/>
                    <a:pt x="166" y="52"/>
                    <a:pt x="166" y="52"/>
                  </a:cubicBezTo>
                  <a:cubicBezTo>
                    <a:pt x="165" y="51"/>
                    <a:pt x="165" y="51"/>
                    <a:pt x="165" y="51"/>
                  </a:cubicBezTo>
                  <a:cubicBezTo>
                    <a:pt x="164" y="52"/>
                    <a:pt x="164" y="52"/>
                    <a:pt x="164" y="52"/>
                  </a:cubicBezTo>
                  <a:cubicBezTo>
                    <a:pt x="164" y="53"/>
                    <a:pt x="164" y="53"/>
                    <a:pt x="164" y="53"/>
                  </a:cubicBezTo>
                  <a:cubicBezTo>
                    <a:pt x="164" y="54"/>
                    <a:pt x="164" y="54"/>
                    <a:pt x="164" y="54"/>
                  </a:cubicBezTo>
                  <a:close/>
                  <a:moveTo>
                    <a:pt x="173" y="32"/>
                  </a:moveTo>
                  <a:cubicBezTo>
                    <a:pt x="173" y="31"/>
                    <a:pt x="173" y="31"/>
                    <a:pt x="173" y="31"/>
                  </a:cubicBezTo>
                  <a:cubicBezTo>
                    <a:pt x="173" y="30"/>
                    <a:pt x="173" y="30"/>
                    <a:pt x="173" y="30"/>
                  </a:cubicBezTo>
                  <a:cubicBezTo>
                    <a:pt x="173" y="29"/>
                    <a:pt x="173" y="29"/>
                    <a:pt x="173" y="29"/>
                  </a:cubicBezTo>
                  <a:cubicBezTo>
                    <a:pt x="173" y="29"/>
                    <a:pt x="173" y="29"/>
                    <a:pt x="173" y="29"/>
                  </a:cubicBezTo>
                  <a:cubicBezTo>
                    <a:pt x="173" y="28"/>
                    <a:pt x="173" y="28"/>
                    <a:pt x="173" y="28"/>
                  </a:cubicBezTo>
                  <a:cubicBezTo>
                    <a:pt x="172" y="28"/>
                    <a:pt x="172" y="28"/>
                    <a:pt x="172" y="28"/>
                  </a:cubicBezTo>
                  <a:cubicBezTo>
                    <a:pt x="172" y="29"/>
                    <a:pt x="172" y="29"/>
                    <a:pt x="172" y="29"/>
                  </a:cubicBezTo>
                  <a:cubicBezTo>
                    <a:pt x="173" y="29"/>
                    <a:pt x="173" y="29"/>
                    <a:pt x="173" y="29"/>
                  </a:cubicBezTo>
                  <a:cubicBezTo>
                    <a:pt x="173" y="30"/>
                    <a:pt x="173" y="30"/>
                    <a:pt x="173" y="30"/>
                  </a:cubicBezTo>
                  <a:cubicBezTo>
                    <a:pt x="172" y="30"/>
                    <a:pt x="172" y="30"/>
                    <a:pt x="172" y="30"/>
                  </a:cubicBezTo>
                  <a:cubicBezTo>
                    <a:pt x="173" y="32"/>
                    <a:pt x="173" y="32"/>
                    <a:pt x="173" y="32"/>
                  </a:cubicBezTo>
                  <a:close/>
                  <a:moveTo>
                    <a:pt x="170" y="34"/>
                  </a:moveTo>
                  <a:cubicBezTo>
                    <a:pt x="170" y="34"/>
                    <a:pt x="170" y="34"/>
                    <a:pt x="170" y="34"/>
                  </a:cubicBezTo>
                  <a:cubicBezTo>
                    <a:pt x="171" y="34"/>
                    <a:pt x="171" y="34"/>
                    <a:pt x="171" y="34"/>
                  </a:cubicBezTo>
                  <a:cubicBezTo>
                    <a:pt x="171" y="32"/>
                    <a:pt x="171" y="32"/>
                    <a:pt x="171" y="32"/>
                  </a:cubicBezTo>
                  <a:cubicBezTo>
                    <a:pt x="170" y="32"/>
                    <a:pt x="170" y="32"/>
                    <a:pt x="170" y="32"/>
                  </a:cubicBezTo>
                  <a:cubicBezTo>
                    <a:pt x="170" y="32"/>
                    <a:pt x="170" y="32"/>
                    <a:pt x="170" y="32"/>
                  </a:cubicBezTo>
                  <a:cubicBezTo>
                    <a:pt x="170" y="33"/>
                    <a:pt x="170" y="33"/>
                    <a:pt x="170" y="33"/>
                  </a:cubicBezTo>
                  <a:cubicBezTo>
                    <a:pt x="170" y="34"/>
                    <a:pt x="170" y="34"/>
                    <a:pt x="170" y="34"/>
                  </a:cubicBezTo>
                  <a:close/>
                  <a:moveTo>
                    <a:pt x="169" y="32"/>
                  </a:moveTo>
                  <a:cubicBezTo>
                    <a:pt x="169" y="32"/>
                    <a:pt x="169" y="32"/>
                    <a:pt x="169" y="32"/>
                  </a:cubicBezTo>
                  <a:cubicBezTo>
                    <a:pt x="169" y="32"/>
                    <a:pt x="169" y="32"/>
                    <a:pt x="169" y="32"/>
                  </a:cubicBezTo>
                  <a:cubicBezTo>
                    <a:pt x="170" y="31"/>
                    <a:pt x="170" y="31"/>
                    <a:pt x="170" y="31"/>
                  </a:cubicBezTo>
                  <a:cubicBezTo>
                    <a:pt x="170" y="30"/>
                    <a:pt x="170" y="30"/>
                    <a:pt x="170" y="30"/>
                  </a:cubicBezTo>
                  <a:cubicBezTo>
                    <a:pt x="170" y="30"/>
                    <a:pt x="170" y="30"/>
                    <a:pt x="170" y="30"/>
                  </a:cubicBezTo>
                  <a:cubicBezTo>
                    <a:pt x="170" y="29"/>
                    <a:pt x="170" y="29"/>
                    <a:pt x="170" y="29"/>
                  </a:cubicBezTo>
                  <a:cubicBezTo>
                    <a:pt x="169" y="30"/>
                    <a:pt x="169" y="30"/>
                    <a:pt x="169" y="30"/>
                  </a:cubicBezTo>
                  <a:cubicBezTo>
                    <a:pt x="168" y="30"/>
                    <a:pt x="168" y="30"/>
                    <a:pt x="168" y="30"/>
                  </a:cubicBezTo>
                  <a:cubicBezTo>
                    <a:pt x="169" y="31"/>
                    <a:pt x="169" y="31"/>
                    <a:pt x="169" y="31"/>
                  </a:cubicBezTo>
                  <a:cubicBezTo>
                    <a:pt x="169" y="32"/>
                    <a:pt x="169" y="32"/>
                    <a:pt x="169" y="32"/>
                  </a:cubicBezTo>
                  <a:close/>
                  <a:moveTo>
                    <a:pt x="122" y="2"/>
                  </a:moveTo>
                  <a:cubicBezTo>
                    <a:pt x="122" y="2"/>
                    <a:pt x="122" y="2"/>
                    <a:pt x="122" y="2"/>
                  </a:cubicBezTo>
                  <a:cubicBezTo>
                    <a:pt x="123" y="2"/>
                    <a:pt x="123" y="2"/>
                    <a:pt x="123" y="2"/>
                  </a:cubicBezTo>
                  <a:cubicBezTo>
                    <a:pt x="123" y="1"/>
                    <a:pt x="123" y="1"/>
                    <a:pt x="123" y="1"/>
                  </a:cubicBezTo>
                  <a:cubicBezTo>
                    <a:pt x="122" y="1"/>
                    <a:pt x="122" y="1"/>
                    <a:pt x="122" y="1"/>
                  </a:cubicBezTo>
                  <a:cubicBezTo>
                    <a:pt x="122" y="1"/>
                    <a:pt x="122" y="1"/>
                    <a:pt x="122" y="1"/>
                  </a:cubicBezTo>
                  <a:cubicBezTo>
                    <a:pt x="122" y="2"/>
                    <a:pt x="122" y="2"/>
                    <a:pt x="122" y="2"/>
                  </a:cubicBezTo>
                  <a:cubicBezTo>
                    <a:pt x="122" y="2"/>
                    <a:pt x="122" y="2"/>
                    <a:pt x="122" y="2"/>
                  </a:cubicBezTo>
                  <a:close/>
                  <a:moveTo>
                    <a:pt x="122" y="4"/>
                  </a:moveTo>
                  <a:cubicBezTo>
                    <a:pt x="122" y="4"/>
                    <a:pt x="122" y="4"/>
                    <a:pt x="122" y="4"/>
                  </a:cubicBezTo>
                  <a:cubicBezTo>
                    <a:pt x="123" y="4"/>
                    <a:pt x="123" y="4"/>
                    <a:pt x="123" y="4"/>
                  </a:cubicBezTo>
                  <a:cubicBezTo>
                    <a:pt x="123" y="4"/>
                    <a:pt x="123" y="4"/>
                    <a:pt x="123" y="4"/>
                  </a:cubicBezTo>
                  <a:cubicBezTo>
                    <a:pt x="123" y="3"/>
                    <a:pt x="123" y="3"/>
                    <a:pt x="123" y="3"/>
                  </a:cubicBezTo>
                  <a:cubicBezTo>
                    <a:pt x="123" y="3"/>
                    <a:pt x="123" y="3"/>
                    <a:pt x="123" y="3"/>
                  </a:cubicBezTo>
                  <a:cubicBezTo>
                    <a:pt x="122" y="3"/>
                    <a:pt x="122" y="3"/>
                    <a:pt x="122" y="3"/>
                  </a:cubicBezTo>
                  <a:cubicBezTo>
                    <a:pt x="122" y="4"/>
                    <a:pt x="122" y="4"/>
                    <a:pt x="122" y="4"/>
                  </a:cubicBezTo>
                  <a:close/>
                  <a:moveTo>
                    <a:pt x="118" y="4"/>
                  </a:moveTo>
                  <a:cubicBezTo>
                    <a:pt x="119" y="5"/>
                    <a:pt x="119" y="5"/>
                    <a:pt x="119" y="5"/>
                  </a:cubicBezTo>
                  <a:cubicBezTo>
                    <a:pt x="119" y="5"/>
                    <a:pt x="119" y="5"/>
                    <a:pt x="119" y="5"/>
                  </a:cubicBezTo>
                  <a:cubicBezTo>
                    <a:pt x="120" y="5"/>
                    <a:pt x="120" y="5"/>
                    <a:pt x="120" y="5"/>
                  </a:cubicBezTo>
                  <a:cubicBezTo>
                    <a:pt x="120" y="5"/>
                    <a:pt x="120" y="5"/>
                    <a:pt x="120" y="5"/>
                  </a:cubicBezTo>
                  <a:cubicBezTo>
                    <a:pt x="121" y="4"/>
                    <a:pt x="121" y="4"/>
                    <a:pt x="121" y="4"/>
                  </a:cubicBezTo>
                  <a:cubicBezTo>
                    <a:pt x="119" y="4"/>
                    <a:pt x="119" y="4"/>
                    <a:pt x="119" y="4"/>
                  </a:cubicBezTo>
                  <a:cubicBezTo>
                    <a:pt x="119" y="3"/>
                    <a:pt x="119" y="3"/>
                    <a:pt x="119" y="3"/>
                  </a:cubicBezTo>
                  <a:cubicBezTo>
                    <a:pt x="119" y="2"/>
                    <a:pt x="119" y="2"/>
                    <a:pt x="119" y="2"/>
                  </a:cubicBezTo>
                  <a:cubicBezTo>
                    <a:pt x="119" y="3"/>
                    <a:pt x="119" y="3"/>
                    <a:pt x="119" y="3"/>
                  </a:cubicBezTo>
                  <a:cubicBezTo>
                    <a:pt x="118" y="3"/>
                    <a:pt x="118" y="3"/>
                    <a:pt x="118" y="3"/>
                  </a:cubicBezTo>
                  <a:cubicBezTo>
                    <a:pt x="118" y="3"/>
                    <a:pt x="118" y="3"/>
                    <a:pt x="118" y="3"/>
                  </a:cubicBezTo>
                  <a:cubicBezTo>
                    <a:pt x="118" y="4"/>
                    <a:pt x="118" y="4"/>
                    <a:pt x="118" y="4"/>
                  </a:cubicBezTo>
                  <a:close/>
                  <a:moveTo>
                    <a:pt x="116" y="5"/>
                  </a:moveTo>
                  <a:cubicBezTo>
                    <a:pt x="116" y="5"/>
                    <a:pt x="116" y="5"/>
                    <a:pt x="116" y="5"/>
                  </a:cubicBezTo>
                  <a:cubicBezTo>
                    <a:pt x="117" y="5"/>
                    <a:pt x="117" y="5"/>
                    <a:pt x="117" y="5"/>
                  </a:cubicBezTo>
                  <a:cubicBezTo>
                    <a:pt x="117" y="5"/>
                    <a:pt x="117" y="5"/>
                    <a:pt x="117" y="5"/>
                  </a:cubicBezTo>
                  <a:cubicBezTo>
                    <a:pt x="117" y="5"/>
                    <a:pt x="117" y="5"/>
                    <a:pt x="117" y="5"/>
                  </a:cubicBezTo>
                  <a:cubicBezTo>
                    <a:pt x="116" y="4"/>
                    <a:pt x="116" y="4"/>
                    <a:pt x="116" y="4"/>
                  </a:cubicBezTo>
                  <a:cubicBezTo>
                    <a:pt x="116" y="5"/>
                    <a:pt x="116" y="5"/>
                    <a:pt x="116" y="5"/>
                  </a:cubicBezTo>
                  <a:close/>
                  <a:moveTo>
                    <a:pt x="103" y="8"/>
                  </a:moveTo>
                  <a:cubicBezTo>
                    <a:pt x="103" y="9"/>
                    <a:pt x="103" y="9"/>
                    <a:pt x="103" y="9"/>
                  </a:cubicBezTo>
                  <a:cubicBezTo>
                    <a:pt x="104" y="9"/>
                    <a:pt x="104" y="9"/>
                    <a:pt x="104" y="9"/>
                  </a:cubicBezTo>
                  <a:cubicBezTo>
                    <a:pt x="105" y="10"/>
                    <a:pt x="105" y="10"/>
                    <a:pt x="105" y="10"/>
                  </a:cubicBezTo>
                  <a:cubicBezTo>
                    <a:pt x="106" y="10"/>
                    <a:pt x="106" y="10"/>
                    <a:pt x="106" y="10"/>
                  </a:cubicBezTo>
                  <a:cubicBezTo>
                    <a:pt x="106" y="9"/>
                    <a:pt x="106" y="9"/>
                    <a:pt x="106" y="9"/>
                  </a:cubicBezTo>
                  <a:cubicBezTo>
                    <a:pt x="106" y="8"/>
                    <a:pt x="106" y="8"/>
                    <a:pt x="106" y="8"/>
                  </a:cubicBezTo>
                  <a:cubicBezTo>
                    <a:pt x="106" y="8"/>
                    <a:pt x="106" y="8"/>
                    <a:pt x="106" y="8"/>
                  </a:cubicBezTo>
                  <a:cubicBezTo>
                    <a:pt x="106" y="8"/>
                    <a:pt x="106" y="8"/>
                    <a:pt x="106" y="8"/>
                  </a:cubicBezTo>
                  <a:cubicBezTo>
                    <a:pt x="106" y="7"/>
                    <a:pt x="106" y="7"/>
                    <a:pt x="106" y="7"/>
                  </a:cubicBezTo>
                  <a:cubicBezTo>
                    <a:pt x="105" y="7"/>
                    <a:pt x="105" y="7"/>
                    <a:pt x="105" y="7"/>
                  </a:cubicBezTo>
                  <a:cubicBezTo>
                    <a:pt x="104" y="6"/>
                    <a:pt x="104" y="6"/>
                    <a:pt x="104" y="6"/>
                  </a:cubicBezTo>
                  <a:cubicBezTo>
                    <a:pt x="104" y="7"/>
                    <a:pt x="104" y="7"/>
                    <a:pt x="104" y="7"/>
                  </a:cubicBezTo>
                  <a:cubicBezTo>
                    <a:pt x="104" y="8"/>
                    <a:pt x="104" y="8"/>
                    <a:pt x="104" y="8"/>
                  </a:cubicBezTo>
                  <a:cubicBezTo>
                    <a:pt x="104" y="8"/>
                    <a:pt x="104" y="8"/>
                    <a:pt x="104" y="8"/>
                  </a:cubicBezTo>
                  <a:cubicBezTo>
                    <a:pt x="104" y="8"/>
                    <a:pt x="104" y="8"/>
                    <a:pt x="104" y="8"/>
                  </a:cubicBezTo>
                  <a:cubicBezTo>
                    <a:pt x="103" y="8"/>
                    <a:pt x="103" y="8"/>
                    <a:pt x="103" y="8"/>
                  </a:cubicBezTo>
                  <a:cubicBezTo>
                    <a:pt x="103" y="8"/>
                    <a:pt x="103" y="8"/>
                    <a:pt x="103" y="8"/>
                  </a:cubicBezTo>
                  <a:close/>
                  <a:moveTo>
                    <a:pt x="102" y="9"/>
                  </a:moveTo>
                  <a:cubicBezTo>
                    <a:pt x="103" y="10"/>
                    <a:pt x="103" y="10"/>
                    <a:pt x="103" y="10"/>
                  </a:cubicBezTo>
                  <a:cubicBezTo>
                    <a:pt x="103" y="10"/>
                    <a:pt x="103" y="10"/>
                    <a:pt x="103" y="10"/>
                  </a:cubicBezTo>
                  <a:cubicBezTo>
                    <a:pt x="103" y="9"/>
                    <a:pt x="103" y="9"/>
                    <a:pt x="103" y="9"/>
                  </a:cubicBezTo>
                  <a:cubicBezTo>
                    <a:pt x="102" y="8"/>
                    <a:pt x="102" y="8"/>
                    <a:pt x="102" y="8"/>
                  </a:cubicBezTo>
                  <a:cubicBezTo>
                    <a:pt x="102" y="9"/>
                    <a:pt x="102" y="9"/>
                    <a:pt x="102" y="9"/>
                  </a:cubicBezTo>
                  <a:close/>
                  <a:moveTo>
                    <a:pt x="98" y="8"/>
                  </a:moveTo>
                  <a:cubicBezTo>
                    <a:pt x="98" y="9"/>
                    <a:pt x="98" y="9"/>
                    <a:pt x="98" y="9"/>
                  </a:cubicBezTo>
                  <a:cubicBezTo>
                    <a:pt x="99" y="9"/>
                    <a:pt x="99" y="9"/>
                    <a:pt x="99" y="9"/>
                  </a:cubicBezTo>
                  <a:cubicBezTo>
                    <a:pt x="99" y="9"/>
                    <a:pt x="99" y="9"/>
                    <a:pt x="99" y="9"/>
                  </a:cubicBezTo>
                  <a:cubicBezTo>
                    <a:pt x="100" y="9"/>
                    <a:pt x="100" y="9"/>
                    <a:pt x="100" y="9"/>
                  </a:cubicBezTo>
                  <a:cubicBezTo>
                    <a:pt x="100" y="9"/>
                    <a:pt x="100" y="9"/>
                    <a:pt x="100" y="9"/>
                  </a:cubicBezTo>
                  <a:cubicBezTo>
                    <a:pt x="99" y="9"/>
                    <a:pt x="99" y="9"/>
                    <a:pt x="99" y="9"/>
                  </a:cubicBezTo>
                  <a:cubicBezTo>
                    <a:pt x="99" y="8"/>
                    <a:pt x="99" y="8"/>
                    <a:pt x="99" y="8"/>
                  </a:cubicBezTo>
                  <a:cubicBezTo>
                    <a:pt x="99" y="8"/>
                    <a:pt x="99" y="8"/>
                    <a:pt x="99" y="8"/>
                  </a:cubicBezTo>
                  <a:cubicBezTo>
                    <a:pt x="98" y="7"/>
                    <a:pt x="98" y="7"/>
                    <a:pt x="98" y="7"/>
                  </a:cubicBezTo>
                  <a:cubicBezTo>
                    <a:pt x="98" y="8"/>
                    <a:pt x="98" y="8"/>
                    <a:pt x="98" y="8"/>
                  </a:cubicBezTo>
                  <a:cubicBezTo>
                    <a:pt x="98" y="8"/>
                    <a:pt x="98" y="8"/>
                    <a:pt x="98" y="8"/>
                  </a:cubicBezTo>
                  <a:close/>
                  <a:moveTo>
                    <a:pt x="95" y="16"/>
                  </a:moveTo>
                  <a:cubicBezTo>
                    <a:pt x="95" y="16"/>
                    <a:pt x="95" y="16"/>
                    <a:pt x="95" y="16"/>
                  </a:cubicBezTo>
                  <a:cubicBezTo>
                    <a:pt x="96" y="16"/>
                    <a:pt x="96" y="16"/>
                    <a:pt x="96" y="16"/>
                  </a:cubicBezTo>
                  <a:cubicBezTo>
                    <a:pt x="96" y="15"/>
                    <a:pt x="96" y="15"/>
                    <a:pt x="96" y="15"/>
                  </a:cubicBezTo>
                  <a:cubicBezTo>
                    <a:pt x="96" y="15"/>
                    <a:pt x="96" y="15"/>
                    <a:pt x="96" y="15"/>
                  </a:cubicBezTo>
                  <a:cubicBezTo>
                    <a:pt x="95" y="14"/>
                    <a:pt x="95" y="14"/>
                    <a:pt x="95" y="14"/>
                  </a:cubicBezTo>
                  <a:cubicBezTo>
                    <a:pt x="95" y="13"/>
                    <a:pt x="95" y="13"/>
                    <a:pt x="95" y="13"/>
                  </a:cubicBezTo>
                  <a:cubicBezTo>
                    <a:pt x="94" y="13"/>
                    <a:pt x="94" y="13"/>
                    <a:pt x="94" y="13"/>
                  </a:cubicBezTo>
                  <a:cubicBezTo>
                    <a:pt x="94" y="14"/>
                    <a:pt x="94" y="14"/>
                    <a:pt x="94" y="14"/>
                  </a:cubicBezTo>
                  <a:cubicBezTo>
                    <a:pt x="95" y="14"/>
                    <a:pt x="95" y="14"/>
                    <a:pt x="95" y="14"/>
                  </a:cubicBezTo>
                  <a:cubicBezTo>
                    <a:pt x="95" y="15"/>
                    <a:pt x="95" y="15"/>
                    <a:pt x="95" y="15"/>
                  </a:cubicBezTo>
                  <a:cubicBezTo>
                    <a:pt x="95" y="16"/>
                    <a:pt x="95" y="16"/>
                    <a:pt x="95" y="16"/>
                  </a:cubicBezTo>
                  <a:close/>
                  <a:moveTo>
                    <a:pt x="96" y="23"/>
                  </a:moveTo>
                  <a:cubicBezTo>
                    <a:pt x="97" y="23"/>
                    <a:pt x="97" y="23"/>
                    <a:pt x="97" y="23"/>
                  </a:cubicBezTo>
                  <a:cubicBezTo>
                    <a:pt x="98" y="23"/>
                    <a:pt x="98" y="23"/>
                    <a:pt x="98" y="23"/>
                  </a:cubicBezTo>
                  <a:cubicBezTo>
                    <a:pt x="98" y="22"/>
                    <a:pt x="98" y="22"/>
                    <a:pt x="98" y="22"/>
                  </a:cubicBezTo>
                  <a:cubicBezTo>
                    <a:pt x="97" y="22"/>
                    <a:pt x="97" y="22"/>
                    <a:pt x="97" y="22"/>
                  </a:cubicBezTo>
                  <a:cubicBezTo>
                    <a:pt x="97" y="21"/>
                    <a:pt x="97" y="21"/>
                    <a:pt x="97" y="21"/>
                  </a:cubicBezTo>
                  <a:cubicBezTo>
                    <a:pt x="97" y="21"/>
                    <a:pt x="97" y="21"/>
                    <a:pt x="97" y="21"/>
                  </a:cubicBezTo>
                  <a:cubicBezTo>
                    <a:pt x="96" y="21"/>
                    <a:pt x="96" y="21"/>
                    <a:pt x="96" y="21"/>
                  </a:cubicBezTo>
                  <a:cubicBezTo>
                    <a:pt x="95" y="22"/>
                    <a:pt x="95" y="22"/>
                    <a:pt x="95" y="22"/>
                  </a:cubicBezTo>
                  <a:cubicBezTo>
                    <a:pt x="95" y="23"/>
                    <a:pt x="95" y="23"/>
                    <a:pt x="95" y="23"/>
                  </a:cubicBezTo>
                  <a:cubicBezTo>
                    <a:pt x="96" y="23"/>
                    <a:pt x="96" y="23"/>
                    <a:pt x="96" y="23"/>
                  </a:cubicBezTo>
                  <a:cubicBezTo>
                    <a:pt x="96" y="23"/>
                    <a:pt x="96" y="23"/>
                    <a:pt x="96" y="23"/>
                  </a:cubicBezTo>
                  <a:close/>
                  <a:moveTo>
                    <a:pt x="96" y="24"/>
                  </a:moveTo>
                  <a:cubicBezTo>
                    <a:pt x="96" y="25"/>
                    <a:pt x="96" y="25"/>
                    <a:pt x="96" y="25"/>
                  </a:cubicBezTo>
                  <a:cubicBezTo>
                    <a:pt x="96" y="26"/>
                    <a:pt x="96" y="26"/>
                    <a:pt x="96" y="26"/>
                  </a:cubicBezTo>
                  <a:cubicBezTo>
                    <a:pt x="96" y="26"/>
                    <a:pt x="96" y="26"/>
                    <a:pt x="96" y="26"/>
                  </a:cubicBezTo>
                  <a:cubicBezTo>
                    <a:pt x="98" y="27"/>
                    <a:pt x="98" y="27"/>
                    <a:pt x="98" y="27"/>
                  </a:cubicBezTo>
                  <a:cubicBezTo>
                    <a:pt x="98" y="27"/>
                    <a:pt x="98" y="27"/>
                    <a:pt x="98" y="27"/>
                  </a:cubicBezTo>
                  <a:cubicBezTo>
                    <a:pt x="98" y="25"/>
                    <a:pt x="98" y="25"/>
                    <a:pt x="98" y="25"/>
                  </a:cubicBezTo>
                  <a:cubicBezTo>
                    <a:pt x="97" y="24"/>
                    <a:pt x="97" y="24"/>
                    <a:pt x="97" y="24"/>
                  </a:cubicBezTo>
                  <a:cubicBezTo>
                    <a:pt x="97" y="24"/>
                    <a:pt x="97" y="24"/>
                    <a:pt x="97" y="24"/>
                  </a:cubicBezTo>
                  <a:cubicBezTo>
                    <a:pt x="96" y="24"/>
                    <a:pt x="96" y="24"/>
                    <a:pt x="96" y="24"/>
                  </a:cubicBezTo>
                  <a:close/>
                  <a:moveTo>
                    <a:pt x="84" y="17"/>
                  </a:moveTo>
                  <a:cubicBezTo>
                    <a:pt x="84" y="16"/>
                    <a:pt x="84" y="16"/>
                    <a:pt x="84" y="16"/>
                  </a:cubicBezTo>
                  <a:cubicBezTo>
                    <a:pt x="84" y="16"/>
                    <a:pt x="84" y="16"/>
                    <a:pt x="84" y="16"/>
                  </a:cubicBezTo>
                  <a:cubicBezTo>
                    <a:pt x="84" y="16"/>
                    <a:pt x="84" y="16"/>
                    <a:pt x="84" y="16"/>
                  </a:cubicBezTo>
                  <a:cubicBezTo>
                    <a:pt x="84" y="15"/>
                    <a:pt x="84" y="15"/>
                    <a:pt x="84" y="15"/>
                  </a:cubicBezTo>
                  <a:cubicBezTo>
                    <a:pt x="83" y="15"/>
                    <a:pt x="83" y="15"/>
                    <a:pt x="83" y="15"/>
                  </a:cubicBezTo>
                  <a:cubicBezTo>
                    <a:pt x="83" y="16"/>
                    <a:pt x="83" y="16"/>
                    <a:pt x="83" y="16"/>
                  </a:cubicBezTo>
                  <a:cubicBezTo>
                    <a:pt x="84" y="17"/>
                    <a:pt x="84" y="17"/>
                    <a:pt x="84" y="17"/>
                  </a:cubicBezTo>
                  <a:close/>
                  <a:moveTo>
                    <a:pt x="82" y="22"/>
                  </a:moveTo>
                  <a:cubicBezTo>
                    <a:pt x="82" y="22"/>
                    <a:pt x="82" y="22"/>
                    <a:pt x="82" y="22"/>
                  </a:cubicBezTo>
                  <a:cubicBezTo>
                    <a:pt x="83" y="21"/>
                    <a:pt x="83" y="21"/>
                    <a:pt x="83" y="21"/>
                  </a:cubicBezTo>
                  <a:cubicBezTo>
                    <a:pt x="83" y="20"/>
                    <a:pt x="83" y="20"/>
                    <a:pt x="83" y="20"/>
                  </a:cubicBezTo>
                  <a:cubicBezTo>
                    <a:pt x="82" y="19"/>
                    <a:pt x="82" y="19"/>
                    <a:pt x="82" y="19"/>
                  </a:cubicBezTo>
                  <a:cubicBezTo>
                    <a:pt x="82" y="18"/>
                    <a:pt x="82" y="18"/>
                    <a:pt x="82" y="18"/>
                  </a:cubicBezTo>
                  <a:cubicBezTo>
                    <a:pt x="82" y="17"/>
                    <a:pt x="82" y="17"/>
                    <a:pt x="82" y="17"/>
                  </a:cubicBezTo>
                  <a:cubicBezTo>
                    <a:pt x="82" y="16"/>
                    <a:pt x="82" y="16"/>
                    <a:pt x="82" y="16"/>
                  </a:cubicBezTo>
                  <a:cubicBezTo>
                    <a:pt x="82" y="15"/>
                    <a:pt x="82" y="15"/>
                    <a:pt x="82" y="15"/>
                  </a:cubicBezTo>
                  <a:cubicBezTo>
                    <a:pt x="82" y="14"/>
                    <a:pt x="82" y="14"/>
                    <a:pt x="82" y="14"/>
                  </a:cubicBezTo>
                  <a:cubicBezTo>
                    <a:pt x="81" y="13"/>
                    <a:pt x="81" y="13"/>
                    <a:pt x="81" y="13"/>
                  </a:cubicBezTo>
                  <a:cubicBezTo>
                    <a:pt x="81" y="14"/>
                    <a:pt x="81" y="14"/>
                    <a:pt x="81" y="14"/>
                  </a:cubicBezTo>
                  <a:cubicBezTo>
                    <a:pt x="81" y="16"/>
                    <a:pt x="81" y="16"/>
                    <a:pt x="81" y="16"/>
                  </a:cubicBezTo>
                  <a:cubicBezTo>
                    <a:pt x="80" y="17"/>
                    <a:pt x="80" y="17"/>
                    <a:pt x="80" y="17"/>
                  </a:cubicBezTo>
                  <a:cubicBezTo>
                    <a:pt x="80" y="18"/>
                    <a:pt x="80" y="18"/>
                    <a:pt x="80" y="18"/>
                  </a:cubicBezTo>
                  <a:cubicBezTo>
                    <a:pt x="81" y="19"/>
                    <a:pt x="81" y="19"/>
                    <a:pt x="81" y="19"/>
                  </a:cubicBezTo>
                  <a:cubicBezTo>
                    <a:pt x="81" y="20"/>
                    <a:pt x="81" y="20"/>
                    <a:pt x="81" y="20"/>
                  </a:cubicBezTo>
                  <a:cubicBezTo>
                    <a:pt x="82" y="22"/>
                    <a:pt x="82" y="22"/>
                    <a:pt x="82" y="22"/>
                  </a:cubicBezTo>
                  <a:close/>
                  <a:moveTo>
                    <a:pt x="34" y="28"/>
                  </a:moveTo>
                  <a:cubicBezTo>
                    <a:pt x="35" y="29"/>
                    <a:pt x="35" y="29"/>
                    <a:pt x="35" y="29"/>
                  </a:cubicBezTo>
                  <a:cubicBezTo>
                    <a:pt x="35" y="29"/>
                    <a:pt x="35" y="29"/>
                    <a:pt x="35" y="29"/>
                  </a:cubicBezTo>
                  <a:cubicBezTo>
                    <a:pt x="35" y="30"/>
                    <a:pt x="35" y="30"/>
                    <a:pt x="35" y="30"/>
                  </a:cubicBezTo>
                  <a:cubicBezTo>
                    <a:pt x="36" y="29"/>
                    <a:pt x="36" y="29"/>
                    <a:pt x="36" y="29"/>
                  </a:cubicBezTo>
                  <a:cubicBezTo>
                    <a:pt x="35" y="28"/>
                    <a:pt x="35" y="28"/>
                    <a:pt x="35" y="28"/>
                  </a:cubicBezTo>
                  <a:cubicBezTo>
                    <a:pt x="34" y="28"/>
                    <a:pt x="34" y="28"/>
                    <a:pt x="34" y="28"/>
                  </a:cubicBezTo>
                  <a:close/>
                  <a:moveTo>
                    <a:pt x="4" y="63"/>
                  </a:moveTo>
                  <a:cubicBezTo>
                    <a:pt x="5" y="64"/>
                    <a:pt x="5" y="64"/>
                    <a:pt x="5" y="64"/>
                  </a:cubicBezTo>
                  <a:cubicBezTo>
                    <a:pt x="6" y="64"/>
                    <a:pt x="6" y="64"/>
                    <a:pt x="6" y="64"/>
                  </a:cubicBezTo>
                  <a:cubicBezTo>
                    <a:pt x="6" y="64"/>
                    <a:pt x="6" y="64"/>
                    <a:pt x="6" y="64"/>
                  </a:cubicBezTo>
                  <a:cubicBezTo>
                    <a:pt x="7" y="64"/>
                    <a:pt x="7" y="64"/>
                    <a:pt x="7" y="64"/>
                  </a:cubicBezTo>
                  <a:cubicBezTo>
                    <a:pt x="7" y="64"/>
                    <a:pt x="7" y="64"/>
                    <a:pt x="7" y="64"/>
                  </a:cubicBezTo>
                  <a:cubicBezTo>
                    <a:pt x="6" y="64"/>
                    <a:pt x="6" y="64"/>
                    <a:pt x="6" y="64"/>
                  </a:cubicBezTo>
                  <a:cubicBezTo>
                    <a:pt x="5" y="63"/>
                    <a:pt x="5" y="63"/>
                    <a:pt x="5" y="63"/>
                  </a:cubicBezTo>
                  <a:cubicBezTo>
                    <a:pt x="5" y="63"/>
                    <a:pt x="5" y="63"/>
                    <a:pt x="5" y="63"/>
                  </a:cubicBezTo>
                  <a:cubicBezTo>
                    <a:pt x="4" y="63"/>
                    <a:pt x="4" y="63"/>
                    <a:pt x="4" y="63"/>
                  </a:cubicBezTo>
                  <a:cubicBezTo>
                    <a:pt x="4" y="63"/>
                    <a:pt x="4" y="63"/>
                    <a:pt x="4" y="63"/>
                  </a:cubicBezTo>
                  <a:close/>
                  <a:moveTo>
                    <a:pt x="0" y="63"/>
                  </a:moveTo>
                  <a:cubicBezTo>
                    <a:pt x="1" y="64"/>
                    <a:pt x="1" y="64"/>
                    <a:pt x="1" y="64"/>
                  </a:cubicBezTo>
                  <a:cubicBezTo>
                    <a:pt x="2" y="64"/>
                    <a:pt x="2" y="64"/>
                    <a:pt x="2" y="64"/>
                  </a:cubicBezTo>
                  <a:cubicBezTo>
                    <a:pt x="2" y="65"/>
                    <a:pt x="2" y="65"/>
                    <a:pt x="2" y="65"/>
                  </a:cubicBezTo>
                  <a:cubicBezTo>
                    <a:pt x="3" y="64"/>
                    <a:pt x="3" y="64"/>
                    <a:pt x="3" y="64"/>
                  </a:cubicBezTo>
                  <a:cubicBezTo>
                    <a:pt x="2" y="63"/>
                    <a:pt x="2" y="63"/>
                    <a:pt x="2" y="63"/>
                  </a:cubicBezTo>
                  <a:cubicBezTo>
                    <a:pt x="1" y="63"/>
                    <a:pt x="1" y="63"/>
                    <a:pt x="1" y="63"/>
                  </a:cubicBezTo>
                  <a:cubicBezTo>
                    <a:pt x="0" y="63"/>
                    <a:pt x="0" y="63"/>
                    <a:pt x="0" y="63"/>
                  </a:cubicBezTo>
                  <a:cubicBezTo>
                    <a:pt x="0" y="63"/>
                    <a:pt x="0" y="63"/>
                    <a:pt x="0" y="63"/>
                  </a:cubicBezTo>
                  <a:close/>
                  <a:moveTo>
                    <a:pt x="34" y="97"/>
                  </a:moveTo>
                  <a:cubicBezTo>
                    <a:pt x="33" y="97"/>
                    <a:pt x="33" y="97"/>
                    <a:pt x="33" y="97"/>
                  </a:cubicBezTo>
                  <a:cubicBezTo>
                    <a:pt x="34" y="97"/>
                    <a:pt x="34" y="97"/>
                    <a:pt x="34" y="97"/>
                  </a:cubicBezTo>
                  <a:cubicBezTo>
                    <a:pt x="34" y="97"/>
                    <a:pt x="34" y="97"/>
                    <a:pt x="34" y="97"/>
                  </a:cubicBezTo>
                  <a:cubicBezTo>
                    <a:pt x="34" y="96"/>
                    <a:pt x="34" y="96"/>
                    <a:pt x="34" y="96"/>
                  </a:cubicBezTo>
                  <a:cubicBezTo>
                    <a:pt x="34" y="97"/>
                    <a:pt x="34" y="97"/>
                    <a:pt x="34" y="97"/>
                  </a:cubicBezTo>
                  <a:close/>
                  <a:moveTo>
                    <a:pt x="34" y="100"/>
                  </a:moveTo>
                  <a:cubicBezTo>
                    <a:pt x="34" y="100"/>
                    <a:pt x="34" y="100"/>
                    <a:pt x="34" y="100"/>
                  </a:cubicBezTo>
                  <a:cubicBezTo>
                    <a:pt x="35" y="100"/>
                    <a:pt x="35" y="100"/>
                    <a:pt x="35" y="100"/>
                  </a:cubicBezTo>
                  <a:cubicBezTo>
                    <a:pt x="36" y="100"/>
                    <a:pt x="36" y="100"/>
                    <a:pt x="36" y="100"/>
                  </a:cubicBezTo>
                  <a:cubicBezTo>
                    <a:pt x="37" y="101"/>
                    <a:pt x="37" y="101"/>
                    <a:pt x="37" y="101"/>
                  </a:cubicBezTo>
                  <a:cubicBezTo>
                    <a:pt x="37" y="101"/>
                    <a:pt x="37" y="101"/>
                    <a:pt x="37" y="101"/>
                  </a:cubicBezTo>
                  <a:cubicBezTo>
                    <a:pt x="37" y="100"/>
                    <a:pt x="37" y="100"/>
                    <a:pt x="37" y="100"/>
                  </a:cubicBezTo>
                  <a:cubicBezTo>
                    <a:pt x="37" y="100"/>
                    <a:pt x="37" y="100"/>
                    <a:pt x="37" y="100"/>
                  </a:cubicBezTo>
                  <a:cubicBezTo>
                    <a:pt x="36" y="100"/>
                    <a:pt x="36" y="100"/>
                    <a:pt x="36" y="100"/>
                  </a:cubicBezTo>
                  <a:cubicBezTo>
                    <a:pt x="35" y="100"/>
                    <a:pt x="35" y="100"/>
                    <a:pt x="35" y="100"/>
                  </a:cubicBezTo>
                  <a:cubicBezTo>
                    <a:pt x="34" y="99"/>
                    <a:pt x="34" y="99"/>
                    <a:pt x="34" y="99"/>
                  </a:cubicBezTo>
                  <a:cubicBezTo>
                    <a:pt x="34" y="99"/>
                    <a:pt x="34" y="99"/>
                    <a:pt x="34" y="99"/>
                  </a:cubicBezTo>
                  <a:cubicBezTo>
                    <a:pt x="34" y="100"/>
                    <a:pt x="34" y="100"/>
                    <a:pt x="34" y="100"/>
                  </a:cubicBezTo>
                  <a:cubicBezTo>
                    <a:pt x="34" y="100"/>
                    <a:pt x="34" y="100"/>
                    <a:pt x="34" y="100"/>
                  </a:cubicBezTo>
                  <a:close/>
                  <a:moveTo>
                    <a:pt x="35" y="101"/>
                  </a:moveTo>
                  <a:cubicBezTo>
                    <a:pt x="35" y="101"/>
                    <a:pt x="35" y="101"/>
                    <a:pt x="35" y="101"/>
                  </a:cubicBezTo>
                  <a:cubicBezTo>
                    <a:pt x="35" y="101"/>
                    <a:pt x="35" y="101"/>
                    <a:pt x="35" y="101"/>
                  </a:cubicBezTo>
                  <a:cubicBezTo>
                    <a:pt x="35" y="101"/>
                    <a:pt x="35" y="101"/>
                    <a:pt x="35" y="101"/>
                  </a:cubicBezTo>
                  <a:cubicBezTo>
                    <a:pt x="35" y="101"/>
                    <a:pt x="35" y="101"/>
                    <a:pt x="35" y="101"/>
                  </a:cubicBezTo>
                  <a:close/>
                  <a:moveTo>
                    <a:pt x="35" y="106"/>
                  </a:moveTo>
                  <a:cubicBezTo>
                    <a:pt x="35" y="107"/>
                    <a:pt x="35" y="107"/>
                    <a:pt x="35" y="107"/>
                  </a:cubicBezTo>
                  <a:cubicBezTo>
                    <a:pt x="36" y="107"/>
                    <a:pt x="36" y="107"/>
                    <a:pt x="36" y="107"/>
                  </a:cubicBezTo>
                  <a:cubicBezTo>
                    <a:pt x="36" y="107"/>
                    <a:pt x="36" y="107"/>
                    <a:pt x="36" y="107"/>
                  </a:cubicBezTo>
                  <a:cubicBezTo>
                    <a:pt x="37" y="107"/>
                    <a:pt x="37" y="107"/>
                    <a:pt x="37" y="107"/>
                  </a:cubicBezTo>
                  <a:cubicBezTo>
                    <a:pt x="37" y="106"/>
                    <a:pt x="37" y="106"/>
                    <a:pt x="37" y="106"/>
                  </a:cubicBezTo>
                  <a:cubicBezTo>
                    <a:pt x="36" y="106"/>
                    <a:pt x="36" y="106"/>
                    <a:pt x="36" y="106"/>
                  </a:cubicBezTo>
                  <a:cubicBezTo>
                    <a:pt x="35" y="106"/>
                    <a:pt x="35" y="106"/>
                    <a:pt x="35" y="106"/>
                  </a:cubicBezTo>
                  <a:cubicBezTo>
                    <a:pt x="35" y="106"/>
                    <a:pt x="35" y="106"/>
                    <a:pt x="35" y="106"/>
                  </a:cubicBezTo>
                  <a:close/>
                  <a:moveTo>
                    <a:pt x="34" y="108"/>
                  </a:moveTo>
                  <a:cubicBezTo>
                    <a:pt x="34" y="109"/>
                    <a:pt x="34" y="109"/>
                    <a:pt x="34" y="109"/>
                  </a:cubicBezTo>
                  <a:cubicBezTo>
                    <a:pt x="35" y="109"/>
                    <a:pt x="35" y="109"/>
                    <a:pt x="35" y="109"/>
                  </a:cubicBezTo>
                  <a:cubicBezTo>
                    <a:pt x="36" y="108"/>
                    <a:pt x="36" y="108"/>
                    <a:pt x="36" y="108"/>
                  </a:cubicBezTo>
                  <a:cubicBezTo>
                    <a:pt x="35" y="108"/>
                    <a:pt x="35" y="108"/>
                    <a:pt x="35" y="108"/>
                  </a:cubicBezTo>
                  <a:cubicBezTo>
                    <a:pt x="34" y="108"/>
                    <a:pt x="34" y="108"/>
                    <a:pt x="34" y="108"/>
                  </a:cubicBezTo>
                  <a:cubicBezTo>
                    <a:pt x="34" y="108"/>
                    <a:pt x="34" y="108"/>
                    <a:pt x="34" y="108"/>
                  </a:cubicBezTo>
                  <a:close/>
                  <a:moveTo>
                    <a:pt x="35" y="111"/>
                  </a:moveTo>
                  <a:cubicBezTo>
                    <a:pt x="36" y="111"/>
                    <a:pt x="36" y="111"/>
                    <a:pt x="36" y="111"/>
                  </a:cubicBezTo>
                  <a:cubicBezTo>
                    <a:pt x="36" y="111"/>
                    <a:pt x="36" y="111"/>
                    <a:pt x="36" y="111"/>
                  </a:cubicBezTo>
                  <a:cubicBezTo>
                    <a:pt x="36" y="111"/>
                    <a:pt x="36" y="111"/>
                    <a:pt x="36" y="111"/>
                  </a:cubicBezTo>
                  <a:cubicBezTo>
                    <a:pt x="36" y="110"/>
                    <a:pt x="36" y="110"/>
                    <a:pt x="36" y="110"/>
                  </a:cubicBezTo>
                  <a:cubicBezTo>
                    <a:pt x="35" y="111"/>
                    <a:pt x="35" y="111"/>
                    <a:pt x="35" y="111"/>
                  </a:cubicBezTo>
                  <a:cubicBezTo>
                    <a:pt x="35" y="111"/>
                    <a:pt x="35" y="111"/>
                    <a:pt x="35" y="111"/>
                  </a:cubicBezTo>
                  <a:close/>
                  <a:moveTo>
                    <a:pt x="37" y="112"/>
                  </a:moveTo>
                  <a:cubicBezTo>
                    <a:pt x="37" y="113"/>
                    <a:pt x="37" y="113"/>
                    <a:pt x="37" y="113"/>
                  </a:cubicBezTo>
                  <a:cubicBezTo>
                    <a:pt x="37" y="113"/>
                    <a:pt x="37" y="113"/>
                    <a:pt x="37" y="113"/>
                  </a:cubicBezTo>
                  <a:cubicBezTo>
                    <a:pt x="37" y="112"/>
                    <a:pt x="37" y="112"/>
                    <a:pt x="37" y="112"/>
                  </a:cubicBezTo>
                  <a:cubicBezTo>
                    <a:pt x="37" y="112"/>
                    <a:pt x="37" y="112"/>
                    <a:pt x="37" y="112"/>
                  </a:cubicBezTo>
                  <a:close/>
                  <a:moveTo>
                    <a:pt x="34" y="113"/>
                  </a:moveTo>
                  <a:cubicBezTo>
                    <a:pt x="34" y="113"/>
                    <a:pt x="34" y="113"/>
                    <a:pt x="34" y="113"/>
                  </a:cubicBezTo>
                  <a:cubicBezTo>
                    <a:pt x="34" y="112"/>
                    <a:pt x="34" y="112"/>
                    <a:pt x="34" y="112"/>
                  </a:cubicBezTo>
                  <a:cubicBezTo>
                    <a:pt x="34" y="113"/>
                    <a:pt x="34" y="113"/>
                    <a:pt x="34" y="113"/>
                  </a:cubicBezTo>
                  <a:cubicBezTo>
                    <a:pt x="34" y="113"/>
                    <a:pt x="34" y="113"/>
                    <a:pt x="34" y="113"/>
                  </a:cubicBezTo>
                  <a:close/>
                  <a:moveTo>
                    <a:pt x="35" y="113"/>
                  </a:moveTo>
                  <a:cubicBezTo>
                    <a:pt x="35" y="113"/>
                    <a:pt x="35" y="113"/>
                    <a:pt x="35" y="113"/>
                  </a:cubicBezTo>
                  <a:cubicBezTo>
                    <a:pt x="36" y="112"/>
                    <a:pt x="36" y="112"/>
                    <a:pt x="36" y="112"/>
                  </a:cubicBezTo>
                  <a:cubicBezTo>
                    <a:pt x="35" y="112"/>
                    <a:pt x="35" y="112"/>
                    <a:pt x="35" y="112"/>
                  </a:cubicBezTo>
                  <a:cubicBezTo>
                    <a:pt x="35" y="113"/>
                    <a:pt x="35" y="113"/>
                    <a:pt x="35" y="113"/>
                  </a:cubicBezTo>
                  <a:close/>
                  <a:moveTo>
                    <a:pt x="35" y="114"/>
                  </a:moveTo>
                  <a:cubicBezTo>
                    <a:pt x="35" y="113"/>
                    <a:pt x="35" y="113"/>
                    <a:pt x="35" y="113"/>
                  </a:cubicBezTo>
                  <a:cubicBezTo>
                    <a:pt x="35" y="113"/>
                    <a:pt x="35" y="113"/>
                    <a:pt x="35" y="113"/>
                  </a:cubicBezTo>
                  <a:cubicBezTo>
                    <a:pt x="35" y="113"/>
                    <a:pt x="35" y="113"/>
                    <a:pt x="35" y="113"/>
                  </a:cubicBezTo>
                  <a:cubicBezTo>
                    <a:pt x="35" y="114"/>
                    <a:pt x="35" y="114"/>
                    <a:pt x="35" y="114"/>
                  </a:cubicBezTo>
                  <a:close/>
                  <a:moveTo>
                    <a:pt x="35" y="115"/>
                  </a:moveTo>
                  <a:cubicBezTo>
                    <a:pt x="36" y="115"/>
                    <a:pt x="36" y="115"/>
                    <a:pt x="36" y="115"/>
                  </a:cubicBezTo>
                  <a:cubicBezTo>
                    <a:pt x="35" y="115"/>
                    <a:pt x="35" y="115"/>
                    <a:pt x="35" y="115"/>
                  </a:cubicBezTo>
                  <a:cubicBezTo>
                    <a:pt x="35" y="115"/>
                    <a:pt x="35" y="115"/>
                    <a:pt x="35" y="115"/>
                  </a:cubicBezTo>
                  <a:cubicBezTo>
                    <a:pt x="35" y="115"/>
                    <a:pt x="35" y="115"/>
                    <a:pt x="35" y="115"/>
                  </a:cubicBezTo>
                  <a:cubicBezTo>
                    <a:pt x="35" y="115"/>
                    <a:pt x="35" y="115"/>
                    <a:pt x="35" y="115"/>
                  </a:cubicBezTo>
                  <a:close/>
                  <a:moveTo>
                    <a:pt x="36" y="116"/>
                  </a:moveTo>
                  <a:cubicBezTo>
                    <a:pt x="37" y="116"/>
                    <a:pt x="37" y="116"/>
                    <a:pt x="37" y="116"/>
                  </a:cubicBezTo>
                  <a:cubicBezTo>
                    <a:pt x="37" y="115"/>
                    <a:pt x="37" y="115"/>
                    <a:pt x="37" y="115"/>
                  </a:cubicBezTo>
                  <a:cubicBezTo>
                    <a:pt x="36" y="115"/>
                    <a:pt x="36" y="115"/>
                    <a:pt x="36" y="115"/>
                  </a:cubicBezTo>
                  <a:cubicBezTo>
                    <a:pt x="36" y="115"/>
                    <a:pt x="36" y="115"/>
                    <a:pt x="36" y="115"/>
                  </a:cubicBezTo>
                  <a:cubicBezTo>
                    <a:pt x="36" y="115"/>
                    <a:pt x="36" y="116"/>
                    <a:pt x="36" y="116"/>
                  </a:cubicBezTo>
                  <a:close/>
                  <a:moveTo>
                    <a:pt x="33" y="118"/>
                  </a:moveTo>
                  <a:cubicBezTo>
                    <a:pt x="34" y="117"/>
                    <a:pt x="34" y="117"/>
                    <a:pt x="34" y="117"/>
                  </a:cubicBezTo>
                  <a:cubicBezTo>
                    <a:pt x="34" y="117"/>
                    <a:pt x="34" y="117"/>
                    <a:pt x="34" y="117"/>
                  </a:cubicBezTo>
                  <a:cubicBezTo>
                    <a:pt x="34" y="117"/>
                    <a:pt x="34" y="117"/>
                    <a:pt x="34" y="117"/>
                  </a:cubicBezTo>
                  <a:cubicBezTo>
                    <a:pt x="33" y="117"/>
                    <a:pt x="33" y="117"/>
                    <a:pt x="33" y="117"/>
                  </a:cubicBezTo>
                  <a:cubicBezTo>
                    <a:pt x="33" y="117"/>
                    <a:pt x="33" y="117"/>
                    <a:pt x="33" y="117"/>
                  </a:cubicBezTo>
                  <a:cubicBezTo>
                    <a:pt x="33" y="118"/>
                    <a:pt x="33" y="118"/>
                    <a:pt x="33" y="118"/>
                  </a:cubicBezTo>
                  <a:close/>
                  <a:moveTo>
                    <a:pt x="35" y="119"/>
                  </a:moveTo>
                  <a:cubicBezTo>
                    <a:pt x="36" y="118"/>
                    <a:pt x="36" y="118"/>
                    <a:pt x="36" y="118"/>
                  </a:cubicBezTo>
                  <a:cubicBezTo>
                    <a:pt x="37" y="117"/>
                    <a:pt x="37" y="117"/>
                    <a:pt x="37" y="117"/>
                  </a:cubicBezTo>
                  <a:cubicBezTo>
                    <a:pt x="37" y="117"/>
                    <a:pt x="37" y="117"/>
                    <a:pt x="37" y="117"/>
                  </a:cubicBezTo>
                  <a:cubicBezTo>
                    <a:pt x="36" y="117"/>
                    <a:pt x="36" y="117"/>
                    <a:pt x="36" y="117"/>
                  </a:cubicBezTo>
                  <a:cubicBezTo>
                    <a:pt x="35" y="117"/>
                    <a:pt x="35" y="117"/>
                    <a:pt x="35" y="117"/>
                  </a:cubicBezTo>
                  <a:cubicBezTo>
                    <a:pt x="35" y="118"/>
                    <a:pt x="35" y="118"/>
                    <a:pt x="35" y="118"/>
                  </a:cubicBezTo>
                  <a:cubicBezTo>
                    <a:pt x="35" y="118"/>
                    <a:pt x="35" y="118"/>
                    <a:pt x="35" y="118"/>
                  </a:cubicBezTo>
                  <a:cubicBezTo>
                    <a:pt x="34" y="118"/>
                    <a:pt x="34" y="118"/>
                    <a:pt x="34" y="118"/>
                  </a:cubicBezTo>
                  <a:cubicBezTo>
                    <a:pt x="34" y="119"/>
                    <a:pt x="34" y="119"/>
                    <a:pt x="34" y="119"/>
                  </a:cubicBezTo>
                  <a:cubicBezTo>
                    <a:pt x="34" y="119"/>
                    <a:pt x="34" y="119"/>
                    <a:pt x="34" y="119"/>
                  </a:cubicBezTo>
                  <a:cubicBezTo>
                    <a:pt x="35" y="119"/>
                    <a:pt x="35" y="119"/>
                    <a:pt x="35" y="119"/>
                  </a:cubicBezTo>
                  <a:cubicBezTo>
                    <a:pt x="35" y="119"/>
                    <a:pt x="35" y="119"/>
                    <a:pt x="35" y="119"/>
                  </a:cubicBezTo>
                  <a:close/>
                  <a:moveTo>
                    <a:pt x="36" y="119"/>
                  </a:moveTo>
                  <a:cubicBezTo>
                    <a:pt x="36" y="119"/>
                    <a:pt x="36" y="119"/>
                    <a:pt x="36" y="119"/>
                  </a:cubicBezTo>
                  <a:cubicBezTo>
                    <a:pt x="37" y="118"/>
                    <a:pt x="37" y="118"/>
                    <a:pt x="37" y="118"/>
                  </a:cubicBezTo>
                  <a:cubicBezTo>
                    <a:pt x="37" y="118"/>
                    <a:pt x="37" y="118"/>
                    <a:pt x="37" y="118"/>
                  </a:cubicBezTo>
                  <a:cubicBezTo>
                    <a:pt x="36" y="119"/>
                    <a:pt x="36" y="119"/>
                    <a:pt x="36" y="119"/>
                  </a:cubicBezTo>
                  <a:close/>
                  <a:moveTo>
                    <a:pt x="36" y="120"/>
                  </a:moveTo>
                  <a:cubicBezTo>
                    <a:pt x="36" y="119"/>
                    <a:pt x="36" y="119"/>
                    <a:pt x="36" y="119"/>
                  </a:cubicBezTo>
                  <a:cubicBezTo>
                    <a:pt x="36" y="119"/>
                    <a:pt x="36" y="119"/>
                    <a:pt x="36" y="119"/>
                  </a:cubicBezTo>
                  <a:cubicBezTo>
                    <a:pt x="36" y="119"/>
                    <a:pt x="36" y="119"/>
                    <a:pt x="36" y="119"/>
                  </a:cubicBezTo>
                  <a:cubicBezTo>
                    <a:pt x="36" y="120"/>
                    <a:pt x="36" y="120"/>
                    <a:pt x="36" y="120"/>
                  </a:cubicBezTo>
                  <a:close/>
                  <a:moveTo>
                    <a:pt x="34" y="120"/>
                  </a:moveTo>
                  <a:cubicBezTo>
                    <a:pt x="35" y="120"/>
                    <a:pt x="35" y="120"/>
                    <a:pt x="35" y="120"/>
                  </a:cubicBezTo>
                  <a:cubicBezTo>
                    <a:pt x="34" y="119"/>
                    <a:pt x="34" y="119"/>
                    <a:pt x="34" y="119"/>
                  </a:cubicBezTo>
                  <a:cubicBezTo>
                    <a:pt x="34" y="119"/>
                    <a:pt x="34" y="119"/>
                    <a:pt x="34" y="119"/>
                  </a:cubicBezTo>
                  <a:cubicBezTo>
                    <a:pt x="34" y="120"/>
                    <a:pt x="34" y="120"/>
                    <a:pt x="34" y="120"/>
                  </a:cubicBezTo>
                  <a:cubicBezTo>
                    <a:pt x="34" y="120"/>
                    <a:pt x="34" y="120"/>
                    <a:pt x="34" y="120"/>
                  </a:cubicBezTo>
                  <a:close/>
                  <a:moveTo>
                    <a:pt x="33" y="123"/>
                  </a:moveTo>
                  <a:cubicBezTo>
                    <a:pt x="33" y="123"/>
                    <a:pt x="33" y="123"/>
                    <a:pt x="33" y="123"/>
                  </a:cubicBezTo>
                  <a:cubicBezTo>
                    <a:pt x="33" y="123"/>
                    <a:pt x="33" y="123"/>
                    <a:pt x="33" y="123"/>
                  </a:cubicBezTo>
                  <a:cubicBezTo>
                    <a:pt x="34" y="122"/>
                    <a:pt x="34" y="122"/>
                    <a:pt x="34" y="122"/>
                  </a:cubicBezTo>
                  <a:cubicBezTo>
                    <a:pt x="35" y="122"/>
                    <a:pt x="35" y="122"/>
                    <a:pt x="35" y="122"/>
                  </a:cubicBezTo>
                  <a:cubicBezTo>
                    <a:pt x="35" y="122"/>
                    <a:pt x="35" y="122"/>
                    <a:pt x="35" y="122"/>
                  </a:cubicBezTo>
                  <a:cubicBezTo>
                    <a:pt x="35" y="122"/>
                    <a:pt x="35" y="122"/>
                    <a:pt x="35" y="122"/>
                  </a:cubicBezTo>
                  <a:cubicBezTo>
                    <a:pt x="34" y="122"/>
                    <a:pt x="34" y="122"/>
                    <a:pt x="34" y="122"/>
                  </a:cubicBezTo>
                  <a:cubicBezTo>
                    <a:pt x="33" y="122"/>
                    <a:pt x="33" y="122"/>
                    <a:pt x="33" y="122"/>
                  </a:cubicBezTo>
                  <a:cubicBezTo>
                    <a:pt x="33" y="122"/>
                    <a:pt x="33" y="122"/>
                    <a:pt x="33" y="122"/>
                  </a:cubicBezTo>
                  <a:cubicBezTo>
                    <a:pt x="33" y="122"/>
                    <a:pt x="33" y="123"/>
                    <a:pt x="33" y="123"/>
                  </a:cubicBezTo>
                  <a:close/>
                  <a:moveTo>
                    <a:pt x="32" y="125"/>
                  </a:moveTo>
                  <a:cubicBezTo>
                    <a:pt x="32" y="126"/>
                    <a:pt x="32" y="126"/>
                    <a:pt x="32" y="126"/>
                  </a:cubicBezTo>
                  <a:cubicBezTo>
                    <a:pt x="33" y="126"/>
                    <a:pt x="33" y="126"/>
                    <a:pt x="33" y="126"/>
                  </a:cubicBezTo>
                  <a:cubicBezTo>
                    <a:pt x="33" y="125"/>
                    <a:pt x="33" y="125"/>
                    <a:pt x="33" y="125"/>
                  </a:cubicBezTo>
                  <a:cubicBezTo>
                    <a:pt x="33" y="125"/>
                    <a:pt x="33" y="125"/>
                    <a:pt x="33" y="125"/>
                  </a:cubicBezTo>
                  <a:cubicBezTo>
                    <a:pt x="32" y="125"/>
                    <a:pt x="32" y="125"/>
                    <a:pt x="32" y="125"/>
                  </a:cubicBezTo>
                  <a:close/>
                  <a:moveTo>
                    <a:pt x="52" y="218"/>
                  </a:moveTo>
                  <a:cubicBezTo>
                    <a:pt x="52" y="217"/>
                    <a:pt x="52" y="217"/>
                    <a:pt x="52" y="217"/>
                  </a:cubicBezTo>
                  <a:cubicBezTo>
                    <a:pt x="53" y="217"/>
                    <a:pt x="53" y="217"/>
                    <a:pt x="53" y="217"/>
                  </a:cubicBezTo>
                  <a:cubicBezTo>
                    <a:pt x="53" y="217"/>
                    <a:pt x="53" y="217"/>
                    <a:pt x="53" y="217"/>
                  </a:cubicBezTo>
                  <a:cubicBezTo>
                    <a:pt x="53" y="218"/>
                    <a:pt x="53" y="218"/>
                    <a:pt x="53" y="218"/>
                  </a:cubicBezTo>
                  <a:cubicBezTo>
                    <a:pt x="52" y="218"/>
                    <a:pt x="52" y="218"/>
                    <a:pt x="52" y="218"/>
                  </a:cubicBezTo>
                  <a:cubicBezTo>
                    <a:pt x="52" y="218"/>
                    <a:pt x="52" y="218"/>
                    <a:pt x="52" y="218"/>
                  </a:cubicBezTo>
                  <a:cubicBezTo>
                    <a:pt x="52" y="218"/>
                    <a:pt x="52" y="218"/>
                    <a:pt x="52" y="218"/>
                  </a:cubicBezTo>
                  <a:close/>
                  <a:moveTo>
                    <a:pt x="47" y="215"/>
                  </a:moveTo>
                  <a:cubicBezTo>
                    <a:pt x="47" y="215"/>
                    <a:pt x="47" y="215"/>
                    <a:pt x="47" y="215"/>
                  </a:cubicBezTo>
                  <a:cubicBezTo>
                    <a:pt x="47" y="215"/>
                    <a:pt x="47" y="215"/>
                    <a:pt x="47" y="215"/>
                  </a:cubicBezTo>
                  <a:cubicBezTo>
                    <a:pt x="48" y="214"/>
                    <a:pt x="48" y="214"/>
                    <a:pt x="48" y="214"/>
                  </a:cubicBezTo>
                  <a:cubicBezTo>
                    <a:pt x="48" y="214"/>
                    <a:pt x="48" y="214"/>
                    <a:pt x="48" y="214"/>
                  </a:cubicBezTo>
                  <a:cubicBezTo>
                    <a:pt x="47" y="214"/>
                    <a:pt x="47" y="214"/>
                    <a:pt x="47" y="214"/>
                  </a:cubicBezTo>
                  <a:cubicBezTo>
                    <a:pt x="47" y="214"/>
                    <a:pt x="47" y="214"/>
                    <a:pt x="47" y="214"/>
                  </a:cubicBezTo>
                  <a:cubicBezTo>
                    <a:pt x="47" y="214"/>
                    <a:pt x="47" y="214"/>
                    <a:pt x="47" y="214"/>
                  </a:cubicBezTo>
                  <a:cubicBezTo>
                    <a:pt x="47" y="215"/>
                    <a:pt x="47" y="215"/>
                    <a:pt x="47" y="215"/>
                  </a:cubicBezTo>
                  <a:close/>
                  <a:moveTo>
                    <a:pt x="44" y="210"/>
                  </a:moveTo>
                  <a:cubicBezTo>
                    <a:pt x="44" y="210"/>
                    <a:pt x="44" y="210"/>
                    <a:pt x="44" y="210"/>
                  </a:cubicBezTo>
                  <a:cubicBezTo>
                    <a:pt x="44" y="210"/>
                    <a:pt x="44" y="210"/>
                    <a:pt x="44" y="210"/>
                  </a:cubicBezTo>
                  <a:cubicBezTo>
                    <a:pt x="45" y="210"/>
                    <a:pt x="45" y="210"/>
                    <a:pt x="45" y="210"/>
                  </a:cubicBezTo>
                  <a:cubicBezTo>
                    <a:pt x="45" y="209"/>
                    <a:pt x="45" y="209"/>
                    <a:pt x="45" y="209"/>
                  </a:cubicBezTo>
                  <a:cubicBezTo>
                    <a:pt x="44" y="209"/>
                    <a:pt x="44" y="209"/>
                    <a:pt x="44" y="209"/>
                  </a:cubicBezTo>
                  <a:cubicBezTo>
                    <a:pt x="44" y="210"/>
                    <a:pt x="44" y="210"/>
                    <a:pt x="44" y="210"/>
                  </a:cubicBezTo>
                  <a:close/>
                  <a:moveTo>
                    <a:pt x="42" y="210"/>
                  </a:moveTo>
                  <a:cubicBezTo>
                    <a:pt x="42" y="210"/>
                    <a:pt x="42" y="210"/>
                    <a:pt x="42" y="210"/>
                  </a:cubicBezTo>
                  <a:cubicBezTo>
                    <a:pt x="43" y="210"/>
                    <a:pt x="43" y="210"/>
                    <a:pt x="43" y="210"/>
                  </a:cubicBezTo>
                  <a:cubicBezTo>
                    <a:pt x="43" y="210"/>
                    <a:pt x="43" y="210"/>
                    <a:pt x="43" y="210"/>
                  </a:cubicBezTo>
                  <a:cubicBezTo>
                    <a:pt x="42" y="209"/>
                    <a:pt x="42" y="209"/>
                    <a:pt x="42" y="209"/>
                  </a:cubicBezTo>
                  <a:cubicBezTo>
                    <a:pt x="42" y="210"/>
                    <a:pt x="42" y="210"/>
                    <a:pt x="42" y="210"/>
                  </a:cubicBezTo>
                  <a:close/>
                  <a:moveTo>
                    <a:pt x="37" y="210"/>
                  </a:moveTo>
                  <a:cubicBezTo>
                    <a:pt x="37" y="210"/>
                    <a:pt x="37" y="210"/>
                    <a:pt x="37" y="210"/>
                  </a:cubicBezTo>
                  <a:cubicBezTo>
                    <a:pt x="38" y="210"/>
                    <a:pt x="38" y="210"/>
                    <a:pt x="38" y="210"/>
                  </a:cubicBezTo>
                  <a:cubicBezTo>
                    <a:pt x="38" y="211"/>
                    <a:pt x="38" y="211"/>
                    <a:pt x="38" y="211"/>
                  </a:cubicBezTo>
                  <a:cubicBezTo>
                    <a:pt x="39" y="211"/>
                    <a:pt x="39" y="211"/>
                    <a:pt x="39" y="211"/>
                  </a:cubicBezTo>
                  <a:cubicBezTo>
                    <a:pt x="38" y="210"/>
                    <a:pt x="38" y="210"/>
                    <a:pt x="38" y="210"/>
                  </a:cubicBezTo>
                  <a:cubicBezTo>
                    <a:pt x="38" y="210"/>
                    <a:pt x="38" y="210"/>
                    <a:pt x="38" y="210"/>
                  </a:cubicBezTo>
                  <a:cubicBezTo>
                    <a:pt x="37" y="210"/>
                    <a:pt x="37" y="210"/>
                    <a:pt x="37" y="210"/>
                  </a:cubicBezTo>
                  <a:close/>
                  <a:moveTo>
                    <a:pt x="31" y="186"/>
                  </a:moveTo>
                  <a:cubicBezTo>
                    <a:pt x="31" y="186"/>
                    <a:pt x="31" y="186"/>
                    <a:pt x="31" y="186"/>
                  </a:cubicBezTo>
                  <a:cubicBezTo>
                    <a:pt x="32" y="185"/>
                    <a:pt x="32" y="185"/>
                    <a:pt x="32" y="185"/>
                  </a:cubicBezTo>
                  <a:cubicBezTo>
                    <a:pt x="33" y="184"/>
                    <a:pt x="33" y="184"/>
                    <a:pt x="33" y="184"/>
                  </a:cubicBezTo>
                  <a:cubicBezTo>
                    <a:pt x="32" y="184"/>
                    <a:pt x="32" y="184"/>
                    <a:pt x="32" y="184"/>
                  </a:cubicBezTo>
                  <a:cubicBezTo>
                    <a:pt x="32" y="185"/>
                    <a:pt x="32" y="185"/>
                    <a:pt x="32" y="185"/>
                  </a:cubicBezTo>
                  <a:cubicBezTo>
                    <a:pt x="31" y="186"/>
                    <a:pt x="31" y="186"/>
                    <a:pt x="31" y="186"/>
                  </a:cubicBezTo>
                  <a:close/>
                  <a:moveTo>
                    <a:pt x="31" y="185"/>
                  </a:moveTo>
                  <a:cubicBezTo>
                    <a:pt x="31" y="185"/>
                    <a:pt x="31" y="185"/>
                    <a:pt x="31" y="185"/>
                  </a:cubicBezTo>
                  <a:cubicBezTo>
                    <a:pt x="31" y="185"/>
                    <a:pt x="31" y="185"/>
                    <a:pt x="31" y="185"/>
                  </a:cubicBezTo>
                  <a:cubicBezTo>
                    <a:pt x="32" y="185"/>
                    <a:pt x="32" y="185"/>
                    <a:pt x="32" y="185"/>
                  </a:cubicBezTo>
                  <a:cubicBezTo>
                    <a:pt x="32" y="184"/>
                    <a:pt x="32" y="184"/>
                    <a:pt x="32" y="184"/>
                  </a:cubicBezTo>
                  <a:cubicBezTo>
                    <a:pt x="32" y="184"/>
                    <a:pt x="32" y="184"/>
                    <a:pt x="32" y="184"/>
                  </a:cubicBezTo>
                  <a:cubicBezTo>
                    <a:pt x="31" y="185"/>
                    <a:pt x="31" y="185"/>
                    <a:pt x="31" y="185"/>
                  </a:cubicBezTo>
                  <a:close/>
                  <a:moveTo>
                    <a:pt x="27" y="177"/>
                  </a:moveTo>
                  <a:cubicBezTo>
                    <a:pt x="27" y="177"/>
                    <a:pt x="27" y="177"/>
                    <a:pt x="27" y="177"/>
                  </a:cubicBezTo>
                  <a:cubicBezTo>
                    <a:pt x="27" y="177"/>
                    <a:pt x="27" y="177"/>
                    <a:pt x="27" y="177"/>
                  </a:cubicBezTo>
                  <a:cubicBezTo>
                    <a:pt x="28" y="177"/>
                    <a:pt x="28" y="177"/>
                    <a:pt x="28" y="177"/>
                  </a:cubicBezTo>
                  <a:cubicBezTo>
                    <a:pt x="28" y="177"/>
                    <a:pt x="28" y="177"/>
                    <a:pt x="28" y="177"/>
                  </a:cubicBezTo>
                  <a:cubicBezTo>
                    <a:pt x="28" y="176"/>
                    <a:pt x="28" y="176"/>
                    <a:pt x="28" y="176"/>
                  </a:cubicBezTo>
                  <a:cubicBezTo>
                    <a:pt x="27" y="177"/>
                    <a:pt x="27" y="177"/>
                    <a:pt x="27" y="177"/>
                  </a:cubicBezTo>
                  <a:close/>
                  <a:moveTo>
                    <a:pt x="27" y="176"/>
                  </a:moveTo>
                  <a:cubicBezTo>
                    <a:pt x="27" y="176"/>
                    <a:pt x="27" y="176"/>
                    <a:pt x="27" y="176"/>
                  </a:cubicBezTo>
                  <a:cubicBezTo>
                    <a:pt x="28" y="176"/>
                    <a:pt x="28" y="176"/>
                    <a:pt x="28" y="176"/>
                  </a:cubicBezTo>
                  <a:cubicBezTo>
                    <a:pt x="28" y="175"/>
                    <a:pt x="28" y="175"/>
                    <a:pt x="28" y="175"/>
                  </a:cubicBezTo>
                  <a:cubicBezTo>
                    <a:pt x="27" y="175"/>
                    <a:pt x="27" y="175"/>
                    <a:pt x="27" y="175"/>
                  </a:cubicBezTo>
                  <a:cubicBezTo>
                    <a:pt x="27" y="176"/>
                    <a:pt x="27" y="176"/>
                    <a:pt x="27" y="176"/>
                  </a:cubicBezTo>
                  <a:close/>
                  <a:moveTo>
                    <a:pt x="27" y="168"/>
                  </a:moveTo>
                  <a:cubicBezTo>
                    <a:pt x="28" y="168"/>
                    <a:pt x="28" y="168"/>
                    <a:pt x="28" y="168"/>
                  </a:cubicBezTo>
                  <a:cubicBezTo>
                    <a:pt x="29" y="168"/>
                    <a:pt x="29" y="168"/>
                    <a:pt x="29" y="168"/>
                  </a:cubicBezTo>
                  <a:cubicBezTo>
                    <a:pt x="28" y="167"/>
                    <a:pt x="28" y="167"/>
                    <a:pt x="28" y="167"/>
                  </a:cubicBezTo>
                  <a:cubicBezTo>
                    <a:pt x="27" y="168"/>
                    <a:pt x="27" y="168"/>
                    <a:pt x="27" y="168"/>
                  </a:cubicBezTo>
                  <a:close/>
                  <a:moveTo>
                    <a:pt x="28" y="167"/>
                  </a:moveTo>
                  <a:cubicBezTo>
                    <a:pt x="28" y="167"/>
                    <a:pt x="28" y="167"/>
                    <a:pt x="28" y="167"/>
                  </a:cubicBezTo>
                  <a:cubicBezTo>
                    <a:pt x="29" y="167"/>
                    <a:pt x="29" y="167"/>
                    <a:pt x="29" y="167"/>
                  </a:cubicBezTo>
                  <a:cubicBezTo>
                    <a:pt x="29" y="167"/>
                    <a:pt x="29" y="167"/>
                    <a:pt x="29" y="167"/>
                  </a:cubicBezTo>
                  <a:cubicBezTo>
                    <a:pt x="29" y="167"/>
                    <a:pt x="29" y="167"/>
                    <a:pt x="29" y="167"/>
                  </a:cubicBezTo>
                  <a:cubicBezTo>
                    <a:pt x="28" y="167"/>
                    <a:pt x="28" y="167"/>
                    <a:pt x="28" y="167"/>
                  </a:cubicBezTo>
                  <a:cubicBezTo>
                    <a:pt x="28" y="167"/>
                    <a:pt x="28" y="167"/>
                    <a:pt x="28" y="167"/>
                  </a:cubicBezTo>
                  <a:close/>
                  <a:moveTo>
                    <a:pt x="26" y="167"/>
                  </a:moveTo>
                  <a:cubicBezTo>
                    <a:pt x="26" y="167"/>
                    <a:pt x="26" y="167"/>
                    <a:pt x="26" y="167"/>
                  </a:cubicBezTo>
                  <a:cubicBezTo>
                    <a:pt x="27" y="167"/>
                    <a:pt x="27" y="167"/>
                    <a:pt x="27" y="167"/>
                  </a:cubicBezTo>
                  <a:cubicBezTo>
                    <a:pt x="27" y="167"/>
                    <a:pt x="27" y="167"/>
                    <a:pt x="27" y="167"/>
                  </a:cubicBezTo>
                  <a:cubicBezTo>
                    <a:pt x="26" y="167"/>
                    <a:pt x="26" y="167"/>
                    <a:pt x="26" y="167"/>
                  </a:cubicBezTo>
                  <a:cubicBezTo>
                    <a:pt x="26" y="167"/>
                    <a:pt x="26" y="167"/>
                    <a:pt x="26" y="167"/>
                  </a:cubicBezTo>
                  <a:close/>
                  <a:moveTo>
                    <a:pt x="29" y="160"/>
                  </a:moveTo>
                  <a:cubicBezTo>
                    <a:pt x="28" y="160"/>
                    <a:pt x="28" y="160"/>
                    <a:pt x="28" y="160"/>
                  </a:cubicBezTo>
                  <a:cubicBezTo>
                    <a:pt x="29" y="160"/>
                    <a:pt x="29" y="160"/>
                    <a:pt x="29" y="160"/>
                  </a:cubicBezTo>
                  <a:cubicBezTo>
                    <a:pt x="29" y="160"/>
                    <a:pt x="29" y="160"/>
                    <a:pt x="29" y="160"/>
                  </a:cubicBezTo>
                  <a:cubicBezTo>
                    <a:pt x="29" y="160"/>
                    <a:pt x="29" y="160"/>
                    <a:pt x="29" y="160"/>
                  </a:cubicBezTo>
                  <a:cubicBezTo>
                    <a:pt x="30" y="159"/>
                    <a:pt x="30" y="159"/>
                    <a:pt x="30" y="159"/>
                  </a:cubicBezTo>
                  <a:cubicBezTo>
                    <a:pt x="29" y="159"/>
                    <a:pt x="29" y="159"/>
                    <a:pt x="29" y="159"/>
                  </a:cubicBezTo>
                  <a:cubicBezTo>
                    <a:pt x="29" y="160"/>
                    <a:pt x="29" y="160"/>
                    <a:pt x="29" y="160"/>
                  </a:cubicBezTo>
                  <a:close/>
                  <a:moveTo>
                    <a:pt x="36" y="157"/>
                  </a:moveTo>
                  <a:cubicBezTo>
                    <a:pt x="36" y="157"/>
                    <a:pt x="36" y="157"/>
                    <a:pt x="36" y="157"/>
                  </a:cubicBezTo>
                  <a:cubicBezTo>
                    <a:pt x="37" y="157"/>
                    <a:pt x="37" y="157"/>
                    <a:pt x="37" y="157"/>
                  </a:cubicBezTo>
                  <a:cubicBezTo>
                    <a:pt x="37" y="157"/>
                    <a:pt x="37" y="157"/>
                    <a:pt x="37" y="157"/>
                  </a:cubicBezTo>
                  <a:cubicBezTo>
                    <a:pt x="36" y="157"/>
                    <a:pt x="36" y="157"/>
                    <a:pt x="36" y="157"/>
                  </a:cubicBezTo>
                  <a:cubicBezTo>
                    <a:pt x="36" y="157"/>
                    <a:pt x="36" y="157"/>
                    <a:pt x="36" y="157"/>
                  </a:cubicBezTo>
                  <a:cubicBezTo>
                    <a:pt x="36" y="157"/>
                    <a:pt x="36" y="157"/>
                    <a:pt x="36" y="157"/>
                  </a:cubicBezTo>
                  <a:close/>
                  <a:moveTo>
                    <a:pt x="33" y="153"/>
                  </a:moveTo>
                  <a:cubicBezTo>
                    <a:pt x="33" y="154"/>
                    <a:pt x="33" y="154"/>
                    <a:pt x="33" y="154"/>
                  </a:cubicBezTo>
                  <a:cubicBezTo>
                    <a:pt x="33" y="154"/>
                    <a:pt x="33" y="154"/>
                    <a:pt x="33" y="154"/>
                  </a:cubicBezTo>
                  <a:cubicBezTo>
                    <a:pt x="34" y="154"/>
                    <a:pt x="34" y="154"/>
                    <a:pt x="34" y="154"/>
                  </a:cubicBezTo>
                  <a:cubicBezTo>
                    <a:pt x="34" y="153"/>
                    <a:pt x="34" y="153"/>
                    <a:pt x="34" y="153"/>
                  </a:cubicBezTo>
                  <a:cubicBezTo>
                    <a:pt x="33" y="153"/>
                    <a:pt x="33" y="153"/>
                    <a:pt x="33" y="153"/>
                  </a:cubicBezTo>
                  <a:cubicBezTo>
                    <a:pt x="33" y="153"/>
                    <a:pt x="33" y="153"/>
                    <a:pt x="33" y="153"/>
                  </a:cubicBezTo>
                  <a:close/>
                  <a:moveTo>
                    <a:pt x="36" y="153"/>
                  </a:moveTo>
                  <a:cubicBezTo>
                    <a:pt x="37" y="153"/>
                    <a:pt x="37" y="153"/>
                    <a:pt x="37" y="153"/>
                  </a:cubicBezTo>
                  <a:cubicBezTo>
                    <a:pt x="37" y="153"/>
                    <a:pt x="37" y="153"/>
                    <a:pt x="37" y="153"/>
                  </a:cubicBezTo>
                  <a:cubicBezTo>
                    <a:pt x="38" y="153"/>
                    <a:pt x="38" y="153"/>
                    <a:pt x="38" y="153"/>
                  </a:cubicBezTo>
                  <a:cubicBezTo>
                    <a:pt x="37" y="153"/>
                    <a:pt x="37" y="153"/>
                    <a:pt x="37" y="153"/>
                  </a:cubicBezTo>
                  <a:cubicBezTo>
                    <a:pt x="36" y="153"/>
                    <a:pt x="36" y="153"/>
                    <a:pt x="36" y="153"/>
                  </a:cubicBezTo>
                  <a:close/>
                  <a:moveTo>
                    <a:pt x="34" y="153"/>
                  </a:moveTo>
                  <a:cubicBezTo>
                    <a:pt x="35" y="153"/>
                    <a:pt x="35" y="153"/>
                    <a:pt x="35" y="153"/>
                  </a:cubicBezTo>
                  <a:cubicBezTo>
                    <a:pt x="36" y="153"/>
                    <a:pt x="36" y="153"/>
                    <a:pt x="36" y="153"/>
                  </a:cubicBezTo>
                  <a:cubicBezTo>
                    <a:pt x="37" y="152"/>
                    <a:pt x="37" y="152"/>
                    <a:pt x="37" y="152"/>
                  </a:cubicBezTo>
                  <a:cubicBezTo>
                    <a:pt x="36" y="152"/>
                    <a:pt x="36" y="152"/>
                    <a:pt x="36" y="152"/>
                  </a:cubicBezTo>
                  <a:cubicBezTo>
                    <a:pt x="35" y="152"/>
                    <a:pt x="35" y="152"/>
                    <a:pt x="35" y="152"/>
                  </a:cubicBezTo>
                  <a:cubicBezTo>
                    <a:pt x="34" y="152"/>
                    <a:pt x="34" y="152"/>
                    <a:pt x="34" y="152"/>
                  </a:cubicBezTo>
                  <a:cubicBezTo>
                    <a:pt x="34" y="153"/>
                    <a:pt x="34" y="153"/>
                    <a:pt x="34" y="153"/>
                  </a:cubicBezTo>
                  <a:close/>
                  <a:moveTo>
                    <a:pt x="42" y="137"/>
                  </a:moveTo>
                  <a:cubicBezTo>
                    <a:pt x="42" y="138"/>
                    <a:pt x="42" y="138"/>
                    <a:pt x="42" y="138"/>
                  </a:cubicBezTo>
                  <a:cubicBezTo>
                    <a:pt x="43" y="138"/>
                    <a:pt x="43" y="138"/>
                    <a:pt x="43" y="138"/>
                  </a:cubicBezTo>
                  <a:cubicBezTo>
                    <a:pt x="43" y="137"/>
                    <a:pt x="43" y="137"/>
                    <a:pt x="43" y="137"/>
                  </a:cubicBezTo>
                  <a:cubicBezTo>
                    <a:pt x="43" y="137"/>
                    <a:pt x="43" y="137"/>
                    <a:pt x="43" y="137"/>
                  </a:cubicBezTo>
                  <a:cubicBezTo>
                    <a:pt x="42" y="137"/>
                    <a:pt x="42" y="137"/>
                    <a:pt x="42" y="137"/>
                  </a:cubicBezTo>
                  <a:close/>
                  <a:moveTo>
                    <a:pt x="42" y="135"/>
                  </a:moveTo>
                  <a:cubicBezTo>
                    <a:pt x="41" y="135"/>
                    <a:pt x="41" y="135"/>
                    <a:pt x="41" y="135"/>
                  </a:cubicBezTo>
                  <a:cubicBezTo>
                    <a:pt x="42" y="136"/>
                    <a:pt x="42" y="136"/>
                    <a:pt x="42" y="136"/>
                  </a:cubicBezTo>
                  <a:cubicBezTo>
                    <a:pt x="43" y="136"/>
                    <a:pt x="43" y="136"/>
                    <a:pt x="43" y="136"/>
                  </a:cubicBezTo>
                  <a:cubicBezTo>
                    <a:pt x="42" y="135"/>
                    <a:pt x="42" y="135"/>
                    <a:pt x="42" y="135"/>
                  </a:cubicBezTo>
                  <a:cubicBezTo>
                    <a:pt x="42" y="135"/>
                    <a:pt x="42" y="135"/>
                    <a:pt x="42" y="135"/>
                  </a:cubicBezTo>
                  <a:close/>
                  <a:moveTo>
                    <a:pt x="39" y="130"/>
                  </a:moveTo>
                  <a:cubicBezTo>
                    <a:pt x="40" y="130"/>
                    <a:pt x="40" y="130"/>
                    <a:pt x="40" y="130"/>
                  </a:cubicBezTo>
                  <a:cubicBezTo>
                    <a:pt x="40" y="129"/>
                    <a:pt x="40" y="129"/>
                    <a:pt x="40" y="129"/>
                  </a:cubicBezTo>
                  <a:cubicBezTo>
                    <a:pt x="41" y="129"/>
                    <a:pt x="41" y="129"/>
                    <a:pt x="41" y="129"/>
                  </a:cubicBezTo>
                  <a:cubicBezTo>
                    <a:pt x="41" y="129"/>
                    <a:pt x="41" y="129"/>
                    <a:pt x="41" y="129"/>
                  </a:cubicBezTo>
                  <a:cubicBezTo>
                    <a:pt x="40" y="129"/>
                    <a:pt x="40" y="129"/>
                    <a:pt x="40" y="129"/>
                  </a:cubicBezTo>
                  <a:cubicBezTo>
                    <a:pt x="40" y="128"/>
                    <a:pt x="40" y="128"/>
                    <a:pt x="40" y="128"/>
                  </a:cubicBezTo>
                  <a:cubicBezTo>
                    <a:pt x="39" y="129"/>
                    <a:pt x="39" y="129"/>
                    <a:pt x="39" y="129"/>
                  </a:cubicBezTo>
                  <a:cubicBezTo>
                    <a:pt x="39" y="129"/>
                    <a:pt x="39" y="129"/>
                    <a:pt x="39" y="129"/>
                  </a:cubicBezTo>
                  <a:cubicBezTo>
                    <a:pt x="39" y="130"/>
                    <a:pt x="39" y="130"/>
                    <a:pt x="39" y="130"/>
                  </a:cubicBezTo>
                  <a:close/>
                  <a:moveTo>
                    <a:pt x="39" y="133"/>
                  </a:moveTo>
                  <a:cubicBezTo>
                    <a:pt x="40" y="133"/>
                    <a:pt x="40" y="133"/>
                    <a:pt x="40" y="133"/>
                  </a:cubicBezTo>
                  <a:cubicBezTo>
                    <a:pt x="40" y="133"/>
                    <a:pt x="40" y="133"/>
                    <a:pt x="40" y="133"/>
                  </a:cubicBezTo>
                  <a:cubicBezTo>
                    <a:pt x="41" y="132"/>
                    <a:pt x="41" y="132"/>
                    <a:pt x="41" y="132"/>
                  </a:cubicBezTo>
                  <a:cubicBezTo>
                    <a:pt x="41" y="131"/>
                    <a:pt x="41" y="131"/>
                    <a:pt x="41" y="131"/>
                  </a:cubicBezTo>
                  <a:cubicBezTo>
                    <a:pt x="40" y="131"/>
                    <a:pt x="40" y="131"/>
                    <a:pt x="40" y="131"/>
                  </a:cubicBezTo>
                  <a:cubicBezTo>
                    <a:pt x="40" y="131"/>
                    <a:pt x="40" y="131"/>
                    <a:pt x="40" y="131"/>
                  </a:cubicBezTo>
                  <a:cubicBezTo>
                    <a:pt x="39" y="133"/>
                    <a:pt x="39" y="133"/>
                    <a:pt x="39" y="133"/>
                  </a:cubicBezTo>
                  <a:close/>
                  <a:moveTo>
                    <a:pt x="36" y="133"/>
                  </a:moveTo>
                  <a:cubicBezTo>
                    <a:pt x="37" y="133"/>
                    <a:pt x="37" y="133"/>
                    <a:pt x="37" y="133"/>
                  </a:cubicBezTo>
                  <a:cubicBezTo>
                    <a:pt x="38" y="133"/>
                    <a:pt x="38" y="133"/>
                    <a:pt x="38" y="133"/>
                  </a:cubicBezTo>
                  <a:cubicBezTo>
                    <a:pt x="38" y="132"/>
                    <a:pt x="38" y="132"/>
                    <a:pt x="38" y="132"/>
                  </a:cubicBezTo>
                  <a:cubicBezTo>
                    <a:pt x="38" y="131"/>
                    <a:pt x="38" y="131"/>
                    <a:pt x="38" y="131"/>
                  </a:cubicBezTo>
                  <a:cubicBezTo>
                    <a:pt x="37" y="132"/>
                    <a:pt x="37" y="132"/>
                    <a:pt x="37" y="132"/>
                  </a:cubicBezTo>
                  <a:cubicBezTo>
                    <a:pt x="36" y="132"/>
                    <a:pt x="36" y="132"/>
                    <a:pt x="36" y="132"/>
                  </a:cubicBezTo>
                  <a:cubicBezTo>
                    <a:pt x="36" y="133"/>
                    <a:pt x="36" y="133"/>
                    <a:pt x="36" y="133"/>
                  </a:cubicBezTo>
                  <a:close/>
                  <a:moveTo>
                    <a:pt x="31" y="137"/>
                  </a:moveTo>
                  <a:cubicBezTo>
                    <a:pt x="31" y="137"/>
                    <a:pt x="31" y="137"/>
                    <a:pt x="31" y="137"/>
                  </a:cubicBezTo>
                  <a:cubicBezTo>
                    <a:pt x="31" y="138"/>
                    <a:pt x="31" y="138"/>
                    <a:pt x="31" y="138"/>
                  </a:cubicBezTo>
                  <a:cubicBezTo>
                    <a:pt x="32" y="138"/>
                    <a:pt x="32" y="138"/>
                    <a:pt x="32" y="138"/>
                  </a:cubicBezTo>
                  <a:cubicBezTo>
                    <a:pt x="32" y="137"/>
                    <a:pt x="32" y="137"/>
                    <a:pt x="32" y="137"/>
                  </a:cubicBezTo>
                  <a:cubicBezTo>
                    <a:pt x="32" y="137"/>
                    <a:pt x="32" y="137"/>
                    <a:pt x="32" y="137"/>
                  </a:cubicBezTo>
                  <a:cubicBezTo>
                    <a:pt x="31" y="137"/>
                    <a:pt x="31" y="137"/>
                    <a:pt x="31" y="137"/>
                  </a:cubicBezTo>
                  <a:close/>
                  <a:moveTo>
                    <a:pt x="41" y="144"/>
                  </a:moveTo>
                  <a:cubicBezTo>
                    <a:pt x="41" y="145"/>
                    <a:pt x="41" y="145"/>
                    <a:pt x="41" y="145"/>
                  </a:cubicBezTo>
                  <a:cubicBezTo>
                    <a:pt x="42" y="144"/>
                    <a:pt x="42" y="144"/>
                    <a:pt x="42" y="144"/>
                  </a:cubicBezTo>
                  <a:cubicBezTo>
                    <a:pt x="42" y="145"/>
                    <a:pt x="42" y="145"/>
                    <a:pt x="42" y="145"/>
                  </a:cubicBezTo>
                  <a:cubicBezTo>
                    <a:pt x="42" y="146"/>
                    <a:pt x="42" y="146"/>
                    <a:pt x="42" y="146"/>
                  </a:cubicBezTo>
                  <a:cubicBezTo>
                    <a:pt x="42" y="146"/>
                    <a:pt x="42" y="146"/>
                    <a:pt x="42" y="146"/>
                  </a:cubicBezTo>
                  <a:cubicBezTo>
                    <a:pt x="43" y="146"/>
                    <a:pt x="43" y="146"/>
                    <a:pt x="43" y="146"/>
                  </a:cubicBezTo>
                  <a:cubicBezTo>
                    <a:pt x="43" y="145"/>
                    <a:pt x="43" y="145"/>
                    <a:pt x="43" y="145"/>
                  </a:cubicBezTo>
                  <a:cubicBezTo>
                    <a:pt x="44" y="144"/>
                    <a:pt x="44" y="144"/>
                    <a:pt x="44" y="144"/>
                  </a:cubicBezTo>
                  <a:cubicBezTo>
                    <a:pt x="43" y="144"/>
                    <a:pt x="43" y="144"/>
                    <a:pt x="43" y="144"/>
                  </a:cubicBezTo>
                  <a:cubicBezTo>
                    <a:pt x="43" y="144"/>
                    <a:pt x="43" y="144"/>
                    <a:pt x="43" y="144"/>
                  </a:cubicBezTo>
                  <a:cubicBezTo>
                    <a:pt x="42" y="144"/>
                    <a:pt x="42" y="144"/>
                    <a:pt x="42" y="144"/>
                  </a:cubicBezTo>
                  <a:cubicBezTo>
                    <a:pt x="41" y="144"/>
                    <a:pt x="41" y="144"/>
                    <a:pt x="41" y="144"/>
                  </a:cubicBezTo>
                  <a:close/>
                  <a:moveTo>
                    <a:pt x="31" y="147"/>
                  </a:moveTo>
                  <a:cubicBezTo>
                    <a:pt x="31" y="147"/>
                    <a:pt x="31" y="147"/>
                    <a:pt x="31" y="147"/>
                  </a:cubicBezTo>
                  <a:cubicBezTo>
                    <a:pt x="33" y="147"/>
                    <a:pt x="33" y="147"/>
                    <a:pt x="33" y="147"/>
                  </a:cubicBezTo>
                  <a:cubicBezTo>
                    <a:pt x="33" y="148"/>
                    <a:pt x="33" y="148"/>
                    <a:pt x="33" y="148"/>
                  </a:cubicBezTo>
                  <a:cubicBezTo>
                    <a:pt x="34" y="148"/>
                    <a:pt x="34" y="148"/>
                    <a:pt x="34" y="148"/>
                  </a:cubicBezTo>
                  <a:cubicBezTo>
                    <a:pt x="34" y="148"/>
                    <a:pt x="34" y="148"/>
                    <a:pt x="34" y="148"/>
                  </a:cubicBezTo>
                  <a:cubicBezTo>
                    <a:pt x="37" y="147"/>
                    <a:pt x="37" y="147"/>
                    <a:pt x="37" y="147"/>
                  </a:cubicBezTo>
                  <a:cubicBezTo>
                    <a:pt x="38" y="147"/>
                    <a:pt x="38" y="147"/>
                    <a:pt x="38" y="147"/>
                  </a:cubicBezTo>
                  <a:cubicBezTo>
                    <a:pt x="40" y="146"/>
                    <a:pt x="40" y="146"/>
                    <a:pt x="40" y="146"/>
                  </a:cubicBezTo>
                  <a:cubicBezTo>
                    <a:pt x="39" y="145"/>
                    <a:pt x="39" y="145"/>
                    <a:pt x="39" y="145"/>
                  </a:cubicBezTo>
                  <a:cubicBezTo>
                    <a:pt x="39" y="144"/>
                    <a:pt x="39" y="144"/>
                    <a:pt x="39" y="144"/>
                  </a:cubicBezTo>
                  <a:cubicBezTo>
                    <a:pt x="38" y="144"/>
                    <a:pt x="38" y="144"/>
                    <a:pt x="38" y="144"/>
                  </a:cubicBezTo>
                  <a:cubicBezTo>
                    <a:pt x="37" y="144"/>
                    <a:pt x="37" y="144"/>
                    <a:pt x="37" y="144"/>
                  </a:cubicBezTo>
                  <a:cubicBezTo>
                    <a:pt x="37" y="142"/>
                    <a:pt x="37" y="142"/>
                    <a:pt x="37" y="142"/>
                  </a:cubicBezTo>
                  <a:cubicBezTo>
                    <a:pt x="36" y="140"/>
                    <a:pt x="36" y="140"/>
                    <a:pt x="36" y="140"/>
                  </a:cubicBezTo>
                  <a:cubicBezTo>
                    <a:pt x="34" y="140"/>
                    <a:pt x="34" y="140"/>
                    <a:pt x="34" y="140"/>
                  </a:cubicBezTo>
                  <a:cubicBezTo>
                    <a:pt x="34" y="139"/>
                    <a:pt x="34" y="139"/>
                    <a:pt x="34" y="139"/>
                  </a:cubicBezTo>
                  <a:cubicBezTo>
                    <a:pt x="32" y="139"/>
                    <a:pt x="32" y="139"/>
                    <a:pt x="32" y="139"/>
                  </a:cubicBezTo>
                  <a:cubicBezTo>
                    <a:pt x="31" y="139"/>
                    <a:pt x="31" y="139"/>
                    <a:pt x="31" y="139"/>
                  </a:cubicBezTo>
                  <a:cubicBezTo>
                    <a:pt x="31" y="139"/>
                    <a:pt x="31" y="139"/>
                    <a:pt x="31" y="139"/>
                  </a:cubicBezTo>
                  <a:cubicBezTo>
                    <a:pt x="30" y="140"/>
                    <a:pt x="30" y="140"/>
                    <a:pt x="30" y="140"/>
                  </a:cubicBezTo>
                  <a:cubicBezTo>
                    <a:pt x="30" y="141"/>
                    <a:pt x="30" y="141"/>
                    <a:pt x="30" y="141"/>
                  </a:cubicBezTo>
                  <a:cubicBezTo>
                    <a:pt x="31" y="142"/>
                    <a:pt x="31" y="142"/>
                    <a:pt x="31" y="142"/>
                  </a:cubicBezTo>
                  <a:cubicBezTo>
                    <a:pt x="32" y="142"/>
                    <a:pt x="32" y="142"/>
                    <a:pt x="32" y="142"/>
                  </a:cubicBezTo>
                  <a:cubicBezTo>
                    <a:pt x="31" y="142"/>
                    <a:pt x="31" y="142"/>
                    <a:pt x="31" y="142"/>
                  </a:cubicBezTo>
                  <a:cubicBezTo>
                    <a:pt x="30" y="142"/>
                    <a:pt x="30" y="142"/>
                    <a:pt x="30" y="142"/>
                  </a:cubicBezTo>
                  <a:cubicBezTo>
                    <a:pt x="30" y="143"/>
                    <a:pt x="30" y="143"/>
                    <a:pt x="30" y="143"/>
                  </a:cubicBezTo>
                  <a:cubicBezTo>
                    <a:pt x="30" y="143"/>
                    <a:pt x="30" y="143"/>
                    <a:pt x="30" y="143"/>
                  </a:cubicBezTo>
                  <a:cubicBezTo>
                    <a:pt x="31" y="144"/>
                    <a:pt x="31" y="144"/>
                    <a:pt x="31" y="144"/>
                  </a:cubicBezTo>
                  <a:cubicBezTo>
                    <a:pt x="30" y="144"/>
                    <a:pt x="30" y="144"/>
                    <a:pt x="30" y="144"/>
                  </a:cubicBezTo>
                  <a:cubicBezTo>
                    <a:pt x="30" y="144"/>
                    <a:pt x="30" y="144"/>
                    <a:pt x="30" y="144"/>
                  </a:cubicBezTo>
                  <a:cubicBezTo>
                    <a:pt x="30" y="145"/>
                    <a:pt x="30" y="145"/>
                    <a:pt x="30" y="145"/>
                  </a:cubicBezTo>
                  <a:cubicBezTo>
                    <a:pt x="32" y="146"/>
                    <a:pt x="32" y="146"/>
                    <a:pt x="32" y="146"/>
                  </a:cubicBezTo>
                  <a:cubicBezTo>
                    <a:pt x="33" y="146"/>
                    <a:pt x="33" y="146"/>
                    <a:pt x="33" y="146"/>
                  </a:cubicBezTo>
                  <a:cubicBezTo>
                    <a:pt x="33" y="146"/>
                    <a:pt x="33" y="146"/>
                    <a:pt x="33" y="146"/>
                  </a:cubicBezTo>
                  <a:cubicBezTo>
                    <a:pt x="35" y="145"/>
                    <a:pt x="35" y="145"/>
                    <a:pt x="35" y="145"/>
                  </a:cubicBezTo>
                  <a:cubicBezTo>
                    <a:pt x="34" y="146"/>
                    <a:pt x="34" y="146"/>
                    <a:pt x="34" y="146"/>
                  </a:cubicBezTo>
                  <a:cubicBezTo>
                    <a:pt x="33" y="147"/>
                    <a:pt x="33" y="147"/>
                    <a:pt x="33" y="147"/>
                  </a:cubicBezTo>
                  <a:cubicBezTo>
                    <a:pt x="32" y="146"/>
                    <a:pt x="32" y="146"/>
                    <a:pt x="32" y="146"/>
                  </a:cubicBezTo>
                  <a:cubicBezTo>
                    <a:pt x="31" y="146"/>
                    <a:pt x="31" y="146"/>
                    <a:pt x="31" y="146"/>
                  </a:cubicBezTo>
                  <a:lnTo>
                    <a:pt x="31" y="147"/>
                  </a:lnTo>
                  <a:close/>
                </a:path>
              </a:pathLst>
            </a:custGeom>
            <a:grpFill/>
            <a:ln>
              <a:noFill/>
            </a:ln>
          </p:spPr>
          <p:txBody>
            <a:bodyPr vert="horz" wrap="square" lIns="91440" tIns="45720" rIns="91440" bIns="45720" numCol="1" anchor="t" anchorCtr="0" compatLnSpc="1"/>
            <a:lstStyle/>
            <a:p>
              <a:endParaRPr lang="en-US"/>
            </a:p>
          </p:txBody>
        </p:sp>
        <p:sp>
          <p:nvSpPr>
            <p:cNvPr id="308" name="Freeform 161"/>
            <p:cNvSpPr>
              <a:spLocks noEditPoints="1"/>
            </p:cNvSpPr>
            <p:nvPr/>
          </p:nvSpPr>
          <p:spPr bwMode="auto">
            <a:xfrm>
              <a:off x="1705606" y="742950"/>
              <a:ext cx="1834736" cy="1541384"/>
            </a:xfrm>
            <a:custGeom>
              <a:avLst/>
              <a:gdLst>
                <a:gd name="T0" fmla="*/ 282 w 385"/>
                <a:gd name="T1" fmla="*/ 23 h 323"/>
                <a:gd name="T2" fmla="*/ 282 w 385"/>
                <a:gd name="T3" fmla="*/ 55 h 323"/>
                <a:gd name="T4" fmla="*/ 281 w 385"/>
                <a:gd name="T5" fmla="*/ 61 h 323"/>
                <a:gd name="T6" fmla="*/ 300 w 385"/>
                <a:gd name="T7" fmla="*/ 38 h 323"/>
                <a:gd name="T8" fmla="*/ 301 w 385"/>
                <a:gd name="T9" fmla="*/ 22 h 323"/>
                <a:gd name="T10" fmla="*/ 325 w 385"/>
                <a:gd name="T11" fmla="*/ 10 h 323"/>
                <a:gd name="T12" fmla="*/ 379 w 385"/>
                <a:gd name="T13" fmla="*/ 12 h 323"/>
                <a:gd name="T14" fmla="*/ 330 w 385"/>
                <a:gd name="T15" fmla="*/ 46 h 323"/>
                <a:gd name="T16" fmla="*/ 296 w 385"/>
                <a:gd name="T17" fmla="*/ 67 h 323"/>
                <a:gd name="T18" fmla="*/ 308 w 385"/>
                <a:gd name="T19" fmla="*/ 151 h 323"/>
                <a:gd name="T20" fmla="*/ 270 w 385"/>
                <a:gd name="T21" fmla="*/ 63 h 323"/>
                <a:gd name="T22" fmla="*/ 241 w 385"/>
                <a:gd name="T23" fmla="*/ 43 h 323"/>
                <a:gd name="T24" fmla="*/ 201 w 385"/>
                <a:gd name="T25" fmla="*/ 40 h 323"/>
                <a:gd name="T26" fmla="*/ 263 w 385"/>
                <a:gd name="T27" fmla="*/ 71 h 323"/>
                <a:gd name="T28" fmla="*/ 273 w 385"/>
                <a:gd name="T29" fmla="*/ 98 h 323"/>
                <a:gd name="T30" fmla="*/ 165 w 385"/>
                <a:gd name="T31" fmla="*/ 52 h 323"/>
                <a:gd name="T32" fmla="*/ 239 w 385"/>
                <a:gd name="T33" fmla="*/ 81 h 323"/>
                <a:gd name="T34" fmla="*/ 222 w 385"/>
                <a:gd name="T35" fmla="*/ 71 h 323"/>
                <a:gd name="T36" fmla="*/ 213 w 385"/>
                <a:gd name="T37" fmla="*/ 74 h 323"/>
                <a:gd name="T38" fmla="*/ 201 w 385"/>
                <a:gd name="T39" fmla="*/ 63 h 323"/>
                <a:gd name="T40" fmla="*/ 145 w 385"/>
                <a:gd name="T41" fmla="*/ 70 h 323"/>
                <a:gd name="T42" fmla="*/ 207 w 385"/>
                <a:gd name="T43" fmla="*/ 101 h 323"/>
                <a:gd name="T44" fmla="*/ 221 w 385"/>
                <a:gd name="T45" fmla="*/ 106 h 323"/>
                <a:gd name="T46" fmla="*/ 277 w 385"/>
                <a:gd name="T47" fmla="*/ 112 h 323"/>
                <a:gd name="T48" fmla="*/ 266 w 385"/>
                <a:gd name="T49" fmla="*/ 145 h 323"/>
                <a:gd name="T50" fmla="*/ 191 w 385"/>
                <a:gd name="T51" fmla="*/ 148 h 323"/>
                <a:gd name="T52" fmla="*/ 188 w 385"/>
                <a:gd name="T53" fmla="*/ 109 h 323"/>
                <a:gd name="T54" fmla="*/ 162 w 385"/>
                <a:gd name="T55" fmla="*/ 87 h 323"/>
                <a:gd name="T56" fmla="*/ 142 w 385"/>
                <a:gd name="T57" fmla="*/ 130 h 323"/>
                <a:gd name="T58" fmla="*/ 182 w 385"/>
                <a:gd name="T59" fmla="*/ 139 h 323"/>
                <a:gd name="T60" fmla="*/ 277 w 385"/>
                <a:gd name="T61" fmla="*/ 194 h 323"/>
                <a:gd name="T62" fmla="*/ 280 w 385"/>
                <a:gd name="T63" fmla="*/ 154 h 323"/>
                <a:gd name="T64" fmla="*/ 242 w 385"/>
                <a:gd name="T65" fmla="*/ 135 h 323"/>
                <a:gd name="T66" fmla="*/ 258 w 385"/>
                <a:gd name="T67" fmla="*/ 120 h 323"/>
                <a:gd name="T68" fmla="*/ 287 w 385"/>
                <a:gd name="T69" fmla="*/ 120 h 323"/>
                <a:gd name="T70" fmla="*/ 296 w 385"/>
                <a:gd name="T71" fmla="*/ 143 h 323"/>
                <a:gd name="T72" fmla="*/ 305 w 385"/>
                <a:gd name="T73" fmla="*/ 158 h 323"/>
                <a:gd name="T74" fmla="*/ 320 w 385"/>
                <a:gd name="T75" fmla="*/ 177 h 323"/>
                <a:gd name="T76" fmla="*/ 306 w 385"/>
                <a:gd name="T77" fmla="*/ 178 h 323"/>
                <a:gd name="T78" fmla="*/ 298 w 385"/>
                <a:gd name="T79" fmla="*/ 202 h 323"/>
                <a:gd name="T80" fmla="*/ 241 w 385"/>
                <a:gd name="T81" fmla="*/ 185 h 323"/>
                <a:gd name="T82" fmla="*/ 283 w 385"/>
                <a:gd name="T83" fmla="*/ 220 h 323"/>
                <a:gd name="T84" fmla="*/ 229 w 385"/>
                <a:gd name="T85" fmla="*/ 245 h 323"/>
                <a:gd name="T86" fmla="*/ 305 w 385"/>
                <a:gd name="T87" fmla="*/ 297 h 323"/>
                <a:gd name="T88" fmla="*/ 326 w 385"/>
                <a:gd name="T89" fmla="*/ 297 h 323"/>
                <a:gd name="T90" fmla="*/ 318 w 385"/>
                <a:gd name="T91" fmla="*/ 278 h 323"/>
                <a:gd name="T92" fmla="*/ 35 w 385"/>
                <a:gd name="T93" fmla="*/ 268 h 323"/>
                <a:gd name="T94" fmla="*/ 20 w 385"/>
                <a:gd name="T95" fmla="*/ 240 h 323"/>
                <a:gd name="T96" fmla="*/ 65 w 385"/>
                <a:gd name="T97" fmla="*/ 112 h 323"/>
                <a:gd name="T98" fmla="*/ 28 w 385"/>
                <a:gd name="T99" fmla="*/ 245 h 323"/>
                <a:gd name="T100" fmla="*/ 68 w 385"/>
                <a:gd name="T101" fmla="*/ 116 h 323"/>
                <a:gd name="T102" fmla="*/ 112 w 385"/>
                <a:gd name="T103" fmla="*/ 117 h 323"/>
                <a:gd name="T104" fmla="*/ 169 w 385"/>
                <a:gd name="T105" fmla="*/ 137 h 323"/>
                <a:gd name="T106" fmla="*/ 201 w 385"/>
                <a:gd name="T107" fmla="*/ 156 h 323"/>
                <a:gd name="T108" fmla="*/ 225 w 385"/>
                <a:gd name="T109" fmla="*/ 132 h 323"/>
                <a:gd name="T110" fmla="*/ 258 w 385"/>
                <a:gd name="T111" fmla="*/ 148 h 323"/>
                <a:gd name="T112" fmla="*/ 216 w 385"/>
                <a:gd name="T113" fmla="*/ 185 h 323"/>
                <a:gd name="T114" fmla="*/ 178 w 385"/>
                <a:gd name="T115" fmla="*/ 234 h 323"/>
                <a:gd name="T116" fmla="*/ 246 w 385"/>
                <a:gd name="T117" fmla="*/ 222 h 323"/>
                <a:gd name="T118" fmla="*/ 293 w 385"/>
                <a:gd name="T119" fmla="*/ 224 h 323"/>
                <a:gd name="T120" fmla="*/ 312 w 385"/>
                <a:gd name="T121" fmla="*/ 258 h 323"/>
                <a:gd name="T122" fmla="*/ 275 w 385"/>
                <a:gd name="T123" fmla="*/ 281 h 323"/>
                <a:gd name="T124" fmla="*/ 281 w 385"/>
                <a:gd name="T125" fmla="*/ 30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323">
                  <a:moveTo>
                    <a:pt x="278" y="57"/>
                  </a:moveTo>
                  <a:cubicBezTo>
                    <a:pt x="279" y="56"/>
                    <a:pt x="279" y="56"/>
                    <a:pt x="279" y="56"/>
                  </a:cubicBezTo>
                  <a:cubicBezTo>
                    <a:pt x="280" y="56"/>
                    <a:pt x="280" y="56"/>
                    <a:pt x="280" y="56"/>
                  </a:cubicBezTo>
                  <a:cubicBezTo>
                    <a:pt x="281" y="54"/>
                    <a:pt x="281" y="54"/>
                    <a:pt x="281" y="54"/>
                  </a:cubicBezTo>
                  <a:cubicBezTo>
                    <a:pt x="282" y="52"/>
                    <a:pt x="282" y="52"/>
                    <a:pt x="282" y="52"/>
                  </a:cubicBezTo>
                  <a:cubicBezTo>
                    <a:pt x="282" y="52"/>
                    <a:pt x="282" y="52"/>
                    <a:pt x="282" y="52"/>
                  </a:cubicBezTo>
                  <a:cubicBezTo>
                    <a:pt x="282" y="53"/>
                    <a:pt x="282" y="53"/>
                    <a:pt x="282" y="53"/>
                  </a:cubicBezTo>
                  <a:cubicBezTo>
                    <a:pt x="282" y="54"/>
                    <a:pt x="282" y="54"/>
                    <a:pt x="282" y="54"/>
                  </a:cubicBezTo>
                  <a:cubicBezTo>
                    <a:pt x="282" y="54"/>
                    <a:pt x="282" y="54"/>
                    <a:pt x="282" y="54"/>
                  </a:cubicBezTo>
                  <a:cubicBezTo>
                    <a:pt x="283" y="54"/>
                    <a:pt x="283" y="54"/>
                    <a:pt x="283" y="54"/>
                  </a:cubicBezTo>
                  <a:cubicBezTo>
                    <a:pt x="283" y="53"/>
                    <a:pt x="283" y="53"/>
                    <a:pt x="283" y="53"/>
                  </a:cubicBezTo>
                  <a:cubicBezTo>
                    <a:pt x="284" y="53"/>
                    <a:pt x="284" y="53"/>
                    <a:pt x="284" y="53"/>
                  </a:cubicBezTo>
                  <a:cubicBezTo>
                    <a:pt x="284" y="52"/>
                    <a:pt x="284" y="52"/>
                    <a:pt x="284" y="52"/>
                  </a:cubicBezTo>
                  <a:cubicBezTo>
                    <a:pt x="283" y="52"/>
                    <a:pt x="283" y="52"/>
                    <a:pt x="283" y="52"/>
                  </a:cubicBezTo>
                  <a:cubicBezTo>
                    <a:pt x="283" y="52"/>
                    <a:pt x="283" y="52"/>
                    <a:pt x="283" y="52"/>
                  </a:cubicBezTo>
                  <a:cubicBezTo>
                    <a:pt x="284" y="51"/>
                    <a:pt x="284" y="51"/>
                    <a:pt x="284" y="51"/>
                  </a:cubicBezTo>
                  <a:cubicBezTo>
                    <a:pt x="284" y="50"/>
                    <a:pt x="284" y="50"/>
                    <a:pt x="284" y="50"/>
                  </a:cubicBezTo>
                  <a:cubicBezTo>
                    <a:pt x="284" y="50"/>
                    <a:pt x="284" y="50"/>
                    <a:pt x="284" y="50"/>
                  </a:cubicBezTo>
                  <a:cubicBezTo>
                    <a:pt x="284" y="49"/>
                    <a:pt x="284" y="49"/>
                    <a:pt x="284" y="49"/>
                  </a:cubicBezTo>
                  <a:cubicBezTo>
                    <a:pt x="285" y="48"/>
                    <a:pt x="285" y="48"/>
                    <a:pt x="285" y="48"/>
                  </a:cubicBezTo>
                  <a:cubicBezTo>
                    <a:pt x="285" y="47"/>
                    <a:pt x="285" y="47"/>
                    <a:pt x="285" y="47"/>
                  </a:cubicBezTo>
                  <a:cubicBezTo>
                    <a:pt x="286" y="47"/>
                    <a:pt x="286" y="47"/>
                    <a:pt x="286" y="47"/>
                  </a:cubicBezTo>
                  <a:cubicBezTo>
                    <a:pt x="287" y="46"/>
                    <a:pt x="287" y="46"/>
                    <a:pt x="287" y="46"/>
                  </a:cubicBezTo>
                  <a:cubicBezTo>
                    <a:pt x="287" y="47"/>
                    <a:pt x="287" y="47"/>
                    <a:pt x="287" y="47"/>
                  </a:cubicBezTo>
                  <a:cubicBezTo>
                    <a:pt x="287" y="47"/>
                    <a:pt x="287" y="47"/>
                    <a:pt x="287" y="47"/>
                  </a:cubicBezTo>
                  <a:cubicBezTo>
                    <a:pt x="286" y="47"/>
                    <a:pt x="286" y="47"/>
                    <a:pt x="286" y="47"/>
                  </a:cubicBezTo>
                  <a:cubicBezTo>
                    <a:pt x="286" y="49"/>
                    <a:pt x="286" y="49"/>
                    <a:pt x="286" y="49"/>
                  </a:cubicBezTo>
                  <a:cubicBezTo>
                    <a:pt x="285" y="50"/>
                    <a:pt x="285" y="50"/>
                    <a:pt x="285" y="50"/>
                  </a:cubicBezTo>
                  <a:cubicBezTo>
                    <a:pt x="285" y="51"/>
                    <a:pt x="285" y="51"/>
                    <a:pt x="285" y="51"/>
                  </a:cubicBezTo>
                  <a:cubicBezTo>
                    <a:pt x="285" y="51"/>
                    <a:pt x="285" y="51"/>
                    <a:pt x="285" y="51"/>
                  </a:cubicBezTo>
                  <a:cubicBezTo>
                    <a:pt x="285" y="52"/>
                    <a:pt x="285" y="52"/>
                    <a:pt x="285" y="52"/>
                  </a:cubicBezTo>
                  <a:cubicBezTo>
                    <a:pt x="286" y="52"/>
                    <a:pt x="286" y="52"/>
                    <a:pt x="286" y="52"/>
                  </a:cubicBezTo>
                  <a:cubicBezTo>
                    <a:pt x="287" y="51"/>
                    <a:pt x="287" y="51"/>
                    <a:pt x="287" y="51"/>
                  </a:cubicBezTo>
                  <a:cubicBezTo>
                    <a:pt x="288" y="49"/>
                    <a:pt x="288" y="49"/>
                    <a:pt x="288" y="49"/>
                  </a:cubicBezTo>
                  <a:cubicBezTo>
                    <a:pt x="289" y="48"/>
                    <a:pt x="289" y="48"/>
                    <a:pt x="289" y="48"/>
                  </a:cubicBezTo>
                  <a:cubicBezTo>
                    <a:pt x="289" y="47"/>
                    <a:pt x="289" y="47"/>
                    <a:pt x="289" y="47"/>
                  </a:cubicBezTo>
                  <a:cubicBezTo>
                    <a:pt x="289" y="47"/>
                    <a:pt x="289" y="47"/>
                    <a:pt x="289" y="47"/>
                  </a:cubicBezTo>
                  <a:cubicBezTo>
                    <a:pt x="290" y="46"/>
                    <a:pt x="290" y="46"/>
                    <a:pt x="290" y="46"/>
                  </a:cubicBezTo>
                  <a:cubicBezTo>
                    <a:pt x="290" y="47"/>
                    <a:pt x="290" y="47"/>
                    <a:pt x="290" y="47"/>
                  </a:cubicBezTo>
                  <a:cubicBezTo>
                    <a:pt x="290" y="47"/>
                    <a:pt x="290" y="47"/>
                    <a:pt x="290" y="47"/>
                  </a:cubicBezTo>
                  <a:cubicBezTo>
                    <a:pt x="290" y="48"/>
                    <a:pt x="290" y="48"/>
                    <a:pt x="290" y="48"/>
                  </a:cubicBezTo>
                  <a:cubicBezTo>
                    <a:pt x="290" y="48"/>
                    <a:pt x="290" y="48"/>
                    <a:pt x="290" y="48"/>
                  </a:cubicBezTo>
                  <a:cubicBezTo>
                    <a:pt x="291" y="47"/>
                    <a:pt x="291" y="47"/>
                    <a:pt x="291" y="47"/>
                  </a:cubicBezTo>
                  <a:cubicBezTo>
                    <a:pt x="292" y="47"/>
                    <a:pt x="292" y="47"/>
                    <a:pt x="292" y="47"/>
                  </a:cubicBezTo>
                  <a:cubicBezTo>
                    <a:pt x="293" y="47"/>
                    <a:pt x="293" y="47"/>
                    <a:pt x="293" y="47"/>
                  </a:cubicBezTo>
                  <a:cubicBezTo>
                    <a:pt x="295" y="46"/>
                    <a:pt x="295" y="46"/>
                    <a:pt x="295" y="46"/>
                  </a:cubicBezTo>
                  <a:cubicBezTo>
                    <a:pt x="296" y="46"/>
                    <a:pt x="296" y="46"/>
                    <a:pt x="296" y="46"/>
                  </a:cubicBezTo>
                  <a:cubicBezTo>
                    <a:pt x="296" y="46"/>
                    <a:pt x="296" y="46"/>
                    <a:pt x="296" y="46"/>
                  </a:cubicBezTo>
                  <a:cubicBezTo>
                    <a:pt x="297" y="46"/>
                    <a:pt x="297" y="46"/>
                    <a:pt x="297" y="46"/>
                  </a:cubicBezTo>
                  <a:cubicBezTo>
                    <a:pt x="297" y="45"/>
                    <a:pt x="297" y="45"/>
                    <a:pt x="297" y="45"/>
                  </a:cubicBezTo>
                  <a:cubicBezTo>
                    <a:pt x="297" y="44"/>
                    <a:pt x="297" y="44"/>
                    <a:pt x="297" y="44"/>
                  </a:cubicBezTo>
                  <a:cubicBezTo>
                    <a:pt x="298" y="44"/>
                    <a:pt x="298" y="44"/>
                    <a:pt x="298" y="44"/>
                  </a:cubicBezTo>
                  <a:cubicBezTo>
                    <a:pt x="297" y="43"/>
                    <a:pt x="297" y="43"/>
                    <a:pt x="297" y="43"/>
                  </a:cubicBezTo>
                  <a:cubicBezTo>
                    <a:pt x="297" y="42"/>
                    <a:pt x="297" y="42"/>
                    <a:pt x="297" y="42"/>
                  </a:cubicBezTo>
                  <a:cubicBezTo>
                    <a:pt x="297" y="40"/>
                    <a:pt x="297" y="40"/>
                    <a:pt x="297" y="40"/>
                  </a:cubicBezTo>
                  <a:cubicBezTo>
                    <a:pt x="297" y="40"/>
                    <a:pt x="297" y="40"/>
                    <a:pt x="297" y="40"/>
                  </a:cubicBezTo>
                  <a:cubicBezTo>
                    <a:pt x="296" y="41"/>
                    <a:pt x="296" y="41"/>
                    <a:pt x="296" y="41"/>
                  </a:cubicBezTo>
                  <a:cubicBezTo>
                    <a:pt x="295" y="43"/>
                    <a:pt x="295" y="43"/>
                    <a:pt x="295" y="43"/>
                  </a:cubicBezTo>
                  <a:cubicBezTo>
                    <a:pt x="295" y="43"/>
                    <a:pt x="295" y="43"/>
                    <a:pt x="295" y="43"/>
                  </a:cubicBezTo>
                  <a:cubicBezTo>
                    <a:pt x="295" y="42"/>
                    <a:pt x="295" y="42"/>
                    <a:pt x="295" y="42"/>
                  </a:cubicBezTo>
                  <a:cubicBezTo>
                    <a:pt x="296" y="41"/>
                    <a:pt x="296" y="41"/>
                    <a:pt x="296" y="41"/>
                  </a:cubicBezTo>
                  <a:cubicBezTo>
                    <a:pt x="297" y="41"/>
                    <a:pt x="297" y="41"/>
                    <a:pt x="297" y="41"/>
                  </a:cubicBezTo>
                  <a:cubicBezTo>
                    <a:pt x="297" y="40"/>
                    <a:pt x="297" y="40"/>
                    <a:pt x="297" y="40"/>
                  </a:cubicBezTo>
                  <a:cubicBezTo>
                    <a:pt x="296" y="39"/>
                    <a:pt x="296" y="39"/>
                    <a:pt x="296" y="39"/>
                  </a:cubicBezTo>
                  <a:cubicBezTo>
                    <a:pt x="295" y="39"/>
                    <a:pt x="295" y="39"/>
                    <a:pt x="295" y="39"/>
                  </a:cubicBezTo>
                  <a:cubicBezTo>
                    <a:pt x="295" y="39"/>
                    <a:pt x="295" y="39"/>
                    <a:pt x="295" y="39"/>
                  </a:cubicBezTo>
                  <a:cubicBezTo>
                    <a:pt x="295" y="39"/>
                    <a:pt x="295" y="39"/>
                    <a:pt x="295" y="39"/>
                  </a:cubicBezTo>
                  <a:cubicBezTo>
                    <a:pt x="294" y="39"/>
                    <a:pt x="294" y="39"/>
                    <a:pt x="294" y="39"/>
                  </a:cubicBezTo>
                  <a:cubicBezTo>
                    <a:pt x="294" y="39"/>
                    <a:pt x="294" y="39"/>
                    <a:pt x="294" y="39"/>
                  </a:cubicBezTo>
                  <a:cubicBezTo>
                    <a:pt x="293" y="39"/>
                    <a:pt x="293" y="39"/>
                    <a:pt x="293" y="39"/>
                  </a:cubicBezTo>
                  <a:cubicBezTo>
                    <a:pt x="292" y="40"/>
                    <a:pt x="292" y="40"/>
                    <a:pt x="292" y="40"/>
                  </a:cubicBezTo>
                  <a:cubicBezTo>
                    <a:pt x="292" y="39"/>
                    <a:pt x="292" y="39"/>
                    <a:pt x="292" y="39"/>
                  </a:cubicBezTo>
                  <a:cubicBezTo>
                    <a:pt x="292" y="39"/>
                    <a:pt x="292" y="39"/>
                    <a:pt x="292" y="39"/>
                  </a:cubicBezTo>
                  <a:cubicBezTo>
                    <a:pt x="294" y="38"/>
                    <a:pt x="294" y="38"/>
                    <a:pt x="294" y="38"/>
                  </a:cubicBezTo>
                  <a:cubicBezTo>
                    <a:pt x="295" y="38"/>
                    <a:pt x="295" y="38"/>
                    <a:pt x="295" y="38"/>
                  </a:cubicBezTo>
                  <a:cubicBezTo>
                    <a:pt x="296" y="37"/>
                    <a:pt x="296" y="37"/>
                    <a:pt x="296" y="37"/>
                  </a:cubicBezTo>
                  <a:cubicBezTo>
                    <a:pt x="297" y="36"/>
                    <a:pt x="297" y="36"/>
                    <a:pt x="297" y="36"/>
                  </a:cubicBezTo>
                  <a:cubicBezTo>
                    <a:pt x="298" y="35"/>
                    <a:pt x="298" y="35"/>
                    <a:pt x="298" y="35"/>
                  </a:cubicBezTo>
                  <a:cubicBezTo>
                    <a:pt x="298" y="33"/>
                    <a:pt x="298" y="33"/>
                    <a:pt x="298" y="33"/>
                  </a:cubicBezTo>
                  <a:cubicBezTo>
                    <a:pt x="298" y="33"/>
                    <a:pt x="298" y="33"/>
                    <a:pt x="298" y="33"/>
                  </a:cubicBezTo>
                  <a:cubicBezTo>
                    <a:pt x="297" y="33"/>
                    <a:pt x="297" y="33"/>
                    <a:pt x="297" y="33"/>
                  </a:cubicBezTo>
                  <a:cubicBezTo>
                    <a:pt x="297" y="34"/>
                    <a:pt x="297" y="34"/>
                    <a:pt x="297" y="34"/>
                  </a:cubicBezTo>
                  <a:cubicBezTo>
                    <a:pt x="296" y="33"/>
                    <a:pt x="296" y="33"/>
                    <a:pt x="296" y="33"/>
                  </a:cubicBezTo>
                  <a:cubicBezTo>
                    <a:pt x="297" y="33"/>
                    <a:pt x="297" y="33"/>
                    <a:pt x="297" y="33"/>
                  </a:cubicBezTo>
                  <a:cubicBezTo>
                    <a:pt x="297" y="33"/>
                    <a:pt x="297" y="33"/>
                    <a:pt x="297" y="33"/>
                  </a:cubicBezTo>
                  <a:cubicBezTo>
                    <a:pt x="298" y="33"/>
                    <a:pt x="298" y="33"/>
                    <a:pt x="298" y="33"/>
                  </a:cubicBezTo>
                  <a:cubicBezTo>
                    <a:pt x="298" y="32"/>
                    <a:pt x="298" y="32"/>
                    <a:pt x="298" y="32"/>
                  </a:cubicBezTo>
                  <a:cubicBezTo>
                    <a:pt x="298" y="31"/>
                    <a:pt x="298" y="31"/>
                    <a:pt x="298" y="31"/>
                  </a:cubicBezTo>
                  <a:cubicBezTo>
                    <a:pt x="299" y="30"/>
                    <a:pt x="299" y="30"/>
                    <a:pt x="299" y="30"/>
                  </a:cubicBezTo>
                  <a:cubicBezTo>
                    <a:pt x="299" y="30"/>
                    <a:pt x="299" y="30"/>
                    <a:pt x="299" y="30"/>
                  </a:cubicBezTo>
                  <a:cubicBezTo>
                    <a:pt x="299" y="29"/>
                    <a:pt x="299" y="29"/>
                    <a:pt x="299" y="29"/>
                  </a:cubicBezTo>
                  <a:cubicBezTo>
                    <a:pt x="299" y="29"/>
                    <a:pt x="299" y="29"/>
                    <a:pt x="299" y="29"/>
                  </a:cubicBezTo>
                  <a:cubicBezTo>
                    <a:pt x="298" y="28"/>
                    <a:pt x="298" y="28"/>
                    <a:pt x="298" y="28"/>
                  </a:cubicBezTo>
                  <a:cubicBezTo>
                    <a:pt x="297" y="29"/>
                    <a:pt x="297" y="29"/>
                    <a:pt x="297" y="29"/>
                  </a:cubicBezTo>
                  <a:cubicBezTo>
                    <a:pt x="296" y="30"/>
                    <a:pt x="296" y="30"/>
                    <a:pt x="296" y="30"/>
                  </a:cubicBezTo>
                  <a:cubicBezTo>
                    <a:pt x="296" y="31"/>
                    <a:pt x="296" y="31"/>
                    <a:pt x="296" y="31"/>
                  </a:cubicBezTo>
                  <a:cubicBezTo>
                    <a:pt x="297" y="32"/>
                    <a:pt x="297" y="32"/>
                    <a:pt x="297" y="32"/>
                  </a:cubicBezTo>
                  <a:cubicBezTo>
                    <a:pt x="296" y="33"/>
                    <a:pt x="296" y="33"/>
                    <a:pt x="296" y="33"/>
                  </a:cubicBezTo>
                  <a:cubicBezTo>
                    <a:pt x="296" y="33"/>
                    <a:pt x="296" y="33"/>
                    <a:pt x="296" y="33"/>
                  </a:cubicBezTo>
                  <a:cubicBezTo>
                    <a:pt x="295" y="33"/>
                    <a:pt x="295" y="33"/>
                    <a:pt x="295" y="33"/>
                  </a:cubicBezTo>
                  <a:cubicBezTo>
                    <a:pt x="295" y="32"/>
                    <a:pt x="295" y="32"/>
                    <a:pt x="295" y="32"/>
                  </a:cubicBezTo>
                  <a:cubicBezTo>
                    <a:pt x="295" y="32"/>
                    <a:pt x="295" y="32"/>
                    <a:pt x="295" y="32"/>
                  </a:cubicBezTo>
                  <a:cubicBezTo>
                    <a:pt x="295" y="31"/>
                    <a:pt x="295" y="31"/>
                    <a:pt x="295" y="31"/>
                  </a:cubicBezTo>
                  <a:cubicBezTo>
                    <a:pt x="296" y="30"/>
                    <a:pt x="296" y="30"/>
                    <a:pt x="296" y="30"/>
                  </a:cubicBezTo>
                  <a:cubicBezTo>
                    <a:pt x="296" y="29"/>
                    <a:pt x="296" y="29"/>
                    <a:pt x="296" y="29"/>
                  </a:cubicBezTo>
                  <a:cubicBezTo>
                    <a:pt x="296" y="29"/>
                    <a:pt x="296" y="29"/>
                    <a:pt x="296" y="29"/>
                  </a:cubicBezTo>
                  <a:cubicBezTo>
                    <a:pt x="296" y="29"/>
                    <a:pt x="296" y="29"/>
                    <a:pt x="296" y="29"/>
                  </a:cubicBezTo>
                  <a:cubicBezTo>
                    <a:pt x="297" y="29"/>
                    <a:pt x="297" y="29"/>
                    <a:pt x="297" y="29"/>
                  </a:cubicBezTo>
                  <a:cubicBezTo>
                    <a:pt x="296" y="28"/>
                    <a:pt x="296" y="28"/>
                    <a:pt x="296" y="28"/>
                  </a:cubicBezTo>
                  <a:cubicBezTo>
                    <a:pt x="296" y="27"/>
                    <a:pt x="296" y="27"/>
                    <a:pt x="296" y="27"/>
                  </a:cubicBezTo>
                  <a:cubicBezTo>
                    <a:pt x="295" y="27"/>
                    <a:pt x="295" y="27"/>
                    <a:pt x="295" y="27"/>
                  </a:cubicBezTo>
                  <a:cubicBezTo>
                    <a:pt x="294" y="27"/>
                    <a:pt x="294" y="27"/>
                    <a:pt x="294" y="27"/>
                  </a:cubicBezTo>
                  <a:cubicBezTo>
                    <a:pt x="294" y="28"/>
                    <a:pt x="294" y="28"/>
                    <a:pt x="294" y="28"/>
                  </a:cubicBezTo>
                  <a:cubicBezTo>
                    <a:pt x="293" y="27"/>
                    <a:pt x="293" y="27"/>
                    <a:pt x="293" y="27"/>
                  </a:cubicBezTo>
                  <a:cubicBezTo>
                    <a:pt x="293" y="27"/>
                    <a:pt x="293" y="27"/>
                    <a:pt x="293" y="27"/>
                  </a:cubicBezTo>
                  <a:cubicBezTo>
                    <a:pt x="293" y="26"/>
                    <a:pt x="293" y="26"/>
                    <a:pt x="293" y="26"/>
                  </a:cubicBezTo>
                  <a:cubicBezTo>
                    <a:pt x="293" y="25"/>
                    <a:pt x="293" y="25"/>
                    <a:pt x="293" y="25"/>
                  </a:cubicBezTo>
                  <a:cubicBezTo>
                    <a:pt x="293" y="23"/>
                    <a:pt x="293" y="23"/>
                    <a:pt x="293" y="23"/>
                  </a:cubicBezTo>
                  <a:cubicBezTo>
                    <a:pt x="293" y="22"/>
                    <a:pt x="293" y="22"/>
                    <a:pt x="293" y="22"/>
                  </a:cubicBezTo>
                  <a:cubicBezTo>
                    <a:pt x="293" y="21"/>
                    <a:pt x="293" y="21"/>
                    <a:pt x="293" y="21"/>
                  </a:cubicBezTo>
                  <a:cubicBezTo>
                    <a:pt x="294" y="20"/>
                    <a:pt x="294" y="20"/>
                    <a:pt x="294" y="20"/>
                  </a:cubicBezTo>
                  <a:cubicBezTo>
                    <a:pt x="293" y="19"/>
                    <a:pt x="293" y="19"/>
                    <a:pt x="293" y="19"/>
                  </a:cubicBezTo>
                  <a:cubicBezTo>
                    <a:pt x="294" y="17"/>
                    <a:pt x="294" y="17"/>
                    <a:pt x="294" y="17"/>
                  </a:cubicBezTo>
                  <a:cubicBezTo>
                    <a:pt x="294" y="16"/>
                    <a:pt x="294" y="16"/>
                    <a:pt x="294" y="16"/>
                  </a:cubicBezTo>
                  <a:cubicBezTo>
                    <a:pt x="293" y="16"/>
                    <a:pt x="293" y="16"/>
                    <a:pt x="293" y="16"/>
                  </a:cubicBezTo>
                  <a:cubicBezTo>
                    <a:pt x="293" y="15"/>
                    <a:pt x="293" y="15"/>
                    <a:pt x="293" y="15"/>
                  </a:cubicBezTo>
                  <a:cubicBezTo>
                    <a:pt x="292" y="14"/>
                    <a:pt x="292" y="14"/>
                    <a:pt x="292" y="14"/>
                  </a:cubicBezTo>
                  <a:cubicBezTo>
                    <a:pt x="292" y="13"/>
                    <a:pt x="292" y="13"/>
                    <a:pt x="292" y="13"/>
                  </a:cubicBezTo>
                  <a:cubicBezTo>
                    <a:pt x="290" y="13"/>
                    <a:pt x="290" y="13"/>
                    <a:pt x="290" y="13"/>
                  </a:cubicBezTo>
                  <a:cubicBezTo>
                    <a:pt x="290" y="13"/>
                    <a:pt x="290" y="13"/>
                    <a:pt x="290" y="13"/>
                  </a:cubicBezTo>
                  <a:cubicBezTo>
                    <a:pt x="290" y="13"/>
                    <a:pt x="290" y="13"/>
                    <a:pt x="290" y="13"/>
                  </a:cubicBezTo>
                  <a:cubicBezTo>
                    <a:pt x="290" y="14"/>
                    <a:pt x="290" y="14"/>
                    <a:pt x="290" y="14"/>
                  </a:cubicBezTo>
                  <a:cubicBezTo>
                    <a:pt x="289" y="13"/>
                    <a:pt x="289" y="13"/>
                    <a:pt x="289" y="13"/>
                  </a:cubicBezTo>
                  <a:cubicBezTo>
                    <a:pt x="288" y="13"/>
                    <a:pt x="288" y="13"/>
                    <a:pt x="288" y="13"/>
                  </a:cubicBezTo>
                  <a:cubicBezTo>
                    <a:pt x="288" y="14"/>
                    <a:pt x="288" y="14"/>
                    <a:pt x="288" y="14"/>
                  </a:cubicBezTo>
                  <a:cubicBezTo>
                    <a:pt x="287" y="15"/>
                    <a:pt x="287" y="15"/>
                    <a:pt x="287" y="15"/>
                  </a:cubicBezTo>
                  <a:cubicBezTo>
                    <a:pt x="288" y="15"/>
                    <a:pt x="288" y="15"/>
                    <a:pt x="288" y="15"/>
                  </a:cubicBezTo>
                  <a:cubicBezTo>
                    <a:pt x="288" y="15"/>
                    <a:pt x="288" y="15"/>
                    <a:pt x="288" y="15"/>
                  </a:cubicBezTo>
                  <a:cubicBezTo>
                    <a:pt x="289" y="15"/>
                    <a:pt x="289" y="15"/>
                    <a:pt x="289" y="15"/>
                  </a:cubicBezTo>
                  <a:cubicBezTo>
                    <a:pt x="290" y="15"/>
                    <a:pt x="290" y="15"/>
                    <a:pt x="290" y="15"/>
                  </a:cubicBezTo>
                  <a:cubicBezTo>
                    <a:pt x="291" y="16"/>
                    <a:pt x="291" y="16"/>
                    <a:pt x="291" y="16"/>
                  </a:cubicBezTo>
                  <a:cubicBezTo>
                    <a:pt x="291" y="16"/>
                    <a:pt x="291" y="16"/>
                    <a:pt x="291" y="16"/>
                  </a:cubicBezTo>
                  <a:cubicBezTo>
                    <a:pt x="291" y="17"/>
                    <a:pt x="291" y="17"/>
                    <a:pt x="291" y="17"/>
                  </a:cubicBezTo>
                  <a:cubicBezTo>
                    <a:pt x="290" y="18"/>
                    <a:pt x="290" y="18"/>
                    <a:pt x="290" y="18"/>
                  </a:cubicBezTo>
                  <a:cubicBezTo>
                    <a:pt x="289" y="18"/>
                    <a:pt x="289" y="18"/>
                    <a:pt x="289" y="18"/>
                  </a:cubicBezTo>
                  <a:cubicBezTo>
                    <a:pt x="288" y="17"/>
                    <a:pt x="288" y="17"/>
                    <a:pt x="288" y="17"/>
                  </a:cubicBezTo>
                  <a:cubicBezTo>
                    <a:pt x="288" y="17"/>
                    <a:pt x="288" y="17"/>
                    <a:pt x="288" y="17"/>
                  </a:cubicBezTo>
                  <a:cubicBezTo>
                    <a:pt x="287" y="17"/>
                    <a:pt x="287" y="17"/>
                    <a:pt x="287" y="17"/>
                  </a:cubicBezTo>
                  <a:cubicBezTo>
                    <a:pt x="287" y="18"/>
                    <a:pt x="287" y="18"/>
                    <a:pt x="287" y="18"/>
                  </a:cubicBezTo>
                  <a:cubicBezTo>
                    <a:pt x="288" y="18"/>
                    <a:pt x="288" y="18"/>
                    <a:pt x="288" y="18"/>
                  </a:cubicBezTo>
                  <a:cubicBezTo>
                    <a:pt x="287" y="19"/>
                    <a:pt x="287" y="19"/>
                    <a:pt x="287" y="19"/>
                  </a:cubicBezTo>
                  <a:cubicBezTo>
                    <a:pt x="286" y="19"/>
                    <a:pt x="286" y="19"/>
                    <a:pt x="286" y="19"/>
                  </a:cubicBezTo>
                  <a:cubicBezTo>
                    <a:pt x="285" y="18"/>
                    <a:pt x="285" y="18"/>
                    <a:pt x="285" y="18"/>
                  </a:cubicBezTo>
                  <a:cubicBezTo>
                    <a:pt x="284" y="18"/>
                    <a:pt x="284" y="18"/>
                    <a:pt x="284" y="18"/>
                  </a:cubicBezTo>
                  <a:cubicBezTo>
                    <a:pt x="283" y="19"/>
                    <a:pt x="283" y="19"/>
                    <a:pt x="283" y="19"/>
                  </a:cubicBezTo>
                  <a:cubicBezTo>
                    <a:pt x="283" y="20"/>
                    <a:pt x="283" y="20"/>
                    <a:pt x="283" y="20"/>
                  </a:cubicBezTo>
                  <a:cubicBezTo>
                    <a:pt x="283" y="20"/>
                    <a:pt x="283" y="20"/>
                    <a:pt x="283" y="20"/>
                  </a:cubicBezTo>
                  <a:cubicBezTo>
                    <a:pt x="284" y="20"/>
                    <a:pt x="284" y="20"/>
                    <a:pt x="284" y="20"/>
                  </a:cubicBezTo>
                  <a:cubicBezTo>
                    <a:pt x="284" y="21"/>
                    <a:pt x="284" y="21"/>
                    <a:pt x="284" y="21"/>
                  </a:cubicBezTo>
                  <a:cubicBezTo>
                    <a:pt x="285" y="22"/>
                    <a:pt x="285" y="22"/>
                    <a:pt x="285" y="22"/>
                  </a:cubicBezTo>
                  <a:cubicBezTo>
                    <a:pt x="285" y="22"/>
                    <a:pt x="285" y="22"/>
                    <a:pt x="285" y="22"/>
                  </a:cubicBezTo>
                  <a:cubicBezTo>
                    <a:pt x="284" y="22"/>
                    <a:pt x="284" y="22"/>
                    <a:pt x="284" y="22"/>
                  </a:cubicBezTo>
                  <a:cubicBezTo>
                    <a:pt x="284" y="23"/>
                    <a:pt x="284" y="23"/>
                    <a:pt x="284" y="23"/>
                  </a:cubicBezTo>
                  <a:cubicBezTo>
                    <a:pt x="285" y="23"/>
                    <a:pt x="285" y="23"/>
                    <a:pt x="285" y="23"/>
                  </a:cubicBezTo>
                  <a:cubicBezTo>
                    <a:pt x="285" y="24"/>
                    <a:pt x="285" y="24"/>
                    <a:pt x="285" y="24"/>
                  </a:cubicBezTo>
                  <a:cubicBezTo>
                    <a:pt x="284" y="24"/>
                    <a:pt x="284" y="24"/>
                    <a:pt x="284" y="24"/>
                  </a:cubicBezTo>
                  <a:cubicBezTo>
                    <a:pt x="283" y="23"/>
                    <a:pt x="283" y="23"/>
                    <a:pt x="283" y="23"/>
                  </a:cubicBezTo>
                  <a:cubicBezTo>
                    <a:pt x="282" y="23"/>
                    <a:pt x="282" y="23"/>
                    <a:pt x="282" y="23"/>
                  </a:cubicBezTo>
                  <a:cubicBezTo>
                    <a:pt x="282" y="23"/>
                    <a:pt x="282" y="23"/>
                    <a:pt x="282" y="23"/>
                  </a:cubicBezTo>
                  <a:cubicBezTo>
                    <a:pt x="281" y="23"/>
                    <a:pt x="281" y="23"/>
                    <a:pt x="281" y="23"/>
                  </a:cubicBezTo>
                  <a:cubicBezTo>
                    <a:pt x="280" y="23"/>
                    <a:pt x="280" y="23"/>
                    <a:pt x="280" y="23"/>
                  </a:cubicBezTo>
                  <a:cubicBezTo>
                    <a:pt x="280" y="24"/>
                    <a:pt x="280" y="24"/>
                    <a:pt x="280" y="24"/>
                  </a:cubicBezTo>
                  <a:cubicBezTo>
                    <a:pt x="280" y="24"/>
                    <a:pt x="280" y="24"/>
                    <a:pt x="280" y="24"/>
                  </a:cubicBezTo>
                  <a:cubicBezTo>
                    <a:pt x="280" y="25"/>
                    <a:pt x="280" y="25"/>
                    <a:pt x="280" y="25"/>
                  </a:cubicBezTo>
                  <a:cubicBezTo>
                    <a:pt x="280" y="25"/>
                    <a:pt x="280" y="25"/>
                    <a:pt x="280" y="25"/>
                  </a:cubicBezTo>
                  <a:cubicBezTo>
                    <a:pt x="280" y="24"/>
                    <a:pt x="280" y="24"/>
                    <a:pt x="280" y="24"/>
                  </a:cubicBezTo>
                  <a:cubicBezTo>
                    <a:pt x="279" y="24"/>
                    <a:pt x="279" y="24"/>
                    <a:pt x="279" y="24"/>
                  </a:cubicBezTo>
                  <a:cubicBezTo>
                    <a:pt x="278" y="24"/>
                    <a:pt x="278" y="24"/>
                    <a:pt x="278" y="24"/>
                  </a:cubicBezTo>
                  <a:cubicBezTo>
                    <a:pt x="278" y="24"/>
                    <a:pt x="278" y="24"/>
                    <a:pt x="278" y="24"/>
                  </a:cubicBezTo>
                  <a:cubicBezTo>
                    <a:pt x="277" y="23"/>
                    <a:pt x="277" y="23"/>
                    <a:pt x="277" y="23"/>
                  </a:cubicBezTo>
                  <a:cubicBezTo>
                    <a:pt x="277" y="23"/>
                    <a:pt x="277" y="23"/>
                    <a:pt x="277" y="23"/>
                  </a:cubicBezTo>
                  <a:cubicBezTo>
                    <a:pt x="276" y="23"/>
                    <a:pt x="276" y="23"/>
                    <a:pt x="276" y="23"/>
                  </a:cubicBezTo>
                  <a:cubicBezTo>
                    <a:pt x="277" y="24"/>
                    <a:pt x="277" y="24"/>
                    <a:pt x="277" y="24"/>
                  </a:cubicBezTo>
                  <a:cubicBezTo>
                    <a:pt x="277" y="25"/>
                    <a:pt x="277" y="25"/>
                    <a:pt x="277" y="25"/>
                  </a:cubicBezTo>
                  <a:cubicBezTo>
                    <a:pt x="277" y="26"/>
                    <a:pt x="277" y="26"/>
                    <a:pt x="277" y="26"/>
                  </a:cubicBezTo>
                  <a:cubicBezTo>
                    <a:pt x="278" y="27"/>
                    <a:pt x="278" y="27"/>
                    <a:pt x="278" y="27"/>
                  </a:cubicBezTo>
                  <a:cubicBezTo>
                    <a:pt x="279" y="27"/>
                    <a:pt x="279" y="27"/>
                    <a:pt x="279" y="27"/>
                  </a:cubicBezTo>
                  <a:cubicBezTo>
                    <a:pt x="279" y="27"/>
                    <a:pt x="279" y="27"/>
                    <a:pt x="279" y="27"/>
                  </a:cubicBezTo>
                  <a:cubicBezTo>
                    <a:pt x="279" y="27"/>
                    <a:pt x="279" y="27"/>
                    <a:pt x="279" y="27"/>
                  </a:cubicBezTo>
                  <a:cubicBezTo>
                    <a:pt x="278" y="27"/>
                    <a:pt x="278" y="27"/>
                    <a:pt x="278" y="27"/>
                  </a:cubicBezTo>
                  <a:cubicBezTo>
                    <a:pt x="279" y="28"/>
                    <a:pt x="279" y="28"/>
                    <a:pt x="279" y="28"/>
                  </a:cubicBezTo>
                  <a:cubicBezTo>
                    <a:pt x="279" y="29"/>
                    <a:pt x="279" y="29"/>
                    <a:pt x="279" y="29"/>
                  </a:cubicBezTo>
                  <a:cubicBezTo>
                    <a:pt x="280" y="29"/>
                    <a:pt x="280" y="29"/>
                    <a:pt x="280" y="29"/>
                  </a:cubicBezTo>
                  <a:cubicBezTo>
                    <a:pt x="281" y="29"/>
                    <a:pt x="281" y="29"/>
                    <a:pt x="281" y="29"/>
                  </a:cubicBezTo>
                  <a:cubicBezTo>
                    <a:pt x="282" y="28"/>
                    <a:pt x="282" y="28"/>
                    <a:pt x="282" y="28"/>
                  </a:cubicBezTo>
                  <a:cubicBezTo>
                    <a:pt x="282" y="29"/>
                    <a:pt x="282" y="29"/>
                    <a:pt x="282" y="29"/>
                  </a:cubicBezTo>
                  <a:cubicBezTo>
                    <a:pt x="282" y="29"/>
                    <a:pt x="282" y="29"/>
                    <a:pt x="282" y="29"/>
                  </a:cubicBezTo>
                  <a:cubicBezTo>
                    <a:pt x="282" y="30"/>
                    <a:pt x="282" y="30"/>
                    <a:pt x="282" y="30"/>
                  </a:cubicBezTo>
                  <a:cubicBezTo>
                    <a:pt x="281" y="31"/>
                    <a:pt x="281" y="31"/>
                    <a:pt x="281" y="31"/>
                  </a:cubicBezTo>
                  <a:cubicBezTo>
                    <a:pt x="281" y="31"/>
                    <a:pt x="281" y="31"/>
                    <a:pt x="281" y="31"/>
                  </a:cubicBezTo>
                  <a:cubicBezTo>
                    <a:pt x="280" y="30"/>
                    <a:pt x="280" y="30"/>
                    <a:pt x="280" y="30"/>
                  </a:cubicBezTo>
                  <a:cubicBezTo>
                    <a:pt x="277" y="30"/>
                    <a:pt x="277" y="30"/>
                    <a:pt x="277" y="30"/>
                  </a:cubicBezTo>
                  <a:cubicBezTo>
                    <a:pt x="276" y="28"/>
                    <a:pt x="276" y="28"/>
                    <a:pt x="276" y="28"/>
                  </a:cubicBezTo>
                  <a:cubicBezTo>
                    <a:pt x="276" y="28"/>
                    <a:pt x="276" y="28"/>
                    <a:pt x="276" y="28"/>
                  </a:cubicBezTo>
                  <a:cubicBezTo>
                    <a:pt x="275" y="28"/>
                    <a:pt x="275" y="28"/>
                    <a:pt x="275" y="28"/>
                  </a:cubicBezTo>
                  <a:cubicBezTo>
                    <a:pt x="275" y="28"/>
                    <a:pt x="275" y="28"/>
                    <a:pt x="275" y="28"/>
                  </a:cubicBezTo>
                  <a:cubicBezTo>
                    <a:pt x="275" y="29"/>
                    <a:pt x="275" y="29"/>
                    <a:pt x="275" y="29"/>
                  </a:cubicBezTo>
                  <a:cubicBezTo>
                    <a:pt x="275" y="29"/>
                    <a:pt x="275" y="29"/>
                    <a:pt x="275" y="29"/>
                  </a:cubicBezTo>
                  <a:cubicBezTo>
                    <a:pt x="274" y="29"/>
                    <a:pt x="274" y="29"/>
                    <a:pt x="274" y="29"/>
                  </a:cubicBezTo>
                  <a:cubicBezTo>
                    <a:pt x="275" y="31"/>
                    <a:pt x="275" y="31"/>
                    <a:pt x="275" y="31"/>
                  </a:cubicBezTo>
                  <a:cubicBezTo>
                    <a:pt x="274" y="31"/>
                    <a:pt x="274" y="31"/>
                    <a:pt x="274" y="31"/>
                  </a:cubicBezTo>
                  <a:cubicBezTo>
                    <a:pt x="274" y="31"/>
                    <a:pt x="274" y="31"/>
                    <a:pt x="274" y="31"/>
                  </a:cubicBezTo>
                  <a:cubicBezTo>
                    <a:pt x="274" y="32"/>
                    <a:pt x="274" y="32"/>
                    <a:pt x="274" y="32"/>
                  </a:cubicBezTo>
                  <a:cubicBezTo>
                    <a:pt x="273" y="32"/>
                    <a:pt x="273" y="32"/>
                    <a:pt x="273" y="32"/>
                  </a:cubicBezTo>
                  <a:cubicBezTo>
                    <a:pt x="273" y="34"/>
                    <a:pt x="273" y="34"/>
                    <a:pt x="273" y="34"/>
                  </a:cubicBezTo>
                  <a:cubicBezTo>
                    <a:pt x="274" y="34"/>
                    <a:pt x="274" y="34"/>
                    <a:pt x="274" y="34"/>
                  </a:cubicBezTo>
                  <a:cubicBezTo>
                    <a:pt x="275" y="34"/>
                    <a:pt x="275" y="34"/>
                    <a:pt x="275" y="34"/>
                  </a:cubicBezTo>
                  <a:cubicBezTo>
                    <a:pt x="276" y="35"/>
                    <a:pt x="276" y="35"/>
                    <a:pt x="276" y="35"/>
                  </a:cubicBezTo>
                  <a:cubicBezTo>
                    <a:pt x="277" y="35"/>
                    <a:pt x="277" y="35"/>
                    <a:pt x="277" y="35"/>
                  </a:cubicBezTo>
                  <a:cubicBezTo>
                    <a:pt x="277" y="35"/>
                    <a:pt x="277" y="35"/>
                    <a:pt x="277" y="35"/>
                  </a:cubicBezTo>
                  <a:cubicBezTo>
                    <a:pt x="276" y="35"/>
                    <a:pt x="276" y="35"/>
                    <a:pt x="276" y="35"/>
                  </a:cubicBezTo>
                  <a:cubicBezTo>
                    <a:pt x="275" y="35"/>
                    <a:pt x="275" y="35"/>
                    <a:pt x="275" y="35"/>
                  </a:cubicBezTo>
                  <a:cubicBezTo>
                    <a:pt x="274" y="35"/>
                    <a:pt x="274" y="35"/>
                    <a:pt x="274" y="35"/>
                  </a:cubicBezTo>
                  <a:cubicBezTo>
                    <a:pt x="273" y="35"/>
                    <a:pt x="273" y="35"/>
                    <a:pt x="273" y="35"/>
                  </a:cubicBezTo>
                  <a:cubicBezTo>
                    <a:pt x="272" y="35"/>
                    <a:pt x="272" y="35"/>
                    <a:pt x="272" y="35"/>
                  </a:cubicBezTo>
                  <a:cubicBezTo>
                    <a:pt x="271" y="36"/>
                    <a:pt x="271" y="36"/>
                    <a:pt x="271" y="36"/>
                  </a:cubicBezTo>
                  <a:cubicBezTo>
                    <a:pt x="271" y="37"/>
                    <a:pt x="271" y="37"/>
                    <a:pt x="271" y="37"/>
                  </a:cubicBezTo>
                  <a:cubicBezTo>
                    <a:pt x="272" y="37"/>
                    <a:pt x="272" y="37"/>
                    <a:pt x="272" y="37"/>
                  </a:cubicBezTo>
                  <a:cubicBezTo>
                    <a:pt x="271" y="38"/>
                    <a:pt x="271" y="38"/>
                    <a:pt x="271" y="38"/>
                  </a:cubicBezTo>
                  <a:cubicBezTo>
                    <a:pt x="271" y="38"/>
                    <a:pt x="271" y="38"/>
                    <a:pt x="271" y="38"/>
                  </a:cubicBezTo>
                  <a:cubicBezTo>
                    <a:pt x="271" y="39"/>
                    <a:pt x="271" y="39"/>
                    <a:pt x="271" y="39"/>
                  </a:cubicBezTo>
                  <a:cubicBezTo>
                    <a:pt x="271" y="39"/>
                    <a:pt x="271" y="39"/>
                    <a:pt x="271" y="39"/>
                  </a:cubicBezTo>
                  <a:cubicBezTo>
                    <a:pt x="272" y="39"/>
                    <a:pt x="272" y="39"/>
                    <a:pt x="272" y="39"/>
                  </a:cubicBezTo>
                  <a:cubicBezTo>
                    <a:pt x="273" y="39"/>
                    <a:pt x="273" y="39"/>
                    <a:pt x="273" y="39"/>
                  </a:cubicBezTo>
                  <a:cubicBezTo>
                    <a:pt x="274" y="38"/>
                    <a:pt x="274" y="38"/>
                    <a:pt x="274" y="38"/>
                  </a:cubicBezTo>
                  <a:cubicBezTo>
                    <a:pt x="274" y="38"/>
                    <a:pt x="274" y="38"/>
                    <a:pt x="274" y="38"/>
                  </a:cubicBezTo>
                  <a:cubicBezTo>
                    <a:pt x="274" y="39"/>
                    <a:pt x="274" y="39"/>
                    <a:pt x="274" y="39"/>
                  </a:cubicBezTo>
                  <a:cubicBezTo>
                    <a:pt x="273" y="39"/>
                    <a:pt x="273" y="39"/>
                    <a:pt x="273" y="39"/>
                  </a:cubicBezTo>
                  <a:cubicBezTo>
                    <a:pt x="273" y="40"/>
                    <a:pt x="273" y="40"/>
                    <a:pt x="273" y="40"/>
                  </a:cubicBezTo>
                  <a:cubicBezTo>
                    <a:pt x="273" y="40"/>
                    <a:pt x="273" y="40"/>
                    <a:pt x="273" y="40"/>
                  </a:cubicBezTo>
                  <a:cubicBezTo>
                    <a:pt x="274" y="40"/>
                    <a:pt x="274" y="40"/>
                    <a:pt x="274" y="40"/>
                  </a:cubicBezTo>
                  <a:cubicBezTo>
                    <a:pt x="275" y="40"/>
                    <a:pt x="275" y="40"/>
                    <a:pt x="275" y="40"/>
                  </a:cubicBezTo>
                  <a:cubicBezTo>
                    <a:pt x="275" y="40"/>
                    <a:pt x="275" y="40"/>
                    <a:pt x="275" y="40"/>
                  </a:cubicBezTo>
                  <a:cubicBezTo>
                    <a:pt x="276" y="39"/>
                    <a:pt x="276" y="39"/>
                    <a:pt x="276" y="39"/>
                  </a:cubicBezTo>
                  <a:cubicBezTo>
                    <a:pt x="276" y="40"/>
                    <a:pt x="276" y="40"/>
                    <a:pt x="276" y="40"/>
                  </a:cubicBezTo>
                  <a:cubicBezTo>
                    <a:pt x="275" y="40"/>
                    <a:pt x="275" y="40"/>
                    <a:pt x="275" y="40"/>
                  </a:cubicBezTo>
                  <a:cubicBezTo>
                    <a:pt x="276" y="40"/>
                    <a:pt x="276" y="40"/>
                    <a:pt x="276" y="40"/>
                  </a:cubicBezTo>
                  <a:cubicBezTo>
                    <a:pt x="277" y="40"/>
                    <a:pt x="277" y="40"/>
                    <a:pt x="277" y="40"/>
                  </a:cubicBezTo>
                  <a:cubicBezTo>
                    <a:pt x="278" y="41"/>
                    <a:pt x="278" y="41"/>
                    <a:pt x="278" y="41"/>
                  </a:cubicBezTo>
                  <a:cubicBezTo>
                    <a:pt x="277" y="41"/>
                    <a:pt x="277" y="41"/>
                    <a:pt x="277" y="41"/>
                  </a:cubicBezTo>
                  <a:cubicBezTo>
                    <a:pt x="277" y="41"/>
                    <a:pt x="277" y="41"/>
                    <a:pt x="277" y="41"/>
                  </a:cubicBezTo>
                  <a:cubicBezTo>
                    <a:pt x="277" y="42"/>
                    <a:pt x="277" y="42"/>
                    <a:pt x="277" y="42"/>
                  </a:cubicBezTo>
                  <a:cubicBezTo>
                    <a:pt x="278" y="41"/>
                    <a:pt x="278" y="41"/>
                    <a:pt x="278" y="41"/>
                  </a:cubicBezTo>
                  <a:cubicBezTo>
                    <a:pt x="279" y="42"/>
                    <a:pt x="279" y="42"/>
                    <a:pt x="279" y="42"/>
                  </a:cubicBezTo>
                  <a:cubicBezTo>
                    <a:pt x="282" y="42"/>
                    <a:pt x="282" y="42"/>
                    <a:pt x="282" y="42"/>
                  </a:cubicBezTo>
                  <a:cubicBezTo>
                    <a:pt x="282" y="43"/>
                    <a:pt x="282" y="43"/>
                    <a:pt x="282" y="43"/>
                  </a:cubicBezTo>
                  <a:cubicBezTo>
                    <a:pt x="280" y="43"/>
                    <a:pt x="280" y="43"/>
                    <a:pt x="280" y="43"/>
                  </a:cubicBezTo>
                  <a:cubicBezTo>
                    <a:pt x="279" y="43"/>
                    <a:pt x="279" y="43"/>
                    <a:pt x="279" y="43"/>
                  </a:cubicBezTo>
                  <a:cubicBezTo>
                    <a:pt x="278" y="42"/>
                    <a:pt x="278" y="42"/>
                    <a:pt x="278" y="42"/>
                  </a:cubicBezTo>
                  <a:cubicBezTo>
                    <a:pt x="277" y="42"/>
                    <a:pt x="277" y="42"/>
                    <a:pt x="277" y="42"/>
                  </a:cubicBezTo>
                  <a:cubicBezTo>
                    <a:pt x="277" y="43"/>
                    <a:pt x="277" y="43"/>
                    <a:pt x="277" y="43"/>
                  </a:cubicBezTo>
                  <a:cubicBezTo>
                    <a:pt x="278" y="43"/>
                    <a:pt x="278" y="43"/>
                    <a:pt x="278" y="43"/>
                  </a:cubicBezTo>
                  <a:cubicBezTo>
                    <a:pt x="280" y="44"/>
                    <a:pt x="280" y="44"/>
                    <a:pt x="280" y="44"/>
                  </a:cubicBezTo>
                  <a:cubicBezTo>
                    <a:pt x="281" y="44"/>
                    <a:pt x="281" y="44"/>
                    <a:pt x="281" y="44"/>
                  </a:cubicBezTo>
                  <a:cubicBezTo>
                    <a:pt x="282" y="44"/>
                    <a:pt x="282" y="44"/>
                    <a:pt x="282" y="44"/>
                  </a:cubicBezTo>
                  <a:cubicBezTo>
                    <a:pt x="280" y="44"/>
                    <a:pt x="280" y="44"/>
                    <a:pt x="280" y="44"/>
                  </a:cubicBezTo>
                  <a:cubicBezTo>
                    <a:pt x="279" y="44"/>
                    <a:pt x="279" y="44"/>
                    <a:pt x="279" y="44"/>
                  </a:cubicBezTo>
                  <a:cubicBezTo>
                    <a:pt x="278" y="44"/>
                    <a:pt x="278" y="44"/>
                    <a:pt x="278" y="44"/>
                  </a:cubicBezTo>
                  <a:cubicBezTo>
                    <a:pt x="277" y="44"/>
                    <a:pt x="277" y="44"/>
                    <a:pt x="277" y="44"/>
                  </a:cubicBezTo>
                  <a:cubicBezTo>
                    <a:pt x="276" y="43"/>
                    <a:pt x="276" y="43"/>
                    <a:pt x="276" y="43"/>
                  </a:cubicBezTo>
                  <a:cubicBezTo>
                    <a:pt x="275" y="43"/>
                    <a:pt x="275" y="43"/>
                    <a:pt x="275" y="43"/>
                  </a:cubicBezTo>
                  <a:cubicBezTo>
                    <a:pt x="274" y="42"/>
                    <a:pt x="274" y="42"/>
                    <a:pt x="274" y="42"/>
                  </a:cubicBezTo>
                  <a:cubicBezTo>
                    <a:pt x="273" y="42"/>
                    <a:pt x="273" y="42"/>
                    <a:pt x="273" y="42"/>
                  </a:cubicBezTo>
                  <a:cubicBezTo>
                    <a:pt x="273" y="43"/>
                    <a:pt x="273" y="43"/>
                    <a:pt x="273" y="43"/>
                  </a:cubicBezTo>
                  <a:cubicBezTo>
                    <a:pt x="272" y="43"/>
                    <a:pt x="272" y="43"/>
                    <a:pt x="272" y="43"/>
                  </a:cubicBezTo>
                  <a:cubicBezTo>
                    <a:pt x="271" y="43"/>
                    <a:pt x="271" y="43"/>
                    <a:pt x="271" y="43"/>
                  </a:cubicBezTo>
                  <a:cubicBezTo>
                    <a:pt x="271" y="45"/>
                    <a:pt x="271" y="45"/>
                    <a:pt x="271" y="45"/>
                  </a:cubicBezTo>
                  <a:cubicBezTo>
                    <a:pt x="272" y="46"/>
                    <a:pt x="272" y="46"/>
                    <a:pt x="272" y="46"/>
                  </a:cubicBezTo>
                  <a:cubicBezTo>
                    <a:pt x="272" y="47"/>
                    <a:pt x="272" y="47"/>
                    <a:pt x="272" y="47"/>
                  </a:cubicBezTo>
                  <a:cubicBezTo>
                    <a:pt x="271" y="47"/>
                    <a:pt x="271" y="47"/>
                    <a:pt x="271" y="47"/>
                  </a:cubicBezTo>
                  <a:cubicBezTo>
                    <a:pt x="271" y="46"/>
                    <a:pt x="271" y="46"/>
                    <a:pt x="271" y="46"/>
                  </a:cubicBezTo>
                  <a:cubicBezTo>
                    <a:pt x="270" y="46"/>
                    <a:pt x="270" y="46"/>
                    <a:pt x="270" y="46"/>
                  </a:cubicBezTo>
                  <a:cubicBezTo>
                    <a:pt x="270" y="47"/>
                    <a:pt x="270" y="47"/>
                    <a:pt x="270" y="47"/>
                  </a:cubicBezTo>
                  <a:cubicBezTo>
                    <a:pt x="270" y="48"/>
                    <a:pt x="270" y="48"/>
                    <a:pt x="270" y="48"/>
                  </a:cubicBezTo>
                  <a:cubicBezTo>
                    <a:pt x="270" y="49"/>
                    <a:pt x="270" y="49"/>
                    <a:pt x="270" y="49"/>
                  </a:cubicBezTo>
                  <a:cubicBezTo>
                    <a:pt x="271" y="48"/>
                    <a:pt x="271" y="48"/>
                    <a:pt x="271" y="48"/>
                  </a:cubicBezTo>
                  <a:cubicBezTo>
                    <a:pt x="271" y="48"/>
                    <a:pt x="271" y="48"/>
                    <a:pt x="271" y="48"/>
                  </a:cubicBezTo>
                  <a:cubicBezTo>
                    <a:pt x="272" y="49"/>
                    <a:pt x="272" y="49"/>
                    <a:pt x="272" y="49"/>
                  </a:cubicBezTo>
                  <a:cubicBezTo>
                    <a:pt x="273" y="49"/>
                    <a:pt x="273" y="49"/>
                    <a:pt x="273" y="49"/>
                  </a:cubicBezTo>
                  <a:cubicBezTo>
                    <a:pt x="272" y="50"/>
                    <a:pt x="272" y="50"/>
                    <a:pt x="272" y="50"/>
                  </a:cubicBezTo>
                  <a:cubicBezTo>
                    <a:pt x="271" y="50"/>
                    <a:pt x="271" y="50"/>
                    <a:pt x="271" y="50"/>
                  </a:cubicBezTo>
                  <a:cubicBezTo>
                    <a:pt x="271" y="49"/>
                    <a:pt x="271" y="49"/>
                    <a:pt x="271" y="49"/>
                  </a:cubicBezTo>
                  <a:cubicBezTo>
                    <a:pt x="269" y="49"/>
                    <a:pt x="269" y="49"/>
                    <a:pt x="269" y="49"/>
                  </a:cubicBezTo>
                  <a:cubicBezTo>
                    <a:pt x="269" y="51"/>
                    <a:pt x="269" y="51"/>
                    <a:pt x="269" y="51"/>
                  </a:cubicBezTo>
                  <a:cubicBezTo>
                    <a:pt x="270" y="51"/>
                    <a:pt x="270" y="51"/>
                    <a:pt x="270" y="51"/>
                  </a:cubicBezTo>
                  <a:cubicBezTo>
                    <a:pt x="270" y="51"/>
                    <a:pt x="270" y="51"/>
                    <a:pt x="270" y="51"/>
                  </a:cubicBezTo>
                  <a:cubicBezTo>
                    <a:pt x="270" y="51"/>
                    <a:pt x="270" y="51"/>
                    <a:pt x="270" y="51"/>
                  </a:cubicBezTo>
                  <a:cubicBezTo>
                    <a:pt x="270" y="53"/>
                    <a:pt x="270" y="53"/>
                    <a:pt x="270" y="53"/>
                  </a:cubicBezTo>
                  <a:cubicBezTo>
                    <a:pt x="270" y="53"/>
                    <a:pt x="270" y="53"/>
                    <a:pt x="270" y="53"/>
                  </a:cubicBezTo>
                  <a:cubicBezTo>
                    <a:pt x="271" y="53"/>
                    <a:pt x="271" y="53"/>
                    <a:pt x="271" y="53"/>
                  </a:cubicBezTo>
                  <a:cubicBezTo>
                    <a:pt x="271" y="54"/>
                    <a:pt x="271" y="54"/>
                    <a:pt x="271" y="54"/>
                  </a:cubicBezTo>
                  <a:cubicBezTo>
                    <a:pt x="272" y="54"/>
                    <a:pt x="272" y="54"/>
                    <a:pt x="272" y="54"/>
                  </a:cubicBezTo>
                  <a:cubicBezTo>
                    <a:pt x="274" y="56"/>
                    <a:pt x="274" y="56"/>
                    <a:pt x="274" y="56"/>
                  </a:cubicBezTo>
                  <a:cubicBezTo>
                    <a:pt x="275" y="55"/>
                    <a:pt x="275" y="55"/>
                    <a:pt x="275" y="55"/>
                  </a:cubicBezTo>
                  <a:cubicBezTo>
                    <a:pt x="275" y="55"/>
                    <a:pt x="275" y="55"/>
                    <a:pt x="275" y="55"/>
                  </a:cubicBezTo>
                  <a:cubicBezTo>
                    <a:pt x="275" y="54"/>
                    <a:pt x="275" y="54"/>
                    <a:pt x="275" y="54"/>
                  </a:cubicBezTo>
                  <a:cubicBezTo>
                    <a:pt x="276" y="54"/>
                    <a:pt x="276" y="54"/>
                    <a:pt x="276" y="54"/>
                  </a:cubicBezTo>
                  <a:cubicBezTo>
                    <a:pt x="277" y="55"/>
                    <a:pt x="277" y="55"/>
                    <a:pt x="277" y="55"/>
                  </a:cubicBezTo>
                  <a:cubicBezTo>
                    <a:pt x="276" y="55"/>
                    <a:pt x="276" y="55"/>
                    <a:pt x="276" y="55"/>
                  </a:cubicBezTo>
                  <a:cubicBezTo>
                    <a:pt x="276" y="56"/>
                    <a:pt x="276" y="56"/>
                    <a:pt x="276" y="56"/>
                  </a:cubicBezTo>
                  <a:cubicBezTo>
                    <a:pt x="277" y="56"/>
                    <a:pt x="277" y="56"/>
                    <a:pt x="277" y="56"/>
                  </a:cubicBezTo>
                  <a:cubicBezTo>
                    <a:pt x="278" y="54"/>
                    <a:pt x="278" y="54"/>
                    <a:pt x="278" y="54"/>
                  </a:cubicBezTo>
                  <a:cubicBezTo>
                    <a:pt x="278" y="52"/>
                    <a:pt x="278" y="52"/>
                    <a:pt x="278" y="52"/>
                  </a:cubicBezTo>
                  <a:cubicBezTo>
                    <a:pt x="278" y="51"/>
                    <a:pt x="278" y="51"/>
                    <a:pt x="278" y="51"/>
                  </a:cubicBezTo>
                  <a:cubicBezTo>
                    <a:pt x="279" y="50"/>
                    <a:pt x="279" y="50"/>
                    <a:pt x="279" y="50"/>
                  </a:cubicBezTo>
                  <a:cubicBezTo>
                    <a:pt x="279" y="50"/>
                    <a:pt x="279" y="50"/>
                    <a:pt x="279" y="50"/>
                  </a:cubicBezTo>
                  <a:cubicBezTo>
                    <a:pt x="279" y="51"/>
                    <a:pt x="279" y="51"/>
                    <a:pt x="279" y="51"/>
                  </a:cubicBezTo>
                  <a:cubicBezTo>
                    <a:pt x="278" y="52"/>
                    <a:pt x="278" y="52"/>
                    <a:pt x="278" y="52"/>
                  </a:cubicBezTo>
                  <a:cubicBezTo>
                    <a:pt x="278" y="53"/>
                    <a:pt x="278" y="53"/>
                    <a:pt x="278" y="53"/>
                  </a:cubicBezTo>
                  <a:cubicBezTo>
                    <a:pt x="278" y="54"/>
                    <a:pt x="278" y="54"/>
                    <a:pt x="278" y="54"/>
                  </a:cubicBezTo>
                  <a:cubicBezTo>
                    <a:pt x="278" y="55"/>
                    <a:pt x="278" y="55"/>
                    <a:pt x="278" y="55"/>
                  </a:cubicBezTo>
                  <a:cubicBezTo>
                    <a:pt x="278" y="56"/>
                    <a:pt x="278" y="56"/>
                    <a:pt x="278" y="56"/>
                  </a:cubicBezTo>
                  <a:cubicBezTo>
                    <a:pt x="278" y="57"/>
                    <a:pt x="278" y="57"/>
                    <a:pt x="278" y="57"/>
                  </a:cubicBezTo>
                  <a:cubicBezTo>
                    <a:pt x="278" y="57"/>
                    <a:pt x="278" y="57"/>
                    <a:pt x="278" y="57"/>
                  </a:cubicBezTo>
                  <a:close/>
                  <a:moveTo>
                    <a:pt x="281" y="22"/>
                  </a:moveTo>
                  <a:cubicBezTo>
                    <a:pt x="281" y="21"/>
                    <a:pt x="281" y="21"/>
                    <a:pt x="281" y="21"/>
                  </a:cubicBezTo>
                  <a:cubicBezTo>
                    <a:pt x="281" y="21"/>
                    <a:pt x="281" y="21"/>
                    <a:pt x="281" y="21"/>
                  </a:cubicBezTo>
                  <a:cubicBezTo>
                    <a:pt x="282" y="22"/>
                    <a:pt x="282" y="22"/>
                    <a:pt x="282" y="22"/>
                  </a:cubicBezTo>
                  <a:cubicBezTo>
                    <a:pt x="282" y="22"/>
                    <a:pt x="282" y="22"/>
                    <a:pt x="282" y="22"/>
                  </a:cubicBezTo>
                  <a:cubicBezTo>
                    <a:pt x="283" y="22"/>
                    <a:pt x="283" y="22"/>
                    <a:pt x="283" y="22"/>
                  </a:cubicBezTo>
                  <a:cubicBezTo>
                    <a:pt x="282" y="22"/>
                    <a:pt x="282" y="22"/>
                    <a:pt x="282" y="22"/>
                  </a:cubicBezTo>
                  <a:cubicBezTo>
                    <a:pt x="282" y="22"/>
                    <a:pt x="282" y="22"/>
                    <a:pt x="282" y="22"/>
                  </a:cubicBezTo>
                  <a:cubicBezTo>
                    <a:pt x="281" y="22"/>
                    <a:pt x="281" y="22"/>
                    <a:pt x="281" y="22"/>
                  </a:cubicBezTo>
                  <a:cubicBezTo>
                    <a:pt x="281" y="22"/>
                    <a:pt x="281" y="22"/>
                    <a:pt x="281" y="22"/>
                  </a:cubicBezTo>
                  <a:close/>
                  <a:moveTo>
                    <a:pt x="281" y="57"/>
                  </a:moveTo>
                  <a:cubicBezTo>
                    <a:pt x="281" y="56"/>
                    <a:pt x="281" y="56"/>
                    <a:pt x="281" y="56"/>
                  </a:cubicBezTo>
                  <a:cubicBezTo>
                    <a:pt x="282" y="55"/>
                    <a:pt x="282" y="55"/>
                    <a:pt x="282" y="55"/>
                  </a:cubicBezTo>
                  <a:cubicBezTo>
                    <a:pt x="282" y="55"/>
                    <a:pt x="282" y="55"/>
                    <a:pt x="282" y="55"/>
                  </a:cubicBezTo>
                  <a:cubicBezTo>
                    <a:pt x="283" y="55"/>
                    <a:pt x="283" y="55"/>
                    <a:pt x="283" y="55"/>
                  </a:cubicBezTo>
                  <a:cubicBezTo>
                    <a:pt x="283" y="55"/>
                    <a:pt x="283" y="55"/>
                    <a:pt x="283" y="55"/>
                  </a:cubicBezTo>
                  <a:cubicBezTo>
                    <a:pt x="283" y="55"/>
                    <a:pt x="283" y="55"/>
                    <a:pt x="283" y="55"/>
                  </a:cubicBezTo>
                  <a:cubicBezTo>
                    <a:pt x="282" y="56"/>
                    <a:pt x="282" y="56"/>
                    <a:pt x="282" y="56"/>
                  </a:cubicBezTo>
                  <a:cubicBezTo>
                    <a:pt x="282" y="57"/>
                    <a:pt x="282" y="57"/>
                    <a:pt x="282" y="57"/>
                  </a:cubicBezTo>
                  <a:cubicBezTo>
                    <a:pt x="281" y="57"/>
                    <a:pt x="281" y="57"/>
                    <a:pt x="281" y="57"/>
                  </a:cubicBezTo>
                  <a:close/>
                  <a:moveTo>
                    <a:pt x="290" y="49"/>
                  </a:moveTo>
                  <a:cubicBezTo>
                    <a:pt x="291" y="48"/>
                    <a:pt x="291" y="48"/>
                    <a:pt x="291" y="48"/>
                  </a:cubicBezTo>
                  <a:cubicBezTo>
                    <a:pt x="292" y="48"/>
                    <a:pt x="292" y="48"/>
                    <a:pt x="292" y="48"/>
                  </a:cubicBezTo>
                  <a:cubicBezTo>
                    <a:pt x="293" y="47"/>
                    <a:pt x="293" y="47"/>
                    <a:pt x="293" y="47"/>
                  </a:cubicBezTo>
                  <a:cubicBezTo>
                    <a:pt x="294" y="48"/>
                    <a:pt x="294" y="48"/>
                    <a:pt x="294" y="48"/>
                  </a:cubicBezTo>
                  <a:cubicBezTo>
                    <a:pt x="295" y="48"/>
                    <a:pt x="295" y="48"/>
                    <a:pt x="295" y="48"/>
                  </a:cubicBezTo>
                  <a:cubicBezTo>
                    <a:pt x="294" y="49"/>
                    <a:pt x="294" y="49"/>
                    <a:pt x="294" y="49"/>
                  </a:cubicBezTo>
                  <a:cubicBezTo>
                    <a:pt x="293" y="49"/>
                    <a:pt x="293" y="49"/>
                    <a:pt x="293" y="49"/>
                  </a:cubicBezTo>
                  <a:cubicBezTo>
                    <a:pt x="292" y="49"/>
                    <a:pt x="292" y="49"/>
                    <a:pt x="292" y="49"/>
                  </a:cubicBezTo>
                  <a:cubicBezTo>
                    <a:pt x="291" y="50"/>
                    <a:pt x="291" y="50"/>
                    <a:pt x="291" y="50"/>
                  </a:cubicBezTo>
                  <a:cubicBezTo>
                    <a:pt x="291" y="49"/>
                    <a:pt x="291" y="49"/>
                    <a:pt x="291" y="49"/>
                  </a:cubicBezTo>
                  <a:cubicBezTo>
                    <a:pt x="290" y="49"/>
                    <a:pt x="290" y="49"/>
                    <a:pt x="290" y="49"/>
                  </a:cubicBezTo>
                  <a:close/>
                  <a:moveTo>
                    <a:pt x="357" y="2"/>
                  </a:moveTo>
                  <a:cubicBezTo>
                    <a:pt x="357" y="1"/>
                    <a:pt x="357" y="1"/>
                    <a:pt x="357" y="1"/>
                  </a:cubicBezTo>
                  <a:cubicBezTo>
                    <a:pt x="358" y="1"/>
                    <a:pt x="358" y="1"/>
                    <a:pt x="358" y="1"/>
                  </a:cubicBezTo>
                  <a:cubicBezTo>
                    <a:pt x="358" y="2"/>
                    <a:pt x="358" y="2"/>
                    <a:pt x="358" y="2"/>
                  </a:cubicBezTo>
                  <a:cubicBezTo>
                    <a:pt x="358" y="2"/>
                    <a:pt x="358" y="2"/>
                    <a:pt x="358" y="2"/>
                  </a:cubicBezTo>
                  <a:cubicBezTo>
                    <a:pt x="357" y="2"/>
                    <a:pt x="357" y="2"/>
                    <a:pt x="357" y="2"/>
                  </a:cubicBezTo>
                  <a:close/>
                  <a:moveTo>
                    <a:pt x="325" y="58"/>
                  </a:moveTo>
                  <a:cubicBezTo>
                    <a:pt x="325" y="59"/>
                    <a:pt x="325" y="59"/>
                    <a:pt x="325" y="59"/>
                  </a:cubicBezTo>
                  <a:cubicBezTo>
                    <a:pt x="325" y="59"/>
                    <a:pt x="325" y="59"/>
                    <a:pt x="325" y="59"/>
                  </a:cubicBezTo>
                  <a:cubicBezTo>
                    <a:pt x="326" y="59"/>
                    <a:pt x="326" y="59"/>
                    <a:pt x="326" y="59"/>
                  </a:cubicBezTo>
                  <a:cubicBezTo>
                    <a:pt x="326" y="59"/>
                    <a:pt x="326" y="59"/>
                    <a:pt x="326" y="59"/>
                  </a:cubicBezTo>
                  <a:cubicBezTo>
                    <a:pt x="325" y="58"/>
                    <a:pt x="325" y="58"/>
                    <a:pt x="325" y="58"/>
                  </a:cubicBezTo>
                  <a:cubicBezTo>
                    <a:pt x="325" y="58"/>
                    <a:pt x="325" y="58"/>
                    <a:pt x="325" y="58"/>
                  </a:cubicBezTo>
                  <a:close/>
                  <a:moveTo>
                    <a:pt x="309" y="67"/>
                  </a:moveTo>
                  <a:cubicBezTo>
                    <a:pt x="309" y="68"/>
                    <a:pt x="309" y="68"/>
                    <a:pt x="309" y="68"/>
                  </a:cubicBezTo>
                  <a:cubicBezTo>
                    <a:pt x="310" y="68"/>
                    <a:pt x="310" y="68"/>
                    <a:pt x="310" y="68"/>
                  </a:cubicBezTo>
                  <a:cubicBezTo>
                    <a:pt x="310" y="67"/>
                    <a:pt x="310" y="67"/>
                    <a:pt x="310" y="67"/>
                  </a:cubicBezTo>
                  <a:cubicBezTo>
                    <a:pt x="309" y="67"/>
                    <a:pt x="309" y="67"/>
                    <a:pt x="309" y="67"/>
                  </a:cubicBezTo>
                  <a:close/>
                  <a:moveTo>
                    <a:pt x="287" y="67"/>
                  </a:moveTo>
                  <a:cubicBezTo>
                    <a:pt x="286" y="66"/>
                    <a:pt x="286" y="66"/>
                    <a:pt x="286" y="66"/>
                  </a:cubicBezTo>
                  <a:cubicBezTo>
                    <a:pt x="286" y="65"/>
                    <a:pt x="286" y="65"/>
                    <a:pt x="286" y="65"/>
                  </a:cubicBezTo>
                  <a:cubicBezTo>
                    <a:pt x="287" y="65"/>
                    <a:pt x="287" y="65"/>
                    <a:pt x="287" y="65"/>
                  </a:cubicBezTo>
                  <a:cubicBezTo>
                    <a:pt x="287" y="66"/>
                    <a:pt x="287" y="66"/>
                    <a:pt x="287" y="66"/>
                  </a:cubicBezTo>
                  <a:cubicBezTo>
                    <a:pt x="287" y="67"/>
                    <a:pt x="287" y="67"/>
                    <a:pt x="287" y="67"/>
                  </a:cubicBezTo>
                  <a:cubicBezTo>
                    <a:pt x="287" y="67"/>
                    <a:pt x="287" y="67"/>
                    <a:pt x="287" y="67"/>
                  </a:cubicBezTo>
                  <a:cubicBezTo>
                    <a:pt x="287" y="67"/>
                    <a:pt x="287" y="67"/>
                    <a:pt x="287" y="67"/>
                  </a:cubicBezTo>
                  <a:close/>
                  <a:moveTo>
                    <a:pt x="280" y="79"/>
                  </a:moveTo>
                  <a:cubicBezTo>
                    <a:pt x="280" y="78"/>
                    <a:pt x="280" y="78"/>
                    <a:pt x="280" y="78"/>
                  </a:cubicBezTo>
                  <a:cubicBezTo>
                    <a:pt x="280" y="78"/>
                    <a:pt x="280" y="78"/>
                    <a:pt x="280" y="78"/>
                  </a:cubicBezTo>
                  <a:cubicBezTo>
                    <a:pt x="280" y="77"/>
                    <a:pt x="280" y="77"/>
                    <a:pt x="280" y="77"/>
                  </a:cubicBezTo>
                  <a:cubicBezTo>
                    <a:pt x="280" y="77"/>
                    <a:pt x="280" y="77"/>
                    <a:pt x="280" y="77"/>
                  </a:cubicBezTo>
                  <a:cubicBezTo>
                    <a:pt x="279" y="77"/>
                    <a:pt x="279" y="77"/>
                    <a:pt x="279" y="77"/>
                  </a:cubicBezTo>
                  <a:cubicBezTo>
                    <a:pt x="279" y="78"/>
                    <a:pt x="279" y="78"/>
                    <a:pt x="279" y="78"/>
                  </a:cubicBezTo>
                  <a:cubicBezTo>
                    <a:pt x="279" y="79"/>
                    <a:pt x="279" y="79"/>
                    <a:pt x="279" y="79"/>
                  </a:cubicBezTo>
                  <a:cubicBezTo>
                    <a:pt x="280" y="80"/>
                    <a:pt x="280" y="80"/>
                    <a:pt x="280" y="80"/>
                  </a:cubicBezTo>
                  <a:cubicBezTo>
                    <a:pt x="280" y="81"/>
                    <a:pt x="280" y="81"/>
                    <a:pt x="280" y="81"/>
                  </a:cubicBezTo>
                  <a:cubicBezTo>
                    <a:pt x="279" y="81"/>
                    <a:pt x="279" y="81"/>
                    <a:pt x="279" y="81"/>
                  </a:cubicBezTo>
                  <a:cubicBezTo>
                    <a:pt x="279" y="80"/>
                    <a:pt x="279" y="80"/>
                    <a:pt x="279" y="80"/>
                  </a:cubicBezTo>
                  <a:cubicBezTo>
                    <a:pt x="277" y="80"/>
                    <a:pt x="277" y="80"/>
                    <a:pt x="277" y="80"/>
                  </a:cubicBezTo>
                  <a:cubicBezTo>
                    <a:pt x="277" y="80"/>
                    <a:pt x="277" y="80"/>
                    <a:pt x="277" y="80"/>
                  </a:cubicBezTo>
                  <a:cubicBezTo>
                    <a:pt x="276" y="80"/>
                    <a:pt x="276" y="80"/>
                    <a:pt x="276" y="80"/>
                  </a:cubicBezTo>
                  <a:cubicBezTo>
                    <a:pt x="275" y="79"/>
                    <a:pt x="275" y="79"/>
                    <a:pt x="275" y="79"/>
                  </a:cubicBezTo>
                  <a:cubicBezTo>
                    <a:pt x="275" y="79"/>
                    <a:pt x="275" y="79"/>
                    <a:pt x="275" y="79"/>
                  </a:cubicBezTo>
                  <a:cubicBezTo>
                    <a:pt x="274" y="79"/>
                    <a:pt x="274" y="79"/>
                    <a:pt x="274" y="79"/>
                  </a:cubicBezTo>
                  <a:cubicBezTo>
                    <a:pt x="274" y="78"/>
                    <a:pt x="274" y="78"/>
                    <a:pt x="274" y="78"/>
                  </a:cubicBezTo>
                  <a:cubicBezTo>
                    <a:pt x="274" y="78"/>
                    <a:pt x="274" y="78"/>
                    <a:pt x="274" y="78"/>
                  </a:cubicBezTo>
                  <a:cubicBezTo>
                    <a:pt x="274" y="78"/>
                    <a:pt x="274" y="78"/>
                    <a:pt x="274" y="78"/>
                  </a:cubicBezTo>
                  <a:cubicBezTo>
                    <a:pt x="274" y="77"/>
                    <a:pt x="274" y="77"/>
                    <a:pt x="274" y="77"/>
                  </a:cubicBezTo>
                  <a:cubicBezTo>
                    <a:pt x="274" y="77"/>
                    <a:pt x="274" y="77"/>
                    <a:pt x="274" y="77"/>
                  </a:cubicBezTo>
                  <a:cubicBezTo>
                    <a:pt x="275" y="77"/>
                    <a:pt x="275" y="77"/>
                    <a:pt x="275" y="77"/>
                  </a:cubicBezTo>
                  <a:cubicBezTo>
                    <a:pt x="275" y="76"/>
                    <a:pt x="275" y="76"/>
                    <a:pt x="275" y="76"/>
                  </a:cubicBezTo>
                  <a:cubicBezTo>
                    <a:pt x="274" y="75"/>
                    <a:pt x="274" y="75"/>
                    <a:pt x="274" y="75"/>
                  </a:cubicBezTo>
                  <a:cubicBezTo>
                    <a:pt x="274" y="75"/>
                    <a:pt x="274" y="75"/>
                    <a:pt x="274" y="75"/>
                  </a:cubicBezTo>
                  <a:cubicBezTo>
                    <a:pt x="274" y="75"/>
                    <a:pt x="274" y="75"/>
                    <a:pt x="274" y="75"/>
                  </a:cubicBezTo>
                  <a:cubicBezTo>
                    <a:pt x="274" y="76"/>
                    <a:pt x="274" y="76"/>
                    <a:pt x="274" y="76"/>
                  </a:cubicBezTo>
                  <a:cubicBezTo>
                    <a:pt x="274" y="76"/>
                    <a:pt x="274" y="76"/>
                    <a:pt x="274" y="76"/>
                  </a:cubicBezTo>
                  <a:cubicBezTo>
                    <a:pt x="274" y="77"/>
                    <a:pt x="274" y="77"/>
                    <a:pt x="274" y="77"/>
                  </a:cubicBezTo>
                  <a:cubicBezTo>
                    <a:pt x="273" y="77"/>
                    <a:pt x="273" y="77"/>
                    <a:pt x="273" y="77"/>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2" y="78"/>
                    <a:pt x="272" y="78"/>
                    <a:pt x="272" y="78"/>
                  </a:cubicBezTo>
                  <a:cubicBezTo>
                    <a:pt x="272" y="77"/>
                    <a:pt x="272" y="77"/>
                    <a:pt x="272" y="77"/>
                  </a:cubicBezTo>
                  <a:cubicBezTo>
                    <a:pt x="272" y="77"/>
                    <a:pt x="272" y="77"/>
                    <a:pt x="272" y="77"/>
                  </a:cubicBezTo>
                  <a:cubicBezTo>
                    <a:pt x="272" y="76"/>
                    <a:pt x="272" y="76"/>
                    <a:pt x="272" y="76"/>
                  </a:cubicBezTo>
                  <a:cubicBezTo>
                    <a:pt x="272" y="75"/>
                    <a:pt x="272" y="75"/>
                    <a:pt x="272" y="75"/>
                  </a:cubicBezTo>
                  <a:cubicBezTo>
                    <a:pt x="272" y="75"/>
                    <a:pt x="272" y="75"/>
                    <a:pt x="272" y="75"/>
                  </a:cubicBezTo>
                  <a:cubicBezTo>
                    <a:pt x="272" y="74"/>
                    <a:pt x="272" y="74"/>
                    <a:pt x="272" y="74"/>
                  </a:cubicBezTo>
                  <a:cubicBezTo>
                    <a:pt x="272" y="75"/>
                    <a:pt x="272" y="75"/>
                    <a:pt x="272" y="75"/>
                  </a:cubicBezTo>
                  <a:cubicBezTo>
                    <a:pt x="271" y="75"/>
                    <a:pt x="271" y="75"/>
                    <a:pt x="271" y="75"/>
                  </a:cubicBezTo>
                  <a:cubicBezTo>
                    <a:pt x="271" y="76"/>
                    <a:pt x="271" y="76"/>
                    <a:pt x="271" y="76"/>
                  </a:cubicBezTo>
                  <a:cubicBezTo>
                    <a:pt x="271" y="76"/>
                    <a:pt x="271" y="76"/>
                    <a:pt x="271" y="76"/>
                  </a:cubicBezTo>
                  <a:cubicBezTo>
                    <a:pt x="271" y="77"/>
                    <a:pt x="271" y="77"/>
                    <a:pt x="271" y="77"/>
                  </a:cubicBezTo>
                  <a:cubicBezTo>
                    <a:pt x="270" y="77"/>
                    <a:pt x="270" y="77"/>
                    <a:pt x="270" y="77"/>
                  </a:cubicBezTo>
                  <a:cubicBezTo>
                    <a:pt x="269" y="77"/>
                    <a:pt x="269" y="77"/>
                    <a:pt x="269" y="77"/>
                  </a:cubicBezTo>
                  <a:cubicBezTo>
                    <a:pt x="269" y="77"/>
                    <a:pt x="269" y="77"/>
                    <a:pt x="269" y="77"/>
                  </a:cubicBezTo>
                  <a:cubicBezTo>
                    <a:pt x="269" y="76"/>
                    <a:pt x="269" y="76"/>
                    <a:pt x="269" y="76"/>
                  </a:cubicBezTo>
                  <a:cubicBezTo>
                    <a:pt x="269" y="76"/>
                    <a:pt x="269" y="76"/>
                    <a:pt x="269" y="76"/>
                  </a:cubicBezTo>
                  <a:cubicBezTo>
                    <a:pt x="269" y="75"/>
                    <a:pt x="269" y="75"/>
                    <a:pt x="269" y="75"/>
                  </a:cubicBezTo>
                  <a:cubicBezTo>
                    <a:pt x="269" y="74"/>
                    <a:pt x="269" y="74"/>
                    <a:pt x="269" y="74"/>
                  </a:cubicBezTo>
                  <a:cubicBezTo>
                    <a:pt x="269" y="74"/>
                    <a:pt x="269" y="74"/>
                    <a:pt x="269" y="74"/>
                  </a:cubicBezTo>
                  <a:cubicBezTo>
                    <a:pt x="270" y="72"/>
                    <a:pt x="270" y="72"/>
                    <a:pt x="270" y="72"/>
                  </a:cubicBezTo>
                  <a:cubicBezTo>
                    <a:pt x="270" y="72"/>
                    <a:pt x="270" y="72"/>
                    <a:pt x="270" y="72"/>
                  </a:cubicBezTo>
                  <a:cubicBezTo>
                    <a:pt x="269" y="73"/>
                    <a:pt x="269" y="73"/>
                    <a:pt x="269" y="73"/>
                  </a:cubicBezTo>
                  <a:cubicBezTo>
                    <a:pt x="269" y="74"/>
                    <a:pt x="269" y="74"/>
                    <a:pt x="269" y="74"/>
                  </a:cubicBezTo>
                  <a:cubicBezTo>
                    <a:pt x="269" y="75"/>
                    <a:pt x="269" y="75"/>
                    <a:pt x="269" y="75"/>
                  </a:cubicBezTo>
                  <a:cubicBezTo>
                    <a:pt x="268" y="76"/>
                    <a:pt x="268" y="76"/>
                    <a:pt x="268" y="76"/>
                  </a:cubicBezTo>
                  <a:cubicBezTo>
                    <a:pt x="268" y="76"/>
                    <a:pt x="268" y="76"/>
                    <a:pt x="268" y="76"/>
                  </a:cubicBezTo>
                  <a:cubicBezTo>
                    <a:pt x="268" y="75"/>
                    <a:pt x="268" y="75"/>
                    <a:pt x="268" y="75"/>
                  </a:cubicBezTo>
                  <a:cubicBezTo>
                    <a:pt x="268" y="75"/>
                    <a:pt x="268" y="75"/>
                    <a:pt x="268" y="75"/>
                  </a:cubicBezTo>
                  <a:cubicBezTo>
                    <a:pt x="268" y="75"/>
                    <a:pt x="268" y="75"/>
                    <a:pt x="268" y="75"/>
                  </a:cubicBezTo>
                  <a:cubicBezTo>
                    <a:pt x="268" y="76"/>
                    <a:pt x="268" y="76"/>
                    <a:pt x="268" y="76"/>
                  </a:cubicBezTo>
                  <a:cubicBezTo>
                    <a:pt x="267" y="76"/>
                    <a:pt x="267" y="76"/>
                    <a:pt x="267" y="76"/>
                  </a:cubicBezTo>
                  <a:cubicBezTo>
                    <a:pt x="266" y="75"/>
                    <a:pt x="266" y="75"/>
                    <a:pt x="266" y="75"/>
                  </a:cubicBezTo>
                  <a:cubicBezTo>
                    <a:pt x="266" y="74"/>
                    <a:pt x="266" y="74"/>
                    <a:pt x="266" y="74"/>
                  </a:cubicBezTo>
                  <a:cubicBezTo>
                    <a:pt x="266" y="74"/>
                    <a:pt x="266" y="74"/>
                    <a:pt x="266" y="74"/>
                  </a:cubicBezTo>
                  <a:cubicBezTo>
                    <a:pt x="266" y="73"/>
                    <a:pt x="266" y="73"/>
                    <a:pt x="266" y="73"/>
                  </a:cubicBezTo>
                  <a:cubicBezTo>
                    <a:pt x="267" y="73"/>
                    <a:pt x="267" y="73"/>
                    <a:pt x="267" y="73"/>
                  </a:cubicBezTo>
                  <a:cubicBezTo>
                    <a:pt x="268" y="72"/>
                    <a:pt x="268" y="72"/>
                    <a:pt x="268" y="72"/>
                  </a:cubicBezTo>
                  <a:cubicBezTo>
                    <a:pt x="267" y="72"/>
                    <a:pt x="267" y="72"/>
                    <a:pt x="267" y="72"/>
                  </a:cubicBezTo>
                  <a:cubicBezTo>
                    <a:pt x="268" y="71"/>
                    <a:pt x="268" y="71"/>
                    <a:pt x="268" y="71"/>
                  </a:cubicBezTo>
                  <a:cubicBezTo>
                    <a:pt x="268" y="70"/>
                    <a:pt x="268" y="70"/>
                    <a:pt x="268" y="70"/>
                  </a:cubicBezTo>
                  <a:cubicBezTo>
                    <a:pt x="269" y="70"/>
                    <a:pt x="269" y="70"/>
                    <a:pt x="269" y="70"/>
                  </a:cubicBezTo>
                  <a:cubicBezTo>
                    <a:pt x="269" y="70"/>
                    <a:pt x="269" y="70"/>
                    <a:pt x="269" y="70"/>
                  </a:cubicBezTo>
                  <a:cubicBezTo>
                    <a:pt x="271" y="70"/>
                    <a:pt x="271" y="70"/>
                    <a:pt x="271" y="70"/>
                  </a:cubicBezTo>
                  <a:cubicBezTo>
                    <a:pt x="271" y="69"/>
                    <a:pt x="271" y="69"/>
                    <a:pt x="271" y="69"/>
                  </a:cubicBezTo>
                  <a:cubicBezTo>
                    <a:pt x="272" y="69"/>
                    <a:pt x="272" y="69"/>
                    <a:pt x="272" y="69"/>
                  </a:cubicBezTo>
                  <a:cubicBezTo>
                    <a:pt x="272" y="69"/>
                    <a:pt x="272" y="69"/>
                    <a:pt x="272" y="69"/>
                  </a:cubicBezTo>
                  <a:cubicBezTo>
                    <a:pt x="272" y="69"/>
                    <a:pt x="272" y="69"/>
                    <a:pt x="272" y="69"/>
                  </a:cubicBezTo>
                  <a:cubicBezTo>
                    <a:pt x="273" y="68"/>
                    <a:pt x="273" y="68"/>
                    <a:pt x="273" y="68"/>
                  </a:cubicBezTo>
                  <a:cubicBezTo>
                    <a:pt x="274" y="68"/>
                    <a:pt x="274" y="68"/>
                    <a:pt x="274" y="68"/>
                  </a:cubicBezTo>
                  <a:cubicBezTo>
                    <a:pt x="275" y="69"/>
                    <a:pt x="275" y="69"/>
                    <a:pt x="275" y="69"/>
                  </a:cubicBezTo>
                  <a:cubicBezTo>
                    <a:pt x="276" y="69"/>
                    <a:pt x="276" y="69"/>
                    <a:pt x="276" y="69"/>
                  </a:cubicBezTo>
                  <a:cubicBezTo>
                    <a:pt x="277" y="68"/>
                    <a:pt x="277" y="68"/>
                    <a:pt x="277" y="68"/>
                  </a:cubicBezTo>
                  <a:cubicBezTo>
                    <a:pt x="277" y="69"/>
                    <a:pt x="277" y="69"/>
                    <a:pt x="277" y="69"/>
                  </a:cubicBezTo>
                  <a:cubicBezTo>
                    <a:pt x="278" y="69"/>
                    <a:pt x="278" y="69"/>
                    <a:pt x="278" y="69"/>
                  </a:cubicBezTo>
                  <a:cubicBezTo>
                    <a:pt x="278" y="69"/>
                    <a:pt x="278" y="69"/>
                    <a:pt x="278" y="69"/>
                  </a:cubicBezTo>
                  <a:cubicBezTo>
                    <a:pt x="278" y="69"/>
                    <a:pt x="278" y="69"/>
                    <a:pt x="278" y="69"/>
                  </a:cubicBezTo>
                  <a:cubicBezTo>
                    <a:pt x="279" y="69"/>
                    <a:pt x="279" y="69"/>
                    <a:pt x="279" y="69"/>
                  </a:cubicBezTo>
                  <a:cubicBezTo>
                    <a:pt x="280" y="69"/>
                    <a:pt x="280" y="69"/>
                    <a:pt x="280" y="69"/>
                  </a:cubicBezTo>
                  <a:cubicBezTo>
                    <a:pt x="280" y="69"/>
                    <a:pt x="280" y="69"/>
                    <a:pt x="280" y="69"/>
                  </a:cubicBezTo>
                  <a:cubicBezTo>
                    <a:pt x="281" y="69"/>
                    <a:pt x="281" y="69"/>
                    <a:pt x="281" y="69"/>
                  </a:cubicBezTo>
                  <a:cubicBezTo>
                    <a:pt x="281" y="69"/>
                    <a:pt x="281" y="69"/>
                    <a:pt x="281" y="69"/>
                  </a:cubicBezTo>
                  <a:cubicBezTo>
                    <a:pt x="281" y="69"/>
                    <a:pt x="281" y="69"/>
                    <a:pt x="281" y="69"/>
                  </a:cubicBezTo>
                  <a:cubicBezTo>
                    <a:pt x="280" y="69"/>
                    <a:pt x="280" y="69"/>
                    <a:pt x="280" y="69"/>
                  </a:cubicBezTo>
                  <a:cubicBezTo>
                    <a:pt x="280" y="68"/>
                    <a:pt x="280" y="68"/>
                    <a:pt x="280" y="68"/>
                  </a:cubicBezTo>
                  <a:cubicBezTo>
                    <a:pt x="279" y="68"/>
                    <a:pt x="279" y="68"/>
                    <a:pt x="279" y="68"/>
                  </a:cubicBezTo>
                  <a:cubicBezTo>
                    <a:pt x="280" y="68"/>
                    <a:pt x="280" y="68"/>
                    <a:pt x="280" y="68"/>
                  </a:cubicBezTo>
                  <a:cubicBezTo>
                    <a:pt x="280" y="68"/>
                    <a:pt x="280" y="68"/>
                    <a:pt x="280" y="68"/>
                  </a:cubicBezTo>
                  <a:cubicBezTo>
                    <a:pt x="280" y="67"/>
                    <a:pt x="280" y="67"/>
                    <a:pt x="280" y="67"/>
                  </a:cubicBezTo>
                  <a:cubicBezTo>
                    <a:pt x="279" y="67"/>
                    <a:pt x="279" y="67"/>
                    <a:pt x="279" y="67"/>
                  </a:cubicBezTo>
                  <a:cubicBezTo>
                    <a:pt x="280" y="67"/>
                    <a:pt x="280" y="67"/>
                    <a:pt x="280" y="67"/>
                  </a:cubicBezTo>
                  <a:cubicBezTo>
                    <a:pt x="280" y="67"/>
                    <a:pt x="280" y="67"/>
                    <a:pt x="280" y="67"/>
                  </a:cubicBezTo>
                  <a:cubicBezTo>
                    <a:pt x="281" y="67"/>
                    <a:pt x="281" y="67"/>
                    <a:pt x="281" y="67"/>
                  </a:cubicBezTo>
                  <a:cubicBezTo>
                    <a:pt x="280" y="66"/>
                    <a:pt x="280" y="66"/>
                    <a:pt x="280" y="66"/>
                  </a:cubicBezTo>
                  <a:cubicBezTo>
                    <a:pt x="279" y="66"/>
                    <a:pt x="279" y="66"/>
                    <a:pt x="279" y="66"/>
                  </a:cubicBezTo>
                  <a:cubicBezTo>
                    <a:pt x="279" y="67"/>
                    <a:pt x="279" y="67"/>
                    <a:pt x="279" y="67"/>
                  </a:cubicBezTo>
                  <a:cubicBezTo>
                    <a:pt x="278" y="66"/>
                    <a:pt x="278" y="66"/>
                    <a:pt x="278" y="66"/>
                  </a:cubicBezTo>
                  <a:cubicBezTo>
                    <a:pt x="279" y="65"/>
                    <a:pt x="279" y="65"/>
                    <a:pt x="279" y="65"/>
                  </a:cubicBezTo>
                  <a:cubicBezTo>
                    <a:pt x="279" y="65"/>
                    <a:pt x="279" y="65"/>
                    <a:pt x="279" y="65"/>
                  </a:cubicBezTo>
                  <a:cubicBezTo>
                    <a:pt x="279" y="64"/>
                    <a:pt x="279" y="64"/>
                    <a:pt x="279" y="64"/>
                  </a:cubicBezTo>
                  <a:cubicBezTo>
                    <a:pt x="279" y="64"/>
                    <a:pt x="279" y="64"/>
                    <a:pt x="279" y="64"/>
                  </a:cubicBezTo>
                  <a:cubicBezTo>
                    <a:pt x="279" y="64"/>
                    <a:pt x="279" y="64"/>
                    <a:pt x="279" y="64"/>
                  </a:cubicBezTo>
                  <a:cubicBezTo>
                    <a:pt x="279" y="62"/>
                    <a:pt x="279" y="62"/>
                    <a:pt x="279" y="62"/>
                  </a:cubicBezTo>
                  <a:cubicBezTo>
                    <a:pt x="279" y="62"/>
                    <a:pt x="279" y="62"/>
                    <a:pt x="279" y="62"/>
                  </a:cubicBezTo>
                  <a:cubicBezTo>
                    <a:pt x="279" y="61"/>
                    <a:pt x="279" y="61"/>
                    <a:pt x="279" y="61"/>
                  </a:cubicBezTo>
                  <a:cubicBezTo>
                    <a:pt x="279" y="61"/>
                    <a:pt x="279" y="61"/>
                    <a:pt x="279" y="61"/>
                  </a:cubicBezTo>
                  <a:cubicBezTo>
                    <a:pt x="279" y="61"/>
                    <a:pt x="279" y="61"/>
                    <a:pt x="279" y="61"/>
                  </a:cubicBezTo>
                  <a:cubicBezTo>
                    <a:pt x="280" y="60"/>
                    <a:pt x="280" y="60"/>
                    <a:pt x="280" y="60"/>
                  </a:cubicBezTo>
                  <a:cubicBezTo>
                    <a:pt x="281" y="61"/>
                    <a:pt x="281" y="61"/>
                    <a:pt x="281" y="61"/>
                  </a:cubicBezTo>
                  <a:cubicBezTo>
                    <a:pt x="282" y="60"/>
                    <a:pt x="282" y="60"/>
                    <a:pt x="282" y="60"/>
                  </a:cubicBezTo>
                  <a:cubicBezTo>
                    <a:pt x="283" y="61"/>
                    <a:pt x="283" y="61"/>
                    <a:pt x="283" y="61"/>
                  </a:cubicBezTo>
                  <a:cubicBezTo>
                    <a:pt x="283" y="61"/>
                    <a:pt x="283" y="61"/>
                    <a:pt x="283" y="61"/>
                  </a:cubicBezTo>
                  <a:cubicBezTo>
                    <a:pt x="284" y="62"/>
                    <a:pt x="284" y="62"/>
                    <a:pt x="284" y="62"/>
                  </a:cubicBezTo>
                  <a:cubicBezTo>
                    <a:pt x="285" y="63"/>
                    <a:pt x="285" y="63"/>
                    <a:pt x="285" y="63"/>
                  </a:cubicBezTo>
                  <a:cubicBezTo>
                    <a:pt x="285" y="66"/>
                    <a:pt x="285" y="66"/>
                    <a:pt x="285" y="66"/>
                  </a:cubicBezTo>
                  <a:cubicBezTo>
                    <a:pt x="284" y="67"/>
                    <a:pt x="284" y="67"/>
                    <a:pt x="284" y="67"/>
                  </a:cubicBezTo>
                  <a:cubicBezTo>
                    <a:pt x="285" y="67"/>
                    <a:pt x="285" y="67"/>
                    <a:pt x="285" y="67"/>
                  </a:cubicBezTo>
                  <a:cubicBezTo>
                    <a:pt x="285" y="67"/>
                    <a:pt x="285" y="67"/>
                    <a:pt x="285" y="67"/>
                  </a:cubicBezTo>
                  <a:cubicBezTo>
                    <a:pt x="287" y="67"/>
                    <a:pt x="287" y="67"/>
                    <a:pt x="287" y="67"/>
                  </a:cubicBezTo>
                  <a:cubicBezTo>
                    <a:pt x="287" y="68"/>
                    <a:pt x="287" y="68"/>
                    <a:pt x="287" y="68"/>
                  </a:cubicBezTo>
                  <a:cubicBezTo>
                    <a:pt x="288" y="69"/>
                    <a:pt x="288" y="69"/>
                    <a:pt x="288" y="69"/>
                  </a:cubicBezTo>
                  <a:cubicBezTo>
                    <a:pt x="288" y="68"/>
                    <a:pt x="288" y="68"/>
                    <a:pt x="288" y="68"/>
                  </a:cubicBezTo>
                  <a:cubicBezTo>
                    <a:pt x="290" y="68"/>
                    <a:pt x="290" y="68"/>
                    <a:pt x="290" y="68"/>
                  </a:cubicBezTo>
                  <a:cubicBezTo>
                    <a:pt x="291" y="69"/>
                    <a:pt x="291" y="69"/>
                    <a:pt x="291" y="69"/>
                  </a:cubicBezTo>
                  <a:cubicBezTo>
                    <a:pt x="291" y="69"/>
                    <a:pt x="291" y="69"/>
                    <a:pt x="291" y="69"/>
                  </a:cubicBezTo>
                  <a:cubicBezTo>
                    <a:pt x="291" y="68"/>
                    <a:pt x="291" y="68"/>
                    <a:pt x="291" y="68"/>
                  </a:cubicBezTo>
                  <a:cubicBezTo>
                    <a:pt x="292" y="68"/>
                    <a:pt x="292" y="68"/>
                    <a:pt x="292" y="68"/>
                  </a:cubicBezTo>
                  <a:cubicBezTo>
                    <a:pt x="293" y="67"/>
                    <a:pt x="293" y="67"/>
                    <a:pt x="293" y="67"/>
                  </a:cubicBezTo>
                  <a:cubicBezTo>
                    <a:pt x="294" y="66"/>
                    <a:pt x="294" y="66"/>
                    <a:pt x="294" y="66"/>
                  </a:cubicBezTo>
                  <a:cubicBezTo>
                    <a:pt x="295" y="65"/>
                    <a:pt x="295" y="65"/>
                    <a:pt x="295" y="65"/>
                  </a:cubicBezTo>
                  <a:cubicBezTo>
                    <a:pt x="297" y="64"/>
                    <a:pt x="297" y="64"/>
                    <a:pt x="297" y="64"/>
                  </a:cubicBezTo>
                  <a:cubicBezTo>
                    <a:pt x="297" y="63"/>
                    <a:pt x="297" y="63"/>
                    <a:pt x="297" y="63"/>
                  </a:cubicBezTo>
                  <a:cubicBezTo>
                    <a:pt x="298" y="62"/>
                    <a:pt x="298" y="62"/>
                    <a:pt x="298" y="62"/>
                  </a:cubicBezTo>
                  <a:cubicBezTo>
                    <a:pt x="297" y="62"/>
                    <a:pt x="297" y="62"/>
                    <a:pt x="297" y="62"/>
                  </a:cubicBezTo>
                  <a:cubicBezTo>
                    <a:pt x="296" y="63"/>
                    <a:pt x="296" y="63"/>
                    <a:pt x="296" y="63"/>
                  </a:cubicBezTo>
                  <a:cubicBezTo>
                    <a:pt x="296" y="63"/>
                    <a:pt x="296" y="63"/>
                    <a:pt x="296" y="63"/>
                  </a:cubicBezTo>
                  <a:cubicBezTo>
                    <a:pt x="295" y="65"/>
                    <a:pt x="295" y="65"/>
                    <a:pt x="295" y="65"/>
                  </a:cubicBezTo>
                  <a:cubicBezTo>
                    <a:pt x="294" y="65"/>
                    <a:pt x="294" y="65"/>
                    <a:pt x="294" y="65"/>
                  </a:cubicBezTo>
                  <a:cubicBezTo>
                    <a:pt x="294" y="66"/>
                    <a:pt x="294" y="66"/>
                    <a:pt x="294" y="66"/>
                  </a:cubicBezTo>
                  <a:cubicBezTo>
                    <a:pt x="293" y="67"/>
                    <a:pt x="293" y="67"/>
                    <a:pt x="293" y="67"/>
                  </a:cubicBezTo>
                  <a:cubicBezTo>
                    <a:pt x="291" y="67"/>
                    <a:pt x="291" y="67"/>
                    <a:pt x="291" y="67"/>
                  </a:cubicBezTo>
                  <a:cubicBezTo>
                    <a:pt x="291" y="67"/>
                    <a:pt x="291" y="67"/>
                    <a:pt x="291" y="67"/>
                  </a:cubicBezTo>
                  <a:cubicBezTo>
                    <a:pt x="290" y="67"/>
                    <a:pt x="290" y="67"/>
                    <a:pt x="290" y="67"/>
                  </a:cubicBezTo>
                  <a:cubicBezTo>
                    <a:pt x="290" y="67"/>
                    <a:pt x="290" y="67"/>
                    <a:pt x="290" y="67"/>
                  </a:cubicBezTo>
                  <a:cubicBezTo>
                    <a:pt x="289" y="67"/>
                    <a:pt x="289" y="67"/>
                    <a:pt x="289" y="67"/>
                  </a:cubicBezTo>
                  <a:cubicBezTo>
                    <a:pt x="288" y="66"/>
                    <a:pt x="288" y="66"/>
                    <a:pt x="288" y="66"/>
                  </a:cubicBezTo>
                  <a:cubicBezTo>
                    <a:pt x="288" y="66"/>
                    <a:pt x="288" y="66"/>
                    <a:pt x="288" y="66"/>
                  </a:cubicBezTo>
                  <a:cubicBezTo>
                    <a:pt x="289" y="65"/>
                    <a:pt x="289" y="65"/>
                    <a:pt x="289" y="65"/>
                  </a:cubicBezTo>
                  <a:cubicBezTo>
                    <a:pt x="289" y="65"/>
                    <a:pt x="289" y="65"/>
                    <a:pt x="289" y="65"/>
                  </a:cubicBezTo>
                  <a:cubicBezTo>
                    <a:pt x="290" y="64"/>
                    <a:pt x="290" y="64"/>
                    <a:pt x="290" y="64"/>
                  </a:cubicBezTo>
                  <a:cubicBezTo>
                    <a:pt x="289" y="65"/>
                    <a:pt x="289" y="65"/>
                    <a:pt x="289" y="65"/>
                  </a:cubicBezTo>
                  <a:cubicBezTo>
                    <a:pt x="288" y="65"/>
                    <a:pt x="288" y="65"/>
                    <a:pt x="288" y="65"/>
                  </a:cubicBezTo>
                  <a:cubicBezTo>
                    <a:pt x="287" y="65"/>
                    <a:pt x="287" y="65"/>
                    <a:pt x="287" y="65"/>
                  </a:cubicBezTo>
                  <a:cubicBezTo>
                    <a:pt x="287" y="64"/>
                    <a:pt x="287" y="64"/>
                    <a:pt x="287" y="64"/>
                  </a:cubicBezTo>
                  <a:cubicBezTo>
                    <a:pt x="287" y="64"/>
                    <a:pt x="287" y="64"/>
                    <a:pt x="287" y="64"/>
                  </a:cubicBezTo>
                  <a:cubicBezTo>
                    <a:pt x="288" y="64"/>
                    <a:pt x="288" y="64"/>
                    <a:pt x="288" y="64"/>
                  </a:cubicBezTo>
                  <a:cubicBezTo>
                    <a:pt x="288" y="64"/>
                    <a:pt x="288" y="64"/>
                    <a:pt x="288" y="64"/>
                  </a:cubicBezTo>
                  <a:cubicBezTo>
                    <a:pt x="288" y="63"/>
                    <a:pt x="288" y="63"/>
                    <a:pt x="288" y="63"/>
                  </a:cubicBezTo>
                  <a:cubicBezTo>
                    <a:pt x="288" y="63"/>
                    <a:pt x="288" y="63"/>
                    <a:pt x="288" y="63"/>
                  </a:cubicBezTo>
                  <a:cubicBezTo>
                    <a:pt x="288" y="63"/>
                    <a:pt x="288" y="63"/>
                    <a:pt x="288" y="63"/>
                  </a:cubicBezTo>
                  <a:cubicBezTo>
                    <a:pt x="288" y="63"/>
                    <a:pt x="288" y="63"/>
                    <a:pt x="288" y="63"/>
                  </a:cubicBezTo>
                  <a:cubicBezTo>
                    <a:pt x="289" y="63"/>
                    <a:pt x="289" y="63"/>
                    <a:pt x="289" y="63"/>
                  </a:cubicBezTo>
                  <a:cubicBezTo>
                    <a:pt x="289" y="63"/>
                    <a:pt x="289" y="63"/>
                    <a:pt x="289" y="63"/>
                  </a:cubicBezTo>
                  <a:cubicBezTo>
                    <a:pt x="289" y="62"/>
                    <a:pt x="289" y="62"/>
                    <a:pt x="289" y="62"/>
                  </a:cubicBezTo>
                  <a:cubicBezTo>
                    <a:pt x="289" y="62"/>
                    <a:pt x="289" y="62"/>
                    <a:pt x="289" y="62"/>
                  </a:cubicBezTo>
                  <a:cubicBezTo>
                    <a:pt x="288" y="62"/>
                    <a:pt x="288" y="62"/>
                    <a:pt x="288" y="62"/>
                  </a:cubicBezTo>
                  <a:cubicBezTo>
                    <a:pt x="288" y="62"/>
                    <a:pt x="288" y="62"/>
                    <a:pt x="288" y="62"/>
                  </a:cubicBezTo>
                  <a:cubicBezTo>
                    <a:pt x="287" y="62"/>
                    <a:pt x="287" y="62"/>
                    <a:pt x="287" y="62"/>
                  </a:cubicBezTo>
                  <a:cubicBezTo>
                    <a:pt x="287" y="62"/>
                    <a:pt x="287" y="62"/>
                    <a:pt x="287" y="62"/>
                  </a:cubicBezTo>
                  <a:cubicBezTo>
                    <a:pt x="287" y="61"/>
                    <a:pt x="287" y="61"/>
                    <a:pt x="287" y="61"/>
                  </a:cubicBezTo>
                  <a:cubicBezTo>
                    <a:pt x="288" y="61"/>
                    <a:pt x="288" y="61"/>
                    <a:pt x="288" y="61"/>
                  </a:cubicBezTo>
                  <a:cubicBezTo>
                    <a:pt x="288" y="61"/>
                    <a:pt x="288" y="61"/>
                    <a:pt x="288" y="61"/>
                  </a:cubicBezTo>
                  <a:cubicBezTo>
                    <a:pt x="289" y="61"/>
                    <a:pt x="289" y="61"/>
                    <a:pt x="289" y="61"/>
                  </a:cubicBezTo>
                  <a:cubicBezTo>
                    <a:pt x="290" y="61"/>
                    <a:pt x="290" y="61"/>
                    <a:pt x="290" y="61"/>
                  </a:cubicBezTo>
                  <a:cubicBezTo>
                    <a:pt x="291" y="61"/>
                    <a:pt x="291" y="61"/>
                    <a:pt x="291" y="61"/>
                  </a:cubicBezTo>
                  <a:cubicBezTo>
                    <a:pt x="290" y="61"/>
                    <a:pt x="290" y="61"/>
                    <a:pt x="290" y="61"/>
                  </a:cubicBezTo>
                  <a:cubicBezTo>
                    <a:pt x="290" y="60"/>
                    <a:pt x="290" y="60"/>
                    <a:pt x="290" y="60"/>
                  </a:cubicBezTo>
                  <a:cubicBezTo>
                    <a:pt x="290" y="60"/>
                    <a:pt x="290" y="60"/>
                    <a:pt x="290" y="60"/>
                  </a:cubicBezTo>
                  <a:cubicBezTo>
                    <a:pt x="291" y="60"/>
                    <a:pt x="291" y="60"/>
                    <a:pt x="291" y="60"/>
                  </a:cubicBezTo>
                  <a:cubicBezTo>
                    <a:pt x="291" y="59"/>
                    <a:pt x="291" y="59"/>
                    <a:pt x="291" y="59"/>
                  </a:cubicBezTo>
                  <a:cubicBezTo>
                    <a:pt x="291" y="59"/>
                    <a:pt x="291" y="59"/>
                    <a:pt x="291" y="59"/>
                  </a:cubicBezTo>
                  <a:cubicBezTo>
                    <a:pt x="291" y="59"/>
                    <a:pt x="291" y="59"/>
                    <a:pt x="291" y="59"/>
                  </a:cubicBezTo>
                  <a:cubicBezTo>
                    <a:pt x="291" y="58"/>
                    <a:pt x="291" y="58"/>
                    <a:pt x="291" y="58"/>
                  </a:cubicBezTo>
                  <a:cubicBezTo>
                    <a:pt x="292" y="58"/>
                    <a:pt x="292" y="58"/>
                    <a:pt x="292" y="58"/>
                  </a:cubicBezTo>
                  <a:cubicBezTo>
                    <a:pt x="292" y="57"/>
                    <a:pt x="292" y="57"/>
                    <a:pt x="292" y="57"/>
                  </a:cubicBezTo>
                  <a:cubicBezTo>
                    <a:pt x="293" y="56"/>
                    <a:pt x="293" y="56"/>
                    <a:pt x="293" y="56"/>
                  </a:cubicBezTo>
                  <a:cubicBezTo>
                    <a:pt x="293" y="56"/>
                    <a:pt x="293" y="56"/>
                    <a:pt x="293" y="56"/>
                  </a:cubicBezTo>
                  <a:cubicBezTo>
                    <a:pt x="294" y="55"/>
                    <a:pt x="294" y="55"/>
                    <a:pt x="294" y="55"/>
                  </a:cubicBezTo>
                  <a:cubicBezTo>
                    <a:pt x="293" y="55"/>
                    <a:pt x="293" y="55"/>
                    <a:pt x="293" y="55"/>
                  </a:cubicBezTo>
                  <a:cubicBezTo>
                    <a:pt x="292" y="57"/>
                    <a:pt x="292" y="57"/>
                    <a:pt x="292" y="57"/>
                  </a:cubicBezTo>
                  <a:cubicBezTo>
                    <a:pt x="291" y="58"/>
                    <a:pt x="291" y="58"/>
                    <a:pt x="291" y="58"/>
                  </a:cubicBezTo>
                  <a:cubicBezTo>
                    <a:pt x="289" y="59"/>
                    <a:pt x="289" y="59"/>
                    <a:pt x="289" y="59"/>
                  </a:cubicBezTo>
                  <a:cubicBezTo>
                    <a:pt x="288" y="60"/>
                    <a:pt x="288" y="60"/>
                    <a:pt x="288" y="60"/>
                  </a:cubicBezTo>
                  <a:cubicBezTo>
                    <a:pt x="288" y="60"/>
                    <a:pt x="288" y="60"/>
                    <a:pt x="288" y="60"/>
                  </a:cubicBezTo>
                  <a:cubicBezTo>
                    <a:pt x="286" y="60"/>
                    <a:pt x="286" y="60"/>
                    <a:pt x="286" y="60"/>
                  </a:cubicBezTo>
                  <a:cubicBezTo>
                    <a:pt x="286" y="59"/>
                    <a:pt x="286" y="59"/>
                    <a:pt x="286" y="59"/>
                  </a:cubicBezTo>
                  <a:cubicBezTo>
                    <a:pt x="287" y="59"/>
                    <a:pt x="287" y="59"/>
                    <a:pt x="287" y="59"/>
                  </a:cubicBezTo>
                  <a:cubicBezTo>
                    <a:pt x="288" y="58"/>
                    <a:pt x="288" y="58"/>
                    <a:pt x="288" y="58"/>
                  </a:cubicBezTo>
                  <a:cubicBezTo>
                    <a:pt x="288" y="57"/>
                    <a:pt x="288" y="57"/>
                    <a:pt x="288" y="57"/>
                  </a:cubicBezTo>
                  <a:cubicBezTo>
                    <a:pt x="287" y="58"/>
                    <a:pt x="287" y="58"/>
                    <a:pt x="287" y="58"/>
                  </a:cubicBezTo>
                  <a:cubicBezTo>
                    <a:pt x="285" y="58"/>
                    <a:pt x="285" y="58"/>
                    <a:pt x="285" y="58"/>
                  </a:cubicBezTo>
                  <a:cubicBezTo>
                    <a:pt x="285" y="59"/>
                    <a:pt x="285" y="59"/>
                    <a:pt x="285" y="59"/>
                  </a:cubicBezTo>
                  <a:cubicBezTo>
                    <a:pt x="285" y="59"/>
                    <a:pt x="285" y="59"/>
                    <a:pt x="285" y="59"/>
                  </a:cubicBezTo>
                  <a:cubicBezTo>
                    <a:pt x="284" y="59"/>
                    <a:pt x="284" y="59"/>
                    <a:pt x="284" y="59"/>
                  </a:cubicBezTo>
                  <a:cubicBezTo>
                    <a:pt x="282" y="58"/>
                    <a:pt x="282" y="58"/>
                    <a:pt x="282" y="58"/>
                  </a:cubicBezTo>
                  <a:cubicBezTo>
                    <a:pt x="283" y="58"/>
                    <a:pt x="283" y="58"/>
                    <a:pt x="283" y="58"/>
                  </a:cubicBezTo>
                  <a:cubicBezTo>
                    <a:pt x="284" y="58"/>
                    <a:pt x="284" y="58"/>
                    <a:pt x="284" y="58"/>
                  </a:cubicBezTo>
                  <a:cubicBezTo>
                    <a:pt x="284" y="57"/>
                    <a:pt x="284" y="57"/>
                    <a:pt x="284" y="57"/>
                  </a:cubicBezTo>
                  <a:cubicBezTo>
                    <a:pt x="283" y="57"/>
                    <a:pt x="283" y="57"/>
                    <a:pt x="283" y="57"/>
                  </a:cubicBezTo>
                  <a:cubicBezTo>
                    <a:pt x="283" y="56"/>
                    <a:pt x="283" y="56"/>
                    <a:pt x="283" y="56"/>
                  </a:cubicBezTo>
                  <a:cubicBezTo>
                    <a:pt x="284" y="56"/>
                    <a:pt x="284" y="56"/>
                    <a:pt x="284" y="56"/>
                  </a:cubicBezTo>
                  <a:cubicBezTo>
                    <a:pt x="284" y="55"/>
                    <a:pt x="284" y="55"/>
                    <a:pt x="284" y="55"/>
                  </a:cubicBezTo>
                  <a:cubicBezTo>
                    <a:pt x="285" y="55"/>
                    <a:pt x="285" y="55"/>
                    <a:pt x="285" y="55"/>
                  </a:cubicBezTo>
                  <a:cubicBezTo>
                    <a:pt x="286" y="54"/>
                    <a:pt x="286" y="54"/>
                    <a:pt x="286" y="54"/>
                  </a:cubicBezTo>
                  <a:cubicBezTo>
                    <a:pt x="287" y="54"/>
                    <a:pt x="287" y="54"/>
                    <a:pt x="287" y="54"/>
                  </a:cubicBezTo>
                  <a:cubicBezTo>
                    <a:pt x="287" y="53"/>
                    <a:pt x="287" y="53"/>
                    <a:pt x="287" y="53"/>
                  </a:cubicBezTo>
                  <a:cubicBezTo>
                    <a:pt x="288" y="52"/>
                    <a:pt x="288" y="52"/>
                    <a:pt x="288" y="52"/>
                  </a:cubicBezTo>
                  <a:cubicBezTo>
                    <a:pt x="289" y="51"/>
                    <a:pt x="289" y="51"/>
                    <a:pt x="289" y="51"/>
                  </a:cubicBezTo>
                  <a:cubicBezTo>
                    <a:pt x="290" y="51"/>
                    <a:pt x="290" y="51"/>
                    <a:pt x="290" y="51"/>
                  </a:cubicBezTo>
                  <a:cubicBezTo>
                    <a:pt x="291" y="51"/>
                    <a:pt x="291" y="51"/>
                    <a:pt x="291" y="51"/>
                  </a:cubicBezTo>
                  <a:cubicBezTo>
                    <a:pt x="293" y="51"/>
                    <a:pt x="293" y="51"/>
                    <a:pt x="293" y="51"/>
                  </a:cubicBezTo>
                  <a:cubicBezTo>
                    <a:pt x="293" y="51"/>
                    <a:pt x="293" y="51"/>
                    <a:pt x="293" y="51"/>
                  </a:cubicBezTo>
                  <a:cubicBezTo>
                    <a:pt x="294" y="51"/>
                    <a:pt x="294" y="51"/>
                    <a:pt x="294" y="51"/>
                  </a:cubicBezTo>
                  <a:cubicBezTo>
                    <a:pt x="295" y="50"/>
                    <a:pt x="295" y="50"/>
                    <a:pt x="295" y="50"/>
                  </a:cubicBezTo>
                  <a:cubicBezTo>
                    <a:pt x="296" y="50"/>
                    <a:pt x="296" y="50"/>
                    <a:pt x="296" y="50"/>
                  </a:cubicBezTo>
                  <a:cubicBezTo>
                    <a:pt x="296" y="50"/>
                    <a:pt x="296" y="50"/>
                    <a:pt x="296" y="50"/>
                  </a:cubicBezTo>
                  <a:cubicBezTo>
                    <a:pt x="297" y="51"/>
                    <a:pt x="297" y="51"/>
                    <a:pt x="297" y="51"/>
                  </a:cubicBezTo>
                  <a:cubicBezTo>
                    <a:pt x="297" y="51"/>
                    <a:pt x="297" y="51"/>
                    <a:pt x="297" y="51"/>
                  </a:cubicBezTo>
                  <a:cubicBezTo>
                    <a:pt x="299" y="52"/>
                    <a:pt x="299" y="52"/>
                    <a:pt x="299" y="52"/>
                  </a:cubicBezTo>
                  <a:cubicBezTo>
                    <a:pt x="300" y="53"/>
                    <a:pt x="300" y="53"/>
                    <a:pt x="300" y="53"/>
                  </a:cubicBezTo>
                  <a:cubicBezTo>
                    <a:pt x="300" y="54"/>
                    <a:pt x="300" y="54"/>
                    <a:pt x="300" y="54"/>
                  </a:cubicBezTo>
                  <a:cubicBezTo>
                    <a:pt x="301" y="54"/>
                    <a:pt x="301" y="54"/>
                    <a:pt x="301" y="54"/>
                  </a:cubicBezTo>
                  <a:cubicBezTo>
                    <a:pt x="302" y="55"/>
                    <a:pt x="302" y="55"/>
                    <a:pt x="302" y="55"/>
                  </a:cubicBezTo>
                  <a:cubicBezTo>
                    <a:pt x="302" y="54"/>
                    <a:pt x="302" y="54"/>
                    <a:pt x="302" y="54"/>
                  </a:cubicBezTo>
                  <a:cubicBezTo>
                    <a:pt x="303" y="54"/>
                    <a:pt x="303" y="54"/>
                    <a:pt x="303" y="54"/>
                  </a:cubicBezTo>
                  <a:cubicBezTo>
                    <a:pt x="302" y="54"/>
                    <a:pt x="302" y="54"/>
                    <a:pt x="302" y="54"/>
                  </a:cubicBezTo>
                  <a:cubicBezTo>
                    <a:pt x="301" y="54"/>
                    <a:pt x="301" y="54"/>
                    <a:pt x="301" y="54"/>
                  </a:cubicBezTo>
                  <a:cubicBezTo>
                    <a:pt x="301" y="53"/>
                    <a:pt x="301" y="53"/>
                    <a:pt x="301" y="53"/>
                  </a:cubicBezTo>
                  <a:cubicBezTo>
                    <a:pt x="301" y="53"/>
                    <a:pt x="301" y="53"/>
                    <a:pt x="301" y="53"/>
                  </a:cubicBezTo>
                  <a:cubicBezTo>
                    <a:pt x="302" y="52"/>
                    <a:pt x="302" y="52"/>
                    <a:pt x="302" y="52"/>
                  </a:cubicBezTo>
                  <a:cubicBezTo>
                    <a:pt x="304" y="52"/>
                    <a:pt x="304" y="52"/>
                    <a:pt x="304" y="52"/>
                  </a:cubicBezTo>
                  <a:cubicBezTo>
                    <a:pt x="305" y="53"/>
                    <a:pt x="305" y="53"/>
                    <a:pt x="305" y="53"/>
                  </a:cubicBezTo>
                  <a:cubicBezTo>
                    <a:pt x="305" y="53"/>
                    <a:pt x="305" y="53"/>
                    <a:pt x="305" y="53"/>
                  </a:cubicBezTo>
                  <a:cubicBezTo>
                    <a:pt x="305" y="52"/>
                    <a:pt x="305" y="52"/>
                    <a:pt x="305" y="52"/>
                  </a:cubicBezTo>
                  <a:cubicBezTo>
                    <a:pt x="305" y="51"/>
                    <a:pt x="305" y="51"/>
                    <a:pt x="305" y="51"/>
                  </a:cubicBezTo>
                  <a:cubicBezTo>
                    <a:pt x="305" y="50"/>
                    <a:pt x="305" y="50"/>
                    <a:pt x="305" y="50"/>
                  </a:cubicBezTo>
                  <a:cubicBezTo>
                    <a:pt x="305" y="50"/>
                    <a:pt x="305" y="50"/>
                    <a:pt x="305" y="50"/>
                  </a:cubicBezTo>
                  <a:cubicBezTo>
                    <a:pt x="305" y="51"/>
                    <a:pt x="305" y="51"/>
                    <a:pt x="305" y="51"/>
                  </a:cubicBezTo>
                  <a:cubicBezTo>
                    <a:pt x="304" y="52"/>
                    <a:pt x="304" y="52"/>
                    <a:pt x="304" y="52"/>
                  </a:cubicBezTo>
                  <a:cubicBezTo>
                    <a:pt x="303" y="52"/>
                    <a:pt x="303" y="52"/>
                    <a:pt x="303" y="52"/>
                  </a:cubicBezTo>
                  <a:cubicBezTo>
                    <a:pt x="301" y="52"/>
                    <a:pt x="301" y="52"/>
                    <a:pt x="301" y="52"/>
                  </a:cubicBezTo>
                  <a:cubicBezTo>
                    <a:pt x="300" y="52"/>
                    <a:pt x="300" y="52"/>
                    <a:pt x="300" y="52"/>
                  </a:cubicBezTo>
                  <a:cubicBezTo>
                    <a:pt x="300" y="51"/>
                    <a:pt x="300" y="51"/>
                    <a:pt x="300" y="51"/>
                  </a:cubicBezTo>
                  <a:cubicBezTo>
                    <a:pt x="299" y="51"/>
                    <a:pt x="299" y="51"/>
                    <a:pt x="299" y="51"/>
                  </a:cubicBezTo>
                  <a:cubicBezTo>
                    <a:pt x="298" y="51"/>
                    <a:pt x="298" y="51"/>
                    <a:pt x="298" y="51"/>
                  </a:cubicBezTo>
                  <a:cubicBezTo>
                    <a:pt x="297" y="49"/>
                    <a:pt x="297" y="49"/>
                    <a:pt x="297" y="49"/>
                  </a:cubicBezTo>
                  <a:cubicBezTo>
                    <a:pt x="296" y="48"/>
                    <a:pt x="296" y="48"/>
                    <a:pt x="296" y="48"/>
                  </a:cubicBezTo>
                  <a:cubicBezTo>
                    <a:pt x="297" y="47"/>
                    <a:pt x="297" y="47"/>
                    <a:pt x="297" y="47"/>
                  </a:cubicBezTo>
                  <a:cubicBezTo>
                    <a:pt x="298" y="48"/>
                    <a:pt x="298" y="48"/>
                    <a:pt x="298" y="48"/>
                  </a:cubicBezTo>
                  <a:cubicBezTo>
                    <a:pt x="298" y="49"/>
                    <a:pt x="298" y="49"/>
                    <a:pt x="298" y="49"/>
                  </a:cubicBezTo>
                  <a:cubicBezTo>
                    <a:pt x="298" y="49"/>
                    <a:pt x="298" y="49"/>
                    <a:pt x="298" y="49"/>
                  </a:cubicBezTo>
                  <a:cubicBezTo>
                    <a:pt x="299" y="48"/>
                    <a:pt x="299" y="48"/>
                    <a:pt x="299" y="48"/>
                  </a:cubicBezTo>
                  <a:cubicBezTo>
                    <a:pt x="299" y="47"/>
                    <a:pt x="299" y="47"/>
                    <a:pt x="299" y="47"/>
                  </a:cubicBezTo>
                  <a:cubicBezTo>
                    <a:pt x="299" y="47"/>
                    <a:pt x="299" y="47"/>
                    <a:pt x="299" y="47"/>
                  </a:cubicBezTo>
                  <a:cubicBezTo>
                    <a:pt x="298" y="47"/>
                    <a:pt x="298" y="47"/>
                    <a:pt x="298" y="47"/>
                  </a:cubicBezTo>
                  <a:cubicBezTo>
                    <a:pt x="298" y="46"/>
                    <a:pt x="298" y="46"/>
                    <a:pt x="298" y="46"/>
                  </a:cubicBezTo>
                  <a:cubicBezTo>
                    <a:pt x="299" y="45"/>
                    <a:pt x="299" y="45"/>
                    <a:pt x="299" y="45"/>
                  </a:cubicBezTo>
                  <a:cubicBezTo>
                    <a:pt x="299" y="44"/>
                    <a:pt x="299" y="44"/>
                    <a:pt x="299" y="44"/>
                  </a:cubicBezTo>
                  <a:cubicBezTo>
                    <a:pt x="300" y="43"/>
                    <a:pt x="300" y="43"/>
                    <a:pt x="300" y="43"/>
                  </a:cubicBezTo>
                  <a:cubicBezTo>
                    <a:pt x="299" y="40"/>
                    <a:pt x="299" y="40"/>
                    <a:pt x="299" y="40"/>
                  </a:cubicBezTo>
                  <a:cubicBezTo>
                    <a:pt x="299" y="39"/>
                    <a:pt x="299" y="39"/>
                    <a:pt x="299" y="39"/>
                  </a:cubicBezTo>
                  <a:cubicBezTo>
                    <a:pt x="298" y="39"/>
                    <a:pt x="298" y="39"/>
                    <a:pt x="298" y="39"/>
                  </a:cubicBezTo>
                  <a:cubicBezTo>
                    <a:pt x="298" y="38"/>
                    <a:pt x="298" y="38"/>
                    <a:pt x="298" y="38"/>
                  </a:cubicBezTo>
                  <a:cubicBezTo>
                    <a:pt x="298" y="38"/>
                    <a:pt x="298" y="38"/>
                    <a:pt x="298" y="38"/>
                  </a:cubicBezTo>
                  <a:cubicBezTo>
                    <a:pt x="299" y="37"/>
                    <a:pt x="299" y="37"/>
                    <a:pt x="299" y="37"/>
                  </a:cubicBezTo>
                  <a:cubicBezTo>
                    <a:pt x="299" y="37"/>
                    <a:pt x="299" y="37"/>
                    <a:pt x="299" y="37"/>
                  </a:cubicBezTo>
                  <a:cubicBezTo>
                    <a:pt x="300" y="38"/>
                    <a:pt x="300" y="38"/>
                    <a:pt x="300" y="38"/>
                  </a:cubicBezTo>
                  <a:cubicBezTo>
                    <a:pt x="300" y="38"/>
                    <a:pt x="300" y="38"/>
                    <a:pt x="300" y="38"/>
                  </a:cubicBezTo>
                  <a:cubicBezTo>
                    <a:pt x="301" y="39"/>
                    <a:pt x="301" y="39"/>
                    <a:pt x="301" y="39"/>
                  </a:cubicBezTo>
                  <a:cubicBezTo>
                    <a:pt x="301" y="39"/>
                    <a:pt x="301" y="39"/>
                    <a:pt x="301" y="39"/>
                  </a:cubicBezTo>
                  <a:cubicBezTo>
                    <a:pt x="301" y="38"/>
                    <a:pt x="301" y="38"/>
                    <a:pt x="301" y="38"/>
                  </a:cubicBezTo>
                  <a:cubicBezTo>
                    <a:pt x="301" y="37"/>
                    <a:pt x="301" y="37"/>
                    <a:pt x="301" y="37"/>
                  </a:cubicBezTo>
                  <a:cubicBezTo>
                    <a:pt x="300" y="37"/>
                    <a:pt x="300" y="37"/>
                    <a:pt x="300" y="37"/>
                  </a:cubicBezTo>
                  <a:cubicBezTo>
                    <a:pt x="299" y="36"/>
                    <a:pt x="299" y="36"/>
                    <a:pt x="299" y="36"/>
                  </a:cubicBezTo>
                  <a:cubicBezTo>
                    <a:pt x="299" y="36"/>
                    <a:pt x="299" y="36"/>
                    <a:pt x="299" y="36"/>
                  </a:cubicBezTo>
                  <a:cubicBezTo>
                    <a:pt x="300" y="35"/>
                    <a:pt x="300" y="35"/>
                    <a:pt x="300" y="35"/>
                  </a:cubicBezTo>
                  <a:cubicBezTo>
                    <a:pt x="302" y="32"/>
                    <a:pt x="302" y="32"/>
                    <a:pt x="302" y="32"/>
                  </a:cubicBezTo>
                  <a:cubicBezTo>
                    <a:pt x="304" y="32"/>
                    <a:pt x="304" y="32"/>
                    <a:pt x="304" y="32"/>
                  </a:cubicBezTo>
                  <a:cubicBezTo>
                    <a:pt x="304" y="32"/>
                    <a:pt x="304" y="32"/>
                    <a:pt x="304" y="32"/>
                  </a:cubicBezTo>
                  <a:cubicBezTo>
                    <a:pt x="305" y="33"/>
                    <a:pt x="305" y="33"/>
                    <a:pt x="305" y="33"/>
                  </a:cubicBezTo>
                  <a:cubicBezTo>
                    <a:pt x="306" y="33"/>
                    <a:pt x="306" y="33"/>
                    <a:pt x="306" y="33"/>
                  </a:cubicBezTo>
                  <a:cubicBezTo>
                    <a:pt x="307" y="33"/>
                    <a:pt x="307" y="33"/>
                    <a:pt x="307" y="33"/>
                  </a:cubicBezTo>
                  <a:cubicBezTo>
                    <a:pt x="308" y="35"/>
                    <a:pt x="308" y="35"/>
                    <a:pt x="308" y="35"/>
                  </a:cubicBezTo>
                  <a:cubicBezTo>
                    <a:pt x="308" y="35"/>
                    <a:pt x="308" y="35"/>
                    <a:pt x="308" y="35"/>
                  </a:cubicBezTo>
                  <a:cubicBezTo>
                    <a:pt x="309" y="37"/>
                    <a:pt x="309" y="37"/>
                    <a:pt x="309" y="37"/>
                  </a:cubicBezTo>
                  <a:cubicBezTo>
                    <a:pt x="310" y="38"/>
                    <a:pt x="310" y="38"/>
                    <a:pt x="310" y="38"/>
                  </a:cubicBezTo>
                  <a:cubicBezTo>
                    <a:pt x="310" y="40"/>
                    <a:pt x="310" y="40"/>
                    <a:pt x="310" y="40"/>
                  </a:cubicBezTo>
                  <a:cubicBezTo>
                    <a:pt x="310" y="41"/>
                    <a:pt x="310" y="41"/>
                    <a:pt x="310" y="41"/>
                  </a:cubicBezTo>
                  <a:cubicBezTo>
                    <a:pt x="311" y="42"/>
                    <a:pt x="311" y="42"/>
                    <a:pt x="311" y="42"/>
                  </a:cubicBezTo>
                  <a:cubicBezTo>
                    <a:pt x="311" y="42"/>
                    <a:pt x="311" y="42"/>
                    <a:pt x="311" y="42"/>
                  </a:cubicBezTo>
                  <a:cubicBezTo>
                    <a:pt x="311" y="42"/>
                    <a:pt x="311" y="42"/>
                    <a:pt x="311" y="42"/>
                  </a:cubicBezTo>
                  <a:cubicBezTo>
                    <a:pt x="312" y="42"/>
                    <a:pt x="312" y="42"/>
                    <a:pt x="312" y="42"/>
                  </a:cubicBezTo>
                  <a:cubicBezTo>
                    <a:pt x="312" y="43"/>
                    <a:pt x="312" y="43"/>
                    <a:pt x="312" y="43"/>
                  </a:cubicBezTo>
                  <a:cubicBezTo>
                    <a:pt x="313" y="42"/>
                    <a:pt x="313" y="42"/>
                    <a:pt x="313" y="42"/>
                  </a:cubicBezTo>
                  <a:cubicBezTo>
                    <a:pt x="313" y="42"/>
                    <a:pt x="313" y="42"/>
                    <a:pt x="313" y="42"/>
                  </a:cubicBezTo>
                  <a:cubicBezTo>
                    <a:pt x="314" y="42"/>
                    <a:pt x="314" y="42"/>
                    <a:pt x="314" y="42"/>
                  </a:cubicBezTo>
                  <a:cubicBezTo>
                    <a:pt x="313" y="42"/>
                    <a:pt x="313" y="42"/>
                    <a:pt x="313" y="42"/>
                  </a:cubicBezTo>
                  <a:cubicBezTo>
                    <a:pt x="312" y="42"/>
                    <a:pt x="312" y="42"/>
                    <a:pt x="312" y="42"/>
                  </a:cubicBezTo>
                  <a:cubicBezTo>
                    <a:pt x="312" y="41"/>
                    <a:pt x="312" y="41"/>
                    <a:pt x="312" y="41"/>
                  </a:cubicBezTo>
                  <a:cubicBezTo>
                    <a:pt x="311" y="41"/>
                    <a:pt x="311" y="41"/>
                    <a:pt x="311" y="41"/>
                  </a:cubicBezTo>
                  <a:cubicBezTo>
                    <a:pt x="311" y="40"/>
                    <a:pt x="311" y="40"/>
                    <a:pt x="311" y="40"/>
                  </a:cubicBezTo>
                  <a:cubicBezTo>
                    <a:pt x="312" y="39"/>
                    <a:pt x="312" y="39"/>
                    <a:pt x="312" y="39"/>
                  </a:cubicBezTo>
                  <a:cubicBezTo>
                    <a:pt x="312" y="39"/>
                    <a:pt x="312" y="39"/>
                    <a:pt x="312" y="39"/>
                  </a:cubicBezTo>
                  <a:cubicBezTo>
                    <a:pt x="312" y="36"/>
                    <a:pt x="312" y="36"/>
                    <a:pt x="312" y="36"/>
                  </a:cubicBezTo>
                  <a:cubicBezTo>
                    <a:pt x="311" y="35"/>
                    <a:pt x="311" y="35"/>
                    <a:pt x="311" y="35"/>
                  </a:cubicBezTo>
                  <a:cubicBezTo>
                    <a:pt x="312" y="34"/>
                    <a:pt x="312" y="34"/>
                    <a:pt x="312" y="34"/>
                  </a:cubicBezTo>
                  <a:cubicBezTo>
                    <a:pt x="313" y="34"/>
                    <a:pt x="313" y="34"/>
                    <a:pt x="313" y="34"/>
                  </a:cubicBezTo>
                  <a:cubicBezTo>
                    <a:pt x="314" y="34"/>
                    <a:pt x="314" y="34"/>
                    <a:pt x="314" y="34"/>
                  </a:cubicBezTo>
                  <a:cubicBezTo>
                    <a:pt x="315" y="35"/>
                    <a:pt x="315" y="35"/>
                    <a:pt x="315" y="35"/>
                  </a:cubicBezTo>
                  <a:cubicBezTo>
                    <a:pt x="316" y="35"/>
                    <a:pt x="316" y="35"/>
                    <a:pt x="316" y="35"/>
                  </a:cubicBezTo>
                  <a:cubicBezTo>
                    <a:pt x="318" y="35"/>
                    <a:pt x="318" y="35"/>
                    <a:pt x="318" y="35"/>
                  </a:cubicBezTo>
                  <a:cubicBezTo>
                    <a:pt x="320" y="35"/>
                    <a:pt x="320" y="35"/>
                    <a:pt x="320" y="35"/>
                  </a:cubicBezTo>
                  <a:cubicBezTo>
                    <a:pt x="321" y="35"/>
                    <a:pt x="321" y="35"/>
                    <a:pt x="321" y="35"/>
                  </a:cubicBezTo>
                  <a:cubicBezTo>
                    <a:pt x="322" y="35"/>
                    <a:pt x="322" y="35"/>
                    <a:pt x="322" y="35"/>
                  </a:cubicBezTo>
                  <a:cubicBezTo>
                    <a:pt x="323" y="35"/>
                    <a:pt x="323" y="35"/>
                    <a:pt x="323" y="35"/>
                  </a:cubicBezTo>
                  <a:cubicBezTo>
                    <a:pt x="324" y="36"/>
                    <a:pt x="324" y="36"/>
                    <a:pt x="324" y="36"/>
                  </a:cubicBezTo>
                  <a:cubicBezTo>
                    <a:pt x="325" y="36"/>
                    <a:pt x="325" y="36"/>
                    <a:pt x="325" y="36"/>
                  </a:cubicBezTo>
                  <a:cubicBezTo>
                    <a:pt x="326" y="36"/>
                    <a:pt x="326" y="36"/>
                    <a:pt x="326" y="36"/>
                  </a:cubicBezTo>
                  <a:cubicBezTo>
                    <a:pt x="326" y="35"/>
                    <a:pt x="326" y="35"/>
                    <a:pt x="326" y="35"/>
                  </a:cubicBezTo>
                  <a:cubicBezTo>
                    <a:pt x="325" y="35"/>
                    <a:pt x="325" y="35"/>
                    <a:pt x="325" y="35"/>
                  </a:cubicBezTo>
                  <a:cubicBezTo>
                    <a:pt x="324" y="35"/>
                    <a:pt x="324" y="35"/>
                    <a:pt x="324" y="35"/>
                  </a:cubicBezTo>
                  <a:cubicBezTo>
                    <a:pt x="323" y="35"/>
                    <a:pt x="323" y="35"/>
                    <a:pt x="323" y="35"/>
                  </a:cubicBezTo>
                  <a:cubicBezTo>
                    <a:pt x="322" y="34"/>
                    <a:pt x="322" y="34"/>
                    <a:pt x="322" y="34"/>
                  </a:cubicBezTo>
                  <a:cubicBezTo>
                    <a:pt x="322" y="34"/>
                    <a:pt x="322" y="34"/>
                    <a:pt x="322" y="34"/>
                  </a:cubicBezTo>
                  <a:cubicBezTo>
                    <a:pt x="323" y="34"/>
                    <a:pt x="323" y="34"/>
                    <a:pt x="323" y="34"/>
                  </a:cubicBezTo>
                  <a:cubicBezTo>
                    <a:pt x="324" y="34"/>
                    <a:pt x="324" y="34"/>
                    <a:pt x="324" y="34"/>
                  </a:cubicBezTo>
                  <a:cubicBezTo>
                    <a:pt x="327" y="33"/>
                    <a:pt x="327" y="33"/>
                    <a:pt x="327" y="33"/>
                  </a:cubicBezTo>
                  <a:cubicBezTo>
                    <a:pt x="329" y="33"/>
                    <a:pt x="329" y="33"/>
                    <a:pt x="329" y="33"/>
                  </a:cubicBezTo>
                  <a:cubicBezTo>
                    <a:pt x="331" y="34"/>
                    <a:pt x="331" y="34"/>
                    <a:pt x="331" y="34"/>
                  </a:cubicBezTo>
                  <a:cubicBezTo>
                    <a:pt x="332" y="34"/>
                    <a:pt x="332" y="34"/>
                    <a:pt x="332" y="34"/>
                  </a:cubicBezTo>
                  <a:cubicBezTo>
                    <a:pt x="333" y="34"/>
                    <a:pt x="333" y="34"/>
                    <a:pt x="333" y="34"/>
                  </a:cubicBezTo>
                  <a:cubicBezTo>
                    <a:pt x="334" y="34"/>
                    <a:pt x="334" y="34"/>
                    <a:pt x="334" y="34"/>
                  </a:cubicBezTo>
                  <a:cubicBezTo>
                    <a:pt x="333" y="33"/>
                    <a:pt x="333" y="33"/>
                    <a:pt x="333" y="33"/>
                  </a:cubicBezTo>
                  <a:cubicBezTo>
                    <a:pt x="333" y="33"/>
                    <a:pt x="333" y="33"/>
                    <a:pt x="333" y="33"/>
                  </a:cubicBezTo>
                  <a:cubicBezTo>
                    <a:pt x="332" y="33"/>
                    <a:pt x="332" y="33"/>
                    <a:pt x="332" y="33"/>
                  </a:cubicBezTo>
                  <a:cubicBezTo>
                    <a:pt x="332" y="33"/>
                    <a:pt x="332" y="33"/>
                    <a:pt x="332" y="33"/>
                  </a:cubicBezTo>
                  <a:cubicBezTo>
                    <a:pt x="331" y="32"/>
                    <a:pt x="331" y="32"/>
                    <a:pt x="331" y="32"/>
                  </a:cubicBezTo>
                  <a:cubicBezTo>
                    <a:pt x="330" y="32"/>
                    <a:pt x="330" y="32"/>
                    <a:pt x="330" y="32"/>
                  </a:cubicBezTo>
                  <a:cubicBezTo>
                    <a:pt x="330" y="32"/>
                    <a:pt x="330" y="32"/>
                    <a:pt x="330" y="32"/>
                  </a:cubicBezTo>
                  <a:cubicBezTo>
                    <a:pt x="327" y="32"/>
                    <a:pt x="327" y="32"/>
                    <a:pt x="327" y="32"/>
                  </a:cubicBezTo>
                  <a:cubicBezTo>
                    <a:pt x="327" y="32"/>
                    <a:pt x="327" y="32"/>
                    <a:pt x="327" y="32"/>
                  </a:cubicBezTo>
                  <a:cubicBezTo>
                    <a:pt x="328" y="31"/>
                    <a:pt x="328" y="31"/>
                    <a:pt x="328" y="31"/>
                  </a:cubicBezTo>
                  <a:cubicBezTo>
                    <a:pt x="328" y="30"/>
                    <a:pt x="328" y="30"/>
                    <a:pt x="328" y="30"/>
                  </a:cubicBezTo>
                  <a:cubicBezTo>
                    <a:pt x="329" y="30"/>
                    <a:pt x="329" y="30"/>
                    <a:pt x="329" y="30"/>
                  </a:cubicBezTo>
                  <a:cubicBezTo>
                    <a:pt x="330" y="29"/>
                    <a:pt x="330" y="29"/>
                    <a:pt x="330" y="29"/>
                  </a:cubicBezTo>
                  <a:cubicBezTo>
                    <a:pt x="331" y="28"/>
                    <a:pt x="331" y="28"/>
                    <a:pt x="331" y="28"/>
                  </a:cubicBezTo>
                  <a:cubicBezTo>
                    <a:pt x="333" y="27"/>
                    <a:pt x="333" y="27"/>
                    <a:pt x="333" y="27"/>
                  </a:cubicBezTo>
                  <a:cubicBezTo>
                    <a:pt x="334" y="27"/>
                    <a:pt x="334" y="27"/>
                    <a:pt x="334" y="27"/>
                  </a:cubicBezTo>
                  <a:cubicBezTo>
                    <a:pt x="336" y="26"/>
                    <a:pt x="336" y="26"/>
                    <a:pt x="336" y="26"/>
                  </a:cubicBezTo>
                  <a:cubicBezTo>
                    <a:pt x="336" y="26"/>
                    <a:pt x="336" y="26"/>
                    <a:pt x="336" y="26"/>
                  </a:cubicBezTo>
                  <a:cubicBezTo>
                    <a:pt x="334" y="26"/>
                    <a:pt x="334" y="26"/>
                    <a:pt x="334" y="26"/>
                  </a:cubicBezTo>
                  <a:cubicBezTo>
                    <a:pt x="332" y="27"/>
                    <a:pt x="332" y="27"/>
                    <a:pt x="332" y="27"/>
                  </a:cubicBezTo>
                  <a:cubicBezTo>
                    <a:pt x="330" y="28"/>
                    <a:pt x="330" y="28"/>
                    <a:pt x="330" y="28"/>
                  </a:cubicBezTo>
                  <a:cubicBezTo>
                    <a:pt x="330" y="29"/>
                    <a:pt x="330" y="29"/>
                    <a:pt x="330" y="29"/>
                  </a:cubicBezTo>
                  <a:cubicBezTo>
                    <a:pt x="329" y="29"/>
                    <a:pt x="329" y="29"/>
                    <a:pt x="329" y="29"/>
                  </a:cubicBezTo>
                  <a:cubicBezTo>
                    <a:pt x="329" y="28"/>
                    <a:pt x="329" y="28"/>
                    <a:pt x="329" y="28"/>
                  </a:cubicBezTo>
                  <a:cubicBezTo>
                    <a:pt x="329" y="28"/>
                    <a:pt x="329" y="28"/>
                    <a:pt x="329" y="28"/>
                  </a:cubicBezTo>
                  <a:cubicBezTo>
                    <a:pt x="328" y="29"/>
                    <a:pt x="328" y="29"/>
                    <a:pt x="328" y="29"/>
                  </a:cubicBezTo>
                  <a:cubicBezTo>
                    <a:pt x="327" y="29"/>
                    <a:pt x="327" y="29"/>
                    <a:pt x="327" y="29"/>
                  </a:cubicBezTo>
                  <a:cubicBezTo>
                    <a:pt x="326" y="30"/>
                    <a:pt x="326" y="30"/>
                    <a:pt x="326" y="30"/>
                  </a:cubicBezTo>
                  <a:cubicBezTo>
                    <a:pt x="327" y="30"/>
                    <a:pt x="327" y="30"/>
                    <a:pt x="327" y="30"/>
                  </a:cubicBezTo>
                  <a:cubicBezTo>
                    <a:pt x="327" y="31"/>
                    <a:pt x="327" y="31"/>
                    <a:pt x="327" y="31"/>
                  </a:cubicBezTo>
                  <a:cubicBezTo>
                    <a:pt x="325" y="32"/>
                    <a:pt x="325" y="32"/>
                    <a:pt x="325" y="32"/>
                  </a:cubicBezTo>
                  <a:cubicBezTo>
                    <a:pt x="324" y="32"/>
                    <a:pt x="324" y="32"/>
                    <a:pt x="324" y="32"/>
                  </a:cubicBezTo>
                  <a:cubicBezTo>
                    <a:pt x="321" y="33"/>
                    <a:pt x="321" y="33"/>
                    <a:pt x="321" y="33"/>
                  </a:cubicBezTo>
                  <a:cubicBezTo>
                    <a:pt x="320" y="33"/>
                    <a:pt x="320" y="33"/>
                    <a:pt x="320" y="33"/>
                  </a:cubicBezTo>
                  <a:cubicBezTo>
                    <a:pt x="319" y="33"/>
                    <a:pt x="319" y="33"/>
                    <a:pt x="319" y="33"/>
                  </a:cubicBezTo>
                  <a:cubicBezTo>
                    <a:pt x="317" y="33"/>
                    <a:pt x="317" y="33"/>
                    <a:pt x="317" y="33"/>
                  </a:cubicBezTo>
                  <a:cubicBezTo>
                    <a:pt x="316" y="32"/>
                    <a:pt x="316" y="32"/>
                    <a:pt x="316" y="32"/>
                  </a:cubicBezTo>
                  <a:cubicBezTo>
                    <a:pt x="314" y="32"/>
                    <a:pt x="314" y="32"/>
                    <a:pt x="314" y="32"/>
                  </a:cubicBezTo>
                  <a:cubicBezTo>
                    <a:pt x="314" y="32"/>
                    <a:pt x="314" y="32"/>
                    <a:pt x="314" y="32"/>
                  </a:cubicBezTo>
                  <a:cubicBezTo>
                    <a:pt x="314" y="32"/>
                    <a:pt x="314" y="32"/>
                    <a:pt x="314" y="32"/>
                  </a:cubicBezTo>
                  <a:cubicBezTo>
                    <a:pt x="315" y="31"/>
                    <a:pt x="315" y="31"/>
                    <a:pt x="315" y="31"/>
                  </a:cubicBezTo>
                  <a:cubicBezTo>
                    <a:pt x="316" y="31"/>
                    <a:pt x="316" y="31"/>
                    <a:pt x="316" y="31"/>
                  </a:cubicBezTo>
                  <a:cubicBezTo>
                    <a:pt x="317" y="30"/>
                    <a:pt x="317" y="30"/>
                    <a:pt x="317" y="30"/>
                  </a:cubicBezTo>
                  <a:cubicBezTo>
                    <a:pt x="318" y="30"/>
                    <a:pt x="318" y="30"/>
                    <a:pt x="318" y="30"/>
                  </a:cubicBezTo>
                  <a:cubicBezTo>
                    <a:pt x="319" y="29"/>
                    <a:pt x="319" y="29"/>
                    <a:pt x="319" y="29"/>
                  </a:cubicBezTo>
                  <a:cubicBezTo>
                    <a:pt x="318" y="29"/>
                    <a:pt x="318" y="29"/>
                    <a:pt x="318" y="29"/>
                  </a:cubicBezTo>
                  <a:cubicBezTo>
                    <a:pt x="317" y="30"/>
                    <a:pt x="317" y="30"/>
                    <a:pt x="317" y="30"/>
                  </a:cubicBezTo>
                  <a:cubicBezTo>
                    <a:pt x="316" y="30"/>
                    <a:pt x="316" y="30"/>
                    <a:pt x="316" y="30"/>
                  </a:cubicBezTo>
                  <a:cubicBezTo>
                    <a:pt x="315" y="30"/>
                    <a:pt x="315" y="30"/>
                    <a:pt x="315" y="30"/>
                  </a:cubicBezTo>
                  <a:cubicBezTo>
                    <a:pt x="314" y="30"/>
                    <a:pt x="314" y="30"/>
                    <a:pt x="314" y="30"/>
                  </a:cubicBezTo>
                  <a:cubicBezTo>
                    <a:pt x="314" y="29"/>
                    <a:pt x="314" y="29"/>
                    <a:pt x="314" y="29"/>
                  </a:cubicBezTo>
                  <a:cubicBezTo>
                    <a:pt x="315" y="29"/>
                    <a:pt x="315" y="29"/>
                    <a:pt x="315" y="29"/>
                  </a:cubicBezTo>
                  <a:cubicBezTo>
                    <a:pt x="315" y="29"/>
                    <a:pt x="315" y="29"/>
                    <a:pt x="315" y="29"/>
                  </a:cubicBezTo>
                  <a:cubicBezTo>
                    <a:pt x="313" y="29"/>
                    <a:pt x="313" y="29"/>
                    <a:pt x="313" y="29"/>
                  </a:cubicBezTo>
                  <a:cubicBezTo>
                    <a:pt x="313" y="30"/>
                    <a:pt x="313" y="30"/>
                    <a:pt x="313" y="30"/>
                  </a:cubicBezTo>
                  <a:cubicBezTo>
                    <a:pt x="312" y="31"/>
                    <a:pt x="312" y="31"/>
                    <a:pt x="312" y="31"/>
                  </a:cubicBezTo>
                  <a:cubicBezTo>
                    <a:pt x="310" y="31"/>
                    <a:pt x="310" y="31"/>
                    <a:pt x="310" y="31"/>
                  </a:cubicBezTo>
                  <a:cubicBezTo>
                    <a:pt x="309" y="31"/>
                    <a:pt x="309" y="31"/>
                    <a:pt x="309" y="31"/>
                  </a:cubicBezTo>
                  <a:cubicBezTo>
                    <a:pt x="307" y="31"/>
                    <a:pt x="307" y="31"/>
                    <a:pt x="307" y="31"/>
                  </a:cubicBezTo>
                  <a:cubicBezTo>
                    <a:pt x="306" y="30"/>
                    <a:pt x="306" y="30"/>
                    <a:pt x="306" y="30"/>
                  </a:cubicBezTo>
                  <a:cubicBezTo>
                    <a:pt x="306" y="29"/>
                    <a:pt x="306" y="29"/>
                    <a:pt x="306" y="29"/>
                  </a:cubicBezTo>
                  <a:cubicBezTo>
                    <a:pt x="305" y="29"/>
                    <a:pt x="305" y="29"/>
                    <a:pt x="305" y="29"/>
                  </a:cubicBezTo>
                  <a:cubicBezTo>
                    <a:pt x="304" y="29"/>
                    <a:pt x="304" y="29"/>
                    <a:pt x="304" y="29"/>
                  </a:cubicBezTo>
                  <a:cubicBezTo>
                    <a:pt x="304" y="28"/>
                    <a:pt x="304" y="28"/>
                    <a:pt x="304" y="28"/>
                  </a:cubicBezTo>
                  <a:cubicBezTo>
                    <a:pt x="305" y="28"/>
                    <a:pt x="305" y="28"/>
                    <a:pt x="305" y="28"/>
                  </a:cubicBezTo>
                  <a:cubicBezTo>
                    <a:pt x="306" y="27"/>
                    <a:pt x="306" y="27"/>
                    <a:pt x="306" y="27"/>
                  </a:cubicBezTo>
                  <a:cubicBezTo>
                    <a:pt x="307" y="26"/>
                    <a:pt x="307" y="26"/>
                    <a:pt x="307" y="26"/>
                  </a:cubicBezTo>
                  <a:cubicBezTo>
                    <a:pt x="308" y="25"/>
                    <a:pt x="308" y="25"/>
                    <a:pt x="308" y="25"/>
                  </a:cubicBezTo>
                  <a:cubicBezTo>
                    <a:pt x="309" y="24"/>
                    <a:pt x="309" y="24"/>
                    <a:pt x="309" y="24"/>
                  </a:cubicBezTo>
                  <a:cubicBezTo>
                    <a:pt x="309" y="24"/>
                    <a:pt x="309" y="24"/>
                    <a:pt x="309" y="24"/>
                  </a:cubicBezTo>
                  <a:cubicBezTo>
                    <a:pt x="310" y="24"/>
                    <a:pt x="310" y="24"/>
                    <a:pt x="310" y="24"/>
                  </a:cubicBezTo>
                  <a:cubicBezTo>
                    <a:pt x="312" y="24"/>
                    <a:pt x="312" y="24"/>
                    <a:pt x="312" y="24"/>
                  </a:cubicBezTo>
                  <a:cubicBezTo>
                    <a:pt x="313" y="24"/>
                    <a:pt x="313" y="24"/>
                    <a:pt x="313" y="24"/>
                  </a:cubicBezTo>
                  <a:cubicBezTo>
                    <a:pt x="313" y="24"/>
                    <a:pt x="313" y="24"/>
                    <a:pt x="313" y="24"/>
                  </a:cubicBezTo>
                  <a:cubicBezTo>
                    <a:pt x="315" y="25"/>
                    <a:pt x="315" y="25"/>
                    <a:pt x="315" y="25"/>
                  </a:cubicBezTo>
                  <a:cubicBezTo>
                    <a:pt x="317" y="25"/>
                    <a:pt x="317" y="25"/>
                    <a:pt x="317" y="25"/>
                  </a:cubicBezTo>
                  <a:cubicBezTo>
                    <a:pt x="317" y="25"/>
                    <a:pt x="317" y="25"/>
                    <a:pt x="317" y="25"/>
                  </a:cubicBezTo>
                  <a:cubicBezTo>
                    <a:pt x="319" y="25"/>
                    <a:pt x="319" y="25"/>
                    <a:pt x="319" y="25"/>
                  </a:cubicBezTo>
                  <a:cubicBezTo>
                    <a:pt x="319" y="25"/>
                    <a:pt x="319" y="25"/>
                    <a:pt x="319" y="25"/>
                  </a:cubicBezTo>
                  <a:cubicBezTo>
                    <a:pt x="318" y="24"/>
                    <a:pt x="318" y="24"/>
                    <a:pt x="318" y="24"/>
                  </a:cubicBezTo>
                  <a:cubicBezTo>
                    <a:pt x="317" y="25"/>
                    <a:pt x="317" y="25"/>
                    <a:pt x="317" y="25"/>
                  </a:cubicBezTo>
                  <a:cubicBezTo>
                    <a:pt x="315" y="24"/>
                    <a:pt x="315" y="24"/>
                    <a:pt x="315" y="24"/>
                  </a:cubicBezTo>
                  <a:cubicBezTo>
                    <a:pt x="314" y="24"/>
                    <a:pt x="314" y="24"/>
                    <a:pt x="314" y="24"/>
                  </a:cubicBezTo>
                  <a:cubicBezTo>
                    <a:pt x="313" y="24"/>
                    <a:pt x="313" y="24"/>
                    <a:pt x="313" y="24"/>
                  </a:cubicBezTo>
                  <a:cubicBezTo>
                    <a:pt x="311" y="24"/>
                    <a:pt x="311" y="24"/>
                    <a:pt x="311" y="24"/>
                  </a:cubicBezTo>
                  <a:cubicBezTo>
                    <a:pt x="309" y="23"/>
                    <a:pt x="309" y="23"/>
                    <a:pt x="309" y="23"/>
                  </a:cubicBezTo>
                  <a:cubicBezTo>
                    <a:pt x="308" y="23"/>
                    <a:pt x="308" y="23"/>
                    <a:pt x="308" y="23"/>
                  </a:cubicBezTo>
                  <a:cubicBezTo>
                    <a:pt x="308" y="24"/>
                    <a:pt x="308" y="24"/>
                    <a:pt x="308" y="24"/>
                  </a:cubicBezTo>
                  <a:cubicBezTo>
                    <a:pt x="307" y="25"/>
                    <a:pt x="307" y="25"/>
                    <a:pt x="307" y="25"/>
                  </a:cubicBezTo>
                  <a:cubicBezTo>
                    <a:pt x="306" y="26"/>
                    <a:pt x="306" y="26"/>
                    <a:pt x="306" y="26"/>
                  </a:cubicBezTo>
                  <a:cubicBezTo>
                    <a:pt x="304" y="26"/>
                    <a:pt x="304" y="26"/>
                    <a:pt x="304" y="26"/>
                  </a:cubicBezTo>
                  <a:cubicBezTo>
                    <a:pt x="303" y="28"/>
                    <a:pt x="303" y="28"/>
                    <a:pt x="303" y="28"/>
                  </a:cubicBezTo>
                  <a:cubicBezTo>
                    <a:pt x="303" y="28"/>
                    <a:pt x="303" y="28"/>
                    <a:pt x="303" y="28"/>
                  </a:cubicBezTo>
                  <a:cubicBezTo>
                    <a:pt x="302" y="27"/>
                    <a:pt x="302" y="27"/>
                    <a:pt x="302" y="27"/>
                  </a:cubicBezTo>
                  <a:cubicBezTo>
                    <a:pt x="301" y="26"/>
                    <a:pt x="301" y="26"/>
                    <a:pt x="301" y="26"/>
                  </a:cubicBezTo>
                  <a:cubicBezTo>
                    <a:pt x="300" y="26"/>
                    <a:pt x="300" y="26"/>
                    <a:pt x="300" y="26"/>
                  </a:cubicBezTo>
                  <a:cubicBezTo>
                    <a:pt x="300" y="25"/>
                    <a:pt x="300" y="25"/>
                    <a:pt x="300" y="25"/>
                  </a:cubicBezTo>
                  <a:cubicBezTo>
                    <a:pt x="299" y="24"/>
                    <a:pt x="299" y="24"/>
                    <a:pt x="299" y="24"/>
                  </a:cubicBezTo>
                  <a:cubicBezTo>
                    <a:pt x="299" y="23"/>
                    <a:pt x="299" y="23"/>
                    <a:pt x="299" y="23"/>
                  </a:cubicBezTo>
                  <a:cubicBezTo>
                    <a:pt x="299" y="23"/>
                    <a:pt x="299" y="23"/>
                    <a:pt x="299" y="23"/>
                  </a:cubicBezTo>
                  <a:cubicBezTo>
                    <a:pt x="299" y="22"/>
                    <a:pt x="299" y="22"/>
                    <a:pt x="299" y="22"/>
                  </a:cubicBezTo>
                  <a:cubicBezTo>
                    <a:pt x="299" y="21"/>
                    <a:pt x="299" y="21"/>
                    <a:pt x="299" y="21"/>
                  </a:cubicBezTo>
                  <a:cubicBezTo>
                    <a:pt x="300" y="22"/>
                    <a:pt x="300" y="22"/>
                    <a:pt x="300" y="22"/>
                  </a:cubicBezTo>
                  <a:cubicBezTo>
                    <a:pt x="301" y="21"/>
                    <a:pt x="301" y="21"/>
                    <a:pt x="301" y="21"/>
                  </a:cubicBezTo>
                  <a:cubicBezTo>
                    <a:pt x="301" y="22"/>
                    <a:pt x="301" y="22"/>
                    <a:pt x="301" y="22"/>
                  </a:cubicBezTo>
                  <a:cubicBezTo>
                    <a:pt x="304" y="22"/>
                    <a:pt x="304" y="22"/>
                    <a:pt x="304" y="22"/>
                  </a:cubicBezTo>
                  <a:cubicBezTo>
                    <a:pt x="305" y="23"/>
                    <a:pt x="305" y="23"/>
                    <a:pt x="305" y="23"/>
                  </a:cubicBezTo>
                  <a:cubicBezTo>
                    <a:pt x="306" y="23"/>
                    <a:pt x="306" y="23"/>
                    <a:pt x="306" y="23"/>
                  </a:cubicBezTo>
                  <a:cubicBezTo>
                    <a:pt x="306" y="23"/>
                    <a:pt x="306" y="23"/>
                    <a:pt x="306" y="23"/>
                  </a:cubicBezTo>
                  <a:cubicBezTo>
                    <a:pt x="307" y="23"/>
                    <a:pt x="307" y="23"/>
                    <a:pt x="307" y="23"/>
                  </a:cubicBezTo>
                  <a:cubicBezTo>
                    <a:pt x="308" y="22"/>
                    <a:pt x="308" y="22"/>
                    <a:pt x="308" y="22"/>
                  </a:cubicBezTo>
                  <a:cubicBezTo>
                    <a:pt x="309" y="23"/>
                    <a:pt x="309" y="23"/>
                    <a:pt x="309" y="23"/>
                  </a:cubicBezTo>
                  <a:cubicBezTo>
                    <a:pt x="310" y="22"/>
                    <a:pt x="310" y="22"/>
                    <a:pt x="310" y="22"/>
                  </a:cubicBezTo>
                  <a:cubicBezTo>
                    <a:pt x="311" y="22"/>
                    <a:pt x="311" y="22"/>
                    <a:pt x="311" y="22"/>
                  </a:cubicBezTo>
                  <a:cubicBezTo>
                    <a:pt x="311" y="22"/>
                    <a:pt x="311" y="22"/>
                    <a:pt x="311" y="22"/>
                  </a:cubicBezTo>
                  <a:cubicBezTo>
                    <a:pt x="313" y="22"/>
                    <a:pt x="313" y="22"/>
                    <a:pt x="313" y="22"/>
                  </a:cubicBezTo>
                  <a:cubicBezTo>
                    <a:pt x="315" y="21"/>
                    <a:pt x="315" y="21"/>
                    <a:pt x="315" y="21"/>
                  </a:cubicBezTo>
                  <a:cubicBezTo>
                    <a:pt x="315" y="21"/>
                    <a:pt x="315" y="21"/>
                    <a:pt x="315" y="21"/>
                  </a:cubicBezTo>
                  <a:cubicBezTo>
                    <a:pt x="315" y="20"/>
                    <a:pt x="315" y="20"/>
                    <a:pt x="315" y="20"/>
                  </a:cubicBezTo>
                  <a:cubicBezTo>
                    <a:pt x="314" y="21"/>
                    <a:pt x="314" y="21"/>
                    <a:pt x="314" y="21"/>
                  </a:cubicBezTo>
                  <a:cubicBezTo>
                    <a:pt x="314" y="21"/>
                    <a:pt x="314" y="21"/>
                    <a:pt x="314" y="21"/>
                  </a:cubicBezTo>
                  <a:cubicBezTo>
                    <a:pt x="313" y="21"/>
                    <a:pt x="313" y="21"/>
                    <a:pt x="313" y="21"/>
                  </a:cubicBezTo>
                  <a:cubicBezTo>
                    <a:pt x="312" y="21"/>
                    <a:pt x="312" y="21"/>
                    <a:pt x="312" y="21"/>
                  </a:cubicBezTo>
                  <a:cubicBezTo>
                    <a:pt x="310" y="21"/>
                    <a:pt x="310" y="21"/>
                    <a:pt x="310" y="21"/>
                  </a:cubicBezTo>
                  <a:cubicBezTo>
                    <a:pt x="309" y="22"/>
                    <a:pt x="309" y="22"/>
                    <a:pt x="309" y="22"/>
                  </a:cubicBezTo>
                  <a:cubicBezTo>
                    <a:pt x="308" y="22"/>
                    <a:pt x="308" y="22"/>
                    <a:pt x="308" y="22"/>
                  </a:cubicBezTo>
                  <a:cubicBezTo>
                    <a:pt x="307" y="22"/>
                    <a:pt x="307" y="22"/>
                    <a:pt x="307" y="22"/>
                  </a:cubicBezTo>
                  <a:cubicBezTo>
                    <a:pt x="307" y="22"/>
                    <a:pt x="307" y="22"/>
                    <a:pt x="307" y="22"/>
                  </a:cubicBezTo>
                  <a:cubicBezTo>
                    <a:pt x="306" y="22"/>
                    <a:pt x="306" y="22"/>
                    <a:pt x="306" y="22"/>
                  </a:cubicBezTo>
                  <a:cubicBezTo>
                    <a:pt x="305" y="21"/>
                    <a:pt x="305" y="21"/>
                    <a:pt x="305" y="21"/>
                  </a:cubicBezTo>
                  <a:cubicBezTo>
                    <a:pt x="304" y="21"/>
                    <a:pt x="304" y="21"/>
                    <a:pt x="304" y="21"/>
                  </a:cubicBezTo>
                  <a:cubicBezTo>
                    <a:pt x="304" y="21"/>
                    <a:pt x="304" y="21"/>
                    <a:pt x="304" y="21"/>
                  </a:cubicBezTo>
                  <a:cubicBezTo>
                    <a:pt x="303" y="21"/>
                    <a:pt x="303" y="21"/>
                    <a:pt x="303" y="21"/>
                  </a:cubicBezTo>
                  <a:cubicBezTo>
                    <a:pt x="301" y="20"/>
                    <a:pt x="301" y="20"/>
                    <a:pt x="301" y="20"/>
                  </a:cubicBezTo>
                  <a:cubicBezTo>
                    <a:pt x="300" y="21"/>
                    <a:pt x="300" y="21"/>
                    <a:pt x="300" y="21"/>
                  </a:cubicBezTo>
                  <a:cubicBezTo>
                    <a:pt x="299" y="20"/>
                    <a:pt x="299" y="20"/>
                    <a:pt x="299" y="20"/>
                  </a:cubicBezTo>
                  <a:cubicBezTo>
                    <a:pt x="299" y="20"/>
                    <a:pt x="299" y="20"/>
                    <a:pt x="299" y="20"/>
                  </a:cubicBezTo>
                  <a:cubicBezTo>
                    <a:pt x="300" y="19"/>
                    <a:pt x="300" y="19"/>
                    <a:pt x="300" y="19"/>
                  </a:cubicBezTo>
                  <a:cubicBezTo>
                    <a:pt x="300" y="18"/>
                    <a:pt x="300" y="18"/>
                    <a:pt x="300" y="18"/>
                  </a:cubicBezTo>
                  <a:cubicBezTo>
                    <a:pt x="300" y="18"/>
                    <a:pt x="300" y="18"/>
                    <a:pt x="300" y="18"/>
                  </a:cubicBezTo>
                  <a:cubicBezTo>
                    <a:pt x="301" y="18"/>
                    <a:pt x="301" y="18"/>
                    <a:pt x="301" y="18"/>
                  </a:cubicBezTo>
                  <a:cubicBezTo>
                    <a:pt x="301" y="19"/>
                    <a:pt x="301" y="19"/>
                    <a:pt x="301" y="19"/>
                  </a:cubicBezTo>
                  <a:cubicBezTo>
                    <a:pt x="303" y="18"/>
                    <a:pt x="303" y="18"/>
                    <a:pt x="303" y="18"/>
                  </a:cubicBezTo>
                  <a:cubicBezTo>
                    <a:pt x="303" y="18"/>
                    <a:pt x="303" y="18"/>
                    <a:pt x="303" y="18"/>
                  </a:cubicBezTo>
                  <a:cubicBezTo>
                    <a:pt x="302" y="18"/>
                    <a:pt x="302" y="18"/>
                    <a:pt x="302" y="18"/>
                  </a:cubicBezTo>
                  <a:cubicBezTo>
                    <a:pt x="302" y="18"/>
                    <a:pt x="302" y="18"/>
                    <a:pt x="302" y="18"/>
                  </a:cubicBezTo>
                  <a:cubicBezTo>
                    <a:pt x="301" y="17"/>
                    <a:pt x="301" y="17"/>
                    <a:pt x="301" y="17"/>
                  </a:cubicBezTo>
                  <a:cubicBezTo>
                    <a:pt x="301" y="17"/>
                    <a:pt x="301" y="17"/>
                    <a:pt x="301" y="17"/>
                  </a:cubicBezTo>
                  <a:cubicBezTo>
                    <a:pt x="303" y="17"/>
                    <a:pt x="303" y="17"/>
                    <a:pt x="303" y="17"/>
                  </a:cubicBezTo>
                  <a:cubicBezTo>
                    <a:pt x="304" y="16"/>
                    <a:pt x="304" y="16"/>
                    <a:pt x="304" y="16"/>
                  </a:cubicBezTo>
                  <a:cubicBezTo>
                    <a:pt x="305" y="16"/>
                    <a:pt x="305" y="16"/>
                    <a:pt x="305" y="16"/>
                  </a:cubicBezTo>
                  <a:cubicBezTo>
                    <a:pt x="306" y="15"/>
                    <a:pt x="306" y="15"/>
                    <a:pt x="306" y="15"/>
                  </a:cubicBezTo>
                  <a:cubicBezTo>
                    <a:pt x="307" y="15"/>
                    <a:pt x="307" y="15"/>
                    <a:pt x="307" y="15"/>
                  </a:cubicBezTo>
                  <a:cubicBezTo>
                    <a:pt x="307" y="16"/>
                    <a:pt x="307" y="16"/>
                    <a:pt x="307" y="16"/>
                  </a:cubicBezTo>
                  <a:cubicBezTo>
                    <a:pt x="308" y="15"/>
                    <a:pt x="308" y="15"/>
                    <a:pt x="308" y="15"/>
                  </a:cubicBezTo>
                  <a:cubicBezTo>
                    <a:pt x="308" y="15"/>
                    <a:pt x="308" y="15"/>
                    <a:pt x="308" y="15"/>
                  </a:cubicBezTo>
                  <a:cubicBezTo>
                    <a:pt x="308" y="15"/>
                    <a:pt x="308" y="15"/>
                    <a:pt x="308" y="15"/>
                  </a:cubicBezTo>
                  <a:cubicBezTo>
                    <a:pt x="306" y="15"/>
                    <a:pt x="306" y="15"/>
                    <a:pt x="306" y="15"/>
                  </a:cubicBezTo>
                  <a:cubicBezTo>
                    <a:pt x="304" y="15"/>
                    <a:pt x="304" y="15"/>
                    <a:pt x="304" y="15"/>
                  </a:cubicBezTo>
                  <a:cubicBezTo>
                    <a:pt x="303" y="15"/>
                    <a:pt x="303" y="15"/>
                    <a:pt x="303" y="15"/>
                  </a:cubicBezTo>
                  <a:cubicBezTo>
                    <a:pt x="302" y="15"/>
                    <a:pt x="302" y="15"/>
                    <a:pt x="302" y="15"/>
                  </a:cubicBezTo>
                  <a:cubicBezTo>
                    <a:pt x="302" y="16"/>
                    <a:pt x="302" y="16"/>
                    <a:pt x="302" y="16"/>
                  </a:cubicBezTo>
                  <a:cubicBezTo>
                    <a:pt x="301" y="16"/>
                    <a:pt x="301" y="16"/>
                    <a:pt x="301" y="16"/>
                  </a:cubicBezTo>
                  <a:cubicBezTo>
                    <a:pt x="301" y="15"/>
                    <a:pt x="301" y="15"/>
                    <a:pt x="301" y="15"/>
                  </a:cubicBezTo>
                  <a:cubicBezTo>
                    <a:pt x="301" y="15"/>
                    <a:pt x="301" y="15"/>
                    <a:pt x="301" y="15"/>
                  </a:cubicBezTo>
                  <a:cubicBezTo>
                    <a:pt x="302" y="14"/>
                    <a:pt x="302" y="14"/>
                    <a:pt x="302" y="14"/>
                  </a:cubicBezTo>
                  <a:cubicBezTo>
                    <a:pt x="303" y="13"/>
                    <a:pt x="303" y="13"/>
                    <a:pt x="303" y="13"/>
                  </a:cubicBezTo>
                  <a:cubicBezTo>
                    <a:pt x="304" y="13"/>
                    <a:pt x="304" y="13"/>
                    <a:pt x="304" y="13"/>
                  </a:cubicBezTo>
                  <a:cubicBezTo>
                    <a:pt x="305" y="13"/>
                    <a:pt x="305" y="13"/>
                    <a:pt x="305" y="13"/>
                  </a:cubicBezTo>
                  <a:cubicBezTo>
                    <a:pt x="304" y="13"/>
                    <a:pt x="304" y="13"/>
                    <a:pt x="304" y="13"/>
                  </a:cubicBezTo>
                  <a:cubicBezTo>
                    <a:pt x="304" y="13"/>
                    <a:pt x="304" y="13"/>
                    <a:pt x="304" y="13"/>
                  </a:cubicBezTo>
                  <a:cubicBezTo>
                    <a:pt x="304" y="11"/>
                    <a:pt x="304" y="11"/>
                    <a:pt x="304" y="11"/>
                  </a:cubicBezTo>
                  <a:cubicBezTo>
                    <a:pt x="303" y="12"/>
                    <a:pt x="303" y="12"/>
                    <a:pt x="303" y="12"/>
                  </a:cubicBezTo>
                  <a:cubicBezTo>
                    <a:pt x="303" y="12"/>
                    <a:pt x="303" y="12"/>
                    <a:pt x="303" y="12"/>
                  </a:cubicBezTo>
                  <a:cubicBezTo>
                    <a:pt x="303" y="13"/>
                    <a:pt x="303" y="13"/>
                    <a:pt x="303" y="13"/>
                  </a:cubicBezTo>
                  <a:cubicBezTo>
                    <a:pt x="303" y="12"/>
                    <a:pt x="303" y="12"/>
                    <a:pt x="303" y="12"/>
                  </a:cubicBezTo>
                  <a:cubicBezTo>
                    <a:pt x="302" y="12"/>
                    <a:pt x="302" y="12"/>
                    <a:pt x="302" y="12"/>
                  </a:cubicBezTo>
                  <a:cubicBezTo>
                    <a:pt x="302" y="12"/>
                    <a:pt x="302" y="12"/>
                    <a:pt x="302" y="12"/>
                  </a:cubicBezTo>
                  <a:cubicBezTo>
                    <a:pt x="301" y="12"/>
                    <a:pt x="301" y="12"/>
                    <a:pt x="301" y="12"/>
                  </a:cubicBezTo>
                  <a:cubicBezTo>
                    <a:pt x="301" y="13"/>
                    <a:pt x="301" y="13"/>
                    <a:pt x="301" y="13"/>
                  </a:cubicBezTo>
                  <a:cubicBezTo>
                    <a:pt x="300" y="14"/>
                    <a:pt x="300" y="14"/>
                    <a:pt x="300" y="14"/>
                  </a:cubicBezTo>
                  <a:cubicBezTo>
                    <a:pt x="299" y="14"/>
                    <a:pt x="299" y="14"/>
                    <a:pt x="299" y="14"/>
                  </a:cubicBezTo>
                  <a:cubicBezTo>
                    <a:pt x="299" y="13"/>
                    <a:pt x="299" y="13"/>
                    <a:pt x="299" y="13"/>
                  </a:cubicBezTo>
                  <a:cubicBezTo>
                    <a:pt x="299" y="12"/>
                    <a:pt x="299" y="12"/>
                    <a:pt x="299" y="12"/>
                  </a:cubicBezTo>
                  <a:cubicBezTo>
                    <a:pt x="299" y="12"/>
                    <a:pt x="299" y="12"/>
                    <a:pt x="299" y="12"/>
                  </a:cubicBezTo>
                  <a:cubicBezTo>
                    <a:pt x="299" y="11"/>
                    <a:pt x="299" y="11"/>
                    <a:pt x="299" y="11"/>
                  </a:cubicBezTo>
                  <a:cubicBezTo>
                    <a:pt x="299" y="11"/>
                    <a:pt x="299" y="11"/>
                    <a:pt x="299" y="11"/>
                  </a:cubicBezTo>
                  <a:cubicBezTo>
                    <a:pt x="300" y="12"/>
                    <a:pt x="300" y="12"/>
                    <a:pt x="300" y="12"/>
                  </a:cubicBezTo>
                  <a:cubicBezTo>
                    <a:pt x="300" y="11"/>
                    <a:pt x="300" y="11"/>
                    <a:pt x="300" y="11"/>
                  </a:cubicBezTo>
                  <a:cubicBezTo>
                    <a:pt x="300" y="10"/>
                    <a:pt x="300" y="10"/>
                    <a:pt x="300" y="10"/>
                  </a:cubicBezTo>
                  <a:cubicBezTo>
                    <a:pt x="301" y="10"/>
                    <a:pt x="301" y="10"/>
                    <a:pt x="301" y="10"/>
                  </a:cubicBezTo>
                  <a:cubicBezTo>
                    <a:pt x="302" y="10"/>
                    <a:pt x="302" y="10"/>
                    <a:pt x="302" y="10"/>
                  </a:cubicBezTo>
                  <a:cubicBezTo>
                    <a:pt x="303" y="9"/>
                    <a:pt x="303" y="9"/>
                    <a:pt x="303" y="9"/>
                  </a:cubicBezTo>
                  <a:cubicBezTo>
                    <a:pt x="304" y="9"/>
                    <a:pt x="304" y="9"/>
                    <a:pt x="304" y="9"/>
                  </a:cubicBezTo>
                  <a:cubicBezTo>
                    <a:pt x="305" y="9"/>
                    <a:pt x="305" y="9"/>
                    <a:pt x="305" y="9"/>
                  </a:cubicBezTo>
                  <a:cubicBezTo>
                    <a:pt x="307" y="8"/>
                    <a:pt x="307" y="8"/>
                    <a:pt x="307" y="8"/>
                  </a:cubicBezTo>
                  <a:cubicBezTo>
                    <a:pt x="307" y="8"/>
                    <a:pt x="307" y="8"/>
                    <a:pt x="307" y="8"/>
                  </a:cubicBezTo>
                  <a:cubicBezTo>
                    <a:pt x="308" y="8"/>
                    <a:pt x="308" y="8"/>
                    <a:pt x="308" y="8"/>
                  </a:cubicBezTo>
                  <a:cubicBezTo>
                    <a:pt x="308" y="9"/>
                    <a:pt x="308" y="9"/>
                    <a:pt x="308" y="9"/>
                  </a:cubicBezTo>
                  <a:cubicBezTo>
                    <a:pt x="308" y="9"/>
                    <a:pt x="308" y="9"/>
                    <a:pt x="308" y="9"/>
                  </a:cubicBezTo>
                  <a:cubicBezTo>
                    <a:pt x="308" y="11"/>
                    <a:pt x="308" y="11"/>
                    <a:pt x="308" y="11"/>
                  </a:cubicBezTo>
                  <a:cubicBezTo>
                    <a:pt x="308" y="11"/>
                    <a:pt x="308" y="11"/>
                    <a:pt x="308" y="11"/>
                  </a:cubicBezTo>
                  <a:cubicBezTo>
                    <a:pt x="309" y="10"/>
                    <a:pt x="309" y="10"/>
                    <a:pt x="309" y="10"/>
                  </a:cubicBezTo>
                  <a:cubicBezTo>
                    <a:pt x="309" y="9"/>
                    <a:pt x="309" y="9"/>
                    <a:pt x="309" y="9"/>
                  </a:cubicBezTo>
                  <a:cubicBezTo>
                    <a:pt x="310" y="10"/>
                    <a:pt x="310" y="10"/>
                    <a:pt x="310" y="10"/>
                  </a:cubicBezTo>
                  <a:cubicBezTo>
                    <a:pt x="309" y="10"/>
                    <a:pt x="309" y="10"/>
                    <a:pt x="309" y="10"/>
                  </a:cubicBezTo>
                  <a:cubicBezTo>
                    <a:pt x="309" y="11"/>
                    <a:pt x="309" y="11"/>
                    <a:pt x="309" y="11"/>
                  </a:cubicBezTo>
                  <a:cubicBezTo>
                    <a:pt x="310" y="10"/>
                    <a:pt x="310" y="10"/>
                    <a:pt x="310" y="10"/>
                  </a:cubicBezTo>
                  <a:cubicBezTo>
                    <a:pt x="310" y="10"/>
                    <a:pt x="310" y="10"/>
                    <a:pt x="310" y="10"/>
                  </a:cubicBezTo>
                  <a:cubicBezTo>
                    <a:pt x="310" y="9"/>
                    <a:pt x="310" y="9"/>
                    <a:pt x="310" y="9"/>
                  </a:cubicBezTo>
                  <a:cubicBezTo>
                    <a:pt x="310" y="9"/>
                    <a:pt x="310" y="9"/>
                    <a:pt x="310" y="9"/>
                  </a:cubicBezTo>
                  <a:cubicBezTo>
                    <a:pt x="310" y="8"/>
                    <a:pt x="310" y="8"/>
                    <a:pt x="310" y="8"/>
                  </a:cubicBezTo>
                  <a:cubicBezTo>
                    <a:pt x="311" y="8"/>
                    <a:pt x="311" y="8"/>
                    <a:pt x="311" y="8"/>
                  </a:cubicBezTo>
                  <a:cubicBezTo>
                    <a:pt x="312" y="7"/>
                    <a:pt x="312" y="7"/>
                    <a:pt x="312" y="7"/>
                  </a:cubicBezTo>
                  <a:cubicBezTo>
                    <a:pt x="312" y="7"/>
                    <a:pt x="312" y="7"/>
                    <a:pt x="312" y="7"/>
                  </a:cubicBezTo>
                  <a:cubicBezTo>
                    <a:pt x="312" y="8"/>
                    <a:pt x="312" y="8"/>
                    <a:pt x="312" y="8"/>
                  </a:cubicBezTo>
                  <a:cubicBezTo>
                    <a:pt x="312" y="9"/>
                    <a:pt x="312" y="9"/>
                    <a:pt x="312" y="9"/>
                  </a:cubicBezTo>
                  <a:cubicBezTo>
                    <a:pt x="313" y="9"/>
                    <a:pt x="313" y="9"/>
                    <a:pt x="313" y="9"/>
                  </a:cubicBezTo>
                  <a:cubicBezTo>
                    <a:pt x="313" y="10"/>
                    <a:pt x="313" y="10"/>
                    <a:pt x="313" y="10"/>
                  </a:cubicBezTo>
                  <a:cubicBezTo>
                    <a:pt x="313" y="11"/>
                    <a:pt x="313" y="11"/>
                    <a:pt x="313" y="11"/>
                  </a:cubicBezTo>
                  <a:cubicBezTo>
                    <a:pt x="313" y="11"/>
                    <a:pt x="313" y="11"/>
                    <a:pt x="313" y="11"/>
                  </a:cubicBezTo>
                  <a:cubicBezTo>
                    <a:pt x="313" y="12"/>
                    <a:pt x="313" y="12"/>
                    <a:pt x="313" y="12"/>
                  </a:cubicBezTo>
                  <a:cubicBezTo>
                    <a:pt x="314" y="12"/>
                    <a:pt x="314" y="12"/>
                    <a:pt x="314" y="12"/>
                  </a:cubicBezTo>
                  <a:cubicBezTo>
                    <a:pt x="314" y="12"/>
                    <a:pt x="314" y="12"/>
                    <a:pt x="314" y="12"/>
                  </a:cubicBezTo>
                  <a:cubicBezTo>
                    <a:pt x="314" y="11"/>
                    <a:pt x="314" y="11"/>
                    <a:pt x="314" y="11"/>
                  </a:cubicBezTo>
                  <a:cubicBezTo>
                    <a:pt x="314" y="10"/>
                    <a:pt x="314" y="10"/>
                    <a:pt x="314" y="10"/>
                  </a:cubicBezTo>
                  <a:cubicBezTo>
                    <a:pt x="314" y="10"/>
                    <a:pt x="314" y="10"/>
                    <a:pt x="314" y="10"/>
                  </a:cubicBezTo>
                  <a:cubicBezTo>
                    <a:pt x="315" y="9"/>
                    <a:pt x="315" y="9"/>
                    <a:pt x="315" y="9"/>
                  </a:cubicBezTo>
                  <a:cubicBezTo>
                    <a:pt x="316" y="9"/>
                    <a:pt x="316" y="9"/>
                    <a:pt x="316" y="9"/>
                  </a:cubicBezTo>
                  <a:cubicBezTo>
                    <a:pt x="317" y="10"/>
                    <a:pt x="317" y="10"/>
                    <a:pt x="317" y="10"/>
                  </a:cubicBezTo>
                  <a:cubicBezTo>
                    <a:pt x="317" y="11"/>
                    <a:pt x="317" y="11"/>
                    <a:pt x="317" y="11"/>
                  </a:cubicBezTo>
                  <a:cubicBezTo>
                    <a:pt x="316" y="12"/>
                    <a:pt x="316" y="12"/>
                    <a:pt x="316" y="12"/>
                  </a:cubicBezTo>
                  <a:cubicBezTo>
                    <a:pt x="317" y="12"/>
                    <a:pt x="317" y="12"/>
                    <a:pt x="317" y="12"/>
                  </a:cubicBezTo>
                  <a:cubicBezTo>
                    <a:pt x="317" y="13"/>
                    <a:pt x="317" y="13"/>
                    <a:pt x="317" y="13"/>
                  </a:cubicBezTo>
                  <a:cubicBezTo>
                    <a:pt x="317" y="12"/>
                    <a:pt x="317" y="12"/>
                    <a:pt x="317" y="12"/>
                  </a:cubicBezTo>
                  <a:cubicBezTo>
                    <a:pt x="317" y="11"/>
                    <a:pt x="317" y="11"/>
                    <a:pt x="317" y="11"/>
                  </a:cubicBezTo>
                  <a:cubicBezTo>
                    <a:pt x="318" y="11"/>
                    <a:pt x="318" y="11"/>
                    <a:pt x="318" y="11"/>
                  </a:cubicBezTo>
                  <a:cubicBezTo>
                    <a:pt x="318" y="11"/>
                    <a:pt x="318" y="11"/>
                    <a:pt x="318" y="11"/>
                  </a:cubicBezTo>
                  <a:cubicBezTo>
                    <a:pt x="319" y="11"/>
                    <a:pt x="319" y="11"/>
                    <a:pt x="319" y="11"/>
                  </a:cubicBezTo>
                  <a:cubicBezTo>
                    <a:pt x="318" y="12"/>
                    <a:pt x="318" y="12"/>
                    <a:pt x="318" y="12"/>
                  </a:cubicBezTo>
                  <a:cubicBezTo>
                    <a:pt x="318" y="12"/>
                    <a:pt x="318" y="12"/>
                    <a:pt x="318" y="12"/>
                  </a:cubicBezTo>
                  <a:cubicBezTo>
                    <a:pt x="319" y="13"/>
                    <a:pt x="319" y="13"/>
                    <a:pt x="319" y="13"/>
                  </a:cubicBezTo>
                  <a:cubicBezTo>
                    <a:pt x="319" y="12"/>
                    <a:pt x="319" y="12"/>
                    <a:pt x="319" y="12"/>
                  </a:cubicBezTo>
                  <a:cubicBezTo>
                    <a:pt x="320" y="12"/>
                    <a:pt x="320" y="12"/>
                    <a:pt x="320" y="12"/>
                  </a:cubicBezTo>
                  <a:cubicBezTo>
                    <a:pt x="320" y="13"/>
                    <a:pt x="320" y="13"/>
                    <a:pt x="320" y="13"/>
                  </a:cubicBezTo>
                  <a:cubicBezTo>
                    <a:pt x="320" y="12"/>
                    <a:pt x="320" y="12"/>
                    <a:pt x="320" y="12"/>
                  </a:cubicBezTo>
                  <a:cubicBezTo>
                    <a:pt x="320" y="11"/>
                    <a:pt x="320" y="11"/>
                    <a:pt x="320" y="11"/>
                  </a:cubicBezTo>
                  <a:cubicBezTo>
                    <a:pt x="319" y="10"/>
                    <a:pt x="319" y="10"/>
                    <a:pt x="319" y="10"/>
                  </a:cubicBezTo>
                  <a:cubicBezTo>
                    <a:pt x="319" y="10"/>
                    <a:pt x="319" y="10"/>
                    <a:pt x="319" y="10"/>
                  </a:cubicBezTo>
                  <a:cubicBezTo>
                    <a:pt x="319" y="10"/>
                    <a:pt x="319" y="10"/>
                    <a:pt x="319" y="10"/>
                  </a:cubicBezTo>
                  <a:cubicBezTo>
                    <a:pt x="319" y="9"/>
                    <a:pt x="319" y="9"/>
                    <a:pt x="319" y="9"/>
                  </a:cubicBezTo>
                  <a:cubicBezTo>
                    <a:pt x="318" y="8"/>
                    <a:pt x="318" y="8"/>
                    <a:pt x="318" y="8"/>
                  </a:cubicBezTo>
                  <a:cubicBezTo>
                    <a:pt x="318" y="8"/>
                    <a:pt x="318" y="8"/>
                    <a:pt x="318" y="8"/>
                  </a:cubicBezTo>
                  <a:cubicBezTo>
                    <a:pt x="317" y="7"/>
                    <a:pt x="317" y="7"/>
                    <a:pt x="317" y="7"/>
                  </a:cubicBezTo>
                  <a:cubicBezTo>
                    <a:pt x="317" y="6"/>
                    <a:pt x="317" y="6"/>
                    <a:pt x="317" y="6"/>
                  </a:cubicBezTo>
                  <a:cubicBezTo>
                    <a:pt x="318" y="6"/>
                    <a:pt x="318" y="6"/>
                    <a:pt x="318" y="6"/>
                  </a:cubicBezTo>
                  <a:cubicBezTo>
                    <a:pt x="319" y="7"/>
                    <a:pt x="319" y="7"/>
                    <a:pt x="319" y="7"/>
                  </a:cubicBezTo>
                  <a:cubicBezTo>
                    <a:pt x="320" y="7"/>
                    <a:pt x="320" y="7"/>
                    <a:pt x="320" y="7"/>
                  </a:cubicBezTo>
                  <a:cubicBezTo>
                    <a:pt x="321" y="7"/>
                    <a:pt x="321" y="7"/>
                    <a:pt x="321" y="7"/>
                  </a:cubicBezTo>
                  <a:cubicBezTo>
                    <a:pt x="321" y="6"/>
                    <a:pt x="321" y="6"/>
                    <a:pt x="321" y="6"/>
                  </a:cubicBezTo>
                  <a:cubicBezTo>
                    <a:pt x="321" y="5"/>
                    <a:pt x="321" y="5"/>
                    <a:pt x="321" y="5"/>
                  </a:cubicBezTo>
                  <a:cubicBezTo>
                    <a:pt x="320" y="4"/>
                    <a:pt x="320" y="4"/>
                    <a:pt x="320" y="4"/>
                  </a:cubicBezTo>
                  <a:cubicBezTo>
                    <a:pt x="321" y="4"/>
                    <a:pt x="321" y="4"/>
                    <a:pt x="321" y="4"/>
                  </a:cubicBezTo>
                  <a:cubicBezTo>
                    <a:pt x="322" y="3"/>
                    <a:pt x="322" y="3"/>
                    <a:pt x="322" y="3"/>
                  </a:cubicBezTo>
                  <a:cubicBezTo>
                    <a:pt x="322" y="4"/>
                    <a:pt x="322" y="4"/>
                    <a:pt x="322" y="4"/>
                  </a:cubicBezTo>
                  <a:cubicBezTo>
                    <a:pt x="324" y="4"/>
                    <a:pt x="324" y="4"/>
                    <a:pt x="324" y="4"/>
                  </a:cubicBezTo>
                  <a:cubicBezTo>
                    <a:pt x="324" y="4"/>
                    <a:pt x="324" y="4"/>
                    <a:pt x="324" y="4"/>
                  </a:cubicBezTo>
                  <a:cubicBezTo>
                    <a:pt x="324" y="5"/>
                    <a:pt x="324" y="5"/>
                    <a:pt x="324" y="5"/>
                  </a:cubicBezTo>
                  <a:cubicBezTo>
                    <a:pt x="324" y="5"/>
                    <a:pt x="324" y="5"/>
                    <a:pt x="324" y="5"/>
                  </a:cubicBezTo>
                  <a:cubicBezTo>
                    <a:pt x="324" y="6"/>
                    <a:pt x="324" y="6"/>
                    <a:pt x="324" y="6"/>
                  </a:cubicBezTo>
                  <a:cubicBezTo>
                    <a:pt x="325" y="6"/>
                    <a:pt x="325" y="6"/>
                    <a:pt x="325" y="6"/>
                  </a:cubicBezTo>
                  <a:cubicBezTo>
                    <a:pt x="325" y="7"/>
                    <a:pt x="325" y="7"/>
                    <a:pt x="325" y="7"/>
                  </a:cubicBezTo>
                  <a:cubicBezTo>
                    <a:pt x="325" y="8"/>
                    <a:pt x="325" y="8"/>
                    <a:pt x="325" y="8"/>
                  </a:cubicBezTo>
                  <a:cubicBezTo>
                    <a:pt x="325" y="10"/>
                    <a:pt x="325" y="10"/>
                    <a:pt x="325" y="10"/>
                  </a:cubicBezTo>
                  <a:cubicBezTo>
                    <a:pt x="326" y="9"/>
                    <a:pt x="326" y="9"/>
                    <a:pt x="326" y="9"/>
                  </a:cubicBezTo>
                  <a:cubicBezTo>
                    <a:pt x="327" y="9"/>
                    <a:pt x="327" y="9"/>
                    <a:pt x="327" y="9"/>
                  </a:cubicBezTo>
                  <a:cubicBezTo>
                    <a:pt x="327" y="9"/>
                    <a:pt x="327" y="9"/>
                    <a:pt x="327" y="9"/>
                  </a:cubicBezTo>
                  <a:cubicBezTo>
                    <a:pt x="327" y="9"/>
                    <a:pt x="327" y="9"/>
                    <a:pt x="327" y="9"/>
                  </a:cubicBezTo>
                  <a:cubicBezTo>
                    <a:pt x="327" y="10"/>
                    <a:pt x="327" y="10"/>
                    <a:pt x="327" y="10"/>
                  </a:cubicBezTo>
                  <a:cubicBezTo>
                    <a:pt x="328" y="9"/>
                    <a:pt x="328" y="9"/>
                    <a:pt x="328" y="9"/>
                  </a:cubicBezTo>
                  <a:cubicBezTo>
                    <a:pt x="328" y="9"/>
                    <a:pt x="328" y="9"/>
                    <a:pt x="328" y="9"/>
                  </a:cubicBezTo>
                  <a:cubicBezTo>
                    <a:pt x="329" y="8"/>
                    <a:pt x="329" y="8"/>
                    <a:pt x="329" y="8"/>
                  </a:cubicBezTo>
                  <a:cubicBezTo>
                    <a:pt x="330" y="8"/>
                    <a:pt x="330" y="8"/>
                    <a:pt x="330" y="8"/>
                  </a:cubicBezTo>
                  <a:cubicBezTo>
                    <a:pt x="329" y="6"/>
                    <a:pt x="329" y="6"/>
                    <a:pt x="329" y="6"/>
                  </a:cubicBezTo>
                  <a:cubicBezTo>
                    <a:pt x="330" y="6"/>
                    <a:pt x="330" y="6"/>
                    <a:pt x="330" y="6"/>
                  </a:cubicBezTo>
                  <a:cubicBezTo>
                    <a:pt x="330" y="6"/>
                    <a:pt x="330" y="6"/>
                    <a:pt x="330" y="6"/>
                  </a:cubicBezTo>
                  <a:cubicBezTo>
                    <a:pt x="331" y="6"/>
                    <a:pt x="331" y="6"/>
                    <a:pt x="331" y="6"/>
                  </a:cubicBezTo>
                  <a:cubicBezTo>
                    <a:pt x="332" y="6"/>
                    <a:pt x="332" y="6"/>
                    <a:pt x="332" y="6"/>
                  </a:cubicBezTo>
                  <a:cubicBezTo>
                    <a:pt x="332" y="6"/>
                    <a:pt x="332" y="6"/>
                    <a:pt x="332" y="6"/>
                  </a:cubicBezTo>
                  <a:cubicBezTo>
                    <a:pt x="331" y="5"/>
                    <a:pt x="331" y="5"/>
                    <a:pt x="331" y="5"/>
                  </a:cubicBezTo>
                  <a:cubicBezTo>
                    <a:pt x="330" y="4"/>
                    <a:pt x="330" y="4"/>
                    <a:pt x="330" y="4"/>
                  </a:cubicBezTo>
                  <a:cubicBezTo>
                    <a:pt x="331" y="3"/>
                    <a:pt x="331" y="3"/>
                    <a:pt x="331" y="3"/>
                  </a:cubicBezTo>
                  <a:cubicBezTo>
                    <a:pt x="331" y="3"/>
                    <a:pt x="331" y="3"/>
                    <a:pt x="331" y="3"/>
                  </a:cubicBezTo>
                  <a:cubicBezTo>
                    <a:pt x="331" y="3"/>
                    <a:pt x="331" y="3"/>
                    <a:pt x="331" y="3"/>
                  </a:cubicBezTo>
                  <a:cubicBezTo>
                    <a:pt x="333" y="3"/>
                    <a:pt x="333" y="3"/>
                    <a:pt x="333" y="3"/>
                  </a:cubicBezTo>
                  <a:cubicBezTo>
                    <a:pt x="333" y="5"/>
                    <a:pt x="333" y="5"/>
                    <a:pt x="333" y="5"/>
                  </a:cubicBezTo>
                  <a:cubicBezTo>
                    <a:pt x="334" y="5"/>
                    <a:pt x="334" y="5"/>
                    <a:pt x="334" y="5"/>
                  </a:cubicBezTo>
                  <a:cubicBezTo>
                    <a:pt x="333" y="6"/>
                    <a:pt x="333" y="6"/>
                    <a:pt x="333" y="6"/>
                  </a:cubicBezTo>
                  <a:cubicBezTo>
                    <a:pt x="334" y="7"/>
                    <a:pt x="334" y="7"/>
                    <a:pt x="334" y="7"/>
                  </a:cubicBezTo>
                  <a:cubicBezTo>
                    <a:pt x="334" y="8"/>
                    <a:pt x="334" y="8"/>
                    <a:pt x="334" y="8"/>
                  </a:cubicBezTo>
                  <a:cubicBezTo>
                    <a:pt x="334" y="9"/>
                    <a:pt x="334" y="9"/>
                    <a:pt x="334" y="9"/>
                  </a:cubicBezTo>
                  <a:cubicBezTo>
                    <a:pt x="335" y="8"/>
                    <a:pt x="335" y="8"/>
                    <a:pt x="335" y="8"/>
                  </a:cubicBezTo>
                  <a:cubicBezTo>
                    <a:pt x="335" y="7"/>
                    <a:pt x="335" y="7"/>
                    <a:pt x="335" y="7"/>
                  </a:cubicBezTo>
                  <a:cubicBezTo>
                    <a:pt x="335" y="7"/>
                    <a:pt x="335" y="7"/>
                    <a:pt x="335" y="7"/>
                  </a:cubicBezTo>
                  <a:cubicBezTo>
                    <a:pt x="335" y="6"/>
                    <a:pt x="335" y="6"/>
                    <a:pt x="335" y="6"/>
                  </a:cubicBezTo>
                  <a:cubicBezTo>
                    <a:pt x="334" y="5"/>
                    <a:pt x="334" y="5"/>
                    <a:pt x="334" y="5"/>
                  </a:cubicBezTo>
                  <a:cubicBezTo>
                    <a:pt x="334" y="3"/>
                    <a:pt x="334" y="3"/>
                    <a:pt x="334" y="3"/>
                  </a:cubicBezTo>
                  <a:cubicBezTo>
                    <a:pt x="334" y="2"/>
                    <a:pt x="334" y="2"/>
                    <a:pt x="334" y="2"/>
                  </a:cubicBezTo>
                  <a:cubicBezTo>
                    <a:pt x="335" y="1"/>
                    <a:pt x="335" y="1"/>
                    <a:pt x="335" y="1"/>
                  </a:cubicBezTo>
                  <a:cubicBezTo>
                    <a:pt x="335" y="1"/>
                    <a:pt x="335" y="1"/>
                    <a:pt x="335" y="1"/>
                  </a:cubicBezTo>
                  <a:cubicBezTo>
                    <a:pt x="336" y="2"/>
                    <a:pt x="336" y="2"/>
                    <a:pt x="336" y="2"/>
                  </a:cubicBezTo>
                  <a:cubicBezTo>
                    <a:pt x="337" y="2"/>
                    <a:pt x="337" y="2"/>
                    <a:pt x="337" y="2"/>
                  </a:cubicBezTo>
                  <a:cubicBezTo>
                    <a:pt x="337" y="2"/>
                    <a:pt x="337" y="2"/>
                    <a:pt x="337" y="2"/>
                  </a:cubicBezTo>
                  <a:cubicBezTo>
                    <a:pt x="337" y="3"/>
                    <a:pt x="337" y="3"/>
                    <a:pt x="337" y="3"/>
                  </a:cubicBezTo>
                  <a:cubicBezTo>
                    <a:pt x="337" y="4"/>
                    <a:pt x="337" y="4"/>
                    <a:pt x="337" y="4"/>
                  </a:cubicBezTo>
                  <a:cubicBezTo>
                    <a:pt x="337" y="5"/>
                    <a:pt x="337" y="5"/>
                    <a:pt x="337" y="5"/>
                  </a:cubicBezTo>
                  <a:cubicBezTo>
                    <a:pt x="337" y="6"/>
                    <a:pt x="337" y="6"/>
                    <a:pt x="337" y="6"/>
                  </a:cubicBezTo>
                  <a:cubicBezTo>
                    <a:pt x="338" y="6"/>
                    <a:pt x="338" y="6"/>
                    <a:pt x="338" y="6"/>
                  </a:cubicBezTo>
                  <a:cubicBezTo>
                    <a:pt x="338" y="6"/>
                    <a:pt x="338" y="6"/>
                    <a:pt x="338" y="6"/>
                  </a:cubicBezTo>
                  <a:cubicBezTo>
                    <a:pt x="338" y="5"/>
                    <a:pt x="338" y="5"/>
                    <a:pt x="338" y="5"/>
                  </a:cubicBezTo>
                  <a:cubicBezTo>
                    <a:pt x="338" y="5"/>
                    <a:pt x="338" y="5"/>
                    <a:pt x="338" y="5"/>
                  </a:cubicBezTo>
                  <a:cubicBezTo>
                    <a:pt x="340" y="7"/>
                    <a:pt x="340" y="7"/>
                    <a:pt x="340" y="7"/>
                  </a:cubicBezTo>
                  <a:cubicBezTo>
                    <a:pt x="340" y="6"/>
                    <a:pt x="340" y="6"/>
                    <a:pt x="340" y="6"/>
                  </a:cubicBezTo>
                  <a:cubicBezTo>
                    <a:pt x="341" y="6"/>
                    <a:pt x="341" y="6"/>
                    <a:pt x="341" y="6"/>
                  </a:cubicBezTo>
                  <a:cubicBezTo>
                    <a:pt x="341" y="6"/>
                    <a:pt x="341" y="6"/>
                    <a:pt x="341" y="6"/>
                  </a:cubicBezTo>
                  <a:cubicBezTo>
                    <a:pt x="340" y="6"/>
                    <a:pt x="340" y="6"/>
                    <a:pt x="340" y="6"/>
                  </a:cubicBezTo>
                  <a:cubicBezTo>
                    <a:pt x="340" y="5"/>
                    <a:pt x="340" y="5"/>
                    <a:pt x="340" y="5"/>
                  </a:cubicBezTo>
                  <a:cubicBezTo>
                    <a:pt x="340" y="4"/>
                    <a:pt x="340" y="4"/>
                    <a:pt x="340" y="4"/>
                  </a:cubicBezTo>
                  <a:cubicBezTo>
                    <a:pt x="340" y="4"/>
                    <a:pt x="340" y="4"/>
                    <a:pt x="340" y="4"/>
                  </a:cubicBezTo>
                  <a:cubicBezTo>
                    <a:pt x="339" y="3"/>
                    <a:pt x="339" y="3"/>
                    <a:pt x="339" y="3"/>
                  </a:cubicBezTo>
                  <a:cubicBezTo>
                    <a:pt x="339" y="3"/>
                    <a:pt x="339" y="3"/>
                    <a:pt x="339" y="3"/>
                  </a:cubicBezTo>
                  <a:cubicBezTo>
                    <a:pt x="339" y="2"/>
                    <a:pt x="339" y="2"/>
                    <a:pt x="339" y="2"/>
                  </a:cubicBezTo>
                  <a:cubicBezTo>
                    <a:pt x="340" y="2"/>
                    <a:pt x="340" y="2"/>
                    <a:pt x="340" y="2"/>
                  </a:cubicBezTo>
                  <a:cubicBezTo>
                    <a:pt x="339" y="2"/>
                    <a:pt x="339" y="2"/>
                    <a:pt x="339" y="2"/>
                  </a:cubicBezTo>
                  <a:cubicBezTo>
                    <a:pt x="339" y="2"/>
                    <a:pt x="339" y="2"/>
                    <a:pt x="339" y="2"/>
                  </a:cubicBezTo>
                  <a:cubicBezTo>
                    <a:pt x="338" y="1"/>
                    <a:pt x="338" y="1"/>
                    <a:pt x="338" y="1"/>
                  </a:cubicBezTo>
                  <a:cubicBezTo>
                    <a:pt x="339" y="1"/>
                    <a:pt x="339" y="1"/>
                    <a:pt x="339" y="1"/>
                  </a:cubicBezTo>
                  <a:cubicBezTo>
                    <a:pt x="339" y="1"/>
                    <a:pt x="339" y="1"/>
                    <a:pt x="339" y="1"/>
                  </a:cubicBezTo>
                  <a:cubicBezTo>
                    <a:pt x="340" y="0"/>
                    <a:pt x="340" y="0"/>
                    <a:pt x="340" y="0"/>
                  </a:cubicBezTo>
                  <a:cubicBezTo>
                    <a:pt x="342" y="0"/>
                    <a:pt x="342" y="0"/>
                    <a:pt x="342" y="0"/>
                  </a:cubicBezTo>
                  <a:cubicBezTo>
                    <a:pt x="343" y="1"/>
                    <a:pt x="343" y="1"/>
                    <a:pt x="343" y="1"/>
                  </a:cubicBezTo>
                  <a:cubicBezTo>
                    <a:pt x="343" y="2"/>
                    <a:pt x="343" y="2"/>
                    <a:pt x="343" y="2"/>
                  </a:cubicBezTo>
                  <a:cubicBezTo>
                    <a:pt x="342" y="2"/>
                    <a:pt x="342" y="2"/>
                    <a:pt x="342" y="2"/>
                  </a:cubicBezTo>
                  <a:cubicBezTo>
                    <a:pt x="342" y="3"/>
                    <a:pt x="342" y="3"/>
                    <a:pt x="342" y="3"/>
                  </a:cubicBezTo>
                  <a:cubicBezTo>
                    <a:pt x="343" y="3"/>
                    <a:pt x="343" y="3"/>
                    <a:pt x="343" y="3"/>
                  </a:cubicBezTo>
                  <a:cubicBezTo>
                    <a:pt x="343" y="2"/>
                    <a:pt x="343" y="2"/>
                    <a:pt x="343" y="2"/>
                  </a:cubicBezTo>
                  <a:cubicBezTo>
                    <a:pt x="344" y="2"/>
                    <a:pt x="344" y="2"/>
                    <a:pt x="344" y="2"/>
                  </a:cubicBezTo>
                  <a:cubicBezTo>
                    <a:pt x="344" y="2"/>
                    <a:pt x="344" y="2"/>
                    <a:pt x="344" y="2"/>
                  </a:cubicBezTo>
                  <a:cubicBezTo>
                    <a:pt x="344" y="3"/>
                    <a:pt x="344" y="3"/>
                    <a:pt x="344" y="3"/>
                  </a:cubicBezTo>
                  <a:cubicBezTo>
                    <a:pt x="344" y="3"/>
                    <a:pt x="344" y="3"/>
                    <a:pt x="344" y="3"/>
                  </a:cubicBezTo>
                  <a:cubicBezTo>
                    <a:pt x="345" y="3"/>
                    <a:pt x="345" y="3"/>
                    <a:pt x="345" y="3"/>
                  </a:cubicBezTo>
                  <a:cubicBezTo>
                    <a:pt x="345" y="3"/>
                    <a:pt x="345" y="3"/>
                    <a:pt x="345" y="3"/>
                  </a:cubicBezTo>
                  <a:cubicBezTo>
                    <a:pt x="346" y="2"/>
                    <a:pt x="346" y="2"/>
                    <a:pt x="346" y="2"/>
                  </a:cubicBezTo>
                  <a:cubicBezTo>
                    <a:pt x="346" y="2"/>
                    <a:pt x="346" y="2"/>
                    <a:pt x="346" y="2"/>
                  </a:cubicBezTo>
                  <a:cubicBezTo>
                    <a:pt x="346" y="3"/>
                    <a:pt x="346" y="3"/>
                    <a:pt x="346" y="3"/>
                  </a:cubicBezTo>
                  <a:cubicBezTo>
                    <a:pt x="346" y="4"/>
                    <a:pt x="346" y="4"/>
                    <a:pt x="346" y="4"/>
                  </a:cubicBezTo>
                  <a:cubicBezTo>
                    <a:pt x="346" y="5"/>
                    <a:pt x="346" y="5"/>
                    <a:pt x="346" y="5"/>
                  </a:cubicBezTo>
                  <a:cubicBezTo>
                    <a:pt x="346" y="6"/>
                    <a:pt x="346" y="6"/>
                    <a:pt x="346" y="6"/>
                  </a:cubicBezTo>
                  <a:cubicBezTo>
                    <a:pt x="346" y="6"/>
                    <a:pt x="346" y="6"/>
                    <a:pt x="346" y="6"/>
                  </a:cubicBezTo>
                  <a:cubicBezTo>
                    <a:pt x="347" y="6"/>
                    <a:pt x="347" y="6"/>
                    <a:pt x="347" y="6"/>
                  </a:cubicBezTo>
                  <a:cubicBezTo>
                    <a:pt x="348" y="6"/>
                    <a:pt x="348" y="6"/>
                    <a:pt x="348" y="6"/>
                  </a:cubicBezTo>
                  <a:cubicBezTo>
                    <a:pt x="348" y="6"/>
                    <a:pt x="348" y="6"/>
                    <a:pt x="348" y="6"/>
                  </a:cubicBezTo>
                  <a:cubicBezTo>
                    <a:pt x="348" y="5"/>
                    <a:pt x="348" y="5"/>
                    <a:pt x="348" y="5"/>
                  </a:cubicBezTo>
                  <a:cubicBezTo>
                    <a:pt x="349" y="3"/>
                    <a:pt x="349" y="3"/>
                    <a:pt x="349" y="3"/>
                  </a:cubicBezTo>
                  <a:cubicBezTo>
                    <a:pt x="348" y="2"/>
                    <a:pt x="348" y="2"/>
                    <a:pt x="348" y="2"/>
                  </a:cubicBezTo>
                  <a:cubicBezTo>
                    <a:pt x="348" y="0"/>
                    <a:pt x="348" y="0"/>
                    <a:pt x="348" y="0"/>
                  </a:cubicBezTo>
                  <a:cubicBezTo>
                    <a:pt x="349" y="0"/>
                    <a:pt x="349" y="0"/>
                    <a:pt x="349" y="0"/>
                  </a:cubicBezTo>
                  <a:cubicBezTo>
                    <a:pt x="349" y="1"/>
                    <a:pt x="349" y="1"/>
                    <a:pt x="349" y="1"/>
                  </a:cubicBezTo>
                  <a:cubicBezTo>
                    <a:pt x="350" y="1"/>
                    <a:pt x="350" y="1"/>
                    <a:pt x="350" y="1"/>
                  </a:cubicBezTo>
                  <a:cubicBezTo>
                    <a:pt x="351" y="1"/>
                    <a:pt x="351" y="1"/>
                    <a:pt x="351" y="1"/>
                  </a:cubicBezTo>
                  <a:cubicBezTo>
                    <a:pt x="352" y="0"/>
                    <a:pt x="352" y="0"/>
                    <a:pt x="352" y="0"/>
                  </a:cubicBezTo>
                  <a:cubicBezTo>
                    <a:pt x="353" y="1"/>
                    <a:pt x="353" y="1"/>
                    <a:pt x="353" y="1"/>
                  </a:cubicBezTo>
                  <a:cubicBezTo>
                    <a:pt x="353" y="1"/>
                    <a:pt x="353" y="1"/>
                    <a:pt x="353" y="1"/>
                  </a:cubicBezTo>
                  <a:cubicBezTo>
                    <a:pt x="354" y="2"/>
                    <a:pt x="354" y="2"/>
                    <a:pt x="354" y="2"/>
                  </a:cubicBezTo>
                  <a:cubicBezTo>
                    <a:pt x="355" y="1"/>
                    <a:pt x="355" y="1"/>
                    <a:pt x="355" y="1"/>
                  </a:cubicBezTo>
                  <a:cubicBezTo>
                    <a:pt x="357" y="2"/>
                    <a:pt x="357" y="2"/>
                    <a:pt x="357" y="2"/>
                  </a:cubicBezTo>
                  <a:cubicBezTo>
                    <a:pt x="357" y="3"/>
                    <a:pt x="357" y="3"/>
                    <a:pt x="357" y="3"/>
                  </a:cubicBezTo>
                  <a:cubicBezTo>
                    <a:pt x="357" y="3"/>
                    <a:pt x="357" y="3"/>
                    <a:pt x="357" y="3"/>
                  </a:cubicBezTo>
                  <a:cubicBezTo>
                    <a:pt x="357" y="4"/>
                    <a:pt x="357" y="4"/>
                    <a:pt x="357" y="4"/>
                  </a:cubicBezTo>
                  <a:cubicBezTo>
                    <a:pt x="357" y="5"/>
                    <a:pt x="357" y="5"/>
                    <a:pt x="357" y="5"/>
                  </a:cubicBezTo>
                  <a:cubicBezTo>
                    <a:pt x="357" y="5"/>
                    <a:pt x="357" y="5"/>
                    <a:pt x="357" y="5"/>
                  </a:cubicBezTo>
                  <a:cubicBezTo>
                    <a:pt x="358" y="5"/>
                    <a:pt x="358" y="5"/>
                    <a:pt x="358" y="5"/>
                  </a:cubicBezTo>
                  <a:cubicBezTo>
                    <a:pt x="359" y="4"/>
                    <a:pt x="359" y="4"/>
                    <a:pt x="359" y="4"/>
                  </a:cubicBezTo>
                  <a:cubicBezTo>
                    <a:pt x="360" y="3"/>
                    <a:pt x="360" y="3"/>
                    <a:pt x="360" y="3"/>
                  </a:cubicBezTo>
                  <a:cubicBezTo>
                    <a:pt x="361" y="3"/>
                    <a:pt x="361" y="3"/>
                    <a:pt x="361" y="3"/>
                  </a:cubicBezTo>
                  <a:cubicBezTo>
                    <a:pt x="361" y="3"/>
                    <a:pt x="361" y="3"/>
                    <a:pt x="361" y="3"/>
                  </a:cubicBezTo>
                  <a:cubicBezTo>
                    <a:pt x="362" y="3"/>
                    <a:pt x="362" y="3"/>
                    <a:pt x="362" y="3"/>
                  </a:cubicBezTo>
                  <a:cubicBezTo>
                    <a:pt x="364" y="3"/>
                    <a:pt x="364" y="3"/>
                    <a:pt x="364" y="3"/>
                  </a:cubicBezTo>
                  <a:cubicBezTo>
                    <a:pt x="363" y="4"/>
                    <a:pt x="363" y="4"/>
                    <a:pt x="363" y="4"/>
                  </a:cubicBezTo>
                  <a:cubicBezTo>
                    <a:pt x="362" y="5"/>
                    <a:pt x="362" y="5"/>
                    <a:pt x="362" y="5"/>
                  </a:cubicBezTo>
                  <a:cubicBezTo>
                    <a:pt x="363" y="5"/>
                    <a:pt x="363" y="5"/>
                    <a:pt x="363" y="5"/>
                  </a:cubicBezTo>
                  <a:cubicBezTo>
                    <a:pt x="363" y="5"/>
                    <a:pt x="363" y="5"/>
                    <a:pt x="363" y="5"/>
                  </a:cubicBezTo>
                  <a:cubicBezTo>
                    <a:pt x="364" y="4"/>
                    <a:pt x="364" y="4"/>
                    <a:pt x="364" y="4"/>
                  </a:cubicBezTo>
                  <a:cubicBezTo>
                    <a:pt x="365" y="4"/>
                    <a:pt x="365" y="4"/>
                    <a:pt x="365" y="4"/>
                  </a:cubicBezTo>
                  <a:cubicBezTo>
                    <a:pt x="365" y="4"/>
                    <a:pt x="365" y="4"/>
                    <a:pt x="365" y="4"/>
                  </a:cubicBezTo>
                  <a:cubicBezTo>
                    <a:pt x="367" y="4"/>
                    <a:pt x="367" y="4"/>
                    <a:pt x="367" y="4"/>
                  </a:cubicBezTo>
                  <a:cubicBezTo>
                    <a:pt x="368" y="4"/>
                    <a:pt x="368" y="4"/>
                    <a:pt x="368" y="4"/>
                  </a:cubicBezTo>
                  <a:cubicBezTo>
                    <a:pt x="369" y="5"/>
                    <a:pt x="369" y="5"/>
                    <a:pt x="369" y="5"/>
                  </a:cubicBezTo>
                  <a:cubicBezTo>
                    <a:pt x="369" y="5"/>
                    <a:pt x="369" y="5"/>
                    <a:pt x="369" y="5"/>
                  </a:cubicBezTo>
                  <a:cubicBezTo>
                    <a:pt x="368" y="5"/>
                    <a:pt x="368" y="5"/>
                    <a:pt x="368" y="5"/>
                  </a:cubicBezTo>
                  <a:cubicBezTo>
                    <a:pt x="368" y="6"/>
                    <a:pt x="368" y="6"/>
                    <a:pt x="368" y="6"/>
                  </a:cubicBezTo>
                  <a:cubicBezTo>
                    <a:pt x="368" y="6"/>
                    <a:pt x="368" y="6"/>
                    <a:pt x="368" y="6"/>
                  </a:cubicBezTo>
                  <a:cubicBezTo>
                    <a:pt x="368" y="7"/>
                    <a:pt x="368" y="7"/>
                    <a:pt x="368" y="7"/>
                  </a:cubicBezTo>
                  <a:cubicBezTo>
                    <a:pt x="369" y="7"/>
                    <a:pt x="369" y="7"/>
                    <a:pt x="369" y="7"/>
                  </a:cubicBezTo>
                  <a:cubicBezTo>
                    <a:pt x="370" y="6"/>
                    <a:pt x="370" y="6"/>
                    <a:pt x="370" y="6"/>
                  </a:cubicBezTo>
                  <a:cubicBezTo>
                    <a:pt x="370" y="7"/>
                    <a:pt x="370" y="7"/>
                    <a:pt x="370" y="7"/>
                  </a:cubicBezTo>
                  <a:cubicBezTo>
                    <a:pt x="370" y="7"/>
                    <a:pt x="370" y="7"/>
                    <a:pt x="370" y="7"/>
                  </a:cubicBezTo>
                  <a:cubicBezTo>
                    <a:pt x="371" y="7"/>
                    <a:pt x="371" y="7"/>
                    <a:pt x="371" y="7"/>
                  </a:cubicBezTo>
                  <a:cubicBezTo>
                    <a:pt x="372" y="6"/>
                    <a:pt x="372" y="6"/>
                    <a:pt x="372" y="6"/>
                  </a:cubicBezTo>
                  <a:cubicBezTo>
                    <a:pt x="372" y="7"/>
                    <a:pt x="372" y="7"/>
                    <a:pt x="372" y="7"/>
                  </a:cubicBezTo>
                  <a:cubicBezTo>
                    <a:pt x="372" y="8"/>
                    <a:pt x="372" y="8"/>
                    <a:pt x="372" y="8"/>
                  </a:cubicBezTo>
                  <a:cubicBezTo>
                    <a:pt x="372" y="8"/>
                    <a:pt x="372" y="8"/>
                    <a:pt x="372" y="8"/>
                  </a:cubicBezTo>
                  <a:cubicBezTo>
                    <a:pt x="373" y="8"/>
                    <a:pt x="373" y="8"/>
                    <a:pt x="373" y="8"/>
                  </a:cubicBezTo>
                  <a:cubicBezTo>
                    <a:pt x="373" y="8"/>
                    <a:pt x="373" y="8"/>
                    <a:pt x="373" y="8"/>
                  </a:cubicBezTo>
                  <a:cubicBezTo>
                    <a:pt x="374" y="7"/>
                    <a:pt x="374" y="7"/>
                    <a:pt x="374" y="7"/>
                  </a:cubicBezTo>
                  <a:cubicBezTo>
                    <a:pt x="374" y="7"/>
                    <a:pt x="374" y="7"/>
                    <a:pt x="374" y="7"/>
                  </a:cubicBezTo>
                  <a:cubicBezTo>
                    <a:pt x="374" y="8"/>
                    <a:pt x="374" y="8"/>
                    <a:pt x="374" y="8"/>
                  </a:cubicBezTo>
                  <a:cubicBezTo>
                    <a:pt x="376" y="9"/>
                    <a:pt x="376" y="9"/>
                    <a:pt x="376" y="9"/>
                  </a:cubicBezTo>
                  <a:cubicBezTo>
                    <a:pt x="377" y="9"/>
                    <a:pt x="377" y="9"/>
                    <a:pt x="377" y="9"/>
                  </a:cubicBezTo>
                  <a:cubicBezTo>
                    <a:pt x="377" y="9"/>
                    <a:pt x="377" y="9"/>
                    <a:pt x="377" y="9"/>
                  </a:cubicBezTo>
                  <a:cubicBezTo>
                    <a:pt x="377" y="10"/>
                    <a:pt x="377" y="10"/>
                    <a:pt x="377" y="10"/>
                  </a:cubicBezTo>
                  <a:cubicBezTo>
                    <a:pt x="375" y="10"/>
                    <a:pt x="375" y="10"/>
                    <a:pt x="375" y="10"/>
                  </a:cubicBezTo>
                  <a:cubicBezTo>
                    <a:pt x="374" y="11"/>
                    <a:pt x="374" y="11"/>
                    <a:pt x="374" y="11"/>
                  </a:cubicBezTo>
                  <a:cubicBezTo>
                    <a:pt x="373" y="12"/>
                    <a:pt x="373" y="12"/>
                    <a:pt x="373" y="12"/>
                  </a:cubicBezTo>
                  <a:cubicBezTo>
                    <a:pt x="372" y="12"/>
                    <a:pt x="372" y="12"/>
                    <a:pt x="372" y="12"/>
                  </a:cubicBezTo>
                  <a:cubicBezTo>
                    <a:pt x="371" y="12"/>
                    <a:pt x="371" y="12"/>
                    <a:pt x="371" y="12"/>
                  </a:cubicBezTo>
                  <a:cubicBezTo>
                    <a:pt x="370" y="12"/>
                    <a:pt x="370" y="12"/>
                    <a:pt x="370" y="12"/>
                  </a:cubicBezTo>
                  <a:cubicBezTo>
                    <a:pt x="370" y="12"/>
                    <a:pt x="370" y="12"/>
                    <a:pt x="370" y="12"/>
                  </a:cubicBezTo>
                  <a:cubicBezTo>
                    <a:pt x="369" y="13"/>
                    <a:pt x="369" y="13"/>
                    <a:pt x="369" y="13"/>
                  </a:cubicBezTo>
                  <a:cubicBezTo>
                    <a:pt x="371" y="13"/>
                    <a:pt x="371" y="13"/>
                    <a:pt x="371" y="13"/>
                  </a:cubicBezTo>
                  <a:cubicBezTo>
                    <a:pt x="372" y="13"/>
                    <a:pt x="372" y="13"/>
                    <a:pt x="372" y="13"/>
                  </a:cubicBezTo>
                  <a:cubicBezTo>
                    <a:pt x="373" y="13"/>
                    <a:pt x="373" y="13"/>
                    <a:pt x="373" y="13"/>
                  </a:cubicBezTo>
                  <a:cubicBezTo>
                    <a:pt x="374" y="13"/>
                    <a:pt x="374" y="13"/>
                    <a:pt x="374" y="13"/>
                  </a:cubicBezTo>
                  <a:cubicBezTo>
                    <a:pt x="374" y="12"/>
                    <a:pt x="374" y="12"/>
                    <a:pt x="374" y="12"/>
                  </a:cubicBezTo>
                  <a:cubicBezTo>
                    <a:pt x="375" y="12"/>
                    <a:pt x="375" y="12"/>
                    <a:pt x="375" y="12"/>
                  </a:cubicBezTo>
                  <a:cubicBezTo>
                    <a:pt x="375" y="12"/>
                    <a:pt x="375" y="12"/>
                    <a:pt x="375" y="12"/>
                  </a:cubicBezTo>
                  <a:cubicBezTo>
                    <a:pt x="376" y="11"/>
                    <a:pt x="376" y="11"/>
                    <a:pt x="376" y="11"/>
                  </a:cubicBezTo>
                  <a:cubicBezTo>
                    <a:pt x="377" y="11"/>
                    <a:pt x="377" y="11"/>
                    <a:pt x="377" y="11"/>
                  </a:cubicBezTo>
                  <a:cubicBezTo>
                    <a:pt x="378" y="11"/>
                    <a:pt x="378" y="11"/>
                    <a:pt x="378" y="11"/>
                  </a:cubicBezTo>
                  <a:cubicBezTo>
                    <a:pt x="378" y="11"/>
                    <a:pt x="378" y="11"/>
                    <a:pt x="378" y="11"/>
                  </a:cubicBezTo>
                  <a:cubicBezTo>
                    <a:pt x="378" y="12"/>
                    <a:pt x="378" y="12"/>
                    <a:pt x="378" y="12"/>
                  </a:cubicBezTo>
                  <a:cubicBezTo>
                    <a:pt x="378" y="13"/>
                    <a:pt x="378" y="13"/>
                    <a:pt x="378" y="13"/>
                  </a:cubicBezTo>
                  <a:cubicBezTo>
                    <a:pt x="379" y="12"/>
                    <a:pt x="379" y="12"/>
                    <a:pt x="379" y="12"/>
                  </a:cubicBezTo>
                  <a:cubicBezTo>
                    <a:pt x="379" y="12"/>
                    <a:pt x="379" y="12"/>
                    <a:pt x="379" y="12"/>
                  </a:cubicBezTo>
                  <a:cubicBezTo>
                    <a:pt x="380" y="11"/>
                    <a:pt x="380" y="11"/>
                    <a:pt x="380" y="11"/>
                  </a:cubicBezTo>
                  <a:cubicBezTo>
                    <a:pt x="380" y="11"/>
                    <a:pt x="380" y="11"/>
                    <a:pt x="380" y="11"/>
                  </a:cubicBezTo>
                  <a:cubicBezTo>
                    <a:pt x="380" y="12"/>
                    <a:pt x="380" y="12"/>
                    <a:pt x="380" y="12"/>
                  </a:cubicBezTo>
                  <a:cubicBezTo>
                    <a:pt x="380" y="12"/>
                    <a:pt x="380" y="12"/>
                    <a:pt x="380" y="12"/>
                  </a:cubicBezTo>
                  <a:cubicBezTo>
                    <a:pt x="380" y="13"/>
                    <a:pt x="380" y="13"/>
                    <a:pt x="380" y="13"/>
                  </a:cubicBezTo>
                  <a:cubicBezTo>
                    <a:pt x="380" y="13"/>
                    <a:pt x="380" y="13"/>
                    <a:pt x="380" y="13"/>
                  </a:cubicBezTo>
                  <a:cubicBezTo>
                    <a:pt x="381" y="13"/>
                    <a:pt x="381" y="13"/>
                    <a:pt x="381" y="13"/>
                  </a:cubicBezTo>
                  <a:cubicBezTo>
                    <a:pt x="381" y="13"/>
                    <a:pt x="381" y="13"/>
                    <a:pt x="381" y="13"/>
                  </a:cubicBezTo>
                  <a:cubicBezTo>
                    <a:pt x="381" y="12"/>
                    <a:pt x="381" y="12"/>
                    <a:pt x="381" y="12"/>
                  </a:cubicBezTo>
                  <a:cubicBezTo>
                    <a:pt x="382" y="12"/>
                    <a:pt x="382" y="12"/>
                    <a:pt x="382" y="12"/>
                  </a:cubicBezTo>
                  <a:cubicBezTo>
                    <a:pt x="383" y="12"/>
                    <a:pt x="383" y="12"/>
                    <a:pt x="383" y="12"/>
                  </a:cubicBezTo>
                  <a:cubicBezTo>
                    <a:pt x="382" y="14"/>
                    <a:pt x="382" y="14"/>
                    <a:pt x="382" y="14"/>
                  </a:cubicBezTo>
                  <a:cubicBezTo>
                    <a:pt x="382" y="14"/>
                    <a:pt x="382" y="14"/>
                    <a:pt x="382" y="14"/>
                  </a:cubicBezTo>
                  <a:cubicBezTo>
                    <a:pt x="382" y="14"/>
                    <a:pt x="382" y="14"/>
                    <a:pt x="382" y="14"/>
                  </a:cubicBezTo>
                  <a:cubicBezTo>
                    <a:pt x="382" y="15"/>
                    <a:pt x="382" y="15"/>
                    <a:pt x="382" y="15"/>
                  </a:cubicBezTo>
                  <a:cubicBezTo>
                    <a:pt x="382" y="16"/>
                    <a:pt x="382" y="16"/>
                    <a:pt x="382" y="16"/>
                  </a:cubicBezTo>
                  <a:cubicBezTo>
                    <a:pt x="382" y="17"/>
                    <a:pt x="382" y="17"/>
                    <a:pt x="382" y="17"/>
                  </a:cubicBezTo>
                  <a:cubicBezTo>
                    <a:pt x="381" y="17"/>
                    <a:pt x="381" y="17"/>
                    <a:pt x="381" y="17"/>
                  </a:cubicBezTo>
                  <a:cubicBezTo>
                    <a:pt x="380" y="18"/>
                    <a:pt x="380" y="18"/>
                    <a:pt x="380" y="18"/>
                  </a:cubicBezTo>
                  <a:cubicBezTo>
                    <a:pt x="381" y="19"/>
                    <a:pt x="381" y="19"/>
                    <a:pt x="381" y="19"/>
                  </a:cubicBezTo>
                  <a:cubicBezTo>
                    <a:pt x="381" y="19"/>
                    <a:pt x="381" y="19"/>
                    <a:pt x="381" y="19"/>
                  </a:cubicBezTo>
                  <a:cubicBezTo>
                    <a:pt x="382" y="18"/>
                    <a:pt x="382" y="18"/>
                    <a:pt x="382" y="18"/>
                  </a:cubicBezTo>
                  <a:cubicBezTo>
                    <a:pt x="383" y="18"/>
                    <a:pt x="383" y="18"/>
                    <a:pt x="383" y="18"/>
                  </a:cubicBezTo>
                  <a:cubicBezTo>
                    <a:pt x="383" y="18"/>
                    <a:pt x="383" y="18"/>
                    <a:pt x="383" y="18"/>
                  </a:cubicBezTo>
                  <a:cubicBezTo>
                    <a:pt x="383" y="18"/>
                    <a:pt x="383" y="18"/>
                    <a:pt x="383" y="18"/>
                  </a:cubicBezTo>
                  <a:cubicBezTo>
                    <a:pt x="384" y="18"/>
                    <a:pt x="384" y="18"/>
                    <a:pt x="384" y="18"/>
                  </a:cubicBezTo>
                  <a:cubicBezTo>
                    <a:pt x="385" y="19"/>
                    <a:pt x="385" y="19"/>
                    <a:pt x="385" y="19"/>
                  </a:cubicBezTo>
                  <a:cubicBezTo>
                    <a:pt x="385" y="20"/>
                    <a:pt x="385" y="20"/>
                    <a:pt x="385" y="20"/>
                  </a:cubicBezTo>
                  <a:cubicBezTo>
                    <a:pt x="385" y="22"/>
                    <a:pt x="385" y="22"/>
                    <a:pt x="385" y="22"/>
                  </a:cubicBezTo>
                  <a:cubicBezTo>
                    <a:pt x="384" y="24"/>
                    <a:pt x="384" y="24"/>
                    <a:pt x="384" y="24"/>
                  </a:cubicBezTo>
                  <a:cubicBezTo>
                    <a:pt x="382" y="25"/>
                    <a:pt x="382" y="25"/>
                    <a:pt x="382" y="25"/>
                  </a:cubicBezTo>
                  <a:cubicBezTo>
                    <a:pt x="382" y="25"/>
                    <a:pt x="382" y="25"/>
                    <a:pt x="382" y="25"/>
                  </a:cubicBezTo>
                  <a:cubicBezTo>
                    <a:pt x="381" y="25"/>
                    <a:pt x="381" y="25"/>
                    <a:pt x="381" y="25"/>
                  </a:cubicBezTo>
                  <a:cubicBezTo>
                    <a:pt x="380" y="25"/>
                    <a:pt x="380" y="25"/>
                    <a:pt x="380" y="25"/>
                  </a:cubicBezTo>
                  <a:cubicBezTo>
                    <a:pt x="380" y="26"/>
                    <a:pt x="380" y="26"/>
                    <a:pt x="380" y="26"/>
                  </a:cubicBezTo>
                  <a:cubicBezTo>
                    <a:pt x="379" y="26"/>
                    <a:pt x="379" y="26"/>
                    <a:pt x="379" y="26"/>
                  </a:cubicBezTo>
                  <a:cubicBezTo>
                    <a:pt x="377" y="27"/>
                    <a:pt x="377" y="27"/>
                    <a:pt x="377" y="27"/>
                  </a:cubicBezTo>
                  <a:cubicBezTo>
                    <a:pt x="376" y="28"/>
                    <a:pt x="376" y="28"/>
                    <a:pt x="376" y="28"/>
                  </a:cubicBezTo>
                  <a:cubicBezTo>
                    <a:pt x="375" y="28"/>
                    <a:pt x="375" y="28"/>
                    <a:pt x="375" y="28"/>
                  </a:cubicBezTo>
                  <a:cubicBezTo>
                    <a:pt x="374" y="29"/>
                    <a:pt x="374" y="29"/>
                    <a:pt x="374" y="29"/>
                  </a:cubicBezTo>
                  <a:cubicBezTo>
                    <a:pt x="372" y="29"/>
                    <a:pt x="372" y="29"/>
                    <a:pt x="372" y="29"/>
                  </a:cubicBezTo>
                  <a:cubicBezTo>
                    <a:pt x="372" y="28"/>
                    <a:pt x="372" y="28"/>
                    <a:pt x="372" y="28"/>
                  </a:cubicBezTo>
                  <a:cubicBezTo>
                    <a:pt x="371" y="29"/>
                    <a:pt x="371" y="29"/>
                    <a:pt x="371" y="29"/>
                  </a:cubicBezTo>
                  <a:cubicBezTo>
                    <a:pt x="371" y="29"/>
                    <a:pt x="371" y="29"/>
                    <a:pt x="371" y="29"/>
                  </a:cubicBezTo>
                  <a:cubicBezTo>
                    <a:pt x="370" y="28"/>
                    <a:pt x="370" y="28"/>
                    <a:pt x="370" y="28"/>
                  </a:cubicBezTo>
                  <a:cubicBezTo>
                    <a:pt x="369" y="28"/>
                    <a:pt x="369" y="28"/>
                    <a:pt x="369" y="28"/>
                  </a:cubicBezTo>
                  <a:cubicBezTo>
                    <a:pt x="368" y="28"/>
                    <a:pt x="368" y="28"/>
                    <a:pt x="368" y="28"/>
                  </a:cubicBezTo>
                  <a:cubicBezTo>
                    <a:pt x="368" y="28"/>
                    <a:pt x="368" y="28"/>
                    <a:pt x="368" y="28"/>
                  </a:cubicBezTo>
                  <a:cubicBezTo>
                    <a:pt x="369" y="28"/>
                    <a:pt x="369" y="28"/>
                    <a:pt x="369" y="28"/>
                  </a:cubicBezTo>
                  <a:cubicBezTo>
                    <a:pt x="369" y="29"/>
                    <a:pt x="369" y="29"/>
                    <a:pt x="369" y="29"/>
                  </a:cubicBezTo>
                  <a:cubicBezTo>
                    <a:pt x="368" y="29"/>
                    <a:pt x="368" y="29"/>
                    <a:pt x="368" y="29"/>
                  </a:cubicBezTo>
                  <a:cubicBezTo>
                    <a:pt x="367" y="29"/>
                    <a:pt x="367" y="29"/>
                    <a:pt x="367" y="29"/>
                  </a:cubicBezTo>
                  <a:cubicBezTo>
                    <a:pt x="367" y="29"/>
                    <a:pt x="367" y="29"/>
                    <a:pt x="367" y="29"/>
                  </a:cubicBezTo>
                  <a:cubicBezTo>
                    <a:pt x="366" y="29"/>
                    <a:pt x="366" y="29"/>
                    <a:pt x="366" y="29"/>
                  </a:cubicBezTo>
                  <a:cubicBezTo>
                    <a:pt x="364" y="28"/>
                    <a:pt x="364" y="28"/>
                    <a:pt x="364" y="28"/>
                  </a:cubicBezTo>
                  <a:cubicBezTo>
                    <a:pt x="364" y="28"/>
                    <a:pt x="364" y="28"/>
                    <a:pt x="364" y="28"/>
                  </a:cubicBezTo>
                  <a:cubicBezTo>
                    <a:pt x="363" y="28"/>
                    <a:pt x="363" y="28"/>
                    <a:pt x="363" y="28"/>
                  </a:cubicBezTo>
                  <a:cubicBezTo>
                    <a:pt x="363" y="28"/>
                    <a:pt x="363" y="28"/>
                    <a:pt x="363" y="28"/>
                  </a:cubicBezTo>
                  <a:cubicBezTo>
                    <a:pt x="362" y="27"/>
                    <a:pt x="362" y="27"/>
                    <a:pt x="362" y="27"/>
                  </a:cubicBezTo>
                  <a:cubicBezTo>
                    <a:pt x="361" y="26"/>
                    <a:pt x="361" y="26"/>
                    <a:pt x="361" y="26"/>
                  </a:cubicBezTo>
                  <a:cubicBezTo>
                    <a:pt x="361" y="27"/>
                    <a:pt x="361" y="27"/>
                    <a:pt x="361" y="27"/>
                  </a:cubicBezTo>
                  <a:cubicBezTo>
                    <a:pt x="362" y="28"/>
                    <a:pt x="362" y="28"/>
                    <a:pt x="362" y="28"/>
                  </a:cubicBezTo>
                  <a:cubicBezTo>
                    <a:pt x="362" y="28"/>
                    <a:pt x="362" y="28"/>
                    <a:pt x="362" y="28"/>
                  </a:cubicBezTo>
                  <a:cubicBezTo>
                    <a:pt x="361" y="28"/>
                    <a:pt x="361" y="28"/>
                    <a:pt x="361" y="28"/>
                  </a:cubicBezTo>
                  <a:cubicBezTo>
                    <a:pt x="360" y="28"/>
                    <a:pt x="360" y="28"/>
                    <a:pt x="360" y="28"/>
                  </a:cubicBezTo>
                  <a:cubicBezTo>
                    <a:pt x="361" y="28"/>
                    <a:pt x="361" y="28"/>
                    <a:pt x="361" y="28"/>
                  </a:cubicBezTo>
                  <a:cubicBezTo>
                    <a:pt x="363" y="29"/>
                    <a:pt x="363" y="29"/>
                    <a:pt x="363" y="29"/>
                  </a:cubicBezTo>
                  <a:cubicBezTo>
                    <a:pt x="365" y="29"/>
                    <a:pt x="365" y="29"/>
                    <a:pt x="365" y="29"/>
                  </a:cubicBezTo>
                  <a:cubicBezTo>
                    <a:pt x="366" y="30"/>
                    <a:pt x="366" y="30"/>
                    <a:pt x="366" y="30"/>
                  </a:cubicBezTo>
                  <a:cubicBezTo>
                    <a:pt x="365" y="30"/>
                    <a:pt x="365" y="30"/>
                    <a:pt x="365" y="30"/>
                  </a:cubicBezTo>
                  <a:cubicBezTo>
                    <a:pt x="361" y="32"/>
                    <a:pt x="361" y="32"/>
                    <a:pt x="361" y="32"/>
                  </a:cubicBezTo>
                  <a:cubicBezTo>
                    <a:pt x="359" y="32"/>
                    <a:pt x="359" y="32"/>
                    <a:pt x="359" y="32"/>
                  </a:cubicBezTo>
                  <a:cubicBezTo>
                    <a:pt x="358" y="32"/>
                    <a:pt x="358" y="32"/>
                    <a:pt x="358" y="32"/>
                  </a:cubicBezTo>
                  <a:cubicBezTo>
                    <a:pt x="356" y="32"/>
                    <a:pt x="356" y="32"/>
                    <a:pt x="356" y="32"/>
                  </a:cubicBezTo>
                  <a:cubicBezTo>
                    <a:pt x="355" y="32"/>
                    <a:pt x="355" y="32"/>
                    <a:pt x="355" y="32"/>
                  </a:cubicBezTo>
                  <a:cubicBezTo>
                    <a:pt x="355" y="32"/>
                    <a:pt x="355" y="32"/>
                    <a:pt x="355" y="32"/>
                  </a:cubicBezTo>
                  <a:cubicBezTo>
                    <a:pt x="354" y="32"/>
                    <a:pt x="354" y="32"/>
                    <a:pt x="354" y="32"/>
                  </a:cubicBezTo>
                  <a:cubicBezTo>
                    <a:pt x="354" y="32"/>
                    <a:pt x="354" y="32"/>
                    <a:pt x="354" y="32"/>
                  </a:cubicBezTo>
                  <a:cubicBezTo>
                    <a:pt x="353" y="32"/>
                    <a:pt x="353" y="32"/>
                    <a:pt x="353" y="32"/>
                  </a:cubicBezTo>
                  <a:cubicBezTo>
                    <a:pt x="352" y="33"/>
                    <a:pt x="352" y="33"/>
                    <a:pt x="352" y="33"/>
                  </a:cubicBezTo>
                  <a:cubicBezTo>
                    <a:pt x="353" y="32"/>
                    <a:pt x="353" y="32"/>
                    <a:pt x="353" y="32"/>
                  </a:cubicBezTo>
                  <a:cubicBezTo>
                    <a:pt x="353" y="33"/>
                    <a:pt x="353" y="33"/>
                    <a:pt x="353" y="33"/>
                  </a:cubicBezTo>
                  <a:cubicBezTo>
                    <a:pt x="354" y="33"/>
                    <a:pt x="354" y="33"/>
                    <a:pt x="354" y="33"/>
                  </a:cubicBezTo>
                  <a:cubicBezTo>
                    <a:pt x="357" y="33"/>
                    <a:pt x="357" y="33"/>
                    <a:pt x="357" y="33"/>
                  </a:cubicBezTo>
                  <a:cubicBezTo>
                    <a:pt x="358" y="33"/>
                    <a:pt x="358" y="33"/>
                    <a:pt x="358" y="33"/>
                  </a:cubicBezTo>
                  <a:cubicBezTo>
                    <a:pt x="361" y="33"/>
                    <a:pt x="361" y="33"/>
                    <a:pt x="361" y="33"/>
                  </a:cubicBezTo>
                  <a:cubicBezTo>
                    <a:pt x="364" y="32"/>
                    <a:pt x="364" y="32"/>
                    <a:pt x="364" y="32"/>
                  </a:cubicBezTo>
                  <a:cubicBezTo>
                    <a:pt x="365" y="31"/>
                    <a:pt x="365" y="31"/>
                    <a:pt x="365" y="31"/>
                  </a:cubicBezTo>
                  <a:cubicBezTo>
                    <a:pt x="366" y="31"/>
                    <a:pt x="366" y="31"/>
                    <a:pt x="366" y="31"/>
                  </a:cubicBezTo>
                  <a:cubicBezTo>
                    <a:pt x="367" y="31"/>
                    <a:pt x="367" y="31"/>
                    <a:pt x="367" y="31"/>
                  </a:cubicBezTo>
                  <a:cubicBezTo>
                    <a:pt x="368" y="31"/>
                    <a:pt x="368" y="31"/>
                    <a:pt x="368" y="31"/>
                  </a:cubicBezTo>
                  <a:cubicBezTo>
                    <a:pt x="369" y="31"/>
                    <a:pt x="369" y="31"/>
                    <a:pt x="369" y="31"/>
                  </a:cubicBezTo>
                  <a:cubicBezTo>
                    <a:pt x="369" y="32"/>
                    <a:pt x="369" y="32"/>
                    <a:pt x="369" y="32"/>
                  </a:cubicBezTo>
                  <a:cubicBezTo>
                    <a:pt x="368" y="33"/>
                    <a:pt x="368" y="33"/>
                    <a:pt x="368" y="33"/>
                  </a:cubicBezTo>
                  <a:cubicBezTo>
                    <a:pt x="366" y="34"/>
                    <a:pt x="366" y="34"/>
                    <a:pt x="366" y="34"/>
                  </a:cubicBezTo>
                  <a:cubicBezTo>
                    <a:pt x="366" y="34"/>
                    <a:pt x="366" y="34"/>
                    <a:pt x="366" y="34"/>
                  </a:cubicBezTo>
                  <a:cubicBezTo>
                    <a:pt x="364" y="35"/>
                    <a:pt x="364" y="35"/>
                    <a:pt x="364" y="35"/>
                  </a:cubicBezTo>
                  <a:cubicBezTo>
                    <a:pt x="364" y="35"/>
                    <a:pt x="364" y="35"/>
                    <a:pt x="364" y="35"/>
                  </a:cubicBezTo>
                  <a:cubicBezTo>
                    <a:pt x="363" y="36"/>
                    <a:pt x="363" y="36"/>
                    <a:pt x="363" y="36"/>
                  </a:cubicBezTo>
                  <a:cubicBezTo>
                    <a:pt x="362" y="36"/>
                    <a:pt x="362" y="36"/>
                    <a:pt x="362" y="36"/>
                  </a:cubicBezTo>
                  <a:cubicBezTo>
                    <a:pt x="361" y="37"/>
                    <a:pt x="361" y="37"/>
                    <a:pt x="361" y="37"/>
                  </a:cubicBezTo>
                  <a:cubicBezTo>
                    <a:pt x="360" y="37"/>
                    <a:pt x="360" y="37"/>
                    <a:pt x="360" y="37"/>
                  </a:cubicBezTo>
                  <a:cubicBezTo>
                    <a:pt x="359" y="37"/>
                    <a:pt x="359" y="37"/>
                    <a:pt x="359" y="37"/>
                  </a:cubicBezTo>
                  <a:cubicBezTo>
                    <a:pt x="358" y="37"/>
                    <a:pt x="358" y="37"/>
                    <a:pt x="358" y="37"/>
                  </a:cubicBezTo>
                  <a:cubicBezTo>
                    <a:pt x="357" y="38"/>
                    <a:pt x="357" y="38"/>
                    <a:pt x="357" y="38"/>
                  </a:cubicBezTo>
                  <a:cubicBezTo>
                    <a:pt x="356" y="38"/>
                    <a:pt x="356" y="38"/>
                    <a:pt x="356" y="38"/>
                  </a:cubicBezTo>
                  <a:cubicBezTo>
                    <a:pt x="355" y="39"/>
                    <a:pt x="355" y="39"/>
                    <a:pt x="355" y="39"/>
                  </a:cubicBezTo>
                  <a:cubicBezTo>
                    <a:pt x="353" y="39"/>
                    <a:pt x="353" y="39"/>
                    <a:pt x="353" y="39"/>
                  </a:cubicBezTo>
                  <a:cubicBezTo>
                    <a:pt x="352" y="40"/>
                    <a:pt x="352" y="40"/>
                    <a:pt x="352" y="40"/>
                  </a:cubicBezTo>
                  <a:cubicBezTo>
                    <a:pt x="352" y="39"/>
                    <a:pt x="352" y="39"/>
                    <a:pt x="352" y="39"/>
                  </a:cubicBezTo>
                  <a:cubicBezTo>
                    <a:pt x="351" y="40"/>
                    <a:pt x="351" y="40"/>
                    <a:pt x="351" y="40"/>
                  </a:cubicBezTo>
                  <a:cubicBezTo>
                    <a:pt x="350" y="40"/>
                    <a:pt x="350" y="40"/>
                    <a:pt x="350" y="40"/>
                  </a:cubicBezTo>
                  <a:cubicBezTo>
                    <a:pt x="350" y="40"/>
                    <a:pt x="350" y="40"/>
                    <a:pt x="350" y="40"/>
                  </a:cubicBezTo>
                  <a:cubicBezTo>
                    <a:pt x="350" y="41"/>
                    <a:pt x="350" y="41"/>
                    <a:pt x="350" y="41"/>
                  </a:cubicBezTo>
                  <a:cubicBezTo>
                    <a:pt x="349" y="42"/>
                    <a:pt x="349" y="42"/>
                    <a:pt x="349" y="42"/>
                  </a:cubicBezTo>
                  <a:cubicBezTo>
                    <a:pt x="349" y="43"/>
                    <a:pt x="349" y="43"/>
                    <a:pt x="349" y="43"/>
                  </a:cubicBezTo>
                  <a:cubicBezTo>
                    <a:pt x="347" y="43"/>
                    <a:pt x="347" y="43"/>
                    <a:pt x="347" y="43"/>
                  </a:cubicBezTo>
                  <a:cubicBezTo>
                    <a:pt x="346" y="43"/>
                    <a:pt x="346" y="43"/>
                    <a:pt x="346" y="43"/>
                  </a:cubicBezTo>
                  <a:cubicBezTo>
                    <a:pt x="345" y="43"/>
                    <a:pt x="345" y="43"/>
                    <a:pt x="345" y="43"/>
                  </a:cubicBezTo>
                  <a:cubicBezTo>
                    <a:pt x="345" y="42"/>
                    <a:pt x="345" y="42"/>
                    <a:pt x="345" y="42"/>
                  </a:cubicBezTo>
                  <a:cubicBezTo>
                    <a:pt x="346" y="42"/>
                    <a:pt x="346" y="42"/>
                    <a:pt x="346" y="42"/>
                  </a:cubicBezTo>
                  <a:cubicBezTo>
                    <a:pt x="346" y="41"/>
                    <a:pt x="346" y="41"/>
                    <a:pt x="346" y="41"/>
                  </a:cubicBezTo>
                  <a:cubicBezTo>
                    <a:pt x="345" y="41"/>
                    <a:pt x="345" y="41"/>
                    <a:pt x="345" y="41"/>
                  </a:cubicBezTo>
                  <a:cubicBezTo>
                    <a:pt x="345" y="42"/>
                    <a:pt x="345" y="42"/>
                    <a:pt x="345" y="42"/>
                  </a:cubicBezTo>
                  <a:cubicBezTo>
                    <a:pt x="345" y="42"/>
                    <a:pt x="345" y="42"/>
                    <a:pt x="345" y="42"/>
                  </a:cubicBezTo>
                  <a:cubicBezTo>
                    <a:pt x="344" y="43"/>
                    <a:pt x="344" y="43"/>
                    <a:pt x="344" y="43"/>
                  </a:cubicBezTo>
                  <a:cubicBezTo>
                    <a:pt x="345" y="43"/>
                    <a:pt x="345" y="43"/>
                    <a:pt x="345" y="43"/>
                  </a:cubicBezTo>
                  <a:cubicBezTo>
                    <a:pt x="346" y="44"/>
                    <a:pt x="346" y="44"/>
                    <a:pt x="346" y="44"/>
                  </a:cubicBezTo>
                  <a:cubicBezTo>
                    <a:pt x="345" y="45"/>
                    <a:pt x="345" y="45"/>
                    <a:pt x="345" y="45"/>
                  </a:cubicBezTo>
                  <a:cubicBezTo>
                    <a:pt x="344" y="45"/>
                    <a:pt x="344" y="45"/>
                    <a:pt x="344" y="45"/>
                  </a:cubicBezTo>
                  <a:cubicBezTo>
                    <a:pt x="343" y="44"/>
                    <a:pt x="343" y="44"/>
                    <a:pt x="343" y="44"/>
                  </a:cubicBezTo>
                  <a:cubicBezTo>
                    <a:pt x="343" y="45"/>
                    <a:pt x="343" y="45"/>
                    <a:pt x="343" y="45"/>
                  </a:cubicBezTo>
                  <a:cubicBezTo>
                    <a:pt x="341" y="44"/>
                    <a:pt x="341" y="44"/>
                    <a:pt x="341" y="44"/>
                  </a:cubicBezTo>
                  <a:cubicBezTo>
                    <a:pt x="341" y="44"/>
                    <a:pt x="341" y="44"/>
                    <a:pt x="341" y="44"/>
                  </a:cubicBezTo>
                  <a:cubicBezTo>
                    <a:pt x="340" y="45"/>
                    <a:pt x="340" y="45"/>
                    <a:pt x="340" y="45"/>
                  </a:cubicBezTo>
                  <a:cubicBezTo>
                    <a:pt x="340" y="44"/>
                    <a:pt x="340" y="44"/>
                    <a:pt x="340" y="44"/>
                  </a:cubicBezTo>
                  <a:cubicBezTo>
                    <a:pt x="340" y="44"/>
                    <a:pt x="340" y="44"/>
                    <a:pt x="340" y="44"/>
                  </a:cubicBezTo>
                  <a:cubicBezTo>
                    <a:pt x="339" y="44"/>
                    <a:pt x="339" y="44"/>
                    <a:pt x="339" y="44"/>
                  </a:cubicBezTo>
                  <a:cubicBezTo>
                    <a:pt x="339" y="44"/>
                    <a:pt x="339" y="44"/>
                    <a:pt x="339" y="44"/>
                  </a:cubicBezTo>
                  <a:cubicBezTo>
                    <a:pt x="339" y="45"/>
                    <a:pt x="339" y="45"/>
                    <a:pt x="339" y="45"/>
                  </a:cubicBezTo>
                  <a:cubicBezTo>
                    <a:pt x="340" y="45"/>
                    <a:pt x="340" y="45"/>
                    <a:pt x="340" y="45"/>
                  </a:cubicBezTo>
                  <a:cubicBezTo>
                    <a:pt x="343" y="45"/>
                    <a:pt x="343" y="45"/>
                    <a:pt x="343" y="45"/>
                  </a:cubicBezTo>
                  <a:cubicBezTo>
                    <a:pt x="343" y="46"/>
                    <a:pt x="343" y="46"/>
                    <a:pt x="343" y="46"/>
                  </a:cubicBezTo>
                  <a:cubicBezTo>
                    <a:pt x="343" y="46"/>
                    <a:pt x="343" y="46"/>
                    <a:pt x="343" y="46"/>
                  </a:cubicBezTo>
                  <a:cubicBezTo>
                    <a:pt x="342" y="47"/>
                    <a:pt x="342" y="47"/>
                    <a:pt x="342" y="47"/>
                  </a:cubicBezTo>
                  <a:cubicBezTo>
                    <a:pt x="341" y="47"/>
                    <a:pt x="341" y="47"/>
                    <a:pt x="341" y="47"/>
                  </a:cubicBezTo>
                  <a:cubicBezTo>
                    <a:pt x="340" y="47"/>
                    <a:pt x="340" y="47"/>
                    <a:pt x="340" y="47"/>
                  </a:cubicBezTo>
                  <a:cubicBezTo>
                    <a:pt x="339" y="47"/>
                    <a:pt x="339" y="47"/>
                    <a:pt x="339" y="47"/>
                  </a:cubicBezTo>
                  <a:cubicBezTo>
                    <a:pt x="340" y="48"/>
                    <a:pt x="340" y="48"/>
                    <a:pt x="340" y="48"/>
                  </a:cubicBezTo>
                  <a:cubicBezTo>
                    <a:pt x="340" y="47"/>
                    <a:pt x="340" y="47"/>
                    <a:pt x="340" y="47"/>
                  </a:cubicBezTo>
                  <a:cubicBezTo>
                    <a:pt x="341" y="48"/>
                    <a:pt x="341" y="48"/>
                    <a:pt x="341" y="48"/>
                  </a:cubicBezTo>
                  <a:cubicBezTo>
                    <a:pt x="341" y="48"/>
                    <a:pt x="341" y="48"/>
                    <a:pt x="341" y="48"/>
                  </a:cubicBezTo>
                  <a:cubicBezTo>
                    <a:pt x="339" y="50"/>
                    <a:pt x="339" y="50"/>
                    <a:pt x="339" y="50"/>
                  </a:cubicBezTo>
                  <a:cubicBezTo>
                    <a:pt x="338" y="50"/>
                    <a:pt x="338" y="50"/>
                    <a:pt x="338" y="50"/>
                  </a:cubicBezTo>
                  <a:cubicBezTo>
                    <a:pt x="336" y="49"/>
                    <a:pt x="336" y="49"/>
                    <a:pt x="336" y="49"/>
                  </a:cubicBezTo>
                  <a:cubicBezTo>
                    <a:pt x="336" y="49"/>
                    <a:pt x="336" y="49"/>
                    <a:pt x="336" y="49"/>
                  </a:cubicBezTo>
                  <a:cubicBezTo>
                    <a:pt x="335" y="49"/>
                    <a:pt x="335" y="49"/>
                    <a:pt x="335" y="49"/>
                  </a:cubicBezTo>
                  <a:cubicBezTo>
                    <a:pt x="334" y="49"/>
                    <a:pt x="334" y="49"/>
                    <a:pt x="334" y="49"/>
                  </a:cubicBezTo>
                  <a:cubicBezTo>
                    <a:pt x="334" y="47"/>
                    <a:pt x="334" y="47"/>
                    <a:pt x="334" y="47"/>
                  </a:cubicBezTo>
                  <a:cubicBezTo>
                    <a:pt x="333" y="47"/>
                    <a:pt x="333" y="47"/>
                    <a:pt x="333" y="47"/>
                  </a:cubicBezTo>
                  <a:cubicBezTo>
                    <a:pt x="333" y="47"/>
                    <a:pt x="333" y="47"/>
                    <a:pt x="333" y="47"/>
                  </a:cubicBezTo>
                  <a:cubicBezTo>
                    <a:pt x="333" y="46"/>
                    <a:pt x="333" y="46"/>
                    <a:pt x="333" y="46"/>
                  </a:cubicBezTo>
                  <a:cubicBezTo>
                    <a:pt x="332" y="46"/>
                    <a:pt x="332" y="46"/>
                    <a:pt x="332" y="46"/>
                  </a:cubicBezTo>
                  <a:cubicBezTo>
                    <a:pt x="332" y="46"/>
                    <a:pt x="332" y="46"/>
                    <a:pt x="332" y="46"/>
                  </a:cubicBezTo>
                  <a:cubicBezTo>
                    <a:pt x="331" y="46"/>
                    <a:pt x="331" y="46"/>
                    <a:pt x="331" y="46"/>
                  </a:cubicBezTo>
                  <a:cubicBezTo>
                    <a:pt x="330" y="46"/>
                    <a:pt x="330" y="46"/>
                    <a:pt x="330" y="46"/>
                  </a:cubicBezTo>
                  <a:cubicBezTo>
                    <a:pt x="329" y="46"/>
                    <a:pt x="329" y="46"/>
                    <a:pt x="329" y="46"/>
                  </a:cubicBezTo>
                  <a:cubicBezTo>
                    <a:pt x="330" y="46"/>
                    <a:pt x="330" y="46"/>
                    <a:pt x="330" y="46"/>
                  </a:cubicBezTo>
                  <a:cubicBezTo>
                    <a:pt x="330" y="46"/>
                    <a:pt x="330" y="46"/>
                    <a:pt x="330" y="46"/>
                  </a:cubicBezTo>
                  <a:cubicBezTo>
                    <a:pt x="331" y="46"/>
                    <a:pt x="331" y="46"/>
                    <a:pt x="331" y="46"/>
                  </a:cubicBezTo>
                  <a:cubicBezTo>
                    <a:pt x="333" y="48"/>
                    <a:pt x="333" y="48"/>
                    <a:pt x="333" y="48"/>
                  </a:cubicBezTo>
                  <a:cubicBezTo>
                    <a:pt x="333" y="50"/>
                    <a:pt x="333" y="50"/>
                    <a:pt x="333" y="50"/>
                  </a:cubicBezTo>
                  <a:cubicBezTo>
                    <a:pt x="333" y="51"/>
                    <a:pt x="333" y="51"/>
                    <a:pt x="333" y="51"/>
                  </a:cubicBezTo>
                  <a:cubicBezTo>
                    <a:pt x="332" y="50"/>
                    <a:pt x="332" y="50"/>
                    <a:pt x="332" y="50"/>
                  </a:cubicBezTo>
                  <a:cubicBezTo>
                    <a:pt x="331" y="50"/>
                    <a:pt x="331" y="50"/>
                    <a:pt x="331" y="50"/>
                  </a:cubicBezTo>
                  <a:cubicBezTo>
                    <a:pt x="330" y="50"/>
                    <a:pt x="330" y="50"/>
                    <a:pt x="330" y="50"/>
                  </a:cubicBezTo>
                  <a:cubicBezTo>
                    <a:pt x="330" y="50"/>
                    <a:pt x="330" y="50"/>
                    <a:pt x="330" y="50"/>
                  </a:cubicBezTo>
                  <a:cubicBezTo>
                    <a:pt x="330" y="51"/>
                    <a:pt x="330" y="51"/>
                    <a:pt x="330" y="51"/>
                  </a:cubicBezTo>
                  <a:cubicBezTo>
                    <a:pt x="329" y="50"/>
                    <a:pt x="329" y="50"/>
                    <a:pt x="329" y="50"/>
                  </a:cubicBezTo>
                  <a:cubicBezTo>
                    <a:pt x="328" y="50"/>
                    <a:pt x="328" y="50"/>
                    <a:pt x="328" y="50"/>
                  </a:cubicBezTo>
                  <a:cubicBezTo>
                    <a:pt x="328" y="51"/>
                    <a:pt x="328" y="51"/>
                    <a:pt x="328" y="51"/>
                  </a:cubicBezTo>
                  <a:cubicBezTo>
                    <a:pt x="327" y="51"/>
                    <a:pt x="327" y="51"/>
                    <a:pt x="327" y="51"/>
                  </a:cubicBezTo>
                  <a:cubicBezTo>
                    <a:pt x="327" y="50"/>
                    <a:pt x="327" y="50"/>
                    <a:pt x="327" y="50"/>
                  </a:cubicBezTo>
                  <a:cubicBezTo>
                    <a:pt x="326" y="50"/>
                    <a:pt x="326" y="50"/>
                    <a:pt x="326" y="50"/>
                  </a:cubicBezTo>
                  <a:cubicBezTo>
                    <a:pt x="326" y="49"/>
                    <a:pt x="326" y="49"/>
                    <a:pt x="326" y="49"/>
                  </a:cubicBezTo>
                  <a:cubicBezTo>
                    <a:pt x="325" y="49"/>
                    <a:pt x="325" y="49"/>
                    <a:pt x="325" y="49"/>
                  </a:cubicBezTo>
                  <a:cubicBezTo>
                    <a:pt x="325" y="48"/>
                    <a:pt x="325" y="48"/>
                    <a:pt x="325" y="48"/>
                  </a:cubicBezTo>
                  <a:cubicBezTo>
                    <a:pt x="324" y="48"/>
                    <a:pt x="324" y="48"/>
                    <a:pt x="324" y="48"/>
                  </a:cubicBezTo>
                  <a:cubicBezTo>
                    <a:pt x="323" y="48"/>
                    <a:pt x="323" y="48"/>
                    <a:pt x="323" y="48"/>
                  </a:cubicBezTo>
                  <a:cubicBezTo>
                    <a:pt x="323" y="47"/>
                    <a:pt x="323" y="47"/>
                    <a:pt x="323" y="47"/>
                  </a:cubicBezTo>
                  <a:cubicBezTo>
                    <a:pt x="322" y="48"/>
                    <a:pt x="322" y="48"/>
                    <a:pt x="322" y="48"/>
                  </a:cubicBezTo>
                  <a:cubicBezTo>
                    <a:pt x="322" y="48"/>
                    <a:pt x="322" y="48"/>
                    <a:pt x="322" y="48"/>
                  </a:cubicBezTo>
                  <a:cubicBezTo>
                    <a:pt x="323" y="49"/>
                    <a:pt x="323" y="49"/>
                    <a:pt x="323" y="49"/>
                  </a:cubicBezTo>
                  <a:cubicBezTo>
                    <a:pt x="324" y="49"/>
                    <a:pt x="324" y="49"/>
                    <a:pt x="324" y="49"/>
                  </a:cubicBezTo>
                  <a:cubicBezTo>
                    <a:pt x="325" y="50"/>
                    <a:pt x="325" y="50"/>
                    <a:pt x="325" y="50"/>
                  </a:cubicBezTo>
                  <a:cubicBezTo>
                    <a:pt x="325" y="51"/>
                    <a:pt x="325" y="51"/>
                    <a:pt x="325" y="51"/>
                  </a:cubicBezTo>
                  <a:cubicBezTo>
                    <a:pt x="323" y="50"/>
                    <a:pt x="323" y="50"/>
                    <a:pt x="323" y="50"/>
                  </a:cubicBezTo>
                  <a:cubicBezTo>
                    <a:pt x="322" y="50"/>
                    <a:pt x="322" y="50"/>
                    <a:pt x="322" y="50"/>
                  </a:cubicBezTo>
                  <a:cubicBezTo>
                    <a:pt x="322" y="49"/>
                    <a:pt x="322" y="49"/>
                    <a:pt x="322" y="49"/>
                  </a:cubicBezTo>
                  <a:cubicBezTo>
                    <a:pt x="321" y="49"/>
                    <a:pt x="321" y="49"/>
                    <a:pt x="321" y="49"/>
                  </a:cubicBezTo>
                  <a:cubicBezTo>
                    <a:pt x="321" y="49"/>
                    <a:pt x="321" y="49"/>
                    <a:pt x="321" y="49"/>
                  </a:cubicBezTo>
                  <a:cubicBezTo>
                    <a:pt x="321" y="49"/>
                    <a:pt x="321" y="49"/>
                    <a:pt x="321" y="49"/>
                  </a:cubicBezTo>
                  <a:cubicBezTo>
                    <a:pt x="321" y="50"/>
                    <a:pt x="321" y="50"/>
                    <a:pt x="321" y="50"/>
                  </a:cubicBezTo>
                  <a:cubicBezTo>
                    <a:pt x="320" y="50"/>
                    <a:pt x="320" y="50"/>
                    <a:pt x="320" y="50"/>
                  </a:cubicBezTo>
                  <a:cubicBezTo>
                    <a:pt x="320" y="49"/>
                    <a:pt x="320" y="49"/>
                    <a:pt x="320" y="49"/>
                  </a:cubicBezTo>
                  <a:cubicBezTo>
                    <a:pt x="319" y="49"/>
                    <a:pt x="319" y="49"/>
                    <a:pt x="319" y="49"/>
                  </a:cubicBezTo>
                  <a:cubicBezTo>
                    <a:pt x="319" y="50"/>
                    <a:pt x="319" y="50"/>
                    <a:pt x="319" y="50"/>
                  </a:cubicBezTo>
                  <a:cubicBezTo>
                    <a:pt x="320" y="50"/>
                    <a:pt x="320" y="50"/>
                    <a:pt x="320" y="50"/>
                  </a:cubicBezTo>
                  <a:cubicBezTo>
                    <a:pt x="320" y="51"/>
                    <a:pt x="320" y="51"/>
                    <a:pt x="320" y="51"/>
                  </a:cubicBezTo>
                  <a:cubicBezTo>
                    <a:pt x="321" y="51"/>
                    <a:pt x="321" y="51"/>
                    <a:pt x="321" y="51"/>
                  </a:cubicBezTo>
                  <a:cubicBezTo>
                    <a:pt x="321" y="51"/>
                    <a:pt x="321" y="51"/>
                    <a:pt x="321" y="51"/>
                  </a:cubicBezTo>
                  <a:cubicBezTo>
                    <a:pt x="322" y="51"/>
                    <a:pt x="322" y="51"/>
                    <a:pt x="322" y="51"/>
                  </a:cubicBezTo>
                  <a:cubicBezTo>
                    <a:pt x="322" y="51"/>
                    <a:pt x="322" y="51"/>
                    <a:pt x="322" y="51"/>
                  </a:cubicBezTo>
                  <a:cubicBezTo>
                    <a:pt x="323" y="52"/>
                    <a:pt x="323" y="52"/>
                    <a:pt x="323" y="52"/>
                  </a:cubicBezTo>
                  <a:cubicBezTo>
                    <a:pt x="324" y="52"/>
                    <a:pt x="324" y="52"/>
                    <a:pt x="324" y="52"/>
                  </a:cubicBezTo>
                  <a:cubicBezTo>
                    <a:pt x="324" y="52"/>
                    <a:pt x="324" y="52"/>
                    <a:pt x="324" y="52"/>
                  </a:cubicBezTo>
                  <a:cubicBezTo>
                    <a:pt x="325" y="52"/>
                    <a:pt x="325" y="52"/>
                    <a:pt x="325" y="52"/>
                  </a:cubicBezTo>
                  <a:cubicBezTo>
                    <a:pt x="328" y="53"/>
                    <a:pt x="328" y="53"/>
                    <a:pt x="328" y="53"/>
                  </a:cubicBezTo>
                  <a:cubicBezTo>
                    <a:pt x="328" y="53"/>
                    <a:pt x="328" y="53"/>
                    <a:pt x="328" y="53"/>
                  </a:cubicBezTo>
                  <a:cubicBezTo>
                    <a:pt x="327" y="54"/>
                    <a:pt x="327" y="54"/>
                    <a:pt x="327" y="54"/>
                  </a:cubicBezTo>
                  <a:cubicBezTo>
                    <a:pt x="328" y="54"/>
                    <a:pt x="328" y="54"/>
                    <a:pt x="328" y="54"/>
                  </a:cubicBezTo>
                  <a:cubicBezTo>
                    <a:pt x="327" y="55"/>
                    <a:pt x="327" y="55"/>
                    <a:pt x="327" y="55"/>
                  </a:cubicBezTo>
                  <a:cubicBezTo>
                    <a:pt x="328" y="56"/>
                    <a:pt x="328" y="56"/>
                    <a:pt x="328" y="56"/>
                  </a:cubicBezTo>
                  <a:cubicBezTo>
                    <a:pt x="327" y="56"/>
                    <a:pt x="327" y="56"/>
                    <a:pt x="327" y="56"/>
                  </a:cubicBezTo>
                  <a:cubicBezTo>
                    <a:pt x="327" y="56"/>
                    <a:pt x="327" y="56"/>
                    <a:pt x="327" y="56"/>
                  </a:cubicBezTo>
                  <a:cubicBezTo>
                    <a:pt x="326" y="55"/>
                    <a:pt x="326" y="55"/>
                    <a:pt x="326" y="55"/>
                  </a:cubicBezTo>
                  <a:cubicBezTo>
                    <a:pt x="325" y="55"/>
                    <a:pt x="325" y="55"/>
                    <a:pt x="325" y="55"/>
                  </a:cubicBezTo>
                  <a:cubicBezTo>
                    <a:pt x="324" y="54"/>
                    <a:pt x="324" y="54"/>
                    <a:pt x="324" y="54"/>
                  </a:cubicBezTo>
                  <a:cubicBezTo>
                    <a:pt x="324" y="54"/>
                    <a:pt x="324" y="54"/>
                    <a:pt x="324" y="54"/>
                  </a:cubicBezTo>
                  <a:cubicBezTo>
                    <a:pt x="324" y="53"/>
                    <a:pt x="324" y="53"/>
                    <a:pt x="324" y="53"/>
                  </a:cubicBezTo>
                  <a:cubicBezTo>
                    <a:pt x="323" y="52"/>
                    <a:pt x="323" y="52"/>
                    <a:pt x="323" y="52"/>
                  </a:cubicBezTo>
                  <a:cubicBezTo>
                    <a:pt x="322" y="52"/>
                    <a:pt x="322" y="52"/>
                    <a:pt x="322" y="52"/>
                  </a:cubicBezTo>
                  <a:cubicBezTo>
                    <a:pt x="320" y="52"/>
                    <a:pt x="320" y="52"/>
                    <a:pt x="320" y="52"/>
                  </a:cubicBezTo>
                  <a:cubicBezTo>
                    <a:pt x="319" y="51"/>
                    <a:pt x="319" y="51"/>
                    <a:pt x="319" y="51"/>
                  </a:cubicBezTo>
                  <a:cubicBezTo>
                    <a:pt x="318" y="51"/>
                    <a:pt x="318" y="51"/>
                    <a:pt x="318" y="51"/>
                  </a:cubicBezTo>
                  <a:cubicBezTo>
                    <a:pt x="318" y="52"/>
                    <a:pt x="318" y="52"/>
                    <a:pt x="318" y="52"/>
                  </a:cubicBezTo>
                  <a:cubicBezTo>
                    <a:pt x="319" y="52"/>
                    <a:pt x="319" y="52"/>
                    <a:pt x="319" y="52"/>
                  </a:cubicBezTo>
                  <a:cubicBezTo>
                    <a:pt x="321" y="52"/>
                    <a:pt x="321" y="52"/>
                    <a:pt x="321" y="52"/>
                  </a:cubicBezTo>
                  <a:cubicBezTo>
                    <a:pt x="323" y="53"/>
                    <a:pt x="323" y="53"/>
                    <a:pt x="323" y="53"/>
                  </a:cubicBezTo>
                  <a:cubicBezTo>
                    <a:pt x="323" y="54"/>
                    <a:pt x="323" y="54"/>
                    <a:pt x="323" y="54"/>
                  </a:cubicBezTo>
                  <a:cubicBezTo>
                    <a:pt x="323" y="54"/>
                    <a:pt x="323" y="54"/>
                    <a:pt x="323" y="54"/>
                  </a:cubicBezTo>
                  <a:cubicBezTo>
                    <a:pt x="322" y="53"/>
                    <a:pt x="322" y="53"/>
                    <a:pt x="322" y="53"/>
                  </a:cubicBezTo>
                  <a:cubicBezTo>
                    <a:pt x="320" y="53"/>
                    <a:pt x="320" y="53"/>
                    <a:pt x="320" y="53"/>
                  </a:cubicBezTo>
                  <a:cubicBezTo>
                    <a:pt x="319" y="54"/>
                    <a:pt x="319" y="54"/>
                    <a:pt x="319" y="54"/>
                  </a:cubicBezTo>
                  <a:cubicBezTo>
                    <a:pt x="319" y="53"/>
                    <a:pt x="319" y="53"/>
                    <a:pt x="319" y="53"/>
                  </a:cubicBezTo>
                  <a:cubicBezTo>
                    <a:pt x="318" y="53"/>
                    <a:pt x="318" y="53"/>
                    <a:pt x="318" y="53"/>
                  </a:cubicBezTo>
                  <a:cubicBezTo>
                    <a:pt x="317" y="52"/>
                    <a:pt x="317" y="52"/>
                    <a:pt x="317" y="52"/>
                  </a:cubicBezTo>
                  <a:cubicBezTo>
                    <a:pt x="316" y="52"/>
                    <a:pt x="316" y="52"/>
                    <a:pt x="316" y="52"/>
                  </a:cubicBezTo>
                  <a:cubicBezTo>
                    <a:pt x="316" y="53"/>
                    <a:pt x="316" y="53"/>
                    <a:pt x="316" y="53"/>
                  </a:cubicBezTo>
                  <a:cubicBezTo>
                    <a:pt x="318" y="53"/>
                    <a:pt x="318" y="53"/>
                    <a:pt x="318" y="53"/>
                  </a:cubicBezTo>
                  <a:cubicBezTo>
                    <a:pt x="318" y="54"/>
                    <a:pt x="318" y="54"/>
                    <a:pt x="318" y="54"/>
                  </a:cubicBezTo>
                  <a:cubicBezTo>
                    <a:pt x="318" y="54"/>
                    <a:pt x="318" y="54"/>
                    <a:pt x="318" y="54"/>
                  </a:cubicBezTo>
                  <a:cubicBezTo>
                    <a:pt x="318" y="54"/>
                    <a:pt x="318" y="54"/>
                    <a:pt x="318" y="54"/>
                  </a:cubicBezTo>
                  <a:cubicBezTo>
                    <a:pt x="318" y="54"/>
                    <a:pt x="318" y="54"/>
                    <a:pt x="318" y="54"/>
                  </a:cubicBezTo>
                  <a:cubicBezTo>
                    <a:pt x="319" y="54"/>
                    <a:pt x="319" y="54"/>
                    <a:pt x="319" y="54"/>
                  </a:cubicBezTo>
                  <a:cubicBezTo>
                    <a:pt x="320" y="54"/>
                    <a:pt x="320" y="54"/>
                    <a:pt x="320" y="54"/>
                  </a:cubicBezTo>
                  <a:cubicBezTo>
                    <a:pt x="320" y="54"/>
                    <a:pt x="320" y="54"/>
                    <a:pt x="320" y="54"/>
                  </a:cubicBezTo>
                  <a:cubicBezTo>
                    <a:pt x="320" y="54"/>
                    <a:pt x="320" y="54"/>
                    <a:pt x="320" y="54"/>
                  </a:cubicBezTo>
                  <a:cubicBezTo>
                    <a:pt x="321" y="54"/>
                    <a:pt x="321" y="54"/>
                    <a:pt x="321" y="54"/>
                  </a:cubicBezTo>
                  <a:cubicBezTo>
                    <a:pt x="322" y="54"/>
                    <a:pt x="322" y="54"/>
                    <a:pt x="322" y="54"/>
                  </a:cubicBezTo>
                  <a:cubicBezTo>
                    <a:pt x="323" y="55"/>
                    <a:pt x="323" y="55"/>
                    <a:pt x="323" y="55"/>
                  </a:cubicBezTo>
                  <a:cubicBezTo>
                    <a:pt x="323" y="56"/>
                    <a:pt x="323" y="56"/>
                    <a:pt x="323" y="56"/>
                  </a:cubicBezTo>
                  <a:cubicBezTo>
                    <a:pt x="322" y="56"/>
                    <a:pt x="322" y="56"/>
                    <a:pt x="322" y="56"/>
                  </a:cubicBezTo>
                  <a:cubicBezTo>
                    <a:pt x="321" y="56"/>
                    <a:pt x="321" y="56"/>
                    <a:pt x="321" y="56"/>
                  </a:cubicBezTo>
                  <a:cubicBezTo>
                    <a:pt x="321" y="56"/>
                    <a:pt x="321" y="56"/>
                    <a:pt x="321" y="56"/>
                  </a:cubicBezTo>
                  <a:cubicBezTo>
                    <a:pt x="322" y="56"/>
                    <a:pt x="322" y="56"/>
                    <a:pt x="322" y="56"/>
                  </a:cubicBezTo>
                  <a:cubicBezTo>
                    <a:pt x="322" y="56"/>
                    <a:pt x="322" y="56"/>
                    <a:pt x="322" y="56"/>
                  </a:cubicBezTo>
                  <a:cubicBezTo>
                    <a:pt x="323" y="56"/>
                    <a:pt x="323" y="56"/>
                    <a:pt x="323" y="56"/>
                  </a:cubicBezTo>
                  <a:cubicBezTo>
                    <a:pt x="324" y="57"/>
                    <a:pt x="324" y="57"/>
                    <a:pt x="324" y="57"/>
                  </a:cubicBezTo>
                  <a:cubicBezTo>
                    <a:pt x="325" y="57"/>
                    <a:pt x="325" y="57"/>
                    <a:pt x="325" y="57"/>
                  </a:cubicBezTo>
                  <a:cubicBezTo>
                    <a:pt x="325" y="58"/>
                    <a:pt x="325" y="58"/>
                    <a:pt x="325" y="58"/>
                  </a:cubicBezTo>
                  <a:cubicBezTo>
                    <a:pt x="324" y="59"/>
                    <a:pt x="324" y="59"/>
                    <a:pt x="324" y="59"/>
                  </a:cubicBezTo>
                  <a:cubicBezTo>
                    <a:pt x="323" y="61"/>
                    <a:pt x="323" y="61"/>
                    <a:pt x="323" y="61"/>
                  </a:cubicBezTo>
                  <a:cubicBezTo>
                    <a:pt x="323" y="61"/>
                    <a:pt x="323" y="61"/>
                    <a:pt x="323" y="61"/>
                  </a:cubicBezTo>
                  <a:cubicBezTo>
                    <a:pt x="322" y="62"/>
                    <a:pt x="322" y="62"/>
                    <a:pt x="322" y="62"/>
                  </a:cubicBezTo>
                  <a:cubicBezTo>
                    <a:pt x="321" y="61"/>
                    <a:pt x="321" y="61"/>
                    <a:pt x="321" y="61"/>
                  </a:cubicBezTo>
                  <a:cubicBezTo>
                    <a:pt x="320" y="61"/>
                    <a:pt x="320" y="61"/>
                    <a:pt x="320" y="61"/>
                  </a:cubicBezTo>
                  <a:cubicBezTo>
                    <a:pt x="320" y="61"/>
                    <a:pt x="320" y="61"/>
                    <a:pt x="320" y="61"/>
                  </a:cubicBezTo>
                  <a:cubicBezTo>
                    <a:pt x="320" y="61"/>
                    <a:pt x="320" y="61"/>
                    <a:pt x="320" y="61"/>
                  </a:cubicBezTo>
                  <a:cubicBezTo>
                    <a:pt x="319" y="60"/>
                    <a:pt x="319" y="60"/>
                    <a:pt x="319" y="60"/>
                  </a:cubicBezTo>
                  <a:cubicBezTo>
                    <a:pt x="318" y="60"/>
                    <a:pt x="318" y="60"/>
                    <a:pt x="318" y="60"/>
                  </a:cubicBezTo>
                  <a:cubicBezTo>
                    <a:pt x="318" y="61"/>
                    <a:pt x="318" y="61"/>
                    <a:pt x="318" y="61"/>
                  </a:cubicBezTo>
                  <a:cubicBezTo>
                    <a:pt x="319" y="61"/>
                    <a:pt x="319" y="61"/>
                    <a:pt x="319" y="61"/>
                  </a:cubicBezTo>
                  <a:cubicBezTo>
                    <a:pt x="319" y="61"/>
                    <a:pt x="319" y="61"/>
                    <a:pt x="319" y="61"/>
                  </a:cubicBezTo>
                  <a:cubicBezTo>
                    <a:pt x="320" y="61"/>
                    <a:pt x="320" y="61"/>
                    <a:pt x="320" y="61"/>
                  </a:cubicBezTo>
                  <a:cubicBezTo>
                    <a:pt x="321" y="62"/>
                    <a:pt x="321" y="62"/>
                    <a:pt x="321" y="62"/>
                  </a:cubicBezTo>
                  <a:cubicBezTo>
                    <a:pt x="321" y="63"/>
                    <a:pt x="321" y="63"/>
                    <a:pt x="321" y="63"/>
                  </a:cubicBezTo>
                  <a:cubicBezTo>
                    <a:pt x="321" y="64"/>
                    <a:pt x="321" y="64"/>
                    <a:pt x="321" y="64"/>
                  </a:cubicBezTo>
                  <a:cubicBezTo>
                    <a:pt x="320" y="64"/>
                    <a:pt x="320" y="64"/>
                    <a:pt x="320" y="64"/>
                  </a:cubicBezTo>
                  <a:cubicBezTo>
                    <a:pt x="319" y="64"/>
                    <a:pt x="319" y="64"/>
                    <a:pt x="319" y="64"/>
                  </a:cubicBezTo>
                  <a:cubicBezTo>
                    <a:pt x="318" y="65"/>
                    <a:pt x="318" y="65"/>
                    <a:pt x="318" y="65"/>
                  </a:cubicBezTo>
                  <a:cubicBezTo>
                    <a:pt x="317" y="64"/>
                    <a:pt x="317" y="64"/>
                    <a:pt x="317" y="64"/>
                  </a:cubicBezTo>
                  <a:cubicBezTo>
                    <a:pt x="316" y="64"/>
                    <a:pt x="316" y="64"/>
                    <a:pt x="316" y="64"/>
                  </a:cubicBezTo>
                  <a:cubicBezTo>
                    <a:pt x="316" y="63"/>
                    <a:pt x="316" y="63"/>
                    <a:pt x="316" y="63"/>
                  </a:cubicBezTo>
                  <a:cubicBezTo>
                    <a:pt x="315" y="63"/>
                    <a:pt x="315" y="63"/>
                    <a:pt x="315" y="63"/>
                  </a:cubicBezTo>
                  <a:cubicBezTo>
                    <a:pt x="314" y="64"/>
                    <a:pt x="314" y="64"/>
                    <a:pt x="314" y="64"/>
                  </a:cubicBezTo>
                  <a:cubicBezTo>
                    <a:pt x="315" y="64"/>
                    <a:pt x="315" y="64"/>
                    <a:pt x="315" y="64"/>
                  </a:cubicBezTo>
                  <a:cubicBezTo>
                    <a:pt x="317" y="65"/>
                    <a:pt x="317" y="65"/>
                    <a:pt x="317" y="65"/>
                  </a:cubicBezTo>
                  <a:cubicBezTo>
                    <a:pt x="318" y="65"/>
                    <a:pt x="318" y="65"/>
                    <a:pt x="318" y="65"/>
                  </a:cubicBezTo>
                  <a:cubicBezTo>
                    <a:pt x="318" y="66"/>
                    <a:pt x="318" y="66"/>
                    <a:pt x="318" y="66"/>
                  </a:cubicBezTo>
                  <a:cubicBezTo>
                    <a:pt x="317" y="66"/>
                    <a:pt x="317" y="66"/>
                    <a:pt x="317" y="66"/>
                  </a:cubicBezTo>
                  <a:cubicBezTo>
                    <a:pt x="317" y="67"/>
                    <a:pt x="317" y="67"/>
                    <a:pt x="317" y="67"/>
                  </a:cubicBezTo>
                  <a:cubicBezTo>
                    <a:pt x="316" y="67"/>
                    <a:pt x="316" y="67"/>
                    <a:pt x="316" y="67"/>
                  </a:cubicBezTo>
                  <a:cubicBezTo>
                    <a:pt x="315" y="66"/>
                    <a:pt x="315" y="66"/>
                    <a:pt x="315" y="66"/>
                  </a:cubicBezTo>
                  <a:cubicBezTo>
                    <a:pt x="315" y="67"/>
                    <a:pt x="315" y="67"/>
                    <a:pt x="315" y="67"/>
                  </a:cubicBezTo>
                  <a:cubicBezTo>
                    <a:pt x="314" y="67"/>
                    <a:pt x="314" y="67"/>
                    <a:pt x="314" y="67"/>
                  </a:cubicBezTo>
                  <a:cubicBezTo>
                    <a:pt x="312" y="67"/>
                    <a:pt x="312" y="67"/>
                    <a:pt x="312" y="67"/>
                  </a:cubicBezTo>
                  <a:cubicBezTo>
                    <a:pt x="312" y="66"/>
                    <a:pt x="312" y="66"/>
                    <a:pt x="312" y="66"/>
                  </a:cubicBezTo>
                  <a:cubicBezTo>
                    <a:pt x="310" y="66"/>
                    <a:pt x="310" y="66"/>
                    <a:pt x="310" y="66"/>
                  </a:cubicBezTo>
                  <a:cubicBezTo>
                    <a:pt x="309" y="66"/>
                    <a:pt x="309" y="66"/>
                    <a:pt x="309" y="66"/>
                  </a:cubicBezTo>
                  <a:cubicBezTo>
                    <a:pt x="309" y="68"/>
                    <a:pt x="309" y="68"/>
                    <a:pt x="309" y="68"/>
                  </a:cubicBezTo>
                  <a:cubicBezTo>
                    <a:pt x="308" y="69"/>
                    <a:pt x="308" y="69"/>
                    <a:pt x="308" y="69"/>
                  </a:cubicBezTo>
                  <a:cubicBezTo>
                    <a:pt x="309" y="68"/>
                    <a:pt x="309" y="68"/>
                    <a:pt x="309" y="68"/>
                  </a:cubicBezTo>
                  <a:cubicBezTo>
                    <a:pt x="309" y="69"/>
                    <a:pt x="309" y="69"/>
                    <a:pt x="309" y="69"/>
                  </a:cubicBezTo>
                  <a:cubicBezTo>
                    <a:pt x="309" y="69"/>
                    <a:pt x="309" y="69"/>
                    <a:pt x="309" y="69"/>
                  </a:cubicBezTo>
                  <a:cubicBezTo>
                    <a:pt x="308" y="70"/>
                    <a:pt x="308" y="70"/>
                    <a:pt x="308" y="70"/>
                  </a:cubicBezTo>
                  <a:cubicBezTo>
                    <a:pt x="308" y="71"/>
                    <a:pt x="308" y="71"/>
                    <a:pt x="308" y="71"/>
                  </a:cubicBezTo>
                  <a:cubicBezTo>
                    <a:pt x="307" y="71"/>
                    <a:pt x="307" y="71"/>
                    <a:pt x="307" y="71"/>
                  </a:cubicBezTo>
                  <a:cubicBezTo>
                    <a:pt x="306" y="71"/>
                    <a:pt x="306" y="71"/>
                    <a:pt x="306" y="71"/>
                  </a:cubicBezTo>
                  <a:cubicBezTo>
                    <a:pt x="306" y="71"/>
                    <a:pt x="306" y="71"/>
                    <a:pt x="306" y="71"/>
                  </a:cubicBezTo>
                  <a:cubicBezTo>
                    <a:pt x="306" y="72"/>
                    <a:pt x="306" y="72"/>
                    <a:pt x="306" y="72"/>
                  </a:cubicBezTo>
                  <a:cubicBezTo>
                    <a:pt x="305" y="72"/>
                    <a:pt x="305" y="72"/>
                    <a:pt x="305" y="72"/>
                  </a:cubicBezTo>
                  <a:cubicBezTo>
                    <a:pt x="304" y="72"/>
                    <a:pt x="304" y="72"/>
                    <a:pt x="304" y="72"/>
                  </a:cubicBezTo>
                  <a:cubicBezTo>
                    <a:pt x="305" y="72"/>
                    <a:pt x="305" y="72"/>
                    <a:pt x="305" y="72"/>
                  </a:cubicBezTo>
                  <a:cubicBezTo>
                    <a:pt x="304" y="72"/>
                    <a:pt x="304" y="72"/>
                    <a:pt x="304" y="72"/>
                  </a:cubicBezTo>
                  <a:cubicBezTo>
                    <a:pt x="304" y="72"/>
                    <a:pt x="304" y="72"/>
                    <a:pt x="304" y="72"/>
                  </a:cubicBezTo>
                  <a:cubicBezTo>
                    <a:pt x="303" y="73"/>
                    <a:pt x="303" y="73"/>
                    <a:pt x="303" y="73"/>
                  </a:cubicBezTo>
                  <a:cubicBezTo>
                    <a:pt x="303" y="73"/>
                    <a:pt x="303" y="73"/>
                    <a:pt x="303" y="73"/>
                  </a:cubicBezTo>
                  <a:cubicBezTo>
                    <a:pt x="301" y="72"/>
                    <a:pt x="301" y="72"/>
                    <a:pt x="301" y="72"/>
                  </a:cubicBezTo>
                  <a:cubicBezTo>
                    <a:pt x="300" y="72"/>
                    <a:pt x="300" y="72"/>
                    <a:pt x="300" y="72"/>
                  </a:cubicBezTo>
                  <a:cubicBezTo>
                    <a:pt x="299" y="73"/>
                    <a:pt x="299" y="73"/>
                    <a:pt x="299" y="73"/>
                  </a:cubicBezTo>
                  <a:cubicBezTo>
                    <a:pt x="298" y="73"/>
                    <a:pt x="298" y="73"/>
                    <a:pt x="298" y="73"/>
                  </a:cubicBezTo>
                  <a:cubicBezTo>
                    <a:pt x="296" y="71"/>
                    <a:pt x="296" y="71"/>
                    <a:pt x="296" y="71"/>
                  </a:cubicBezTo>
                  <a:cubicBezTo>
                    <a:pt x="296" y="69"/>
                    <a:pt x="296" y="69"/>
                    <a:pt x="296" y="69"/>
                  </a:cubicBezTo>
                  <a:cubicBezTo>
                    <a:pt x="297" y="68"/>
                    <a:pt x="297" y="68"/>
                    <a:pt x="297" y="68"/>
                  </a:cubicBezTo>
                  <a:cubicBezTo>
                    <a:pt x="297" y="68"/>
                    <a:pt x="297" y="68"/>
                    <a:pt x="297" y="68"/>
                  </a:cubicBezTo>
                  <a:cubicBezTo>
                    <a:pt x="296" y="67"/>
                    <a:pt x="296" y="67"/>
                    <a:pt x="296" y="67"/>
                  </a:cubicBezTo>
                  <a:cubicBezTo>
                    <a:pt x="296" y="67"/>
                    <a:pt x="296" y="67"/>
                    <a:pt x="296" y="67"/>
                  </a:cubicBezTo>
                  <a:cubicBezTo>
                    <a:pt x="296" y="68"/>
                    <a:pt x="296" y="68"/>
                    <a:pt x="296" y="68"/>
                  </a:cubicBezTo>
                  <a:cubicBezTo>
                    <a:pt x="296" y="68"/>
                    <a:pt x="296" y="68"/>
                    <a:pt x="296" y="68"/>
                  </a:cubicBezTo>
                  <a:cubicBezTo>
                    <a:pt x="295" y="69"/>
                    <a:pt x="295" y="69"/>
                    <a:pt x="295" y="69"/>
                  </a:cubicBezTo>
                  <a:cubicBezTo>
                    <a:pt x="295" y="70"/>
                    <a:pt x="295" y="70"/>
                    <a:pt x="295" y="70"/>
                  </a:cubicBezTo>
                  <a:cubicBezTo>
                    <a:pt x="296" y="71"/>
                    <a:pt x="296" y="71"/>
                    <a:pt x="296" y="71"/>
                  </a:cubicBezTo>
                  <a:cubicBezTo>
                    <a:pt x="295" y="71"/>
                    <a:pt x="295" y="71"/>
                    <a:pt x="295" y="71"/>
                  </a:cubicBezTo>
                  <a:cubicBezTo>
                    <a:pt x="295" y="71"/>
                    <a:pt x="295" y="71"/>
                    <a:pt x="295" y="71"/>
                  </a:cubicBezTo>
                  <a:cubicBezTo>
                    <a:pt x="294" y="71"/>
                    <a:pt x="294" y="71"/>
                    <a:pt x="294" y="71"/>
                  </a:cubicBezTo>
                  <a:cubicBezTo>
                    <a:pt x="294" y="71"/>
                    <a:pt x="294" y="71"/>
                    <a:pt x="294" y="71"/>
                  </a:cubicBezTo>
                  <a:cubicBezTo>
                    <a:pt x="293" y="71"/>
                    <a:pt x="293" y="71"/>
                    <a:pt x="293" y="71"/>
                  </a:cubicBezTo>
                  <a:cubicBezTo>
                    <a:pt x="294" y="72"/>
                    <a:pt x="294" y="72"/>
                    <a:pt x="294" y="72"/>
                  </a:cubicBezTo>
                  <a:cubicBezTo>
                    <a:pt x="293" y="73"/>
                    <a:pt x="293" y="73"/>
                    <a:pt x="293" y="73"/>
                  </a:cubicBezTo>
                  <a:cubicBezTo>
                    <a:pt x="294" y="73"/>
                    <a:pt x="294" y="73"/>
                    <a:pt x="294" y="73"/>
                  </a:cubicBezTo>
                  <a:cubicBezTo>
                    <a:pt x="295" y="72"/>
                    <a:pt x="295" y="72"/>
                    <a:pt x="295" y="72"/>
                  </a:cubicBezTo>
                  <a:cubicBezTo>
                    <a:pt x="295" y="72"/>
                    <a:pt x="295" y="72"/>
                    <a:pt x="295" y="72"/>
                  </a:cubicBezTo>
                  <a:cubicBezTo>
                    <a:pt x="296" y="72"/>
                    <a:pt x="296" y="72"/>
                    <a:pt x="296" y="72"/>
                  </a:cubicBezTo>
                  <a:cubicBezTo>
                    <a:pt x="296" y="72"/>
                    <a:pt x="296" y="72"/>
                    <a:pt x="296" y="72"/>
                  </a:cubicBezTo>
                  <a:cubicBezTo>
                    <a:pt x="297" y="72"/>
                    <a:pt x="297" y="72"/>
                    <a:pt x="297" y="72"/>
                  </a:cubicBezTo>
                  <a:cubicBezTo>
                    <a:pt x="298" y="73"/>
                    <a:pt x="298" y="73"/>
                    <a:pt x="298" y="73"/>
                  </a:cubicBezTo>
                  <a:cubicBezTo>
                    <a:pt x="297" y="74"/>
                    <a:pt x="297" y="74"/>
                    <a:pt x="297" y="74"/>
                  </a:cubicBezTo>
                  <a:cubicBezTo>
                    <a:pt x="298" y="73"/>
                    <a:pt x="298" y="73"/>
                    <a:pt x="298" y="73"/>
                  </a:cubicBezTo>
                  <a:cubicBezTo>
                    <a:pt x="300" y="73"/>
                    <a:pt x="300" y="73"/>
                    <a:pt x="300" y="73"/>
                  </a:cubicBezTo>
                  <a:cubicBezTo>
                    <a:pt x="301" y="73"/>
                    <a:pt x="301" y="73"/>
                    <a:pt x="301" y="73"/>
                  </a:cubicBezTo>
                  <a:cubicBezTo>
                    <a:pt x="301" y="74"/>
                    <a:pt x="301" y="74"/>
                    <a:pt x="301" y="74"/>
                  </a:cubicBezTo>
                  <a:cubicBezTo>
                    <a:pt x="301" y="75"/>
                    <a:pt x="301" y="75"/>
                    <a:pt x="301" y="75"/>
                  </a:cubicBezTo>
                  <a:cubicBezTo>
                    <a:pt x="300" y="76"/>
                    <a:pt x="300" y="76"/>
                    <a:pt x="300" y="76"/>
                  </a:cubicBezTo>
                  <a:cubicBezTo>
                    <a:pt x="300" y="76"/>
                    <a:pt x="300" y="76"/>
                    <a:pt x="300" y="76"/>
                  </a:cubicBezTo>
                  <a:cubicBezTo>
                    <a:pt x="300" y="77"/>
                    <a:pt x="300" y="77"/>
                    <a:pt x="300" y="77"/>
                  </a:cubicBezTo>
                  <a:cubicBezTo>
                    <a:pt x="300" y="77"/>
                    <a:pt x="300" y="77"/>
                    <a:pt x="300" y="77"/>
                  </a:cubicBezTo>
                  <a:cubicBezTo>
                    <a:pt x="301" y="77"/>
                    <a:pt x="301" y="77"/>
                    <a:pt x="301" y="77"/>
                  </a:cubicBezTo>
                  <a:cubicBezTo>
                    <a:pt x="301" y="77"/>
                    <a:pt x="301" y="77"/>
                    <a:pt x="301" y="77"/>
                  </a:cubicBezTo>
                  <a:cubicBezTo>
                    <a:pt x="300" y="78"/>
                    <a:pt x="300" y="78"/>
                    <a:pt x="300" y="78"/>
                  </a:cubicBezTo>
                  <a:cubicBezTo>
                    <a:pt x="301" y="78"/>
                    <a:pt x="301" y="78"/>
                    <a:pt x="301" y="78"/>
                  </a:cubicBezTo>
                  <a:cubicBezTo>
                    <a:pt x="301" y="77"/>
                    <a:pt x="301" y="77"/>
                    <a:pt x="301" y="77"/>
                  </a:cubicBezTo>
                  <a:cubicBezTo>
                    <a:pt x="302" y="77"/>
                    <a:pt x="302" y="77"/>
                    <a:pt x="302" y="77"/>
                  </a:cubicBezTo>
                  <a:cubicBezTo>
                    <a:pt x="303" y="77"/>
                    <a:pt x="303" y="77"/>
                    <a:pt x="303" y="77"/>
                  </a:cubicBezTo>
                  <a:cubicBezTo>
                    <a:pt x="303" y="77"/>
                    <a:pt x="303" y="77"/>
                    <a:pt x="303" y="77"/>
                  </a:cubicBezTo>
                  <a:cubicBezTo>
                    <a:pt x="304" y="77"/>
                    <a:pt x="304" y="77"/>
                    <a:pt x="304" y="77"/>
                  </a:cubicBezTo>
                  <a:cubicBezTo>
                    <a:pt x="303" y="78"/>
                    <a:pt x="303" y="78"/>
                    <a:pt x="303" y="78"/>
                  </a:cubicBezTo>
                  <a:cubicBezTo>
                    <a:pt x="304" y="78"/>
                    <a:pt x="304" y="78"/>
                    <a:pt x="304" y="78"/>
                  </a:cubicBezTo>
                  <a:cubicBezTo>
                    <a:pt x="303" y="80"/>
                    <a:pt x="303" y="80"/>
                    <a:pt x="303" y="80"/>
                  </a:cubicBezTo>
                  <a:cubicBezTo>
                    <a:pt x="302" y="81"/>
                    <a:pt x="302" y="81"/>
                    <a:pt x="302" y="81"/>
                  </a:cubicBezTo>
                  <a:cubicBezTo>
                    <a:pt x="302" y="81"/>
                    <a:pt x="302" y="81"/>
                    <a:pt x="302" y="81"/>
                  </a:cubicBezTo>
                  <a:cubicBezTo>
                    <a:pt x="301" y="82"/>
                    <a:pt x="301" y="82"/>
                    <a:pt x="301" y="82"/>
                  </a:cubicBezTo>
                  <a:cubicBezTo>
                    <a:pt x="300" y="82"/>
                    <a:pt x="300" y="82"/>
                    <a:pt x="300" y="82"/>
                  </a:cubicBezTo>
                  <a:cubicBezTo>
                    <a:pt x="299" y="83"/>
                    <a:pt x="299" y="83"/>
                    <a:pt x="299" y="83"/>
                  </a:cubicBezTo>
                  <a:cubicBezTo>
                    <a:pt x="299" y="83"/>
                    <a:pt x="299" y="83"/>
                    <a:pt x="299" y="83"/>
                  </a:cubicBezTo>
                  <a:cubicBezTo>
                    <a:pt x="299" y="82"/>
                    <a:pt x="299" y="82"/>
                    <a:pt x="299" y="82"/>
                  </a:cubicBezTo>
                  <a:cubicBezTo>
                    <a:pt x="299" y="81"/>
                    <a:pt x="299" y="81"/>
                    <a:pt x="299" y="81"/>
                  </a:cubicBezTo>
                  <a:cubicBezTo>
                    <a:pt x="299" y="81"/>
                    <a:pt x="299" y="81"/>
                    <a:pt x="299" y="81"/>
                  </a:cubicBezTo>
                  <a:cubicBezTo>
                    <a:pt x="299" y="81"/>
                    <a:pt x="299" y="81"/>
                    <a:pt x="299" y="81"/>
                  </a:cubicBezTo>
                  <a:cubicBezTo>
                    <a:pt x="298" y="82"/>
                    <a:pt x="298" y="82"/>
                    <a:pt x="298" y="82"/>
                  </a:cubicBezTo>
                  <a:cubicBezTo>
                    <a:pt x="297" y="82"/>
                    <a:pt x="297" y="82"/>
                    <a:pt x="297" y="82"/>
                  </a:cubicBezTo>
                  <a:cubicBezTo>
                    <a:pt x="296" y="83"/>
                    <a:pt x="296" y="83"/>
                    <a:pt x="296" y="83"/>
                  </a:cubicBezTo>
                  <a:cubicBezTo>
                    <a:pt x="296" y="83"/>
                    <a:pt x="296" y="83"/>
                    <a:pt x="296" y="83"/>
                  </a:cubicBezTo>
                  <a:cubicBezTo>
                    <a:pt x="295" y="83"/>
                    <a:pt x="295" y="83"/>
                    <a:pt x="295" y="83"/>
                  </a:cubicBezTo>
                  <a:cubicBezTo>
                    <a:pt x="293" y="84"/>
                    <a:pt x="293" y="84"/>
                    <a:pt x="293" y="84"/>
                  </a:cubicBezTo>
                  <a:cubicBezTo>
                    <a:pt x="293" y="84"/>
                    <a:pt x="293" y="84"/>
                    <a:pt x="293" y="84"/>
                  </a:cubicBezTo>
                  <a:cubicBezTo>
                    <a:pt x="292" y="84"/>
                    <a:pt x="292" y="84"/>
                    <a:pt x="292" y="84"/>
                  </a:cubicBezTo>
                  <a:cubicBezTo>
                    <a:pt x="291" y="84"/>
                    <a:pt x="291" y="84"/>
                    <a:pt x="291" y="84"/>
                  </a:cubicBezTo>
                  <a:cubicBezTo>
                    <a:pt x="291" y="84"/>
                    <a:pt x="291" y="84"/>
                    <a:pt x="291" y="84"/>
                  </a:cubicBezTo>
                  <a:cubicBezTo>
                    <a:pt x="291" y="83"/>
                    <a:pt x="291" y="83"/>
                    <a:pt x="291" y="83"/>
                  </a:cubicBezTo>
                  <a:cubicBezTo>
                    <a:pt x="291" y="83"/>
                    <a:pt x="291" y="83"/>
                    <a:pt x="291" y="83"/>
                  </a:cubicBezTo>
                  <a:cubicBezTo>
                    <a:pt x="292" y="82"/>
                    <a:pt x="292" y="82"/>
                    <a:pt x="292" y="82"/>
                  </a:cubicBezTo>
                  <a:cubicBezTo>
                    <a:pt x="292" y="81"/>
                    <a:pt x="292" y="81"/>
                    <a:pt x="292" y="81"/>
                  </a:cubicBezTo>
                  <a:cubicBezTo>
                    <a:pt x="291" y="80"/>
                    <a:pt x="291" y="80"/>
                    <a:pt x="291" y="80"/>
                  </a:cubicBezTo>
                  <a:cubicBezTo>
                    <a:pt x="291" y="81"/>
                    <a:pt x="291" y="81"/>
                    <a:pt x="291" y="81"/>
                  </a:cubicBezTo>
                  <a:cubicBezTo>
                    <a:pt x="289" y="80"/>
                    <a:pt x="289" y="80"/>
                    <a:pt x="289" y="80"/>
                  </a:cubicBezTo>
                  <a:cubicBezTo>
                    <a:pt x="289" y="80"/>
                    <a:pt x="289" y="80"/>
                    <a:pt x="289" y="80"/>
                  </a:cubicBezTo>
                  <a:cubicBezTo>
                    <a:pt x="290" y="79"/>
                    <a:pt x="290" y="79"/>
                    <a:pt x="290" y="79"/>
                  </a:cubicBezTo>
                  <a:cubicBezTo>
                    <a:pt x="290" y="79"/>
                    <a:pt x="290" y="79"/>
                    <a:pt x="290" y="79"/>
                  </a:cubicBezTo>
                  <a:cubicBezTo>
                    <a:pt x="290" y="79"/>
                    <a:pt x="290" y="79"/>
                    <a:pt x="290" y="79"/>
                  </a:cubicBezTo>
                  <a:cubicBezTo>
                    <a:pt x="289" y="78"/>
                    <a:pt x="289" y="78"/>
                    <a:pt x="289" y="78"/>
                  </a:cubicBezTo>
                  <a:cubicBezTo>
                    <a:pt x="289" y="77"/>
                    <a:pt x="289" y="77"/>
                    <a:pt x="289" y="77"/>
                  </a:cubicBezTo>
                  <a:cubicBezTo>
                    <a:pt x="289" y="77"/>
                    <a:pt x="289" y="77"/>
                    <a:pt x="289" y="77"/>
                  </a:cubicBezTo>
                  <a:cubicBezTo>
                    <a:pt x="289" y="76"/>
                    <a:pt x="289" y="76"/>
                    <a:pt x="289" y="76"/>
                  </a:cubicBezTo>
                  <a:cubicBezTo>
                    <a:pt x="289" y="75"/>
                    <a:pt x="289" y="75"/>
                    <a:pt x="289" y="75"/>
                  </a:cubicBezTo>
                  <a:cubicBezTo>
                    <a:pt x="289" y="76"/>
                    <a:pt x="289" y="76"/>
                    <a:pt x="289" y="76"/>
                  </a:cubicBezTo>
                  <a:cubicBezTo>
                    <a:pt x="288" y="77"/>
                    <a:pt x="288" y="77"/>
                    <a:pt x="288" y="77"/>
                  </a:cubicBezTo>
                  <a:cubicBezTo>
                    <a:pt x="289" y="79"/>
                    <a:pt x="289" y="79"/>
                    <a:pt x="289" y="79"/>
                  </a:cubicBezTo>
                  <a:cubicBezTo>
                    <a:pt x="289" y="79"/>
                    <a:pt x="289" y="79"/>
                    <a:pt x="289" y="79"/>
                  </a:cubicBezTo>
                  <a:cubicBezTo>
                    <a:pt x="288" y="80"/>
                    <a:pt x="288" y="80"/>
                    <a:pt x="288" y="80"/>
                  </a:cubicBezTo>
                  <a:cubicBezTo>
                    <a:pt x="288" y="80"/>
                    <a:pt x="288" y="80"/>
                    <a:pt x="288" y="80"/>
                  </a:cubicBezTo>
                  <a:cubicBezTo>
                    <a:pt x="288" y="81"/>
                    <a:pt x="288" y="81"/>
                    <a:pt x="288" y="81"/>
                  </a:cubicBezTo>
                  <a:cubicBezTo>
                    <a:pt x="287" y="81"/>
                    <a:pt x="287" y="81"/>
                    <a:pt x="287" y="81"/>
                  </a:cubicBezTo>
                  <a:cubicBezTo>
                    <a:pt x="286" y="81"/>
                    <a:pt x="286" y="81"/>
                    <a:pt x="286" y="81"/>
                  </a:cubicBezTo>
                  <a:cubicBezTo>
                    <a:pt x="286" y="80"/>
                    <a:pt x="286" y="80"/>
                    <a:pt x="286" y="80"/>
                  </a:cubicBezTo>
                  <a:cubicBezTo>
                    <a:pt x="285" y="80"/>
                    <a:pt x="285" y="80"/>
                    <a:pt x="285" y="80"/>
                  </a:cubicBezTo>
                  <a:cubicBezTo>
                    <a:pt x="286" y="78"/>
                    <a:pt x="286" y="78"/>
                    <a:pt x="286" y="78"/>
                  </a:cubicBezTo>
                  <a:cubicBezTo>
                    <a:pt x="286" y="77"/>
                    <a:pt x="286" y="77"/>
                    <a:pt x="286" y="77"/>
                  </a:cubicBezTo>
                  <a:cubicBezTo>
                    <a:pt x="286" y="77"/>
                    <a:pt x="286" y="77"/>
                    <a:pt x="286" y="77"/>
                  </a:cubicBezTo>
                  <a:cubicBezTo>
                    <a:pt x="287" y="76"/>
                    <a:pt x="287" y="76"/>
                    <a:pt x="287" y="76"/>
                  </a:cubicBezTo>
                  <a:cubicBezTo>
                    <a:pt x="286" y="76"/>
                    <a:pt x="286" y="76"/>
                    <a:pt x="286" y="76"/>
                  </a:cubicBezTo>
                  <a:cubicBezTo>
                    <a:pt x="285" y="77"/>
                    <a:pt x="285" y="77"/>
                    <a:pt x="285" y="77"/>
                  </a:cubicBezTo>
                  <a:cubicBezTo>
                    <a:pt x="285" y="78"/>
                    <a:pt x="285" y="78"/>
                    <a:pt x="285" y="78"/>
                  </a:cubicBezTo>
                  <a:cubicBezTo>
                    <a:pt x="285" y="78"/>
                    <a:pt x="285" y="78"/>
                    <a:pt x="285" y="78"/>
                  </a:cubicBezTo>
                  <a:cubicBezTo>
                    <a:pt x="285" y="80"/>
                    <a:pt x="285" y="80"/>
                    <a:pt x="285" y="80"/>
                  </a:cubicBezTo>
                  <a:cubicBezTo>
                    <a:pt x="284" y="80"/>
                    <a:pt x="284" y="80"/>
                    <a:pt x="284" y="80"/>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7"/>
                    <a:pt x="283" y="77"/>
                    <a:pt x="283" y="77"/>
                  </a:cubicBezTo>
                  <a:cubicBezTo>
                    <a:pt x="283" y="77"/>
                    <a:pt x="283" y="77"/>
                    <a:pt x="283" y="77"/>
                  </a:cubicBezTo>
                  <a:cubicBezTo>
                    <a:pt x="283" y="76"/>
                    <a:pt x="283" y="76"/>
                    <a:pt x="283" y="76"/>
                  </a:cubicBezTo>
                  <a:cubicBezTo>
                    <a:pt x="283" y="76"/>
                    <a:pt x="283" y="76"/>
                    <a:pt x="283" y="76"/>
                  </a:cubicBezTo>
                  <a:cubicBezTo>
                    <a:pt x="283" y="76"/>
                    <a:pt x="283" y="76"/>
                    <a:pt x="283" y="76"/>
                  </a:cubicBezTo>
                  <a:cubicBezTo>
                    <a:pt x="283" y="77"/>
                    <a:pt x="283" y="77"/>
                    <a:pt x="283" y="77"/>
                  </a:cubicBezTo>
                  <a:cubicBezTo>
                    <a:pt x="282" y="78"/>
                    <a:pt x="282" y="78"/>
                    <a:pt x="282" y="78"/>
                  </a:cubicBezTo>
                  <a:cubicBezTo>
                    <a:pt x="282" y="78"/>
                    <a:pt x="282" y="78"/>
                    <a:pt x="282" y="78"/>
                  </a:cubicBezTo>
                  <a:cubicBezTo>
                    <a:pt x="282" y="79"/>
                    <a:pt x="282" y="79"/>
                    <a:pt x="282" y="79"/>
                  </a:cubicBezTo>
                  <a:cubicBezTo>
                    <a:pt x="281" y="79"/>
                    <a:pt x="281" y="79"/>
                    <a:pt x="281" y="79"/>
                  </a:cubicBezTo>
                  <a:cubicBezTo>
                    <a:pt x="281" y="79"/>
                    <a:pt x="281" y="79"/>
                    <a:pt x="281" y="79"/>
                  </a:cubicBezTo>
                  <a:cubicBezTo>
                    <a:pt x="280" y="79"/>
                    <a:pt x="280" y="79"/>
                    <a:pt x="280" y="79"/>
                  </a:cubicBezTo>
                  <a:close/>
                  <a:moveTo>
                    <a:pt x="304" y="198"/>
                  </a:moveTo>
                  <a:cubicBezTo>
                    <a:pt x="304" y="199"/>
                    <a:pt x="304" y="199"/>
                    <a:pt x="304" y="199"/>
                  </a:cubicBezTo>
                  <a:cubicBezTo>
                    <a:pt x="304" y="200"/>
                    <a:pt x="304" y="200"/>
                    <a:pt x="304" y="200"/>
                  </a:cubicBezTo>
                  <a:cubicBezTo>
                    <a:pt x="304" y="201"/>
                    <a:pt x="304" y="201"/>
                    <a:pt x="304" y="201"/>
                  </a:cubicBezTo>
                  <a:cubicBezTo>
                    <a:pt x="305" y="200"/>
                    <a:pt x="305" y="200"/>
                    <a:pt x="305" y="200"/>
                  </a:cubicBezTo>
                  <a:cubicBezTo>
                    <a:pt x="304" y="200"/>
                    <a:pt x="304" y="200"/>
                    <a:pt x="304" y="200"/>
                  </a:cubicBezTo>
                  <a:cubicBezTo>
                    <a:pt x="305" y="199"/>
                    <a:pt x="305" y="199"/>
                    <a:pt x="305" y="199"/>
                  </a:cubicBezTo>
                  <a:cubicBezTo>
                    <a:pt x="305" y="198"/>
                    <a:pt x="305" y="198"/>
                    <a:pt x="305" y="198"/>
                  </a:cubicBezTo>
                  <a:cubicBezTo>
                    <a:pt x="304" y="198"/>
                    <a:pt x="304" y="198"/>
                    <a:pt x="304" y="198"/>
                  </a:cubicBezTo>
                  <a:close/>
                  <a:moveTo>
                    <a:pt x="303" y="194"/>
                  </a:moveTo>
                  <a:cubicBezTo>
                    <a:pt x="303" y="193"/>
                    <a:pt x="303" y="193"/>
                    <a:pt x="303" y="193"/>
                  </a:cubicBezTo>
                  <a:cubicBezTo>
                    <a:pt x="304" y="193"/>
                    <a:pt x="304" y="193"/>
                    <a:pt x="304" y="193"/>
                  </a:cubicBezTo>
                  <a:cubicBezTo>
                    <a:pt x="304" y="193"/>
                    <a:pt x="304" y="193"/>
                    <a:pt x="304" y="193"/>
                  </a:cubicBezTo>
                  <a:cubicBezTo>
                    <a:pt x="304" y="194"/>
                    <a:pt x="304" y="194"/>
                    <a:pt x="304" y="194"/>
                  </a:cubicBezTo>
                  <a:cubicBezTo>
                    <a:pt x="303" y="194"/>
                    <a:pt x="303" y="194"/>
                    <a:pt x="303" y="194"/>
                  </a:cubicBezTo>
                  <a:close/>
                  <a:moveTo>
                    <a:pt x="302" y="191"/>
                  </a:moveTo>
                  <a:cubicBezTo>
                    <a:pt x="303" y="190"/>
                    <a:pt x="303" y="190"/>
                    <a:pt x="303" y="190"/>
                  </a:cubicBezTo>
                  <a:cubicBezTo>
                    <a:pt x="303" y="190"/>
                    <a:pt x="303" y="190"/>
                    <a:pt x="303" y="190"/>
                  </a:cubicBezTo>
                  <a:cubicBezTo>
                    <a:pt x="304" y="190"/>
                    <a:pt x="304" y="190"/>
                    <a:pt x="304" y="190"/>
                  </a:cubicBezTo>
                  <a:cubicBezTo>
                    <a:pt x="303" y="191"/>
                    <a:pt x="303" y="191"/>
                    <a:pt x="303" y="191"/>
                  </a:cubicBezTo>
                  <a:cubicBezTo>
                    <a:pt x="303" y="191"/>
                    <a:pt x="303" y="191"/>
                    <a:pt x="303" y="191"/>
                  </a:cubicBezTo>
                  <a:cubicBezTo>
                    <a:pt x="302" y="191"/>
                    <a:pt x="302" y="191"/>
                    <a:pt x="302" y="191"/>
                  </a:cubicBezTo>
                  <a:close/>
                  <a:moveTo>
                    <a:pt x="295" y="131"/>
                  </a:moveTo>
                  <a:cubicBezTo>
                    <a:pt x="295" y="131"/>
                    <a:pt x="295" y="131"/>
                    <a:pt x="295" y="131"/>
                  </a:cubicBezTo>
                  <a:cubicBezTo>
                    <a:pt x="295" y="130"/>
                    <a:pt x="295" y="130"/>
                    <a:pt x="295" y="130"/>
                  </a:cubicBezTo>
                  <a:cubicBezTo>
                    <a:pt x="295" y="131"/>
                    <a:pt x="295" y="131"/>
                    <a:pt x="295" y="131"/>
                  </a:cubicBezTo>
                  <a:cubicBezTo>
                    <a:pt x="295" y="131"/>
                    <a:pt x="295" y="131"/>
                    <a:pt x="295" y="131"/>
                  </a:cubicBezTo>
                  <a:close/>
                  <a:moveTo>
                    <a:pt x="296" y="132"/>
                  </a:moveTo>
                  <a:cubicBezTo>
                    <a:pt x="296" y="131"/>
                    <a:pt x="296" y="131"/>
                    <a:pt x="296" y="131"/>
                  </a:cubicBezTo>
                  <a:cubicBezTo>
                    <a:pt x="296" y="131"/>
                    <a:pt x="296" y="131"/>
                    <a:pt x="296" y="131"/>
                  </a:cubicBezTo>
                  <a:cubicBezTo>
                    <a:pt x="297" y="131"/>
                    <a:pt x="297" y="131"/>
                    <a:pt x="297" y="131"/>
                  </a:cubicBezTo>
                  <a:cubicBezTo>
                    <a:pt x="297" y="131"/>
                    <a:pt x="297" y="131"/>
                    <a:pt x="297" y="131"/>
                  </a:cubicBezTo>
                  <a:cubicBezTo>
                    <a:pt x="297" y="132"/>
                    <a:pt x="297" y="132"/>
                    <a:pt x="297" y="132"/>
                  </a:cubicBezTo>
                  <a:cubicBezTo>
                    <a:pt x="296" y="132"/>
                    <a:pt x="296" y="132"/>
                    <a:pt x="296" y="132"/>
                  </a:cubicBezTo>
                  <a:close/>
                  <a:moveTo>
                    <a:pt x="295" y="134"/>
                  </a:moveTo>
                  <a:cubicBezTo>
                    <a:pt x="295" y="133"/>
                    <a:pt x="295" y="133"/>
                    <a:pt x="295" y="133"/>
                  </a:cubicBezTo>
                  <a:cubicBezTo>
                    <a:pt x="295" y="133"/>
                    <a:pt x="295" y="133"/>
                    <a:pt x="295" y="133"/>
                  </a:cubicBezTo>
                  <a:cubicBezTo>
                    <a:pt x="295" y="132"/>
                    <a:pt x="295" y="132"/>
                    <a:pt x="295" y="132"/>
                  </a:cubicBezTo>
                  <a:cubicBezTo>
                    <a:pt x="295" y="132"/>
                    <a:pt x="295" y="132"/>
                    <a:pt x="295" y="132"/>
                  </a:cubicBezTo>
                  <a:cubicBezTo>
                    <a:pt x="295" y="132"/>
                    <a:pt x="295" y="132"/>
                    <a:pt x="295" y="132"/>
                  </a:cubicBezTo>
                  <a:cubicBezTo>
                    <a:pt x="296" y="132"/>
                    <a:pt x="296" y="132"/>
                    <a:pt x="296" y="132"/>
                  </a:cubicBezTo>
                  <a:cubicBezTo>
                    <a:pt x="296" y="133"/>
                    <a:pt x="296" y="133"/>
                    <a:pt x="296" y="133"/>
                  </a:cubicBezTo>
                  <a:cubicBezTo>
                    <a:pt x="295" y="133"/>
                    <a:pt x="295" y="133"/>
                    <a:pt x="295" y="133"/>
                  </a:cubicBezTo>
                  <a:cubicBezTo>
                    <a:pt x="295" y="134"/>
                    <a:pt x="295" y="134"/>
                    <a:pt x="295" y="134"/>
                  </a:cubicBezTo>
                  <a:cubicBezTo>
                    <a:pt x="295" y="134"/>
                    <a:pt x="295" y="134"/>
                    <a:pt x="295" y="134"/>
                  </a:cubicBezTo>
                  <a:close/>
                  <a:moveTo>
                    <a:pt x="308" y="152"/>
                  </a:moveTo>
                  <a:cubicBezTo>
                    <a:pt x="309" y="151"/>
                    <a:pt x="309" y="151"/>
                    <a:pt x="309" y="151"/>
                  </a:cubicBezTo>
                  <a:cubicBezTo>
                    <a:pt x="309" y="152"/>
                    <a:pt x="309" y="152"/>
                    <a:pt x="309" y="152"/>
                  </a:cubicBezTo>
                  <a:cubicBezTo>
                    <a:pt x="309" y="152"/>
                    <a:pt x="309" y="152"/>
                    <a:pt x="309" y="152"/>
                  </a:cubicBezTo>
                  <a:cubicBezTo>
                    <a:pt x="308" y="152"/>
                    <a:pt x="308" y="152"/>
                    <a:pt x="308" y="152"/>
                  </a:cubicBezTo>
                  <a:cubicBezTo>
                    <a:pt x="308" y="152"/>
                    <a:pt x="308" y="152"/>
                    <a:pt x="308" y="152"/>
                  </a:cubicBezTo>
                  <a:close/>
                  <a:moveTo>
                    <a:pt x="307" y="152"/>
                  </a:moveTo>
                  <a:cubicBezTo>
                    <a:pt x="307" y="151"/>
                    <a:pt x="307" y="151"/>
                    <a:pt x="307" y="151"/>
                  </a:cubicBezTo>
                  <a:cubicBezTo>
                    <a:pt x="308" y="151"/>
                    <a:pt x="308" y="151"/>
                    <a:pt x="308" y="151"/>
                  </a:cubicBezTo>
                  <a:cubicBezTo>
                    <a:pt x="308" y="151"/>
                    <a:pt x="308" y="151"/>
                    <a:pt x="308" y="151"/>
                  </a:cubicBezTo>
                  <a:cubicBezTo>
                    <a:pt x="308" y="151"/>
                    <a:pt x="308" y="151"/>
                    <a:pt x="308" y="151"/>
                  </a:cubicBezTo>
                  <a:cubicBezTo>
                    <a:pt x="307" y="152"/>
                    <a:pt x="307" y="152"/>
                    <a:pt x="307" y="152"/>
                  </a:cubicBezTo>
                  <a:cubicBezTo>
                    <a:pt x="307" y="152"/>
                    <a:pt x="307" y="152"/>
                    <a:pt x="307" y="152"/>
                  </a:cubicBezTo>
                  <a:cubicBezTo>
                    <a:pt x="307" y="152"/>
                    <a:pt x="307" y="152"/>
                    <a:pt x="307" y="152"/>
                  </a:cubicBezTo>
                  <a:close/>
                  <a:moveTo>
                    <a:pt x="304" y="160"/>
                  </a:moveTo>
                  <a:cubicBezTo>
                    <a:pt x="305" y="160"/>
                    <a:pt x="305" y="160"/>
                    <a:pt x="305" y="160"/>
                  </a:cubicBezTo>
                  <a:cubicBezTo>
                    <a:pt x="305" y="160"/>
                    <a:pt x="305" y="160"/>
                    <a:pt x="305" y="160"/>
                  </a:cubicBezTo>
                  <a:cubicBezTo>
                    <a:pt x="305" y="160"/>
                    <a:pt x="305" y="160"/>
                    <a:pt x="305" y="160"/>
                  </a:cubicBezTo>
                  <a:cubicBezTo>
                    <a:pt x="304" y="160"/>
                    <a:pt x="304" y="160"/>
                    <a:pt x="304" y="160"/>
                  </a:cubicBezTo>
                  <a:close/>
                  <a:moveTo>
                    <a:pt x="308" y="163"/>
                  </a:moveTo>
                  <a:cubicBezTo>
                    <a:pt x="308" y="164"/>
                    <a:pt x="308" y="164"/>
                    <a:pt x="308" y="164"/>
                  </a:cubicBezTo>
                  <a:cubicBezTo>
                    <a:pt x="309" y="164"/>
                    <a:pt x="309" y="164"/>
                    <a:pt x="309" y="164"/>
                  </a:cubicBezTo>
                  <a:cubicBezTo>
                    <a:pt x="309" y="163"/>
                    <a:pt x="309" y="163"/>
                    <a:pt x="309" y="163"/>
                  </a:cubicBezTo>
                  <a:cubicBezTo>
                    <a:pt x="308" y="163"/>
                    <a:pt x="308" y="163"/>
                    <a:pt x="308" y="163"/>
                  </a:cubicBezTo>
                  <a:cubicBezTo>
                    <a:pt x="308" y="163"/>
                    <a:pt x="308" y="163"/>
                    <a:pt x="308" y="163"/>
                  </a:cubicBezTo>
                  <a:close/>
                  <a:moveTo>
                    <a:pt x="315" y="170"/>
                  </a:moveTo>
                  <a:cubicBezTo>
                    <a:pt x="314" y="169"/>
                    <a:pt x="314" y="169"/>
                    <a:pt x="314" y="169"/>
                  </a:cubicBezTo>
                  <a:cubicBezTo>
                    <a:pt x="315" y="168"/>
                    <a:pt x="315" y="168"/>
                    <a:pt x="315" y="168"/>
                  </a:cubicBezTo>
                  <a:cubicBezTo>
                    <a:pt x="315" y="169"/>
                    <a:pt x="315" y="169"/>
                    <a:pt x="315" y="169"/>
                  </a:cubicBezTo>
                  <a:cubicBezTo>
                    <a:pt x="315" y="169"/>
                    <a:pt x="315" y="169"/>
                    <a:pt x="315" y="169"/>
                  </a:cubicBezTo>
                  <a:cubicBezTo>
                    <a:pt x="315" y="170"/>
                    <a:pt x="315" y="170"/>
                    <a:pt x="315" y="170"/>
                  </a:cubicBezTo>
                  <a:cubicBezTo>
                    <a:pt x="315" y="170"/>
                    <a:pt x="315" y="170"/>
                    <a:pt x="315" y="170"/>
                  </a:cubicBezTo>
                  <a:close/>
                  <a:moveTo>
                    <a:pt x="318" y="173"/>
                  </a:moveTo>
                  <a:cubicBezTo>
                    <a:pt x="318" y="173"/>
                    <a:pt x="318" y="173"/>
                    <a:pt x="318" y="173"/>
                  </a:cubicBezTo>
                  <a:cubicBezTo>
                    <a:pt x="319" y="172"/>
                    <a:pt x="319" y="172"/>
                    <a:pt x="319" y="172"/>
                  </a:cubicBezTo>
                  <a:cubicBezTo>
                    <a:pt x="319" y="172"/>
                    <a:pt x="319" y="172"/>
                    <a:pt x="319" y="172"/>
                  </a:cubicBezTo>
                  <a:cubicBezTo>
                    <a:pt x="319" y="172"/>
                    <a:pt x="319" y="172"/>
                    <a:pt x="319" y="172"/>
                  </a:cubicBezTo>
                  <a:cubicBezTo>
                    <a:pt x="319" y="173"/>
                    <a:pt x="319" y="173"/>
                    <a:pt x="319" y="173"/>
                  </a:cubicBezTo>
                  <a:cubicBezTo>
                    <a:pt x="318" y="173"/>
                    <a:pt x="318" y="173"/>
                    <a:pt x="318" y="173"/>
                  </a:cubicBezTo>
                  <a:cubicBezTo>
                    <a:pt x="318" y="173"/>
                    <a:pt x="318" y="173"/>
                    <a:pt x="318" y="173"/>
                  </a:cubicBezTo>
                  <a:close/>
                  <a:moveTo>
                    <a:pt x="293" y="88"/>
                  </a:moveTo>
                  <a:cubicBezTo>
                    <a:pt x="293" y="87"/>
                    <a:pt x="293" y="87"/>
                    <a:pt x="293" y="87"/>
                  </a:cubicBezTo>
                  <a:cubicBezTo>
                    <a:pt x="294" y="87"/>
                    <a:pt x="294" y="87"/>
                    <a:pt x="294" y="87"/>
                  </a:cubicBezTo>
                  <a:cubicBezTo>
                    <a:pt x="294" y="86"/>
                    <a:pt x="294" y="86"/>
                    <a:pt x="294" y="86"/>
                  </a:cubicBezTo>
                  <a:cubicBezTo>
                    <a:pt x="296" y="85"/>
                    <a:pt x="296" y="85"/>
                    <a:pt x="296" y="85"/>
                  </a:cubicBezTo>
                  <a:cubicBezTo>
                    <a:pt x="297" y="85"/>
                    <a:pt x="297" y="85"/>
                    <a:pt x="297" y="85"/>
                  </a:cubicBezTo>
                  <a:cubicBezTo>
                    <a:pt x="297" y="85"/>
                    <a:pt x="297" y="85"/>
                    <a:pt x="297" y="85"/>
                  </a:cubicBezTo>
                  <a:cubicBezTo>
                    <a:pt x="295" y="86"/>
                    <a:pt x="295" y="86"/>
                    <a:pt x="295" y="86"/>
                  </a:cubicBezTo>
                  <a:cubicBezTo>
                    <a:pt x="295" y="87"/>
                    <a:pt x="295" y="87"/>
                    <a:pt x="295" y="87"/>
                  </a:cubicBezTo>
                  <a:cubicBezTo>
                    <a:pt x="295" y="87"/>
                    <a:pt x="295" y="87"/>
                    <a:pt x="295" y="87"/>
                  </a:cubicBezTo>
                  <a:cubicBezTo>
                    <a:pt x="295" y="88"/>
                    <a:pt x="295" y="88"/>
                    <a:pt x="295" y="88"/>
                  </a:cubicBezTo>
                  <a:cubicBezTo>
                    <a:pt x="295" y="88"/>
                    <a:pt x="295" y="88"/>
                    <a:pt x="295" y="88"/>
                  </a:cubicBezTo>
                  <a:cubicBezTo>
                    <a:pt x="295" y="87"/>
                    <a:pt x="295" y="87"/>
                    <a:pt x="295" y="87"/>
                  </a:cubicBezTo>
                  <a:cubicBezTo>
                    <a:pt x="294" y="87"/>
                    <a:pt x="294" y="87"/>
                    <a:pt x="294" y="87"/>
                  </a:cubicBezTo>
                  <a:cubicBezTo>
                    <a:pt x="294" y="88"/>
                    <a:pt x="294" y="88"/>
                    <a:pt x="294" y="88"/>
                  </a:cubicBezTo>
                  <a:cubicBezTo>
                    <a:pt x="293" y="88"/>
                    <a:pt x="293" y="88"/>
                    <a:pt x="293" y="88"/>
                  </a:cubicBezTo>
                  <a:close/>
                  <a:moveTo>
                    <a:pt x="289" y="84"/>
                  </a:moveTo>
                  <a:cubicBezTo>
                    <a:pt x="289" y="84"/>
                    <a:pt x="289" y="84"/>
                    <a:pt x="289" y="84"/>
                  </a:cubicBezTo>
                  <a:cubicBezTo>
                    <a:pt x="290" y="84"/>
                    <a:pt x="290" y="84"/>
                    <a:pt x="290" y="84"/>
                  </a:cubicBezTo>
                  <a:cubicBezTo>
                    <a:pt x="290" y="84"/>
                    <a:pt x="290" y="84"/>
                    <a:pt x="290" y="84"/>
                  </a:cubicBezTo>
                  <a:cubicBezTo>
                    <a:pt x="290" y="84"/>
                    <a:pt x="290" y="84"/>
                    <a:pt x="290" y="84"/>
                  </a:cubicBezTo>
                  <a:cubicBezTo>
                    <a:pt x="289" y="84"/>
                    <a:pt x="289" y="84"/>
                    <a:pt x="289" y="84"/>
                  </a:cubicBezTo>
                  <a:close/>
                  <a:moveTo>
                    <a:pt x="265" y="74"/>
                  </a:moveTo>
                  <a:cubicBezTo>
                    <a:pt x="264" y="74"/>
                    <a:pt x="264" y="74"/>
                    <a:pt x="264" y="74"/>
                  </a:cubicBezTo>
                  <a:cubicBezTo>
                    <a:pt x="264" y="73"/>
                    <a:pt x="264" y="73"/>
                    <a:pt x="264" y="73"/>
                  </a:cubicBezTo>
                  <a:cubicBezTo>
                    <a:pt x="264" y="72"/>
                    <a:pt x="264" y="72"/>
                    <a:pt x="264" y="72"/>
                  </a:cubicBezTo>
                  <a:cubicBezTo>
                    <a:pt x="264" y="71"/>
                    <a:pt x="264" y="71"/>
                    <a:pt x="264" y="71"/>
                  </a:cubicBezTo>
                  <a:cubicBezTo>
                    <a:pt x="264" y="70"/>
                    <a:pt x="264" y="70"/>
                    <a:pt x="264" y="70"/>
                  </a:cubicBezTo>
                  <a:cubicBezTo>
                    <a:pt x="264" y="70"/>
                    <a:pt x="264" y="70"/>
                    <a:pt x="264" y="70"/>
                  </a:cubicBezTo>
                  <a:cubicBezTo>
                    <a:pt x="265" y="70"/>
                    <a:pt x="265" y="70"/>
                    <a:pt x="265" y="70"/>
                  </a:cubicBezTo>
                  <a:cubicBezTo>
                    <a:pt x="266" y="70"/>
                    <a:pt x="266" y="70"/>
                    <a:pt x="266" y="70"/>
                  </a:cubicBezTo>
                  <a:cubicBezTo>
                    <a:pt x="266" y="71"/>
                    <a:pt x="266" y="71"/>
                    <a:pt x="266" y="71"/>
                  </a:cubicBezTo>
                  <a:cubicBezTo>
                    <a:pt x="265" y="73"/>
                    <a:pt x="265" y="73"/>
                    <a:pt x="265" y="73"/>
                  </a:cubicBezTo>
                  <a:cubicBezTo>
                    <a:pt x="265" y="73"/>
                    <a:pt x="265" y="73"/>
                    <a:pt x="265" y="73"/>
                  </a:cubicBezTo>
                  <a:cubicBezTo>
                    <a:pt x="265" y="74"/>
                    <a:pt x="265" y="74"/>
                    <a:pt x="265" y="74"/>
                  </a:cubicBezTo>
                  <a:cubicBezTo>
                    <a:pt x="266" y="74"/>
                    <a:pt x="266" y="74"/>
                    <a:pt x="266" y="74"/>
                  </a:cubicBezTo>
                  <a:cubicBezTo>
                    <a:pt x="265" y="74"/>
                    <a:pt x="265" y="74"/>
                    <a:pt x="265" y="74"/>
                  </a:cubicBezTo>
                  <a:close/>
                  <a:moveTo>
                    <a:pt x="265" y="30"/>
                  </a:moveTo>
                  <a:cubicBezTo>
                    <a:pt x="266" y="29"/>
                    <a:pt x="266" y="29"/>
                    <a:pt x="266" y="29"/>
                  </a:cubicBezTo>
                  <a:cubicBezTo>
                    <a:pt x="266" y="28"/>
                    <a:pt x="266" y="28"/>
                    <a:pt x="266" y="28"/>
                  </a:cubicBezTo>
                  <a:cubicBezTo>
                    <a:pt x="266" y="27"/>
                    <a:pt x="266" y="27"/>
                    <a:pt x="266" y="27"/>
                  </a:cubicBezTo>
                  <a:cubicBezTo>
                    <a:pt x="268" y="27"/>
                    <a:pt x="268" y="27"/>
                    <a:pt x="268" y="27"/>
                  </a:cubicBezTo>
                  <a:cubicBezTo>
                    <a:pt x="268" y="26"/>
                    <a:pt x="268" y="26"/>
                    <a:pt x="268" y="26"/>
                  </a:cubicBezTo>
                  <a:cubicBezTo>
                    <a:pt x="268" y="25"/>
                    <a:pt x="268" y="25"/>
                    <a:pt x="268" y="25"/>
                  </a:cubicBezTo>
                  <a:cubicBezTo>
                    <a:pt x="267" y="25"/>
                    <a:pt x="267" y="25"/>
                    <a:pt x="267" y="25"/>
                  </a:cubicBezTo>
                  <a:cubicBezTo>
                    <a:pt x="266" y="25"/>
                    <a:pt x="266" y="25"/>
                    <a:pt x="266" y="25"/>
                  </a:cubicBezTo>
                  <a:cubicBezTo>
                    <a:pt x="267" y="24"/>
                    <a:pt x="267" y="24"/>
                    <a:pt x="267" y="24"/>
                  </a:cubicBezTo>
                  <a:cubicBezTo>
                    <a:pt x="266" y="24"/>
                    <a:pt x="266" y="24"/>
                    <a:pt x="266" y="24"/>
                  </a:cubicBezTo>
                  <a:cubicBezTo>
                    <a:pt x="265" y="25"/>
                    <a:pt x="265" y="25"/>
                    <a:pt x="265" y="25"/>
                  </a:cubicBezTo>
                  <a:cubicBezTo>
                    <a:pt x="264" y="25"/>
                    <a:pt x="264" y="25"/>
                    <a:pt x="264" y="25"/>
                  </a:cubicBezTo>
                  <a:cubicBezTo>
                    <a:pt x="264" y="26"/>
                    <a:pt x="264" y="26"/>
                    <a:pt x="264" y="26"/>
                  </a:cubicBezTo>
                  <a:cubicBezTo>
                    <a:pt x="263" y="26"/>
                    <a:pt x="263" y="26"/>
                    <a:pt x="263" y="26"/>
                  </a:cubicBezTo>
                  <a:cubicBezTo>
                    <a:pt x="263" y="27"/>
                    <a:pt x="263" y="27"/>
                    <a:pt x="263" y="27"/>
                  </a:cubicBezTo>
                  <a:cubicBezTo>
                    <a:pt x="264" y="27"/>
                    <a:pt x="264" y="27"/>
                    <a:pt x="264" y="27"/>
                  </a:cubicBezTo>
                  <a:cubicBezTo>
                    <a:pt x="265" y="27"/>
                    <a:pt x="265" y="27"/>
                    <a:pt x="265" y="27"/>
                  </a:cubicBezTo>
                  <a:cubicBezTo>
                    <a:pt x="265" y="28"/>
                    <a:pt x="265" y="28"/>
                    <a:pt x="265" y="28"/>
                  </a:cubicBezTo>
                  <a:cubicBezTo>
                    <a:pt x="264" y="28"/>
                    <a:pt x="264" y="28"/>
                    <a:pt x="264" y="28"/>
                  </a:cubicBezTo>
                  <a:cubicBezTo>
                    <a:pt x="264" y="29"/>
                    <a:pt x="264" y="29"/>
                    <a:pt x="264" y="29"/>
                  </a:cubicBezTo>
                  <a:cubicBezTo>
                    <a:pt x="265" y="29"/>
                    <a:pt x="265" y="29"/>
                    <a:pt x="265" y="29"/>
                  </a:cubicBezTo>
                  <a:cubicBezTo>
                    <a:pt x="265" y="30"/>
                    <a:pt x="265" y="30"/>
                    <a:pt x="265" y="30"/>
                  </a:cubicBezTo>
                  <a:close/>
                  <a:moveTo>
                    <a:pt x="253" y="54"/>
                  </a:moveTo>
                  <a:cubicBezTo>
                    <a:pt x="253" y="53"/>
                    <a:pt x="253" y="53"/>
                    <a:pt x="253" y="53"/>
                  </a:cubicBezTo>
                  <a:cubicBezTo>
                    <a:pt x="254" y="53"/>
                    <a:pt x="254" y="53"/>
                    <a:pt x="254" y="53"/>
                  </a:cubicBezTo>
                  <a:cubicBezTo>
                    <a:pt x="253" y="52"/>
                    <a:pt x="253" y="52"/>
                    <a:pt x="253" y="52"/>
                  </a:cubicBezTo>
                  <a:cubicBezTo>
                    <a:pt x="253" y="51"/>
                    <a:pt x="253" y="51"/>
                    <a:pt x="253" y="51"/>
                  </a:cubicBezTo>
                  <a:cubicBezTo>
                    <a:pt x="253" y="51"/>
                    <a:pt x="253" y="51"/>
                    <a:pt x="253" y="51"/>
                  </a:cubicBezTo>
                  <a:cubicBezTo>
                    <a:pt x="253" y="50"/>
                    <a:pt x="253" y="50"/>
                    <a:pt x="253" y="50"/>
                  </a:cubicBezTo>
                  <a:cubicBezTo>
                    <a:pt x="253" y="50"/>
                    <a:pt x="253" y="50"/>
                    <a:pt x="253" y="50"/>
                  </a:cubicBezTo>
                  <a:cubicBezTo>
                    <a:pt x="254" y="50"/>
                    <a:pt x="254" y="50"/>
                    <a:pt x="254" y="50"/>
                  </a:cubicBezTo>
                  <a:cubicBezTo>
                    <a:pt x="255" y="50"/>
                    <a:pt x="255" y="50"/>
                    <a:pt x="255" y="50"/>
                  </a:cubicBezTo>
                  <a:cubicBezTo>
                    <a:pt x="255" y="50"/>
                    <a:pt x="255" y="50"/>
                    <a:pt x="255" y="50"/>
                  </a:cubicBezTo>
                  <a:cubicBezTo>
                    <a:pt x="256" y="50"/>
                    <a:pt x="256" y="50"/>
                    <a:pt x="256" y="50"/>
                  </a:cubicBezTo>
                  <a:cubicBezTo>
                    <a:pt x="255" y="49"/>
                    <a:pt x="255" y="49"/>
                    <a:pt x="255" y="49"/>
                  </a:cubicBezTo>
                  <a:cubicBezTo>
                    <a:pt x="254" y="48"/>
                    <a:pt x="254" y="48"/>
                    <a:pt x="254" y="48"/>
                  </a:cubicBezTo>
                  <a:cubicBezTo>
                    <a:pt x="254" y="48"/>
                    <a:pt x="254" y="48"/>
                    <a:pt x="254" y="48"/>
                  </a:cubicBezTo>
                  <a:cubicBezTo>
                    <a:pt x="255" y="48"/>
                    <a:pt x="255" y="48"/>
                    <a:pt x="255" y="48"/>
                  </a:cubicBezTo>
                  <a:cubicBezTo>
                    <a:pt x="254" y="47"/>
                    <a:pt x="254" y="47"/>
                    <a:pt x="254" y="47"/>
                  </a:cubicBezTo>
                  <a:cubicBezTo>
                    <a:pt x="255" y="46"/>
                    <a:pt x="255" y="46"/>
                    <a:pt x="255" y="46"/>
                  </a:cubicBezTo>
                  <a:cubicBezTo>
                    <a:pt x="255" y="45"/>
                    <a:pt x="255" y="45"/>
                    <a:pt x="255" y="45"/>
                  </a:cubicBezTo>
                  <a:cubicBezTo>
                    <a:pt x="255" y="44"/>
                    <a:pt x="255" y="44"/>
                    <a:pt x="255" y="44"/>
                  </a:cubicBezTo>
                  <a:cubicBezTo>
                    <a:pt x="256" y="44"/>
                    <a:pt x="256" y="44"/>
                    <a:pt x="256" y="44"/>
                  </a:cubicBezTo>
                  <a:cubicBezTo>
                    <a:pt x="256" y="44"/>
                    <a:pt x="256" y="44"/>
                    <a:pt x="256" y="44"/>
                  </a:cubicBezTo>
                  <a:cubicBezTo>
                    <a:pt x="256" y="42"/>
                    <a:pt x="256" y="42"/>
                    <a:pt x="256" y="42"/>
                  </a:cubicBezTo>
                  <a:cubicBezTo>
                    <a:pt x="257" y="42"/>
                    <a:pt x="257" y="42"/>
                    <a:pt x="257" y="42"/>
                  </a:cubicBezTo>
                  <a:cubicBezTo>
                    <a:pt x="258" y="41"/>
                    <a:pt x="258" y="41"/>
                    <a:pt x="258" y="41"/>
                  </a:cubicBezTo>
                  <a:cubicBezTo>
                    <a:pt x="259" y="41"/>
                    <a:pt x="259" y="41"/>
                    <a:pt x="259" y="41"/>
                  </a:cubicBezTo>
                  <a:cubicBezTo>
                    <a:pt x="260" y="42"/>
                    <a:pt x="260" y="42"/>
                    <a:pt x="260" y="42"/>
                  </a:cubicBezTo>
                  <a:cubicBezTo>
                    <a:pt x="260" y="43"/>
                    <a:pt x="260" y="43"/>
                    <a:pt x="260" y="43"/>
                  </a:cubicBezTo>
                  <a:cubicBezTo>
                    <a:pt x="260" y="44"/>
                    <a:pt x="260" y="44"/>
                    <a:pt x="260" y="44"/>
                  </a:cubicBezTo>
                  <a:cubicBezTo>
                    <a:pt x="261" y="44"/>
                    <a:pt x="261" y="44"/>
                    <a:pt x="261" y="44"/>
                  </a:cubicBezTo>
                  <a:cubicBezTo>
                    <a:pt x="261" y="44"/>
                    <a:pt x="261" y="44"/>
                    <a:pt x="261" y="44"/>
                  </a:cubicBezTo>
                  <a:cubicBezTo>
                    <a:pt x="261" y="45"/>
                    <a:pt x="261" y="45"/>
                    <a:pt x="261" y="45"/>
                  </a:cubicBezTo>
                  <a:cubicBezTo>
                    <a:pt x="262" y="46"/>
                    <a:pt x="262" y="46"/>
                    <a:pt x="262" y="46"/>
                  </a:cubicBezTo>
                  <a:cubicBezTo>
                    <a:pt x="262" y="46"/>
                    <a:pt x="262" y="46"/>
                    <a:pt x="262" y="46"/>
                  </a:cubicBezTo>
                  <a:cubicBezTo>
                    <a:pt x="262" y="47"/>
                    <a:pt x="262" y="47"/>
                    <a:pt x="262" y="47"/>
                  </a:cubicBezTo>
                  <a:cubicBezTo>
                    <a:pt x="263" y="47"/>
                    <a:pt x="263" y="47"/>
                    <a:pt x="263" y="47"/>
                  </a:cubicBezTo>
                  <a:cubicBezTo>
                    <a:pt x="263" y="47"/>
                    <a:pt x="263" y="47"/>
                    <a:pt x="263" y="47"/>
                  </a:cubicBezTo>
                  <a:cubicBezTo>
                    <a:pt x="263" y="48"/>
                    <a:pt x="263" y="48"/>
                    <a:pt x="263" y="48"/>
                  </a:cubicBezTo>
                  <a:cubicBezTo>
                    <a:pt x="264" y="50"/>
                    <a:pt x="264" y="50"/>
                    <a:pt x="264" y="50"/>
                  </a:cubicBezTo>
                  <a:cubicBezTo>
                    <a:pt x="263" y="50"/>
                    <a:pt x="263" y="50"/>
                    <a:pt x="263" y="50"/>
                  </a:cubicBezTo>
                  <a:cubicBezTo>
                    <a:pt x="262" y="51"/>
                    <a:pt x="262" y="51"/>
                    <a:pt x="262" y="51"/>
                  </a:cubicBezTo>
                  <a:cubicBezTo>
                    <a:pt x="262" y="51"/>
                    <a:pt x="262" y="51"/>
                    <a:pt x="262" y="51"/>
                  </a:cubicBezTo>
                  <a:cubicBezTo>
                    <a:pt x="261" y="51"/>
                    <a:pt x="261" y="51"/>
                    <a:pt x="261" y="51"/>
                  </a:cubicBezTo>
                  <a:cubicBezTo>
                    <a:pt x="261" y="51"/>
                    <a:pt x="261" y="51"/>
                    <a:pt x="261" y="51"/>
                  </a:cubicBezTo>
                  <a:cubicBezTo>
                    <a:pt x="262" y="51"/>
                    <a:pt x="262" y="51"/>
                    <a:pt x="262" y="51"/>
                  </a:cubicBezTo>
                  <a:cubicBezTo>
                    <a:pt x="262" y="52"/>
                    <a:pt x="262" y="52"/>
                    <a:pt x="262" y="52"/>
                  </a:cubicBezTo>
                  <a:cubicBezTo>
                    <a:pt x="262" y="53"/>
                    <a:pt x="262" y="53"/>
                    <a:pt x="262" y="53"/>
                  </a:cubicBezTo>
                  <a:cubicBezTo>
                    <a:pt x="260" y="54"/>
                    <a:pt x="260" y="54"/>
                    <a:pt x="260" y="54"/>
                  </a:cubicBezTo>
                  <a:cubicBezTo>
                    <a:pt x="260" y="55"/>
                    <a:pt x="260" y="55"/>
                    <a:pt x="260" y="55"/>
                  </a:cubicBezTo>
                  <a:cubicBezTo>
                    <a:pt x="259" y="54"/>
                    <a:pt x="259" y="54"/>
                    <a:pt x="259" y="54"/>
                  </a:cubicBezTo>
                  <a:cubicBezTo>
                    <a:pt x="259" y="54"/>
                    <a:pt x="259" y="54"/>
                    <a:pt x="259" y="54"/>
                  </a:cubicBezTo>
                  <a:cubicBezTo>
                    <a:pt x="259" y="53"/>
                    <a:pt x="259" y="53"/>
                    <a:pt x="259" y="53"/>
                  </a:cubicBezTo>
                  <a:cubicBezTo>
                    <a:pt x="258" y="54"/>
                    <a:pt x="258" y="54"/>
                    <a:pt x="258" y="54"/>
                  </a:cubicBezTo>
                  <a:cubicBezTo>
                    <a:pt x="257" y="54"/>
                    <a:pt x="257" y="54"/>
                    <a:pt x="257" y="54"/>
                  </a:cubicBezTo>
                  <a:cubicBezTo>
                    <a:pt x="256" y="54"/>
                    <a:pt x="256" y="54"/>
                    <a:pt x="256" y="54"/>
                  </a:cubicBezTo>
                  <a:cubicBezTo>
                    <a:pt x="255" y="54"/>
                    <a:pt x="255" y="54"/>
                    <a:pt x="255" y="54"/>
                  </a:cubicBezTo>
                  <a:cubicBezTo>
                    <a:pt x="255" y="53"/>
                    <a:pt x="255" y="53"/>
                    <a:pt x="255" y="53"/>
                  </a:cubicBezTo>
                  <a:cubicBezTo>
                    <a:pt x="255" y="53"/>
                    <a:pt x="255" y="53"/>
                    <a:pt x="255" y="53"/>
                  </a:cubicBezTo>
                  <a:cubicBezTo>
                    <a:pt x="254" y="54"/>
                    <a:pt x="254" y="54"/>
                    <a:pt x="254" y="54"/>
                  </a:cubicBezTo>
                  <a:cubicBezTo>
                    <a:pt x="253" y="54"/>
                    <a:pt x="253" y="54"/>
                    <a:pt x="253" y="54"/>
                  </a:cubicBezTo>
                  <a:close/>
                  <a:moveTo>
                    <a:pt x="264" y="53"/>
                  </a:moveTo>
                  <a:cubicBezTo>
                    <a:pt x="264" y="53"/>
                    <a:pt x="264" y="53"/>
                    <a:pt x="264" y="53"/>
                  </a:cubicBezTo>
                  <a:cubicBezTo>
                    <a:pt x="264" y="52"/>
                    <a:pt x="264" y="52"/>
                    <a:pt x="264" y="52"/>
                  </a:cubicBezTo>
                  <a:cubicBezTo>
                    <a:pt x="264" y="51"/>
                    <a:pt x="264" y="51"/>
                    <a:pt x="264" y="51"/>
                  </a:cubicBezTo>
                  <a:cubicBezTo>
                    <a:pt x="264" y="51"/>
                    <a:pt x="264" y="51"/>
                    <a:pt x="264" y="51"/>
                  </a:cubicBezTo>
                  <a:cubicBezTo>
                    <a:pt x="263" y="51"/>
                    <a:pt x="263" y="51"/>
                    <a:pt x="263" y="51"/>
                  </a:cubicBezTo>
                  <a:cubicBezTo>
                    <a:pt x="263" y="52"/>
                    <a:pt x="263" y="52"/>
                    <a:pt x="263" y="52"/>
                  </a:cubicBezTo>
                  <a:cubicBezTo>
                    <a:pt x="264" y="53"/>
                    <a:pt x="264" y="53"/>
                    <a:pt x="264" y="53"/>
                  </a:cubicBezTo>
                  <a:close/>
                  <a:moveTo>
                    <a:pt x="267" y="65"/>
                  </a:moveTo>
                  <a:cubicBezTo>
                    <a:pt x="267" y="66"/>
                    <a:pt x="267" y="66"/>
                    <a:pt x="267" y="66"/>
                  </a:cubicBezTo>
                  <a:cubicBezTo>
                    <a:pt x="268" y="66"/>
                    <a:pt x="268" y="66"/>
                    <a:pt x="268" y="66"/>
                  </a:cubicBezTo>
                  <a:cubicBezTo>
                    <a:pt x="269" y="66"/>
                    <a:pt x="269" y="66"/>
                    <a:pt x="269" y="66"/>
                  </a:cubicBezTo>
                  <a:cubicBezTo>
                    <a:pt x="270" y="66"/>
                    <a:pt x="270" y="66"/>
                    <a:pt x="270" y="66"/>
                  </a:cubicBezTo>
                  <a:cubicBezTo>
                    <a:pt x="270" y="65"/>
                    <a:pt x="270" y="65"/>
                    <a:pt x="270" y="65"/>
                  </a:cubicBezTo>
                  <a:cubicBezTo>
                    <a:pt x="271" y="64"/>
                    <a:pt x="271" y="64"/>
                    <a:pt x="271" y="64"/>
                  </a:cubicBezTo>
                  <a:cubicBezTo>
                    <a:pt x="270" y="64"/>
                    <a:pt x="270" y="64"/>
                    <a:pt x="270" y="64"/>
                  </a:cubicBezTo>
                  <a:cubicBezTo>
                    <a:pt x="270" y="63"/>
                    <a:pt x="270" y="63"/>
                    <a:pt x="270" y="63"/>
                  </a:cubicBezTo>
                  <a:cubicBezTo>
                    <a:pt x="270" y="63"/>
                    <a:pt x="270" y="63"/>
                    <a:pt x="270" y="63"/>
                  </a:cubicBezTo>
                  <a:cubicBezTo>
                    <a:pt x="269" y="63"/>
                    <a:pt x="269" y="63"/>
                    <a:pt x="269" y="63"/>
                  </a:cubicBezTo>
                  <a:cubicBezTo>
                    <a:pt x="269" y="62"/>
                    <a:pt x="269" y="62"/>
                    <a:pt x="269" y="62"/>
                  </a:cubicBezTo>
                  <a:cubicBezTo>
                    <a:pt x="268" y="62"/>
                    <a:pt x="268" y="62"/>
                    <a:pt x="268" y="62"/>
                  </a:cubicBezTo>
                  <a:cubicBezTo>
                    <a:pt x="267" y="63"/>
                    <a:pt x="267" y="63"/>
                    <a:pt x="267" y="63"/>
                  </a:cubicBezTo>
                  <a:cubicBezTo>
                    <a:pt x="267" y="63"/>
                    <a:pt x="267" y="63"/>
                    <a:pt x="267" y="63"/>
                  </a:cubicBezTo>
                  <a:cubicBezTo>
                    <a:pt x="267" y="64"/>
                    <a:pt x="267" y="64"/>
                    <a:pt x="267" y="64"/>
                  </a:cubicBezTo>
                  <a:cubicBezTo>
                    <a:pt x="267" y="65"/>
                    <a:pt x="267" y="65"/>
                    <a:pt x="267" y="65"/>
                  </a:cubicBezTo>
                  <a:close/>
                  <a:moveTo>
                    <a:pt x="266" y="65"/>
                  </a:moveTo>
                  <a:cubicBezTo>
                    <a:pt x="266" y="66"/>
                    <a:pt x="266" y="66"/>
                    <a:pt x="266" y="66"/>
                  </a:cubicBezTo>
                  <a:cubicBezTo>
                    <a:pt x="266" y="66"/>
                    <a:pt x="266" y="66"/>
                    <a:pt x="266" y="66"/>
                  </a:cubicBezTo>
                  <a:cubicBezTo>
                    <a:pt x="266" y="67"/>
                    <a:pt x="266" y="67"/>
                    <a:pt x="266" y="67"/>
                  </a:cubicBezTo>
                  <a:cubicBezTo>
                    <a:pt x="267" y="66"/>
                    <a:pt x="267" y="66"/>
                    <a:pt x="267" y="66"/>
                  </a:cubicBezTo>
                  <a:cubicBezTo>
                    <a:pt x="266" y="66"/>
                    <a:pt x="266" y="66"/>
                    <a:pt x="266" y="66"/>
                  </a:cubicBezTo>
                  <a:cubicBezTo>
                    <a:pt x="266" y="66"/>
                    <a:pt x="266" y="66"/>
                    <a:pt x="266" y="66"/>
                  </a:cubicBezTo>
                  <a:cubicBezTo>
                    <a:pt x="266" y="65"/>
                    <a:pt x="266" y="65"/>
                    <a:pt x="266" y="65"/>
                  </a:cubicBezTo>
                  <a:cubicBezTo>
                    <a:pt x="266" y="65"/>
                    <a:pt x="266" y="65"/>
                    <a:pt x="266" y="65"/>
                  </a:cubicBezTo>
                  <a:close/>
                  <a:moveTo>
                    <a:pt x="253" y="59"/>
                  </a:moveTo>
                  <a:cubicBezTo>
                    <a:pt x="253" y="58"/>
                    <a:pt x="253" y="58"/>
                    <a:pt x="253" y="58"/>
                  </a:cubicBezTo>
                  <a:cubicBezTo>
                    <a:pt x="253" y="57"/>
                    <a:pt x="253" y="57"/>
                    <a:pt x="253" y="57"/>
                  </a:cubicBezTo>
                  <a:cubicBezTo>
                    <a:pt x="254" y="56"/>
                    <a:pt x="254" y="56"/>
                    <a:pt x="254" y="56"/>
                  </a:cubicBezTo>
                  <a:cubicBezTo>
                    <a:pt x="255" y="56"/>
                    <a:pt x="255" y="56"/>
                    <a:pt x="255" y="56"/>
                  </a:cubicBezTo>
                  <a:cubicBezTo>
                    <a:pt x="255" y="56"/>
                    <a:pt x="255" y="56"/>
                    <a:pt x="255" y="56"/>
                  </a:cubicBezTo>
                  <a:cubicBezTo>
                    <a:pt x="256" y="56"/>
                    <a:pt x="256" y="56"/>
                    <a:pt x="256" y="56"/>
                  </a:cubicBezTo>
                  <a:cubicBezTo>
                    <a:pt x="257" y="56"/>
                    <a:pt x="257" y="56"/>
                    <a:pt x="257" y="56"/>
                  </a:cubicBezTo>
                  <a:cubicBezTo>
                    <a:pt x="257" y="56"/>
                    <a:pt x="257" y="56"/>
                    <a:pt x="257" y="56"/>
                  </a:cubicBezTo>
                  <a:cubicBezTo>
                    <a:pt x="257" y="57"/>
                    <a:pt x="257" y="57"/>
                    <a:pt x="257" y="57"/>
                  </a:cubicBezTo>
                  <a:cubicBezTo>
                    <a:pt x="258" y="57"/>
                    <a:pt x="258" y="57"/>
                    <a:pt x="258" y="57"/>
                  </a:cubicBezTo>
                  <a:cubicBezTo>
                    <a:pt x="258" y="56"/>
                    <a:pt x="258" y="56"/>
                    <a:pt x="258" y="56"/>
                  </a:cubicBezTo>
                  <a:cubicBezTo>
                    <a:pt x="259" y="57"/>
                    <a:pt x="259" y="57"/>
                    <a:pt x="259" y="57"/>
                  </a:cubicBezTo>
                  <a:cubicBezTo>
                    <a:pt x="260" y="57"/>
                    <a:pt x="260" y="57"/>
                    <a:pt x="260" y="57"/>
                  </a:cubicBezTo>
                  <a:cubicBezTo>
                    <a:pt x="260" y="58"/>
                    <a:pt x="260" y="58"/>
                    <a:pt x="260" y="58"/>
                  </a:cubicBezTo>
                  <a:cubicBezTo>
                    <a:pt x="261" y="58"/>
                    <a:pt x="261" y="58"/>
                    <a:pt x="261" y="58"/>
                  </a:cubicBezTo>
                  <a:cubicBezTo>
                    <a:pt x="261" y="58"/>
                    <a:pt x="261" y="58"/>
                    <a:pt x="261" y="58"/>
                  </a:cubicBezTo>
                  <a:cubicBezTo>
                    <a:pt x="261" y="59"/>
                    <a:pt x="261" y="59"/>
                    <a:pt x="261" y="59"/>
                  </a:cubicBezTo>
                  <a:cubicBezTo>
                    <a:pt x="262" y="59"/>
                    <a:pt x="262" y="59"/>
                    <a:pt x="262" y="59"/>
                  </a:cubicBezTo>
                  <a:cubicBezTo>
                    <a:pt x="262" y="58"/>
                    <a:pt x="262" y="58"/>
                    <a:pt x="262" y="58"/>
                  </a:cubicBezTo>
                  <a:cubicBezTo>
                    <a:pt x="263" y="59"/>
                    <a:pt x="263" y="59"/>
                    <a:pt x="263" y="59"/>
                  </a:cubicBezTo>
                  <a:cubicBezTo>
                    <a:pt x="263" y="60"/>
                    <a:pt x="263" y="60"/>
                    <a:pt x="263" y="60"/>
                  </a:cubicBezTo>
                  <a:cubicBezTo>
                    <a:pt x="263" y="60"/>
                    <a:pt x="263" y="60"/>
                    <a:pt x="263" y="60"/>
                  </a:cubicBezTo>
                  <a:cubicBezTo>
                    <a:pt x="263" y="60"/>
                    <a:pt x="263" y="60"/>
                    <a:pt x="263" y="60"/>
                  </a:cubicBezTo>
                  <a:cubicBezTo>
                    <a:pt x="263" y="61"/>
                    <a:pt x="263" y="61"/>
                    <a:pt x="263" y="61"/>
                  </a:cubicBezTo>
                  <a:cubicBezTo>
                    <a:pt x="262" y="61"/>
                    <a:pt x="262" y="61"/>
                    <a:pt x="262" y="61"/>
                  </a:cubicBezTo>
                  <a:cubicBezTo>
                    <a:pt x="261" y="61"/>
                    <a:pt x="261" y="61"/>
                    <a:pt x="261" y="61"/>
                  </a:cubicBezTo>
                  <a:cubicBezTo>
                    <a:pt x="260" y="62"/>
                    <a:pt x="260" y="62"/>
                    <a:pt x="260" y="62"/>
                  </a:cubicBezTo>
                  <a:cubicBezTo>
                    <a:pt x="259" y="61"/>
                    <a:pt x="259" y="61"/>
                    <a:pt x="259" y="61"/>
                  </a:cubicBezTo>
                  <a:cubicBezTo>
                    <a:pt x="258" y="61"/>
                    <a:pt x="258" y="61"/>
                    <a:pt x="258" y="61"/>
                  </a:cubicBezTo>
                  <a:cubicBezTo>
                    <a:pt x="257" y="60"/>
                    <a:pt x="257" y="60"/>
                    <a:pt x="257" y="60"/>
                  </a:cubicBezTo>
                  <a:cubicBezTo>
                    <a:pt x="256" y="60"/>
                    <a:pt x="256" y="60"/>
                    <a:pt x="256" y="60"/>
                  </a:cubicBezTo>
                  <a:cubicBezTo>
                    <a:pt x="255" y="60"/>
                    <a:pt x="255" y="60"/>
                    <a:pt x="255" y="60"/>
                  </a:cubicBezTo>
                  <a:cubicBezTo>
                    <a:pt x="254" y="59"/>
                    <a:pt x="254" y="59"/>
                    <a:pt x="254" y="59"/>
                  </a:cubicBezTo>
                  <a:cubicBezTo>
                    <a:pt x="253" y="59"/>
                    <a:pt x="253" y="59"/>
                    <a:pt x="253" y="59"/>
                  </a:cubicBezTo>
                  <a:cubicBezTo>
                    <a:pt x="253" y="59"/>
                    <a:pt x="253" y="59"/>
                    <a:pt x="253" y="59"/>
                  </a:cubicBezTo>
                  <a:close/>
                  <a:moveTo>
                    <a:pt x="242" y="46"/>
                  </a:moveTo>
                  <a:cubicBezTo>
                    <a:pt x="242" y="45"/>
                    <a:pt x="242" y="45"/>
                    <a:pt x="242" y="45"/>
                  </a:cubicBezTo>
                  <a:cubicBezTo>
                    <a:pt x="243" y="45"/>
                    <a:pt x="243" y="45"/>
                    <a:pt x="243" y="45"/>
                  </a:cubicBezTo>
                  <a:cubicBezTo>
                    <a:pt x="243" y="45"/>
                    <a:pt x="243" y="45"/>
                    <a:pt x="243" y="45"/>
                  </a:cubicBezTo>
                  <a:cubicBezTo>
                    <a:pt x="243" y="46"/>
                    <a:pt x="243" y="46"/>
                    <a:pt x="243" y="46"/>
                  </a:cubicBezTo>
                  <a:cubicBezTo>
                    <a:pt x="242" y="46"/>
                    <a:pt x="242" y="46"/>
                    <a:pt x="242" y="46"/>
                  </a:cubicBezTo>
                  <a:cubicBezTo>
                    <a:pt x="242" y="46"/>
                    <a:pt x="242" y="46"/>
                    <a:pt x="242" y="46"/>
                  </a:cubicBezTo>
                  <a:close/>
                  <a:moveTo>
                    <a:pt x="243" y="50"/>
                  </a:moveTo>
                  <a:cubicBezTo>
                    <a:pt x="243" y="52"/>
                    <a:pt x="243" y="52"/>
                    <a:pt x="243" y="52"/>
                  </a:cubicBezTo>
                  <a:cubicBezTo>
                    <a:pt x="244" y="52"/>
                    <a:pt x="244" y="52"/>
                    <a:pt x="244" y="52"/>
                  </a:cubicBezTo>
                  <a:cubicBezTo>
                    <a:pt x="244" y="52"/>
                    <a:pt x="244" y="52"/>
                    <a:pt x="244" y="52"/>
                  </a:cubicBezTo>
                  <a:cubicBezTo>
                    <a:pt x="245" y="52"/>
                    <a:pt x="245" y="52"/>
                    <a:pt x="245" y="52"/>
                  </a:cubicBezTo>
                  <a:cubicBezTo>
                    <a:pt x="245" y="53"/>
                    <a:pt x="245" y="53"/>
                    <a:pt x="245" y="53"/>
                  </a:cubicBezTo>
                  <a:cubicBezTo>
                    <a:pt x="246" y="53"/>
                    <a:pt x="246" y="53"/>
                    <a:pt x="246" y="53"/>
                  </a:cubicBezTo>
                  <a:cubicBezTo>
                    <a:pt x="247" y="52"/>
                    <a:pt x="247" y="52"/>
                    <a:pt x="247" y="52"/>
                  </a:cubicBezTo>
                  <a:cubicBezTo>
                    <a:pt x="247" y="51"/>
                    <a:pt x="247" y="51"/>
                    <a:pt x="247" y="51"/>
                  </a:cubicBezTo>
                  <a:cubicBezTo>
                    <a:pt x="248" y="51"/>
                    <a:pt x="248" y="51"/>
                    <a:pt x="248" y="51"/>
                  </a:cubicBezTo>
                  <a:cubicBezTo>
                    <a:pt x="249" y="50"/>
                    <a:pt x="249" y="50"/>
                    <a:pt x="249" y="50"/>
                  </a:cubicBezTo>
                  <a:cubicBezTo>
                    <a:pt x="249" y="49"/>
                    <a:pt x="249" y="49"/>
                    <a:pt x="249" y="49"/>
                  </a:cubicBezTo>
                  <a:cubicBezTo>
                    <a:pt x="249" y="48"/>
                    <a:pt x="249" y="48"/>
                    <a:pt x="249" y="48"/>
                  </a:cubicBezTo>
                  <a:cubicBezTo>
                    <a:pt x="250" y="47"/>
                    <a:pt x="250" y="47"/>
                    <a:pt x="250" y="47"/>
                  </a:cubicBezTo>
                  <a:cubicBezTo>
                    <a:pt x="249" y="46"/>
                    <a:pt x="249" y="46"/>
                    <a:pt x="249" y="46"/>
                  </a:cubicBezTo>
                  <a:cubicBezTo>
                    <a:pt x="249" y="46"/>
                    <a:pt x="249" y="46"/>
                    <a:pt x="249" y="46"/>
                  </a:cubicBezTo>
                  <a:cubicBezTo>
                    <a:pt x="250" y="46"/>
                    <a:pt x="250" y="46"/>
                    <a:pt x="250" y="46"/>
                  </a:cubicBezTo>
                  <a:cubicBezTo>
                    <a:pt x="250" y="45"/>
                    <a:pt x="250" y="45"/>
                    <a:pt x="250" y="45"/>
                  </a:cubicBezTo>
                  <a:cubicBezTo>
                    <a:pt x="251" y="44"/>
                    <a:pt x="251" y="44"/>
                    <a:pt x="251" y="44"/>
                  </a:cubicBezTo>
                  <a:cubicBezTo>
                    <a:pt x="252" y="44"/>
                    <a:pt x="252" y="44"/>
                    <a:pt x="252" y="44"/>
                  </a:cubicBezTo>
                  <a:cubicBezTo>
                    <a:pt x="253" y="43"/>
                    <a:pt x="253" y="43"/>
                    <a:pt x="253" y="43"/>
                  </a:cubicBezTo>
                  <a:cubicBezTo>
                    <a:pt x="253" y="42"/>
                    <a:pt x="253" y="42"/>
                    <a:pt x="253" y="42"/>
                  </a:cubicBezTo>
                  <a:cubicBezTo>
                    <a:pt x="253" y="41"/>
                    <a:pt x="253" y="41"/>
                    <a:pt x="253" y="41"/>
                  </a:cubicBezTo>
                  <a:cubicBezTo>
                    <a:pt x="253" y="41"/>
                    <a:pt x="253" y="41"/>
                    <a:pt x="253" y="41"/>
                  </a:cubicBezTo>
                  <a:cubicBezTo>
                    <a:pt x="254" y="40"/>
                    <a:pt x="254" y="40"/>
                    <a:pt x="254" y="40"/>
                  </a:cubicBezTo>
                  <a:cubicBezTo>
                    <a:pt x="253" y="40"/>
                    <a:pt x="253" y="40"/>
                    <a:pt x="253" y="40"/>
                  </a:cubicBezTo>
                  <a:cubicBezTo>
                    <a:pt x="253" y="39"/>
                    <a:pt x="253" y="39"/>
                    <a:pt x="253" y="39"/>
                  </a:cubicBezTo>
                  <a:cubicBezTo>
                    <a:pt x="253" y="39"/>
                    <a:pt x="253" y="39"/>
                    <a:pt x="253" y="39"/>
                  </a:cubicBezTo>
                  <a:cubicBezTo>
                    <a:pt x="252" y="38"/>
                    <a:pt x="252" y="38"/>
                    <a:pt x="252" y="38"/>
                  </a:cubicBezTo>
                  <a:cubicBezTo>
                    <a:pt x="251" y="38"/>
                    <a:pt x="251" y="38"/>
                    <a:pt x="251" y="38"/>
                  </a:cubicBezTo>
                  <a:cubicBezTo>
                    <a:pt x="250" y="38"/>
                    <a:pt x="250" y="38"/>
                    <a:pt x="250" y="38"/>
                  </a:cubicBezTo>
                  <a:cubicBezTo>
                    <a:pt x="251" y="37"/>
                    <a:pt x="251" y="37"/>
                    <a:pt x="251" y="37"/>
                  </a:cubicBezTo>
                  <a:cubicBezTo>
                    <a:pt x="252" y="37"/>
                    <a:pt x="252" y="37"/>
                    <a:pt x="252" y="37"/>
                  </a:cubicBezTo>
                  <a:cubicBezTo>
                    <a:pt x="252" y="36"/>
                    <a:pt x="252" y="36"/>
                    <a:pt x="252" y="36"/>
                  </a:cubicBezTo>
                  <a:cubicBezTo>
                    <a:pt x="252" y="36"/>
                    <a:pt x="252" y="36"/>
                    <a:pt x="252" y="36"/>
                  </a:cubicBezTo>
                  <a:cubicBezTo>
                    <a:pt x="252" y="35"/>
                    <a:pt x="252" y="35"/>
                    <a:pt x="252" y="35"/>
                  </a:cubicBezTo>
                  <a:cubicBezTo>
                    <a:pt x="252" y="34"/>
                    <a:pt x="252" y="34"/>
                    <a:pt x="252" y="34"/>
                  </a:cubicBezTo>
                  <a:cubicBezTo>
                    <a:pt x="251" y="33"/>
                    <a:pt x="251" y="33"/>
                    <a:pt x="251" y="33"/>
                  </a:cubicBezTo>
                  <a:cubicBezTo>
                    <a:pt x="251" y="33"/>
                    <a:pt x="251" y="33"/>
                    <a:pt x="251" y="33"/>
                  </a:cubicBezTo>
                  <a:cubicBezTo>
                    <a:pt x="249" y="34"/>
                    <a:pt x="249" y="34"/>
                    <a:pt x="249" y="34"/>
                  </a:cubicBezTo>
                  <a:cubicBezTo>
                    <a:pt x="248" y="34"/>
                    <a:pt x="248" y="34"/>
                    <a:pt x="248" y="34"/>
                  </a:cubicBezTo>
                  <a:cubicBezTo>
                    <a:pt x="248" y="35"/>
                    <a:pt x="248" y="35"/>
                    <a:pt x="248" y="35"/>
                  </a:cubicBezTo>
                  <a:cubicBezTo>
                    <a:pt x="247" y="36"/>
                    <a:pt x="247" y="36"/>
                    <a:pt x="247" y="36"/>
                  </a:cubicBezTo>
                  <a:cubicBezTo>
                    <a:pt x="247" y="35"/>
                    <a:pt x="247" y="35"/>
                    <a:pt x="247" y="35"/>
                  </a:cubicBezTo>
                  <a:cubicBezTo>
                    <a:pt x="247" y="35"/>
                    <a:pt x="247" y="35"/>
                    <a:pt x="247" y="35"/>
                  </a:cubicBezTo>
                  <a:cubicBezTo>
                    <a:pt x="247" y="34"/>
                    <a:pt x="247" y="34"/>
                    <a:pt x="247" y="34"/>
                  </a:cubicBezTo>
                  <a:cubicBezTo>
                    <a:pt x="248" y="34"/>
                    <a:pt x="248" y="34"/>
                    <a:pt x="248" y="34"/>
                  </a:cubicBezTo>
                  <a:cubicBezTo>
                    <a:pt x="248" y="33"/>
                    <a:pt x="248" y="33"/>
                    <a:pt x="248" y="33"/>
                  </a:cubicBezTo>
                  <a:cubicBezTo>
                    <a:pt x="248" y="31"/>
                    <a:pt x="248" y="31"/>
                    <a:pt x="248" y="31"/>
                  </a:cubicBezTo>
                  <a:cubicBezTo>
                    <a:pt x="248" y="30"/>
                    <a:pt x="248" y="30"/>
                    <a:pt x="248" y="30"/>
                  </a:cubicBezTo>
                  <a:cubicBezTo>
                    <a:pt x="247" y="30"/>
                    <a:pt x="247" y="30"/>
                    <a:pt x="247" y="30"/>
                  </a:cubicBezTo>
                  <a:cubicBezTo>
                    <a:pt x="247" y="29"/>
                    <a:pt x="247" y="29"/>
                    <a:pt x="247" y="29"/>
                  </a:cubicBezTo>
                  <a:cubicBezTo>
                    <a:pt x="246" y="29"/>
                    <a:pt x="246" y="29"/>
                    <a:pt x="246" y="29"/>
                  </a:cubicBezTo>
                  <a:cubicBezTo>
                    <a:pt x="245" y="29"/>
                    <a:pt x="245" y="29"/>
                    <a:pt x="245" y="29"/>
                  </a:cubicBezTo>
                  <a:cubicBezTo>
                    <a:pt x="244" y="29"/>
                    <a:pt x="244" y="29"/>
                    <a:pt x="244" y="29"/>
                  </a:cubicBezTo>
                  <a:cubicBezTo>
                    <a:pt x="243" y="30"/>
                    <a:pt x="243" y="30"/>
                    <a:pt x="243" y="30"/>
                  </a:cubicBezTo>
                  <a:cubicBezTo>
                    <a:pt x="243" y="29"/>
                    <a:pt x="243" y="29"/>
                    <a:pt x="243" y="29"/>
                  </a:cubicBezTo>
                  <a:cubicBezTo>
                    <a:pt x="242" y="28"/>
                    <a:pt x="242" y="28"/>
                    <a:pt x="242" y="28"/>
                  </a:cubicBezTo>
                  <a:cubicBezTo>
                    <a:pt x="242" y="28"/>
                    <a:pt x="242" y="28"/>
                    <a:pt x="242" y="28"/>
                  </a:cubicBezTo>
                  <a:cubicBezTo>
                    <a:pt x="242" y="28"/>
                    <a:pt x="242" y="28"/>
                    <a:pt x="242" y="28"/>
                  </a:cubicBezTo>
                  <a:cubicBezTo>
                    <a:pt x="241" y="29"/>
                    <a:pt x="241" y="29"/>
                    <a:pt x="241" y="29"/>
                  </a:cubicBezTo>
                  <a:cubicBezTo>
                    <a:pt x="240" y="30"/>
                    <a:pt x="240" y="30"/>
                    <a:pt x="240" y="30"/>
                  </a:cubicBezTo>
                  <a:cubicBezTo>
                    <a:pt x="240" y="30"/>
                    <a:pt x="240" y="30"/>
                    <a:pt x="240" y="30"/>
                  </a:cubicBezTo>
                  <a:cubicBezTo>
                    <a:pt x="239" y="31"/>
                    <a:pt x="239" y="31"/>
                    <a:pt x="239" y="31"/>
                  </a:cubicBezTo>
                  <a:cubicBezTo>
                    <a:pt x="239" y="32"/>
                    <a:pt x="239" y="32"/>
                    <a:pt x="239" y="32"/>
                  </a:cubicBezTo>
                  <a:cubicBezTo>
                    <a:pt x="240" y="33"/>
                    <a:pt x="240" y="33"/>
                    <a:pt x="240" y="33"/>
                  </a:cubicBezTo>
                  <a:cubicBezTo>
                    <a:pt x="240" y="32"/>
                    <a:pt x="240" y="32"/>
                    <a:pt x="240" y="32"/>
                  </a:cubicBezTo>
                  <a:cubicBezTo>
                    <a:pt x="241" y="32"/>
                    <a:pt x="241" y="32"/>
                    <a:pt x="241" y="32"/>
                  </a:cubicBezTo>
                  <a:cubicBezTo>
                    <a:pt x="242" y="32"/>
                    <a:pt x="242" y="32"/>
                    <a:pt x="242" y="32"/>
                  </a:cubicBezTo>
                  <a:cubicBezTo>
                    <a:pt x="241" y="33"/>
                    <a:pt x="241" y="33"/>
                    <a:pt x="241" y="33"/>
                  </a:cubicBezTo>
                  <a:cubicBezTo>
                    <a:pt x="239" y="34"/>
                    <a:pt x="239" y="34"/>
                    <a:pt x="239" y="34"/>
                  </a:cubicBezTo>
                  <a:cubicBezTo>
                    <a:pt x="239" y="35"/>
                    <a:pt x="239" y="35"/>
                    <a:pt x="239" y="35"/>
                  </a:cubicBezTo>
                  <a:cubicBezTo>
                    <a:pt x="239" y="35"/>
                    <a:pt x="239" y="35"/>
                    <a:pt x="239" y="35"/>
                  </a:cubicBezTo>
                  <a:cubicBezTo>
                    <a:pt x="240" y="35"/>
                    <a:pt x="240" y="35"/>
                    <a:pt x="240" y="35"/>
                  </a:cubicBezTo>
                  <a:cubicBezTo>
                    <a:pt x="241" y="34"/>
                    <a:pt x="241" y="34"/>
                    <a:pt x="241" y="34"/>
                  </a:cubicBezTo>
                  <a:cubicBezTo>
                    <a:pt x="242" y="34"/>
                    <a:pt x="242" y="34"/>
                    <a:pt x="242" y="34"/>
                  </a:cubicBezTo>
                  <a:cubicBezTo>
                    <a:pt x="242" y="33"/>
                    <a:pt x="242" y="33"/>
                    <a:pt x="242" y="33"/>
                  </a:cubicBezTo>
                  <a:cubicBezTo>
                    <a:pt x="243" y="34"/>
                    <a:pt x="243" y="34"/>
                    <a:pt x="243" y="34"/>
                  </a:cubicBezTo>
                  <a:cubicBezTo>
                    <a:pt x="242" y="35"/>
                    <a:pt x="242" y="35"/>
                    <a:pt x="242" y="35"/>
                  </a:cubicBezTo>
                  <a:cubicBezTo>
                    <a:pt x="242" y="35"/>
                    <a:pt x="242" y="35"/>
                    <a:pt x="242" y="35"/>
                  </a:cubicBezTo>
                  <a:cubicBezTo>
                    <a:pt x="241" y="36"/>
                    <a:pt x="241" y="36"/>
                    <a:pt x="241" y="36"/>
                  </a:cubicBezTo>
                  <a:cubicBezTo>
                    <a:pt x="241" y="36"/>
                    <a:pt x="241" y="36"/>
                    <a:pt x="241" y="36"/>
                  </a:cubicBezTo>
                  <a:cubicBezTo>
                    <a:pt x="241" y="37"/>
                    <a:pt x="241" y="37"/>
                    <a:pt x="241" y="37"/>
                  </a:cubicBezTo>
                  <a:cubicBezTo>
                    <a:pt x="242" y="37"/>
                    <a:pt x="242" y="37"/>
                    <a:pt x="242" y="37"/>
                  </a:cubicBezTo>
                  <a:cubicBezTo>
                    <a:pt x="243" y="37"/>
                    <a:pt x="243" y="37"/>
                    <a:pt x="243" y="37"/>
                  </a:cubicBezTo>
                  <a:cubicBezTo>
                    <a:pt x="242" y="38"/>
                    <a:pt x="242" y="38"/>
                    <a:pt x="242" y="38"/>
                  </a:cubicBezTo>
                  <a:cubicBezTo>
                    <a:pt x="241" y="38"/>
                    <a:pt x="241" y="38"/>
                    <a:pt x="241" y="38"/>
                  </a:cubicBezTo>
                  <a:cubicBezTo>
                    <a:pt x="240" y="38"/>
                    <a:pt x="240" y="38"/>
                    <a:pt x="240" y="38"/>
                  </a:cubicBezTo>
                  <a:cubicBezTo>
                    <a:pt x="240" y="38"/>
                    <a:pt x="240" y="38"/>
                    <a:pt x="240" y="38"/>
                  </a:cubicBezTo>
                  <a:cubicBezTo>
                    <a:pt x="241" y="39"/>
                    <a:pt x="241" y="39"/>
                    <a:pt x="241" y="39"/>
                  </a:cubicBezTo>
                  <a:cubicBezTo>
                    <a:pt x="241" y="39"/>
                    <a:pt x="241" y="39"/>
                    <a:pt x="241" y="39"/>
                  </a:cubicBezTo>
                  <a:cubicBezTo>
                    <a:pt x="239" y="40"/>
                    <a:pt x="239" y="40"/>
                    <a:pt x="239" y="40"/>
                  </a:cubicBezTo>
                  <a:cubicBezTo>
                    <a:pt x="239" y="40"/>
                    <a:pt x="239" y="40"/>
                    <a:pt x="239" y="40"/>
                  </a:cubicBezTo>
                  <a:cubicBezTo>
                    <a:pt x="239" y="39"/>
                    <a:pt x="239" y="39"/>
                    <a:pt x="239" y="39"/>
                  </a:cubicBezTo>
                  <a:cubicBezTo>
                    <a:pt x="238" y="39"/>
                    <a:pt x="238" y="39"/>
                    <a:pt x="238" y="39"/>
                  </a:cubicBezTo>
                  <a:cubicBezTo>
                    <a:pt x="237" y="38"/>
                    <a:pt x="237" y="38"/>
                    <a:pt x="237" y="38"/>
                  </a:cubicBezTo>
                  <a:cubicBezTo>
                    <a:pt x="235" y="39"/>
                    <a:pt x="235" y="39"/>
                    <a:pt x="235" y="39"/>
                  </a:cubicBezTo>
                  <a:cubicBezTo>
                    <a:pt x="235" y="39"/>
                    <a:pt x="235" y="39"/>
                    <a:pt x="235" y="39"/>
                  </a:cubicBezTo>
                  <a:cubicBezTo>
                    <a:pt x="235" y="40"/>
                    <a:pt x="235" y="40"/>
                    <a:pt x="235" y="40"/>
                  </a:cubicBezTo>
                  <a:cubicBezTo>
                    <a:pt x="235" y="41"/>
                    <a:pt x="235" y="41"/>
                    <a:pt x="235" y="41"/>
                  </a:cubicBezTo>
                  <a:cubicBezTo>
                    <a:pt x="235" y="42"/>
                    <a:pt x="235" y="42"/>
                    <a:pt x="235" y="42"/>
                  </a:cubicBezTo>
                  <a:cubicBezTo>
                    <a:pt x="236" y="43"/>
                    <a:pt x="236" y="43"/>
                    <a:pt x="236" y="43"/>
                  </a:cubicBezTo>
                  <a:cubicBezTo>
                    <a:pt x="237" y="42"/>
                    <a:pt x="237" y="42"/>
                    <a:pt x="237" y="42"/>
                  </a:cubicBezTo>
                  <a:cubicBezTo>
                    <a:pt x="237" y="42"/>
                    <a:pt x="237" y="42"/>
                    <a:pt x="237" y="42"/>
                  </a:cubicBezTo>
                  <a:cubicBezTo>
                    <a:pt x="239" y="42"/>
                    <a:pt x="239" y="42"/>
                    <a:pt x="239" y="42"/>
                  </a:cubicBezTo>
                  <a:cubicBezTo>
                    <a:pt x="240" y="42"/>
                    <a:pt x="240" y="42"/>
                    <a:pt x="240" y="42"/>
                  </a:cubicBezTo>
                  <a:cubicBezTo>
                    <a:pt x="240" y="43"/>
                    <a:pt x="240" y="43"/>
                    <a:pt x="240" y="43"/>
                  </a:cubicBezTo>
                  <a:cubicBezTo>
                    <a:pt x="242" y="42"/>
                    <a:pt x="242" y="42"/>
                    <a:pt x="242" y="42"/>
                  </a:cubicBezTo>
                  <a:cubicBezTo>
                    <a:pt x="242" y="43"/>
                    <a:pt x="242" y="43"/>
                    <a:pt x="242" y="43"/>
                  </a:cubicBezTo>
                  <a:cubicBezTo>
                    <a:pt x="241" y="43"/>
                    <a:pt x="241" y="43"/>
                    <a:pt x="241" y="43"/>
                  </a:cubicBezTo>
                  <a:cubicBezTo>
                    <a:pt x="241" y="44"/>
                    <a:pt x="241" y="44"/>
                    <a:pt x="241" y="44"/>
                  </a:cubicBezTo>
                  <a:cubicBezTo>
                    <a:pt x="241" y="44"/>
                    <a:pt x="241" y="44"/>
                    <a:pt x="241" y="44"/>
                  </a:cubicBezTo>
                  <a:cubicBezTo>
                    <a:pt x="242" y="44"/>
                    <a:pt x="242" y="44"/>
                    <a:pt x="242" y="44"/>
                  </a:cubicBezTo>
                  <a:cubicBezTo>
                    <a:pt x="243" y="45"/>
                    <a:pt x="243" y="45"/>
                    <a:pt x="243" y="45"/>
                  </a:cubicBezTo>
                  <a:cubicBezTo>
                    <a:pt x="243" y="46"/>
                    <a:pt x="243" y="46"/>
                    <a:pt x="243" y="46"/>
                  </a:cubicBezTo>
                  <a:cubicBezTo>
                    <a:pt x="244" y="46"/>
                    <a:pt x="244" y="46"/>
                    <a:pt x="244" y="46"/>
                  </a:cubicBezTo>
                  <a:cubicBezTo>
                    <a:pt x="244" y="46"/>
                    <a:pt x="244" y="46"/>
                    <a:pt x="244" y="46"/>
                  </a:cubicBezTo>
                  <a:cubicBezTo>
                    <a:pt x="244" y="47"/>
                    <a:pt x="244" y="47"/>
                    <a:pt x="244" y="47"/>
                  </a:cubicBezTo>
                  <a:cubicBezTo>
                    <a:pt x="244" y="48"/>
                    <a:pt x="244" y="48"/>
                    <a:pt x="244" y="48"/>
                  </a:cubicBezTo>
                  <a:cubicBezTo>
                    <a:pt x="243" y="50"/>
                    <a:pt x="243" y="50"/>
                    <a:pt x="243" y="50"/>
                  </a:cubicBezTo>
                  <a:close/>
                  <a:moveTo>
                    <a:pt x="238" y="44"/>
                  </a:moveTo>
                  <a:cubicBezTo>
                    <a:pt x="238" y="44"/>
                    <a:pt x="238" y="44"/>
                    <a:pt x="238" y="44"/>
                  </a:cubicBezTo>
                  <a:cubicBezTo>
                    <a:pt x="239" y="43"/>
                    <a:pt x="239" y="43"/>
                    <a:pt x="239" y="43"/>
                  </a:cubicBezTo>
                  <a:cubicBezTo>
                    <a:pt x="240" y="43"/>
                    <a:pt x="240" y="43"/>
                    <a:pt x="240" y="43"/>
                  </a:cubicBezTo>
                  <a:cubicBezTo>
                    <a:pt x="240" y="44"/>
                    <a:pt x="240" y="44"/>
                    <a:pt x="240" y="44"/>
                  </a:cubicBezTo>
                  <a:cubicBezTo>
                    <a:pt x="239" y="44"/>
                    <a:pt x="239" y="44"/>
                    <a:pt x="239" y="44"/>
                  </a:cubicBezTo>
                  <a:cubicBezTo>
                    <a:pt x="238" y="45"/>
                    <a:pt x="238" y="45"/>
                    <a:pt x="238" y="45"/>
                  </a:cubicBezTo>
                  <a:cubicBezTo>
                    <a:pt x="238" y="44"/>
                    <a:pt x="238" y="44"/>
                    <a:pt x="238" y="44"/>
                  </a:cubicBezTo>
                  <a:close/>
                  <a:moveTo>
                    <a:pt x="236" y="49"/>
                  </a:moveTo>
                  <a:cubicBezTo>
                    <a:pt x="237" y="48"/>
                    <a:pt x="237" y="48"/>
                    <a:pt x="237" y="48"/>
                  </a:cubicBezTo>
                  <a:cubicBezTo>
                    <a:pt x="238" y="48"/>
                    <a:pt x="238" y="48"/>
                    <a:pt x="238" y="48"/>
                  </a:cubicBezTo>
                  <a:cubicBezTo>
                    <a:pt x="239" y="48"/>
                    <a:pt x="239" y="48"/>
                    <a:pt x="239" y="48"/>
                  </a:cubicBezTo>
                  <a:cubicBezTo>
                    <a:pt x="241" y="50"/>
                    <a:pt x="241" y="50"/>
                    <a:pt x="241" y="50"/>
                  </a:cubicBezTo>
                  <a:cubicBezTo>
                    <a:pt x="240" y="50"/>
                    <a:pt x="240" y="50"/>
                    <a:pt x="240" y="50"/>
                  </a:cubicBezTo>
                  <a:cubicBezTo>
                    <a:pt x="241" y="52"/>
                    <a:pt x="241" y="52"/>
                    <a:pt x="241" y="52"/>
                  </a:cubicBezTo>
                  <a:cubicBezTo>
                    <a:pt x="240" y="52"/>
                    <a:pt x="240" y="52"/>
                    <a:pt x="240" y="52"/>
                  </a:cubicBezTo>
                  <a:cubicBezTo>
                    <a:pt x="239" y="51"/>
                    <a:pt x="239" y="51"/>
                    <a:pt x="239" y="51"/>
                  </a:cubicBezTo>
                  <a:cubicBezTo>
                    <a:pt x="238" y="52"/>
                    <a:pt x="238" y="52"/>
                    <a:pt x="238" y="52"/>
                  </a:cubicBezTo>
                  <a:cubicBezTo>
                    <a:pt x="238" y="52"/>
                    <a:pt x="238" y="52"/>
                    <a:pt x="238" y="52"/>
                  </a:cubicBezTo>
                  <a:cubicBezTo>
                    <a:pt x="237" y="51"/>
                    <a:pt x="237" y="51"/>
                    <a:pt x="237" y="51"/>
                  </a:cubicBezTo>
                  <a:cubicBezTo>
                    <a:pt x="236" y="50"/>
                    <a:pt x="236" y="50"/>
                    <a:pt x="236" y="50"/>
                  </a:cubicBezTo>
                  <a:cubicBezTo>
                    <a:pt x="236" y="49"/>
                    <a:pt x="236" y="49"/>
                    <a:pt x="236" y="49"/>
                  </a:cubicBezTo>
                  <a:close/>
                  <a:moveTo>
                    <a:pt x="225" y="56"/>
                  </a:moveTo>
                  <a:cubicBezTo>
                    <a:pt x="226" y="55"/>
                    <a:pt x="226" y="55"/>
                    <a:pt x="226" y="55"/>
                  </a:cubicBezTo>
                  <a:cubicBezTo>
                    <a:pt x="227" y="55"/>
                    <a:pt x="227" y="55"/>
                    <a:pt x="227" y="55"/>
                  </a:cubicBezTo>
                  <a:cubicBezTo>
                    <a:pt x="227" y="56"/>
                    <a:pt x="227" y="56"/>
                    <a:pt x="227" y="56"/>
                  </a:cubicBezTo>
                  <a:cubicBezTo>
                    <a:pt x="226" y="56"/>
                    <a:pt x="226" y="56"/>
                    <a:pt x="226" y="56"/>
                  </a:cubicBezTo>
                  <a:cubicBezTo>
                    <a:pt x="225" y="56"/>
                    <a:pt x="225" y="56"/>
                    <a:pt x="225" y="56"/>
                  </a:cubicBezTo>
                  <a:close/>
                  <a:moveTo>
                    <a:pt x="224" y="55"/>
                  </a:moveTo>
                  <a:cubicBezTo>
                    <a:pt x="224" y="54"/>
                    <a:pt x="224" y="54"/>
                    <a:pt x="224" y="54"/>
                  </a:cubicBezTo>
                  <a:cubicBezTo>
                    <a:pt x="224" y="53"/>
                    <a:pt x="224" y="53"/>
                    <a:pt x="224" y="53"/>
                  </a:cubicBezTo>
                  <a:cubicBezTo>
                    <a:pt x="224" y="52"/>
                    <a:pt x="224" y="52"/>
                    <a:pt x="224" y="52"/>
                  </a:cubicBezTo>
                  <a:cubicBezTo>
                    <a:pt x="224" y="51"/>
                    <a:pt x="224" y="51"/>
                    <a:pt x="224" y="51"/>
                  </a:cubicBezTo>
                  <a:cubicBezTo>
                    <a:pt x="225" y="50"/>
                    <a:pt x="225" y="50"/>
                    <a:pt x="225" y="50"/>
                  </a:cubicBezTo>
                  <a:cubicBezTo>
                    <a:pt x="225" y="50"/>
                    <a:pt x="225" y="50"/>
                    <a:pt x="225" y="50"/>
                  </a:cubicBezTo>
                  <a:cubicBezTo>
                    <a:pt x="226" y="50"/>
                    <a:pt x="226" y="50"/>
                    <a:pt x="226" y="50"/>
                  </a:cubicBezTo>
                  <a:cubicBezTo>
                    <a:pt x="226" y="49"/>
                    <a:pt x="226" y="49"/>
                    <a:pt x="226" y="49"/>
                  </a:cubicBezTo>
                  <a:cubicBezTo>
                    <a:pt x="226" y="48"/>
                    <a:pt x="226" y="48"/>
                    <a:pt x="226" y="48"/>
                  </a:cubicBezTo>
                  <a:cubicBezTo>
                    <a:pt x="226" y="47"/>
                    <a:pt x="226" y="47"/>
                    <a:pt x="226" y="47"/>
                  </a:cubicBezTo>
                  <a:cubicBezTo>
                    <a:pt x="227" y="47"/>
                    <a:pt x="227" y="47"/>
                    <a:pt x="227" y="47"/>
                  </a:cubicBezTo>
                  <a:cubicBezTo>
                    <a:pt x="227" y="47"/>
                    <a:pt x="227" y="47"/>
                    <a:pt x="227" y="47"/>
                  </a:cubicBezTo>
                  <a:cubicBezTo>
                    <a:pt x="228" y="48"/>
                    <a:pt x="228" y="48"/>
                    <a:pt x="228" y="48"/>
                  </a:cubicBezTo>
                  <a:cubicBezTo>
                    <a:pt x="228" y="49"/>
                    <a:pt x="228" y="49"/>
                    <a:pt x="228" y="49"/>
                  </a:cubicBezTo>
                  <a:cubicBezTo>
                    <a:pt x="227" y="50"/>
                    <a:pt x="227" y="50"/>
                    <a:pt x="227" y="50"/>
                  </a:cubicBezTo>
                  <a:cubicBezTo>
                    <a:pt x="227" y="51"/>
                    <a:pt x="227" y="51"/>
                    <a:pt x="227" y="51"/>
                  </a:cubicBezTo>
                  <a:cubicBezTo>
                    <a:pt x="227" y="52"/>
                    <a:pt x="227" y="52"/>
                    <a:pt x="227" y="52"/>
                  </a:cubicBezTo>
                  <a:cubicBezTo>
                    <a:pt x="227" y="52"/>
                    <a:pt x="227" y="52"/>
                    <a:pt x="227" y="52"/>
                  </a:cubicBezTo>
                  <a:cubicBezTo>
                    <a:pt x="227" y="54"/>
                    <a:pt x="227" y="54"/>
                    <a:pt x="227" y="54"/>
                  </a:cubicBezTo>
                  <a:cubicBezTo>
                    <a:pt x="225" y="55"/>
                    <a:pt x="225" y="55"/>
                    <a:pt x="225" y="55"/>
                  </a:cubicBezTo>
                  <a:cubicBezTo>
                    <a:pt x="224" y="55"/>
                    <a:pt x="224" y="55"/>
                    <a:pt x="224" y="55"/>
                  </a:cubicBezTo>
                  <a:close/>
                  <a:moveTo>
                    <a:pt x="214" y="36"/>
                  </a:moveTo>
                  <a:cubicBezTo>
                    <a:pt x="214" y="36"/>
                    <a:pt x="214" y="36"/>
                    <a:pt x="214" y="36"/>
                  </a:cubicBezTo>
                  <a:cubicBezTo>
                    <a:pt x="213" y="35"/>
                    <a:pt x="213" y="35"/>
                    <a:pt x="213" y="35"/>
                  </a:cubicBezTo>
                  <a:cubicBezTo>
                    <a:pt x="214" y="34"/>
                    <a:pt x="214" y="34"/>
                    <a:pt x="214" y="34"/>
                  </a:cubicBezTo>
                  <a:cubicBezTo>
                    <a:pt x="213" y="34"/>
                    <a:pt x="213" y="34"/>
                    <a:pt x="213" y="34"/>
                  </a:cubicBezTo>
                  <a:cubicBezTo>
                    <a:pt x="212" y="34"/>
                    <a:pt x="212" y="34"/>
                    <a:pt x="212" y="34"/>
                  </a:cubicBezTo>
                  <a:cubicBezTo>
                    <a:pt x="212" y="34"/>
                    <a:pt x="212" y="34"/>
                    <a:pt x="212" y="34"/>
                  </a:cubicBezTo>
                  <a:cubicBezTo>
                    <a:pt x="211" y="34"/>
                    <a:pt x="211" y="34"/>
                    <a:pt x="211" y="34"/>
                  </a:cubicBezTo>
                  <a:cubicBezTo>
                    <a:pt x="210" y="34"/>
                    <a:pt x="210" y="34"/>
                    <a:pt x="210" y="34"/>
                  </a:cubicBezTo>
                  <a:cubicBezTo>
                    <a:pt x="210" y="34"/>
                    <a:pt x="210" y="34"/>
                    <a:pt x="210" y="34"/>
                  </a:cubicBezTo>
                  <a:cubicBezTo>
                    <a:pt x="210" y="33"/>
                    <a:pt x="210" y="33"/>
                    <a:pt x="210" y="33"/>
                  </a:cubicBezTo>
                  <a:cubicBezTo>
                    <a:pt x="210" y="33"/>
                    <a:pt x="210" y="33"/>
                    <a:pt x="210" y="33"/>
                  </a:cubicBezTo>
                  <a:cubicBezTo>
                    <a:pt x="211" y="32"/>
                    <a:pt x="211" y="32"/>
                    <a:pt x="211" y="32"/>
                  </a:cubicBezTo>
                  <a:cubicBezTo>
                    <a:pt x="211" y="32"/>
                    <a:pt x="211" y="32"/>
                    <a:pt x="211" y="32"/>
                  </a:cubicBezTo>
                  <a:cubicBezTo>
                    <a:pt x="212" y="32"/>
                    <a:pt x="212" y="32"/>
                    <a:pt x="212" y="32"/>
                  </a:cubicBezTo>
                  <a:cubicBezTo>
                    <a:pt x="215" y="31"/>
                    <a:pt x="215" y="31"/>
                    <a:pt x="215" y="31"/>
                  </a:cubicBezTo>
                  <a:cubicBezTo>
                    <a:pt x="216" y="31"/>
                    <a:pt x="216" y="31"/>
                    <a:pt x="216" y="31"/>
                  </a:cubicBezTo>
                  <a:cubicBezTo>
                    <a:pt x="217" y="32"/>
                    <a:pt x="217" y="32"/>
                    <a:pt x="217" y="32"/>
                  </a:cubicBezTo>
                  <a:cubicBezTo>
                    <a:pt x="217" y="32"/>
                    <a:pt x="217" y="32"/>
                    <a:pt x="217" y="32"/>
                  </a:cubicBezTo>
                  <a:cubicBezTo>
                    <a:pt x="218" y="32"/>
                    <a:pt x="218" y="32"/>
                    <a:pt x="218" y="32"/>
                  </a:cubicBezTo>
                  <a:cubicBezTo>
                    <a:pt x="219" y="31"/>
                    <a:pt x="219" y="31"/>
                    <a:pt x="219" y="31"/>
                  </a:cubicBezTo>
                  <a:cubicBezTo>
                    <a:pt x="221" y="31"/>
                    <a:pt x="221" y="31"/>
                    <a:pt x="221" y="31"/>
                  </a:cubicBezTo>
                  <a:cubicBezTo>
                    <a:pt x="221" y="31"/>
                    <a:pt x="221" y="31"/>
                    <a:pt x="221" y="31"/>
                  </a:cubicBezTo>
                  <a:cubicBezTo>
                    <a:pt x="221" y="31"/>
                    <a:pt x="221" y="31"/>
                    <a:pt x="221" y="31"/>
                  </a:cubicBezTo>
                  <a:cubicBezTo>
                    <a:pt x="222" y="31"/>
                    <a:pt x="222" y="31"/>
                    <a:pt x="222" y="31"/>
                  </a:cubicBezTo>
                  <a:cubicBezTo>
                    <a:pt x="222" y="32"/>
                    <a:pt x="222" y="32"/>
                    <a:pt x="222" y="32"/>
                  </a:cubicBezTo>
                  <a:cubicBezTo>
                    <a:pt x="223" y="32"/>
                    <a:pt x="223" y="32"/>
                    <a:pt x="223" y="32"/>
                  </a:cubicBezTo>
                  <a:cubicBezTo>
                    <a:pt x="223" y="33"/>
                    <a:pt x="223" y="33"/>
                    <a:pt x="223" y="33"/>
                  </a:cubicBezTo>
                  <a:cubicBezTo>
                    <a:pt x="222" y="34"/>
                    <a:pt x="222" y="34"/>
                    <a:pt x="222" y="34"/>
                  </a:cubicBezTo>
                  <a:cubicBezTo>
                    <a:pt x="222" y="35"/>
                    <a:pt x="222" y="35"/>
                    <a:pt x="222" y="35"/>
                  </a:cubicBezTo>
                  <a:cubicBezTo>
                    <a:pt x="222" y="37"/>
                    <a:pt x="222" y="37"/>
                    <a:pt x="222" y="37"/>
                  </a:cubicBezTo>
                  <a:cubicBezTo>
                    <a:pt x="221" y="37"/>
                    <a:pt x="221" y="37"/>
                    <a:pt x="221" y="37"/>
                  </a:cubicBezTo>
                  <a:cubicBezTo>
                    <a:pt x="220" y="38"/>
                    <a:pt x="220" y="38"/>
                    <a:pt x="220" y="38"/>
                  </a:cubicBezTo>
                  <a:cubicBezTo>
                    <a:pt x="219" y="38"/>
                    <a:pt x="219" y="38"/>
                    <a:pt x="219" y="38"/>
                  </a:cubicBezTo>
                  <a:cubicBezTo>
                    <a:pt x="218" y="38"/>
                    <a:pt x="218" y="38"/>
                    <a:pt x="218" y="38"/>
                  </a:cubicBezTo>
                  <a:cubicBezTo>
                    <a:pt x="218" y="37"/>
                    <a:pt x="218" y="37"/>
                    <a:pt x="218" y="37"/>
                  </a:cubicBezTo>
                  <a:cubicBezTo>
                    <a:pt x="217" y="38"/>
                    <a:pt x="217" y="38"/>
                    <a:pt x="217" y="38"/>
                  </a:cubicBezTo>
                  <a:cubicBezTo>
                    <a:pt x="216" y="36"/>
                    <a:pt x="216" y="36"/>
                    <a:pt x="216" y="36"/>
                  </a:cubicBezTo>
                  <a:cubicBezTo>
                    <a:pt x="216" y="36"/>
                    <a:pt x="216" y="36"/>
                    <a:pt x="216" y="36"/>
                  </a:cubicBezTo>
                  <a:cubicBezTo>
                    <a:pt x="215" y="35"/>
                    <a:pt x="215" y="35"/>
                    <a:pt x="215" y="35"/>
                  </a:cubicBezTo>
                  <a:cubicBezTo>
                    <a:pt x="215" y="35"/>
                    <a:pt x="215" y="35"/>
                    <a:pt x="215" y="35"/>
                  </a:cubicBezTo>
                  <a:cubicBezTo>
                    <a:pt x="215" y="36"/>
                    <a:pt x="215" y="36"/>
                    <a:pt x="215" y="36"/>
                  </a:cubicBezTo>
                  <a:cubicBezTo>
                    <a:pt x="214" y="36"/>
                    <a:pt x="214" y="36"/>
                    <a:pt x="214" y="36"/>
                  </a:cubicBezTo>
                  <a:close/>
                  <a:moveTo>
                    <a:pt x="202" y="42"/>
                  </a:moveTo>
                  <a:cubicBezTo>
                    <a:pt x="203" y="42"/>
                    <a:pt x="203" y="42"/>
                    <a:pt x="203" y="42"/>
                  </a:cubicBezTo>
                  <a:cubicBezTo>
                    <a:pt x="203" y="41"/>
                    <a:pt x="203" y="41"/>
                    <a:pt x="203" y="41"/>
                  </a:cubicBezTo>
                  <a:cubicBezTo>
                    <a:pt x="204" y="40"/>
                    <a:pt x="204" y="40"/>
                    <a:pt x="204" y="40"/>
                  </a:cubicBezTo>
                  <a:cubicBezTo>
                    <a:pt x="204" y="39"/>
                    <a:pt x="204" y="39"/>
                    <a:pt x="204" y="39"/>
                  </a:cubicBezTo>
                  <a:cubicBezTo>
                    <a:pt x="205" y="39"/>
                    <a:pt x="205" y="39"/>
                    <a:pt x="205" y="39"/>
                  </a:cubicBezTo>
                  <a:cubicBezTo>
                    <a:pt x="206" y="39"/>
                    <a:pt x="206" y="39"/>
                    <a:pt x="206" y="39"/>
                  </a:cubicBezTo>
                  <a:cubicBezTo>
                    <a:pt x="206" y="39"/>
                    <a:pt x="206" y="39"/>
                    <a:pt x="206" y="39"/>
                  </a:cubicBezTo>
                  <a:cubicBezTo>
                    <a:pt x="208" y="38"/>
                    <a:pt x="208" y="38"/>
                    <a:pt x="208" y="38"/>
                  </a:cubicBezTo>
                  <a:cubicBezTo>
                    <a:pt x="209" y="38"/>
                    <a:pt x="209" y="38"/>
                    <a:pt x="209" y="38"/>
                  </a:cubicBezTo>
                  <a:cubicBezTo>
                    <a:pt x="210" y="38"/>
                    <a:pt x="210" y="38"/>
                    <a:pt x="210" y="38"/>
                  </a:cubicBezTo>
                  <a:cubicBezTo>
                    <a:pt x="210" y="39"/>
                    <a:pt x="210" y="39"/>
                    <a:pt x="210" y="39"/>
                  </a:cubicBezTo>
                  <a:cubicBezTo>
                    <a:pt x="211" y="39"/>
                    <a:pt x="211" y="39"/>
                    <a:pt x="211" y="39"/>
                  </a:cubicBezTo>
                  <a:cubicBezTo>
                    <a:pt x="212" y="39"/>
                    <a:pt x="212" y="39"/>
                    <a:pt x="212" y="39"/>
                  </a:cubicBezTo>
                  <a:cubicBezTo>
                    <a:pt x="213" y="39"/>
                    <a:pt x="213" y="39"/>
                    <a:pt x="213" y="39"/>
                  </a:cubicBezTo>
                  <a:cubicBezTo>
                    <a:pt x="213" y="39"/>
                    <a:pt x="213" y="39"/>
                    <a:pt x="213" y="39"/>
                  </a:cubicBezTo>
                  <a:cubicBezTo>
                    <a:pt x="214" y="39"/>
                    <a:pt x="214" y="39"/>
                    <a:pt x="214" y="39"/>
                  </a:cubicBezTo>
                  <a:cubicBezTo>
                    <a:pt x="215" y="39"/>
                    <a:pt x="215" y="39"/>
                    <a:pt x="215" y="39"/>
                  </a:cubicBezTo>
                  <a:cubicBezTo>
                    <a:pt x="216" y="40"/>
                    <a:pt x="216" y="40"/>
                    <a:pt x="216" y="40"/>
                  </a:cubicBezTo>
                  <a:cubicBezTo>
                    <a:pt x="217" y="40"/>
                    <a:pt x="217" y="40"/>
                    <a:pt x="217" y="40"/>
                  </a:cubicBezTo>
                  <a:cubicBezTo>
                    <a:pt x="217" y="40"/>
                    <a:pt x="217" y="40"/>
                    <a:pt x="217" y="40"/>
                  </a:cubicBezTo>
                  <a:cubicBezTo>
                    <a:pt x="216" y="41"/>
                    <a:pt x="216" y="41"/>
                    <a:pt x="216" y="41"/>
                  </a:cubicBezTo>
                  <a:cubicBezTo>
                    <a:pt x="215" y="41"/>
                    <a:pt x="215" y="41"/>
                    <a:pt x="215" y="41"/>
                  </a:cubicBezTo>
                  <a:cubicBezTo>
                    <a:pt x="213" y="42"/>
                    <a:pt x="213" y="42"/>
                    <a:pt x="213" y="42"/>
                  </a:cubicBezTo>
                  <a:cubicBezTo>
                    <a:pt x="213" y="42"/>
                    <a:pt x="213" y="42"/>
                    <a:pt x="213" y="42"/>
                  </a:cubicBezTo>
                  <a:cubicBezTo>
                    <a:pt x="211" y="43"/>
                    <a:pt x="211" y="43"/>
                    <a:pt x="211" y="43"/>
                  </a:cubicBezTo>
                  <a:cubicBezTo>
                    <a:pt x="211" y="43"/>
                    <a:pt x="211" y="43"/>
                    <a:pt x="211" y="43"/>
                  </a:cubicBezTo>
                  <a:cubicBezTo>
                    <a:pt x="212" y="43"/>
                    <a:pt x="212" y="43"/>
                    <a:pt x="212" y="43"/>
                  </a:cubicBezTo>
                  <a:cubicBezTo>
                    <a:pt x="213" y="43"/>
                    <a:pt x="213" y="43"/>
                    <a:pt x="213" y="43"/>
                  </a:cubicBezTo>
                  <a:cubicBezTo>
                    <a:pt x="213" y="44"/>
                    <a:pt x="213" y="44"/>
                    <a:pt x="213" y="44"/>
                  </a:cubicBezTo>
                  <a:cubicBezTo>
                    <a:pt x="212" y="45"/>
                    <a:pt x="212" y="45"/>
                    <a:pt x="212" y="45"/>
                  </a:cubicBezTo>
                  <a:cubicBezTo>
                    <a:pt x="212" y="46"/>
                    <a:pt x="212" y="46"/>
                    <a:pt x="212" y="46"/>
                  </a:cubicBezTo>
                  <a:cubicBezTo>
                    <a:pt x="211" y="46"/>
                    <a:pt x="211" y="46"/>
                    <a:pt x="211" y="46"/>
                  </a:cubicBezTo>
                  <a:cubicBezTo>
                    <a:pt x="211" y="46"/>
                    <a:pt x="211" y="46"/>
                    <a:pt x="211" y="46"/>
                  </a:cubicBezTo>
                  <a:cubicBezTo>
                    <a:pt x="210" y="47"/>
                    <a:pt x="210" y="47"/>
                    <a:pt x="210" y="47"/>
                  </a:cubicBezTo>
                  <a:cubicBezTo>
                    <a:pt x="209" y="47"/>
                    <a:pt x="209" y="47"/>
                    <a:pt x="209" y="47"/>
                  </a:cubicBezTo>
                  <a:cubicBezTo>
                    <a:pt x="208" y="47"/>
                    <a:pt x="208" y="47"/>
                    <a:pt x="208" y="47"/>
                  </a:cubicBezTo>
                  <a:cubicBezTo>
                    <a:pt x="207" y="47"/>
                    <a:pt x="207" y="47"/>
                    <a:pt x="207" y="47"/>
                  </a:cubicBezTo>
                  <a:cubicBezTo>
                    <a:pt x="207" y="47"/>
                    <a:pt x="207" y="47"/>
                    <a:pt x="207" y="47"/>
                  </a:cubicBezTo>
                  <a:cubicBezTo>
                    <a:pt x="206" y="47"/>
                    <a:pt x="206" y="47"/>
                    <a:pt x="206" y="47"/>
                  </a:cubicBezTo>
                  <a:cubicBezTo>
                    <a:pt x="205" y="47"/>
                    <a:pt x="205" y="47"/>
                    <a:pt x="205" y="47"/>
                  </a:cubicBezTo>
                  <a:cubicBezTo>
                    <a:pt x="204" y="47"/>
                    <a:pt x="204" y="47"/>
                    <a:pt x="204" y="47"/>
                  </a:cubicBezTo>
                  <a:cubicBezTo>
                    <a:pt x="204" y="46"/>
                    <a:pt x="204" y="46"/>
                    <a:pt x="204" y="46"/>
                  </a:cubicBezTo>
                  <a:cubicBezTo>
                    <a:pt x="204" y="46"/>
                    <a:pt x="204" y="46"/>
                    <a:pt x="204" y="46"/>
                  </a:cubicBezTo>
                  <a:cubicBezTo>
                    <a:pt x="204" y="45"/>
                    <a:pt x="204" y="45"/>
                    <a:pt x="204" y="45"/>
                  </a:cubicBezTo>
                  <a:cubicBezTo>
                    <a:pt x="203" y="44"/>
                    <a:pt x="203" y="44"/>
                    <a:pt x="203" y="44"/>
                  </a:cubicBezTo>
                  <a:cubicBezTo>
                    <a:pt x="202" y="44"/>
                    <a:pt x="202" y="44"/>
                    <a:pt x="202" y="44"/>
                  </a:cubicBezTo>
                  <a:cubicBezTo>
                    <a:pt x="202" y="43"/>
                    <a:pt x="202" y="43"/>
                    <a:pt x="202" y="43"/>
                  </a:cubicBezTo>
                  <a:cubicBezTo>
                    <a:pt x="202" y="42"/>
                    <a:pt x="202" y="42"/>
                    <a:pt x="202" y="42"/>
                  </a:cubicBezTo>
                  <a:close/>
                  <a:moveTo>
                    <a:pt x="201" y="40"/>
                  </a:moveTo>
                  <a:cubicBezTo>
                    <a:pt x="201" y="40"/>
                    <a:pt x="201" y="40"/>
                    <a:pt x="201" y="40"/>
                  </a:cubicBezTo>
                  <a:cubicBezTo>
                    <a:pt x="203" y="40"/>
                    <a:pt x="203" y="40"/>
                    <a:pt x="203" y="40"/>
                  </a:cubicBezTo>
                  <a:cubicBezTo>
                    <a:pt x="203" y="39"/>
                    <a:pt x="203" y="39"/>
                    <a:pt x="203" y="39"/>
                  </a:cubicBezTo>
                  <a:cubicBezTo>
                    <a:pt x="203" y="38"/>
                    <a:pt x="203" y="38"/>
                    <a:pt x="203" y="38"/>
                  </a:cubicBezTo>
                  <a:cubicBezTo>
                    <a:pt x="204" y="37"/>
                    <a:pt x="204" y="37"/>
                    <a:pt x="204" y="37"/>
                  </a:cubicBezTo>
                  <a:cubicBezTo>
                    <a:pt x="203" y="37"/>
                    <a:pt x="203" y="37"/>
                    <a:pt x="203" y="37"/>
                  </a:cubicBezTo>
                  <a:cubicBezTo>
                    <a:pt x="204" y="36"/>
                    <a:pt x="204" y="36"/>
                    <a:pt x="204" y="36"/>
                  </a:cubicBezTo>
                  <a:cubicBezTo>
                    <a:pt x="203" y="36"/>
                    <a:pt x="203" y="36"/>
                    <a:pt x="203" y="36"/>
                  </a:cubicBezTo>
                  <a:cubicBezTo>
                    <a:pt x="203" y="36"/>
                    <a:pt x="203" y="36"/>
                    <a:pt x="203" y="36"/>
                  </a:cubicBezTo>
                  <a:cubicBezTo>
                    <a:pt x="202" y="35"/>
                    <a:pt x="202" y="35"/>
                    <a:pt x="202" y="35"/>
                  </a:cubicBezTo>
                  <a:cubicBezTo>
                    <a:pt x="201" y="36"/>
                    <a:pt x="201" y="36"/>
                    <a:pt x="201" y="36"/>
                  </a:cubicBezTo>
                  <a:cubicBezTo>
                    <a:pt x="201" y="36"/>
                    <a:pt x="201" y="36"/>
                    <a:pt x="201" y="36"/>
                  </a:cubicBezTo>
                  <a:cubicBezTo>
                    <a:pt x="200" y="37"/>
                    <a:pt x="200" y="37"/>
                    <a:pt x="200" y="37"/>
                  </a:cubicBezTo>
                  <a:cubicBezTo>
                    <a:pt x="200" y="38"/>
                    <a:pt x="200" y="38"/>
                    <a:pt x="200" y="38"/>
                  </a:cubicBezTo>
                  <a:cubicBezTo>
                    <a:pt x="200" y="38"/>
                    <a:pt x="200" y="38"/>
                    <a:pt x="200" y="38"/>
                  </a:cubicBezTo>
                  <a:cubicBezTo>
                    <a:pt x="201" y="40"/>
                    <a:pt x="201" y="40"/>
                    <a:pt x="201" y="40"/>
                  </a:cubicBezTo>
                  <a:close/>
                  <a:moveTo>
                    <a:pt x="276" y="99"/>
                  </a:moveTo>
                  <a:cubicBezTo>
                    <a:pt x="277" y="99"/>
                    <a:pt x="277" y="99"/>
                    <a:pt x="277" y="99"/>
                  </a:cubicBezTo>
                  <a:cubicBezTo>
                    <a:pt x="277" y="99"/>
                    <a:pt x="277" y="99"/>
                    <a:pt x="277" y="99"/>
                  </a:cubicBezTo>
                  <a:cubicBezTo>
                    <a:pt x="278" y="99"/>
                    <a:pt x="278" y="99"/>
                    <a:pt x="278" y="99"/>
                  </a:cubicBezTo>
                  <a:cubicBezTo>
                    <a:pt x="278" y="99"/>
                    <a:pt x="278" y="99"/>
                    <a:pt x="278" y="99"/>
                  </a:cubicBezTo>
                  <a:cubicBezTo>
                    <a:pt x="279" y="100"/>
                    <a:pt x="279" y="100"/>
                    <a:pt x="279" y="100"/>
                  </a:cubicBezTo>
                  <a:cubicBezTo>
                    <a:pt x="279" y="100"/>
                    <a:pt x="279" y="100"/>
                    <a:pt x="279" y="100"/>
                  </a:cubicBezTo>
                  <a:cubicBezTo>
                    <a:pt x="281" y="99"/>
                    <a:pt x="281" y="99"/>
                    <a:pt x="281" y="99"/>
                  </a:cubicBezTo>
                  <a:cubicBezTo>
                    <a:pt x="282" y="99"/>
                    <a:pt x="282" y="99"/>
                    <a:pt x="282" y="99"/>
                  </a:cubicBezTo>
                  <a:cubicBezTo>
                    <a:pt x="283" y="99"/>
                    <a:pt x="283" y="99"/>
                    <a:pt x="283" y="99"/>
                  </a:cubicBezTo>
                  <a:cubicBezTo>
                    <a:pt x="284" y="99"/>
                    <a:pt x="284" y="99"/>
                    <a:pt x="284" y="99"/>
                  </a:cubicBezTo>
                  <a:cubicBezTo>
                    <a:pt x="284" y="100"/>
                    <a:pt x="284" y="100"/>
                    <a:pt x="284" y="100"/>
                  </a:cubicBezTo>
                  <a:cubicBezTo>
                    <a:pt x="285" y="99"/>
                    <a:pt x="285" y="99"/>
                    <a:pt x="285" y="99"/>
                  </a:cubicBezTo>
                  <a:cubicBezTo>
                    <a:pt x="285" y="99"/>
                    <a:pt x="285" y="99"/>
                    <a:pt x="285" y="99"/>
                  </a:cubicBezTo>
                  <a:cubicBezTo>
                    <a:pt x="285" y="98"/>
                    <a:pt x="285" y="98"/>
                    <a:pt x="285" y="98"/>
                  </a:cubicBezTo>
                  <a:cubicBezTo>
                    <a:pt x="286" y="98"/>
                    <a:pt x="286" y="98"/>
                    <a:pt x="286" y="98"/>
                  </a:cubicBezTo>
                  <a:cubicBezTo>
                    <a:pt x="286" y="97"/>
                    <a:pt x="286" y="97"/>
                    <a:pt x="286" y="97"/>
                  </a:cubicBezTo>
                  <a:cubicBezTo>
                    <a:pt x="285" y="96"/>
                    <a:pt x="285" y="96"/>
                    <a:pt x="285" y="96"/>
                  </a:cubicBezTo>
                  <a:cubicBezTo>
                    <a:pt x="285" y="95"/>
                    <a:pt x="285" y="95"/>
                    <a:pt x="285" y="95"/>
                  </a:cubicBezTo>
                  <a:cubicBezTo>
                    <a:pt x="286" y="96"/>
                    <a:pt x="286" y="96"/>
                    <a:pt x="286" y="96"/>
                  </a:cubicBezTo>
                  <a:cubicBezTo>
                    <a:pt x="286" y="96"/>
                    <a:pt x="286" y="96"/>
                    <a:pt x="286" y="96"/>
                  </a:cubicBezTo>
                  <a:cubicBezTo>
                    <a:pt x="287" y="97"/>
                    <a:pt x="287" y="97"/>
                    <a:pt x="287" y="97"/>
                  </a:cubicBezTo>
                  <a:cubicBezTo>
                    <a:pt x="287" y="97"/>
                    <a:pt x="287" y="97"/>
                    <a:pt x="287" y="97"/>
                  </a:cubicBezTo>
                  <a:cubicBezTo>
                    <a:pt x="288" y="97"/>
                    <a:pt x="288" y="97"/>
                    <a:pt x="288" y="97"/>
                  </a:cubicBezTo>
                  <a:cubicBezTo>
                    <a:pt x="288" y="97"/>
                    <a:pt x="288" y="97"/>
                    <a:pt x="288" y="97"/>
                  </a:cubicBezTo>
                  <a:cubicBezTo>
                    <a:pt x="289" y="97"/>
                    <a:pt x="289" y="97"/>
                    <a:pt x="289" y="97"/>
                  </a:cubicBezTo>
                  <a:cubicBezTo>
                    <a:pt x="289" y="97"/>
                    <a:pt x="289" y="97"/>
                    <a:pt x="289" y="97"/>
                  </a:cubicBezTo>
                  <a:cubicBezTo>
                    <a:pt x="289" y="96"/>
                    <a:pt x="289" y="96"/>
                    <a:pt x="289" y="96"/>
                  </a:cubicBezTo>
                  <a:cubicBezTo>
                    <a:pt x="289" y="95"/>
                    <a:pt x="289" y="95"/>
                    <a:pt x="289" y="95"/>
                  </a:cubicBezTo>
                  <a:cubicBezTo>
                    <a:pt x="288" y="95"/>
                    <a:pt x="288" y="95"/>
                    <a:pt x="288" y="95"/>
                  </a:cubicBezTo>
                  <a:cubicBezTo>
                    <a:pt x="287" y="95"/>
                    <a:pt x="287" y="95"/>
                    <a:pt x="287" y="95"/>
                  </a:cubicBezTo>
                  <a:cubicBezTo>
                    <a:pt x="286" y="95"/>
                    <a:pt x="286" y="95"/>
                    <a:pt x="286" y="95"/>
                  </a:cubicBezTo>
                  <a:cubicBezTo>
                    <a:pt x="286" y="95"/>
                    <a:pt x="286" y="95"/>
                    <a:pt x="286" y="95"/>
                  </a:cubicBezTo>
                  <a:cubicBezTo>
                    <a:pt x="286" y="94"/>
                    <a:pt x="286" y="94"/>
                    <a:pt x="286" y="94"/>
                  </a:cubicBezTo>
                  <a:cubicBezTo>
                    <a:pt x="287" y="94"/>
                    <a:pt x="287" y="94"/>
                    <a:pt x="287" y="94"/>
                  </a:cubicBezTo>
                  <a:cubicBezTo>
                    <a:pt x="288" y="94"/>
                    <a:pt x="288" y="94"/>
                    <a:pt x="288" y="94"/>
                  </a:cubicBezTo>
                  <a:cubicBezTo>
                    <a:pt x="288" y="93"/>
                    <a:pt x="288" y="93"/>
                    <a:pt x="288" y="93"/>
                  </a:cubicBezTo>
                  <a:cubicBezTo>
                    <a:pt x="289" y="94"/>
                    <a:pt x="289" y="94"/>
                    <a:pt x="289" y="94"/>
                  </a:cubicBezTo>
                  <a:cubicBezTo>
                    <a:pt x="289" y="94"/>
                    <a:pt x="289" y="94"/>
                    <a:pt x="289" y="94"/>
                  </a:cubicBezTo>
                  <a:cubicBezTo>
                    <a:pt x="290" y="93"/>
                    <a:pt x="290" y="93"/>
                    <a:pt x="290" y="93"/>
                  </a:cubicBezTo>
                  <a:cubicBezTo>
                    <a:pt x="290" y="93"/>
                    <a:pt x="290" y="93"/>
                    <a:pt x="290" y="93"/>
                  </a:cubicBezTo>
                  <a:cubicBezTo>
                    <a:pt x="290" y="92"/>
                    <a:pt x="290" y="92"/>
                    <a:pt x="290" y="92"/>
                  </a:cubicBezTo>
                  <a:cubicBezTo>
                    <a:pt x="290" y="91"/>
                    <a:pt x="290" y="91"/>
                    <a:pt x="290" y="91"/>
                  </a:cubicBezTo>
                  <a:cubicBezTo>
                    <a:pt x="290" y="91"/>
                    <a:pt x="290" y="91"/>
                    <a:pt x="290" y="91"/>
                  </a:cubicBezTo>
                  <a:cubicBezTo>
                    <a:pt x="291" y="91"/>
                    <a:pt x="291" y="91"/>
                    <a:pt x="291" y="91"/>
                  </a:cubicBezTo>
                  <a:cubicBezTo>
                    <a:pt x="289" y="91"/>
                    <a:pt x="289" y="91"/>
                    <a:pt x="289" y="91"/>
                  </a:cubicBezTo>
                  <a:cubicBezTo>
                    <a:pt x="289" y="91"/>
                    <a:pt x="289" y="91"/>
                    <a:pt x="289" y="91"/>
                  </a:cubicBezTo>
                  <a:cubicBezTo>
                    <a:pt x="289" y="90"/>
                    <a:pt x="289" y="90"/>
                    <a:pt x="289" y="90"/>
                  </a:cubicBezTo>
                  <a:cubicBezTo>
                    <a:pt x="289" y="90"/>
                    <a:pt x="289" y="90"/>
                    <a:pt x="289" y="90"/>
                  </a:cubicBezTo>
                  <a:cubicBezTo>
                    <a:pt x="290" y="89"/>
                    <a:pt x="290" y="89"/>
                    <a:pt x="290" y="89"/>
                  </a:cubicBezTo>
                  <a:cubicBezTo>
                    <a:pt x="289" y="89"/>
                    <a:pt x="289" y="89"/>
                    <a:pt x="289" y="89"/>
                  </a:cubicBezTo>
                  <a:cubicBezTo>
                    <a:pt x="287" y="89"/>
                    <a:pt x="287" y="89"/>
                    <a:pt x="287" y="89"/>
                  </a:cubicBezTo>
                  <a:cubicBezTo>
                    <a:pt x="287" y="88"/>
                    <a:pt x="287" y="88"/>
                    <a:pt x="287" y="88"/>
                  </a:cubicBezTo>
                  <a:cubicBezTo>
                    <a:pt x="287" y="88"/>
                    <a:pt x="287" y="88"/>
                    <a:pt x="287" y="88"/>
                  </a:cubicBezTo>
                  <a:cubicBezTo>
                    <a:pt x="287" y="88"/>
                    <a:pt x="287" y="88"/>
                    <a:pt x="287" y="88"/>
                  </a:cubicBezTo>
                  <a:cubicBezTo>
                    <a:pt x="287" y="87"/>
                    <a:pt x="287" y="87"/>
                    <a:pt x="287" y="87"/>
                  </a:cubicBezTo>
                  <a:cubicBezTo>
                    <a:pt x="286" y="86"/>
                    <a:pt x="286" y="86"/>
                    <a:pt x="286" y="86"/>
                  </a:cubicBezTo>
                  <a:cubicBezTo>
                    <a:pt x="285" y="86"/>
                    <a:pt x="285" y="86"/>
                    <a:pt x="285" y="86"/>
                  </a:cubicBezTo>
                  <a:cubicBezTo>
                    <a:pt x="284" y="86"/>
                    <a:pt x="284" y="86"/>
                    <a:pt x="284" y="86"/>
                  </a:cubicBezTo>
                  <a:cubicBezTo>
                    <a:pt x="283" y="86"/>
                    <a:pt x="283" y="86"/>
                    <a:pt x="283" y="86"/>
                  </a:cubicBezTo>
                  <a:cubicBezTo>
                    <a:pt x="282" y="87"/>
                    <a:pt x="282" y="87"/>
                    <a:pt x="282" y="87"/>
                  </a:cubicBezTo>
                  <a:cubicBezTo>
                    <a:pt x="280" y="86"/>
                    <a:pt x="280" y="86"/>
                    <a:pt x="280" y="86"/>
                  </a:cubicBezTo>
                  <a:cubicBezTo>
                    <a:pt x="280" y="85"/>
                    <a:pt x="280" y="85"/>
                    <a:pt x="280" y="85"/>
                  </a:cubicBezTo>
                  <a:cubicBezTo>
                    <a:pt x="279" y="85"/>
                    <a:pt x="279" y="85"/>
                    <a:pt x="279" y="85"/>
                  </a:cubicBezTo>
                  <a:cubicBezTo>
                    <a:pt x="279" y="85"/>
                    <a:pt x="279" y="85"/>
                    <a:pt x="279" y="85"/>
                  </a:cubicBezTo>
                  <a:cubicBezTo>
                    <a:pt x="278" y="85"/>
                    <a:pt x="278" y="85"/>
                    <a:pt x="278" y="85"/>
                  </a:cubicBezTo>
                  <a:cubicBezTo>
                    <a:pt x="278" y="85"/>
                    <a:pt x="278" y="85"/>
                    <a:pt x="278" y="85"/>
                  </a:cubicBezTo>
                  <a:cubicBezTo>
                    <a:pt x="277" y="85"/>
                    <a:pt x="277" y="85"/>
                    <a:pt x="277" y="85"/>
                  </a:cubicBezTo>
                  <a:cubicBezTo>
                    <a:pt x="276" y="86"/>
                    <a:pt x="276" y="86"/>
                    <a:pt x="276" y="86"/>
                  </a:cubicBezTo>
                  <a:cubicBezTo>
                    <a:pt x="276" y="86"/>
                    <a:pt x="276" y="86"/>
                    <a:pt x="276" y="86"/>
                  </a:cubicBezTo>
                  <a:cubicBezTo>
                    <a:pt x="275" y="85"/>
                    <a:pt x="275" y="85"/>
                    <a:pt x="275" y="85"/>
                  </a:cubicBezTo>
                  <a:cubicBezTo>
                    <a:pt x="274" y="86"/>
                    <a:pt x="274" y="86"/>
                    <a:pt x="274" y="86"/>
                  </a:cubicBezTo>
                  <a:cubicBezTo>
                    <a:pt x="273" y="86"/>
                    <a:pt x="273" y="86"/>
                    <a:pt x="273" y="86"/>
                  </a:cubicBezTo>
                  <a:cubicBezTo>
                    <a:pt x="273" y="86"/>
                    <a:pt x="273" y="86"/>
                    <a:pt x="273" y="86"/>
                  </a:cubicBezTo>
                  <a:cubicBezTo>
                    <a:pt x="273" y="87"/>
                    <a:pt x="273" y="87"/>
                    <a:pt x="273" y="87"/>
                  </a:cubicBezTo>
                  <a:cubicBezTo>
                    <a:pt x="273" y="86"/>
                    <a:pt x="273" y="86"/>
                    <a:pt x="273" y="86"/>
                  </a:cubicBezTo>
                  <a:cubicBezTo>
                    <a:pt x="273" y="86"/>
                    <a:pt x="273" y="86"/>
                    <a:pt x="273" y="86"/>
                  </a:cubicBezTo>
                  <a:cubicBezTo>
                    <a:pt x="272" y="86"/>
                    <a:pt x="272" y="86"/>
                    <a:pt x="272" y="86"/>
                  </a:cubicBezTo>
                  <a:cubicBezTo>
                    <a:pt x="270" y="86"/>
                    <a:pt x="270" y="86"/>
                    <a:pt x="270" y="86"/>
                  </a:cubicBezTo>
                  <a:cubicBezTo>
                    <a:pt x="270" y="86"/>
                    <a:pt x="270" y="86"/>
                    <a:pt x="270" y="86"/>
                  </a:cubicBezTo>
                  <a:cubicBezTo>
                    <a:pt x="270" y="86"/>
                    <a:pt x="270" y="86"/>
                    <a:pt x="270" y="86"/>
                  </a:cubicBezTo>
                  <a:cubicBezTo>
                    <a:pt x="270" y="87"/>
                    <a:pt x="270" y="87"/>
                    <a:pt x="270" y="87"/>
                  </a:cubicBezTo>
                  <a:cubicBezTo>
                    <a:pt x="271" y="88"/>
                    <a:pt x="271" y="88"/>
                    <a:pt x="271" y="88"/>
                  </a:cubicBezTo>
                  <a:cubicBezTo>
                    <a:pt x="270" y="87"/>
                    <a:pt x="270" y="87"/>
                    <a:pt x="270" y="87"/>
                  </a:cubicBezTo>
                  <a:cubicBezTo>
                    <a:pt x="270" y="87"/>
                    <a:pt x="270" y="87"/>
                    <a:pt x="270" y="87"/>
                  </a:cubicBezTo>
                  <a:cubicBezTo>
                    <a:pt x="269" y="87"/>
                    <a:pt x="269" y="87"/>
                    <a:pt x="269" y="87"/>
                  </a:cubicBezTo>
                  <a:cubicBezTo>
                    <a:pt x="268" y="87"/>
                    <a:pt x="268" y="87"/>
                    <a:pt x="268" y="87"/>
                  </a:cubicBezTo>
                  <a:cubicBezTo>
                    <a:pt x="267" y="87"/>
                    <a:pt x="267" y="87"/>
                    <a:pt x="267" y="87"/>
                  </a:cubicBezTo>
                  <a:cubicBezTo>
                    <a:pt x="268" y="86"/>
                    <a:pt x="268" y="86"/>
                    <a:pt x="268" y="86"/>
                  </a:cubicBezTo>
                  <a:cubicBezTo>
                    <a:pt x="268" y="86"/>
                    <a:pt x="268" y="86"/>
                    <a:pt x="268" y="86"/>
                  </a:cubicBezTo>
                  <a:cubicBezTo>
                    <a:pt x="267" y="85"/>
                    <a:pt x="267" y="85"/>
                    <a:pt x="267" y="85"/>
                  </a:cubicBezTo>
                  <a:cubicBezTo>
                    <a:pt x="267" y="84"/>
                    <a:pt x="267" y="84"/>
                    <a:pt x="267" y="84"/>
                  </a:cubicBezTo>
                  <a:cubicBezTo>
                    <a:pt x="267" y="84"/>
                    <a:pt x="267" y="84"/>
                    <a:pt x="267" y="84"/>
                  </a:cubicBezTo>
                  <a:cubicBezTo>
                    <a:pt x="266" y="84"/>
                    <a:pt x="266" y="84"/>
                    <a:pt x="266" y="84"/>
                  </a:cubicBezTo>
                  <a:cubicBezTo>
                    <a:pt x="266" y="85"/>
                    <a:pt x="266" y="85"/>
                    <a:pt x="266" y="85"/>
                  </a:cubicBezTo>
                  <a:cubicBezTo>
                    <a:pt x="266" y="85"/>
                    <a:pt x="266" y="85"/>
                    <a:pt x="266" y="85"/>
                  </a:cubicBezTo>
                  <a:cubicBezTo>
                    <a:pt x="265" y="85"/>
                    <a:pt x="265" y="85"/>
                    <a:pt x="265" y="85"/>
                  </a:cubicBezTo>
                  <a:cubicBezTo>
                    <a:pt x="266" y="85"/>
                    <a:pt x="266" y="85"/>
                    <a:pt x="266" y="85"/>
                  </a:cubicBezTo>
                  <a:cubicBezTo>
                    <a:pt x="266" y="84"/>
                    <a:pt x="266" y="84"/>
                    <a:pt x="266" y="84"/>
                  </a:cubicBezTo>
                  <a:cubicBezTo>
                    <a:pt x="265" y="84"/>
                    <a:pt x="265" y="84"/>
                    <a:pt x="265" y="84"/>
                  </a:cubicBezTo>
                  <a:cubicBezTo>
                    <a:pt x="264" y="84"/>
                    <a:pt x="264" y="84"/>
                    <a:pt x="264" y="84"/>
                  </a:cubicBezTo>
                  <a:cubicBezTo>
                    <a:pt x="264" y="84"/>
                    <a:pt x="264" y="84"/>
                    <a:pt x="264" y="84"/>
                  </a:cubicBezTo>
                  <a:cubicBezTo>
                    <a:pt x="264" y="84"/>
                    <a:pt x="264" y="84"/>
                    <a:pt x="264" y="84"/>
                  </a:cubicBezTo>
                  <a:cubicBezTo>
                    <a:pt x="264" y="83"/>
                    <a:pt x="264" y="83"/>
                    <a:pt x="264" y="83"/>
                  </a:cubicBezTo>
                  <a:cubicBezTo>
                    <a:pt x="264" y="82"/>
                    <a:pt x="264" y="82"/>
                    <a:pt x="264" y="82"/>
                  </a:cubicBezTo>
                  <a:cubicBezTo>
                    <a:pt x="263" y="83"/>
                    <a:pt x="263" y="83"/>
                    <a:pt x="263" y="83"/>
                  </a:cubicBezTo>
                  <a:cubicBezTo>
                    <a:pt x="262" y="84"/>
                    <a:pt x="262" y="84"/>
                    <a:pt x="262" y="84"/>
                  </a:cubicBezTo>
                  <a:cubicBezTo>
                    <a:pt x="262" y="85"/>
                    <a:pt x="262" y="85"/>
                    <a:pt x="262" y="85"/>
                  </a:cubicBezTo>
                  <a:cubicBezTo>
                    <a:pt x="261" y="85"/>
                    <a:pt x="261" y="85"/>
                    <a:pt x="261" y="85"/>
                  </a:cubicBezTo>
                  <a:cubicBezTo>
                    <a:pt x="261" y="84"/>
                    <a:pt x="261" y="84"/>
                    <a:pt x="261" y="84"/>
                  </a:cubicBezTo>
                  <a:cubicBezTo>
                    <a:pt x="261" y="83"/>
                    <a:pt x="261" y="83"/>
                    <a:pt x="261" y="83"/>
                  </a:cubicBezTo>
                  <a:cubicBezTo>
                    <a:pt x="261" y="83"/>
                    <a:pt x="261" y="83"/>
                    <a:pt x="261" y="83"/>
                  </a:cubicBezTo>
                  <a:cubicBezTo>
                    <a:pt x="262" y="82"/>
                    <a:pt x="262" y="82"/>
                    <a:pt x="262" y="82"/>
                  </a:cubicBezTo>
                  <a:cubicBezTo>
                    <a:pt x="261" y="81"/>
                    <a:pt x="261" y="81"/>
                    <a:pt x="261" y="81"/>
                  </a:cubicBezTo>
                  <a:cubicBezTo>
                    <a:pt x="260" y="81"/>
                    <a:pt x="260" y="81"/>
                    <a:pt x="260" y="81"/>
                  </a:cubicBezTo>
                  <a:cubicBezTo>
                    <a:pt x="260" y="81"/>
                    <a:pt x="260" y="81"/>
                    <a:pt x="260" y="81"/>
                  </a:cubicBezTo>
                  <a:cubicBezTo>
                    <a:pt x="261" y="81"/>
                    <a:pt x="261" y="81"/>
                    <a:pt x="261" y="81"/>
                  </a:cubicBezTo>
                  <a:cubicBezTo>
                    <a:pt x="261" y="80"/>
                    <a:pt x="261" y="80"/>
                    <a:pt x="261" y="80"/>
                  </a:cubicBezTo>
                  <a:cubicBezTo>
                    <a:pt x="261" y="79"/>
                    <a:pt x="261" y="79"/>
                    <a:pt x="261" y="79"/>
                  </a:cubicBezTo>
                  <a:cubicBezTo>
                    <a:pt x="261" y="79"/>
                    <a:pt x="261" y="79"/>
                    <a:pt x="261" y="79"/>
                  </a:cubicBezTo>
                  <a:cubicBezTo>
                    <a:pt x="260" y="79"/>
                    <a:pt x="260" y="79"/>
                    <a:pt x="260" y="79"/>
                  </a:cubicBezTo>
                  <a:cubicBezTo>
                    <a:pt x="260" y="79"/>
                    <a:pt x="260" y="79"/>
                    <a:pt x="260" y="79"/>
                  </a:cubicBezTo>
                  <a:cubicBezTo>
                    <a:pt x="259" y="79"/>
                    <a:pt x="259" y="79"/>
                    <a:pt x="259" y="79"/>
                  </a:cubicBezTo>
                  <a:cubicBezTo>
                    <a:pt x="259" y="79"/>
                    <a:pt x="259" y="79"/>
                    <a:pt x="259" y="79"/>
                  </a:cubicBezTo>
                  <a:cubicBezTo>
                    <a:pt x="259" y="79"/>
                    <a:pt x="259" y="79"/>
                    <a:pt x="259" y="79"/>
                  </a:cubicBezTo>
                  <a:cubicBezTo>
                    <a:pt x="258" y="79"/>
                    <a:pt x="258" y="79"/>
                    <a:pt x="258" y="79"/>
                  </a:cubicBezTo>
                  <a:cubicBezTo>
                    <a:pt x="258" y="79"/>
                    <a:pt x="258" y="79"/>
                    <a:pt x="258" y="79"/>
                  </a:cubicBezTo>
                  <a:cubicBezTo>
                    <a:pt x="257" y="79"/>
                    <a:pt x="257" y="79"/>
                    <a:pt x="257" y="79"/>
                  </a:cubicBezTo>
                  <a:cubicBezTo>
                    <a:pt x="257" y="79"/>
                    <a:pt x="257" y="79"/>
                    <a:pt x="257" y="79"/>
                  </a:cubicBezTo>
                  <a:cubicBezTo>
                    <a:pt x="257" y="79"/>
                    <a:pt x="257" y="79"/>
                    <a:pt x="257" y="79"/>
                  </a:cubicBezTo>
                  <a:cubicBezTo>
                    <a:pt x="258" y="78"/>
                    <a:pt x="258" y="78"/>
                    <a:pt x="258" y="78"/>
                  </a:cubicBezTo>
                  <a:cubicBezTo>
                    <a:pt x="258" y="77"/>
                    <a:pt x="258" y="77"/>
                    <a:pt x="258" y="77"/>
                  </a:cubicBezTo>
                  <a:cubicBezTo>
                    <a:pt x="259" y="77"/>
                    <a:pt x="259" y="77"/>
                    <a:pt x="259" y="77"/>
                  </a:cubicBezTo>
                  <a:cubicBezTo>
                    <a:pt x="259" y="78"/>
                    <a:pt x="259" y="78"/>
                    <a:pt x="259" y="78"/>
                  </a:cubicBezTo>
                  <a:cubicBezTo>
                    <a:pt x="261" y="78"/>
                    <a:pt x="261" y="78"/>
                    <a:pt x="261" y="78"/>
                  </a:cubicBezTo>
                  <a:cubicBezTo>
                    <a:pt x="260" y="78"/>
                    <a:pt x="260" y="78"/>
                    <a:pt x="260" y="78"/>
                  </a:cubicBezTo>
                  <a:cubicBezTo>
                    <a:pt x="260" y="77"/>
                    <a:pt x="260" y="77"/>
                    <a:pt x="260" y="77"/>
                  </a:cubicBezTo>
                  <a:cubicBezTo>
                    <a:pt x="259" y="77"/>
                    <a:pt x="259" y="77"/>
                    <a:pt x="259" y="77"/>
                  </a:cubicBezTo>
                  <a:cubicBezTo>
                    <a:pt x="259" y="77"/>
                    <a:pt x="259" y="77"/>
                    <a:pt x="259" y="77"/>
                  </a:cubicBezTo>
                  <a:cubicBezTo>
                    <a:pt x="258" y="76"/>
                    <a:pt x="258" y="76"/>
                    <a:pt x="258" y="76"/>
                  </a:cubicBezTo>
                  <a:cubicBezTo>
                    <a:pt x="257" y="75"/>
                    <a:pt x="257" y="75"/>
                    <a:pt x="257" y="75"/>
                  </a:cubicBezTo>
                  <a:cubicBezTo>
                    <a:pt x="258" y="75"/>
                    <a:pt x="258" y="75"/>
                    <a:pt x="258" y="75"/>
                  </a:cubicBezTo>
                  <a:cubicBezTo>
                    <a:pt x="258" y="75"/>
                    <a:pt x="258" y="75"/>
                    <a:pt x="258" y="75"/>
                  </a:cubicBezTo>
                  <a:cubicBezTo>
                    <a:pt x="258" y="75"/>
                    <a:pt x="258" y="75"/>
                    <a:pt x="258" y="75"/>
                  </a:cubicBezTo>
                  <a:cubicBezTo>
                    <a:pt x="259" y="75"/>
                    <a:pt x="259" y="75"/>
                    <a:pt x="259" y="75"/>
                  </a:cubicBezTo>
                  <a:cubicBezTo>
                    <a:pt x="260" y="76"/>
                    <a:pt x="260" y="76"/>
                    <a:pt x="260" y="76"/>
                  </a:cubicBezTo>
                  <a:cubicBezTo>
                    <a:pt x="261" y="76"/>
                    <a:pt x="261" y="76"/>
                    <a:pt x="261" y="76"/>
                  </a:cubicBezTo>
                  <a:cubicBezTo>
                    <a:pt x="261" y="77"/>
                    <a:pt x="261" y="77"/>
                    <a:pt x="261" y="77"/>
                  </a:cubicBezTo>
                  <a:cubicBezTo>
                    <a:pt x="262" y="77"/>
                    <a:pt x="262" y="77"/>
                    <a:pt x="262" y="77"/>
                  </a:cubicBezTo>
                  <a:cubicBezTo>
                    <a:pt x="262" y="77"/>
                    <a:pt x="262" y="77"/>
                    <a:pt x="262" y="77"/>
                  </a:cubicBezTo>
                  <a:cubicBezTo>
                    <a:pt x="264" y="77"/>
                    <a:pt x="264" y="77"/>
                    <a:pt x="264" y="77"/>
                  </a:cubicBezTo>
                  <a:cubicBezTo>
                    <a:pt x="265" y="77"/>
                    <a:pt x="265" y="77"/>
                    <a:pt x="265" y="77"/>
                  </a:cubicBezTo>
                  <a:cubicBezTo>
                    <a:pt x="265" y="77"/>
                    <a:pt x="265" y="77"/>
                    <a:pt x="265" y="77"/>
                  </a:cubicBezTo>
                  <a:cubicBezTo>
                    <a:pt x="265" y="76"/>
                    <a:pt x="265" y="76"/>
                    <a:pt x="265" y="76"/>
                  </a:cubicBezTo>
                  <a:cubicBezTo>
                    <a:pt x="263" y="75"/>
                    <a:pt x="263" y="75"/>
                    <a:pt x="263" y="75"/>
                  </a:cubicBezTo>
                  <a:cubicBezTo>
                    <a:pt x="262" y="74"/>
                    <a:pt x="262" y="74"/>
                    <a:pt x="262" y="74"/>
                  </a:cubicBezTo>
                  <a:cubicBezTo>
                    <a:pt x="262" y="74"/>
                    <a:pt x="262" y="74"/>
                    <a:pt x="262" y="74"/>
                  </a:cubicBezTo>
                  <a:cubicBezTo>
                    <a:pt x="261" y="73"/>
                    <a:pt x="261" y="73"/>
                    <a:pt x="261" y="73"/>
                  </a:cubicBezTo>
                  <a:cubicBezTo>
                    <a:pt x="261" y="73"/>
                    <a:pt x="261" y="73"/>
                    <a:pt x="261" y="73"/>
                  </a:cubicBezTo>
                  <a:cubicBezTo>
                    <a:pt x="260" y="73"/>
                    <a:pt x="260" y="73"/>
                    <a:pt x="260" y="73"/>
                  </a:cubicBezTo>
                  <a:cubicBezTo>
                    <a:pt x="260" y="72"/>
                    <a:pt x="260" y="72"/>
                    <a:pt x="260" y="72"/>
                  </a:cubicBezTo>
                  <a:cubicBezTo>
                    <a:pt x="260" y="72"/>
                    <a:pt x="260" y="72"/>
                    <a:pt x="260" y="72"/>
                  </a:cubicBezTo>
                  <a:cubicBezTo>
                    <a:pt x="261" y="72"/>
                    <a:pt x="261" y="72"/>
                    <a:pt x="261" y="72"/>
                  </a:cubicBezTo>
                  <a:cubicBezTo>
                    <a:pt x="261" y="73"/>
                    <a:pt x="261" y="73"/>
                    <a:pt x="261" y="73"/>
                  </a:cubicBezTo>
                  <a:cubicBezTo>
                    <a:pt x="262" y="73"/>
                    <a:pt x="262" y="73"/>
                    <a:pt x="262" y="73"/>
                  </a:cubicBezTo>
                  <a:cubicBezTo>
                    <a:pt x="262" y="73"/>
                    <a:pt x="262" y="73"/>
                    <a:pt x="262" y="73"/>
                  </a:cubicBezTo>
                  <a:cubicBezTo>
                    <a:pt x="263" y="73"/>
                    <a:pt x="263" y="73"/>
                    <a:pt x="263" y="73"/>
                  </a:cubicBezTo>
                  <a:cubicBezTo>
                    <a:pt x="263" y="73"/>
                    <a:pt x="263" y="73"/>
                    <a:pt x="263" y="73"/>
                  </a:cubicBezTo>
                  <a:cubicBezTo>
                    <a:pt x="263" y="71"/>
                    <a:pt x="263" y="71"/>
                    <a:pt x="263" y="71"/>
                  </a:cubicBezTo>
                  <a:cubicBezTo>
                    <a:pt x="262" y="70"/>
                    <a:pt x="262" y="70"/>
                    <a:pt x="262" y="70"/>
                  </a:cubicBezTo>
                  <a:cubicBezTo>
                    <a:pt x="261" y="70"/>
                    <a:pt x="261" y="70"/>
                    <a:pt x="261" y="70"/>
                  </a:cubicBezTo>
                  <a:cubicBezTo>
                    <a:pt x="261" y="70"/>
                    <a:pt x="261" y="70"/>
                    <a:pt x="261" y="70"/>
                  </a:cubicBezTo>
                  <a:cubicBezTo>
                    <a:pt x="260" y="70"/>
                    <a:pt x="260" y="70"/>
                    <a:pt x="260" y="70"/>
                  </a:cubicBezTo>
                  <a:cubicBezTo>
                    <a:pt x="259" y="71"/>
                    <a:pt x="259" y="71"/>
                    <a:pt x="259" y="71"/>
                  </a:cubicBezTo>
                  <a:cubicBezTo>
                    <a:pt x="258" y="71"/>
                    <a:pt x="258" y="71"/>
                    <a:pt x="258" y="71"/>
                  </a:cubicBezTo>
                  <a:cubicBezTo>
                    <a:pt x="257" y="70"/>
                    <a:pt x="257" y="70"/>
                    <a:pt x="257" y="70"/>
                  </a:cubicBezTo>
                  <a:cubicBezTo>
                    <a:pt x="257" y="70"/>
                    <a:pt x="257" y="70"/>
                    <a:pt x="257" y="70"/>
                  </a:cubicBezTo>
                  <a:cubicBezTo>
                    <a:pt x="256" y="70"/>
                    <a:pt x="256" y="70"/>
                    <a:pt x="256" y="70"/>
                  </a:cubicBezTo>
                  <a:cubicBezTo>
                    <a:pt x="255" y="71"/>
                    <a:pt x="255" y="71"/>
                    <a:pt x="255" y="71"/>
                  </a:cubicBezTo>
                  <a:cubicBezTo>
                    <a:pt x="254" y="71"/>
                    <a:pt x="254" y="71"/>
                    <a:pt x="254" y="71"/>
                  </a:cubicBezTo>
                  <a:cubicBezTo>
                    <a:pt x="254" y="72"/>
                    <a:pt x="254" y="72"/>
                    <a:pt x="254" y="72"/>
                  </a:cubicBezTo>
                  <a:cubicBezTo>
                    <a:pt x="253" y="72"/>
                    <a:pt x="253" y="72"/>
                    <a:pt x="253" y="72"/>
                  </a:cubicBezTo>
                  <a:cubicBezTo>
                    <a:pt x="253" y="72"/>
                    <a:pt x="253" y="72"/>
                    <a:pt x="253" y="72"/>
                  </a:cubicBezTo>
                  <a:cubicBezTo>
                    <a:pt x="254" y="71"/>
                    <a:pt x="254" y="71"/>
                    <a:pt x="254" y="71"/>
                  </a:cubicBezTo>
                  <a:cubicBezTo>
                    <a:pt x="254" y="71"/>
                    <a:pt x="254" y="71"/>
                    <a:pt x="254" y="71"/>
                  </a:cubicBezTo>
                  <a:cubicBezTo>
                    <a:pt x="256" y="69"/>
                    <a:pt x="256" y="69"/>
                    <a:pt x="256" y="69"/>
                  </a:cubicBezTo>
                  <a:cubicBezTo>
                    <a:pt x="256" y="69"/>
                    <a:pt x="256" y="69"/>
                    <a:pt x="256" y="69"/>
                  </a:cubicBezTo>
                  <a:cubicBezTo>
                    <a:pt x="256" y="68"/>
                    <a:pt x="256" y="68"/>
                    <a:pt x="256" y="68"/>
                  </a:cubicBezTo>
                  <a:cubicBezTo>
                    <a:pt x="256" y="66"/>
                    <a:pt x="256" y="66"/>
                    <a:pt x="256" y="66"/>
                  </a:cubicBezTo>
                  <a:cubicBezTo>
                    <a:pt x="256" y="66"/>
                    <a:pt x="256" y="66"/>
                    <a:pt x="256" y="66"/>
                  </a:cubicBezTo>
                  <a:cubicBezTo>
                    <a:pt x="255" y="65"/>
                    <a:pt x="255" y="65"/>
                    <a:pt x="255" y="65"/>
                  </a:cubicBezTo>
                  <a:cubicBezTo>
                    <a:pt x="255" y="66"/>
                    <a:pt x="255" y="66"/>
                    <a:pt x="255" y="66"/>
                  </a:cubicBezTo>
                  <a:cubicBezTo>
                    <a:pt x="254" y="66"/>
                    <a:pt x="254" y="66"/>
                    <a:pt x="254" y="66"/>
                  </a:cubicBezTo>
                  <a:cubicBezTo>
                    <a:pt x="254" y="65"/>
                    <a:pt x="254" y="65"/>
                    <a:pt x="254" y="65"/>
                  </a:cubicBezTo>
                  <a:cubicBezTo>
                    <a:pt x="254" y="65"/>
                    <a:pt x="254" y="65"/>
                    <a:pt x="254" y="65"/>
                  </a:cubicBezTo>
                  <a:cubicBezTo>
                    <a:pt x="253" y="64"/>
                    <a:pt x="253" y="64"/>
                    <a:pt x="253" y="64"/>
                  </a:cubicBezTo>
                  <a:cubicBezTo>
                    <a:pt x="252" y="64"/>
                    <a:pt x="252" y="64"/>
                    <a:pt x="252" y="64"/>
                  </a:cubicBezTo>
                  <a:cubicBezTo>
                    <a:pt x="251" y="63"/>
                    <a:pt x="251" y="63"/>
                    <a:pt x="251" y="63"/>
                  </a:cubicBezTo>
                  <a:cubicBezTo>
                    <a:pt x="250" y="63"/>
                    <a:pt x="250" y="63"/>
                    <a:pt x="250" y="63"/>
                  </a:cubicBezTo>
                  <a:cubicBezTo>
                    <a:pt x="250" y="63"/>
                    <a:pt x="250" y="63"/>
                    <a:pt x="250" y="63"/>
                  </a:cubicBezTo>
                  <a:cubicBezTo>
                    <a:pt x="249" y="63"/>
                    <a:pt x="249" y="63"/>
                    <a:pt x="249" y="63"/>
                  </a:cubicBezTo>
                  <a:cubicBezTo>
                    <a:pt x="248" y="63"/>
                    <a:pt x="248" y="63"/>
                    <a:pt x="248" y="63"/>
                  </a:cubicBezTo>
                  <a:cubicBezTo>
                    <a:pt x="247" y="63"/>
                    <a:pt x="247" y="63"/>
                    <a:pt x="247" y="63"/>
                  </a:cubicBezTo>
                  <a:cubicBezTo>
                    <a:pt x="247" y="63"/>
                    <a:pt x="247" y="63"/>
                    <a:pt x="247" y="63"/>
                  </a:cubicBezTo>
                  <a:cubicBezTo>
                    <a:pt x="247" y="64"/>
                    <a:pt x="247" y="64"/>
                    <a:pt x="247" y="64"/>
                  </a:cubicBezTo>
                  <a:cubicBezTo>
                    <a:pt x="247" y="65"/>
                    <a:pt x="247" y="65"/>
                    <a:pt x="247" y="65"/>
                  </a:cubicBezTo>
                  <a:cubicBezTo>
                    <a:pt x="247" y="66"/>
                    <a:pt x="247" y="66"/>
                    <a:pt x="247" y="66"/>
                  </a:cubicBezTo>
                  <a:cubicBezTo>
                    <a:pt x="247" y="66"/>
                    <a:pt x="247" y="66"/>
                    <a:pt x="247" y="66"/>
                  </a:cubicBezTo>
                  <a:cubicBezTo>
                    <a:pt x="246" y="64"/>
                    <a:pt x="246" y="64"/>
                    <a:pt x="246" y="64"/>
                  </a:cubicBezTo>
                  <a:cubicBezTo>
                    <a:pt x="246" y="65"/>
                    <a:pt x="246" y="65"/>
                    <a:pt x="246" y="65"/>
                  </a:cubicBezTo>
                  <a:cubicBezTo>
                    <a:pt x="246" y="66"/>
                    <a:pt x="246" y="66"/>
                    <a:pt x="246" y="66"/>
                  </a:cubicBezTo>
                  <a:cubicBezTo>
                    <a:pt x="247" y="66"/>
                    <a:pt x="247" y="66"/>
                    <a:pt x="247" y="66"/>
                  </a:cubicBezTo>
                  <a:cubicBezTo>
                    <a:pt x="248" y="68"/>
                    <a:pt x="248" y="68"/>
                    <a:pt x="248" y="68"/>
                  </a:cubicBezTo>
                  <a:cubicBezTo>
                    <a:pt x="249" y="68"/>
                    <a:pt x="249" y="68"/>
                    <a:pt x="249" y="68"/>
                  </a:cubicBezTo>
                  <a:cubicBezTo>
                    <a:pt x="248" y="68"/>
                    <a:pt x="248" y="68"/>
                    <a:pt x="248" y="68"/>
                  </a:cubicBezTo>
                  <a:cubicBezTo>
                    <a:pt x="247" y="68"/>
                    <a:pt x="247" y="68"/>
                    <a:pt x="247" y="68"/>
                  </a:cubicBezTo>
                  <a:cubicBezTo>
                    <a:pt x="247" y="69"/>
                    <a:pt x="247" y="69"/>
                    <a:pt x="247" y="69"/>
                  </a:cubicBezTo>
                  <a:cubicBezTo>
                    <a:pt x="248" y="70"/>
                    <a:pt x="248" y="70"/>
                    <a:pt x="248" y="70"/>
                  </a:cubicBezTo>
                  <a:cubicBezTo>
                    <a:pt x="249" y="70"/>
                    <a:pt x="249" y="70"/>
                    <a:pt x="249" y="70"/>
                  </a:cubicBezTo>
                  <a:cubicBezTo>
                    <a:pt x="249" y="71"/>
                    <a:pt x="249" y="71"/>
                    <a:pt x="249" y="71"/>
                  </a:cubicBezTo>
                  <a:cubicBezTo>
                    <a:pt x="249" y="71"/>
                    <a:pt x="249" y="71"/>
                    <a:pt x="249" y="71"/>
                  </a:cubicBezTo>
                  <a:cubicBezTo>
                    <a:pt x="247" y="71"/>
                    <a:pt x="247" y="71"/>
                    <a:pt x="247" y="71"/>
                  </a:cubicBezTo>
                  <a:cubicBezTo>
                    <a:pt x="247" y="71"/>
                    <a:pt x="247" y="71"/>
                    <a:pt x="247" y="71"/>
                  </a:cubicBezTo>
                  <a:cubicBezTo>
                    <a:pt x="247" y="71"/>
                    <a:pt x="247" y="71"/>
                    <a:pt x="247" y="71"/>
                  </a:cubicBezTo>
                  <a:cubicBezTo>
                    <a:pt x="247" y="72"/>
                    <a:pt x="247" y="72"/>
                    <a:pt x="247" y="72"/>
                  </a:cubicBezTo>
                  <a:cubicBezTo>
                    <a:pt x="248" y="71"/>
                    <a:pt x="248" y="71"/>
                    <a:pt x="248" y="71"/>
                  </a:cubicBezTo>
                  <a:cubicBezTo>
                    <a:pt x="248" y="72"/>
                    <a:pt x="248" y="72"/>
                    <a:pt x="248" y="72"/>
                  </a:cubicBezTo>
                  <a:cubicBezTo>
                    <a:pt x="250" y="71"/>
                    <a:pt x="250" y="71"/>
                    <a:pt x="250" y="71"/>
                  </a:cubicBezTo>
                  <a:cubicBezTo>
                    <a:pt x="250" y="72"/>
                    <a:pt x="250" y="72"/>
                    <a:pt x="250" y="72"/>
                  </a:cubicBezTo>
                  <a:cubicBezTo>
                    <a:pt x="251" y="72"/>
                    <a:pt x="251" y="72"/>
                    <a:pt x="251" y="72"/>
                  </a:cubicBezTo>
                  <a:cubicBezTo>
                    <a:pt x="251" y="73"/>
                    <a:pt x="251" y="73"/>
                    <a:pt x="251" y="73"/>
                  </a:cubicBezTo>
                  <a:cubicBezTo>
                    <a:pt x="252" y="74"/>
                    <a:pt x="252" y="74"/>
                    <a:pt x="252" y="74"/>
                  </a:cubicBezTo>
                  <a:cubicBezTo>
                    <a:pt x="253" y="74"/>
                    <a:pt x="253" y="74"/>
                    <a:pt x="253" y="74"/>
                  </a:cubicBezTo>
                  <a:cubicBezTo>
                    <a:pt x="253" y="73"/>
                    <a:pt x="253" y="73"/>
                    <a:pt x="253" y="73"/>
                  </a:cubicBezTo>
                  <a:cubicBezTo>
                    <a:pt x="253" y="73"/>
                    <a:pt x="253" y="73"/>
                    <a:pt x="253" y="73"/>
                  </a:cubicBezTo>
                  <a:cubicBezTo>
                    <a:pt x="254" y="73"/>
                    <a:pt x="254" y="73"/>
                    <a:pt x="254" y="73"/>
                  </a:cubicBezTo>
                  <a:cubicBezTo>
                    <a:pt x="254" y="73"/>
                    <a:pt x="254" y="73"/>
                    <a:pt x="254" y="73"/>
                  </a:cubicBezTo>
                  <a:cubicBezTo>
                    <a:pt x="255" y="74"/>
                    <a:pt x="255" y="74"/>
                    <a:pt x="255" y="74"/>
                  </a:cubicBezTo>
                  <a:cubicBezTo>
                    <a:pt x="254" y="74"/>
                    <a:pt x="254" y="74"/>
                    <a:pt x="254" y="74"/>
                  </a:cubicBezTo>
                  <a:cubicBezTo>
                    <a:pt x="254" y="76"/>
                    <a:pt x="254" y="76"/>
                    <a:pt x="254" y="76"/>
                  </a:cubicBezTo>
                  <a:cubicBezTo>
                    <a:pt x="254" y="77"/>
                    <a:pt x="254" y="77"/>
                    <a:pt x="254" y="77"/>
                  </a:cubicBezTo>
                  <a:cubicBezTo>
                    <a:pt x="254" y="77"/>
                    <a:pt x="254" y="77"/>
                    <a:pt x="254" y="77"/>
                  </a:cubicBezTo>
                  <a:cubicBezTo>
                    <a:pt x="255" y="78"/>
                    <a:pt x="255" y="78"/>
                    <a:pt x="255" y="78"/>
                  </a:cubicBezTo>
                  <a:cubicBezTo>
                    <a:pt x="254" y="79"/>
                    <a:pt x="254" y="79"/>
                    <a:pt x="254" y="79"/>
                  </a:cubicBezTo>
                  <a:cubicBezTo>
                    <a:pt x="254" y="80"/>
                    <a:pt x="254" y="80"/>
                    <a:pt x="254" y="80"/>
                  </a:cubicBezTo>
                  <a:cubicBezTo>
                    <a:pt x="254" y="81"/>
                    <a:pt x="254" y="81"/>
                    <a:pt x="254" y="81"/>
                  </a:cubicBezTo>
                  <a:cubicBezTo>
                    <a:pt x="253" y="81"/>
                    <a:pt x="253" y="81"/>
                    <a:pt x="253" y="81"/>
                  </a:cubicBezTo>
                  <a:cubicBezTo>
                    <a:pt x="252" y="82"/>
                    <a:pt x="252" y="82"/>
                    <a:pt x="252" y="82"/>
                  </a:cubicBezTo>
                  <a:cubicBezTo>
                    <a:pt x="251" y="82"/>
                    <a:pt x="251" y="82"/>
                    <a:pt x="251" y="82"/>
                  </a:cubicBezTo>
                  <a:cubicBezTo>
                    <a:pt x="250" y="83"/>
                    <a:pt x="250" y="83"/>
                    <a:pt x="250" y="83"/>
                  </a:cubicBezTo>
                  <a:cubicBezTo>
                    <a:pt x="251" y="84"/>
                    <a:pt x="251" y="84"/>
                    <a:pt x="251" y="84"/>
                  </a:cubicBezTo>
                  <a:cubicBezTo>
                    <a:pt x="250" y="84"/>
                    <a:pt x="250" y="84"/>
                    <a:pt x="250" y="84"/>
                  </a:cubicBezTo>
                  <a:cubicBezTo>
                    <a:pt x="249" y="85"/>
                    <a:pt x="249" y="85"/>
                    <a:pt x="249" y="85"/>
                  </a:cubicBezTo>
                  <a:cubicBezTo>
                    <a:pt x="249" y="86"/>
                    <a:pt x="249" y="86"/>
                    <a:pt x="249" y="86"/>
                  </a:cubicBezTo>
                  <a:cubicBezTo>
                    <a:pt x="250" y="86"/>
                    <a:pt x="250" y="86"/>
                    <a:pt x="250" y="86"/>
                  </a:cubicBezTo>
                  <a:cubicBezTo>
                    <a:pt x="250" y="86"/>
                    <a:pt x="250" y="86"/>
                    <a:pt x="250" y="86"/>
                  </a:cubicBezTo>
                  <a:cubicBezTo>
                    <a:pt x="249" y="87"/>
                    <a:pt x="249" y="87"/>
                    <a:pt x="249" y="87"/>
                  </a:cubicBezTo>
                  <a:cubicBezTo>
                    <a:pt x="249" y="87"/>
                    <a:pt x="249" y="87"/>
                    <a:pt x="249" y="87"/>
                  </a:cubicBezTo>
                  <a:cubicBezTo>
                    <a:pt x="249" y="88"/>
                    <a:pt x="249" y="88"/>
                    <a:pt x="249" y="88"/>
                  </a:cubicBezTo>
                  <a:cubicBezTo>
                    <a:pt x="249" y="88"/>
                    <a:pt x="249" y="88"/>
                    <a:pt x="249" y="88"/>
                  </a:cubicBezTo>
                  <a:cubicBezTo>
                    <a:pt x="249" y="89"/>
                    <a:pt x="249" y="89"/>
                    <a:pt x="249" y="89"/>
                  </a:cubicBezTo>
                  <a:cubicBezTo>
                    <a:pt x="249" y="90"/>
                    <a:pt x="249" y="90"/>
                    <a:pt x="249" y="90"/>
                  </a:cubicBezTo>
                  <a:cubicBezTo>
                    <a:pt x="249" y="90"/>
                    <a:pt x="249" y="90"/>
                    <a:pt x="249" y="90"/>
                  </a:cubicBezTo>
                  <a:cubicBezTo>
                    <a:pt x="249" y="91"/>
                    <a:pt x="249" y="91"/>
                    <a:pt x="249" y="91"/>
                  </a:cubicBezTo>
                  <a:cubicBezTo>
                    <a:pt x="250" y="91"/>
                    <a:pt x="250" y="91"/>
                    <a:pt x="250" y="91"/>
                  </a:cubicBezTo>
                  <a:cubicBezTo>
                    <a:pt x="251" y="91"/>
                    <a:pt x="251" y="91"/>
                    <a:pt x="251" y="91"/>
                  </a:cubicBezTo>
                  <a:cubicBezTo>
                    <a:pt x="251" y="90"/>
                    <a:pt x="251" y="90"/>
                    <a:pt x="251" y="90"/>
                  </a:cubicBezTo>
                  <a:cubicBezTo>
                    <a:pt x="251" y="90"/>
                    <a:pt x="251" y="90"/>
                    <a:pt x="251" y="90"/>
                  </a:cubicBezTo>
                  <a:cubicBezTo>
                    <a:pt x="251" y="90"/>
                    <a:pt x="251" y="90"/>
                    <a:pt x="251" y="90"/>
                  </a:cubicBezTo>
                  <a:cubicBezTo>
                    <a:pt x="252" y="90"/>
                    <a:pt x="252" y="90"/>
                    <a:pt x="252" y="90"/>
                  </a:cubicBezTo>
                  <a:cubicBezTo>
                    <a:pt x="253" y="89"/>
                    <a:pt x="253" y="89"/>
                    <a:pt x="253" y="89"/>
                  </a:cubicBezTo>
                  <a:cubicBezTo>
                    <a:pt x="253" y="90"/>
                    <a:pt x="253" y="90"/>
                    <a:pt x="253" y="90"/>
                  </a:cubicBezTo>
                  <a:cubicBezTo>
                    <a:pt x="252" y="91"/>
                    <a:pt x="252" y="91"/>
                    <a:pt x="252" y="91"/>
                  </a:cubicBezTo>
                  <a:cubicBezTo>
                    <a:pt x="252" y="91"/>
                    <a:pt x="252" y="91"/>
                    <a:pt x="252" y="91"/>
                  </a:cubicBezTo>
                  <a:cubicBezTo>
                    <a:pt x="252" y="91"/>
                    <a:pt x="252" y="91"/>
                    <a:pt x="252" y="91"/>
                  </a:cubicBezTo>
                  <a:cubicBezTo>
                    <a:pt x="252" y="92"/>
                    <a:pt x="252" y="92"/>
                    <a:pt x="252" y="92"/>
                  </a:cubicBezTo>
                  <a:cubicBezTo>
                    <a:pt x="252" y="92"/>
                    <a:pt x="252" y="92"/>
                    <a:pt x="252" y="92"/>
                  </a:cubicBezTo>
                  <a:cubicBezTo>
                    <a:pt x="253" y="93"/>
                    <a:pt x="253" y="93"/>
                    <a:pt x="253" y="93"/>
                  </a:cubicBezTo>
                  <a:cubicBezTo>
                    <a:pt x="254" y="93"/>
                    <a:pt x="254" y="93"/>
                    <a:pt x="254" y="93"/>
                  </a:cubicBezTo>
                  <a:cubicBezTo>
                    <a:pt x="254" y="93"/>
                    <a:pt x="254" y="93"/>
                    <a:pt x="254" y="93"/>
                  </a:cubicBezTo>
                  <a:cubicBezTo>
                    <a:pt x="255" y="93"/>
                    <a:pt x="255" y="93"/>
                    <a:pt x="255" y="93"/>
                  </a:cubicBezTo>
                  <a:cubicBezTo>
                    <a:pt x="255" y="93"/>
                    <a:pt x="255" y="93"/>
                    <a:pt x="255" y="93"/>
                  </a:cubicBezTo>
                  <a:cubicBezTo>
                    <a:pt x="256" y="92"/>
                    <a:pt x="256" y="92"/>
                    <a:pt x="256" y="92"/>
                  </a:cubicBezTo>
                  <a:cubicBezTo>
                    <a:pt x="256" y="92"/>
                    <a:pt x="256" y="92"/>
                    <a:pt x="256" y="92"/>
                  </a:cubicBezTo>
                  <a:cubicBezTo>
                    <a:pt x="257" y="91"/>
                    <a:pt x="257" y="91"/>
                    <a:pt x="257" y="91"/>
                  </a:cubicBezTo>
                  <a:cubicBezTo>
                    <a:pt x="257" y="91"/>
                    <a:pt x="257" y="91"/>
                    <a:pt x="257" y="91"/>
                  </a:cubicBezTo>
                  <a:cubicBezTo>
                    <a:pt x="257" y="92"/>
                    <a:pt x="257" y="92"/>
                    <a:pt x="257" y="92"/>
                  </a:cubicBezTo>
                  <a:cubicBezTo>
                    <a:pt x="257" y="92"/>
                    <a:pt x="257" y="92"/>
                    <a:pt x="257" y="92"/>
                  </a:cubicBezTo>
                  <a:cubicBezTo>
                    <a:pt x="257" y="92"/>
                    <a:pt x="257" y="92"/>
                    <a:pt x="257" y="92"/>
                  </a:cubicBezTo>
                  <a:cubicBezTo>
                    <a:pt x="258" y="92"/>
                    <a:pt x="258" y="92"/>
                    <a:pt x="258" y="92"/>
                  </a:cubicBezTo>
                  <a:cubicBezTo>
                    <a:pt x="258" y="91"/>
                    <a:pt x="258" y="91"/>
                    <a:pt x="258" y="91"/>
                  </a:cubicBezTo>
                  <a:cubicBezTo>
                    <a:pt x="259" y="91"/>
                    <a:pt x="259" y="91"/>
                    <a:pt x="259" y="91"/>
                  </a:cubicBezTo>
                  <a:cubicBezTo>
                    <a:pt x="259" y="91"/>
                    <a:pt x="259" y="91"/>
                    <a:pt x="259" y="91"/>
                  </a:cubicBezTo>
                  <a:cubicBezTo>
                    <a:pt x="259" y="92"/>
                    <a:pt x="259" y="92"/>
                    <a:pt x="259" y="92"/>
                  </a:cubicBezTo>
                  <a:cubicBezTo>
                    <a:pt x="258" y="94"/>
                    <a:pt x="258" y="94"/>
                    <a:pt x="258" y="94"/>
                  </a:cubicBezTo>
                  <a:cubicBezTo>
                    <a:pt x="257" y="94"/>
                    <a:pt x="257" y="94"/>
                    <a:pt x="257" y="94"/>
                  </a:cubicBezTo>
                  <a:cubicBezTo>
                    <a:pt x="257" y="95"/>
                    <a:pt x="257" y="95"/>
                    <a:pt x="257" y="95"/>
                  </a:cubicBezTo>
                  <a:cubicBezTo>
                    <a:pt x="258" y="95"/>
                    <a:pt x="258" y="95"/>
                    <a:pt x="258" y="95"/>
                  </a:cubicBezTo>
                  <a:cubicBezTo>
                    <a:pt x="259" y="95"/>
                    <a:pt x="259" y="95"/>
                    <a:pt x="259" y="95"/>
                  </a:cubicBezTo>
                  <a:cubicBezTo>
                    <a:pt x="260" y="95"/>
                    <a:pt x="260" y="95"/>
                    <a:pt x="260" y="95"/>
                  </a:cubicBezTo>
                  <a:cubicBezTo>
                    <a:pt x="260" y="96"/>
                    <a:pt x="260" y="96"/>
                    <a:pt x="260" y="96"/>
                  </a:cubicBezTo>
                  <a:cubicBezTo>
                    <a:pt x="261" y="96"/>
                    <a:pt x="261" y="96"/>
                    <a:pt x="261" y="96"/>
                  </a:cubicBezTo>
                  <a:cubicBezTo>
                    <a:pt x="261" y="95"/>
                    <a:pt x="261" y="95"/>
                    <a:pt x="261" y="95"/>
                  </a:cubicBezTo>
                  <a:cubicBezTo>
                    <a:pt x="262" y="95"/>
                    <a:pt x="262" y="95"/>
                    <a:pt x="262" y="95"/>
                  </a:cubicBezTo>
                  <a:cubicBezTo>
                    <a:pt x="262" y="96"/>
                    <a:pt x="262" y="96"/>
                    <a:pt x="262" y="96"/>
                  </a:cubicBezTo>
                  <a:cubicBezTo>
                    <a:pt x="262" y="96"/>
                    <a:pt x="262" y="96"/>
                    <a:pt x="262" y="96"/>
                  </a:cubicBezTo>
                  <a:cubicBezTo>
                    <a:pt x="262" y="96"/>
                    <a:pt x="262" y="96"/>
                    <a:pt x="262" y="96"/>
                  </a:cubicBezTo>
                  <a:cubicBezTo>
                    <a:pt x="263" y="97"/>
                    <a:pt x="263" y="97"/>
                    <a:pt x="263" y="97"/>
                  </a:cubicBezTo>
                  <a:cubicBezTo>
                    <a:pt x="264" y="96"/>
                    <a:pt x="264" y="96"/>
                    <a:pt x="264" y="96"/>
                  </a:cubicBezTo>
                  <a:cubicBezTo>
                    <a:pt x="263" y="96"/>
                    <a:pt x="263" y="96"/>
                    <a:pt x="263" y="96"/>
                  </a:cubicBezTo>
                  <a:cubicBezTo>
                    <a:pt x="263" y="95"/>
                    <a:pt x="263" y="95"/>
                    <a:pt x="263" y="95"/>
                  </a:cubicBezTo>
                  <a:cubicBezTo>
                    <a:pt x="264" y="95"/>
                    <a:pt x="264" y="95"/>
                    <a:pt x="264" y="95"/>
                  </a:cubicBezTo>
                  <a:cubicBezTo>
                    <a:pt x="264" y="95"/>
                    <a:pt x="264" y="95"/>
                    <a:pt x="264" y="95"/>
                  </a:cubicBezTo>
                  <a:cubicBezTo>
                    <a:pt x="264" y="96"/>
                    <a:pt x="264" y="96"/>
                    <a:pt x="264" y="96"/>
                  </a:cubicBezTo>
                  <a:cubicBezTo>
                    <a:pt x="264" y="97"/>
                    <a:pt x="264" y="97"/>
                    <a:pt x="264" y="97"/>
                  </a:cubicBezTo>
                  <a:cubicBezTo>
                    <a:pt x="265" y="97"/>
                    <a:pt x="265" y="97"/>
                    <a:pt x="265" y="97"/>
                  </a:cubicBezTo>
                  <a:cubicBezTo>
                    <a:pt x="265" y="96"/>
                    <a:pt x="265" y="96"/>
                    <a:pt x="265" y="96"/>
                  </a:cubicBezTo>
                  <a:cubicBezTo>
                    <a:pt x="265" y="95"/>
                    <a:pt x="265" y="95"/>
                    <a:pt x="265" y="95"/>
                  </a:cubicBezTo>
                  <a:cubicBezTo>
                    <a:pt x="266" y="95"/>
                    <a:pt x="266" y="95"/>
                    <a:pt x="266" y="95"/>
                  </a:cubicBezTo>
                  <a:cubicBezTo>
                    <a:pt x="266" y="96"/>
                    <a:pt x="266" y="96"/>
                    <a:pt x="266" y="96"/>
                  </a:cubicBezTo>
                  <a:cubicBezTo>
                    <a:pt x="265" y="96"/>
                    <a:pt x="265" y="96"/>
                    <a:pt x="265" y="96"/>
                  </a:cubicBezTo>
                  <a:cubicBezTo>
                    <a:pt x="265" y="97"/>
                    <a:pt x="265" y="97"/>
                    <a:pt x="265" y="97"/>
                  </a:cubicBezTo>
                  <a:cubicBezTo>
                    <a:pt x="267" y="97"/>
                    <a:pt x="267" y="97"/>
                    <a:pt x="267" y="97"/>
                  </a:cubicBezTo>
                  <a:cubicBezTo>
                    <a:pt x="267" y="96"/>
                    <a:pt x="267" y="96"/>
                    <a:pt x="267" y="96"/>
                  </a:cubicBezTo>
                  <a:cubicBezTo>
                    <a:pt x="268" y="95"/>
                    <a:pt x="268" y="95"/>
                    <a:pt x="268" y="95"/>
                  </a:cubicBezTo>
                  <a:cubicBezTo>
                    <a:pt x="268" y="96"/>
                    <a:pt x="268" y="96"/>
                    <a:pt x="268" y="96"/>
                  </a:cubicBezTo>
                  <a:cubicBezTo>
                    <a:pt x="268" y="96"/>
                    <a:pt x="268" y="96"/>
                    <a:pt x="268" y="96"/>
                  </a:cubicBezTo>
                  <a:cubicBezTo>
                    <a:pt x="268" y="97"/>
                    <a:pt x="268" y="97"/>
                    <a:pt x="268" y="97"/>
                  </a:cubicBezTo>
                  <a:cubicBezTo>
                    <a:pt x="269" y="97"/>
                    <a:pt x="269" y="97"/>
                    <a:pt x="269" y="97"/>
                  </a:cubicBezTo>
                  <a:cubicBezTo>
                    <a:pt x="269" y="96"/>
                    <a:pt x="269" y="96"/>
                    <a:pt x="269" y="96"/>
                  </a:cubicBezTo>
                  <a:cubicBezTo>
                    <a:pt x="269" y="95"/>
                    <a:pt x="269" y="95"/>
                    <a:pt x="269" y="95"/>
                  </a:cubicBezTo>
                  <a:cubicBezTo>
                    <a:pt x="269" y="97"/>
                    <a:pt x="269" y="97"/>
                    <a:pt x="269" y="97"/>
                  </a:cubicBezTo>
                  <a:cubicBezTo>
                    <a:pt x="269" y="97"/>
                    <a:pt x="269" y="97"/>
                    <a:pt x="269" y="97"/>
                  </a:cubicBezTo>
                  <a:cubicBezTo>
                    <a:pt x="270" y="97"/>
                    <a:pt x="270" y="97"/>
                    <a:pt x="270" y="97"/>
                  </a:cubicBezTo>
                  <a:cubicBezTo>
                    <a:pt x="271" y="98"/>
                    <a:pt x="271" y="98"/>
                    <a:pt x="271" y="98"/>
                  </a:cubicBezTo>
                  <a:cubicBezTo>
                    <a:pt x="272" y="98"/>
                    <a:pt x="272" y="98"/>
                    <a:pt x="272" y="98"/>
                  </a:cubicBezTo>
                  <a:cubicBezTo>
                    <a:pt x="273" y="98"/>
                    <a:pt x="273" y="98"/>
                    <a:pt x="273" y="98"/>
                  </a:cubicBezTo>
                  <a:cubicBezTo>
                    <a:pt x="273" y="98"/>
                    <a:pt x="273" y="98"/>
                    <a:pt x="273" y="98"/>
                  </a:cubicBezTo>
                  <a:cubicBezTo>
                    <a:pt x="274" y="98"/>
                    <a:pt x="274" y="98"/>
                    <a:pt x="274" y="98"/>
                  </a:cubicBezTo>
                  <a:cubicBezTo>
                    <a:pt x="274" y="97"/>
                    <a:pt x="274" y="97"/>
                    <a:pt x="274" y="97"/>
                  </a:cubicBezTo>
                  <a:cubicBezTo>
                    <a:pt x="274" y="97"/>
                    <a:pt x="274" y="97"/>
                    <a:pt x="274" y="97"/>
                  </a:cubicBezTo>
                  <a:cubicBezTo>
                    <a:pt x="275" y="96"/>
                    <a:pt x="275" y="96"/>
                    <a:pt x="275" y="96"/>
                  </a:cubicBezTo>
                  <a:cubicBezTo>
                    <a:pt x="276" y="95"/>
                    <a:pt x="276" y="95"/>
                    <a:pt x="276" y="95"/>
                  </a:cubicBezTo>
                  <a:cubicBezTo>
                    <a:pt x="275" y="95"/>
                    <a:pt x="275" y="95"/>
                    <a:pt x="275" y="95"/>
                  </a:cubicBezTo>
                  <a:cubicBezTo>
                    <a:pt x="276" y="94"/>
                    <a:pt x="276" y="94"/>
                    <a:pt x="276" y="94"/>
                  </a:cubicBezTo>
                  <a:cubicBezTo>
                    <a:pt x="276" y="94"/>
                    <a:pt x="276" y="94"/>
                    <a:pt x="276" y="94"/>
                  </a:cubicBezTo>
                  <a:cubicBezTo>
                    <a:pt x="276" y="95"/>
                    <a:pt x="276" y="95"/>
                    <a:pt x="276" y="95"/>
                  </a:cubicBezTo>
                  <a:cubicBezTo>
                    <a:pt x="277" y="95"/>
                    <a:pt x="277" y="95"/>
                    <a:pt x="277" y="95"/>
                  </a:cubicBezTo>
                  <a:cubicBezTo>
                    <a:pt x="277" y="95"/>
                    <a:pt x="277" y="95"/>
                    <a:pt x="277" y="95"/>
                  </a:cubicBezTo>
                  <a:cubicBezTo>
                    <a:pt x="276" y="96"/>
                    <a:pt x="276" y="96"/>
                    <a:pt x="276" y="96"/>
                  </a:cubicBezTo>
                  <a:cubicBezTo>
                    <a:pt x="276" y="97"/>
                    <a:pt x="276" y="97"/>
                    <a:pt x="276" y="97"/>
                  </a:cubicBezTo>
                  <a:cubicBezTo>
                    <a:pt x="276" y="99"/>
                    <a:pt x="276" y="99"/>
                    <a:pt x="276" y="99"/>
                  </a:cubicBezTo>
                  <a:close/>
                  <a:moveTo>
                    <a:pt x="245" y="62"/>
                  </a:moveTo>
                  <a:cubicBezTo>
                    <a:pt x="246" y="62"/>
                    <a:pt x="246" y="62"/>
                    <a:pt x="246" y="62"/>
                  </a:cubicBezTo>
                  <a:cubicBezTo>
                    <a:pt x="246" y="62"/>
                    <a:pt x="246" y="62"/>
                    <a:pt x="246" y="62"/>
                  </a:cubicBezTo>
                  <a:cubicBezTo>
                    <a:pt x="245" y="62"/>
                    <a:pt x="245" y="62"/>
                    <a:pt x="245" y="62"/>
                  </a:cubicBezTo>
                  <a:cubicBezTo>
                    <a:pt x="245" y="62"/>
                    <a:pt x="245" y="62"/>
                    <a:pt x="245" y="62"/>
                  </a:cubicBezTo>
                  <a:cubicBezTo>
                    <a:pt x="245" y="62"/>
                    <a:pt x="245" y="62"/>
                    <a:pt x="245" y="62"/>
                  </a:cubicBezTo>
                  <a:close/>
                  <a:moveTo>
                    <a:pt x="244" y="67"/>
                  </a:moveTo>
                  <a:cubicBezTo>
                    <a:pt x="244" y="67"/>
                    <a:pt x="244" y="67"/>
                    <a:pt x="244" y="67"/>
                  </a:cubicBezTo>
                  <a:cubicBezTo>
                    <a:pt x="244" y="66"/>
                    <a:pt x="244" y="66"/>
                    <a:pt x="244" y="66"/>
                  </a:cubicBezTo>
                  <a:cubicBezTo>
                    <a:pt x="245" y="67"/>
                    <a:pt x="245" y="67"/>
                    <a:pt x="245" y="67"/>
                  </a:cubicBezTo>
                  <a:cubicBezTo>
                    <a:pt x="244" y="67"/>
                    <a:pt x="244" y="67"/>
                    <a:pt x="244" y="67"/>
                  </a:cubicBezTo>
                  <a:cubicBezTo>
                    <a:pt x="244" y="67"/>
                    <a:pt x="244" y="67"/>
                    <a:pt x="244" y="67"/>
                  </a:cubicBezTo>
                  <a:close/>
                  <a:moveTo>
                    <a:pt x="222" y="74"/>
                  </a:moveTo>
                  <a:cubicBezTo>
                    <a:pt x="222" y="75"/>
                    <a:pt x="222" y="75"/>
                    <a:pt x="222" y="75"/>
                  </a:cubicBezTo>
                  <a:cubicBezTo>
                    <a:pt x="223" y="75"/>
                    <a:pt x="223" y="75"/>
                    <a:pt x="223" y="75"/>
                  </a:cubicBezTo>
                  <a:cubicBezTo>
                    <a:pt x="223" y="75"/>
                    <a:pt x="223" y="75"/>
                    <a:pt x="223" y="75"/>
                  </a:cubicBezTo>
                  <a:cubicBezTo>
                    <a:pt x="222" y="74"/>
                    <a:pt x="222" y="74"/>
                    <a:pt x="222" y="74"/>
                  </a:cubicBezTo>
                  <a:close/>
                  <a:moveTo>
                    <a:pt x="236" y="62"/>
                  </a:moveTo>
                  <a:cubicBezTo>
                    <a:pt x="236" y="62"/>
                    <a:pt x="236" y="62"/>
                    <a:pt x="236" y="62"/>
                  </a:cubicBezTo>
                  <a:cubicBezTo>
                    <a:pt x="237" y="63"/>
                    <a:pt x="237" y="63"/>
                    <a:pt x="237" y="63"/>
                  </a:cubicBezTo>
                  <a:cubicBezTo>
                    <a:pt x="237" y="64"/>
                    <a:pt x="237" y="64"/>
                    <a:pt x="237" y="64"/>
                  </a:cubicBezTo>
                  <a:cubicBezTo>
                    <a:pt x="237" y="63"/>
                    <a:pt x="237" y="63"/>
                    <a:pt x="237" y="63"/>
                  </a:cubicBezTo>
                  <a:cubicBezTo>
                    <a:pt x="237" y="63"/>
                    <a:pt x="237" y="63"/>
                    <a:pt x="237" y="63"/>
                  </a:cubicBezTo>
                  <a:cubicBezTo>
                    <a:pt x="237" y="62"/>
                    <a:pt x="237" y="62"/>
                    <a:pt x="237" y="62"/>
                  </a:cubicBezTo>
                  <a:cubicBezTo>
                    <a:pt x="236" y="62"/>
                    <a:pt x="236" y="62"/>
                    <a:pt x="236" y="62"/>
                  </a:cubicBezTo>
                  <a:close/>
                  <a:moveTo>
                    <a:pt x="230" y="62"/>
                  </a:moveTo>
                  <a:cubicBezTo>
                    <a:pt x="230" y="63"/>
                    <a:pt x="230" y="63"/>
                    <a:pt x="230" y="63"/>
                  </a:cubicBezTo>
                  <a:cubicBezTo>
                    <a:pt x="230" y="63"/>
                    <a:pt x="230" y="63"/>
                    <a:pt x="230" y="63"/>
                  </a:cubicBezTo>
                  <a:cubicBezTo>
                    <a:pt x="231" y="63"/>
                    <a:pt x="231" y="63"/>
                    <a:pt x="231" y="63"/>
                  </a:cubicBezTo>
                  <a:cubicBezTo>
                    <a:pt x="231" y="63"/>
                    <a:pt x="231" y="63"/>
                    <a:pt x="231" y="63"/>
                  </a:cubicBezTo>
                  <a:cubicBezTo>
                    <a:pt x="232" y="63"/>
                    <a:pt x="232" y="63"/>
                    <a:pt x="232" y="63"/>
                  </a:cubicBezTo>
                  <a:cubicBezTo>
                    <a:pt x="233" y="62"/>
                    <a:pt x="233" y="62"/>
                    <a:pt x="233" y="62"/>
                  </a:cubicBezTo>
                  <a:cubicBezTo>
                    <a:pt x="234" y="62"/>
                    <a:pt x="234" y="62"/>
                    <a:pt x="234" y="62"/>
                  </a:cubicBezTo>
                  <a:cubicBezTo>
                    <a:pt x="235" y="62"/>
                    <a:pt x="235" y="62"/>
                    <a:pt x="235" y="62"/>
                  </a:cubicBezTo>
                  <a:cubicBezTo>
                    <a:pt x="235" y="62"/>
                    <a:pt x="235" y="62"/>
                    <a:pt x="235" y="62"/>
                  </a:cubicBezTo>
                  <a:cubicBezTo>
                    <a:pt x="233" y="61"/>
                    <a:pt x="233" y="61"/>
                    <a:pt x="233" y="61"/>
                  </a:cubicBezTo>
                  <a:cubicBezTo>
                    <a:pt x="232" y="62"/>
                    <a:pt x="232" y="62"/>
                    <a:pt x="232" y="62"/>
                  </a:cubicBezTo>
                  <a:cubicBezTo>
                    <a:pt x="232" y="62"/>
                    <a:pt x="232" y="62"/>
                    <a:pt x="232" y="62"/>
                  </a:cubicBezTo>
                  <a:cubicBezTo>
                    <a:pt x="231" y="62"/>
                    <a:pt x="231" y="62"/>
                    <a:pt x="231" y="62"/>
                  </a:cubicBezTo>
                  <a:cubicBezTo>
                    <a:pt x="230" y="62"/>
                    <a:pt x="230" y="62"/>
                    <a:pt x="230" y="62"/>
                  </a:cubicBezTo>
                  <a:cubicBezTo>
                    <a:pt x="230" y="62"/>
                    <a:pt x="230" y="62"/>
                    <a:pt x="230" y="62"/>
                  </a:cubicBezTo>
                  <a:close/>
                  <a:moveTo>
                    <a:pt x="223" y="65"/>
                  </a:moveTo>
                  <a:cubicBezTo>
                    <a:pt x="222" y="64"/>
                    <a:pt x="222" y="64"/>
                    <a:pt x="222" y="64"/>
                  </a:cubicBezTo>
                  <a:cubicBezTo>
                    <a:pt x="221" y="64"/>
                    <a:pt x="221" y="64"/>
                    <a:pt x="221" y="64"/>
                  </a:cubicBezTo>
                  <a:cubicBezTo>
                    <a:pt x="220" y="64"/>
                    <a:pt x="220" y="64"/>
                    <a:pt x="220" y="64"/>
                  </a:cubicBezTo>
                  <a:cubicBezTo>
                    <a:pt x="220" y="63"/>
                    <a:pt x="220" y="63"/>
                    <a:pt x="220" y="63"/>
                  </a:cubicBezTo>
                  <a:cubicBezTo>
                    <a:pt x="221" y="62"/>
                    <a:pt x="221" y="62"/>
                    <a:pt x="221" y="62"/>
                  </a:cubicBezTo>
                  <a:cubicBezTo>
                    <a:pt x="221" y="62"/>
                    <a:pt x="221" y="62"/>
                    <a:pt x="221" y="62"/>
                  </a:cubicBezTo>
                  <a:cubicBezTo>
                    <a:pt x="221" y="61"/>
                    <a:pt x="221" y="61"/>
                    <a:pt x="221" y="61"/>
                  </a:cubicBezTo>
                  <a:cubicBezTo>
                    <a:pt x="221" y="60"/>
                    <a:pt x="221" y="60"/>
                    <a:pt x="221" y="60"/>
                  </a:cubicBezTo>
                  <a:cubicBezTo>
                    <a:pt x="221" y="60"/>
                    <a:pt x="221" y="60"/>
                    <a:pt x="221" y="60"/>
                  </a:cubicBezTo>
                  <a:cubicBezTo>
                    <a:pt x="222" y="60"/>
                    <a:pt x="222" y="60"/>
                    <a:pt x="222" y="60"/>
                  </a:cubicBezTo>
                  <a:cubicBezTo>
                    <a:pt x="223" y="60"/>
                    <a:pt x="223" y="60"/>
                    <a:pt x="223" y="60"/>
                  </a:cubicBezTo>
                  <a:cubicBezTo>
                    <a:pt x="223" y="60"/>
                    <a:pt x="223" y="60"/>
                    <a:pt x="223" y="60"/>
                  </a:cubicBezTo>
                  <a:cubicBezTo>
                    <a:pt x="223" y="61"/>
                    <a:pt x="223" y="61"/>
                    <a:pt x="223" y="61"/>
                  </a:cubicBezTo>
                  <a:cubicBezTo>
                    <a:pt x="223" y="61"/>
                    <a:pt x="223" y="61"/>
                    <a:pt x="223" y="61"/>
                  </a:cubicBezTo>
                  <a:cubicBezTo>
                    <a:pt x="222" y="61"/>
                    <a:pt x="222" y="61"/>
                    <a:pt x="222" y="61"/>
                  </a:cubicBezTo>
                  <a:cubicBezTo>
                    <a:pt x="223" y="62"/>
                    <a:pt x="223" y="62"/>
                    <a:pt x="223" y="62"/>
                  </a:cubicBezTo>
                  <a:cubicBezTo>
                    <a:pt x="224" y="62"/>
                    <a:pt x="224" y="62"/>
                    <a:pt x="224" y="62"/>
                  </a:cubicBezTo>
                  <a:cubicBezTo>
                    <a:pt x="224" y="62"/>
                    <a:pt x="224" y="62"/>
                    <a:pt x="224" y="62"/>
                  </a:cubicBezTo>
                  <a:cubicBezTo>
                    <a:pt x="223" y="62"/>
                    <a:pt x="223" y="62"/>
                    <a:pt x="223" y="62"/>
                  </a:cubicBezTo>
                  <a:cubicBezTo>
                    <a:pt x="224" y="63"/>
                    <a:pt x="224" y="63"/>
                    <a:pt x="224" y="63"/>
                  </a:cubicBezTo>
                  <a:cubicBezTo>
                    <a:pt x="224" y="64"/>
                    <a:pt x="224" y="64"/>
                    <a:pt x="224" y="64"/>
                  </a:cubicBezTo>
                  <a:cubicBezTo>
                    <a:pt x="223" y="64"/>
                    <a:pt x="223" y="64"/>
                    <a:pt x="223" y="64"/>
                  </a:cubicBezTo>
                  <a:cubicBezTo>
                    <a:pt x="223" y="65"/>
                    <a:pt x="223" y="65"/>
                    <a:pt x="223" y="65"/>
                  </a:cubicBezTo>
                  <a:close/>
                  <a:moveTo>
                    <a:pt x="222" y="67"/>
                  </a:moveTo>
                  <a:cubicBezTo>
                    <a:pt x="223" y="68"/>
                    <a:pt x="223" y="68"/>
                    <a:pt x="223" y="68"/>
                  </a:cubicBezTo>
                  <a:cubicBezTo>
                    <a:pt x="224" y="67"/>
                    <a:pt x="224" y="67"/>
                    <a:pt x="224" y="67"/>
                  </a:cubicBezTo>
                  <a:cubicBezTo>
                    <a:pt x="225" y="66"/>
                    <a:pt x="225" y="66"/>
                    <a:pt x="225" y="66"/>
                  </a:cubicBezTo>
                  <a:cubicBezTo>
                    <a:pt x="224" y="65"/>
                    <a:pt x="224" y="65"/>
                    <a:pt x="224" y="65"/>
                  </a:cubicBezTo>
                  <a:cubicBezTo>
                    <a:pt x="223" y="65"/>
                    <a:pt x="223" y="65"/>
                    <a:pt x="223" y="65"/>
                  </a:cubicBezTo>
                  <a:cubicBezTo>
                    <a:pt x="222" y="65"/>
                    <a:pt x="222" y="65"/>
                    <a:pt x="222" y="65"/>
                  </a:cubicBezTo>
                  <a:cubicBezTo>
                    <a:pt x="221" y="65"/>
                    <a:pt x="221" y="65"/>
                    <a:pt x="221" y="65"/>
                  </a:cubicBezTo>
                  <a:cubicBezTo>
                    <a:pt x="220" y="65"/>
                    <a:pt x="220" y="65"/>
                    <a:pt x="220" y="65"/>
                  </a:cubicBezTo>
                  <a:cubicBezTo>
                    <a:pt x="220" y="65"/>
                    <a:pt x="220" y="65"/>
                    <a:pt x="220" y="65"/>
                  </a:cubicBezTo>
                  <a:cubicBezTo>
                    <a:pt x="219" y="65"/>
                    <a:pt x="219" y="65"/>
                    <a:pt x="219" y="65"/>
                  </a:cubicBezTo>
                  <a:cubicBezTo>
                    <a:pt x="219" y="65"/>
                    <a:pt x="219" y="65"/>
                    <a:pt x="219" y="65"/>
                  </a:cubicBezTo>
                  <a:cubicBezTo>
                    <a:pt x="218" y="66"/>
                    <a:pt x="218" y="66"/>
                    <a:pt x="218" y="66"/>
                  </a:cubicBezTo>
                  <a:cubicBezTo>
                    <a:pt x="219" y="66"/>
                    <a:pt x="219" y="66"/>
                    <a:pt x="219" y="66"/>
                  </a:cubicBezTo>
                  <a:cubicBezTo>
                    <a:pt x="219" y="66"/>
                    <a:pt x="219" y="66"/>
                    <a:pt x="219" y="66"/>
                  </a:cubicBezTo>
                  <a:cubicBezTo>
                    <a:pt x="219" y="67"/>
                    <a:pt x="219" y="67"/>
                    <a:pt x="219" y="67"/>
                  </a:cubicBezTo>
                  <a:cubicBezTo>
                    <a:pt x="220" y="67"/>
                    <a:pt x="220" y="67"/>
                    <a:pt x="220" y="67"/>
                  </a:cubicBezTo>
                  <a:cubicBezTo>
                    <a:pt x="221" y="67"/>
                    <a:pt x="221" y="67"/>
                    <a:pt x="221" y="67"/>
                  </a:cubicBezTo>
                  <a:cubicBezTo>
                    <a:pt x="222" y="67"/>
                    <a:pt x="222" y="67"/>
                    <a:pt x="222" y="67"/>
                  </a:cubicBezTo>
                  <a:close/>
                  <a:moveTo>
                    <a:pt x="218" y="69"/>
                  </a:moveTo>
                  <a:cubicBezTo>
                    <a:pt x="220" y="69"/>
                    <a:pt x="220" y="69"/>
                    <a:pt x="220" y="69"/>
                  </a:cubicBezTo>
                  <a:cubicBezTo>
                    <a:pt x="221" y="69"/>
                    <a:pt x="221" y="69"/>
                    <a:pt x="221" y="69"/>
                  </a:cubicBezTo>
                  <a:cubicBezTo>
                    <a:pt x="222" y="69"/>
                    <a:pt x="222" y="69"/>
                    <a:pt x="222" y="69"/>
                  </a:cubicBezTo>
                  <a:cubicBezTo>
                    <a:pt x="222" y="69"/>
                    <a:pt x="222" y="69"/>
                    <a:pt x="222" y="69"/>
                  </a:cubicBezTo>
                  <a:cubicBezTo>
                    <a:pt x="223" y="69"/>
                    <a:pt x="223" y="69"/>
                    <a:pt x="223" y="69"/>
                  </a:cubicBezTo>
                  <a:cubicBezTo>
                    <a:pt x="224" y="69"/>
                    <a:pt x="224" y="69"/>
                    <a:pt x="224" y="69"/>
                  </a:cubicBezTo>
                  <a:cubicBezTo>
                    <a:pt x="224" y="68"/>
                    <a:pt x="224" y="68"/>
                    <a:pt x="224" y="68"/>
                  </a:cubicBezTo>
                  <a:cubicBezTo>
                    <a:pt x="223" y="68"/>
                    <a:pt x="223" y="68"/>
                    <a:pt x="223" y="68"/>
                  </a:cubicBezTo>
                  <a:cubicBezTo>
                    <a:pt x="221" y="68"/>
                    <a:pt x="221" y="68"/>
                    <a:pt x="221" y="68"/>
                  </a:cubicBezTo>
                  <a:cubicBezTo>
                    <a:pt x="220" y="68"/>
                    <a:pt x="220" y="68"/>
                    <a:pt x="220" y="68"/>
                  </a:cubicBezTo>
                  <a:cubicBezTo>
                    <a:pt x="220" y="68"/>
                    <a:pt x="220" y="68"/>
                    <a:pt x="220" y="68"/>
                  </a:cubicBezTo>
                  <a:cubicBezTo>
                    <a:pt x="219" y="68"/>
                    <a:pt x="219" y="68"/>
                    <a:pt x="219" y="68"/>
                  </a:cubicBezTo>
                  <a:cubicBezTo>
                    <a:pt x="218" y="68"/>
                    <a:pt x="218" y="68"/>
                    <a:pt x="218" y="68"/>
                  </a:cubicBezTo>
                  <a:cubicBezTo>
                    <a:pt x="218" y="69"/>
                    <a:pt x="218" y="69"/>
                    <a:pt x="218" y="69"/>
                  </a:cubicBezTo>
                  <a:close/>
                  <a:moveTo>
                    <a:pt x="218" y="71"/>
                  </a:moveTo>
                  <a:cubicBezTo>
                    <a:pt x="219" y="70"/>
                    <a:pt x="219" y="70"/>
                    <a:pt x="219" y="70"/>
                  </a:cubicBezTo>
                  <a:cubicBezTo>
                    <a:pt x="219" y="70"/>
                    <a:pt x="219" y="70"/>
                    <a:pt x="219" y="70"/>
                  </a:cubicBezTo>
                  <a:cubicBezTo>
                    <a:pt x="220" y="70"/>
                    <a:pt x="220" y="70"/>
                    <a:pt x="220" y="70"/>
                  </a:cubicBezTo>
                  <a:cubicBezTo>
                    <a:pt x="222" y="69"/>
                    <a:pt x="222" y="69"/>
                    <a:pt x="222" y="69"/>
                  </a:cubicBezTo>
                  <a:cubicBezTo>
                    <a:pt x="223" y="70"/>
                    <a:pt x="223" y="70"/>
                    <a:pt x="223" y="70"/>
                  </a:cubicBezTo>
                  <a:cubicBezTo>
                    <a:pt x="223" y="69"/>
                    <a:pt x="223" y="69"/>
                    <a:pt x="223" y="69"/>
                  </a:cubicBezTo>
                  <a:cubicBezTo>
                    <a:pt x="224" y="69"/>
                    <a:pt x="224" y="69"/>
                    <a:pt x="224" y="69"/>
                  </a:cubicBezTo>
                  <a:cubicBezTo>
                    <a:pt x="224" y="70"/>
                    <a:pt x="224" y="70"/>
                    <a:pt x="224" y="70"/>
                  </a:cubicBezTo>
                  <a:cubicBezTo>
                    <a:pt x="223" y="70"/>
                    <a:pt x="223" y="70"/>
                    <a:pt x="223" y="70"/>
                  </a:cubicBezTo>
                  <a:cubicBezTo>
                    <a:pt x="222" y="70"/>
                    <a:pt x="222" y="70"/>
                    <a:pt x="222" y="70"/>
                  </a:cubicBezTo>
                  <a:cubicBezTo>
                    <a:pt x="221" y="70"/>
                    <a:pt x="221" y="70"/>
                    <a:pt x="221" y="70"/>
                  </a:cubicBezTo>
                  <a:cubicBezTo>
                    <a:pt x="221" y="71"/>
                    <a:pt x="221" y="71"/>
                    <a:pt x="221" y="71"/>
                  </a:cubicBezTo>
                  <a:cubicBezTo>
                    <a:pt x="220" y="71"/>
                    <a:pt x="220" y="71"/>
                    <a:pt x="220" y="71"/>
                  </a:cubicBezTo>
                  <a:cubicBezTo>
                    <a:pt x="219" y="71"/>
                    <a:pt x="219" y="71"/>
                    <a:pt x="219" y="71"/>
                  </a:cubicBezTo>
                  <a:cubicBezTo>
                    <a:pt x="219" y="71"/>
                    <a:pt x="219" y="71"/>
                    <a:pt x="219" y="71"/>
                  </a:cubicBezTo>
                  <a:cubicBezTo>
                    <a:pt x="218" y="71"/>
                    <a:pt x="218" y="71"/>
                    <a:pt x="218" y="71"/>
                  </a:cubicBezTo>
                  <a:cubicBezTo>
                    <a:pt x="218" y="71"/>
                    <a:pt x="218" y="71"/>
                    <a:pt x="218" y="71"/>
                  </a:cubicBezTo>
                  <a:cubicBezTo>
                    <a:pt x="218" y="71"/>
                    <a:pt x="218" y="71"/>
                    <a:pt x="218" y="71"/>
                  </a:cubicBezTo>
                  <a:close/>
                  <a:moveTo>
                    <a:pt x="197" y="47"/>
                  </a:moveTo>
                  <a:cubicBezTo>
                    <a:pt x="197" y="46"/>
                    <a:pt x="197" y="46"/>
                    <a:pt x="197" y="46"/>
                  </a:cubicBezTo>
                  <a:cubicBezTo>
                    <a:pt x="197" y="46"/>
                    <a:pt x="197" y="46"/>
                    <a:pt x="197" y="46"/>
                  </a:cubicBezTo>
                  <a:cubicBezTo>
                    <a:pt x="198" y="46"/>
                    <a:pt x="198" y="46"/>
                    <a:pt x="198" y="46"/>
                  </a:cubicBezTo>
                  <a:cubicBezTo>
                    <a:pt x="198" y="46"/>
                    <a:pt x="198" y="46"/>
                    <a:pt x="198" y="46"/>
                  </a:cubicBezTo>
                  <a:cubicBezTo>
                    <a:pt x="197" y="47"/>
                    <a:pt x="197" y="47"/>
                    <a:pt x="197" y="47"/>
                  </a:cubicBezTo>
                  <a:close/>
                  <a:moveTo>
                    <a:pt x="191" y="49"/>
                  </a:moveTo>
                  <a:cubicBezTo>
                    <a:pt x="192" y="49"/>
                    <a:pt x="192" y="49"/>
                    <a:pt x="192" y="49"/>
                  </a:cubicBezTo>
                  <a:cubicBezTo>
                    <a:pt x="192" y="48"/>
                    <a:pt x="192" y="48"/>
                    <a:pt x="192" y="48"/>
                  </a:cubicBezTo>
                  <a:cubicBezTo>
                    <a:pt x="194" y="49"/>
                    <a:pt x="194" y="49"/>
                    <a:pt x="194" y="49"/>
                  </a:cubicBezTo>
                  <a:cubicBezTo>
                    <a:pt x="194" y="49"/>
                    <a:pt x="194" y="49"/>
                    <a:pt x="194" y="49"/>
                  </a:cubicBezTo>
                  <a:cubicBezTo>
                    <a:pt x="195" y="49"/>
                    <a:pt x="195" y="49"/>
                    <a:pt x="195" y="49"/>
                  </a:cubicBezTo>
                  <a:cubicBezTo>
                    <a:pt x="195" y="50"/>
                    <a:pt x="195" y="50"/>
                    <a:pt x="195" y="50"/>
                  </a:cubicBezTo>
                  <a:cubicBezTo>
                    <a:pt x="195" y="50"/>
                    <a:pt x="195" y="50"/>
                    <a:pt x="195" y="50"/>
                  </a:cubicBezTo>
                  <a:cubicBezTo>
                    <a:pt x="195" y="51"/>
                    <a:pt x="195" y="51"/>
                    <a:pt x="195" y="51"/>
                  </a:cubicBezTo>
                  <a:cubicBezTo>
                    <a:pt x="194" y="51"/>
                    <a:pt x="194" y="51"/>
                    <a:pt x="194" y="51"/>
                  </a:cubicBezTo>
                  <a:cubicBezTo>
                    <a:pt x="193" y="51"/>
                    <a:pt x="193" y="51"/>
                    <a:pt x="193" y="51"/>
                  </a:cubicBezTo>
                  <a:cubicBezTo>
                    <a:pt x="193" y="51"/>
                    <a:pt x="193" y="51"/>
                    <a:pt x="193" y="51"/>
                  </a:cubicBezTo>
                  <a:cubicBezTo>
                    <a:pt x="192" y="50"/>
                    <a:pt x="192" y="50"/>
                    <a:pt x="192" y="50"/>
                  </a:cubicBezTo>
                  <a:cubicBezTo>
                    <a:pt x="192" y="49"/>
                    <a:pt x="192" y="49"/>
                    <a:pt x="192" y="49"/>
                  </a:cubicBezTo>
                  <a:cubicBezTo>
                    <a:pt x="191" y="49"/>
                    <a:pt x="191" y="49"/>
                    <a:pt x="191" y="49"/>
                  </a:cubicBezTo>
                  <a:cubicBezTo>
                    <a:pt x="191" y="49"/>
                    <a:pt x="191" y="49"/>
                    <a:pt x="191" y="49"/>
                  </a:cubicBezTo>
                  <a:close/>
                  <a:moveTo>
                    <a:pt x="160" y="50"/>
                  </a:moveTo>
                  <a:cubicBezTo>
                    <a:pt x="159" y="50"/>
                    <a:pt x="159" y="50"/>
                    <a:pt x="159" y="50"/>
                  </a:cubicBezTo>
                  <a:cubicBezTo>
                    <a:pt x="159" y="50"/>
                    <a:pt x="159" y="50"/>
                    <a:pt x="159" y="50"/>
                  </a:cubicBezTo>
                  <a:cubicBezTo>
                    <a:pt x="159" y="50"/>
                    <a:pt x="159" y="50"/>
                    <a:pt x="159" y="50"/>
                  </a:cubicBezTo>
                  <a:cubicBezTo>
                    <a:pt x="160" y="50"/>
                    <a:pt x="160" y="50"/>
                    <a:pt x="160" y="50"/>
                  </a:cubicBezTo>
                  <a:cubicBezTo>
                    <a:pt x="160" y="50"/>
                    <a:pt x="160" y="50"/>
                    <a:pt x="160" y="50"/>
                  </a:cubicBezTo>
                  <a:cubicBezTo>
                    <a:pt x="160" y="50"/>
                    <a:pt x="160" y="50"/>
                    <a:pt x="160" y="50"/>
                  </a:cubicBezTo>
                  <a:close/>
                  <a:moveTo>
                    <a:pt x="163" y="54"/>
                  </a:moveTo>
                  <a:cubicBezTo>
                    <a:pt x="164" y="54"/>
                    <a:pt x="164" y="54"/>
                    <a:pt x="164" y="54"/>
                  </a:cubicBezTo>
                  <a:cubicBezTo>
                    <a:pt x="164" y="54"/>
                    <a:pt x="164" y="54"/>
                    <a:pt x="164" y="54"/>
                  </a:cubicBezTo>
                  <a:cubicBezTo>
                    <a:pt x="163" y="55"/>
                    <a:pt x="163" y="55"/>
                    <a:pt x="163" y="55"/>
                  </a:cubicBezTo>
                  <a:cubicBezTo>
                    <a:pt x="163" y="55"/>
                    <a:pt x="163" y="54"/>
                    <a:pt x="163" y="54"/>
                  </a:cubicBezTo>
                  <a:close/>
                  <a:moveTo>
                    <a:pt x="165" y="53"/>
                  </a:moveTo>
                  <a:cubicBezTo>
                    <a:pt x="165" y="53"/>
                    <a:pt x="165" y="53"/>
                    <a:pt x="165" y="53"/>
                  </a:cubicBezTo>
                  <a:cubicBezTo>
                    <a:pt x="165" y="52"/>
                    <a:pt x="165" y="52"/>
                    <a:pt x="165" y="52"/>
                  </a:cubicBezTo>
                  <a:cubicBezTo>
                    <a:pt x="166" y="52"/>
                    <a:pt x="166" y="52"/>
                    <a:pt x="166" y="52"/>
                  </a:cubicBezTo>
                  <a:cubicBezTo>
                    <a:pt x="166" y="51"/>
                    <a:pt x="166" y="51"/>
                    <a:pt x="166" y="51"/>
                  </a:cubicBezTo>
                  <a:cubicBezTo>
                    <a:pt x="167" y="51"/>
                    <a:pt x="167" y="51"/>
                    <a:pt x="167" y="51"/>
                  </a:cubicBezTo>
                  <a:cubicBezTo>
                    <a:pt x="168" y="50"/>
                    <a:pt x="168" y="50"/>
                    <a:pt x="168" y="50"/>
                  </a:cubicBezTo>
                  <a:cubicBezTo>
                    <a:pt x="168" y="51"/>
                    <a:pt x="168" y="51"/>
                    <a:pt x="168" y="51"/>
                  </a:cubicBezTo>
                  <a:cubicBezTo>
                    <a:pt x="168" y="51"/>
                    <a:pt x="168" y="51"/>
                    <a:pt x="168" y="51"/>
                  </a:cubicBezTo>
                  <a:cubicBezTo>
                    <a:pt x="167" y="52"/>
                    <a:pt x="167" y="52"/>
                    <a:pt x="167" y="52"/>
                  </a:cubicBezTo>
                  <a:cubicBezTo>
                    <a:pt x="167" y="53"/>
                    <a:pt x="167" y="53"/>
                    <a:pt x="167" y="53"/>
                  </a:cubicBezTo>
                  <a:cubicBezTo>
                    <a:pt x="167" y="53"/>
                    <a:pt x="167" y="53"/>
                    <a:pt x="167" y="53"/>
                  </a:cubicBezTo>
                  <a:cubicBezTo>
                    <a:pt x="166" y="54"/>
                    <a:pt x="166" y="54"/>
                    <a:pt x="166" y="54"/>
                  </a:cubicBezTo>
                  <a:cubicBezTo>
                    <a:pt x="166" y="54"/>
                    <a:pt x="166" y="54"/>
                    <a:pt x="166" y="54"/>
                  </a:cubicBezTo>
                  <a:cubicBezTo>
                    <a:pt x="167" y="55"/>
                    <a:pt x="167" y="55"/>
                    <a:pt x="167" y="55"/>
                  </a:cubicBezTo>
                  <a:cubicBezTo>
                    <a:pt x="167" y="54"/>
                    <a:pt x="167" y="54"/>
                    <a:pt x="167" y="54"/>
                  </a:cubicBezTo>
                  <a:cubicBezTo>
                    <a:pt x="168" y="54"/>
                    <a:pt x="168" y="54"/>
                    <a:pt x="168" y="54"/>
                  </a:cubicBezTo>
                  <a:cubicBezTo>
                    <a:pt x="168" y="55"/>
                    <a:pt x="168" y="55"/>
                    <a:pt x="168" y="55"/>
                  </a:cubicBezTo>
                  <a:cubicBezTo>
                    <a:pt x="168" y="55"/>
                    <a:pt x="168" y="55"/>
                    <a:pt x="168" y="55"/>
                  </a:cubicBezTo>
                  <a:cubicBezTo>
                    <a:pt x="169" y="54"/>
                    <a:pt x="169" y="54"/>
                    <a:pt x="169" y="54"/>
                  </a:cubicBezTo>
                  <a:cubicBezTo>
                    <a:pt x="170" y="54"/>
                    <a:pt x="170" y="54"/>
                    <a:pt x="170" y="54"/>
                  </a:cubicBezTo>
                  <a:cubicBezTo>
                    <a:pt x="170" y="54"/>
                    <a:pt x="170" y="54"/>
                    <a:pt x="170" y="54"/>
                  </a:cubicBezTo>
                  <a:cubicBezTo>
                    <a:pt x="171" y="53"/>
                    <a:pt x="171" y="53"/>
                    <a:pt x="171" y="53"/>
                  </a:cubicBezTo>
                  <a:cubicBezTo>
                    <a:pt x="171" y="52"/>
                    <a:pt x="171" y="52"/>
                    <a:pt x="171" y="52"/>
                  </a:cubicBezTo>
                  <a:cubicBezTo>
                    <a:pt x="171" y="52"/>
                    <a:pt x="171" y="52"/>
                    <a:pt x="171" y="52"/>
                  </a:cubicBezTo>
                  <a:cubicBezTo>
                    <a:pt x="172" y="51"/>
                    <a:pt x="172" y="51"/>
                    <a:pt x="172" y="51"/>
                  </a:cubicBezTo>
                  <a:cubicBezTo>
                    <a:pt x="172" y="50"/>
                    <a:pt x="172" y="50"/>
                    <a:pt x="172" y="50"/>
                  </a:cubicBezTo>
                  <a:cubicBezTo>
                    <a:pt x="172" y="50"/>
                    <a:pt x="172" y="50"/>
                    <a:pt x="172" y="50"/>
                  </a:cubicBezTo>
                  <a:cubicBezTo>
                    <a:pt x="173" y="50"/>
                    <a:pt x="173" y="50"/>
                    <a:pt x="173" y="50"/>
                  </a:cubicBezTo>
                  <a:cubicBezTo>
                    <a:pt x="173" y="51"/>
                    <a:pt x="173" y="51"/>
                    <a:pt x="173" y="51"/>
                  </a:cubicBezTo>
                  <a:cubicBezTo>
                    <a:pt x="173" y="52"/>
                    <a:pt x="173" y="52"/>
                    <a:pt x="173" y="52"/>
                  </a:cubicBezTo>
                  <a:cubicBezTo>
                    <a:pt x="172" y="53"/>
                    <a:pt x="172" y="53"/>
                    <a:pt x="172" y="53"/>
                  </a:cubicBezTo>
                  <a:cubicBezTo>
                    <a:pt x="173" y="53"/>
                    <a:pt x="173" y="53"/>
                    <a:pt x="173" y="53"/>
                  </a:cubicBezTo>
                  <a:cubicBezTo>
                    <a:pt x="173" y="53"/>
                    <a:pt x="173" y="53"/>
                    <a:pt x="173" y="53"/>
                  </a:cubicBezTo>
                  <a:cubicBezTo>
                    <a:pt x="174" y="52"/>
                    <a:pt x="174" y="52"/>
                    <a:pt x="174" y="52"/>
                  </a:cubicBezTo>
                  <a:cubicBezTo>
                    <a:pt x="174" y="52"/>
                    <a:pt x="174" y="52"/>
                    <a:pt x="174" y="52"/>
                  </a:cubicBezTo>
                  <a:cubicBezTo>
                    <a:pt x="174" y="51"/>
                    <a:pt x="174" y="51"/>
                    <a:pt x="174" y="51"/>
                  </a:cubicBezTo>
                  <a:cubicBezTo>
                    <a:pt x="175" y="51"/>
                    <a:pt x="175" y="51"/>
                    <a:pt x="175" y="51"/>
                  </a:cubicBezTo>
                  <a:cubicBezTo>
                    <a:pt x="176" y="50"/>
                    <a:pt x="176" y="50"/>
                    <a:pt x="176" y="50"/>
                  </a:cubicBezTo>
                  <a:cubicBezTo>
                    <a:pt x="176" y="49"/>
                    <a:pt x="176" y="49"/>
                    <a:pt x="176" y="49"/>
                  </a:cubicBezTo>
                  <a:cubicBezTo>
                    <a:pt x="176" y="48"/>
                    <a:pt x="176" y="48"/>
                    <a:pt x="176" y="48"/>
                  </a:cubicBezTo>
                  <a:cubicBezTo>
                    <a:pt x="176" y="48"/>
                    <a:pt x="176" y="48"/>
                    <a:pt x="176" y="48"/>
                  </a:cubicBezTo>
                  <a:cubicBezTo>
                    <a:pt x="177" y="48"/>
                    <a:pt x="177" y="48"/>
                    <a:pt x="177" y="48"/>
                  </a:cubicBezTo>
                  <a:cubicBezTo>
                    <a:pt x="178" y="48"/>
                    <a:pt x="178" y="48"/>
                    <a:pt x="178" y="48"/>
                  </a:cubicBezTo>
                  <a:cubicBezTo>
                    <a:pt x="179" y="47"/>
                    <a:pt x="179" y="47"/>
                    <a:pt x="179" y="47"/>
                  </a:cubicBezTo>
                  <a:cubicBezTo>
                    <a:pt x="179" y="46"/>
                    <a:pt x="179" y="46"/>
                    <a:pt x="179" y="46"/>
                  </a:cubicBezTo>
                  <a:cubicBezTo>
                    <a:pt x="180" y="46"/>
                    <a:pt x="180" y="46"/>
                    <a:pt x="180" y="46"/>
                  </a:cubicBezTo>
                  <a:cubicBezTo>
                    <a:pt x="180" y="45"/>
                    <a:pt x="180" y="45"/>
                    <a:pt x="180" y="45"/>
                  </a:cubicBezTo>
                  <a:cubicBezTo>
                    <a:pt x="181" y="46"/>
                    <a:pt x="181" y="46"/>
                    <a:pt x="181" y="46"/>
                  </a:cubicBezTo>
                  <a:cubicBezTo>
                    <a:pt x="181" y="45"/>
                    <a:pt x="181" y="45"/>
                    <a:pt x="181" y="45"/>
                  </a:cubicBezTo>
                  <a:cubicBezTo>
                    <a:pt x="182" y="45"/>
                    <a:pt x="182" y="45"/>
                    <a:pt x="182" y="45"/>
                  </a:cubicBezTo>
                  <a:cubicBezTo>
                    <a:pt x="181" y="47"/>
                    <a:pt x="181" y="47"/>
                    <a:pt x="181" y="47"/>
                  </a:cubicBezTo>
                  <a:cubicBezTo>
                    <a:pt x="180" y="48"/>
                    <a:pt x="180" y="48"/>
                    <a:pt x="180" y="48"/>
                  </a:cubicBezTo>
                  <a:cubicBezTo>
                    <a:pt x="180" y="49"/>
                    <a:pt x="180" y="49"/>
                    <a:pt x="180" y="49"/>
                  </a:cubicBezTo>
                  <a:cubicBezTo>
                    <a:pt x="180" y="49"/>
                    <a:pt x="180" y="49"/>
                    <a:pt x="180" y="49"/>
                  </a:cubicBezTo>
                  <a:cubicBezTo>
                    <a:pt x="180" y="50"/>
                    <a:pt x="180" y="50"/>
                    <a:pt x="180" y="50"/>
                  </a:cubicBezTo>
                  <a:cubicBezTo>
                    <a:pt x="179" y="50"/>
                    <a:pt x="179" y="50"/>
                    <a:pt x="179" y="50"/>
                  </a:cubicBezTo>
                  <a:cubicBezTo>
                    <a:pt x="178" y="52"/>
                    <a:pt x="178" y="52"/>
                    <a:pt x="178" y="52"/>
                  </a:cubicBezTo>
                  <a:cubicBezTo>
                    <a:pt x="178" y="52"/>
                    <a:pt x="178" y="52"/>
                    <a:pt x="178" y="52"/>
                  </a:cubicBezTo>
                  <a:cubicBezTo>
                    <a:pt x="178" y="53"/>
                    <a:pt x="178" y="53"/>
                    <a:pt x="178" y="53"/>
                  </a:cubicBezTo>
                  <a:cubicBezTo>
                    <a:pt x="178" y="53"/>
                    <a:pt x="178" y="53"/>
                    <a:pt x="178" y="53"/>
                  </a:cubicBezTo>
                  <a:cubicBezTo>
                    <a:pt x="179" y="54"/>
                    <a:pt x="179" y="54"/>
                    <a:pt x="179" y="54"/>
                  </a:cubicBezTo>
                  <a:cubicBezTo>
                    <a:pt x="179" y="54"/>
                    <a:pt x="179" y="54"/>
                    <a:pt x="179" y="54"/>
                  </a:cubicBezTo>
                  <a:cubicBezTo>
                    <a:pt x="180" y="53"/>
                    <a:pt x="180" y="53"/>
                    <a:pt x="180" y="53"/>
                  </a:cubicBezTo>
                  <a:cubicBezTo>
                    <a:pt x="181" y="53"/>
                    <a:pt x="181" y="53"/>
                    <a:pt x="181" y="53"/>
                  </a:cubicBezTo>
                  <a:cubicBezTo>
                    <a:pt x="181" y="52"/>
                    <a:pt x="181" y="52"/>
                    <a:pt x="181" y="52"/>
                  </a:cubicBezTo>
                  <a:cubicBezTo>
                    <a:pt x="181" y="52"/>
                    <a:pt x="181" y="52"/>
                    <a:pt x="181" y="52"/>
                  </a:cubicBezTo>
                  <a:cubicBezTo>
                    <a:pt x="182" y="51"/>
                    <a:pt x="182" y="51"/>
                    <a:pt x="182" y="51"/>
                  </a:cubicBezTo>
                  <a:cubicBezTo>
                    <a:pt x="182" y="50"/>
                    <a:pt x="182" y="50"/>
                    <a:pt x="182" y="50"/>
                  </a:cubicBezTo>
                  <a:cubicBezTo>
                    <a:pt x="183" y="50"/>
                    <a:pt x="183" y="50"/>
                    <a:pt x="183" y="50"/>
                  </a:cubicBezTo>
                  <a:cubicBezTo>
                    <a:pt x="183" y="50"/>
                    <a:pt x="183" y="50"/>
                    <a:pt x="183" y="50"/>
                  </a:cubicBezTo>
                  <a:cubicBezTo>
                    <a:pt x="183" y="51"/>
                    <a:pt x="183" y="51"/>
                    <a:pt x="183" y="51"/>
                  </a:cubicBezTo>
                  <a:cubicBezTo>
                    <a:pt x="184" y="51"/>
                    <a:pt x="184" y="51"/>
                    <a:pt x="184" y="51"/>
                  </a:cubicBezTo>
                  <a:cubicBezTo>
                    <a:pt x="185" y="50"/>
                    <a:pt x="185" y="50"/>
                    <a:pt x="185" y="50"/>
                  </a:cubicBezTo>
                  <a:cubicBezTo>
                    <a:pt x="186" y="50"/>
                    <a:pt x="186" y="50"/>
                    <a:pt x="186" y="50"/>
                  </a:cubicBezTo>
                  <a:cubicBezTo>
                    <a:pt x="187" y="49"/>
                    <a:pt x="187" y="49"/>
                    <a:pt x="187" y="49"/>
                  </a:cubicBezTo>
                  <a:cubicBezTo>
                    <a:pt x="187" y="48"/>
                    <a:pt x="187" y="48"/>
                    <a:pt x="187" y="48"/>
                  </a:cubicBezTo>
                  <a:cubicBezTo>
                    <a:pt x="188" y="47"/>
                    <a:pt x="188" y="47"/>
                    <a:pt x="188" y="47"/>
                  </a:cubicBezTo>
                  <a:cubicBezTo>
                    <a:pt x="188" y="46"/>
                    <a:pt x="188" y="46"/>
                    <a:pt x="188" y="46"/>
                  </a:cubicBezTo>
                  <a:cubicBezTo>
                    <a:pt x="188" y="46"/>
                    <a:pt x="188" y="46"/>
                    <a:pt x="188" y="46"/>
                  </a:cubicBezTo>
                  <a:cubicBezTo>
                    <a:pt x="189" y="47"/>
                    <a:pt x="189" y="47"/>
                    <a:pt x="189" y="47"/>
                  </a:cubicBezTo>
                  <a:cubicBezTo>
                    <a:pt x="190" y="47"/>
                    <a:pt x="190" y="47"/>
                    <a:pt x="190" y="47"/>
                  </a:cubicBezTo>
                  <a:cubicBezTo>
                    <a:pt x="190" y="46"/>
                    <a:pt x="190" y="46"/>
                    <a:pt x="190" y="46"/>
                  </a:cubicBezTo>
                  <a:cubicBezTo>
                    <a:pt x="190" y="46"/>
                    <a:pt x="190" y="46"/>
                    <a:pt x="190" y="46"/>
                  </a:cubicBezTo>
                  <a:cubicBezTo>
                    <a:pt x="189" y="45"/>
                    <a:pt x="189" y="45"/>
                    <a:pt x="189" y="45"/>
                  </a:cubicBezTo>
                  <a:cubicBezTo>
                    <a:pt x="189" y="44"/>
                    <a:pt x="189" y="44"/>
                    <a:pt x="189" y="44"/>
                  </a:cubicBezTo>
                  <a:cubicBezTo>
                    <a:pt x="190" y="44"/>
                    <a:pt x="190" y="44"/>
                    <a:pt x="190" y="44"/>
                  </a:cubicBezTo>
                  <a:cubicBezTo>
                    <a:pt x="191" y="43"/>
                    <a:pt x="191" y="43"/>
                    <a:pt x="191" y="43"/>
                  </a:cubicBezTo>
                  <a:cubicBezTo>
                    <a:pt x="192" y="43"/>
                    <a:pt x="192" y="43"/>
                    <a:pt x="192" y="43"/>
                  </a:cubicBezTo>
                  <a:cubicBezTo>
                    <a:pt x="192" y="43"/>
                    <a:pt x="192" y="43"/>
                    <a:pt x="192" y="43"/>
                  </a:cubicBezTo>
                  <a:cubicBezTo>
                    <a:pt x="193" y="43"/>
                    <a:pt x="193" y="43"/>
                    <a:pt x="193" y="43"/>
                  </a:cubicBezTo>
                  <a:cubicBezTo>
                    <a:pt x="194" y="42"/>
                    <a:pt x="194" y="42"/>
                    <a:pt x="194" y="42"/>
                  </a:cubicBezTo>
                  <a:cubicBezTo>
                    <a:pt x="193" y="42"/>
                    <a:pt x="193" y="42"/>
                    <a:pt x="193" y="42"/>
                  </a:cubicBezTo>
                  <a:cubicBezTo>
                    <a:pt x="193" y="40"/>
                    <a:pt x="193" y="40"/>
                    <a:pt x="193" y="40"/>
                  </a:cubicBezTo>
                  <a:cubicBezTo>
                    <a:pt x="194" y="40"/>
                    <a:pt x="194" y="40"/>
                    <a:pt x="194" y="40"/>
                  </a:cubicBezTo>
                  <a:cubicBezTo>
                    <a:pt x="193" y="39"/>
                    <a:pt x="193" y="39"/>
                    <a:pt x="193" y="39"/>
                  </a:cubicBezTo>
                  <a:cubicBezTo>
                    <a:pt x="193" y="38"/>
                    <a:pt x="193" y="38"/>
                    <a:pt x="193" y="38"/>
                  </a:cubicBezTo>
                  <a:cubicBezTo>
                    <a:pt x="193" y="38"/>
                    <a:pt x="193" y="38"/>
                    <a:pt x="193" y="38"/>
                  </a:cubicBezTo>
                  <a:cubicBezTo>
                    <a:pt x="192" y="38"/>
                    <a:pt x="192" y="38"/>
                    <a:pt x="192" y="38"/>
                  </a:cubicBezTo>
                  <a:cubicBezTo>
                    <a:pt x="191" y="39"/>
                    <a:pt x="191" y="39"/>
                    <a:pt x="191" y="39"/>
                  </a:cubicBezTo>
                  <a:cubicBezTo>
                    <a:pt x="191" y="40"/>
                    <a:pt x="191" y="40"/>
                    <a:pt x="191" y="40"/>
                  </a:cubicBezTo>
                  <a:cubicBezTo>
                    <a:pt x="191" y="40"/>
                    <a:pt x="191" y="40"/>
                    <a:pt x="191" y="40"/>
                  </a:cubicBezTo>
                  <a:cubicBezTo>
                    <a:pt x="191" y="41"/>
                    <a:pt x="191" y="41"/>
                    <a:pt x="191" y="41"/>
                  </a:cubicBezTo>
                  <a:cubicBezTo>
                    <a:pt x="190" y="41"/>
                    <a:pt x="190" y="41"/>
                    <a:pt x="190" y="41"/>
                  </a:cubicBezTo>
                  <a:cubicBezTo>
                    <a:pt x="190" y="40"/>
                    <a:pt x="190" y="40"/>
                    <a:pt x="190" y="40"/>
                  </a:cubicBezTo>
                  <a:cubicBezTo>
                    <a:pt x="190" y="40"/>
                    <a:pt x="190" y="40"/>
                    <a:pt x="190" y="40"/>
                  </a:cubicBezTo>
                  <a:cubicBezTo>
                    <a:pt x="190" y="41"/>
                    <a:pt x="190" y="41"/>
                    <a:pt x="190" y="41"/>
                  </a:cubicBezTo>
                  <a:cubicBezTo>
                    <a:pt x="189" y="41"/>
                    <a:pt x="189" y="41"/>
                    <a:pt x="189" y="41"/>
                  </a:cubicBezTo>
                  <a:cubicBezTo>
                    <a:pt x="189" y="41"/>
                    <a:pt x="189" y="41"/>
                    <a:pt x="189" y="41"/>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6" y="39"/>
                    <a:pt x="186" y="39"/>
                    <a:pt x="186" y="39"/>
                  </a:cubicBezTo>
                  <a:cubicBezTo>
                    <a:pt x="185" y="39"/>
                    <a:pt x="185" y="39"/>
                    <a:pt x="185" y="39"/>
                  </a:cubicBezTo>
                  <a:cubicBezTo>
                    <a:pt x="185" y="39"/>
                    <a:pt x="185" y="39"/>
                    <a:pt x="185" y="39"/>
                  </a:cubicBezTo>
                  <a:cubicBezTo>
                    <a:pt x="183" y="39"/>
                    <a:pt x="183" y="39"/>
                    <a:pt x="183" y="39"/>
                  </a:cubicBezTo>
                  <a:cubicBezTo>
                    <a:pt x="182" y="39"/>
                    <a:pt x="182" y="39"/>
                    <a:pt x="182" y="39"/>
                  </a:cubicBezTo>
                  <a:cubicBezTo>
                    <a:pt x="181" y="40"/>
                    <a:pt x="181" y="40"/>
                    <a:pt x="181" y="40"/>
                  </a:cubicBezTo>
                  <a:cubicBezTo>
                    <a:pt x="181" y="40"/>
                    <a:pt x="181" y="40"/>
                    <a:pt x="181" y="40"/>
                  </a:cubicBezTo>
                  <a:cubicBezTo>
                    <a:pt x="181" y="40"/>
                    <a:pt x="181" y="40"/>
                    <a:pt x="181" y="40"/>
                  </a:cubicBezTo>
                  <a:cubicBezTo>
                    <a:pt x="180" y="40"/>
                    <a:pt x="180" y="40"/>
                    <a:pt x="180" y="40"/>
                  </a:cubicBezTo>
                  <a:cubicBezTo>
                    <a:pt x="178" y="42"/>
                    <a:pt x="178" y="42"/>
                    <a:pt x="178" y="42"/>
                  </a:cubicBezTo>
                  <a:cubicBezTo>
                    <a:pt x="177" y="42"/>
                    <a:pt x="177" y="42"/>
                    <a:pt x="177" y="42"/>
                  </a:cubicBezTo>
                  <a:cubicBezTo>
                    <a:pt x="177" y="42"/>
                    <a:pt x="177" y="42"/>
                    <a:pt x="177" y="42"/>
                  </a:cubicBezTo>
                  <a:cubicBezTo>
                    <a:pt x="176" y="43"/>
                    <a:pt x="176" y="43"/>
                    <a:pt x="176" y="43"/>
                  </a:cubicBezTo>
                  <a:cubicBezTo>
                    <a:pt x="175" y="43"/>
                    <a:pt x="175" y="43"/>
                    <a:pt x="175" y="43"/>
                  </a:cubicBezTo>
                  <a:cubicBezTo>
                    <a:pt x="174" y="44"/>
                    <a:pt x="174" y="44"/>
                    <a:pt x="174" y="44"/>
                  </a:cubicBezTo>
                  <a:cubicBezTo>
                    <a:pt x="174" y="44"/>
                    <a:pt x="174" y="44"/>
                    <a:pt x="174" y="44"/>
                  </a:cubicBezTo>
                  <a:cubicBezTo>
                    <a:pt x="172" y="44"/>
                    <a:pt x="172" y="44"/>
                    <a:pt x="172" y="44"/>
                  </a:cubicBezTo>
                  <a:cubicBezTo>
                    <a:pt x="172" y="44"/>
                    <a:pt x="172" y="44"/>
                    <a:pt x="172" y="44"/>
                  </a:cubicBezTo>
                  <a:cubicBezTo>
                    <a:pt x="171" y="44"/>
                    <a:pt x="171" y="44"/>
                    <a:pt x="171" y="44"/>
                  </a:cubicBezTo>
                  <a:cubicBezTo>
                    <a:pt x="171" y="45"/>
                    <a:pt x="171" y="45"/>
                    <a:pt x="171" y="45"/>
                  </a:cubicBezTo>
                  <a:cubicBezTo>
                    <a:pt x="170" y="45"/>
                    <a:pt x="170" y="45"/>
                    <a:pt x="170" y="45"/>
                  </a:cubicBezTo>
                  <a:cubicBezTo>
                    <a:pt x="169" y="46"/>
                    <a:pt x="169" y="46"/>
                    <a:pt x="169" y="46"/>
                  </a:cubicBezTo>
                  <a:cubicBezTo>
                    <a:pt x="168" y="46"/>
                    <a:pt x="168" y="46"/>
                    <a:pt x="168" y="46"/>
                  </a:cubicBezTo>
                  <a:cubicBezTo>
                    <a:pt x="167" y="46"/>
                    <a:pt x="167" y="46"/>
                    <a:pt x="167" y="46"/>
                  </a:cubicBezTo>
                  <a:cubicBezTo>
                    <a:pt x="166" y="46"/>
                    <a:pt x="166" y="46"/>
                    <a:pt x="166" y="46"/>
                  </a:cubicBezTo>
                  <a:cubicBezTo>
                    <a:pt x="164" y="46"/>
                    <a:pt x="164" y="46"/>
                    <a:pt x="164" y="46"/>
                  </a:cubicBezTo>
                  <a:cubicBezTo>
                    <a:pt x="163" y="48"/>
                    <a:pt x="163" y="48"/>
                    <a:pt x="163" y="48"/>
                  </a:cubicBezTo>
                  <a:cubicBezTo>
                    <a:pt x="162" y="48"/>
                    <a:pt x="162" y="48"/>
                    <a:pt x="162" y="48"/>
                  </a:cubicBezTo>
                  <a:cubicBezTo>
                    <a:pt x="161" y="48"/>
                    <a:pt x="161" y="48"/>
                    <a:pt x="161" y="48"/>
                  </a:cubicBezTo>
                  <a:cubicBezTo>
                    <a:pt x="161" y="49"/>
                    <a:pt x="161" y="49"/>
                    <a:pt x="161" y="49"/>
                  </a:cubicBezTo>
                  <a:cubicBezTo>
                    <a:pt x="161" y="49"/>
                    <a:pt x="161" y="49"/>
                    <a:pt x="161" y="49"/>
                  </a:cubicBezTo>
                  <a:cubicBezTo>
                    <a:pt x="162" y="49"/>
                    <a:pt x="162" y="49"/>
                    <a:pt x="162" y="49"/>
                  </a:cubicBezTo>
                  <a:cubicBezTo>
                    <a:pt x="161" y="49"/>
                    <a:pt x="161" y="49"/>
                    <a:pt x="161" y="49"/>
                  </a:cubicBezTo>
                  <a:cubicBezTo>
                    <a:pt x="161" y="50"/>
                    <a:pt x="161" y="50"/>
                    <a:pt x="161" y="50"/>
                  </a:cubicBezTo>
                  <a:cubicBezTo>
                    <a:pt x="161" y="50"/>
                    <a:pt x="161" y="50"/>
                    <a:pt x="161" y="50"/>
                  </a:cubicBezTo>
                  <a:cubicBezTo>
                    <a:pt x="161" y="51"/>
                    <a:pt x="161" y="51"/>
                    <a:pt x="161" y="51"/>
                  </a:cubicBezTo>
                  <a:cubicBezTo>
                    <a:pt x="160" y="51"/>
                    <a:pt x="160" y="51"/>
                    <a:pt x="160" y="51"/>
                  </a:cubicBezTo>
                  <a:cubicBezTo>
                    <a:pt x="160" y="51"/>
                    <a:pt x="160" y="51"/>
                    <a:pt x="160" y="51"/>
                  </a:cubicBezTo>
                  <a:cubicBezTo>
                    <a:pt x="161" y="52"/>
                    <a:pt x="161" y="52"/>
                    <a:pt x="161" y="52"/>
                  </a:cubicBezTo>
                  <a:cubicBezTo>
                    <a:pt x="162" y="51"/>
                    <a:pt x="162" y="51"/>
                    <a:pt x="162" y="51"/>
                  </a:cubicBezTo>
                  <a:cubicBezTo>
                    <a:pt x="162" y="51"/>
                    <a:pt x="162" y="51"/>
                    <a:pt x="162" y="51"/>
                  </a:cubicBezTo>
                  <a:cubicBezTo>
                    <a:pt x="163" y="51"/>
                    <a:pt x="163" y="51"/>
                    <a:pt x="163" y="51"/>
                  </a:cubicBezTo>
                  <a:cubicBezTo>
                    <a:pt x="164" y="51"/>
                    <a:pt x="164" y="51"/>
                    <a:pt x="164" y="51"/>
                  </a:cubicBezTo>
                  <a:cubicBezTo>
                    <a:pt x="164" y="52"/>
                    <a:pt x="164" y="52"/>
                    <a:pt x="164" y="52"/>
                  </a:cubicBezTo>
                  <a:cubicBezTo>
                    <a:pt x="164" y="53"/>
                    <a:pt x="164" y="53"/>
                    <a:pt x="164" y="53"/>
                  </a:cubicBezTo>
                  <a:cubicBezTo>
                    <a:pt x="165" y="53"/>
                    <a:pt x="165" y="53"/>
                    <a:pt x="165" y="53"/>
                  </a:cubicBezTo>
                  <a:close/>
                  <a:moveTo>
                    <a:pt x="250" y="98"/>
                  </a:moveTo>
                  <a:cubicBezTo>
                    <a:pt x="250" y="98"/>
                    <a:pt x="250" y="98"/>
                    <a:pt x="250" y="98"/>
                  </a:cubicBezTo>
                  <a:cubicBezTo>
                    <a:pt x="251" y="98"/>
                    <a:pt x="251" y="98"/>
                    <a:pt x="251" y="98"/>
                  </a:cubicBezTo>
                  <a:cubicBezTo>
                    <a:pt x="251" y="98"/>
                    <a:pt x="251" y="98"/>
                    <a:pt x="251" y="98"/>
                  </a:cubicBezTo>
                  <a:cubicBezTo>
                    <a:pt x="250" y="99"/>
                    <a:pt x="250" y="99"/>
                    <a:pt x="250" y="99"/>
                  </a:cubicBezTo>
                  <a:cubicBezTo>
                    <a:pt x="250" y="99"/>
                    <a:pt x="250" y="99"/>
                    <a:pt x="250" y="99"/>
                  </a:cubicBezTo>
                  <a:cubicBezTo>
                    <a:pt x="250" y="98"/>
                    <a:pt x="250" y="98"/>
                    <a:pt x="250" y="98"/>
                  </a:cubicBezTo>
                  <a:close/>
                  <a:moveTo>
                    <a:pt x="240" y="81"/>
                  </a:moveTo>
                  <a:cubicBezTo>
                    <a:pt x="239" y="80"/>
                    <a:pt x="239" y="80"/>
                    <a:pt x="239" y="80"/>
                  </a:cubicBezTo>
                  <a:cubicBezTo>
                    <a:pt x="238" y="80"/>
                    <a:pt x="238" y="80"/>
                    <a:pt x="238" y="80"/>
                  </a:cubicBezTo>
                  <a:cubicBezTo>
                    <a:pt x="238" y="80"/>
                    <a:pt x="238" y="80"/>
                    <a:pt x="238" y="80"/>
                  </a:cubicBezTo>
                  <a:cubicBezTo>
                    <a:pt x="239" y="80"/>
                    <a:pt x="239" y="80"/>
                    <a:pt x="239" y="80"/>
                  </a:cubicBezTo>
                  <a:cubicBezTo>
                    <a:pt x="239" y="81"/>
                    <a:pt x="239" y="81"/>
                    <a:pt x="239" y="81"/>
                  </a:cubicBezTo>
                  <a:cubicBezTo>
                    <a:pt x="239" y="81"/>
                    <a:pt x="239" y="81"/>
                    <a:pt x="239" y="81"/>
                  </a:cubicBezTo>
                  <a:cubicBezTo>
                    <a:pt x="238" y="81"/>
                    <a:pt x="238" y="81"/>
                    <a:pt x="238" y="81"/>
                  </a:cubicBezTo>
                  <a:cubicBezTo>
                    <a:pt x="237" y="81"/>
                    <a:pt x="237" y="81"/>
                    <a:pt x="237" y="81"/>
                  </a:cubicBezTo>
                  <a:cubicBezTo>
                    <a:pt x="238" y="82"/>
                    <a:pt x="238" y="82"/>
                    <a:pt x="238" y="82"/>
                  </a:cubicBezTo>
                  <a:cubicBezTo>
                    <a:pt x="238" y="82"/>
                    <a:pt x="238" y="82"/>
                    <a:pt x="238" y="82"/>
                  </a:cubicBezTo>
                  <a:cubicBezTo>
                    <a:pt x="238" y="83"/>
                    <a:pt x="238" y="83"/>
                    <a:pt x="238" y="83"/>
                  </a:cubicBezTo>
                  <a:cubicBezTo>
                    <a:pt x="237" y="82"/>
                    <a:pt x="237" y="82"/>
                    <a:pt x="237" y="82"/>
                  </a:cubicBezTo>
                  <a:cubicBezTo>
                    <a:pt x="236" y="83"/>
                    <a:pt x="236" y="83"/>
                    <a:pt x="236" y="83"/>
                  </a:cubicBezTo>
                  <a:cubicBezTo>
                    <a:pt x="235" y="83"/>
                    <a:pt x="235" y="83"/>
                    <a:pt x="235" y="83"/>
                  </a:cubicBezTo>
                  <a:cubicBezTo>
                    <a:pt x="235" y="84"/>
                    <a:pt x="235" y="84"/>
                    <a:pt x="235" y="84"/>
                  </a:cubicBezTo>
                  <a:cubicBezTo>
                    <a:pt x="235" y="84"/>
                    <a:pt x="235" y="84"/>
                    <a:pt x="235" y="84"/>
                  </a:cubicBezTo>
                  <a:cubicBezTo>
                    <a:pt x="235" y="84"/>
                    <a:pt x="235" y="84"/>
                    <a:pt x="235" y="84"/>
                  </a:cubicBezTo>
                  <a:cubicBezTo>
                    <a:pt x="235" y="84"/>
                    <a:pt x="235" y="84"/>
                    <a:pt x="235" y="84"/>
                  </a:cubicBezTo>
                  <a:cubicBezTo>
                    <a:pt x="235" y="85"/>
                    <a:pt x="235" y="85"/>
                    <a:pt x="235" y="85"/>
                  </a:cubicBezTo>
                  <a:cubicBezTo>
                    <a:pt x="235" y="85"/>
                    <a:pt x="235" y="85"/>
                    <a:pt x="235" y="85"/>
                  </a:cubicBezTo>
                  <a:cubicBezTo>
                    <a:pt x="235" y="85"/>
                    <a:pt x="235" y="85"/>
                    <a:pt x="235" y="85"/>
                  </a:cubicBezTo>
                  <a:cubicBezTo>
                    <a:pt x="236" y="85"/>
                    <a:pt x="236" y="85"/>
                    <a:pt x="236" y="85"/>
                  </a:cubicBezTo>
                  <a:cubicBezTo>
                    <a:pt x="236" y="85"/>
                    <a:pt x="236" y="85"/>
                    <a:pt x="236" y="85"/>
                  </a:cubicBezTo>
                  <a:cubicBezTo>
                    <a:pt x="236" y="86"/>
                    <a:pt x="236" y="86"/>
                    <a:pt x="236" y="86"/>
                  </a:cubicBezTo>
                  <a:cubicBezTo>
                    <a:pt x="236" y="86"/>
                    <a:pt x="236" y="86"/>
                    <a:pt x="236" y="86"/>
                  </a:cubicBezTo>
                  <a:cubicBezTo>
                    <a:pt x="236" y="86"/>
                    <a:pt x="236" y="86"/>
                    <a:pt x="236" y="86"/>
                  </a:cubicBezTo>
                  <a:cubicBezTo>
                    <a:pt x="237" y="86"/>
                    <a:pt x="237" y="86"/>
                    <a:pt x="237" y="86"/>
                  </a:cubicBezTo>
                  <a:cubicBezTo>
                    <a:pt x="237" y="86"/>
                    <a:pt x="237" y="86"/>
                    <a:pt x="237" y="86"/>
                  </a:cubicBezTo>
                  <a:cubicBezTo>
                    <a:pt x="237" y="87"/>
                    <a:pt x="237" y="87"/>
                    <a:pt x="237" y="87"/>
                  </a:cubicBezTo>
                  <a:cubicBezTo>
                    <a:pt x="237" y="87"/>
                    <a:pt x="237" y="87"/>
                    <a:pt x="237" y="87"/>
                  </a:cubicBezTo>
                  <a:cubicBezTo>
                    <a:pt x="238" y="87"/>
                    <a:pt x="238" y="87"/>
                    <a:pt x="238" y="87"/>
                  </a:cubicBezTo>
                  <a:cubicBezTo>
                    <a:pt x="238" y="87"/>
                    <a:pt x="238" y="87"/>
                    <a:pt x="238" y="87"/>
                  </a:cubicBezTo>
                  <a:cubicBezTo>
                    <a:pt x="238" y="88"/>
                    <a:pt x="238" y="88"/>
                    <a:pt x="238" y="88"/>
                  </a:cubicBezTo>
                  <a:cubicBezTo>
                    <a:pt x="238" y="88"/>
                    <a:pt x="238" y="88"/>
                    <a:pt x="238" y="88"/>
                  </a:cubicBezTo>
                  <a:cubicBezTo>
                    <a:pt x="239" y="88"/>
                    <a:pt x="239" y="88"/>
                    <a:pt x="239" y="88"/>
                  </a:cubicBezTo>
                  <a:cubicBezTo>
                    <a:pt x="239" y="89"/>
                    <a:pt x="239" y="89"/>
                    <a:pt x="239" y="89"/>
                  </a:cubicBezTo>
                  <a:cubicBezTo>
                    <a:pt x="240" y="89"/>
                    <a:pt x="240" y="89"/>
                    <a:pt x="240" y="89"/>
                  </a:cubicBezTo>
                  <a:cubicBezTo>
                    <a:pt x="241" y="89"/>
                    <a:pt x="241" y="89"/>
                    <a:pt x="241" y="89"/>
                  </a:cubicBezTo>
                  <a:cubicBezTo>
                    <a:pt x="242" y="89"/>
                    <a:pt x="242" y="89"/>
                    <a:pt x="242" y="89"/>
                  </a:cubicBezTo>
                  <a:cubicBezTo>
                    <a:pt x="242" y="90"/>
                    <a:pt x="242" y="90"/>
                    <a:pt x="242" y="90"/>
                  </a:cubicBezTo>
                  <a:cubicBezTo>
                    <a:pt x="243" y="89"/>
                    <a:pt x="243" y="89"/>
                    <a:pt x="243" y="89"/>
                  </a:cubicBezTo>
                  <a:cubicBezTo>
                    <a:pt x="242" y="89"/>
                    <a:pt x="242" y="89"/>
                    <a:pt x="242" y="89"/>
                  </a:cubicBezTo>
                  <a:cubicBezTo>
                    <a:pt x="243" y="89"/>
                    <a:pt x="243" y="89"/>
                    <a:pt x="243" y="89"/>
                  </a:cubicBezTo>
                  <a:cubicBezTo>
                    <a:pt x="244" y="88"/>
                    <a:pt x="244" y="88"/>
                    <a:pt x="244" y="88"/>
                  </a:cubicBezTo>
                  <a:cubicBezTo>
                    <a:pt x="243" y="87"/>
                    <a:pt x="243" y="87"/>
                    <a:pt x="243" y="87"/>
                  </a:cubicBezTo>
                  <a:cubicBezTo>
                    <a:pt x="244" y="86"/>
                    <a:pt x="244" y="86"/>
                    <a:pt x="244" y="86"/>
                  </a:cubicBezTo>
                  <a:cubicBezTo>
                    <a:pt x="244" y="85"/>
                    <a:pt x="244" y="85"/>
                    <a:pt x="244" y="85"/>
                  </a:cubicBezTo>
                  <a:cubicBezTo>
                    <a:pt x="245" y="84"/>
                    <a:pt x="245" y="84"/>
                    <a:pt x="245" y="84"/>
                  </a:cubicBezTo>
                  <a:cubicBezTo>
                    <a:pt x="245" y="83"/>
                    <a:pt x="245" y="83"/>
                    <a:pt x="245" y="83"/>
                  </a:cubicBezTo>
                  <a:cubicBezTo>
                    <a:pt x="245" y="83"/>
                    <a:pt x="245" y="83"/>
                    <a:pt x="245" y="83"/>
                  </a:cubicBezTo>
                  <a:cubicBezTo>
                    <a:pt x="245" y="82"/>
                    <a:pt x="245" y="82"/>
                    <a:pt x="245" y="82"/>
                  </a:cubicBezTo>
                  <a:cubicBezTo>
                    <a:pt x="244" y="81"/>
                    <a:pt x="244" y="81"/>
                    <a:pt x="244" y="81"/>
                  </a:cubicBezTo>
                  <a:cubicBezTo>
                    <a:pt x="244" y="81"/>
                    <a:pt x="244" y="81"/>
                    <a:pt x="244" y="81"/>
                  </a:cubicBezTo>
                  <a:cubicBezTo>
                    <a:pt x="244" y="80"/>
                    <a:pt x="244" y="80"/>
                    <a:pt x="244" y="80"/>
                  </a:cubicBezTo>
                  <a:cubicBezTo>
                    <a:pt x="244" y="80"/>
                    <a:pt x="244" y="80"/>
                    <a:pt x="244" y="80"/>
                  </a:cubicBezTo>
                  <a:cubicBezTo>
                    <a:pt x="243" y="79"/>
                    <a:pt x="243" y="79"/>
                    <a:pt x="243" y="79"/>
                  </a:cubicBezTo>
                  <a:cubicBezTo>
                    <a:pt x="242" y="79"/>
                    <a:pt x="242" y="79"/>
                    <a:pt x="242" y="79"/>
                  </a:cubicBezTo>
                  <a:cubicBezTo>
                    <a:pt x="241" y="79"/>
                    <a:pt x="241" y="79"/>
                    <a:pt x="241" y="79"/>
                  </a:cubicBezTo>
                  <a:cubicBezTo>
                    <a:pt x="240" y="79"/>
                    <a:pt x="240" y="79"/>
                    <a:pt x="240" y="79"/>
                  </a:cubicBezTo>
                  <a:cubicBezTo>
                    <a:pt x="240" y="80"/>
                    <a:pt x="240" y="80"/>
                    <a:pt x="240" y="80"/>
                  </a:cubicBezTo>
                  <a:cubicBezTo>
                    <a:pt x="240" y="80"/>
                    <a:pt x="240" y="80"/>
                    <a:pt x="240" y="80"/>
                  </a:cubicBezTo>
                  <a:cubicBezTo>
                    <a:pt x="240" y="81"/>
                    <a:pt x="240" y="81"/>
                    <a:pt x="240" y="81"/>
                  </a:cubicBezTo>
                  <a:cubicBezTo>
                    <a:pt x="240" y="81"/>
                    <a:pt x="240" y="81"/>
                    <a:pt x="240" y="81"/>
                  </a:cubicBezTo>
                  <a:close/>
                  <a:moveTo>
                    <a:pt x="245" y="74"/>
                  </a:moveTo>
                  <a:cubicBezTo>
                    <a:pt x="245" y="74"/>
                    <a:pt x="245" y="74"/>
                    <a:pt x="245" y="74"/>
                  </a:cubicBezTo>
                  <a:cubicBezTo>
                    <a:pt x="245" y="74"/>
                    <a:pt x="245" y="74"/>
                    <a:pt x="245" y="74"/>
                  </a:cubicBezTo>
                  <a:cubicBezTo>
                    <a:pt x="246" y="74"/>
                    <a:pt x="246" y="74"/>
                    <a:pt x="246" y="74"/>
                  </a:cubicBezTo>
                  <a:cubicBezTo>
                    <a:pt x="246" y="74"/>
                    <a:pt x="246" y="74"/>
                    <a:pt x="245" y="74"/>
                  </a:cubicBezTo>
                  <a:close/>
                  <a:moveTo>
                    <a:pt x="244" y="78"/>
                  </a:moveTo>
                  <a:cubicBezTo>
                    <a:pt x="244" y="78"/>
                    <a:pt x="244" y="78"/>
                    <a:pt x="244" y="78"/>
                  </a:cubicBezTo>
                  <a:cubicBezTo>
                    <a:pt x="244" y="78"/>
                    <a:pt x="244" y="78"/>
                    <a:pt x="244" y="78"/>
                  </a:cubicBezTo>
                  <a:cubicBezTo>
                    <a:pt x="244" y="77"/>
                    <a:pt x="244" y="77"/>
                    <a:pt x="244" y="77"/>
                  </a:cubicBezTo>
                  <a:cubicBezTo>
                    <a:pt x="244" y="77"/>
                    <a:pt x="244" y="77"/>
                    <a:pt x="244" y="77"/>
                  </a:cubicBezTo>
                  <a:cubicBezTo>
                    <a:pt x="244" y="76"/>
                    <a:pt x="244" y="76"/>
                    <a:pt x="244" y="76"/>
                  </a:cubicBezTo>
                  <a:cubicBezTo>
                    <a:pt x="244" y="76"/>
                    <a:pt x="244" y="76"/>
                    <a:pt x="244" y="76"/>
                  </a:cubicBezTo>
                  <a:cubicBezTo>
                    <a:pt x="246" y="76"/>
                    <a:pt x="246" y="76"/>
                    <a:pt x="246" y="76"/>
                  </a:cubicBezTo>
                  <a:cubicBezTo>
                    <a:pt x="245" y="77"/>
                    <a:pt x="245" y="77"/>
                    <a:pt x="245" y="77"/>
                  </a:cubicBezTo>
                  <a:cubicBezTo>
                    <a:pt x="245" y="78"/>
                    <a:pt x="245" y="78"/>
                    <a:pt x="245" y="78"/>
                  </a:cubicBezTo>
                  <a:cubicBezTo>
                    <a:pt x="245" y="78"/>
                    <a:pt x="244" y="78"/>
                    <a:pt x="244" y="78"/>
                  </a:cubicBezTo>
                  <a:close/>
                  <a:moveTo>
                    <a:pt x="238" y="77"/>
                  </a:moveTo>
                  <a:cubicBezTo>
                    <a:pt x="238" y="76"/>
                    <a:pt x="238" y="76"/>
                    <a:pt x="238" y="76"/>
                  </a:cubicBezTo>
                  <a:cubicBezTo>
                    <a:pt x="238" y="76"/>
                    <a:pt x="238" y="76"/>
                    <a:pt x="238" y="76"/>
                  </a:cubicBezTo>
                  <a:cubicBezTo>
                    <a:pt x="239" y="76"/>
                    <a:pt x="239" y="76"/>
                    <a:pt x="239" y="76"/>
                  </a:cubicBezTo>
                  <a:cubicBezTo>
                    <a:pt x="239" y="76"/>
                    <a:pt x="239" y="76"/>
                    <a:pt x="239" y="76"/>
                  </a:cubicBezTo>
                  <a:cubicBezTo>
                    <a:pt x="239" y="76"/>
                    <a:pt x="239" y="76"/>
                    <a:pt x="239" y="76"/>
                  </a:cubicBezTo>
                  <a:cubicBezTo>
                    <a:pt x="239" y="77"/>
                    <a:pt x="239" y="77"/>
                    <a:pt x="239" y="77"/>
                  </a:cubicBezTo>
                  <a:cubicBezTo>
                    <a:pt x="238" y="77"/>
                    <a:pt x="238" y="77"/>
                    <a:pt x="238" y="77"/>
                  </a:cubicBezTo>
                  <a:close/>
                  <a:moveTo>
                    <a:pt x="237" y="78"/>
                  </a:moveTo>
                  <a:cubicBezTo>
                    <a:pt x="237" y="77"/>
                    <a:pt x="237" y="77"/>
                    <a:pt x="237" y="77"/>
                  </a:cubicBezTo>
                  <a:cubicBezTo>
                    <a:pt x="237" y="77"/>
                    <a:pt x="237" y="77"/>
                    <a:pt x="237" y="77"/>
                  </a:cubicBezTo>
                  <a:cubicBezTo>
                    <a:pt x="237" y="77"/>
                    <a:pt x="237" y="77"/>
                    <a:pt x="237" y="77"/>
                  </a:cubicBezTo>
                  <a:cubicBezTo>
                    <a:pt x="237" y="77"/>
                    <a:pt x="237" y="77"/>
                    <a:pt x="237" y="77"/>
                  </a:cubicBezTo>
                  <a:cubicBezTo>
                    <a:pt x="237" y="78"/>
                    <a:pt x="237" y="78"/>
                    <a:pt x="237" y="78"/>
                  </a:cubicBezTo>
                  <a:close/>
                  <a:moveTo>
                    <a:pt x="238" y="79"/>
                  </a:moveTo>
                  <a:cubicBezTo>
                    <a:pt x="238" y="79"/>
                    <a:pt x="238" y="79"/>
                    <a:pt x="238" y="79"/>
                  </a:cubicBezTo>
                  <a:cubicBezTo>
                    <a:pt x="238" y="79"/>
                    <a:pt x="238" y="79"/>
                    <a:pt x="238" y="79"/>
                  </a:cubicBezTo>
                  <a:cubicBezTo>
                    <a:pt x="238" y="78"/>
                    <a:pt x="238" y="78"/>
                    <a:pt x="238" y="78"/>
                  </a:cubicBezTo>
                  <a:cubicBezTo>
                    <a:pt x="238" y="78"/>
                    <a:pt x="238" y="78"/>
                    <a:pt x="238" y="78"/>
                  </a:cubicBezTo>
                  <a:cubicBezTo>
                    <a:pt x="239" y="78"/>
                    <a:pt x="239" y="78"/>
                    <a:pt x="239" y="78"/>
                  </a:cubicBezTo>
                  <a:cubicBezTo>
                    <a:pt x="239" y="79"/>
                    <a:pt x="239" y="79"/>
                    <a:pt x="239" y="79"/>
                  </a:cubicBezTo>
                  <a:cubicBezTo>
                    <a:pt x="238" y="79"/>
                    <a:pt x="238" y="79"/>
                    <a:pt x="238" y="79"/>
                  </a:cubicBezTo>
                  <a:cubicBezTo>
                    <a:pt x="238" y="79"/>
                    <a:pt x="238" y="79"/>
                    <a:pt x="238" y="79"/>
                  </a:cubicBezTo>
                  <a:close/>
                  <a:moveTo>
                    <a:pt x="236" y="80"/>
                  </a:moveTo>
                  <a:cubicBezTo>
                    <a:pt x="236" y="80"/>
                    <a:pt x="236" y="80"/>
                    <a:pt x="236" y="80"/>
                  </a:cubicBezTo>
                  <a:cubicBezTo>
                    <a:pt x="235" y="79"/>
                    <a:pt x="235" y="79"/>
                    <a:pt x="235" y="79"/>
                  </a:cubicBezTo>
                  <a:cubicBezTo>
                    <a:pt x="236" y="79"/>
                    <a:pt x="236" y="79"/>
                    <a:pt x="236" y="79"/>
                  </a:cubicBezTo>
                  <a:cubicBezTo>
                    <a:pt x="236" y="78"/>
                    <a:pt x="236" y="78"/>
                    <a:pt x="236" y="78"/>
                  </a:cubicBezTo>
                  <a:cubicBezTo>
                    <a:pt x="237" y="78"/>
                    <a:pt x="237" y="78"/>
                    <a:pt x="237" y="78"/>
                  </a:cubicBezTo>
                  <a:cubicBezTo>
                    <a:pt x="237" y="78"/>
                    <a:pt x="237" y="78"/>
                    <a:pt x="237" y="78"/>
                  </a:cubicBezTo>
                  <a:cubicBezTo>
                    <a:pt x="237" y="79"/>
                    <a:pt x="237" y="79"/>
                    <a:pt x="237" y="79"/>
                  </a:cubicBezTo>
                  <a:cubicBezTo>
                    <a:pt x="237" y="79"/>
                    <a:pt x="237" y="79"/>
                    <a:pt x="237" y="79"/>
                  </a:cubicBezTo>
                  <a:cubicBezTo>
                    <a:pt x="237" y="80"/>
                    <a:pt x="237" y="80"/>
                    <a:pt x="237" y="80"/>
                  </a:cubicBezTo>
                  <a:cubicBezTo>
                    <a:pt x="237" y="80"/>
                    <a:pt x="237" y="80"/>
                    <a:pt x="237" y="80"/>
                  </a:cubicBezTo>
                  <a:cubicBezTo>
                    <a:pt x="236" y="80"/>
                    <a:pt x="236" y="80"/>
                    <a:pt x="236" y="80"/>
                  </a:cubicBezTo>
                  <a:cubicBezTo>
                    <a:pt x="236" y="80"/>
                    <a:pt x="236" y="80"/>
                    <a:pt x="236" y="80"/>
                  </a:cubicBezTo>
                  <a:close/>
                  <a:moveTo>
                    <a:pt x="234" y="81"/>
                  </a:moveTo>
                  <a:cubicBezTo>
                    <a:pt x="234" y="80"/>
                    <a:pt x="234" y="80"/>
                    <a:pt x="234" y="80"/>
                  </a:cubicBezTo>
                  <a:cubicBezTo>
                    <a:pt x="234" y="80"/>
                    <a:pt x="234" y="80"/>
                    <a:pt x="234" y="80"/>
                  </a:cubicBezTo>
                  <a:cubicBezTo>
                    <a:pt x="234" y="80"/>
                    <a:pt x="234" y="80"/>
                    <a:pt x="234" y="80"/>
                  </a:cubicBezTo>
                  <a:cubicBezTo>
                    <a:pt x="234" y="80"/>
                    <a:pt x="234" y="80"/>
                    <a:pt x="234" y="80"/>
                  </a:cubicBezTo>
                  <a:cubicBezTo>
                    <a:pt x="234" y="81"/>
                    <a:pt x="234" y="81"/>
                    <a:pt x="234" y="81"/>
                  </a:cubicBezTo>
                  <a:close/>
                  <a:moveTo>
                    <a:pt x="225" y="82"/>
                  </a:moveTo>
                  <a:cubicBezTo>
                    <a:pt x="224" y="81"/>
                    <a:pt x="224" y="81"/>
                    <a:pt x="224" y="81"/>
                  </a:cubicBezTo>
                  <a:cubicBezTo>
                    <a:pt x="223" y="81"/>
                    <a:pt x="223" y="81"/>
                    <a:pt x="223" y="81"/>
                  </a:cubicBezTo>
                  <a:cubicBezTo>
                    <a:pt x="223" y="81"/>
                    <a:pt x="223" y="81"/>
                    <a:pt x="223" y="81"/>
                  </a:cubicBezTo>
                  <a:cubicBezTo>
                    <a:pt x="223" y="80"/>
                    <a:pt x="223" y="80"/>
                    <a:pt x="223" y="80"/>
                  </a:cubicBezTo>
                  <a:cubicBezTo>
                    <a:pt x="223" y="80"/>
                    <a:pt x="223" y="80"/>
                    <a:pt x="223" y="80"/>
                  </a:cubicBezTo>
                  <a:cubicBezTo>
                    <a:pt x="223" y="79"/>
                    <a:pt x="223" y="79"/>
                    <a:pt x="223" y="79"/>
                  </a:cubicBezTo>
                  <a:cubicBezTo>
                    <a:pt x="224" y="78"/>
                    <a:pt x="224" y="78"/>
                    <a:pt x="224" y="78"/>
                  </a:cubicBezTo>
                  <a:cubicBezTo>
                    <a:pt x="224" y="79"/>
                    <a:pt x="224" y="79"/>
                    <a:pt x="224" y="79"/>
                  </a:cubicBezTo>
                  <a:cubicBezTo>
                    <a:pt x="224" y="79"/>
                    <a:pt x="224" y="79"/>
                    <a:pt x="224" y="79"/>
                  </a:cubicBezTo>
                  <a:cubicBezTo>
                    <a:pt x="225" y="79"/>
                    <a:pt x="225" y="79"/>
                    <a:pt x="225" y="79"/>
                  </a:cubicBezTo>
                  <a:cubicBezTo>
                    <a:pt x="224" y="78"/>
                    <a:pt x="224" y="78"/>
                    <a:pt x="224" y="78"/>
                  </a:cubicBezTo>
                  <a:cubicBezTo>
                    <a:pt x="224" y="78"/>
                    <a:pt x="224" y="78"/>
                    <a:pt x="224" y="78"/>
                  </a:cubicBezTo>
                  <a:cubicBezTo>
                    <a:pt x="224" y="78"/>
                    <a:pt x="224" y="78"/>
                    <a:pt x="224" y="78"/>
                  </a:cubicBezTo>
                  <a:cubicBezTo>
                    <a:pt x="223" y="77"/>
                    <a:pt x="223" y="77"/>
                    <a:pt x="223" y="77"/>
                  </a:cubicBezTo>
                  <a:cubicBezTo>
                    <a:pt x="223" y="77"/>
                    <a:pt x="223" y="77"/>
                    <a:pt x="223" y="77"/>
                  </a:cubicBezTo>
                  <a:cubicBezTo>
                    <a:pt x="223" y="77"/>
                    <a:pt x="223" y="77"/>
                    <a:pt x="223" y="77"/>
                  </a:cubicBezTo>
                  <a:cubicBezTo>
                    <a:pt x="223" y="77"/>
                    <a:pt x="223" y="77"/>
                    <a:pt x="223" y="77"/>
                  </a:cubicBezTo>
                  <a:cubicBezTo>
                    <a:pt x="224" y="77"/>
                    <a:pt x="224" y="77"/>
                    <a:pt x="224" y="77"/>
                  </a:cubicBezTo>
                  <a:cubicBezTo>
                    <a:pt x="224" y="77"/>
                    <a:pt x="224" y="77"/>
                    <a:pt x="224" y="77"/>
                  </a:cubicBezTo>
                  <a:cubicBezTo>
                    <a:pt x="224" y="76"/>
                    <a:pt x="224" y="76"/>
                    <a:pt x="224" y="76"/>
                  </a:cubicBezTo>
                  <a:cubicBezTo>
                    <a:pt x="225" y="76"/>
                    <a:pt x="225" y="76"/>
                    <a:pt x="225" y="76"/>
                  </a:cubicBezTo>
                  <a:cubicBezTo>
                    <a:pt x="225" y="76"/>
                    <a:pt x="225" y="76"/>
                    <a:pt x="225" y="76"/>
                  </a:cubicBezTo>
                  <a:cubicBezTo>
                    <a:pt x="227" y="77"/>
                    <a:pt x="227" y="77"/>
                    <a:pt x="227" y="77"/>
                  </a:cubicBezTo>
                  <a:cubicBezTo>
                    <a:pt x="227" y="76"/>
                    <a:pt x="227" y="76"/>
                    <a:pt x="227" y="76"/>
                  </a:cubicBezTo>
                  <a:cubicBezTo>
                    <a:pt x="227" y="76"/>
                    <a:pt x="227" y="76"/>
                    <a:pt x="227" y="76"/>
                  </a:cubicBezTo>
                  <a:cubicBezTo>
                    <a:pt x="226" y="76"/>
                    <a:pt x="226" y="76"/>
                    <a:pt x="226" y="76"/>
                  </a:cubicBezTo>
                  <a:cubicBezTo>
                    <a:pt x="226" y="76"/>
                    <a:pt x="226" y="76"/>
                    <a:pt x="226" y="76"/>
                  </a:cubicBezTo>
                  <a:cubicBezTo>
                    <a:pt x="228" y="76"/>
                    <a:pt x="228" y="76"/>
                    <a:pt x="228" y="76"/>
                  </a:cubicBezTo>
                  <a:cubicBezTo>
                    <a:pt x="228" y="75"/>
                    <a:pt x="228" y="75"/>
                    <a:pt x="228" y="75"/>
                  </a:cubicBezTo>
                  <a:cubicBezTo>
                    <a:pt x="230" y="75"/>
                    <a:pt x="230" y="75"/>
                    <a:pt x="230" y="75"/>
                  </a:cubicBezTo>
                  <a:cubicBezTo>
                    <a:pt x="230" y="75"/>
                    <a:pt x="230" y="75"/>
                    <a:pt x="230" y="75"/>
                  </a:cubicBezTo>
                  <a:cubicBezTo>
                    <a:pt x="231" y="75"/>
                    <a:pt x="231" y="75"/>
                    <a:pt x="231" y="75"/>
                  </a:cubicBezTo>
                  <a:cubicBezTo>
                    <a:pt x="231" y="75"/>
                    <a:pt x="231" y="75"/>
                    <a:pt x="231" y="75"/>
                  </a:cubicBezTo>
                  <a:cubicBezTo>
                    <a:pt x="227" y="74"/>
                    <a:pt x="227" y="74"/>
                    <a:pt x="227" y="74"/>
                  </a:cubicBezTo>
                  <a:cubicBezTo>
                    <a:pt x="226" y="74"/>
                    <a:pt x="226" y="74"/>
                    <a:pt x="226" y="74"/>
                  </a:cubicBezTo>
                  <a:cubicBezTo>
                    <a:pt x="226" y="74"/>
                    <a:pt x="226" y="74"/>
                    <a:pt x="226" y="74"/>
                  </a:cubicBezTo>
                  <a:cubicBezTo>
                    <a:pt x="224" y="74"/>
                    <a:pt x="224" y="74"/>
                    <a:pt x="224" y="74"/>
                  </a:cubicBezTo>
                  <a:cubicBezTo>
                    <a:pt x="223" y="74"/>
                    <a:pt x="223" y="74"/>
                    <a:pt x="223" y="74"/>
                  </a:cubicBezTo>
                  <a:cubicBezTo>
                    <a:pt x="223" y="74"/>
                    <a:pt x="223" y="74"/>
                    <a:pt x="223" y="74"/>
                  </a:cubicBezTo>
                  <a:cubicBezTo>
                    <a:pt x="222" y="73"/>
                    <a:pt x="222" y="73"/>
                    <a:pt x="222" y="73"/>
                  </a:cubicBezTo>
                  <a:cubicBezTo>
                    <a:pt x="221" y="73"/>
                    <a:pt x="221" y="73"/>
                    <a:pt x="221" y="73"/>
                  </a:cubicBezTo>
                  <a:cubicBezTo>
                    <a:pt x="221" y="74"/>
                    <a:pt x="221" y="74"/>
                    <a:pt x="221" y="74"/>
                  </a:cubicBezTo>
                  <a:cubicBezTo>
                    <a:pt x="221" y="74"/>
                    <a:pt x="221" y="74"/>
                    <a:pt x="221" y="74"/>
                  </a:cubicBezTo>
                  <a:cubicBezTo>
                    <a:pt x="220" y="74"/>
                    <a:pt x="220" y="74"/>
                    <a:pt x="220" y="74"/>
                  </a:cubicBezTo>
                  <a:cubicBezTo>
                    <a:pt x="220" y="73"/>
                    <a:pt x="220" y="73"/>
                    <a:pt x="220" y="73"/>
                  </a:cubicBezTo>
                  <a:cubicBezTo>
                    <a:pt x="220" y="72"/>
                    <a:pt x="220" y="72"/>
                    <a:pt x="220" y="72"/>
                  </a:cubicBezTo>
                  <a:cubicBezTo>
                    <a:pt x="220" y="73"/>
                    <a:pt x="220" y="73"/>
                    <a:pt x="220" y="73"/>
                  </a:cubicBezTo>
                  <a:cubicBezTo>
                    <a:pt x="221" y="72"/>
                    <a:pt x="221" y="72"/>
                    <a:pt x="221" y="72"/>
                  </a:cubicBezTo>
                  <a:cubicBezTo>
                    <a:pt x="221" y="72"/>
                    <a:pt x="221" y="72"/>
                    <a:pt x="221" y="72"/>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3" y="71"/>
                    <a:pt x="223" y="71"/>
                    <a:pt x="223" y="71"/>
                  </a:cubicBezTo>
                  <a:cubicBezTo>
                    <a:pt x="224" y="71"/>
                    <a:pt x="224" y="71"/>
                    <a:pt x="224" y="71"/>
                  </a:cubicBezTo>
                  <a:cubicBezTo>
                    <a:pt x="224" y="71"/>
                    <a:pt x="224" y="71"/>
                    <a:pt x="224" y="71"/>
                  </a:cubicBezTo>
                  <a:cubicBezTo>
                    <a:pt x="224" y="72"/>
                    <a:pt x="224" y="72"/>
                    <a:pt x="224" y="72"/>
                  </a:cubicBezTo>
                  <a:cubicBezTo>
                    <a:pt x="224" y="73"/>
                    <a:pt x="224" y="73"/>
                    <a:pt x="224" y="73"/>
                  </a:cubicBezTo>
                  <a:cubicBezTo>
                    <a:pt x="225" y="73"/>
                    <a:pt x="225" y="73"/>
                    <a:pt x="225" y="73"/>
                  </a:cubicBezTo>
                  <a:cubicBezTo>
                    <a:pt x="225" y="72"/>
                    <a:pt x="225" y="72"/>
                    <a:pt x="225" y="72"/>
                  </a:cubicBezTo>
                  <a:cubicBezTo>
                    <a:pt x="225" y="72"/>
                    <a:pt x="225" y="72"/>
                    <a:pt x="225" y="72"/>
                  </a:cubicBezTo>
                  <a:cubicBezTo>
                    <a:pt x="224" y="71"/>
                    <a:pt x="224" y="71"/>
                    <a:pt x="224" y="71"/>
                  </a:cubicBezTo>
                  <a:cubicBezTo>
                    <a:pt x="225" y="70"/>
                    <a:pt x="225" y="70"/>
                    <a:pt x="225" y="70"/>
                  </a:cubicBezTo>
                  <a:cubicBezTo>
                    <a:pt x="226" y="70"/>
                    <a:pt x="226" y="70"/>
                    <a:pt x="226" y="70"/>
                  </a:cubicBezTo>
                  <a:cubicBezTo>
                    <a:pt x="226" y="70"/>
                    <a:pt x="226" y="70"/>
                    <a:pt x="226" y="70"/>
                  </a:cubicBezTo>
                  <a:cubicBezTo>
                    <a:pt x="225" y="69"/>
                    <a:pt x="225" y="69"/>
                    <a:pt x="225" y="69"/>
                  </a:cubicBezTo>
                  <a:cubicBezTo>
                    <a:pt x="225" y="68"/>
                    <a:pt x="225" y="68"/>
                    <a:pt x="225" y="68"/>
                  </a:cubicBezTo>
                  <a:cubicBezTo>
                    <a:pt x="226" y="68"/>
                    <a:pt x="226" y="68"/>
                    <a:pt x="226" y="68"/>
                  </a:cubicBezTo>
                  <a:cubicBezTo>
                    <a:pt x="226" y="68"/>
                    <a:pt x="226" y="68"/>
                    <a:pt x="226" y="68"/>
                  </a:cubicBezTo>
                  <a:cubicBezTo>
                    <a:pt x="227" y="67"/>
                    <a:pt x="227" y="67"/>
                    <a:pt x="227" y="67"/>
                  </a:cubicBezTo>
                  <a:cubicBezTo>
                    <a:pt x="227" y="67"/>
                    <a:pt x="227" y="67"/>
                    <a:pt x="227" y="67"/>
                  </a:cubicBezTo>
                  <a:cubicBezTo>
                    <a:pt x="226" y="67"/>
                    <a:pt x="226" y="67"/>
                    <a:pt x="226" y="67"/>
                  </a:cubicBezTo>
                  <a:cubicBezTo>
                    <a:pt x="226" y="67"/>
                    <a:pt x="226" y="67"/>
                    <a:pt x="226" y="67"/>
                  </a:cubicBezTo>
                  <a:cubicBezTo>
                    <a:pt x="226" y="66"/>
                    <a:pt x="226" y="66"/>
                    <a:pt x="226" y="66"/>
                  </a:cubicBezTo>
                  <a:cubicBezTo>
                    <a:pt x="227" y="66"/>
                    <a:pt x="227" y="66"/>
                    <a:pt x="227" y="66"/>
                  </a:cubicBezTo>
                  <a:cubicBezTo>
                    <a:pt x="227" y="65"/>
                    <a:pt x="227" y="65"/>
                    <a:pt x="227" y="65"/>
                  </a:cubicBezTo>
                  <a:cubicBezTo>
                    <a:pt x="228" y="65"/>
                    <a:pt x="228" y="65"/>
                    <a:pt x="228" y="65"/>
                  </a:cubicBezTo>
                  <a:cubicBezTo>
                    <a:pt x="228" y="65"/>
                    <a:pt x="228" y="65"/>
                    <a:pt x="228" y="65"/>
                  </a:cubicBezTo>
                  <a:cubicBezTo>
                    <a:pt x="228" y="66"/>
                    <a:pt x="228" y="66"/>
                    <a:pt x="228" y="66"/>
                  </a:cubicBezTo>
                  <a:cubicBezTo>
                    <a:pt x="229" y="66"/>
                    <a:pt x="229" y="66"/>
                    <a:pt x="229" y="66"/>
                  </a:cubicBezTo>
                  <a:cubicBezTo>
                    <a:pt x="229" y="67"/>
                    <a:pt x="229" y="67"/>
                    <a:pt x="229" y="67"/>
                  </a:cubicBezTo>
                  <a:cubicBezTo>
                    <a:pt x="229" y="67"/>
                    <a:pt x="229" y="67"/>
                    <a:pt x="229" y="67"/>
                  </a:cubicBezTo>
                  <a:cubicBezTo>
                    <a:pt x="229" y="68"/>
                    <a:pt x="229" y="68"/>
                    <a:pt x="229" y="68"/>
                  </a:cubicBezTo>
                  <a:cubicBezTo>
                    <a:pt x="229" y="68"/>
                    <a:pt x="229" y="68"/>
                    <a:pt x="229" y="68"/>
                  </a:cubicBezTo>
                  <a:cubicBezTo>
                    <a:pt x="230" y="71"/>
                    <a:pt x="230" y="71"/>
                    <a:pt x="230" y="71"/>
                  </a:cubicBezTo>
                  <a:cubicBezTo>
                    <a:pt x="229" y="71"/>
                    <a:pt x="229" y="71"/>
                    <a:pt x="229" y="71"/>
                  </a:cubicBezTo>
                  <a:cubicBezTo>
                    <a:pt x="229" y="72"/>
                    <a:pt x="229" y="72"/>
                    <a:pt x="229" y="72"/>
                  </a:cubicBezTo>
                  <a:cubicBezTo>
                    <a:pt x="230" y="72"/>
                    <a:pt x="230" y="72"/>
                    <a:pt x="230" y="72"/>
                  </a:cubicBezTo>
                  <a:cubicBezTo>
                    <a:pt x="231" y="72"/>
                    <a:pt x="231" y="72"/>
                    <a:pt x="231" y="72"/>
                  </a:cubicBezTo>
                  <a:cubicBezTo>
                    <a:pt x="231" y="71"/>
                    <a:pt x="231" y="71"/>
                    <a:pt x="231" y="71"/>
                  </a:cubicBezTo>
                  <a:cubicBezTo>
                    <a:pt x="231" y="70"/>
                    <a:pt x="231" y="70"/>
                    <a:pt x="231" y="70"/>
                  </a:cubicBezTo>
                  <a:cubicBezTo>
                    <a:pt x="232" y="70"/>
                    <a:pt x="232" y="70"/>
                    <a:pt x="232" y="70"/>
                  </a:cubicBezTo>
                  <a:cubicBezTo>
                    <a:pt x="232" y="69"/>
                    <a:pt x="232" y="69"/>
                    <a:pt x="232" y="69"/>
                  </a:cubicBezTo>
                  <a:cubicBezTo>
                    <a:pt x="230" y="68"/>
                    <a:pt x="230" y="68"/>
                    <a:pt x="230" y="68"/>
                  </a:cubicBezTo>
                  <a:cubicBezTo>
                    <a:pt x="230" y="68"/>
                    <a:pt x="230" y="68"/>
                    <a:pt x="230" y="68"/>
                  </a:cubicBezTo>
                  <a:cubicBezTo>
                    <a:pt x="231" y="68"/>
                    <a:pt x="231" y="68"/>
                    <a:pt x="231" y="68"/>
                  </a:cubicBezTo>
                  <a:cubicBezTo>
                    <a:pt x="232" y="68"/>
                    <a:pt x="232" y="68"/>
                    <a:pt x="232" y="68"/>
                  </a:cubicBezTo>
                  <a:cubicBezTo>
                    <a:pt x="232" y="68"/>
                    <a:pt x="232" y="68"/>
                    <a:pt x="232" y="68"/>
                  </a:cubicBezTo>
                  <a:cubicBezTo>
                    <a:pt x="231" y="67"/>
                    <a:pt x="231" y="67"/>
                    <a:pt x="231" y="67"/>
                  </a:cubicBezTo>
                  <a:cubicBezTo>
                    <a:pt x="231" y="66"/>
                    <a:pt x="231" y="66"/>
                    <a:pt x="231" y="66"/>
                  </a:cubicBezTo>
                  <a:cubicBezTo>
                    <a:pt x="231" y="65"/>
                    <a:pt x="231" y="65"/>
                    <a:pt x="231" y="65"/>
                  </a:cubicBezTo>
                  <a:cubicBezTo>
                    <a:pt x="231" y="64"/>
                    <a:pt x="231" y="64"/>
                    <a:pt x="231" y="64"/>
                  </a:cubicBezTo>
                  <a:cubicBezTo>
                    <a:pt x="232" y="64"/>
                    <a:pt x="232" y="64"/>
                    <a:pt x="232" y="64"/>
                  </a:cubicBezTo>
                  <a:cubicBezTo>
                    <a:pt x="232" y="64"/>
                    <a:pt x="232" y="64"/>
                    <a:pt x="232" y="64"/>
                  </a:cubicBezTo>
                  <a:cubicBezTo>
                    <a:pt x="233" y="64"/>
                    <a:pt x="233" y="64"/>
                    <a:pt x="233" y="64"/>
                  </a:cubicBezTo>
                  <a:cubicBezTo>
                    <a:pt x="233" y="64"/>
                    <a:pt x="233" y="64"/>
                    <a:pt x="233" y="64"/>
                  </a:cubicBezTo>
                  <a:cubicBezTo>
                    <a:pt x="233" y="64"/>
                    <a:pt x="234" y="63"/>
                    <a:pt x="234" y="63"/>
                  </a:cubicBezTo>
                  <a:cubicBezTo>
                    <a:pt x="234" y="63"/>
                    <a:pt x="235" y="63"/>
                    <a:pt x="235" y="63"/>
                  </a:cubicBezTo>
                  <a:cubicBezTo>
                    <a:pt x="235" y="64"/>
                    <a:pt x="235" y="64"/>
                    <a:pt x="235" y="64"/>
                  </a:cubicBezTo>
                  <a:cubicBezTo>
                    <a:pt x="236" y="64"/>
                    <a:pt x="236" y="64"/>
                    <a:pt x="236" y="64"/>
                  </a:cubicBezTo>
                  <a:cubicBezTo>
                    <a:pt x="236" y="64"/>
                    <a:pt x="236" y="64"/>
                    <a:pt x="236" y="64"/>
                  </a:cubicBezTo>
                  <a:cubicBezTo>
                    <a:pt x="237" y="64"/>
                    <a:pt x="237" y="64"/>
                    <a:pt x="237" y="64"/>
                  </a:cubicBezTo>
                  <a:cubicBezTo>
                    <a:pt x="237" y="66"/>
                    <a:pt x="237" y="66"/>
                    <a:pt x="237" y="66"/>
                  </a:cubicBezTo>
                  <a:cubicBezTo>
                    <a:pt x="236" y="67"/>
                    <a:pt x="236" y="67"/>
                    <a:pt x="236" y="67"/>
                  </a:cubicBezTo>
                  <a:cubicBezTo>
                    <a:pt x="236" y="67"/>
                    <a:pt x="236" y="67"/>
                    <a:pt x="236" y="67"/>
                  </a:cubicBezTo>
                  <a:cubicBezTo>
                    <a:pt x="237" y="67"/>
                    <a:pt x="237" y="67"/>
                    <a:pt x="237" y="67"/>
                  </a:cubicBezTo>
                  <a:cubicBezTo>
                    <a:pt x="237" y="67"/>
                    <a:pt x="237" y="67"/>
                    <a:pt x="237" y="67"/>
                  </a:cubicBezTo>
                  <a:cubicBezTo>
                    <a:pt x="237" y="67"/>
                    <a:pt x="237" y="67"/>
                    <a:pt x="237" y="67"/>
                  </a:cubicBezTo>
                  <a:cubicBezTo>
                    <a:pt x="238" y="66"/>
                    <a:pt x="238" y="66"/>
                    <a:pt x="238" y="66"/>
                  </a:cubicBezTo>
                  <a:cubicBezTo>
                    <a:pt x="238" y="65"/>
                    <a:pt x="238" y="65"/>
                    <a:pt x="238" y="65"/>
                  </a:cubicBezTo>
                  <a:cubicBezTo>
                    <a:pt x="238" y="65"/>
                    <a:pt x="238" y="65"/>
                    <a:pt x="238" y="65"/>
                  </a:cubicBezTo>
                  <a:cubicBezTo>
                    <a:pt x="239" y="65"/>
                    <a:pt x="239" y="65"/>
                    <a:pt x="239" y="65"/>
                  </a:cubicBezTo>
                  <a:cubicBezTo>
                    <a:pt x="240" y="65"/>
                    <a:pt x="240" y="65"/>
                    <a:pt x="240" y="65"/>
                  </a:cubicBezTo>
                  <a:cubicBezTo>
                    <a:pt x="240" y="64"/>
                    <a:pt x="240" y="64"/>
                    <a:pt x="240" y="64"/>
                  </a:cubicBezTo>
                  <a:cubicBezTo>
                    <a:pt x="239" y="64"/>
                    <a:pt x="239" y="64"/>
                    <a:pt x="239" y="64"/>
                  </a:cubicBezTo>
                  <a:cubicBezTo>
                    <a:pt x="240" y="64"/>
                    <a:pt x="240" y="64"/>
                    <a:pt x="240" y="64"/>
                  </a:cubicBezTo>
                  <a:cubicBezTo>
                    <a:pt x="240" y="65"/>
                    <a:pt x="240" y="65"/>
                    <a:pt x="240" y="65"/>
                  </a:cubicBezTo>
                  <a:cubicBezTo>
                    <a:pt x="240" y="65"/>
                    <a:pt x="240" y="65"/>
                    <a:pt x="240" y="65"/>
                  </a:cubicBezTo>
                  <a:cubicBezTo>
                    <a:pt x="240" y="65"/>
                    <a:pt x="240" y="65"/>
                    <a:pt x="240" y="65"/>
                  </a:cubicBezTo>
                  <a:cubicBezTo>
                    <a:pt x="240" y="66"/>
                    <a:pt x="240" y="66"/>
                    <a:pt x="240" y="66"/>
                  </a:cubicBezTo>
                  <a:cubicBezTo>
                    <a:pt x="240" y="66"/>
                    <a:pt x="240" y="66"/>
                    <a:pt x="240" y="66"/>
                  </a:cubicBezTo>
                  <a:cubicBezTo>
                    <a:pt x="240" y="66"/>
                    <a:pt x="240" y="66"/>
                    <a:pt x="240" y="66"/>
                  </a:cubicBezTo>
                  <a:cubicBezTo>
                    <a:pt x="241" y="67"/>
                    <a:pt x="241" y="67"/>
                    <a:pt x="241" y="67"/>
                  </a:cubicBezTo>
                  <a:cubicBezTo>
                    <a:pt x="241" y="67"/>
                    <a:pt x="241" y="67"/>
                    <a:pt x="241" y="67"/>
                  </a:cubicBezTo>
                  <a:cubicBezTo>
                    <a:pt x="241" y="68"/>
                    <a:pt x="241" y="68"/>
                    <a:pt x="241" y="68"/>
                  </a:cubicBezTo>
                  <a:cubicBezTo>
                    <a:pt x="240" y="69"/>
                    <a:pt x="240" y="69"/>
                    <a:pt x="240" y="69"/>
                  </a:cubicBezTo>
                  <a:cubicBezTo>
                    <a:pt x="240" y="70"/>
                    <a:pt x="240" y="70"/>
                    <a:pt x="240" y="70"/>
                  </a:cubicBezTo>
                  <a:cubicBezTo>
                    <a:pt x="240" y="71"/>
                    <a:pt x="240" y="71"/>
                    <a:pt x="240" y="71"/>
                  </a:cubicBezTo>
                  <a:cubicBezTo>
                    <a:pt x="239" y="71"/>
                    <a:pt x="239" y="71"/>
                    <a:pt x="239" y="71"/>
                  </a:cubicBezTo>
                  <a:cubicBezTo>
                    <a:pt x="239" y="72"/>
                    <a:pt x="239" y="72"/>
                    <a:pt x="239" y="72"/>
                  </a:cubicBezTo>
                  <a:cubicBezTo>
                    <a:pt x="238" y="73"/>
                    <a:pt x="238" y="73"/>
                    <a:pt x="238" y="73"/>
                  </a:cubicBezTo>
                  <a:cubicBezTo>
                    <a:pt x="237" y="73"/>
                    <a:pt x="237" y="73"/>
                    <a:pt x="237" y="73"/>
                  </a:cubicBezTo>
                  <a:cubicBezTo>
                    <a:pt x="237" y="74"/>
                    <a:pt x="237" y="74"/>
                    <a:pt x="237" y="74"/>
                  </a:cubicBezTo>
                  <a:cubicBezTo>
                    <a:pt x="237" y="74"/>
                    <a:pt x="237" y="74"/>
                    <a:pt x="237" y="74"/>
                  </a:cubicBezTo>
                  <a:cubicBezTo>
                    <a:pt x="236" y="75"/>
                    <a:pt x="236" y="75"/>
                    <a:pt x="236" y="75"/>
                  </a:cubicBezTo>
                  <a:cubicBezTo>
                    <a:pt x="236" y="75"/>
                    <a:pt x="236" y="75"/>
                    <a:pt x="236" y="75"/>
                  </a:cubicBezTo>
                  <a:cubicBezTo>
                    <a:pt x="235" y="75"/>
                    <a:pt x="235" y="75"/>
                    <a:pt x="235" y="75"/>
                  </a:cubicBezTo>
                  <a:cubicBezTo>
                    <a:pt x="235" y="75"/>
                    <a:pt x="235" y="75"/>
                    <a:pt x="235" y="75"/>
                  </a:cubicBezTo>
                  <a:cubicBezTo>
                    <a:pt x="235" y="76"/>
                    <a:pt x="235" y="76"/>
                    <a:pt x="235" y="76"/>
                  </a:cubicBezTo>
                  <a:cubicBezTo>
                    <a:pt x="236" y="76"/>
                    <a:pt x="236" y="76"/>
                    <a:pt x="236" y="76"/>
                  </a:cubicBezTo>
                  <a:cubicBezTo>
                    <a:pt x="236" y="77"/>
                    <a:pt x="236" y="77"/>
                    <a:pt x="236" y="77"/>
                  </a:cubicBezTo>
                  <a:cubicBezTo>
                    <a:pt x="235" y="78"/>
                    <a:pt x="235" y="78"/>
                    <a:pt x="235" y="78"/>
                  </a:cubicBezTo>
                  <a:cubicBezTo>
                    <a:pt x="234" y="78"/>
                    <a:pt x="234" y="78"/>
                    <a:pt x="234" y="78"/>
                  </a:cubicBezTo>
                  <a:cubicBezTo>
                    <a:pt x="234" y="78"/>
                    <a:pt x="234" y="78"/>
                    <a:pt x="234" y="78"/>
                  </a:cubicBezTo>
                  <a:cubicBezTo>
                    <a:pt x="234" y="77"/>
                    <a:pt x="234" y="77"/>
                    <a:pt x="234" y="77"/>
                  </a:cubicBezTo>
                  <a:cubicBezTo>
                    <a:pt x="234" y="77"/>
                    <a:pt x="234" y="77"/>
                    <a:pt x="234" y="77"/>
                  </a:cubicBezTo>
                  <a:cubicBezTo>
                    <a:pt x="233" y="77"/>
                    <a:pt x="233" y="77"/>
                    <a:pt x="233" y="77"/>
                  </a:cubicBezTo>
                  <a:cubicBezTo>
                    <a:pt x="233" y="78"/>
                    <a:pt x="233" y="78"/>
                    <a:pt x="233" y="78"/>
                  </a:cubicBezTo>
                  <a:cubicBezTo>
                    <a:pt x="233" y="78"/>
                    <a:pt x="233" y="78"/>
                    <a:pt x="233" y="78"/>
                  </a:cubicBezTo>
                  <a:cubicBezTo>
                    <a:pt x="232" y="79"/>
                    <a:pt x="232" y="79"/>
                    <a:pt x="232" y="79"/>
                  </a:cubicBezTo>
                  <a:cubicBezTo>
                    <a:pt x="231" y="79"/>
                    <a:pt x="231" y="79"/>
                    <a:pt x="231" y="79"/>
                  </a:cubicBezTo>
                  <a:cubicBezTo>
                    <a:pt x="231" y="80"/>
                    <a:pt x="231" y="80"/>
                    <a:pt x="231" y="80"/>
                  </a:cubicBezTo>
                  <a:cubicBezTo>
                    <a:pt x="232" y="80"/>
                    <a:pt x="232" y="80"/>
                    <a:pt x="232" y="80"/>
                  </a:cubicBezTo>
                  <a:cubicBezTo>
                    <a:pt x="232" y="80"/>
                    <a:pt x="232" y="80"/>
                    <a:pt x="232" y="80"/>
                  </a:cubicBezTo>
                  <a:cubicBezTo>
                    <a:pt x="232" y="80"/>
                    <a:pt x="232" y="80"/>
                    <a:pt x="232" y="80"/>
                  </a:cubicBezTo>
                  <a:cubicBezTo>
                    <a:pt x="232" y="81"/>
                    <a:pt x="232" y="81"/>
                    <a:pt x="232" y="81"/>
                  </a:cubicBezTo>
                  <a:cubicBezTo>
                    <a:pt x="232" y="81"/>
                    <a:pt x="232" y="81"/>
                    <a:pt x="232" y="81"/>
                  </a:cubicBezTo>
                  <a:cubicBezTo>
                    <a:pt x="232" y="82"/>
                    <a:pt x="232" y="82"/>
                    <a:pt x="232" y="82"/>
                  </a:cubicBezTo>
                  <a:cubicBezTo>
                    <a:pt x="232" y="82"/>
                    <a:pt x="232" y="82"/>
                    <a:pt x="232" y="82"/>
                  </a:cubicBezTo>
                  <a:cubicBezTo>
                    <a:pt x="231" y="81"/>
                    <a:pt x="231" y="81"/>
                    <a:pt x="231" y="81"/>
                  </a:cubicBezTo>
                  <a:cubicBezTo>
                    <a:pt x="231" y="80"/>
                    <a:pt x="231" y="80"/>
                    <a:pt x="231" y="80"/>
                  </a:cubicBezTo>
                  <a:cubicBezTo>
                    <a:pt x="231" y="80"/>
                    <a:pt x="231" y="80"/>
                    <a:pt x="231" y="80"/>
                  </a:cubicBezTo>
                  <a:cubicBezTo>
                    <a:pt x="230" y="80"/>
                    <a:pt x="230" y="80"/>
                    <a:pt x="230" y="80"/>
                  </a:cubicBezTo>
                  <a:cubicBezTo>
                    <a:pt x="230" y="81"/>
                    <a:pt x="230" y="81"/>
                    <a:pt x="230" y="81"/>
                  </a:cubicBezTo>
                  <a:cubicBezTo>
                    <a:pt x="231" y="82"/>
                    <a:pt x="231" y="82"/>
                    <a:pt x="231" y="82"/>
                  </a:cubicBezTo>
                  <a:cubicBezTo>
                    <a:pt x="230" y="82"/>
                    <a:pt x="230" y="82"/>
                    <a:pt x="230" y="82"/>
                  </a:cubicBezTo>
                  <a:cubicBezTo>
                    <a:pt x="228" y="82"/>
                    <a:pt x="228" y="82"/>
                    <a:pt x="228" y="82"/>
                  </a:cubicBezTo>
                  <a:cubicBezTo>
                    <a:pt x="227" y="82"/>
                    <a:pt x="227" y="82"/>
                    <a:pt x="227" y="82"/>
                  </a:cubicBezTo>
                  <a:cubicBezTo>
                    <a:pt x="227" y="81"/>
                    <a:pt x="227" y="81"/>
                    <a:pt x="227" y="81"/>
                  </a:cubicBezTo>
                  <a:cubicBezTo>
                    <a:pt x="227" y="82"/>
                    <a:pt x="227" y="82"/>
                    <a:pt x="227" y="82"/>
                  </a:cubicBezTo>
                  <a:cubicBezTo>
                    <a:pt x="226" y="82"/>
                    <a:pt x="226" y="82"/>
                    <a:pt x="226" y="82"/>
                  </a:cubicBezTo>
                  <a:cubicBezTo>
                    <a:pt x="226" y="81"/>
                    <a:pt x="226" y="81"/>
                    <a:pt x="226" y="81"/>
                  </a:cubicBezTo>
                  <a:cubicBezTo>
                    <a:pt x="226" y="80"/>
                    <a:pt x="226" y="80"/>
                    <a:pt x="226" y="80"/>
                  </a:cubicBezTo>
                  <a:cubicBezTo>
                    <a:pt x="225" y="81"/>
                    <a:pt x="225" y="81"/>
                    <a:pt x="225" y="81"/>
                  </a:cubicBezTo>
                  <a:cubicBezTo>
                    <a:pt x="225" y="81"/>
                    <a:pt x="225" y="81"/>
                    <a:pt x="225" y="81"/>
                  </a:cubicBezTo>
                  <a:cubicBezTo>
                    <a:pt x="225" y="82"/>
                    <a:pt x="225" y="82"/>
                    <a:pt x="225" y="82"/>
                  </a:cubicBezTo>
                  <a:close/>
                  <a:moveTo>
                    <a:pt x="167" y="60"/>
                  </a:moveTo>
                  <a:cubicBezTo>
                    <a:pt x="167" y="59"/>
                    <a:pt x="167" y="59"/>
                    <a:pt x="167" y="59"/>
                  </a:cubicBezTo>
                  <a:cubicBezTo>
                    <a:pt x="167" y="58"/>
                    <a:pt x="167" y="58"/>
                    <a:pt x="167" y="58"/>
                  </a:cubicBezTo>
                  <a:cubicBezTo>
                    <a:pt x="169" y="57"/>
                    <a:pt x="169" y="57"/>
                    <a:pt x="169" y="57"/>
                  </a:cubicBezTo>
                  <a:cubicBezTo>
                    <a:pt x="170" y="57"/>
                    <a:pt x="170" y="57"/>
                    <a:pt x="170" y="57"/>
                  </a:cubicBezTo>
                  <a:cubicBezTo>
                    <a:pt x="171" y="56"/>
                    <a:pt x="171" y="56"/>
                    <a:pt x="171" y="56"/>
                  </a:cubicBezTo>
                  <a:cubicBezTo>
                    <a:pt x="171" y="56"/>
                    <a:pt x="171" y="56"/>
                    <a:pt x="171" y="56"/>
                  </a:cubicBezTo>
                  <a:cubicBezTo>
                    <a:pt x="173" y="55"/>
                    <a:pt x="173" y="55"/>
                    <a:pt x="173" y="55"/>
                  </a:cubicBezTo>
                  <a:cubicBezTo>
                    <a:pt x="174" y="55"/>
                    <a:pt x="174" y="55"/>
                    <a:pt x="174" y="55"/>
                  </a:cubicBezTo>
                  <a:cubicBezTo>
                    <a:pt x="175" y="55"/>
                    <a:pt x="175" y="55"/>
                    <a:pt x="175" y="55"/>
                  </a:cubicBezTo>
                  <a:cubicBezTo>
                    <a:pt x="175" y="55"/>
                    <a:pt x="175" y="55"/>
                    <a:pt x="175" y="55"/>
                  </a:cubicBezTo>
                  <a:cubicBezTo>
                    <a:pt x="177" y="55"/>
                    <a:pt x="177" y="55"/>
                    <a:pt x="177" y="55"/>
                  </a:cubicBezTo>
                  <a:cubicBezTo>
                    <a:pt x="177" y="55"/>
                    <a:pt x="177" y="55"/>
                    <a:pt x="177" y="55"/>
                  </a:cubicBezTo>
                  <a:cubicBezTo>
                    <a:pt x="177" y="55"/>
                    <a:pt x="177" y="55"/>
                    <a:pt x="177" y="55"/>
                  </a:cubicBezTo>
                  <a:cubicBezTo>
                    <a:pt x="175" y="56"/>
                    <a:pt x="175" y="56"/>
                    <a:pt x="175" y="56"/>
                  </a:cubicBezTo>
                  <a:cubicBezTo>
                    <a:pt x="174" y="57"/>
                    <a:pt x="174" y="57"/>
                    <a:pt x="174" y="57"/>
                  </a:cubicBezTo>
                  <a:cubicBezTo>
                    <a:pt x="171" y="59"/>
                    <a:pt x="171" y="59"/>
                    <a:pt x="171" y="59"/>
                  </a:cubicBezTo>
                  <a:cubicBezTo>
                    <a:pt x="170" y="60"/>
                    <a:pt x="170" y="60"/>
                    <a:pt x="170" y="60"/>
                  </a:cubicBezTo>
                  <a:cubicBezTo>
                    <a:pt x="170" y="60"/>
                    <a:pt x="170" y="60"/>
                    <a:pt x="170" y="60"/>
                  </a:cubicBezTo>
                  <a:cubicBezTo>
                    <a:pt x="169" y="60"/>
                    <a:pt x="169" y="60"/>
                    <a:pt x="169" y="60"/>
                  </a:cubicBezTo>
                  <a:cubicBezTo>
                    <a:pt x="169" y="60"/>
                    <a:pt x="169" y="60"/>
                    <a:pt x="169" y="60"/>
                  </a:cubicBezTo>
                  <a:cubicBezTo>
                    <a:pt x="168" y="61"/>
                    <a:pt x="168" y="61"/>
                    <a:pt x="168" y="61"/>
                  </a:cubicBezTo>
                  <a:cubicBezTo>
                    <a:pt x="168" y="60"/>
                    <a:pt x="168" y="60"/>
                    <a:pt x="168" y="60"/>
                  </a:cubicBezTo>
                  <a:cubicBezTo>
                    <a:pt x="168" y="60"/>
                    <a:pt x="168" y="60"/>
                    <a:pt x="168" y="60"/>
                  </a:cubicBezTo>
                  <a:cubicBezTo>
                    <a:pt x="167" y="60"/>
                    <a:pt x="167" y="60"/>
                    <a:pt x="167" y="60"/>
                  </a:cubicBezTo>
                  <a:close/>
                  <a:moveTo>
                    <a:pt x="210" y="76"/>
                  </a:moveTo>
                  <a:cubicBezTo>
                    <a:pt x="210" y="76"/>
                    <a:pt x="210" y="76"/>
                    <a:pt x="210" y="76"/>
                  </a:cubicBezTo>
                  <a:cubicBezTo>
                    <a:pt x="210" y="75"/>
                    <a:pt x="210" y="75"/>
                    <a:pt x="210" y="75"/>
                  </a:cubicBezTo>
                  <a:cubicBezTo>
                    <a:pt x="211" y="75"/>
                    <a:pt x="211" y="75"/>
                    <a:pt x="211" y="75"/>
                  </a:cubicBezTo>
                  <a:cubicBezTo>
                    <a:pt x="211" y="75"/>
                    <a:pt x="211" y="75"/>
                    <a:pt x="211" y="75"/>
                  </a:cubicBezTo>
                  <a:cubicBezTo>
                    <a:pt x="211" y="74"/>
                    <a:pt x="211" y="74"/>
                    <a:pt x="211" y="74"/>
                  </a:cubicBezTo>
                  <a:cubicBezTo>
                    <a:pt x="212" y="74"/>
                    <a:pt x="212" y="74"/>
                    <a:pt x="212" y="74"/>
                  </a:cubicBezTo>
                  <a:cubicBezTo>
                    <a:pt x="213" y="73"/>
                    <a:pt x="213" y="73"/>
                    <a:pt x="213" y="73"/>
                  </a:cubicBezTo>
                  <a:cubicBezTo>
                    <a:pt x="213" y="73"/>
                    <a:pt x="213" y="73"/>
                    <a:pt x="213" y="73"/>
                  </a:cubicBezTo>
                  <a:cubicBezTo>
                    <a:pt x="213" y="74"/>
                    <a:pt x="213" y="74"/>
                    <a:pt x="213" y="74"/>
                  </a:cubicBezTo>
                  <a:cubicBezTo>
                    <a:pt x="214" y="74"/>
                    <a:pt x="214" y="74"/>
                    <a:pt x="214" y="74"/>
                  </a:cubicBezTo>
                  <a:cubicBezTo>
                    <a:pt x="214" y="75"/>
                    <a:pt x="214" y="75"/>
                    <a:pt x="214" y="75"/>
                  </a:cubicBezTo>
                  <a:cubicBezTo>
                    <a:pt x="213" y="76"/>
                    <a:pt x="213" y="76"/>
                    <a:pt x="213" y="76"/>
                  </a:cubicBezTo>
                  <a:cubicBezTo>
                    <a:pt x="213" y="77"/>
                    <a:pt x="213" y="77"/>
                    <a:pt x="213" y="77"/>
                  </a:cubicBezTo>
                  <a:cubicBezTo>
                    <a:pt x="212" y="77"/>
                    <a:pt x="212" y="77"/>
                    <a:pt x="212" y="77"/>
                  </a:cubicBezTo>
                  <a:cubicBezTo>
                    <a:pt x="211" y="77"/>
                    <a:pt x="211" y="77"/>
                    <a:pt x="211" y="77"/>
                  </a:cubicBezTo>
                  <a:cubicBezTo>
                    <a:pt x="211" y="77"/>
                    <a:pt x="211" y="77"/>
                    <a:pt x="211" y="77"/>
                  </a:cubicBezTo>
                  <a:cubicBezTo>
                    <a:pt x="210" y="76"/>
                    <a:pt x="210" y="76"/>
                    <a:pt x="210" y="76"/>
                  </a:cubicBezTo>
                  <a:cubicBezTo>
                    <a:pt x="210" y="76"/>
                    <a:pt x="210" y="76"/>
                    <a:pt x="210" y="76"/>
                  </a:cubicBezTo>
                  <a:close/>
                  <a:moveTo>
                    <a:pt x="176" y="75"/>
                  </a:moveTo>
                  <a:cubicBezTo>
                    <a:pt x="176" y="74"/>
                    <a:pt x="176" y="74"/>
                    <a:pt x="176" y="74"/>
                  </a:cubicBezTo>
                  <a:cubicBezTo>
                    <a:pt x="176" y="73"/>
                    <a:pt x="176" y="73"/>
                    <a:pt x="176" y="73"/>
                  </a:cubicBezTo>
                  <a:cubicBezTo>
                    <a:pt x="176" y="72"/>
                    <a:pt x="176" y="72"/>
                    <a:pt x="176" y="72"/>
                  </a:cubicBezTo>
                  <a:cubicBezTo>
                    <a:pt x="177" y="72"/>
                    <a:pt x="177" y="72"/>
                    <a:pt x="177" y="72"/>
                  </a:cubicBezTo>
                  <a:cubicBezTo>
                    <a:pt x="179" y="72"/>
                    <a:pt x="179" y="72"/>
                    <a:pt x="179" y="72"/>
                  </a:cubicBezTo>
                  <a:cubicBezTo>
                    <a:pt x="179" y="72"/>
                    <a:pt x="179" y="72"/>
                    <a:pt x="179" y="72"/>
                  </a:cubicBezTo>
                  <a:cubicBezTo>
                    <a:pt x="180" y="72"/>
                    <a:pt x="180" y="72"/>
                    <a:pt x="180" y="72"/>
                  </a:cubicBezTo>
                  <a:cubicBezTo>
                    <a:pt x="181" y="72"/>
                    <a:pt x="181" y="72"/>
                    <a:pt x="181" y="72"/>
                  </a:cubicBezTo>
                  <a:cubicBezTo>
                    <a:pt x="182" y="71"/>
                    <a:pt x="182" y="71"/>
                    <a:pt x="182" y="71"/>
                  </a:cubicBezTo>
                  <a:cubicBezTo>
                    <a:pt x="184" y="71"/>
                    <a:pt x="184" y="71"/>
                    <a:pt x="184" y="71"/>
                  </a:cubicBezTo>
                  <a:cubicBezTo>
                    <a:pt x="185" y="72"/>
                    <a:pt x="185" y="72"/>
                    <a:pt x="185" y="72"/>
                  </a:cubicBezTo>
                  <a:cubicBezTo>
                    <a:pt x="186" y="72"/>
                    <a:pt x="186" y="72"/>
                    <a:pt x="186" y="72"/>
                  </a:cubicBezTo>
                  <a:cubicBezTo>
                    <a:pt x="187" y="72"/>
                    <a:pt x="187" y="72"/>
                    <a:pt x="187" y="72"/>
                  </a:cubicBezTo>
                  <a:cubicBezTo>
                    <a:pt x="187" y="71"/>
                    <a:pt x="187" y="71"/>
                    <a:pt x="187" y="71"/>
                  </a:cubicBezTo>
                  <a:cubicBezTo>
                    <a:pt x="189" y="71"/>
                    <a:pt x="189" y="71"/>
                    <a:pt x="189" y="71"/>
                  </a:cubicBezTo>
                  <a:cubicBezTo>
                    <a:pt x="190" y="71"/>
                    <a:pt x="190" y="71"/>
                    <a:pt x="190" y="71"/>
                  </a:cubicBezTo>
                  <a:cubicBezTo>
                    <a:pt x="190" y="70"/>
                    <a:pt x="190" y="70"/>
                    <a:pt x="190" y="70"/>
                  </a:cubicBezTo>
                  <a:cubicBezTo>
                    <a:pt x="190" y="70"/>
                    <a:pt x="190" y="70"/>
                    <a:pt x="190" y="70"/>
                  </a:cubicBezTo>
                  <a:cubicBezTo>
                    <a:pt x="189" y="71"/>
                    <a:pt x="189" y="71"/>
                    <a:pt x="189" y="71"/>
                  </a:cubicBezTo>
                  <a:cubicBezTo>
                    <a:pt x="188" y="71"/>
                    <a:pt x="188" y="71"/>
                    <a:pt x="188" y="71"/>
                  </a:cubicBezTo>
                  <a:cubicBezTo>
                    <a:pt x="188" y="70"/>
                    <a:pt x="188" y="70"/>
                    <a:pt x="188" y="70"/>
                  </a:cubicBezTo>
                  <a:cubicBezTo>
                    <a:pt x="187" y="71"/>
                    <a:pt x="187" y="71"/>
                    <a:pt x="187" y="71"/>
                  </a:cubicBezTo>
                  <a:cubicBezTo>
                    <a:pt x="186" y="71"/>
                    <a:pt x="186" y="71"/>
                    <a:pt x="186" y="71"/>
                  </a:cubicBezTo>
                  <a:cubicBezTo>
                    <a:pt x="186" y="70"/>
                    <a:pt x="186" y="70"/>
                    <a:pt x="186" y="70"/>
                  </a:cubicBezTo>
                  <a:cubicBezTo>
                    <a:pt x="185" y="70"/>
                    <a:pt x="185" y="70"/>
                    <a:pt x="185" y="70"/>
                  </a:cubicBezTo>
                  <a:cubicBezTo>
                    <a:pt x="184" y="70"/>
                    <a:pt x="184" y="70"/>
                    <a:pt x="184" y="70"/>
                  </a:cubicBezTo>
                  <a:cubicBezTo>
                    <a:pt x="183" y="70"/>
                    <a:pt x="183" y="70"/>
                    <a:pt x="183" y="70"/>
                  </a:cubicBezTo>
                  <a:cubicBezTo>
                    <a:pt x="183" y="70"/>
                    <a:pt x="183" y="70"/>
                    <a:pt x="183" y="70"/>
                  </a:cubicBezTo>
                  <a:cubicBezTo>
                    <a:pt x="182" y="70"/>
                    <a:pt x="182" y="70"/>
                    <a:pt x="182" y="70"/>
                  </a:cubicBezTo>
                  <a:cubicBezTo>
                    <a:pt x="181" y="70"/>
                    <a:pt x="181" y="70"/>
                    <a:pt x="181" y="70"/>
                  </a:cubicBezTo>
                  <a:cubicBezTo>
                    <a:pt x="180" y="70"/>
                    <a:pt x="180" y="70"/>
                    <a:pt x="180" y="70"/>
                  </a:cubicBezTo>
                  <a:cubicBezTo>
                    <a:pt x="180" y="69"/>
                    <a:pt x="180" y="69"/>
                    <a:pt x="180" y="69"/>
                  </a:cubicBezTo>
                  <a:cubicBezTo>
                    <a:pt x="181" y="69"/>
                    <a:pt x="181" y="69"/>
                    <a:pt x="181" y="69"/>
                  </a:cubicBezTo>
                  <a:cubicBezTo>
                    <a:pt x="182" y="68"/>
                    <a:pt x="182" y="68"/>
                    <a:pt x="182" y="68"/>
                  </a:cubicBezTo>
                  <a:cubicBezTo>
                    <a:pt x="182" y="68"/>
                    <a:pt x="182" y="68"/>
                    <a:pt x="182" y="68"/>
                  </a:cubicBezTo>
                  <a:cubicBezTo>
                    <a:pt x="181" y="68"/>
                    <a:pt x="181" y="68"/>
                    <a:pt x="181" y="68"/>
                  </a:cubicBezTo>
                  <a:cubicBezTo>
                    <a:pt x="180" y="69"/>
                    <a:pt x="180" y="69"/>
                    <a:pt x="180" y="69"/>
                  </a:cubicBezTo>
                  <a:cubicBezTo>
                    <a:pt x="180" y="68"/>
                    <a:pt x="180" y="68"/>
                    <a:pt x="180" y="68"/>
                  </a:cubicBezTo>
                  <a:cubicBezTo>
                    <a:pt x="179" y="68"/>
                    <a:pt x="179" y="68"/>
                    <a:pt x="179" y="68"/>
                  </a:cubicBezTo>
                  <a:cubicBezTo>
                    <a:pt x="179" y="69"/>
                    <a:pt x="179" y="69"/>
                    <a:pt x="179" y="69"/>
                  </a:cubicBezTo>
                  <a:cubicBezTo>
                    <a:pt x="178" y="70"/>
                    <a:pt x="178" y="70"/>
                    <a:pt x="178" y="70"/>
                  </a:cubicBezTo>
                  <a:cubicBezTo>
                    <a:pt x="178" y="70"/>
                    <a:pt x="178" y="70"/>
                    <a:pt x="178" y="70"/>
                  </a:cubicBezTo>
                  <a:cubicBezTo>
                    <a:pt x="177" y="70"/>
                    <a:pt x="177" y="70"/>
                    <a:pt x="177" y="70"/>
                  </a:cubicBezTo>
                  <a:cubicBezTo>
                    <a:pt x="176" y="70"/>
                    <a:pt x="176" y="70"/>
                    <a:pt x="176" y="70"/>
                  </a:cubicBezTo>
                  <a:cubicBezTo>
                    <a:pt x="176" y="69"/>
                    <a:pt x="176" y="69"/>
                    <a:pt x="176" y="69"/>
                  </a:cubicBezTo>
                  <a:cubicBezTo>
                    <a:pt x="176" y="69"/>
                    <a:pt x="176" y="69"/>
                    <a:pt x="176" y="69"/>
                  </a:cubicBezTo>
                  <a:cubicBezTo>
                    <a:pt x="176" y="69"/>
                    <a:pt x="176" y="69"/>
                    <a:pt x="176" y="69"/>
                  </a:cubicBezTo>
                  <a:cubicBezTo>
                    <a:pt x="175" y="68"/>
                    <a:pt x="175" y="68"/>
                    <a:pt x="175" y="68"/>
                  </a:cubicBezTo>
                  <a:cubicBezTo>
                    <a:pt x="175" y="69"/>
                    <a:pt x="175" y="69"/>
                    <a:pt x="175" y="69"/>
                  </a:cubicBezTo>
                  <a:cubicBezTo>
                    <a:pt x="175" y="70"/>
                    <a:pt x="175" y="70"/>
                    <a:pt x="175" y="70"/>
                  </a:cubicBezTo>
                  <a:cubicBezTo>
                    <a:pt x="174" y="69"/>
                    <a:pt x="174" y="69"/>
                    <a:pt x="174" y="69"/>
                  </a:cubicBezTo>
                  <a:cubicBezTo>
                    <a:pt x="174" y="68"/>
                    <a:pt x="174" y="68"/>
                    <a:pt x="174" y="68"/>
                  </a:cubicBezTo>
                  <a:cubicBezTo>
                    <a:pt x="173" y="68"/>
                    <a:pt x="173" y="68"/>
                    <a:pt x="173" y="68"/>
                  </a:cubicBezTo>
                  <a:cubicBezTo>
                    <a:pt x="173" y="67"/>
                    <a:pt x="173" y="67"/>
                    <a:pt x="173" y="67"/>
                  </a:cubicBezTo>
                  <a:cubicBezTo>
                    <a:pt x="173" y="67"/>
                    <a:pt x="173" y="67"/>
                    <a:pt x="173" y="67"/>
                  </a:cubicBezTo>
                  <a:cubicBezTo>
                    <a:pt x="172" y="68"/>
                    <a:pt x="172" y="68"/>
                    <a:pt x="172" y="68"/>
                  </a:cubicBezTo>
                  <a:cubicBezTo>
                    <a:pt x="172" y="68"/>
                    <a:pt x="172" y="68"/>
                    <a:pt x="172" y="68"/>
                  </a:cubicBezTo>
                  <a:cubicBezTo>
                    <a:pt x="171" y="67"/>
                    <a:pt x="171" y="67"/>
                    <a:pt x="171" y="67"/>
                  </a:cubicBezTo>
                  <a:cubicBezTo>
                    <a:pt x="169" y="66"/>
                    <a:pt x="169" y="66"/>
                    <a:pt x="169" y="66"/>
                  </a:cubicBezTo>
                  <a:cubicBezTo>
                    <a:pt x="169" y="65"/>
                    <a:pt x="169" y="65"/>
                    <a:pt x="169" y="65"/>
                  </a:cubicBezTo>
                  <a:cubicBezTo>
                    <a:pt x="170" y="65"/>
                    <a:pt x="170" y="65"/>
                    <a:pt x="170" y="65"/>
                  </a:cubicBezTo>
                  <a:cubicBezTo>
                    <a:pt x="170" y="65"/>
                    <a:pt x="170" y="65"/>
                    <a:pt x="170" y="65"/>
                  </a:cubicBezTo>
                  <a:cubicBezTo>
                    <a:pt x="170" y="64"/>
                    <a:pt x="170" y="64"/>
                    <a:pt x="170" y="64"/>
                  </a:cubicBezTo>
                  <a:cubicBezTo>
                    <a:pt x="172" y="63"/>
                    <a:pt x="172" y="63"/>
                    <a:pt x="172" y="63"/>
                  </a:cubicBezTo>
                  <a:cubicBezTo>
                    <a:pt x="173" y="63"/>
                    <a:pt x="173" y="63"/>
                    <a:pt x="173" y="63"/>
                  </a:cubicBezTo>
                  <a:cubicBezTo>
                    <a:pt x="173" y="63"/>
                    <a:pt x="173" y="63"/>
                    <a:pt x="173" y="63"/>
                  </a:cubicBezTo>
                  <a:cubicBezTo>
                    <a:pt x="175" y="63"/>
                    <a:pt x="175" y="63"/>
                    <a:pt x="175" y="63"/>
                  </a:cubicBezTo>
                  <a:cubicBezTo>
                    <a:pt x="176" y="64"/>
                    <a:pt x="176" y="64"/>
                    <a:pt x="176" y="64"/>
                  </a:cubicBezTo>
                  <a:cubicBezTo>
                    <a:pt x="177" y="64"/>
                    <a:pt x="177" y="64"/>
                    <a:pt x="177" y="64"/>
                  </a:cubicBezTo>
                  <a:cubicBezTo>
                    <a:pt x="178" y="63"/>
                    <a:pt x="178" y="63"/>
                    <a:pt x="178" y="63"/>
                  </a:cubicBezTo>
                  <a:cubicBezTo>
                    <a:pt x="179" y="63"/>
                    <a:pt x="179" y="63"/>
                    <a:pt x="179" y="63"/>
                  </a:cubicBezTo>
                  <a:cubicBezTo>
                    <a:pt x="180" y="63"/>
                    <a:pt x="180" y="63"/>
                    <a:pt x="180" y="63"/>
                  </a:cubicBezTo>
                  <a:cubicBezTo>
                    <a:pt x="179" y="62"/>
                    <a:pt x="179" y="62"/>
                    <a:pt x="179" y="62"/>
                  </a:cubicBezTo>
                  <a:cubicBezTo>
                    <a:pt x="179" y="62"/>
                    <a:pt x="179" y="62"/>
                    <a:pt x="179" y="62"/>
                  </a:cubicBezTo>
                  <a:cubicBezTo>
                    <a:pt x="178" y="62"/>
                    <a:pt x="178" y="62"/>
                    <a:pt x="178" y="62"/>
                  </a:cubicBezTo>
                  <a:cubicBezTo>
                    <a:pt x="177" y="62"/>
                    <a:pt x="177" y="62"/>
                    <a:pt x="177" y="62"/>
                  </a:cubicBezTo>
                  <a:cubicBezTo>
                    <a:pt x="175" y="62"/>
                    <a:pt x="175" y="62"/>
                    <a:pt x="175" y="62"/>
                  </a:cubicBezTo>
                  <a:cubicBezTo>
                    <a:pt x="174" y="62"/>
                    <a:pt x="174" y="62"/>
                    <a:pt x="174" y="62"/>
                  </a:cubicBezTo>
                  <a:cubicBezTo>
                    <a:pt x="174" y="61"/>
                    <a:pt x="174" y="61"/>
                    <a:pt x="174" y="61"/>
                  </a:cubicBezTo>
                  <a:cubicBezTo>
                    <a:pt x="175" y="60"/>
                    <a:pt x="175" y="60"/>
                    <a:pt x="175" y="60"/>
                  </a:cubicBezTo>
                  <a:cubicBezTo>
                    <a:pt x="176" y="59"/>
                    <a:pt x="176" y="59"/>
                    <a:pt x="176" y="59"/>
                  </a:cubicBezTo>
                  <a:cubicBezTo>
                    <a:pt x="177" y="59"/>
                    <a:pt x="177" y="59"/>
                    <a:pt x="177" y="59"/>
                  </a:cubicBezTo>
                  <a:cubicBezTo>
                    <a:pt x="178" y="59"/>
                    <a:pt x="178" y="59"/>
                    <a:pt x="178" y="59"/>
                  </a:cubicBezTo>
                  <a:cubicBezTo>
                    <a:pt x="180" y="59"/>
                    <a:pt x="180" y="59"/>
                    <a:pt x="180" y="59"/>
                  </a:cubicBezTo>
                  <a:cubicBezTo>
                    <a:pt x="181" y="59"/>
                    <a:pt x="181" y="59"/>
                    <a:pt x="181" y="59"/>
                  </a:cubicBezTo>
                  <a:cubicBezTo>
                    <a:pt x="183" y="59"/>
                    <a:pt x="183" y="59"/>
                    <a:pt x="183" y="59"/>
                  </a:cubicBezTo>
                  <a:cubicBezTo>
                    <a:pt x="183" y="59"/>
                    <a:pt x="183" y="59"/>
                    <a:pt x="183" y="59"/>
                  </a:cubicBezTo>
                  <a:cubicBezTo>
                    <a:pt x="183" y="59"/>
                    <a:pt x="183" y="59"/>
                    <a:pt x="183" y="59"/>
                  </a:cubicBezTo>
                  <a:cubicBezTo>
                    <a:pt x="182" y="59"/>
                    <a:pt x="182" y="59"/>
                    <a:pt x="182" y="59"/>
                  </a:cubicBezTo>
                  <a:cubicBezTo>
                    <a:pt x="181" y="58"/>
                    <a:pt x="181" y="58"/>
                    <a:pt x="181" y="58"/>
                  </a:cubicBezTo>
                  <a:cubicBezTo>
                    <a:pt x="180" y="58"/>
                    <a:pt x="180" y="58"/>
                    <a:pt x="180" y="58"/>
                  </a:cubicBezTo>
                  <a:cubicBezTo>
                    <a:pt x="179" y="58"/>
                    <a:pt x="179" y="58"/>
                    <a:pt x="179" y="58"/>
                  </a:cubicBezTo>
                  <a:cubicBezTo>
                    <a:pt x="178" y="57"/>
                    <a:pt x="178" y="57"/>
                    <a:pt x="178" y="57"/>
                  </a:cubicBezTo>
                  <a:cubicBezTo>
                    <a:pt x="179" y="56"/>
                    <a:pt x="179" y="56"/>
                    <a:pt x="179" y="56"/>
                  </a:cubicBezTo>
                  <a:cubicBezTo>
                    <a:pt x="180" y="56"/>
                    <a:pt x="180" y="56"/>
                    <a:pt x="180" y="56"/>
                  </a:cubicBezTo>
                  <a:cubicBezTo>
                    <a:pt x="180" y="55"/>
                    <a:pt x="180" y="55"/>
                    <a:pt x="180" y="55"/>
                  </a:cubicBezTo>
                  <a:cubicBezTo>
                    <a:pt x="181" y="55"/>
                    <a:pt x="181" y="55"/>
                    <a:pt x="181" y="55"/>
                  </a:cubicBezTo>
                  <a:cubicBezTo>
                    <a:pt x="182" y="55"/>
                    <a:pt x="182" y="55"/>
                    <a:pt x="182" y="55"/>
                  </a:cubicBezTo>
                  <a:cubicBezTo>
                    <a:pt x="183" y="55"/>
                    <a:pt x="183" y="55"/>
                    <a:pt x="183" y="55"/>
                  </a:cubicBezTo>
                  <a:cubicBezTo>
                    <a:pt x="183" y="55"/>
                    <a:pt x="183" y="55"/>
                    <a:pt x="183" y="55"/>
                  </a:cubicBezTo>
                  <a:cubicBezTo>
                    <a:pt x="184" y="55"/>
                    <a:pt x="184" y="55"/>
                    <a:pt x="184" y="55"/>
                  </a:cubicBezTo>
                  <a:cubicBezTo>
                    <a:pt x="185" y="56"/>
                    <a:pt x="185" y="56"/>
                    <a:pt x="185" y="56"/>
                  </a:cubicBezTo>
                  <a:cubicBezTo>
                    <a:pt x="185" y="56"/>
                    <a:pt x="185" y="56"/>
                    <a:pt x="185" y="56"/>
                  </a:cubicBezTo>
                  <a:cubicBezTo>
                    <a:pt x="185" y="55"/>
                    <a:pt x="185" y="55"/>
                    <a:pt x="185" y="55"/>
                  </a:cubicBezTo>
                  <a:cubicBezTo>
                    <a:pt x="184" y="55"/>
                    <a:pt x="184" y="55"/>
                    <a:pt x="184" y="55"/>
                  </a:cubicBezTo>
                  <a:cubicBezTo>
                    <a:pt x="184" y="54"/>
                    <a:pt x="184" y="54"/>
                    <a:pt x="184" y="54"/>
                  </a:cubicBezTo>
                  <a:cubicBezTo>
                    <a:pt x="183" y="54"/>
                    <a:pt x="183" y="54"/>
                    <a:pt x="183" y="54"/>
                  </a:cubicBezTo>
                  <a:cubicBezTo>
                    <a:pt x="184" y="53"/>
                    <a:pt x="184" y="53"/>
                    <a:pt x="184" y="53"/>
                  </a:cubicBezTo>
                  <a:cubicBezTo>
                    <a:pt x="186" y="53"/>
                    <a:pt x="186" y="53"/>
                    <a:pt x="186" y="53"/>
                  </a:cubicBezTo>
                  <a:cubicBezTo>
                    <a:pt x="187" y="53"/>
                    <a:pt x="187" y="53"/>
                    <a:pt x="187" y="53"/>
                  </a:cubicBezTo>
                  <a:cubicBezTo>
                    <a:pt x="188" y="53"/>
                    <a:pt x="188" y="53"/>
                    <a:pt x="188" y="53"/>
                  </a:cubicBezTo>
                  <a:cubicBezTo>
                    <a:pt x="189" y="54"/>
                    <a:pt x="189" y="54"/>
                    <a:pt x="189" y="54"/>
                  </a:cubicBezTo>
                  <a:cubicBezTo>
                    <a:pt x="190" y="55"/>
                    <a:pt x="190" y="55"/>
                    <a:pt x="190" y="55"/>
                  </a:cubicBezTo>
                  <a:cubicBezTo>
                    <a:pt x="189" y="55"/>
                    <a:pt x="189" y="55"/>
                    <a:pt x="189" y="55"/>
                  </a:cubicBezTo>
                  <a:cubicBezTo>
                    <a:pt x="188" y="56"/>
                    <a:pt x="188" y="56"/>
                    <a:pt x="188" y="56"/>
                  </a:cubicBezTo>
                  <a:cubicBezTo>
                    <a:pt x="189" y="57"/>
                    <a:pt x="189" y="57"/>
                    <a:pt x="189" y="57"/>
                  </a:cubicBezTo>
                  <a:cubicBezTo>
                    <a:pt x="190" y="57"/>
                    <a:pt x="190" y="57"/>
                    <a:pt x="190" y="57"/>
                  </a:cubicBezTo>
                  <a:cubicBezTo>
                    <a:pt x="191" y="57"/>
                    <a:pt x="191" y="57"/>
                    <a:pt x="191" y="57"/>
                  </a:cubicBezTo>
                  <a:cubicBezTo>
                    <a:pt x="191" y="57"/>
                    <a:pt x="191" y="57"/>
                    <a:pt x="191" y="57"/>
                  </a:cubicBezTo>
                  <a:cubicBezTo>
                    <a:pt x="192" y="57"/>
                    <a:pt x="192" y="57"/>
                    <a:pt x="192" y="57"/>
                  </a:cubicBezTo>
                  <a:cubicBezTo>
                    <a:pt x="192" y="57"/>
                    <a:pt x="192" y="57"/>
                    <a:pt x="192" y="57"/>
                  </a:cubicBezTo>
                  <a:cubicBezTo>
                    <a:pt x="192" y="58"/>
                    <a:pt x="192" y="58"/>
                    <a:pt x="192" y="58"/>
                  </a:cubicBezTo>
                  <a:cubicBezTo>
                    <a:pt x="193" y="58"/>
                    <a:pt x="193" y="58"/>
                    <a:pt x="193" y="58"/>
                  </a:cubicBezTo>
                  <a:cubicBezTo>
                    <a:pt x="193" y="59"/>
                    <a:pt x="193" y="59"/>
                    <a:pt x="193" y="59"/>
                  </a:cubicBezTo>
                  <a:cubicBezTo>
                    <a:pt x="192" y="59"/>
                    <a:pt x="192" y="59"/>
                    <a:pt x="192" y="59"/>
                  </a:cubicBezTo>
                  <a:cubicBezTo>
                    <a:pt x="192" y="60"/>
                    <a:pt x="192" y="60"/>
                    <a:pt x="192" y="60"/>
                  </a:cubicBezTo>
                  <a:cubicBezTo>
                    <a:pt x="193" y="61"/>
                    <a:pt x="193" y="61"/>
                    <a:pt x="193" y="61"/>
                  </a:cubicBezTo>
                  <a:cubicBezTo>
                    <a:pt x="193" y="62"/>
                    <a:pt x="193" y="62"/>
                    <a:pt x="193" y="62"/>
                  </a:cubicBezTo>
                  <a:cubicBezTo>
                    <a:pt x="192" y="63"/>
                    <a:pt x="192" y="63"/>
                    <a:pt x="192" y="63"/>
                  </a:cubicBezTo>
                  <a:cubicBezTo>
                    <a:pt x="192" y="62"/>
                    <a:pt x="192" y="62"/>
                    <a:pt x="192" y="62"/>
                  </a:cubicBezTo>
                  <a:cubicBezTo>
                    <a:pt x="191" y="63"/>
                    <a:pt x="191" y="63"/>
                    <a:pt x="191" y="63"/>
                  </a:cubicBezTo>
                  <a:cubicBezTo>
                    <a:pt x="191" y="63"/>
                    <a:pt x="191" y="63"/>
                    <a:pt x="191" y="63"/>
                  </a:cubicBezTo>
                  <a:cubicBezTo>
                    <a:pt x="192" y="63"/>
                    <a:pt x="192" y="63"/>
                    <a:pt x="192" y="63"/>
                  </a:cubicBezTo>
                  <a:cubicBezTo>
                    <a:pt x="193" y="63"/>
                    <a:pt x="193" y="63"/>
                    <a:pt x="193" y="63"/>
                  </a:cubicBezTo>
                  <a:cubicBezTo>
                    <a:pt x="193" y="63"/>
                    <a:pt x="193" y="63"/>
                    <a:pt x="193" y="63"/>
                  </a:cubicBezTo>
                  <a:cubicBezTo>
                    <a:pt x="193" y="65"/>
                    <a:pt x="193" y="65"/>
                    <a:pt x="193" y="65"/>
                  </a:cubicBezTo>
                  <a:cubicBezTo>
                    <a:pt x="192" y="66"/>
                    <a:pt x="192" y="66"/>
                    <a:pt x="192" y="66"/>
                  </a:cubicBezTo>
                  <a:cubicBezTo>
                    <a:pt x="192" y="67"/>
                    <a:pt x="192" y="67"/>
                    <a:pt x="192" y="67"/>
                  </a:cubicBezTo>
                  <a:cubicBezTo>
                    <a:pt x="192" y="67"/>
                    <a:pt x="192" y="67"/>
                    <a:pt x="192" y="67"/>
                  </a:cubicBezTo>
                  <a:cubicBezTo>
                    <a:pt x="193" y="67"/>
                    <a:pt x="193" y="67"/>
                    <a:pt x="193" y="67"/>
                  </a:cubicBezTo>
                  <a:cubicBezTo>
                    <a:pt x="194" y="67"/>
                    <a:pt x="194" y="67"/>
                    <a:pt x="194" y="67"/>
                  </a:cubicBezTo>
                  <a:cubicBezTo>
                    <a:pt x="194" y="67"/>
                    <a:pt x="194" y="67"/>
                    <a:pt x="194" y="67"/>
                  </a:cubicBezTo>
                  <a:cubicBezTo>
                    <a:pt x="195" y="67"/>
                    <a:pt x="195" y="67"/>
                    <a:pt x="195" y="67"/>
                  </a:cubicBezTo>
                  <a:cubicBezTo>
                    <a:pt x="196" y="68"/>
                    <a:pt x="196" y="68"/>
                    <a:pt x="196" y="68"/>
                  </a:cubicBezTo>
                  <a:cubicBezTo>
                    <a:pt x="196" y="67"/>
                    <a:pt x="196" y="67"/>
                    <a:pt x="196" y="67"/>
                  </a:cubicBezTo>
                  <a:cubicBezTo>
                    <a:pt x="198" y="68"/>
                    <a:pt x="198" y="68"/>
                    <a:pt x="198" y="68"/>
                  </a:cubicBezTo>
                  <a:cubicBezTo>
                    <a:pt x="198" y="69"/>
                    <a:pt x="198" y="69"/>
                    <a:pt x="198" y="69"/>
                  </a:cubicBezTo>
                  <a:cubicBezTo>
                    <a:pt x="199" y="69"/>
                    <a:pt x="199" y="69"/>
                    <a:pt x="199" y="69"/>
                  </a:cubicBezTo>
                  <a:cubicBezTo>
                    <a:pt x="199" y="68"/>
                    <a:pt x="199" y="68"/>
                    <a:pt x="199" y="68"/>
                  </a:cubicBezTo>
                  <a:cubicBezTo>
                    <a:pt x="198" y="68"/>
                    <a:pt x="198" y="68"/>
                    <a:pt x="198" y="68"/>
                  </a:cubicBezTo>
                  <a:cubicBezTo>
                    <a:pt x="200" y="67"/>
                    <a:pt x="200" y="67"/>
                    <a:pt x="200" y="67"/>
                  </a:cubicBezTo>
                  <a:cubicBezTo>
                    <a:pt x="199" y="66"/>
                    <a:pt x="199" y="66"/>
                    <a:pt x="199" y="66"/>
                  </a:cubicBezTo>
                  <a:cubicBezTo>
                    <a:pt x="199" y="65"/>
                    <a:pt x="199" y="65"/>
                    <a:pt x="199" y="65"/>
                  </a:cubicBezTo>
                  <a:cubicBezTo>
                    <a:pt x="199" y="65"/>
                    <a:pt x="199" y="65"/>
                    <a:pt x="199" y="65"/>
                  </a:cubicBezTo>
                  <a:cubicBezTo>
                    <a:pt x="198" y="64"/>
                    <a:pt x="198" y="64"/>
                    <a:pt x="198" y="64"/>
                  </a:cubicBezTo>
                  <a:cubicBezTo>
                    <a:pt x="199" y="63"/>
                    <a:pt x="199" y="63"/>
                    <a:pt x="199" y="63"/>
                  </a:cubicBezTo>
                  <a:cubicBezTo>
                    <a:pt x="199" y="63"/>
                    <a:pt x="199" y="63"/>
                    <a:pt x="199" y="63"/>
                  </a:cubicBezTo>
                  <a:cubicBezTo>
                    <a:pt x="200" y="63"/>
                    <a:pt x="200" y="63"/>
                    <a:pt x="200" y="63"/>
                  </a:cubicBezTo>
                  <a:cubicBezTo>
                    <a:pt x="201" y="63"/>
                    <a:pt x="201" y="63"/>
                    <a:pt x="201" y="63"/>
                  </a:cubicBezTo>
                  <a:cubicBezTo>
                    <a:pt x="202" y="62"/>
                    <a:pt x="202" y="62"/>
                    <a:pt x="202" y="62"/>
                  </a:cubicBezTo>
                  <a:cubicBezTo>
                    <a:pt x="201" y="61"/>
                    <a:pt x="201" y="61"/>
                    <a:pt x="201" y="61"/>
                  </a:cubicBezTo>
                  <a:cubicBezTo>
                    <a:pt x="201" y="60"/>
                    <a:pt x="201" y="60"/>
                    <a:pt x="201" y="60"/>
                  </a:cubicBezTo>
                  <a:cubicBezTo>
                    <a:pt x="201" y="59"/>
                    <a:pt x="201" y="59"/>
                    <a:pt x="201" y="59"/>
                  </a:cubicBezTo>
                  <a:cubicBezTo>
                    <a:pt x="200" y="58"/>
                    <a:pt x="200" y="58"/>
                    <a:pt x="200" y="58"/>
                  </a:cubicBezTo>
                  <a:cubicBezTo>
                    <a:pt x="201" y="57"/>
                    <a:pt x="201" y="57"/>
                    <a:pt x="201" y="57"/>
                  </a:cubicBezTo>
                  <a:cubicBezTo>
                    <a:pt x="202" y="57"/>
                    <a:pt x="202" y="57"/>
                    <a:pt x="202" y="57"/>
                  </a:cubicBezTo>
                  <a:cubicBezTo>
                    <a:pt x="202" y="57"/>
                    <a:pt x="202" y="57"/>
                    <a:pt x="202" y="57"/>
                  </a:cubicBezTo>
                  <a:cubicBezTo>
                    <a:pt x="203" y="57"/>
                    <a:pt x="203" y="57"/>
                    <a:pt x="203" y="57"/>
                  </a:cubicBezTo>
                  <a:cubicBezTo>
                    <a:pt x="203" y="57"/>
                    <a:pt x="203" y="57"/>
                    <a:pt x="203" y="57"/>
                  </a:cubicBezTo>
                  <a:cubicBezTo>
                    <a:pt x="203" y="56"/>
                    <a:pt x="203" y="56"/>
                    <a:pt x="203" y="56"/>
                  </a:cubicBezTo>
                  <a:cubicBezTo>
                    <a:pt x="204" y="56"/>
                    <a:pt x="204" y="56"/>
                    <a:pt x="204" y="56"/>
                  </a:cubicBezTo>
                  <a:cubicBezTo>
                    <a:pt x="206" y="54"/>
                    <a:pt x="206" y="54"/>
                    <a:pt x="206" y="54"/>
                  </a:cubicBezTo>
                  <a:cubicBezTo>
                    <a:pt x="207" y="54"/>
                    <a:pt x="207" y="54"/>
                    <a:pt x="207" y="54"/>
                  </a:cubicBezTo>
                  <a:cubicBezTo>
                    <a:pt x="208" y="55"/>
                    <a:pt x="208" y="55"/>
                    <a:pt x="208" y="55"/>
                  </a:cubicBezTo>
                  <a:cubicBezTo>
                    <a:pt x="208" y="55"/>
                    <a:pt x="208" y="55"/>
                    <a:pt x="208" y="55"/>
                  </a:cubicBezTo>
                  <a:cubicBezTo>
                    <a:pt x="208" y="56"/>
                    <a:pt x="208" y="56"/>
                    <a:pt x="208" y="56"/>
                  </a:cubicBezTo>
                  <a:cubicBezTo>
                    <a:pt x="208" y="56"/>
                    <a:pt x="208" y="56"/>
                    <a:pt x="208" y="56"/>
                  </a:cubicBezTo>
                  <a:cubicBezTo>
                    <a:pt x="207" y="56"/>
                    <a:pt x="207" y="56"/>
                    <a:pt x="207" y="56"/>
                  </a:cubicBezTo>
                  <a:cubicBezTo>
                    <a:pt x="207" y="57"/>
                    <a:pt x="207" y="57"/>
                    <a:pt x="207" y="57"/>
                  </a:cubicBezTo>
                  <a:cubicBezTo>
                    <a:pt x="207" y="57"/>
                    <a:pt x="207" y="57"/>
                    <a:pt x="207" y="57"/>
                  </a:cubicBezTo>
                  <a:cubicBezTo>
                    <a:pt x="207" y="58"/>
                    <a:pt x="207" y="58"/>
                    <a:pt x="207" y="58"/>
                  </a:cubicBezTo>
                  <a:cubicBezTo>
                    <a:pt x="207" y="59"/>
                    <a:pt x="207" y="59"/>
                    <a:pt x="207" y="59"/>
                  </a:cubicBezTo>
                  <a:cubicBezTo>
                    <a:pt x="207" y="59"/>
                    <a:pt x="207" y="59"/>
                    <a:pt x="207" y="59"/>
                  </a:cubicBezTo>
                  <a:cubicBezTo>
                    <a:pt x="207" y="61"/>
                    <a:pt x="207" y="61"/>
                    <a:pt x="207" y="61"/>
                  </a:cubicBezTo>
                  <a:cubicBezTo>
                    <a:pt x="206" y="62"/>
                    <a:pt x="206" y="62"/>
                    <a:pt x="206" y="62"/>
                  </a:cubicBezTo>
                  <a:cubicBezTo>
                    <a:pt x="206" y="62"/>
                    <a:pt x="206" y="62"/>
                    <a:pt x="206" y="62"/>
                  </a:cubicBezTo>
                  <a:cubicBezTo>
                    <a:pt x="205" y="63"/>
                    <a:pt x="205" y="63"/>
                    <a:pt x="205" y="63"/>
                  </a:cubicBezTo>
                  <a:cubicBezTo>
                    <a:pt x="204" y="63"/>
                    <a:pt x="204" y="63"/>
                    <a:pt x="204" y="63"/>
                  </a:cubicBezTo>
                  <a:cubicBezTo>
                    <a:pt x="204" y="64"/>
                    <a:pt x="204" y="64"/>
                    <a:pt x="204" y="64"/>
                  </a:cubicBezTo>
                  <a:cubicBezTo>
                    <a:pt x="205" y="64"/>
                    <a:pt x="205" y="64"/>
                    <a:pt x="205" y="64"/>
                  </a:cubicBezTo>
                  <a:cubicBezTo>
                    <a:pt x="205" y="63"/>
                    <a:pt x="205" y="63"/>
                    <a:pt x="205" y="63"/>
                  </a:cubicBezTo>
                  <a:cubicBezTo>
                    <a:pt x="207" y="63"/>
                    <a:pt x="207" y="63"/>
                    <a:pt x="207" y="63"/>
                  </a:cubicBezTo>
                  <a:cubicBezTo>
                    <a:pt x="207" y="64"/>
                    <a:pt x="207" y="64"/>
                    <a:pt x="207" y="64"/>
                  </a:cubicBezTo>
                  <a:cubicBezTo>
                    <a:pt x="206" y="65"/>
                    <a:pt x="206" y="65"/>
                    <a:pt x="206" y="65"/>
                  </a:cubicBezTo>
                  <a:cubicBezTo>
                    <a:pt x="205" y="65"/>
                    <a:pt x="205" y="65"/>
                    <a:pt x="205" y="65"/>
                  </a:cubicBezTo>
                  <a:cubicBezTo>
                    <a:pt x="204" y="66"/>
                    <a:pt x="204" y="66"/>
                    <a:pt x="204" y="66"/>
                  </a:cubicBezTo>
                  <a:cubicBezTo>
                    <a:pt x="203" y="67"/>
                    <a:pt x="203" y="67"/>
                    <a:pt x="203" y="67"/>
                  </a:cubicBezTo>
                  <a:cubicBezTo>
                    <a:pt x="204" y="68"/>
                    <a:pt x="204" y="68"/>
                    <a:pt x="204" y="68"/>
                  </a:cubicBezTo>
                  <a:cubicBezTo>
                    <a:pt x="204" y="67"/>
                    <a:pt x="204" y="67"/>
                    <a:pt x="204" y="67"/>
                  </a:cubicBezTo>
                  <a:cubicBezTo>
                    <a:pt x="206" y="66"/>
                    <a:pt x="206" y="66"/>
                    <a:pt x="206" y="66"/>
                  </a:cubicBezTo>
                  <a:cubicBezTo>
                    <a:pt x="206" y="66"/>
                    <a:pt x="206" y="66"/>
                    <a:pt x="206" y="66"/>
                  </a:cubicBezTo>
                  <a:cubicBezTo>
                    <a:pt x="207" y="65"/>
                    <a:pt x="207" y="65"/>
                    <a:pt x="207" y="65"/>
                  </a:cubicBezTo>
                  <a:cubicBezTo>
                    <a:pt x="208" y="66"/>
                    <a:pt x="208" y="66"/>
                    <a:pt x="208" y="66"/>
                  </a:cubicBezTo>
                  <a:cubicBezTo>
                    <a:pt x="208" y="67"/>
                    <a:pt x="208" y="67"/>
                    <a:pt x="208" y="67"/>
                  </a:cubicBezTo>
                  <a:cubicBezTo>
                    <a:pt x="207" y="68"/>
                    <a:pt x="207" y="68"/>
                    <a:pt x="207" y="68"/>
                  </a:cubicBezTo>
                  <a:cubicBezTo>
                    <a:pt x="207" y="69"/>
                    <a:pt x="207" y="69"/>
                    <a:pt x="207" y="69"/>
                  </a:cubicBezTo>
                  <a:cubicBezTo>
                    <a:pt x="208" y="68"/>
                    <a:pt x="208" y="68"/>
                    <a:pt x="208" y="68"/>
                  </a:cubicBezTo>
                  <a:cubicBezTo>
                    <a:pt x="209" y="68"/>
                    <a:pt x="209" y="68"/>
                    <a:pt x="209" y="68"/>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11" y="65"/>
                    <a:pt x="211" y="65"/>
                    <a:pt x="211" y="65"/>
                  </a:cubicBezTo>
                  <a:cubicBezTo>
                    <a:pt x="211" y="65"/>
                    <a:pt x="211" y="65"/>
                    <a:pt x="211" y="65"/>
                  </a:cubicBezTo>
                  <a:cubicBezTo>
                    <a:pt x="212" y="65"/>
                    <a:pt x="212" y="65"/>
                    <a:pt x="212" y="65"/>
                  </a:cubicBezTo>
                  <a:cubicBezTo>
                    <a:pt x="213" y="67"/>
                    <a:pt x="213" y="67"/>
                    <a:pt x="213" y="67"/>
                  </a:cubicBezTo>
                  <a:cubicBezTo>
                    <a:pt x="213" y="67"/>
                    <a:pt x="213" y="67"/>
                    <a:pt x="213" y="67"/>
                  </a:cubicBezTo>
                  <a:cubicBezTo>
                    <a:pt x="213" y="68"/>
                    <a:pt x="213" y="68"/>
                    <a:pt x="213" y="68"/>
                  </a:cubicBezTo>
                  <a:cubicBezTo>
                    <a:pt x="212" y="70"/>
                    <a:pt x="212" y="70"/>
                    <a:pt x="212" y="70"/>
                  </a:cubicBezTo>
                  <a:cubicBezTo>
                    <a:pt x="211" y="71"/>
                    <a:pt x="211" y="71"/>
                    <a:pt x="211" y="71"/>
                  </a:cubicBezTo>
                  <a:cubicBezTo>
                    <a:pt x="210" y="71"/>
                    <a:pt x="210" y="71"/>
                    <a:pt x="210" y="71"/>
                  </a:cubicBezTo>
                  <a:cubicBezTo>
                    <a:pt x="209" y="71"/>
                    <a:pt x="209" y="71"/>
                    <a:pt x="209" y="71"/>
                  </a:cubicBezTo>
                  <a:cubicBezTo>
                    <a:pt x="209" y="72"/>
                    <a:pt x="209" y="72"/>
                    <a:pt x="209" y="72"/>
                  </a:cubicBezTo>
                  <a:cubicBezTo>
                    <a:pt x="209" y="72"/>
                    <a:pt x="209" y="72"/>
                    <a:pt x="209" y="72"/>
                  </a:cubicBezTo>
                  <a:cubicBezTo>
                    <a:pt x="208" y="74"/>
                    <a:pt x="208" y="74"/>
                    <a:pt x="208" y="74"/>
                  </a:cubicBezTo>
                  <a:cubicBezTo>
                    <a:pt x="208" y="74"/>
                    <a:pt x="208" y="74"/>
                    <a:pt x="208" y="74"/>
                  </a:cubicBezTo>
                  <a:cubicBezTo>
                    <a:pt x="207" y="74"/>
                    <a:pt x="207" y="74"/>
                    <a:pt x="207" y="74"/>
                  </a:cubicBezTo>
                  <a:cubicBezTo>
                    <a:pt x="207" y="75"/>
                    <a:pt x="207" y="75"/>
                    <a:pt x="207" y="75"/>
                  </a:cubicBezTo>
                  <a:cubicBezTo>
                    <a:pt x="207" y="75"/>
                    <a:pt x="207" y="75"/>
                    <a:pt x="207" y="75"/>
                  </a:cubicBezTo>
                  <a:cubicBezTo>
                    <a:pt x="206" y="75"/>
                    <a:pt x="206" y="75"/>
                    <a:pt x="206" y="75"/>
                  </a:cubicBezTo>
                  <a:cubicBezTo>
                    <a:pt x="206" y="75"/>
                    <a:pt x="206" y="75"/>
                    <a:pt x="206" y="75"/>
                  </a:cubicBezTo>
                  <a:cubicBezTo>
                    <a:pt x="206" y="76"/>
                    <a:pt x="206" y="76"/>
                    <a:pt x="206" y="76"/>
                  </a:cubicBezTo>
                  <a:cubicBezTo>
                    <a:pt x="205" y="76"/>
                    <a:pt x="205" y="76"/>
                    <a:pt x="205" y="76"/>
                  </a:cubicBezTo>
                  <a:cubicBezTo>
                    <a:pt x="205" y="76"/>
                    <a:pt x="205" y="76"/>
                    <a:pt x="205" y="76"/>
                  </a:cubicBezTo>
                  <a:cubicBezTo>
                    <a:pt x="204" y="76"/>
                    <a:pt x="204" y="76"/>
                    <a:pt x="204" y="76"/>
                  </a:cubicBezTo>
                  <a:cubicBezTo>
                    <a:pt x="203" y="76"/>
                    <a:pt x="203" y="76"/>
                    <a:pt x="203" y="76"/>
                  </a:cubicBezTo>
                  <a:cubicBezTo>
                    <a:pt x="202" y="76"/>
                    <a:pt x="202" y="76"/>
                    <a:pt x="202" y="76"/>
                  </a:cubicBezTo>
                  <a:cubicBezTo>
                    <a:pt x="201" y="77"/>
                    <a:pt x="201" y="77"/>
                    <a:pt x="201" y="77"/>
                  </a:cubicBezTo>
                  <a:cubicBezTo>
                    <a:pt x="199" y="76"/>
                    <a:pt x="199" y="76"/>
                    <a:pt x="199" y="76"/>
                  </a:cubicBezTo>
                  <a:cubicBezTo>
                    <a:pt x="199" y="76"/>
                    <a:pt x="199" y="76"/>
                    <a:pt x="199" y="76"/>
                  </a:cubicBezTo>
                  <a:cubicBezTo>
                    <a:pt x="200" y="75"/>
                    <a:pt x="200" y="75"/>
                    <a:pt x="200" y="75"/>
                  </a:cubicBezTo>
                  <a:cubicBezTo>
                    <a:pt x="200" y="75"/>
                    <a:pt x="200" y="75"/>
                    <a:pt x="200" y="75"/>
                  </a:cubicBezTo>
                  <a:cubicBezTo>
                    <a:pt x="199" y="74"/>
                    <a:pt x="199" y="74"/>
                    <a:pt x="199" y="74"/>
                  </a:cubicBezTo>
                  <a:cubicBezTo>
                    <a:pt x="198" y="75"/>
                    <a:pt x="198" y="75"/>
                    <a:pt x="198" y="75"/>
                  </a:cubicBezTo>
                  <a:cubicBezTo>
                    <a:pt x="198" y="75"/>
                    <a:pt x="198" y="75"/>
                    <a:pt x="198" y="75"/>
                  </a:cubicBezTo>
                  <a:cubicBezTo>
                    <a:pt x="198" y="76"/>
                    <a:pt x="198" y="76"/>
                    <a:pt x="198" y="76"/>
                  </a:cubicBezTo>
                  <a:cubicBezTo>
                    <a:pt x="196" y="75"/>
                    <a:pt x="196" y="75"/>
                    <a:pt x="196" y="75"/>
                  </a:cubicBezTo>
                  <a:cubicBezTo>
                    <a:pt x="196" y="75"/>
                    <a:pt x="196" y="75"/>
                    <a:pt x="196" y="75"/>
                  </a:cubicBezTo>
                  <a:cubicBezTo>
                    <a:pt x="197" y="74"/>
                    <a:pt x="197" y="74"/>
                    <a:pt x="197" y="74"/>
                  </a:cubicBezTo>
                  <a:cubicBezTo>
                    <a:pt x="197" y="74"/>
                    <a:pt x="197" y="74"/>
                    <a:pt x="197" y="74"/>
                  </a:cubicBezTo>
                  <a:cubicBezTo>
                    <a:pt x="196" y="74"/>
                    <a:pt x="196" y="74"/>
                    <a:pt x="196" y="74"/>
                  </a:cubicBezTo>
                  <a:cubicBezTo>
                    <a:pt x="196" y="74"/>
                    <a:pt x="196" y="74"/>
                    <a:pt x="196" y="74"/>
                  </a:cubicBezTo>
                  <a:cubicBezTo>
                    <a:pt x="195" y="74"/>
                    <a:pt x="195" y="74"/>
                    <a:pt x="195" y="74"/>
                  </a:cubicBezTo>
                  <a:cubicBezTo>
                    <a:pt x="195" y="74"/>
                    <a:pt x="195" y="74"/>
                    <a:pt x="195" y="74"/>
                  </a:cubicBezTo>
                  <a:cubicBezTo>
                    <a:pt x="193" y="75"/>
                    <a:pt x="193" y="75"/>
                    <a:pt x="193" y="75"/>
                  </a:cubicBezTo>
                  <a:cubicBezTo>
                    <a:pt x="193" y="75"/>
                    <a:pt x="193" y="75"/>
                    <a:pt x="193" y="75"/>
                  </a:cubicBezTo>
                  <a:cubicBezTo>
                    <a:pt x="192" y="75"/>
                    <a:pt x="192" y="75"/>
                    <a:pt x="192" y="75"/>
                  </a:cubicBezTo>
                  <a:cubicBezTo>
                    <a:pt x="192" y="75"/>
                    <a:pt x="192" y="75"/>
                    <a:pt x="192" y="75"/>
                  </a:cubicBezTo>
                  <a:cubicBezTo>
                    <a:pt x="191" y="75"/>
                    <a:pt x="191" y="75"/>
                    <a:pt x="191" y="75"/>
                  </a:cubicBezTo>
                  <a:cubicBezTo>
                    <a:pt x="190" y="75"/>
                    <a:pt x="190" y="75"/>
                    <a:pt x="190" y="75"/>
                  </a:cubicBezTo>
                  <a:cubicBezTo>
                    <a:pt x="190" y="75"/>
                    <a:pt x="190" y="75"/>
                    <a:pt x="190" y="75"/>
                  </a:cubicBezTo>
                  <a:cubicBezTo>
                    <a:pt x="189" y="75"/>
                    <a:pt x="189" y="75"/>
                    <a:pt x="189" y="75"/>
                  </a:cubicBezTo>
                  <a:cubicBezTo>
                    <a:pt x="188" y="75"/>
                    <a:pt x="188" y="75"/>
                    <a:pt x="188" y="75"/>
                  </a:cubicBezTo>
                  <a:cubicBezTo>
                    <a:pt x="188" y="76"/>
                    <a:pt x="188" y="76"/>
                    <a:pt x="188" y="76"/>
                  </a:cubicBezTo>
                  <a:cubicBezTo>
                    <a:pt x="188" y="76"/>
                    <a:pt x="188" y="76"/>
                    <a:pt x="188" y="76"/>
                  </a:cubicBezTo>
                  <a:cubicBezTo>
                    <a:pt x="187" y="76"/>
                    <a:pt x="187" y="76"/>
                    <a:pt x="187" y="76"/>
                  </a:cubicBezTo>
                  <a:cubicBezTo>
                    <a:pt x="187" y="77"/>
                    <a:pt x="187" y="77"/>
                    <a:pt x="187" y="77"/>
                  </a:cubicBezTo>
                  <a:cubicBezTo>
                    <a:pt x="186" y="77"/>
                    <a:pt x="186" y="77"/>
                    <a:pt x="186" y="77"/>
                  </a:cubicBezTo>
                  <a:cubicBezTo>
                    <a:pt x="185" y="77"/>
                    <a:pt x="185" y="77"/>
                    <a:pt x="185" y="77"/>
                  </a:cubicBezTo>
                  <a:cubicBezTo>
                    <a:pt x="184" y="77"/>
                    <a:pt x="184" y="77"/>
                    <a:pt x="184" y="77"/>
                  </a:cubicBezTo>
                  <a:cubicBezTo>
                    <a:pt x="183" y="77"/>
                    <a:pt x="183" y="77"/>
                    <a:pt x="183" y="77"/>
                  </a:cubicBezTo>
                  <a:cubicBezTo>
                    <a:pt x="183" y="77"/>
                    <a:pt x="183" y="77"/>
                    <a:pt x="183" y="77"/>
                  </a:cubicBezTo>
                  <a:cubicBezTo>
                    <a:pt x="182" y="77"/>
                    <a:pt x="182" y="77"/>
                    <a:pt x="182" y="77"/>
                  </a:cubicBezTo>
                  <a:cubicBezTo>
                    <a:pt x="181" y="77"/>
                    <a:pt x="181" y="77"/>
                    <a:pt x="181" y="77"/>
                  </a:cubicBezTo>
                  <a:cubicBezTo>
                    <a:pt x="179" y="77"/>
                    <a:pt x="179" y="77"/>
                    <a:pt x="179" y="77"/>
                  </a:cubicBezTo>
                  <a:cubicBezTo>
                    <a:pt x="178" y="77"/>
                    <a:pt x="178" y="77"/>
                    <a:pt x="178" y="77"/>
                  </a:cubicBezTo>
                  <a:cubicBezTo>
                    <a:pt x="177" y="76"/>
                    <a:pt x="177" y="76"/>
                    <a:pt x="177" y="76"/>
                  </a:cubicBezTo>
                  <a:cubicBezTo>
                    <a:pt x="176" y="76"/>
                    <a:pt x="176" y="76"/>
                    <a:pt x="176" y="76"/>
                  </a:cubicBezTo>
                  <a:cubicBezTo>
                    <a:pt x="176" y="75"/>
                    <a:pt x="176" y="75"/>
                    <a:pt x="176" y="75"/>
                  </a:cubicBezTo>
                  <a:close/>
                  <a:moveTo>
                    <a:pt x="123" y="100"/>
                  </a:moveTo>
                  <a:cubicBezTo>
                    <a:pt x="123" y="98"/>
                    <a:pt x="123" y="98"/>
                    <a:pt x="123" y="98"/>
                  </a:cubicBezTo>
                  <a:cubicBezTo>
                    <a:pt x="124" y="97"/>
                    <a:pt x="124" y="97"/>
                    <a:pt x="124" y="97"/>
                  </a:cubicBezTo>
                  <a:cubicBezTo>
                    <a:pt x="123" y="96"/>
                    <a:pt x="123" y="96"/>
                    <a:pt x="123" y="96"/>
                  </a:cubicBezTo>
                  <a:cubicBezTo>
                    <a:pt x="124" y="95"/>
                    <a:pt x="124" y="95"/>
                    <a:pt x="124" y="95"/>
                  </a:cubicBezTo>
                  <a:cubicBezTo>
                    <a:pt x="124" y="94"/>
                    <a:pt x="124" y="94"/>
                    <a:pt x="124" y="94"/>
                  </a:cubicBezTo>
                  <a:cubicBezTo>
                    <a:pt x="123" y="94"/>
                    <a:pt x="123" y="94"/>
                    <a:pt x="123" y="94"/>
                  </a:cubicBezTo>
                  <a:cubicBezTo>
                    <a:pt x="122" y="92"/>
                    <a:pt x="122" y="92"/>
                    <a:pt x="122" y="92"/>
                  </a:cubicBezTo>
                  <a:cubicBezTo>
                    <a:pt x="123" y="92"/>
                    <a:pt x="123" y="92"/>
                    <a:pt x="123" y="92"/>
                  </a:cubicBezTo>
                  <a:cubicBezTo>
                    <a:pt x="123" y="91"/>
                    <a:pt x="123" y="91"/>
                    <a:pt x="123" y="91"/>
                  </a:cubicBezTo>
                  <a:cubicBezTo>
                    <a:pt x="122" y="91"/>
                    <a:pt x="122" y="91"/>
                    <a:pt x="122" y="91"/>
                  </a:cubicBezTo>
                  <a:cubicBezTo>
                    <a:pt x="120" y="91"/>
                    <a:pt x="120" y="91"/>
                    <a:pt x="120" y="91"/>
                  </a:cubicBezTo>
                  <a:cubicBezTo>
                    <a:pt x="120" y="90"/>
                    <a:pt x="120" y="90"/>
                    <a:pt x="120" y="90"/>
                  </a:cubicBezTo>
                  <a:cubicBezTo>
                    <a:pt x="121" y="90"/>
                    <a:pt x="121" y="90"/>
                    <a:pt x="121" y="90"/>
                  </a:cubicBezTo>
                  <a:cubicBezTo>
                    <a:pt x="122" y="90"/>
                    <a:pt x="122" y="90"/>
                    <a:pt x="122" y="90"/>
                  </a:cubicBezTo>
                  <a:cubicBezTo>
                    <a:pt x="123" y="89"/>
                    <a:pt x="123" y="89"/>
                    <a:pt x="123" y="89"/>
                  </a:cubicBezTo>
                  <a:cubicBezTo>
                    <a:pt x="123" y="88"/>
                    <a:pt x="123" y="88"/>
                    <a:pt x="123" y="88"/>
                  </a:cubicBezTo>
                  <a:cubicBezTo>
                    <a:pt x="124" y="88"/>
                    <a:pt x="124" y="88"/>
                    <a:pt x="124" y="88"/>
                  </a:cubicBezTo>
                  <a:cubicBezTo>
                    <a:pt x="124" y="88"/>
                    <a:pt x="124" y="88"/>
                    <a:pt x="124" y="88"/>
                  </a:cubicBezTo>
                  <a:cubicBezTo>
                    <a:pt x="125" y="88"/>
                    <a:pt x="125" y="88"/>
                    <a:pt x="125" y="88"/>
                  </a:cubicBezTo>
                  <a:cubicBezTo>
                    <a:pt x="126" y="86"/>
                    <a:pt x="126" y="86"/>
                    <a:pt x="126" y="86"/>
                  </a:cubicBezTo>
                  <a:cubicBezTo>
                    <a:pt x="127" y="86"/>
                    <a:pt x="127" y="86"/>
                    <a:pt x="127" y="86"/>
                  </a:cubicBezTo>
                  <a:cubicBezTo>
                    <a:pt x="127" y="86"/>
                    <a:pt x="127" y="86"/>
                    <a:pt x="127" y="86"/>
                  </a:cubicBezTo>
                  <a:cubicBezTo>
                    <a:pt x="128" y="85"/>
                    <a:pt x="128" y="85"/>
                    <a:pt x="128" y="85"/>
                  </a:cubicBezTo>
                  <a:cubicBezTo>
                    <a:pt x="129" y="84"/>
                    <a:pt x="129" y="84"/>
                    <a:pt x="129" y="84"/>
                  </a:cubicBezTo>
                  <a:cubicBezTo>
                    <a:pt x="129" y="83"/>
                    <a:pt x="129" y="83"/>
                    <a:pt x="129" y="83"/>
                  </a:cubicBezTo>
                  <a:cubicBezTo>
                    <a:pt x="129" y="84"/>
                    <a:pt x="129" y="84"/>
                    <a:pt x="129" y="84"/>
                  </a:cubicBezTo>
                  <a:cubicBezTo>
                    <a:pt x="132" y="84"/>
                    <a:pt x="132" y="84"/>
                    <a:pt x="132" y="84"/>
                  </a:cubicBezTo>
                  <a:cubicBezTo>
                    <a:pt x="132" y="83"/>
                    <a:pt x="132" y="83"/>
                    <a:pt x="132" y="83"/>
                  </a:cubicBezTo>
                  <a:cubicBezTo>
                    <a:pt x="131" y="82"/>
                    <a:pt x="131" y="82"/>
                    <a:pt x="131" y="82"/>
                  </a:cubicBezTo>
                  <a:cubicBezTo>
                    <a:pt x="131" y="81"/>
                    <a:pt x="131" y="81"/>
                    <a:pt x="131" y="81"/>
                  </a:cubicBezTo>
                  <a:cubicBezTo>
                    <a:pt x="132" y="81"/>
                    <a:pt x="132" y="81"/>
                    <a:pt x="132" y="81"/>
                  </a:cubicBezTo>
                  <a:cubicBezTo>
                    <a:pt x="134" y="79"/>
                    <a:pt x="134" y="79"/>
                    <a:pt x="134" y="79"/>
                  </a:cubicBezTo>
                  <a:cubicBezTo>
                    <a:pt x="135" y="78"/>
                    <a:pt x="135" y="78"/>
                    <a:pt x="135" y="78"/>
                  </a:cubicBezTo>
                  <a:cubicBezTo>
                    <a:pt x="137" y="78"/>
                    <a:pt x="137" y="78"/>
                    <a:pt x="137" y="78"/>
                  </a:cubicBezTo>
                  <a:cubicBezTo>
                    <a:pt x="137" y="77"/>
                    <a:pt x="137" y="77"/>
                    <a:pt x="137" y="77"/>
                  </a:cubicBezTo>
                  <a:cubicBezTo>
                    <a:pt x="138" y="76"/>
                    <a:pt x="138" y="76"/>
                    <a:pt x="138" y="76"/>
                  </a:cubicBezTo>
                  <a:cubicBezTo>
                    <a:pt x="139" y="76"/>
                    <a:pt x="139" y="76"/>
                    <a:pt x="139" y="76"/>
                  </a:cubicBezTo>
                  <a:cubicBezTo>
                    <a:pt x="140" y="75"/>
                    <a:pt x="140" y="75"/>
                    <a:pt x="140" y="75"/>
                  </a:cubicBezTo>
                  <a:cubicBezTo>
                    <a:pt x="139" y="75"/>
                    <a:pt x="139" y="75"/>
                    <a:pt x="139" y="75"/>
                  </a:cubicBezTo>
                  <a:cubicBezTo>
                    <a:pt x="139" y="73"/>
                    <a:pt x="139" y="73"/>
                    <a:pt x="139" y="73"/>
                  </a:cubicBezTo>
                  <a:cubicBezTo>
                    <a:pt x="139" y="72"/>
                    <a:pt x="139" y="72"/>
                    <a:pt x="139" y="72"/>
                  </a:cubicBezTo>
                  <a:cubicBezTo>
                    <a:pt x="140" y="71"/>
                    <a:pt x="140" y="71"/>
                    <a:pt x="140" y="71"/>
                  </a:cubicBezTo>
                  <a:cubicBezTo>
                    <a:pt x="140" y="71"/>
                    <a:pt x="140" y="71"/>
                    <a:pt x="140" y="71"/>
                  </a:cubicBezTo>
                  <a:cubicBezTo>
                    <a:pt x="140" y="70"/>
                    <a:pt x="140" y="70"/>
                    <a:pt x="140" y="70"/>
                  </a:cubicBezTo>
                  <a:cubicBezTo>
                    <a:pt x="141" y="70"/>
                    <a:pt x="141" y="70"/>
                    <a:pt x="141" y="70"/>
                  </a:cubicBezTo>
                  <a:cubicBezTo>
                    <a:pt x="142" y="70"/>
                    <a:pt x="142" y="70"/>
                    <a:pt x="142" y="70"/>
                  </a:cubicBezTo>
                  <a:cubicBezTo>
                    <a:pt x="145" y="70"/>
                    <a:pt x="145" y="70"/>
                    <a:pt x="145" y="70"/>
                  </a:cubicBezTo>
                  <a:cubicBezTo>
                    <a:pt x="145" y="70"/>
                    <a:pt x="145" y="70"/>
                    <a:pt x="145" y="70"/>
                  </a:cubicBezTo>
                  <a:cubicBezTo>
                    <a:pt x="148" y="70"/>
                    <a:pt x="148" y="70"/>
                    <a:pt x="148" y="70"/>
                  </a:cubicBezTo>
                  <a:cubicBezTo>
                    <a:pt x="150" y="69"/>
                    <a:pt x="150" y="69"/>
                    <a:pt x="150" y="69"/>
                  </a:cubicBezTo>
                  <a:cubicBezTo>
                    <a:pt x="153" y="70"/>
                    <a:pt x="153" y="70"/>
                    <a:pt x="153" y="70"/>
                  </a:cubicBezTo>
                  <a:cubicBezTo>
                    <a:pt x="152" y="71"/>
                    <a:pt x="152" y="71"/>
                    <a:pt x="152" y="71"/>
                  </a:cubicBezTo>
                  <a:cubicBezTo>
                    <a:pt x="153" y="71"/>
                    <a:pt x="153" y="71"/>
                    <a:pt x="153" y="71"/>
                  </a:cubicBezTo>
                  <a:cubicBezTo>
                    <a:pt x="154" y="72"/>
                    <a:pt x="154" y="72"/>
                    <a:pt x="154" y="72"/>
                  </a:cubicBezTo>
                  <a:cubicBezTo>
                    <a:pt x="156" y="73"/>
                    <a:pt x="156" y="73"/>
                    <a:pt x="156" y="73"/>
                  </a:cubicBezTo>
                  <a:cubicBezTo>
                    <a:pt x="156" y="74"/>
                    <a:pt x="156" y="74"/>
                    <a:pt x="156" y="74"/>
                  </a:cubicBezTo>
                  <a:cubicBezTo>
                    <a:pt x="155" y="74"/>
                    <a:pt x="155" y="74"/>
                    <a:pt x="155" y="74"/>
                  </a:cubicBezTo>
                  <a:cubicBezTo>
                    <a:pt x="156" y="74"/>
                    <a:pt x="156" y="74"/>
                    <a:pt x="156" y="74"/>
                  </a:cubicBezTo>
                  <a:cubicBezTo>
                    <a:pt x="157" y="74"/>
                    <a:pt x="157" y="74"/>
                    <a:pt x="157" y="74"/>
                  </a:cubicBezTo>
                  <a:cubicBezTo>
                    <a:pt x="158" y="74"/>
                    <a:pt x="158" y="74"/>
                    <a:pt x="158" y="74"/>
                  </a:cubicBezTo>
                  <a:cubicBezTo>
                    <a:pt x="157" y="75"/>
                    <a:pt x="157" y="75"/>
                    <a:pt x="157" y="75"/>
                  </a:cubicBezTo>
                  <a:cubicBezTo>
                    <a:pt x="156" y="76"/>
                    <a:pt x="156" y="76"/>
                    <a:pt x="156" y="76"/>
                  </a:cubicBezTo>
                  <a:cubicBezTo>
                    <a:pt x="156" y="77"/>
                    <a:pt x="156" y="77"/>
                    <a:pt x="156" y="77"/>
                  </a:cubicBezTo>
                  <a:cubicBezTo>
                    <a:pt x="158" y="76"/>
                    <a:pt x="158" y="76"/>
                    <a:pt x="158" y="76"/>
                  </a:cubicBezTo>
                  <a:cubicBezTo>
                    <a:pt x="158" y="75"/>
                    <a:pt x="158" y="75"/>
                    <a:pt x="158" y="75"/>
                  </a:cubicBezTo>
                  <a:cubicBezTo>
                    <a:pt x="159" y="74"/>
                    <a:pt x="159" y="74"/>
                    <a:pt x="159" y="74"/>
                  </a:cubicBezTo>
                  <a:cubicBezTo>
                    <a:pt x="160" y="75"/>
                    <a:pt x="160" y="75"/>
                    <a:pt x="160" y="75"/>
                  </a:cubicBezTo>
                  <a:cubicBezTo>
                    <a:pt x="161" y="74"/>
                    <a:pt x="161" y="74"/>
                    <a:pt x="161" y="74"/>
                  </a:cubicBezTo>
                  <a:cubicBezTo>
                    <a:pt x="162" y="74"/>
                    <a:pt x="162" y="74"/>
                    <a:pt x="162" y="74"/>
                  </a:cubicBezTo>
                  <a:cubicBezTo>
                    <a:pt x="162" y="75"/>
                    <a:pt x="162" y="75"/>
                    <a:pt x="162" y="75"/>
                  </a:cubicBezTo>
                  <a:cubicBezTo>
                    <a:pt x="163" y="77"/>
                    <a:pt x="163" y="77"/>
                    <a:pt x="163" y="77"/>
                  </a:cubicBezTo>
                  <a:cubicBezTo>
                    <a:pt x="164" y="79"/>
                    <a:pt x="164" y="79"/>
                    <a:pt x="164" y="79"/>
                  </a:cubicBezTo>
                  <a:cubicBezTo>
                    <a:pt x="163" y="79"/>
                    <a:pt x="163" y="79"/>
                    <a:pt x="163" y="79"/>
                  </a:cubicBezTo>
                  <a:cubicBezTo>
                    <a:pt x="164" y="81"/>
                    <a:pt x="164" y="81"/>
                    <a:pt x="164" y="81"/>
                  </a:cubicBezTo>
                  <a:cubicBezTo>
                    <a:pt x="164" y="82"/>
                    <a:pt x="164" y="82"/>
                    <a:pt x="164" y="82"/>
                  </a:cubicBezTo>
                  <a:cubicBezTo>
                    <a:pt x="164" y="82"/>
                    <a:pt x="164" y="82"/>
                    <a:pt x="164" y="82"/>
                  </a:cubicBezTo>
                  <a:cubicBezTo>
                    <a:pt x="164" y="83"/>
                    <a:pt x="164" y="83"/>
                    <a:pt x="164" y="83"/>
                  </a:cubicBezTo>
                  <a:cubicBezTo>
                    <a:pt x="164" y="84"/>
                    <a:pt x="164" y="84"/>
                    <a:pt x="164" y="84"/>
                  </a:cubicBezTo>
                  <a:cubicBezTo>
                    <a:pt x="164" y="84"/>
                    <a:pt x="164" y="84"/>
                    <a:pt x="164" y="84"/>
                  </a:cubicBezTo>
                  <a:cubicBezTo>
                    <a:pt x="163" y="85"/>
                    <a:pt x="163" y="85"/>
                    <a:pt x="163" y="85"/>
                  </a:cubicBezTo>
                  <a:cubicBezTo>
                    <a:pt x="162" y="86"/>
                    <a:pt x="162" y="86"/>
                    <a:pt x="162" y="86"/>
                  </a:cubicBezTo>
                  <a:cubicBezTo>
                    <a:pt x="161" y="86"/>
                    <a:pt x="161" y="86"/>
                    <a:pt x="161" y="86"/>
                  </a:cubicBezTo>
                  <a:cubicBezTo>
                    <a:pt x="159" y="86"/>
                    <a:pt x="159" y="86"/>
                    <a:pt x="159" y="86"/>
                  </a:cubicBezTo>
                  <a:cubicBezTo>
                    <a:pt x="158" y="86"/>
                    <a:pt x="158" y="86"/>
                    <a:pt x="158" y="86"/>
                  </a:cubicBezTo>
                  <a:cubicBezTo>
                    <a:pt x="155" y="87"/>
                    <a:pt x="155" y="87"/>
                    <a:pt x="155" y="87"/>
                  </a:cubicBezTo>
                  <a:cubicBezTo>
                    <a:pt x="154" y="87"/>
                    <a:pt x="154" y="87"/>
                    <a:pt x="154" y="87"/>
                  </a:cubicBezTo>
                  <a:cubicBezTo>
                    <a:pt x="152" y="88"/>
                    <a:pt x="152" y="88"/>
                    <a:pt x="152" y="88"/>
                  </a:cubicBezTo>
                  <a:cubicBezTo>
                    <a:pt x="151" y="88"/>
                    <a:pt x="151" y="88"/>
                    <a:pt x="151" y="88"/>
                  </a:cubicBezTo>
                  <a:cubicBezTo>
                    <a:pt x="150" y="89"/>
                    <a:pt x="150" y="89"/>
                    <a:pt x="150" y="89"/>
                  </a:cubicBezTo>
                  <a:cubicBezTo>
                    <a:pt x="149" y="89"/>
                    <a:pt x="149" y="89"/>
                    <a:pt x="149" y="89"/>
                  </a:cubicBezTo>
                  <a:cubicBezTo>
                    <a:pt x="148" y="89"/>
                    <a:pt x="148" y="89"/>
                    <a:pt x="148" y="89"/>
                  </a:cubicBezTo>
                  <a:cubicBezTo>
                    <a:pt x="148" y="89"/>
                    <a:pt x="148" y="89"/>
                    <a:pt x="148" y="89"/>
                  </a:cubicBezTo>
                  <a:cubicBezTo>
                    <a:pt x="147" y="89"/>
                    <a:pt x="147" y="89"/>
                    <a:pt x="147" y="89"/>
                  </a:cubicBezTo>
                  <a:cubicBezTo>
                    <a:pt x="146" y="89"/>
                    <a:pt x="146" y="89"/>
                    <a:pt x="146" y="89"/>
                  </a:cubicBezTo>
                  <a:cubicBezTo>
                    <a:pt x="145" y="90"/>
                    <a:pt x="145" y="90"/>
                    <a:pt x="145" y="90"/>
                  </a:cubicBezTo>
                  <a:cubicBezTo>
                    <a:pt x="144" y="91"/>
                    <a:pt x="144" y="91"/>
                    <a:pt x="144" y="91"/>
                  </a:cubicBezTo>
                  <a:cubicBezTo>
                    <a:pt x="144" y="91"/>
                    <a:pt x="144" y="91"/>
                    <a:pt x="144" y="91"/>
                  </a:cubicBezTo>
                  <a:cubicBezTo>
                    <a:pt x="144" y="92"/>
                    <a:pt x="144" y="92"/>
                    <a:pt x="144" y="92"/>
                  </a:cubicBezTo>
                  <a:cubicBezTo>
                    <a:pt x="142" y="92"/>
                    <a:pt x="142" y="92"/>
                    <a:pt x="142" y="92"/>
                  </a:cubicBezTo>
                  <a:cubicBezTo>
                    <a:pt x="141" y="93"/>
                    <a:pt x="141" y="93"/>
                    <a:pt x="141" y="93"/>
                  </a:cubicBezTo>
                  <a:cubicBezTo>
                    <a:pt x="140" y="93"/>
                    <a:pt x="140" y="93"/>
                    <a:pt x="140" y="93"/>
                  </a:cubicBezTo>
                  <a:cubicBezTo>
                    <a:pt x="139" y="92"/>
                    <a:pt x="139" y="92"/>
                    <a:pt x="139" y="92"/>
                  </a:cubicBezTo>
                  <a:cubicBezTo>
                    <a:pt x="139" y="93"/>
                    <a:pt x="139" y="93"/>
                    <a:pt x="139" y="93"/>
                  </a:cubicBezTo>
                  <a:cubicBezTo>
                    <a:pt x="139" y="94"/>
                    <a:pt x="139" y="94"/>
                    <a:pt x="139" y="94"/>
                  </a:cubicBezTo>
                  <a:cubicBezTo>
                    <a:pt x="138" y="94"/>
                    <a:pt x="138" y="94"/>
                    <a:pt x="138" y="94"/>
                  </a:cubicBezTo>
                  <a:cubicBezTo>
                    <a:pt x="137" y="95"/>
                    <a:pt x="137" y="95"/>
                    <a:pt x="137" y="95"/>
                  </a:cubicBezTo>
                  <a:cubicBezTo>
                    <a:pt x="136" y="96"/>
                    <a:pt x="136" y="96"/>
                    <a:pt x="136" y="96"/>
                  </a:cubicBezTo>
                  <a:cubicBezTo>
                    <a:pt x="135" y="97"/>
                    <a:pt x="135" y="97"/>
                    <a:pt x="135" y="97"/>
                  </a:cubicBezTo>
                  <a:cubicBezTo>
                    <a:pt x="136" y="97"/>
                    <a:pt x="136" y="97"/>
                    <a:pt x="136" y="97"/>
                  </a:cubicBezTo>
                  <a:cubicBezTo>
                    <a:pt x="134" y="99"/>
                    <a:pt x="134" y="99"/>
                    <a:pt x="134" y="99"/>
                  </a:cubicBezTo>
                  <a:cubicBezTo>
                    <a:pt x="134" y="99"/>
                    <a:pt x="134" y="99"/>
                    <a:pt x="134" y="99"/>
                  </a:cubicBezTo>
                  <a:cubicBezTo>
                    <a:pt x="132" y="99"/>
                    <a:pt x="132" y="99"/>
                    <a:pt x="132" y="99"/>
                  </a:cubicBezTo>
                  <a:cubicBezTo>
                    <a:pt x="131" y="100"/>
                    <a:pt x="131" y="100"/>
                    <a:pt x="131" y="100"/>
                  </a:cubicBezTo>
                  <a:cubicBezTo>
                    <a:pt x="130" y="100"/>
                    <a:pt x="130" y="100"/>
                    <a:pt x="130" y="100"/>
                  </a:cubicBezTo>
                  <a:cubicBezTo>
                    <a:pt x="130" y="99"/>
                    <a:pt x="130" y="99"/>
                    <a:pt x="130" y="99"/>
                  </a:cubicBezTo>
                  <a:cubicBezTo>
                    <a:pt x="130" y="99"/>
                    <a:pt x="130" y="99"/>
                    <a:pt x="130" y="99"/>
                  </a:cubicBezTo>
                  <a:cubicBezTo>
                    <a:pt x="130" y="98"/>
                    <a:pt x="130" y="98"/>
                    <a:pt x="130" y="98"/>
                  </a:cubicBezTo>
                  <a:cubicBezTo>
                    <a:pt x="130" y="97"/>
                    <a:pt x="130" y="97"/>
                    <a:pt x="130" y="97"/>
                  </a:cubicBezTo>
                  <a:cubicBezTo>
                    <a:pt x="129" y="98"/>
                    <a:pt x="129" y="98"/>
                    <a:pt x="129" y="98"/>
                  </a:cubicBezTo>
                  <a:cubicBezTo>
                    <a:pt x="129" y="98"/>
                    <a:pt x="129" y="98"/>
                    <a:pt x="129" y="98"/>
                  </a:cubicBezTo>
                  <a:cubicBezTo>
                    <a:pt x="129" y="98"/>
                    <a:pt x="129" y="98"/>
                    <a:pt x="129" y="98"/>
                  </a:cubicBezTo>
                  <a:cubicBezTo>
                    <a:pt x="127" y="100"/>
                    <a:pt x="127" y="100"/>
                    <a:pt x="127" y="100"/>
                  </a:cubicBezTo>
                  <a:cubicBezTo>
                    <a:pt x="126" y="100"/>
                    <a:pt x="126" y="100"/>
                    <a:pt x="126" y="100"/>
                  </a:cubicBezTo>
                  <a:cubicBezTo>
                    <a:pt x="125" y="100"/>
                    <a:pt x="125" y="100"/>
                    <a:pt x="125" y="100"/>
                  </a:cubicBezTo>
                  <a:cubicBezTo>
                    <a:pt x="125" y="100"/>
                    <a:pt x="125" y="100"/>
                    <a:pt x="125" y="100"/>
                  </a:cubicBezTo>
                  <a:cubicBezTo>
                    <a:pt x="124" y="100"/>
                    <a:pt x="124" y="100"/>
                    <a:pt x="124" y="100"/>
                  </a:cubicBezTo>
                  <a:cubicBezTo>
                    <a:pt x="123" y="100"/>
                    <a:pt x="123" y="100"/>
                    <a:pt x="123" y="100"/>
                  </a:cubicBezTo>
                  <a:cubicBezTo>
                    <a:pt x="123" y="100"/>
                    <a:pt x="123" y="100"/>
                    <a:pt x="123" y="100"/>
                  </a:cubicBezTo>
                  <a:cubicBezTo>
                    <a:pt x="123" y="100"/>
                    <a:pt x="123" y="100"/>
                    <a:pt x="123" y="100"/>
                  </a:cubicBezTo>
                  <a:close/>
                  <a:moveTo>
                    <a:pt x="236" y="88"/>
                  </a:moveTo>
                  <a:cubicBezTo>
                    <a:pt x="236" y="88"/>
                    <a:pt x="236" y="88"/>
                    <a:pt x="236" y="88"/>
                  </a:cubicBezTo>
                  <a:cubicBezTo>
                    <a:pt x="236" y="89"/>
                    <a:pt x="236" y="89"/>
                    <a:pt x="236" y="89"/>
                  </a:cubicBezTo>
                  <a:cubicBezTo>
                    <a:pt x="236" y="89"/>
                    <a:pt x="236" y="89"/>
                    <a:pt x="236" y="89"/>
                  </a:cubicBezTo>
                  <a:cubicBezTo>
                    <a:pt x="236" y="90"/>
                    <a:pt x="236" y="90"/>
                    <a:pt x="236" y="90"/>
                  </a:cubicBezTo>
                  <a:cubicBezTo>
                    <a:pt x="235" y="89"/>
                    <a:pt x="235" y="89"/>
                    <a:pt x="235" y="89"/>
                  </a:cubicBezTo>
                  <a:cubicBezTo>
                    <a:pt x="235" y="88"/>
                    <a:pt x="235" y="88"/>
                    <a:pt x="235" y="88"/>
                  </a:cubicBezTo>
                  <a:cubicBezTo>
                    <a:pt x="236" y="88"/>
                    <a:pt x="236" y="88"/>
                    <a:pt x="236" y="88"/>
                  </a:cubicBezTo>
                  <a:close/>
                  <a:moveTo>
                    <a:pt x="227" y="88"/>
                  </a:moveTo>
                  <a:cubicBezTo>
                    <a:pt x="227" y="87"/>
                    <a:pt x="227" y="87"/>
                    <a:pt x="227" y="87"/>
                  </a:cubicBezTo>
                  <a:cubicBezTo>
                    <a:pt x="229" y="87"/>
                    <a:pt x="229" y="87"/>
                    <a:pt x="229" y="87"/>
                  </a:cubicBezTo>
                  <a:cubicBezTo>
                    <a:pt x="229" y="87"/>
                    <a:pt x="229" y="87"/>
                    <a:pt x="229" y="87"/>
                  </a:cubicBezTo>
                  <a:cubicBezTo>
                    <a:pt x="229" y="88"/>
                    <a:pt x="229" y="88"/>
                    <a:pt x="229" y="88"/>
                  </a:cubicBezTo>
                  <a:cubicBezTo>
                    <a:pt x="228" y="88"/>
                    <a:pt x="228" y="88"/>
                    <a:pt x="228" y="88"/>
                  </a:cubicBezTo>
                  <a:cubicBezTo>
                    <a:pt x="228" y="88"/>
                    <a:pt x="228" y="88"/>
                    <a:pt x="228" y="88"/>
                  </a:cubicBezTo>
                  <a:cubicBezTo>
                    <a:pt x="227" y="88"/>
                    <a:pt x="227" y="88"/>
                    <a:pt x="227" y="88"/>
                  </a:cubicBezTo>
                  <a:close/>
                  <a:moveTo>
                    <a:pt x="218" y="92"/>
                  </a:moveTo>
                  <a:cubicBezTo>
                    <a:pt x="219" y="93"/>
                    <a:pt x="219" y="93"/>
                    <a:pt x="219" y="93"/>
                  </a:cubicBezTo>
                  <a:cubicBezTo>
                    <a:pt x="220" y="93"/>
                    <a:pt x="220" y="93"/>
                    <a:pt x="220" y="93"/>
                  </a:cubicBezTo>
                  <a:cubicBezTo>
                    <a:pt x="221" y="94"/>
                    <a:pt x="221" y="94"/>
                    <a:pt x="221" y="94"/>
                  </a:cubicBezTo>
                  <a:cubicBezTo>
                    <a:pt x="221" y="94"/>
                    <a:pt x="221" y="94"/>
                    <a:pt x="221" y="94"/>
                  </a:cubicBezTo>
                  <a:cubicBezTo>
                    <a:pt x="222" y="94"/>
                    <a:pt x="222" y="94"/>
                    <a:pt x="222" y="94"/>
                  </a:cubicBezTo>
                  <a:cubicBezTo>
                    <a:pt x="223" y="93"/>
                    <a:pt x="223" y="93"/>
                    <a:pt x="223" y="93"/>
                  </a:cubicBezTo>
                  <a:cubicBezTo>
                    <a:pt x="224" y="94"/>
                    <a:pt x="224" y="94"/>
                    <a:pt x="224" y="94"/>
                  </a:cubicBezTo>
                  <a:cubicBezTo>
                    <a:pt x="225" y="93"/>
                    <a:pt x="225" y="93"/>
                    <a:pt x="225" y="93"/>
                  </a:cubicBezTo>
                  <a:cubicBezTo>
                    <a:pt x="225" y="93"/>
                    <a:pt x="225" y="93"/>
                    <a:pt x="225" y="93"/>
                  </a:cubicBezTo>
                  <a:cubicBezTo>
                    <a:pt x="226" y="93"/>
                    <a:pt x="226" y="93"/>
                    <a:pt x="226" y="93"/>
                  </a:cubicBezTo>
                  <a:cubicBezTo>
                    <a:pt x="226" y="92"/>
                    <a:pt x="226" y="92"/>
                    <a:pt x="226" y="92"/>
                  </a:cubicBezTo>
                  <a:cubicBezTo>
                    <a:pt x="225" y="92"/>
                    <a:pt x="225" y="92"/>
                    <a:pt x="225" y="92"/>
                  </a:cubicBezTo>
                  <a:cubicBezTo>
                    <a:pt x="224" y="92"/>
                    <a:pt x="224" y="92"/>
                    <a:pt x="224" y="92"/>
                  </a:cubicBezTo>
                  <a:cubicBezTo>
                    <a:pt x="223" y="92"/>
                    <a:pt x="223" y="92"/>
                    <a:pt x="223" y="92"/>
                  </a:cubicBezTo>
                  <a:cubicBezTo>
                    <a:pt x="223" y="92"/>
                    <a:pt x="223" y="92"/>
                    <a:pt x="223" y="92"/>
                  </a:cubicBezTo>
                  <a:cubicBezTo>
                    <a:pt x="222" y="92"/>
                    <a:pt x="222" y="92"/>
                    <a:pt x="222" y="92"/>
                  </a:cubicBezTo>
                  <a:cubicBezTo>
                    <a:pt x="221" y="92"/>
                    <a:pt x="221" y="92"/>
                    <a:pt x="221" y="92"/>
                  </a:cubicBezTo>
                  <a:cubicBezTo>
                    <a:pt x="220" y="92"/>
                    <a:pt x="220" y="92"/>
                    <a:pt x="220" y="92"/>
                  </a:cubicBezTo>
                  <a:cubicBezTo>
                    <a:pt x="219" y="92"/>
                    <a:pt x="219" y="92"/>
                    <a:pt x="219" y="92"/>
                  </a:cubicBezTo>
                  <a:cubicBezTo>
                    <a:pt x="218" y="92"/>
                    <a:pt x="218" y="92"/>
                    <a:pt x="218" y="92"/>
                  </a:cubicBezTo>
                  <a:close/>
                  <a:moveTo>
                    <a:pt x="214" y="120"/>
                  </a:moveTo>
                  <a:cubicBezTo>
                    <a:pt x="213" y="120"/>
                    <a:pt x="213" y="120"/>
                    <a:pt x="213" y="120"/>
                  </a:cubicBezTo>
                  <a:cubicBezTo>
                    <a:pt x="213" y="120"/>
                    <a:pt x="213" y="120"/>
                    <a:pt x="213" y="120"/>
                  </a:cubicBezTo>
                  <a:cubicBezTo>
                    <a:pt x="214" y="120"/>
                    <a:pt x="214" y="120"/>
                    <a:pt x="214" y="120"/>
                  </a:cubicBezTo>
                  <a:cubicBezTo>
                    <a:pt x="214" y="120"/>
                    <a:pt x="214" y="120"/>
                    <a:pt x="214" y="120"/>
                  </a:cubicBezTo>
                  <a:cubicBezTo>
                    <a:pt x="214" y="120"/>
                    <a:pt x="214" y="120"/>
                    <a:pt x="214" y="120"/>
                  </a:cubicBezTo>
                  <a:close/>
                  <a:moveTo>
                    <a:pt x="208" y="120"/>
                  </a:moveTo>
                  <a:cubicBezTo>
                    <a:pt x="208" y="119"/>
                    <a:pt x="208" y="119"/>
                    <a:pt x="208" y="119"/>
                  </a:cubicBezTo>
                  <a:cubicBezTo>
                    <a:pt x="208" y="118"/>
                    <a:pt x="208" y="118"/>
                    <a:pt x="208" y="118"/>
                  </a:cubicBezTo>
                  <a:cubicBezTo>
                    <a:pt x="207" y="118"/>
                    <a:pt x="207" y="118"/>
                    <a:pt x="207" y="118"/>
                  </a:cubicBezTo>
                  <a:cubicBezTo>
                    <a:pt x="207" y="118"/>
                    <a:pt x="207" y="118"/>
                    <a:pt x="207" y="118"/>
                  </a:cubicBezTo>
                  <a:cubicBezTo>
                    <a:pt x="207" y="118"/>
                    <a:pt x="207" y="118"/>
                    <a:pt x="207" y="118"/>
                  </a:cubicBezTo>
                  <a:cubicBezTo>
                    <a:pt x="207" y="117"/>
                    <a:pt x="207" y="117"/>
                    <a:pt x="207" y="117"/>
                  </a:cubicBezTo>
                  <a:cubicBezTo>
                    <a:pt x="207" y="116"/>
                    <a:pt x="207" y="116"/>
                    <a:pt x="207" y="116"/>
                  </a:cubicBezTo>
                  <a:cubicBezTo>
                    <a:pt x="206" y="116"/>
                    <a:pt x="206" y="116"/>
                    <a:pt x="206" y="116"/>
                  </a:cubicBezTo>
                  <a:cubicBezTo>
                    <a:pt x="207" y="115"/>
                    <a:pt x="207" y="115"/>
                    <a:pt x="207" y="115"/>
                  </a:cubicBezTo>
                  <a:cubicBezTo>
                    <a:pt x="206" y="114"/>
                    <a:pt x="206" y="114"/>
                    <a:pt x="206" y="114"/>
                  </a:cubicBezTo>
                  <a:cubicBezTo>
                    <a:pt x="207" y="113"/>
                    <a:pt x="207" y="113"/>
                    <a:pt x="207" y="113"/>
                  </a:cubicBezTo>
                  <a:cubicBezTo>
                    <a:pt x="206" y="113"/>
                    <a:pt x="206" y="113"/>
                    <a:pt x="206" y="113"/>
                  </a:cubicBezTo>
                  <a:cubicBezTo>
                    <a:pt x="206" y="112"/>
                    <a:pt x="206" y="112"/>
                    <a:pt x="206" y="112"/>
                  </a:cubicBezTo>
                  <a:cubicBezTo>
                    <a:pt x="206" y="112"/>
                    <a:pt x="206" y="112"/>
                    <a:pt x="206" y="112"/>
                  </a:cubicBezTo>
                  <a:cubicBezTo>
                    <a:pt x="205" y="111"/>
                    <a:pt x="205" y="111"/>
                    <a:pt x="205" y="111"/>
                  </a:cubicBezTo>
                  <a:cubicBezTo>
                    <a:pt x="205" y="110"/>
                    <a:pt x="205" y="110"/>
                    <a:pt x="205" y="110"/>
                  </a:cubicBezTo>
                  <a:cubicBezTo>
                    <a:pt x="204" y="109"/>
                    <a:pt x="204" y="109"/>
                    <a:pt x="204" y="109"/>
                  </a:cubicBezTo>
                  <a:cubicBezTo>
                    <a:pt x="204" y="109"/>
                    <a:pt x="204" y="109"/>
                    <a:pt x="204" y="109"/>
                  </a:cubicBezTo>
                  <a:cubicBezTo>
                    <a:pt x="204" y="108"/>
                    <a:pt x="204" y="108"/>
                    <a:pt x="204" y="108"/>
                  </a:cubicBezTo>
                  <a:cubicBezTo>
                    <a:pt x="204" y="107"/>
                    <a:pt x="204" y="107"/>
                    <a:pt x="204" y="107"/>
                  </a:cubicBezTo>
                  <a:cubicBezTo>
                    <a:pt x="203" y="107"/>
                    <a:pt x="203" y="107"/>
                    <a:pt x="203" y="107"/>
                  </a:cubicBezTo>
                  <a:cubicBezTo>
                    <a:pt x="203" y="107"/>
                    <a:pt x="203" y="107"/>
                    <a:pt x="203" y="107"/>
                  </a:cubicBezTo>
                  <a:cubicBezTo>
                    <a:pt x="202" y="107"/>
                    <a:pt x="202" y="107"/>
                    <a:pt x="202" y="107"/>
                  </a:cubicBezTo>
                  <a:cubicBezTo>
                    <a:pt x="202" y="107"/>
                    <a:pt x="202" y="107"/>
                    <a:pt x="202" y="107"/>
                  </a:cubicBezTo>
                  <a:cubicBezTo>
                    <a:pt x="201" y="107"/>
                    <a:pt x="201" y="107"/>
                    <a:pt x="201" y="107"/>
                  </a:cubicBezTo>
                  <a:cubicBezTo>
                    <a:pt x="201" y="106"/>
                    <a:pt x="201" y="106"/>
                    <a:pt x="201" y="106"/>
                  </a:cubicBezTo>
                  <a:cubicBezTo>
                    <a:pt x="202" y="106"/>
                    <a:pt x="202" y="106"/>
                    <a:pt x="202" y="106"/>
                  </a:cubicBezTo>
                  <a:cubicBezTo>
                    <a:pt x="202" y="104"/>
                    <a:pt x="202" y="104"/>
                    <a:pt x="202" y="104"/>
                  </a:cubicBezTo>
                  <a:cubicBezTo>
                    <a:pt x="202" y="104"/>
                    <a:pt x="202" y="104"/>
                    <a:pt x="202" y="104"/>
                  </a:cubicBezTo>
                  <a:cubicBezTo>
                    <a:pt x="202" y="103"/>
                    <a:pt x="202" y="103"/>
                    <a:pt x="202" y="103"/>
                  </a:cubicBezTo>
                  <a:cubicBezTo>
                    <a:pt x="202" y="102"/>
                    <a:pt x="202" y="102"/>
                    <a:pt x="202" y="102"/>
                  </a:cubicBezTo>
                  <a:cubicBezTo>
                    <a:pt x="202" y="102"/>
                    <a:pt x="202" y="102"/>
                    <a:pt x="202" y="102"/>
                  </a:cubicBezTo>
                  <a:cubicBezTo>
                    <a:pt x="203" y="100"/>
                    <a:pt x="203" y="100"/>
                    <a:pt x="203" y="100"/>
                  </a:cubicBezTo>
                  <a:cubicBezTo>
                    <a:pt x="204" y="100"/>
                    <a:pt x="204" y="100"/>
                    <a:pt x="204" y="100"/>
                  </a:cubicBezTo>
                  <a:cubicBezTo>
                    <a:pt x="204" y="100"/>
                    <a:pt x="204" y="100"/>
                    <a:pt x="204" y="100"/>
                  </a:cubicBezTo>
                  <a:cubicBezTo>
                    <a:pt x="204" y="99"/>
                    <a:pt x="204" y="99"/>
                    <a:pt x="204" y="99"/>
                  </a:cubicBezTo>
                  <a:cubicBezTo>
                    <a:pt x="205" y="100"/>
                    <a:pt x="205" y="100"/>
                    <a:pt x="205" y="100"/>
                  </a:cubicBezTo>
                  <a:cubicBezTo>
                    <a:pt x="206" y="99"/>
                    <a:pt x="206" y="99"/>
                    <a:pt x="206" y="99"/>
                  </a:cubicBezTo>
                  <a:cubicBezTo>
                    <a:pt x="207" y="100"/>
                    <a:pt x="207" y="100"/>
                    <a:pt x="207" y="100"/>
                  </a:cubicBezTo>
                  <a:cubicBezTo>
                    <a:pt x="207" y="100"/>
                    <a:pt x="207" y="100"/>
                    <a:pt x="207" y="100"/>
                  </a:cubicBezTo>
                  <a:cubicBezTo>
                    <a:pt x="207" y="100"/>
                    <a:pt x="207" y="100"/>
                    <a:pt x="207" y="100"/>
                  </a:cubicBezTo>
                  <a:cubicBezTo>
                    <a:pt x="206" y="101"/>
                    <a:pt x="206" y="101"/>
                    <a:pt x="206" y="101"/>
                  </a:cubicBezTo>
                  <a:cubicBezTo>
                    <a:pt x="206" y="101"/>
                    <a:pt x="206" y="101"/>
                    <a:pt x="206" y="101"/>
                  </a:cubicBezTo>
                  <a:cubicBezTo>
                    <a:pt x="207" y="101"/>
                    <a:pt x="207" y="101"/>
                    <a:pt x="207" y="101"/>
                  </a:cubicBezTo>
                  <a:cubicBezTo>
                    <a:pt x="207" y="102"/>
                    <a:pt x="207" y="102"/>
                    <a:pt x="207" y="102"/>
                  </a:cubicBezTo>
                  <a:cubicBezTo>
                    <a:pt x="207" y="102"/>
                    <a:pt x="207" y="102"/>
                    <a:pt x="207" y="102"/>
                  </a:cubicBezTo>
                  <a:cubicBezTo>
                    <a:pt x="208" y="103"/>
                    <a:pt x="208" y="103"/>
                    <a:pt x="208" y="103"/>
                  </a:cubicBezTo>
                  <a:cubicBezTo>
                    <a:pt x="208" y="104"/>
                    <a:pt x="208" y="104"/>
                    <a:pt x="208" y="104"/>
                  </a:cubicBezTo>
                  <a:cubicBezTo>
                    <a:pt x="209" y="105"/>
                    <a:pt x="209" y="105"/>
                    <a:pt x="209" y="105"/>
                  </a:cubicBezTo>
                  <a:cubicBezTo>
                    <a:pt x="210" y="105"/>
                    <a:pt x="210" y="105"/>
                    <a:pt x="210" y="105"/>
                  </a:cubicBezTo>
                  <a:cubicBezTo>
                    <a:pt x="210" y="104"/>
                    <a:pt x="210" y="104"/>
                    <a:pt x="210" y="104"/>
                  </a:cubicBezTo>
                  <a:cubicBezTo>
                    <a:pt x="210" y="104"/>
                    <a:pt x="210" y="104"/>
                    <a:pt x="210" y="104"/>
                  </a:cubicBezTo>
                  <a:cubicBezTo>
                    <a:pt x="210" y="104"/>
                    <a:pt x="210" y="104"/>
                    <a:pt x="210" y="104"/>
                  </a:cubicBezTo>
                  <a:cubicBezTo>
                    <a:pt x="211" y="103"/>
                    <a:pt x="211" y="103"/>
                    <a:pt x="211" y="103"/>
                  </a:cubicBezTo>
                  <a:cubicBezTo>
                    <a:pt x="211" y="102"/>
                    <a:pt x="211" y="102"/>
                    <a:pt x="211" y="102"/>
                  </a:cubicBezTo>
                  <a:cubicBezTo>
                    <a:pt x="211" y="102"/>
                    <a:pt x="211" y="102"/>
                    <a:pt x="211" y="102"/>
                  </a:cubicBezTo>
                  <a:cubicBezTo>
                    <a:pt x="211" y="101"/>
                    <a:pt x="211" y="101"/>
                    <a:pt x="211" y="101"/>
                  </a:cubicBezTo>
                  <a:cubicBezTo>
                    <a:pt x="211" y="100"/>
                    <a:pt x="211" y="100"/>
                    <a:pt x="211" y="100"/>
                  </a:cubicBezTo>
                  <a:cubicBezTo>
                    <a:pt x="211" y="100"/>
                    <a:pt x="211" y="100"/>
                    <a:pt x="211" y="100"/>
                  </a:cubicBezTo>
                  <a:cubicBezTo>
                    <a:pt x="212" y="100"/>
                    <a:pt x="212" y="100"/>
                    <a:pt x="212" y="100"/>
                  </a:cubicBezTo>
                  <a:cubicBezTo>
                    <a:pt x="213" y="100"/>
                    <a:pt x="213" y="100"/>
                    <a:pt x="213" y="100"/>
                  </a:cubicBezTo>
                  <a:cubicBezTo>
                    <a:pt x="213" y="101"/>
                    <a:pt x="213" y="101"/>
                    <a:pt x="213" y="101"/>
                  </a:cubicBezTo>
                  <a:cubicBezTo>
                    <a:pt x="214" y="101"/>
                    <a:pt x="214" y="101"/>
                    <a:pt x="214" y="101"/>
                  </a:cubicBezTo>
                  <a:cubicBezTo>
                    <a:pt x="214" y="100"/>
                    <a:pt x="214" y="100"/>
                    <a:pt x="214" y="100"/>
                  </a:cubicBezTo>
                  <a:cubicBezTo>
                    <a:pt x="213" y="99"/>
                    <a:pt x="213" y="99"/>
                    <a:pt x="213" y="99"/>
                  </a:cubicBezTo>
                  <a:cubicBezTo>
                    <a:pt x="213" y="99"/>
                    <a:pt x="213" y="99"/>
                    <a:pt x="213" y="99"/>
                  </a:cubicBezTo>
                  <a:cubicBezTo>
                    <a:pt x="213" y="99"/>
                    <a:pt x="213" y="99"/>
                    <a:pt x="213" y="99"/>
                  </a:cubicBezTo>
                  <a:cubicBezTo>
                    <a:pt x="212" y="99"/>
                    <a:pt x="212" y="99"/>
                    <a:pt x="212" y="99"/>
                  </a:cubicBezTo>
                  <a:cubicBezTo>
                    <a:pt x="211" y="99"/>
                    <a:pt x="211" y="99"/>
                    <a:pt x="211" y="99"/>
                  </a:cubicBezTo>
                  <a:cubicBezTo>
                    <a:pt x="210" y="98"/>
                    <a:pt x="210" y="98"/>
                    <a:pt x="210" y="98"/>
                  </a:cubicBezTo>
                  <a:cubicBezTo>
                    <a:pt x="210" y="98"/>
                    <a:pt x="210" y="98"/>
                    <a:pt x="210" y="98"/>
                  </a:cubicBezTo>
                  <a:cubicBezTo>
                    <a:pt x="210" y="97"/>
                    <a:pt x="210" y="97"/>
                    <a:pt x="210" y="97"/>
                  </a:cubicBezTo>
                  <a:cubicBezTo>
                    <a:pt x="210" y="96"/>
                    <a:pt x="210" y="96"/>
                    <a:pt x="210" y="96"/>
                  </a:cubicBezTo>
                  <a:cubicBezTo>
                    <a:pt x="210" y="96"/>
                    <a:pt x="210" y="96"/>
                    <a:pt x="210" y="96"/>
                  </a:cubicBezTo>
                  <a:cubicBezTo>
                    <a:pt x="211" y="96"/>
                    <a:pt x="211" y="96"/>
                    <a:pt x="211" y="96"/>
                  </a:cubicBezTo>
                  <a:cubicBezTo>
                    <a:pt x="211" y="95"/>
                    <a:pt x="211" y="95"/>
                    <a:pt x="211" y="95"/>
                  </a:cubicBezTo>
                  <a:cubicBezTo>
                    <a:pt x="212" y="96"/>
                    <a:pt x="212" y="96"/>
                    <a:pt x="212" y="96"/>
                  </a:cubicBezTo>
                  <a:cubicBezTo>
                    <a:pt x="212" y="96"/>
                    <a:pt x="212" y="96"/>
                    <a:pt x="212" y="96"/>
                  </a:cubicBezTo>
                  <a:cubicBezTo>
                    <a:pt x="213" y="98"/>
                    <a:pt x="213" y="98"/>
                    <a:pt x="213" y="98"/>
                  </a:cubicBezTo>
                  <a:cubicBezTo>
                    <a:pt x="213" y="98"/>
                    <a:pt x="213" y="98"/>
                    <a:pt x="213" y="98"/>
                  </a:cubicBezTo>
                  <a:cubicBezTo>
                    <a:pt x="213" y="97"/>
                    <a:pt x="213" y="97"/>
                    <a:pt x="213" y="97"/>
                  </a:cubicBezTo>
                  <a:cubicBezTo>
                    <a:pt x="213" y="97"/>
                    <a:pt x="213" y="97"/>
                    <a:pt x="213" y="97"/>
                  </a:cubicBezTo>
                  <a:cubicBezTo>
                    <a:pt x="213" y="96"/>
                    <a:pt x="213" y="96"/>
                    <a:pt x="213" y="96"/>
                  </a:cubicBezTo>
                  <a:cubicBezTo>
                    <a:pt x="213" y="95"/>
                    <a:pt x="213" y="95"/>
                    <a:pt x="213" y="95"/>
                  </a:cubicBezTo>
                  <a:cubicBezTo>
                    <a:pt x="212" y="95"/>
                    <a:pt x="212" y="95"/>
                    <a:pt x="212" y="95"/>
                  </a:cubicBezTo>
                  <a:cubicBezTo>
                    <a:pt x="212" y="94"/>
                    <a:pt x="212" y="94"/>
                    <a:pt x="212" y="94"/>
                  </a:cubicBezTo>
                  <a:cubicBezTo>
                    <a:pt x="213" y="94"/>
                    <a:pt x="213" y="94"/>
                    <a:pt x="213" y="94"/>
                  </a:cubicBezTo>
                  <a:cubicBezTo>
                    <a:pt x="213" y="93"/>
                    <a:pt x="213" y="93"/>
                    <a:pt x="213" y="93"/>
                  </a:cubicBezTo>
                  <a:cubicBezTo>
                    <a:pt x="214" y="93"/>
                    <a:pt x="214" y="93"/>
                    <a:pt x="214" y="93"/>
                  </a:cubicBezTo>
                  <a:cubicBezTo>
                    <a:pt x="214" y="93"/>
                    <a:pt x="214" y="93"/>
                    <a:pt x="214" y="93"/>
                  </a:cubicBezTo>
                  <a:cubicBezTo>
                    <a:pt x="215" y="93"/>
                    <a:pt x="215" y="93"/>
                    <a:pt x="215" y="93"/>
                  </a:cubicBezTo>
                  <a:cubicBezTo>
                    <a:pt x="215" y="94"/>
                    <a:pt x="215" y="94"/>
                    <a:pt x="215" y="94"/>
                  </a:cubicBezTo>
                  <a:cubicBezTo>
                    <a:pt x="216" y="94"/>
                    <a:pt x="216" y="94"/>
                    <a:pt x="216" y="94"/>
                  </a:cubicBezTo>
                  <a:cubicBezTo>
                    <a:pt x="217" y="93"/>
                    <a:pt x="217" y="93"/>
                    <a:pt x="217" y="93"/>
                  </a:cubicBezTo>
                  <a:cubicBezTo>
                    <a:pt x="216" y="93"/>
                    <a:pt x="216" y="93"/>
                    <a:pt x="216" y="93"/>
                  </a:cubicBezTo>
                  <a:cubicBezTo>
                    <a:pt x="215" y="93"/>
                    <a:pt x="215" y="93"/>
                    <a:pt x="215" y="93"/>
                  </a:cubicBezTo>
                  <a:cubicBezTo>
                    <a:pt x="216" y="92"/>
                    <a:pt x="216" y="92"/>
                    <a:pt x="216" y="92"/>
                  </a:cubicBezTo>
                  <a:cubicBezTo>
                    <a:pt x="217" y="92"/>
                    <a:pt x="217" y="92"/>
                    <a:pt x="217" y="92"/>
                  </a:cubicBezTo>
                  <a:cubicBezTo>
                    <a:pt x="218" y="92"/>
                    <a:pt x="218" y="92"/>
                    <a:pt x="218" y="92"/>
                  </a:cubicBezTo>
                  <a:cubicBezTo>
                    <a:pt x="218" y="93"/>
                    <a:pt x="218" y="93"/>
                    <a:pt x="218" y="93"/>
                  </a:cubicBezTo>
                  <a:cubicBezTo>
                    <a:pt x="218" y="93"/>
                    <a:pt x="218" y="93"/>
                    <a:pt x="218" y="93"/>
                  </a:cubicBezTo>
                  <a:cubicBezTo>
                    <a:pt x="218" y="93"/>
                    <a:pt x="218" y="93"/>
                    <a:pt x="218" y="93"/>
                  </a:cubicBezTo>
                  <a:cubicBezTo>
                    <a:pt x="218" y="94"/>
                    <a:pt x="218" y="94"/>
                    <a:pt x="218" y="94"/>
                  </a:cubicBezTo>
                  <a:cubicBezTo>
                    <a:pt x="219" y="95"/>
                    <a:pt x="219" y="95"/>
                    <a:pt x="219" y="95"/>
                  </a:cubicBezTo>
                  <a:cubicBezTo>
                    <a:pt x="219" y="94"/>
                    <a:pt x="219" y="94"/>
                    <a:pt x="219" y="94"/>
                  </a:cubicBezTo>
                  <a:cubicBezTo>
                    <a:pt x="220" y="95"/>
                    <a:pt x="220" y="95"/>
                    <a:pt x="220" y="95"/>
                  </a:cubicBezTo>
                  <a:cubicBezTo>
                    <a:pt x="221" y="95"/>
                    <a:pt x="221" y="95"/>
                    <a:pt x="221" y="95"/>
                  </a:cubicBezTo>
                  <a:cubicBezTo>
                    <a:pt x="222" y="94"/>
                    <a:pt x="222" y="94"/>
                    <a:pt x="222" y="94"/>
                  </a:cubicBezTo>
                  <a:cubicBezTo>
                    <a:pt x="223" y="94"/>
                    <a:pt x="223" y="94"/>
                    <a:pt x="223" y="94"/>
                  </a:cubicBezTo>
                  <a:cubicBezTo>
                    <a:pt x="225" y="94"/>
                    <a:pt x="225" y="94"/>
                    <a:pt x="225" y="94"/>
                  </a:cubicBezTo>
                  <a:cubicBezTo>
                    <a:pt x="225" y="95"/>
                    <a:pt x="225" y="95"/>
                    <a:pt x="225" y="95"/>
                  </a:cubicBezTo>
                  <a:cubicBezTo>
                    <a:pt x="226" y="95"/>
                    <a:pt x="226" y="95"/>
                    <a:pt x="226" y="95"/>
                  </a:cubicBezTo>
                  <a:cubicBezTo>
                    <a:pt x="226" y="95"/>
                    <a:pt x="226" y="95"/>
                    <a:pt x="226" y="95"/>
                  </a:cubicBezTo>
                  <a:cubicBezTo>
                    <a:pt x="226" y="96"/>
                    <a:pt x="226" y="96"/>
                    <a:pt x="226" y="96"/>
                  </a:cubicBezTo>
                  <a:cubicBezTo>
                    <a:pt x="226" y="96"/>
                    <a:pt x="226" y="96"/>
                    <a:pt x="226" y="96"/>
                  </a:cubicBezTo>
                  <a:cubicBezTo>
                    <a:pt x="226" y="97"/>
                    <a:pt x="226" y="97"/>
                    <a:pt x="226" y="97"/>
                  </a:cubicBezTo>
                  <a:cubicBezTo>
                    <a:pt x="225" y="98"/>
                    <a:pt x="225" y="98"/>
                    <a:pt x="225" y="98"/>
                  </a:cubicBezTo>
                  <a:cubicBezTo>
                    <a:pt x="224" y="97"/>
                    <a:pt x="224" y="97"/>
                    <a:pt x="224" y="97"/>
                  </a:cubicBezTo>
                  <a:cubicBezTo>
                    <a:pt x="224" y="97"/>
                    <a:pt x="224" y="97"/>
                    <a:pt x="224" y="97"/>
                  </a:cubicBezTo>
                  <a:cubicBezTo>
                    <a:pt x="223" y="98"/>
                    <a:pt x="223" y="98"/>
                    <a:pt x="223" y="98"/>
                  </a:cubicBezTo>
                  <a:cubicBezTo>
                    <a:pt x="223" y="98"/>
                    <a:pt x="223" y="98"/>
                    <a:pt x="223" y="98"/>
                  </a:cubicBezTo>
                  <a:cubicBezTo>
                    <a:pt x="223" y="98"/>
                    <a:pt x="223" y="98"/>
                    <a:pt x="223" y="98"/>
                  </a:cubicBezTo>
                  <a:cubicBezTo>
                    <a:pt x="224" y="99"/>
                    <a:pt x="224" y="99"/>
                    <a:pt x="224" y="99"/>
                  </a:cubicBezTo>
                  <a:cubicBezTo>
                    <a:pt x="224" y="99"/>
                    <a:pt x="224" y="99"/>
                    <a:pt x="224" y="99"/>
                  </a:cubicBezTo>
                  <a:cubicBezTo>
                    <a:pt x="223" y="100"/>
                    <a:pt x="223" y="100"/>
                    <a:pt x="223" y="100"/>
                  </a:cubicBezTo>
                  <a:cubicBezTo>
                    <a:pt x="223" y="100"/>
                    <a:pt x="223" y="100"/>
                    <a:pt x="223" y="100"/>
                  </a:cubicBezTo>
                  <a:cubicBezTo>
                    <a:pt x="223" y="100"/>
                    <a:pt x="223" y="100"/>
                    <a:pt x="223" y="100"/>
                  </a:cubicBezTo>
                  <a:cubicBezTo>
                    <a:pt x="222" y="100"/>
                    <a:pt x="222" y="100"/>
                    <a:pt x="222" y="100"/>
                  </a:cubicBezTo>
                  <a:cubicBezTo>
                    <a:pt x="221" y="100"/>
                    <a:pt x="221" y="100"/>
                    <a:pt x="221" y="100"/>
                  </a:cubicBezTo>
                  <a:cubicBezTo>
                    <a:pt x="221" y="101"/>
                    <a:pt x="221" y="101"/>
                    <a:pt x="221" y="101"/>
                  </a:cubicBezTo>
                  <a:cubicBezTo>
                    <a:pt x="219" y="101"/>
                    <a:pt x="219" y="101"/>
                    <a:pt x="219" y="101"/>
                  </a:cubicBezTo>
                  <a:cubicBezTo>
                    <a:pt x="218" y="102"/>
                    <a:pt x="218" y="102"/>
                    <a:pt x="218" y="102"/>
                  </a:cubicBezTo>
                  <a:cubicBezTo>
                    <a:pt x="218" y="102"/>
                    <a:pt x="218" y="102"/>
                    <a:pt x="218" y="102"/>
                  </a:cubicBezTo>
                  <a:cubicBezTo>
                    <a:pt x="217" y="103"/>
                    <a:pt x="217" y="103"/>
                    <a:pt x="217" y="103"/>
                  </a:cubicBezTo>
                  <a:cubicBezTo>
                    <a:pt x="217" y="103"/>
                    <a:pt x="217" y="103"/>
                    <a:pt x="217" y="103"/>
                  </a:cubicBezTo>
                  <a:cubicBezTo>
                    <a:pt x="217" y="103"/>
                    <a:pt x="217" y="103"/>
                    <a:pt x="217" y="103"/>
                  </a:cubicBezTo>
                  <a:cubicBezTo>
                    <a:pt x="218" y="103"/>
                    <a:pt x="218" y="103"/>
                    <a:pt x="218" y="103"/>
                  </a:cubicBezTo>
                  <a:cubicBezTo>
                    <a:pt x="219" y="103"/>
                    <a:pt x="219" y="103"/>
                    <a:pt x="219" y="103"/>
                  </a:cubicBezTo>
                  <a:cubicBezTo>
                    <a:pt x="219" y="103"/>
                    <a:pt x="219" y="103"/>
                    <a:pt x="219" y="103"/>
                  </a:cubicBezTo>
                  <a:cubicBezTo>
                    <a:pt x="221" y="103"/>
                    <a:pt x="221" y="103"/>
                    <a:pt x="221" y="103"/>
                  </a:cubicBezTo>
                  <a:cubicBezTo>
                    <a:pt x="221" y="104"/>
                    <a:pt x="221" y="104"/>
                    <a:pt x="221" y="104"/>
                  </a:cubicBezTo>
                  <a:cubicBezTo>
                    <a:pt x="221" y="104"/>
                    <a:pt x="221" y="104"/>
                    <a:pt x="221" y="104"/>
                  </a:cubicBezTo>
                  <a:cubicBezTo>
                    <a:pt x="220" y="104"/>
                    <a:pt x="220" y="104"/>
                    <a:pt x="220" y="104"/>
                  </a:cubicBezTo>
                  <a:cubicBezTo>
                    <a:pt x="221" y="105"/>
                    <a:pt x="221" y="105"/>
                    <a:pt x="221" y="105"/>
                  </a:cubicBezTo>
                  <a:cubicBezTo>
                    <a:pt x="221" y="105"/>
                    <a:pt x="221" y="105"/>
                    <a:pt x="221" y="105"/>
                  </a:cubicBezTo>
                  <a:cubicBezTo>
                    <a:pt x="221" y="106"/>
                    <a:pt x="221" y="106"/>
                    <a:pt x="221" y="106"/>
                  </a:cubicBezTo>
                  <a:cubicBezTo>
                    <a:pt x="220" y="106"/>
                    <a:pt x="220" y="106"/>
                    <a:pt x="220" y="106"/>
                  </a:cubicBezTo>
                  <a:cubicBezTo>
                    <a:pt x="220" y="107"/>
                    <a:pt x="220" y="107"/>
                    <a:pt x="220" y="107"/>
                  </a:cubicBezTo>
                  <a:cubicBezTo>
                    <a:pt x="220" y="108"/>
                    <a:pt x="220" y="108"/>
                    <a:pt x="220" y="108"/>
                  </a:cubicBezTo>
                  <a:cubicBezTo>
                    <a:pt x="221" y="107"/>
                    <a:pt x="221" y="107"/>
                    <a:pt x="221" y="107"/>
                  </a:cubicBezTo>
                  <a:cubicBezTo>
                    <a:pt x="222" y="106"/>
                    <a:pt x="222" y="106"/>
                    <a:pt x="222" y="106"/>
                  </a:cubicBezTo>
                  <a:cubicBezTo>
                    <a:pt x="222" y="106"/>
                    <a:pt x="222" y="106"/>
                    <a:pt x="222" y="106"/>
                  </a:cubicBezTo>
                  <a:cubicBezTo>
                    <a:pt x="223" y="106"/>
                    <a:pt x="223" y="106"/>
                    <a:pt x="223" y="106"/>
                  </a:cubicBezTo>
                  <a:cubicBezTo>
                    <a:pt x="222" y="107"/>
                    <a:pt x="222" y="107"/>
                    <a:pt x="222" y="107"/>
                  </a:cubicBezTo>
                  <a:cubicBezTo>
                    <a:pt x="222" y="108"/>
                    <a:pt x="222" y="108"/>
                    <a:pt x="222" y="108"/>
                  </a:cubicBezTo>
                  <a:cubicBezTo>
                    <a:pt x="222" y="109"/>
                    <a:pt x="222" y="109"/>
                    <a:pt x="222" y="109"/>
                  </a:cubicBezTo>
                  <a:cubicBezTo>
                    <a:pt x="222" y="110"/>
                    <a:pt x="222" y="110"/>
                    <a:pt x="222" y="110"/>
                  </a:cubicBezTo>
                  <a:cubicBezTo>
                    <a:pt x="220" y="110"/>
                    <a:pt x="220" y="110"/>
                    <a:pt x="220" y="110"/>
                  </a:cubicBezTo>
                  <a:cubicBezTo>
                    <a:pt x="220" y="111"/>
                    <a:pt x="220" y="111"/>
                    <a:pt x="220" y="111"/>
                  </a:cubicBezTo>
                  <a:cubicBezTo>
                    <a:pt x="219" y="111"/>
                    <a:pt x="219" y="111"/>
                    <a:pt x="219" y="111"/>
                  </a:cubicBezTo>
                  <a:cubicBezTo>
                    <a:pt x="220" y="111"/>
                    <a:pt x="220" y="111"/>
                    <a:pt x="220" y="111"/>
                  </a:cubicBezTo>
                  <a:cubicBezTo>
                    <a:pt x="219" y="112"/>
                    <a:pt x="219" y="112"/>
                    <a:pt x="219" y="112"/>
                  </a:cubicBezTo>
                  <a:cubicBezTo>
                    <a:pt x="219" y="112"/>
                    <a:pt x="219" y="112"/>
                    <a:pt x="219" y="112"/>
                  </a:cubicBezTo>
                  <a:cubicBezTo>
                    <a:pt x="219" y="112"/>
                    <a:pt x="219" y="112"/>
                    <a:pt x="219" y="112"/>
                  </a:cubicBezTo>
                  <a:cubicBezTo>
                    <a:pt x="218" y="112"/>
                    <a:pt x="218" y="112"/>
                    <a:pt x="218" y="112"/>
                  </a:cubicBezTo>
                  <a:cubicBezTo>
                    <a:pt x="218" y="113"/>
                    <a:pt x="218" y="113"/>
                    <a:pt x="218" y="113"/>
                  </a:cubicBezTo>
                  <a:cubicBezTo>
                    <a:pt x="219" y="113"/>
                    <a:pt x="219" y="113"/>
                    <a:pt x="219" y="113"/>
                  </a:cubicBezTo>
                  <a:cubicBezTo>
                    <a:pt x="219" y="114"/>
                    <a:pt x="219" y="114"/>
                    <a:pt x="219" y="114"/>
                  </a:cubicBezTo>
                  <a:cubicBezTo>
                    <a:pt x="218" y="114"/>
                    <a:pt x="218" y="114"/>
                    <a:pt x="218" y="114"/>
                  </a:cubicBezTo>
                  <a:cubicBezTo>
                    <a:pt x="219" y="115"/>
                    <a:pt x="219" y="115"/>
                    <a:pt x="219" y="115"/>
                  </a:cubicBezTo>
                  <a:cubicBezTo>
                    <a:pt x="218" y="115"/>
                    <a:pt x="218" y="115"/>
                    <a:pt x="218" y="115"/>
                  </a:cubicBezTo>
                  <a:cubicBezTo>
                    <a:pt x="217" y="115"/>
                    <a:pt x="217" y="115"/>
                    <a:pt x="217" y="115"/>
                  </a:cubicBezTo>
                  <a:cubicBezTo>
                    <a:pt x="217" y="115"/>
                    <a:pt x="217" y="115"/>
                    <a:pt x="217" y="115"/>
                  </a:cubicBezTo>
                  <a:cubicBezTo>
                    <a:pt x="216" y="115"/>
                    <a:pt x="216" y="115"/>
                    <a:pt x="216" y="115"/>
                  </a:cubicBezTo>
                  <a:cubicBezTo>
                    <a:pt x="215" y="116"/>
                    <a:pt x="215" y="116"/>
                    <a:pt x="215" y="116"/>
                  </a:cubicBezTo>
                  <a:cubicBezTo>
                    <a:pt x="215" y="116"/>
                    <a:pt x="215" y="116"/>
                    <a:pt x="215" y="116"/>
                  </a:cubicBezTo>
                  <a:cubicBezTo>
                    <a:pt x="214" y="117"/>
                    <a:pt x="214" y="117"/>
                    <a:pt x="214" y="117"/>
                  </a:cubicBezTo>
                  <a:cubicBezTo>
                    <a:pt x="213" y="116"/>
                    <a:pt x="213" y="116"/>
                    <a:pt x="213" y="116"/>
                  </a:cubicBezTo>
                  <a:cubicBezTo>
                    <a:pt x="212" y="117"/>
                    <a:pt x="212" y="117"/>
                    <a:pt x="212" y="117"/>
                  </a:cubicBezTo>
                  <a:cubicBezTo>
                    <a:pt x="211" y="116"/>
                    <a:pt x="211" y="116"/>
                    <a:pt x="211" y="116"/>
                  </a:cubicBezTo>
                  <a:cubicBezTo>
                    <a:pt x="211" y="115"/>
                    <a:pt x="211" y="115"/>
                    <a:pt x="211" y="115"/>
                  </a:cubicBezTo>
                  <a:cubicBezTo>
                    <a:pt x="212" y="114"/>
                    <a:pt x="212" y="114"/>
                    <a:pt x="212" y="114"/>
                  </a:cubicBezTo>
                  <a:cubicBezTo>
                    <a:pt x="212" y="113"/>
                    <a:pt x="212" y="113"/>
                    <a:pt x="212" y="113"/>
                  </a:cubicBezTo>
                  <a:cubicBezTo>
                    <a:pt x="210" y="114"/>
                    <a:pt x="210" y="114"/>
                    <a:pt x="210" y="114"/>
                  </a:cubicBezTo>
                  <a:cubicBezTo>
                    <a:pt x="210" y="115"/>
                    <a:pt x="210" y="115"/>
                    <a:pt x="210" y="115"/>
                  </a:cubicBezTo>
                  <a:cubicBezTo>
                    <a:pt x="211" y="117"/>
                    <a:pt x="211" y="117"/>
                    <a:pt x="211" y="117"/>
                  </a:cubicBezTo>
                  <a:cubicBezTo>
                    <a:pt x="211" y="117"/>
                    <a:pt x="211" y="117"/>
                    <a:pt x="211" y="117"/>
                  </a:cubicBezTo>
                  <a:cubicBezTo>
                    <a:pt x="211" y="118"/>
                    <a:pt x="211" y="118"/>
                    <a:pt x="211" y="118"/>
                  </a:cubicBezTo>
                  <a:cubicBezTo>
                    <a:pt x="210" y="118"/>
                    <a:pt x="210" y="118"/>
                    <a:pt x="210" y="118"/>
                  </a:cubicBezTo>
                  <a:cubicBezTo>
                    <a:pt x="209" y="119"/>
                    <a:pt x="209" y="119"/>
                    <a:pt x="209" y="119"/>
                  </a:cubicBezTo>
                  <a:cubicBezTo>
                    <a:pt x="209" y="119"/>
                    <a:pt x="208" y="120"/>
                    <a:pt x="208" y="120"/>
                  </a:cubicBezTo>
                  <a:close/>
                  <a:moveTo>
                    <a:pt x="223" y="101"/>
                  </a:moveTo>
                  <a:cubicBezTo>
                    <a:pt x="223" y="101"/>
                    <a:pt x="223" y="101"/>
                    <a:pt x="223" y="101"/>
                  </a:cubicBezTo>
                  <a:cubicBezTo>
                    <a:pt x="223" y="101"/>
                    <a:pt x="223" y="101"/>
                    <a:pt x="223" y="101"/>
                  </a:cubicBezTo>
                  <a:cubicBezTo>
                    <a:pt x="224" y="101"/>
                    <a:pt x="224" y="101"/>
                    <a:pt x="224" y="101"/>
                  </a:cubicBezTo>
                  <a:cubicBezTo>
                    <a:pt x="223" y="101"/>
                    <a:pt x="223" y="101"/>
                    <a:pt x="223" y="101"/>
                  </a:cubicBezTo>
                  <a:close/>
                  <a:moveTo>
                    <a:pt x="222" y="104"/>
                  </a:moveTo>
                  <a:cubicBezTo>
                    <a:pt x="223" y="104"/>
                    <a:pt x="223" y="104"/>
                    <a:pt x="223" y="104"/>
                  </a:cubicBezTo>
                  <a:cubicBezTo>
                    <a:pt x="224" y="103"/>
                    <a:pt x="224" y="103"/>
                    <a:pt x="224" y="103"/>
                  </a:cubicBezTo>
                  <a:cubicBezTo>
                    <a:pt x="224" y="103"/>
                    <a:pt x="224" y="103"/>
                    <a:pt x="224" y="103"/>
                  </a:cubicBezTo>
                  <a:cubicBezTo>
                    <a:pt x="223" y="102"/>
                    <a:pt x="223" y="102"/>
                    <a:pt x="223" y="102"/>
                  </a:cubicBezTo>
                  <a:cubicBezTo>
                    <a:pt x="223" y="102"/>
                    <a:pt x="223" y="102"/>
                    <a:pt x="223" y="102"/>
                  </a:cubicBezTo>
                  <a:cubicBezTo>
                    <a:pt x="223" y="102"/>
                    <a:pt x="223" y="102"/>
                    <a:pt x="223" y="102"/>
                  </a:cubicBezTo>
                  <a:cubicBezTo>
                    <a:pt x="222" y="103"/>
                    <a:pt x="222" y="103"/>
                    <a:pt x="222" y="103"/>
                  </a:cubicBezTo>
                  <a:cubicBezTo>
                    <a:pt x="222" y="103"/>
                    <a:pt x="222" y="103"/>
                    <a:pt x="222" y="103"/>
                  </a:cubicBezTo>
                  <a:cubicBezTo>
                    <a:pt x="222" y="104"/>
                    <a:pt x="222" y="104"/>
                    <a:pt x="222" y="104"/>
                  </a:cubicBezTo>
                  <a:cubicBezTo>
                    <a:pt x="222" y="104"/>
                    <a:pt x="222" y="104"/>
                    <a:pt x="222" y="104"/>
                  </a:cubicBezTo>
                  <a:close/>
                  <a:moveTo>
                    <a:pt x="222" y="106"/>
                  </a:moveTo>
                  <a:cubicBezTo>
                    <a:pt x="222" y="106"/>
                    <a:pt x="222" y="106"/>
                    <a:pt x="222" y="106"/>
                  </a:cubicBezTo>
                  <a:cubicBezTo>
                    <a:pt x="223" y="105"/>
                    <a:pt x="223" y="105"/>
                    <a:pt x="223" y="105"/>
                  </a:cubicBezTo>
                  <a:cubicBezTo>
                    <a:pt x="222" y="105"/>
                    <a:pt x="222" y="105"/>
                    <a:pt x="222" y="105"/>
                  </a:cubicBezTo>
                  <a:cubicBezTo>
                    <a:pt x="221" y="105"/>
                    <a:pt x="221" y="105"/>
                    <a:pt x="221" y="105"/>
                  </a:cubicBezTo>
                  <a:cubicBezTo>
                    <a:pt x="221" y="106"/>
                    <a:pt x="221" y="106"/>
                    <a:pt x="221" y="106"/>
                  </a:cubicBezTo>
                  <a:cubicBezTo>
                    <a:pt x="222" y="106"/>
                    <a:pt x="222" y="106"/>
                    <a:pt x="222" y="106"/>
                  </a:cubicBezTo>
                  <a:close/>
                  <a:moveTo>
                    <a:pt x="188" y="89"/>
                  </a:moveTo>
                  <a:cubicBezTo>
                    <a:pt x="188" y="89"/>
                    <a:pt x="188" y="89"/>
                    <a:pt x="188" y="89"/>
                  </a:cubicBezTo>
                  <a:cubicBezTo>
                    <a:pt x="188" y="90"/>
                    <a:pt x="188" y="90"/>
                    <a:pt x="188" y="90"/>
                  </a:cubicBezTo>
                  <a:cubicBezTo>
                    <a:pt x="189" y="89"/>
                    <a:pt x="189" y="89"/>
                    <a:pt x="189" y="89"/>
                  </a:cubicBezTo>
                  <a:cubicBezTo>
                    <a:pt x="190" y="90"/>
                    <a:pt x="190" y="90"/>
                    <a:pt x="190" y="90"/>
                  </a:cubicBezTo>
                  <a:cubicBezTo>
                    <a:pt x="190" y="89"/>
                    <a:pt x="190" y="89"/>
                    <a:pt x="190" y="89"/>
                  </a:cubicBezTo>
                  <a:cubicBezTo>
                    <a:pt x="189" y="89"/>
                    <a:pt x="189" y="89"/>
                    <a:pt x="189" y="89"/>
                  </a:cubicBezTo>
                  <a:cubicBezTo>
                    <a:pt x="188" y="89"/>
                    <a:pt x="188" y="89"/>
                    <a:pt x="188" y="89"/>
                  </a:cubicBezTo>
                  <a:cubicBezTo>
                    <a:pt x="188" y="89"/>
                    <a:pt x="188" y="89"/>
                    <a:pt x="188" y="89"/>
                  </a:cubicBezTo>
                  <a:close/>
                  <a:moveTo>
                    <a:pt x="194" y="99"/>
                  </a:moveTo>
                  <a:cubicBezTo>
                    <a:pt x="193" y="98"/>
                    <a:pt x="193" y="98"/>
                    <a:pt x="193" y="98"/>
                  </a:cubicBezTo>
                  <a:cubicBezTo>
                    <a:pt x="193" y="96"/>
                    <a:pt x="193" y="96"/>
                    <a:pt x="193" y="96"/>
                  </a:cubicBezTo>
                  <a:cubicBezTo>
                    <a:pt x="193" y="96"/>
                    <a:pt x="193" y="96"/>
                    <a:pt x="193" y="96"/>
                  </a:cubicBezTo>
                  <a:cubicBezTo>
                    <a:pt x="193" y="95"/>
                    <a:pt x="193" y="95"/>
                    <a:pt x="193" y="95"/>
                  </a:cubicBezTo>
                  <a:cubicBezTo>
                    <a:pt x="193" y="95"/>
                    <a:pt x="193" y="95"/>
                    <a:pt x="193" y="95"/>
                  </a:cubicBezTo>
                  <a:cubicBezTo>
                    <a:pt x="192" y="94"/>
                    <a:pt x="192" y="94"/>
                    <a:pt x="192" y="94"/>
                  </a:cubicBezTo>
                  <a:cubicBezTo>
                    <a:pt x="192" y="93"/>
                    <a:pt x="192" y="93"/>
                    <a:pt x="192" y="93"/>
                  </a:cubicBezTo>
                  <a:cubicBezTo>
                    <a:pt x="192" y="92"/>
                    <a:pt x="192" y="92"/>
                    <a:pt x="192" y="92"/>
                  </a:cubicBezTo>
                  <a:cubicBezTo>
                    <a:pt x="191" y="91"/>
                    <a:pt x="191" y="91"/>
                    <a:pt x="191" y="91"/>
                  </a:cubicBezTo>
                  <a:cubicBezTo>
                    <a:pt x="191" y="91"/>
                    <a:pt x="191" y="91"/>
                    <a:pt x="191" y="91"/>
                  </a:cubicBezTo>
                  <a:cubicBezTo>
                    <a:pt x="192" y="90"/>
                    <a:pt x="192" y="90"/>
                    <a:pt x="192" y="90"/>
                  </a:cubicBezTo>
                  <a:cubicBezTo>
                    <a:pt x="193" y="90"/>
                    <a:pt x="193" y="90"/>
                    <a:pt x="193" y="90"/>
                  </a:cubicBezTo>
                  <a:cubicBezTo>
                    <a:pt x="194" y="89"/>
                    <a:pt x="194" y="89"/>
                    <a:pt x="194" y="89"/>
                  </a:cubicBezTo>
                  <a:cubicBezTo>
                    <a:pt x="195" y="89"/>
                    <a:pt x="195" y="89"/>
                    <a:pt x="195" y="89"/>
                  </a:cubicBezTo>
                  <a:cubicBezTo>
                    <a:pt x="196" y="89"/>
                    <a:pt x="196" y="89"/>
                    <a:pt x="196" y="89"/>
                  </a:cubicBezTo>
                  <a:cubicBezTo>
                    <a:pt x="196" y="89"/>
                    <a:pt x="196" y="89"/>
                    <a:pt x="196" y="89"/>
                  </a:cubicBezTo>
                  <a:cubicBezTo>
                    <a:pt x="197" y="90"/>
                    <a:pt x="197" y="90"/>
                    <a:pt x="197" y="90"/>
                  </a:cubicBezTo>
                  <a:cubicBezTo>
                    <a:pt x="198" y="90"/>
                    <a:pt x="198" y="90"/>
                    <a:pt x="198" y="90"/>
                  </a:cubicBezTo>
                  <a:cubicBezTo>
                    <a:pt x="198" y="90"/>
                    <a:pt x="198" y="90"/>
                    <a:pt x="198" y="90"/>
                  </a:cubicBezTo>
                  <a:cubicBezTo>
                    <a:pt x="199" y="90"/>
                    <a:pt x="199" y="90"/>
                    <a:pt x="199" y="90"/>
                  </a:cubicBezTo>
                  <a:cubicBezTo>
                    <a:pt x="200" y="90"/>
                    <a:pt x="200" y="90"/>
                    <a:pt x="200" y="90"/>
                  </a:cubicBezTo>
                  <a:cubicBezTo>
                    <a:pt x="200" y="91"/>
                    <a:pt x="200" y="91"/>
                    <a:pt x="200" y="91"/>
                  </a:cubicBezTo>
                  <a:cubicBezTo>
                    <a:pt x="200" y="91"/>
                    <a:pt x="200" y="91"/>
                    <a:pt x="200" y="91"/>
                  </a:cubicBezTo>
                  <a:cubicBezTo>
                    <a:pt x="200" y="92"/>
                    <a:pt x="200" y="92"/>
                    <a:pt x="200" y="92"/>
                  </a:cubicBezTo>
                  <a:cubicBezTo>
                    <a:pt x="201" y="92"/>
                    <a:pt x="201" y="92"/>
                    <a:pt x="201" y="92"/>
                  </a:cubicBezTo>
                  <a:cubicBezTo>
                    <a:pt x="201" y="93"/>
                    <a:pt x="201" y="93"/>
                    <a:pt x="201" y="93"/>
                  </a:cubicBezTo>
                  <a:cubicBezTo>
                    <a:pt x="200" y="93"/>
                    <a:pt x="200" y="93"/>
                    <a:pt x="200" y="93"/>
                  </a:cubicBezTo>
                  <a:cubicBezTo>
                    <a:pt x="200" y="94"/>
                    <a:pt x="200" y="94"/>
                    <a:pt x="200" y="94"/>
                  </a:cubicBezTo>
                  <a:cubicBezTo>
                    <a:pt x="199" y="95"/>
                    <a:pt x="199" y="95"/>
                    <a:pt x="199" y="95"/>
                  </a:cubicBezTo>
                  <a:cubicBezTo>
                    <a:pt x="199" y="95"/>
                    <a:pt x="199" y="95"/>
                    <a:pt x="199" y="95"/>
                  </a:cubicBezTo>
                  <a:cubicBezTo>
                    <a:pt x="198" y="96"/>
                    <a:pt x="198" y="96"/>
                    <a:pt x="198" y="96"/>
                  </a:cubicBezTo>
                  <a:cubicBezTo>
                    <a:pt x="196" y="97"/>
                    <a:pt x="196" y="97"/>
                    <a:pt x="196" y="97"/>
                  </a:cubicBezTo>
                  <a:cubicBezTo>
                    <a:pt x="195" y="98"/>
                    <a:pt x="195" y="98"/>
                    <a:pt x="195" y="98"/>
                  </a:cubicBezTo>
                  <a:cubicBezTo>
                    <a:pt x="195" y="98"/>
                    <a:pt x="195" y="98"/>
                    <a:pt x="195" y="98"/>
                  </a:cubicBezTo>
                  <a:cubicBezTo>
                    <a:pt x="194" y="98"/>
                    <a:pt x="194" y="98"/>
                    <a:pt x="194" y="98"/>
                  </a:cubicBezTo>
                  <a:cubicBezTo>
                    <a:pt x="194" y="99"/>
                    <a:pt x="194" y="99"/>
                    <a:pt x="194" y="99"/>
                  </a:cubicBezTo>
                  <a:cubicBezTo>
                    <a:pt x="194" y="99"/>
                    <a:pt x="194" y="99"/>
                    <a:pt x="194" y="99"/>
                  </a:cubicBezTo>
                  <a:close/>
                  <a:moveTo>
                    <a:pt x="226" y="115"/>
                  </a:moveTo>
                  <a:cubicBezTo>
                    <a:pt x="224" y="114"/>
                    <a:pt x="224" y="114"/>
                    <a:pt x="224" y="114"/>
                  </a:cubicBezTo>
                  <a:cubicBezTo>
                    <a:pt x="224" y="114"/>
                    <a:pt x="224" y="114"/>
                    <a:pt x="224" y="114"/>
                  </a:cubicBezTo>
                  <a:cubicBezTo>
                    <a:pt x="222" y="114"/>
                    <a:pt x="222" y="114"/>
                    <a:pt x="222" y="114"/>
                  </a:cubicBezTo>
                  <a:cubicBezTo>
                    <a:pt x="223" y="113"/>
                    <a:pt x="223" y="113"/>
                    <a:pt x="223" y="113"/>
                  </a:cubicBezTo>
                  <a:cubicBezTo>
                    <a:pt x="223" y="113"/>
                    <a:pt x="223" y="113"/>
                    <a:pt x="223" y="113"/>
                  </a:cubicBezTo>
                  <a:cubicBezTo>
                    <a:pt x="224" y="113"/>
                    <a:pt x="224" y="113"/>
                    <a:pt x="224" y="113"/>
                  </a:cubicBezTo>
                  <a:cubicBezTo>
                    <a:pt x="224" y="113"/>
                    <a:pt x="224" y="113"/>
                    <a:pt x="224" y="113"/>
                  </a:cubicBezTo>
                  <a:cubicBezTo>
                    <a:pt x="224" y="113"/>
                    <a:pt x="224" y="113"/>
                    <a:pt x="224" y="113"/>
                  </a:cubicBezTo>
                  <a:cubicBezTo>
                    <a:pt x="223" y="113"/>
                    <a:pt x="223" y="113"/>
                    <a:pt x="223" y="113"/>
                  </a:cubicBezTo>
                  <a:cubicBezTo>
                    <a:pt x="223" y="112"/>
                    <a:pt x="223" y="112"/>
                    <a:pt x="223" y="112"/>
                  </a:cubicBezTo>
                  <a:cubicBezTo>
                    <a:pt x="224" y="111"/>
                    <a:pt x="224" y="111"/>
                    <a:pt x="224" y="111"/>
                  </a:cubicBezTo>
                  <a:cubicBezTo>
                    <a:pt x="225" y="110"/>
                    <a:pt x="225" y="110"/>
                    <a:pt x="225" y="110"/>
                  </a:cubicBezTo>
                  <a:cubicBezTo>
                    <a:pt x="225" y="109"/>
                    <a:pt x="225" y="109"/>
                    <a:pt x="225" y="109"/>
                  </a:cubicBezTo>
                  <a:cubicBezTo>
                    <a:pt x="225" y="109"/>
                    <a:pt x="225" y="109"/>
                    <a:pt x="225" y="109"/>
                  </a:cubicBezTo>
                  <a:cubicBezTo>
                    <a:pt x="225" y="108"/>
                    <a:pt x="225" y="108"/>
                    <a:pt x="225" y="108"/>
                  </a:cubicBezTo>
                  <a:cubicBezTo>
                    <a:pt x="224" y="108"/>
                    <a:pt x="224" y="108"/>
                    <a:pt x="224" y="108"/>
                  </a:cubicBezTo>
                  <a:cubicBezTo>
                    <a:pt x="225" y="107"/>
                    <a:pt x="225" y="107"/>
                    <a:pt x="225" y="107"/>
                  </a:cubicBezTo>
                  <a:cubicBezTo>
                    <a:pt x="225" y="106"/>
                    <a:pt x="225" y="106"/>
                    <a:pt x="225" y="106"/>
                  </a:cubicBezTo>
                  <a:cubicBezTo>
                    <a:pt x="226" y="105"/>
                    <a:pt x="226" y="105"/>
                    <a:pt x="226" y="105"/>
                  </a:cubicBezTo>
                  <a:cubicBezTo>
                    <a:pt x="226" y="104"/>
                    <a:pt x="226" y="104"/>
                    <a:pt x="226" y="104"/>
                  </a:cubicBezTo>
                  <a:cubicBezTo>
                    <a:pt x="226" y="104"/>
                    <a:pt x="226" y="104"/>
                    <a:pt x="226" y="104"/>
                  </a:cubicBezTo>
                  <a:cubicBezTo>
                    <a:pt x="227" y="103"/>
                    <a:pt x="227" y="103"/>
                    <a:pt x="227" y="103"/>
                  </a:cubicBezTo>
                  <a:cubicBezTo>
                    <a:pt x="227" y="102"/>
                    <a:pt x="227" y="102"/>
                    <a:pt x="227" y="102"/>
                  </a:cubicBezTo>
                  <a:cubicBezTo>
                    <a:pt x="228" y="102"/>
                    <a:pt x="228" y="102"/>
                    <a:pt x="228" y="102"/>
                  </a:cubicBezTo>
                  <a:cubicBezTo>
                    <a:pt x="228" y="101"/>
                    <a:pt x="228" y="101"/>
                    <a:pt x="228" y="101"/>
                  </a:cubicBezTo>
                  <a:cubicBezTo>
                    <a:pt x="229" y="100"/>
                    <a:pt x="229" y="100"/>
                    <a:pt x="229" y="100"/>
                  </a:cubicBezTo>
                  <a:cubicBezTo>
                    <a:pt x="229" y="99"/>
                    <a:pt x="229" y="99"/>
                    <a:pt x="229" y="99"/>
                  </a:cubicBezTo>
                  <a:cubicBezTo>
                    <a:pt x="230" y="99"/>
                    <a:pt x="230" y="99"/>
                    <a:pt x="230" y="99"/>
                  </a:cubicBezTo>
                  <a:cubicBezTo>
                    <a:pt x="230" y="98"/>
                    <a:pt x="230" y="98"/>
                    <a:pt x="230" y="98"/>
                  </a:cubicBezTo>
                  <a:cubicBezTo>
                    <a:pt x="230" y="98"/>
                    <a:pt x="230" y="98"/>
                    <a:pt x="230" y="98"/>
                  </a:cubicBezTo>
                  <a:cubicBezTo>
                    <a:pt x="230" y="97"/>
                    <a:pt x="230" y="97"/>
                    <a:pt x="230" y="97"/>
                  </a:cubicBezTo>
                  <a:cubicBezTo>
                    <a:pt x="231" y="97"/>
                    <a:pt x="231" y="97"/>
                    <a:pt x="231" y="97"/>
                  </a:cubicBezTo>
                  <a:cubicBezTo>
                    <a:pt x="232" y="98"/>
                    <a:pt x="232" y="98"/>
                    <a:pt x="232" y="98"/>
                  </a:cubicBezTo>
                  <a:cubicBezTo>
                    <a:pt x="232" y="99"/>
                    <a:pt x="232" y="99"/>
                    <a:pt x="232" y="99"/>
                  </a:cubicBezTo>
                  <a:cubicBezTo>
                    <a:pt x="233" y="99"/>
                    <a:pt x="233" y="99"/>
                    <a:pt x="233" y="99"/>
                  </a:cubicBezTo>
                  <a:cubicBezTo>
                    <a:pt x="233" y="98"/>
                    <a:pt x="233" y="98"/>
                    <a:pt x="233" y="98"/>
                  </a:cubicBezTo>
                  <a:cubicBezTo>
                    <a:pt x="232" y="97"/>
                    <a:pt x="232" y="97"/>
                    <a:pt x="232" y="97"/>
                  </a:cubicBezTo>
                  <a:cubicBezTo>
                    <a:pt x="232" y="97"/>
                    <a:pt x="232" y="97"/>
                    <a:pt x="232" y="97"/>
                  </a:cubicBezTo>
                  <a:cubicBezTo>
                    <a:pt x="233" y="97"/>
                    <a:pt x="233" y="97"/>
                    <a:pt x="233" y="97"/>
                  </a:cubicBezTo>
                  <a:cubicBezTo>
                    <a:pt x="232" y="96"/>
                    <a:pt x="232" y="96"/>
                    <a:pt x="232" y="96"/>
                  </a:cubicBezTo>
                  <a:cubicBezTo>
                    <a:pt x="233" y="95"/>
                    <a:pt x="233" y="95"/>
                    <a:pt x="233" y="95"/>
                  </a:cubicBezTo>
                  <a:cubicBezTo>
                    <a:pt x="235" y="94"/>
                    <a:pt x="235" y="94"/>
                    <a:pt x="235" y="94"/>
                  </a:cubicBezTo>
                  <a:cubicBezTo>
                    <a:pt x="236" y="94"/>
                    <a:pt x="236" y="94"/>
                    <a:pt x="236" y="94"/>
                  </a:cubicBezTo>
                  <a:cubicBezTo>
                    <a:pt x="237" y="94"/>
                    <a:pt x="237" y="94"/>
                    <a:pt x="237" y="94"/>
                  </a:cubicBezTo>
                  <a:cubicBezTo>
                    <a:pt x="237" y="95"/>
                    <a:pt x="237" y="95"/>
                    <a:pt x="237" y="95"/>
                  </a:cubicBezTo>
                  <a:cubicBezTo>
                    <a:pt x="238" y="94"/>
                    <a:pt x="238" y="94"/>
                    <a:pt x="238" y="94"/>
                  </a:cubicBezTo>
                  <a:cubicBezTo>
                    <a:pt x="238" y="95"/>
                    <a:pt x="238" y="95"/>
                    <a:pt x="238" y="95"/>
                  </a:cubicBezTo>
                  <a:cubicBezTo>
                    <a:pt x="239" y="95"/>
                    <a:pt x="239" y="95"/>
                    <a:pt x="239" y="95"/>
                  </a:cubicBezTo>
                  <a:cubicBezTo>
                    <a:pt x="240" y="95"/>
                    <a:pt x="240" y="95"/>
                    <a:pt x="240" y="95"/>
                  </a:cubicBezTo>
                  <a:cubicBezTo>
                    <a:pt x="241" y="95"/>
                    <a:pt x="241" y="95"/>
                    <a:pt x="241" y="95"/>
                  </a:cubicBezTo>
                  <a:cubicBezTo>
                    <a:pt x="241" y="96"/>
                    <a:pt x="241" y="96"/>
                    <a:pt x="241" y="96"/>
                  </a:cubicBezTo>
                  <a:cubicBezTo>
                    <a:pt x="242" y="96"/>
                    <a:pt x="242" y="96"/>
                    <a:pt x="242" y="96"/>
                  </a:cubicBezTo>
                  <a:cubicBezTo>
                    <a:pt x="242" y="96"/>
                    <a:pt x="242" y="96"/>
                    <a:pt x="242" y="96"/>
                  </a:cubicBezTo>
                  <a:cubicBezTo>
                    <a:pt x="243" y="97"/>
                    <a:pt x="243" y="97"/>
                    <a:pt x="243" y="97"/>
                  </a:cubicBezTo>
                  <a:cubicBezTo>
                    <a:pt x="242" y="97"/>
                    <a:pt x="242" y="97"/>
                    <a:pt x="242" y="97"/>
                  </a:cubicBezTo>
                  <a:cubicBezTo>
                    <a:pt x="243" y="98"/>
                    <a:pt x="243" y="98"/>
                    <a:pt x="243" y="98"/>
                  </a:cubicBezTo>
                  <a:cubicBezTo>
                    <a:pt x="243" y="97"/>
                    <a:pt x="243" y="97"/>
                    <a:pt x="243" y="97"/>
                  </a:cubicBezTo>
                  <a:cubicBezTo>
                    <a:pt x="245" y="97"/>
                    <a:pt x="245" y="97"/>
                    <a:pt x="245" y="97"/>
                  </a:cubicBezTo>
                  <a:cubicBezTo>
                    <a:pt x="247" y="98"/>
                    <a:pt x="247" y="98"/>
                    <a:pt x="247" y="98"/>
                  </a:cubicBezTo>
                  <a:cubicBezTo>
                    <a:pt x="248" y="98"/>
                    <a:pt x="248" y="98"/>
                    <a:pt x="248" y="98"/>
                  </a:cubicBezTo>
                  <a:cubicBezTo>
                    <a:pt x="248" y="99"/>
                    <a:pt x="248" y="99"/>
                    <a:pt x="248" y="99"/>
                  </a:cubicBezTo>
                  <a:cubicBezTo>
                    <a:pt x="248" y="99"/>
                    <a:pt x="248" y="99"/>
                    <a:pt x="248" y="99"/>
                  </a:cubicBezTo>
                  <a:cubicBezTo>
                    <a:pt x="249" y="100"/>
                    <a:pt x="249" y="100"/>
                    <a:pt x="249" y="100"/>
                  </a:cubicBezTo>
                  <a:cubicBezTo>
                    <a:pt x="248" y="100"/>
                    <a:pt x="248" y="100"/>
                    <a:pt x="248" y="100"/>
                  </a:cubicBezTo>
                  <a:cubicBezTo>
                    <a:pt x="248" y="100"/>
                    <a:pt x="248" y="100"/>
                    <a:pt x="248" y="100"/>
                  </a:cubicBezTo>
                  <a:cubicBezTo>
                    <a:pt x="247" y="101"/>
                    <a:pt x="247" y="101"/>
                    <a:pt x="247" y="101"/>
                  </a:cubicBezTo>
                  <a:cubicBezTo>
                    <a:pt x="246" y="102"/>
                    <a:pt x="246" y="102"/>
                    <a:pt x="246" y="102"/>
                  </a:cubicBezTo>
                  <a:cubicBezTo>
                    <a:pt x="246" y="103"/>
                    <a:pt x="246" y="103"/>
                    <a:pt x="246" y="103"/>
                  </a:cubicBezTo>
                  <a:cubicBezTo>
                    <a:pt x="245" y="103"/>
                    <a:pt x="245" y="103"/>
                    <a:pt x="245" y="103"/>
                  </a:cubicBezTo>
                  <a:cubicBezTo>
                    <a:pt x="245" y="103"/>
                    <a:pt x="245" y="103"/>
                    <a:pt x="245" y="103"/>
                  </a:cubicBezTo>
                  <a:cubicBezTo>
                    <a:pt x="243" y="104"/>
                    <a:pt x="243" y="104"/>
                    <a:pt x="243" y="104"/>
                  </a:cubicBezTo>
                  <a:cubicBezTo>
                    <a:pt x="242" y="106"/>
                    <a:pt x="242" y="106"/>
                    <a:pt x="242" y="106"/>
                  </a:cubicBezTo>
                  <a:cubicBezTo>
                    <a:pt x="241" y="106"/>
                    <a:pt x="241" y="106"/>
                    <a:pt x="241" y="106"/>
                  </a:cubicBezTo>
                  <a:cubicBezTo>
                    <a:pt x="241" y="106"/>
                    <a:pt x="241" y="106"/>
                    <a:pt x="241" y="106"/>
                  </a:cubicBezTo>
                  <a:cubicBezTo>
                    <a:pt x="241" y="106"/>
                    <a:pt x="241" y="106"/>
                    <a:pt x="241" y="106"/>
                  </a:cubicBezTo>
                  <a:cubicBezTo>
                    <a:pt x="241" y="107"/>
                    <a:pt x="241" y="107"/>
                    <a:pt x="241" y="107"/>
                  </a:cubicBezTo>
                  <a:cubicBezTo>
                    <a:pt x="239" y="108"/>
                    <a:pt x="239" y="108"/>
                    <a:pt x="239" y="108"/>
                  </a:cubicBezTo>
                  <a:cubicBezTo>
                    <a:pt x="238" y="109"/>
                    <a:pt x="238" y="109"/>
                    <a:pt x="238" y="109"/>
                  </a:cubicBezTo>
                  <a:cubicBezTo>
                    <a:pt x="237" y="110"/>
                    <a:pt x="237" y="110"/>
                    <a:pt x="237" y="110"/>
                  </a:cubicBezTo>
                  <a:cubicBezTo>
                    <a:pt x="236" y="110"/>
                    <a:pt x="236" y="110"/>
                    <a:pt x="236" y="110"/>
                  </a:cubicBezTo>
                  <a:cubicBezTo>
                    <a:pt x="235" y="110"/>
                    <a:pt x="235" y="110"/>
                    <a:pt x="235" y="110"/>
                  </a:cubicBezTo>
                  <a:cubicBezTo>
                    <a:pt x="235" y="109"/>
                    <a:pt x="235" y="109"/>
                    <a:pt x="235" y="109"/>
                  </a:cubicBezTo>
                  <a:cubicBezTo>
                    <a:pt x="234" y="110"/>
                    <a:pt x="234" y="110"/>
                    <a:pt x="234" y="110"/>
                  </a:cubicBezTo>
                  <a:cubicBezTo>
                    <a:pt x="233" y="109"/>
                    <a:pt x="233" y="109"/>
                    <a:pt x="233" y="109"/>
                  </a:cubicBezTo>
                  <a:cubicBezTo>
                    <a:pt x="233" y="108"/>
                    <a:pt x="233" y="108"/>
                    <a:pt x="233" y="108"/>
                  </a:cubicBezTo>
                  <a:cubicBezTo>
                    <a:pt x="233" y="108"/>
                    <a:pt x="233" y="108"/>
                    <a:pt x="233" y="108"/>
                  </a:cubicBezTo>
                  <a:cubicBezTo>
                    <a:pt x="232" y="108"/>
                    <a:pt x="232" y="108"/>
                    <a:pt x="232" y="108"/>
                  </a:cubicBezTo>
                  <a:cubicBezTo>
                    <a:pt x="231" y="108"/>
                    <a:pt x="231" y="108"/>
                    <a:pt x="231" y="108"/>
                  </a:cubicBezTo>
                  <a:cubicBezTo>
                    <a:pt x="230" y="108"/>
                    <a:pt x="230" y="108"/>
                    <a:pt x="230" y="108"/>
                  </a:cubicBezTo>
                  <a:cubicBezTo>
                    <a:pt x="230" y="108"/>
                    <a:pt x="230" y="108"/>
                    <a:pt x="230" y="108"/>
                  </a:cubicBezTo>
                  <a:cubicBezTo>
                    <a:pt x="229" y="108"/>
                    <a:pt x="229" y="108"/>
                    <a:pt x="229" y="108"/>
                  </a:cubicBezTo>
                  <a:cubicBezTo>
                    <a:pt x="229" y="108"/>
                    <a:pt x="229" y="108"/>
                    <a:pt x="229" y="108"/>
                  </a:cubicBezTo>
                  <a:cubicBezTo>
                    <a:pt x="229" y="108"/>
                    <a:pt x="229" y="108"/>
                    <a:pt x="229" y="108"/>
                  </a:cubicBezTo>
                  <a:cubicBezTo>
                    <a:pt x="231" y="108"/>
                    <a:pt x="231" y="108"/>
                    <a:pt x="231" y="108"/>
                  </a:cubicBezTo>
                  <a:cubicBezTo>
                    <a:pt x="231" y="109"/>
                    <a:pt x="231" y="109"/>
                    <a:pt x="231" y="109"/>
                  </a:cubicBezTo>
                  <a:cubicBezTo>
                    <a:pt x="230" y="110"/>
                    <a:pt x="230" y="110"/>
                    <a:pt x="230" y="110"/>
                  </a:cubicBezTo>
                  <a:cubicBezTo>
                    <a:pt x="231" y="110"/>
                    <a:pt x="231" y="110"/>
                    <a:pt x="231" y="110"/>
                  </a:cubicBezTo>
                  <a:cubicBezTo>
                    <a:pt x="231" y="111"/>
                    <a:pt x="231" y="111"/>
                    <a:pt x="231" y="111"/>
                  </a:cubicBezTo>
                  <a:cubicBezTo>
                    <a:pt x="230" y="112"/>
                    <a:pt x="230" y="112"/>
                    <a:pt x="230" y="112"/>
                  </a:cubicBezTo>
                  <a:cubicBezTo>
                    <a:pt x="230" y="112"/>
                    <a:pt x="230" y="112"/>
                    <a:pt x="230" y="112"/>
                  </a:cubicBezTo>
                  <a:cubicBezTo>
                    <a:pt x="229" y="113"/>
                    <a:pt x="229" y="113"/>
                    <a:pt x="229" y="113"/>
                  </a:cubicBezTo>
                  <a:cubicBezTo>
                    <a:pt x="228" y="113"/>
                    <a:pt x="228" y="113"/>
                    <a:pt x="228" y="113"/>
                  </a:cubicBezTo>
                  <a:cubicBezTo>
                    <a:pt x="228" y="113"/>
                    <a:pt x="228" y="113"/>
                    <a:pt x="228" y="113"/>
                  </a:cubicBezTo>
                  <a:cubicBezTo>
                    <a:pt x="227" y="114"/>
                    <a:pt x="227" y="114"/>
                    <a:pt x="227" y="114"/>
                  </a:cubicBezTo>
                  <a:cubicBezTo>
                    <a:pt x="227" y="114"/>
                    <a:pt x="227" y="114"/>
                    <a:pt x="227" y="114"/>
                  </a:cubicBezTo>
                  <a:cubicBezTo>
                    <a:pt x="226" y="114"/>
                    <a:pt x="226" y="114"/>
                    <a:pt x="226" y="114"/>
                  </a:cubicBezTo>
                  <a:cubicBezTo>
                    <a:pt x="226" y="115"/>
                    <a:pt x="226" y="115"/>
                    <a:pt x="226" y="115"/>
                  </a:cubicBezTo>
                  <a:cubicBezTo>
                    <a:pt x="226" y="115"/>
                    <a:pt x="226" y="115"/>
                    <a:pt x="226" y="115"/>
                  </a:cubicBezTo>
                  <a:close/>
                  <a:moveTo>
                    <a:pt x="280" y="119"/>
                  </a:moveTo>
                  <a:cubicBezTo>
                    <a:pt x="279" y="118"/>
                    <a:pt x="279" y="118"/>
                    <a:pt x="279" y="118"/>
                  </a:cubicBezTo>
                  <a:cubicBezTo>
                    <a:pt x="278" y="118"/>
                    <a:pt x="278" y="118"/>
                    <a:pt x="278" y="118"/>
                  </a:cubicBezTo>
                  <a:cubicBezTo>
                    <a:pt x="278" y="117"/>
                    <a:pt x="278" y="117"/>
                    <a:pt x="278" y="117"/>
                  </a:cubicBezTo>
                  <a:cubicBezTo>
                    <a:pt x="277" y="117"/>
                    <a:pt x="277" y="117"/>
                    <a:pt x="277" y="117"/>
                  </a:cubicBezTo>
                  <a:cubicBezTo>
                    <a:pt x="277" y="116"/>
                    <a:pt x="277" y="116"/>
                    <a:pt x="277" y="116"/>
                  </a:cubicBezTo>
                  <a:cubicBezTo>
                    <a:pt x="277" y="115"/>
                    <a:pt x="277" y="115"/>
                    <a:pt x="277" y="115"/>
                  </a:cubicBezTo>
                  <a:cubicBezTo>
                    <a:pt x="278" y="114"/>
                    <a:pt x="278" y="114"/>
                    <a:pt x="278" y="114"/>
                  </a:cubicBezTo>
                  <a:cubicBezTo>
                    <a:pt x="278" y="114"/>
                    <a:pt x="278" y="114"/>
                    <a:pt x="278" y="114"/>
                  </a:cubicBezTo>
                  <a:cubicBezTo>
                    <a:pt x="278" y="113"/>
                    <a:pt x="278" y="113"/>
                    <a:pt x="278" y="113"/>
                  </a:cubicBezTo>
                  <a:cubicBezTo>
                    <a:pt x="278" y="113"/>
                    <a:pt x="278" y="113"/>
                    <a:pt x="278" y="113"/>
                  </a:cubicBezTo>
                  <a:cubicBezTo>
                    <a:pt x="277" y="112"/>
                    <a:pt x="277" y="112"/>
                    <a:pt x="277" y="112"/>
                  </a:cubicBezTo>
                  <a:cubicBezTo>
                    <a:pt x="277" y="112"/>
                    <a:pt x="277" y="112"/>
                    <a:pt x="277" y="112"/>
                  </a:cubicBezTo>
                  <a:cubicBezTo>
                    <a:pt x="277" y="110"/>
                    <a:pt x="277" y="110"/>
                    <a:pt x="277" y="110"/>
                  </a:cubicBezTo>
                  <a:cubicBezTo>
                    <a:pt x="278" y="110"/>
                    <a:pt x="278" y="110"/>
                    <a:pt x="278" y="110"/>
                  </a:cubicBezTo>
                  <a:cubicBezTo>
                    <a:pt x="278" y="110"/>
                    <a:pt x="278" y="110"/>
                    <a:pt x="278" y="110"/>
                  </a:cubicBezTo>
                  <a:cubicBezTo>
                    <a:pt x="278" y="109"/>
                    <a:pt x="278" y="109"/>
                    <a:pt x="278" y="109"/>
                  </a:cubicBezTo>
                  <a:cubicBezTo>
                    <a:pt x="279" y="108"/>
                    <a:pt x="279" y="108"/>
                    <a:pt x="279" y="108"/>
                  </a:cubicBezTo>
                  <a:cubicBezTo>
                    <a:pt x="279" y="107"/>
                    <a:pt x="279" y="107"/>
                    <a:pt x="279" y="107"/>
                  </a:cubicBezTo>
                  <a:cubicBezTo>
                    <a:pt x="280" y="107"/>
                    <a:pt x="280" y="107"/>
                    <a:pt x="280" y="107"/>
                  </a:cubicBezTo>
                  <a:cubicBezTo>
                    <a:pt x="280" y="108"/>
                    <a:pt x="280" y="108"/>
                    <a:pt x="280" y="108"/>
                  </a:cubicBezTo>
                  <a:cubicBezTo>
                    <a:pt x="280" y="108"/>
                    <a:pt x="280" y="108"/>
                    <a:pt x="280" y="108"/>
                  </a:cubicBezTo>
                  <a:cubicBezTo>
                    <a:pt x="282" y="109"/>
                    <a:pt x="282" y="109"/>
                    <a:pt x="282" y="109"/>
                  </a:cubicBezTo>
                  <a:cubicBezTo>
                    <a:pt x="283" y="109"/>
                    <a:pt x="283" y="109"/>
                    <a:pt x="283" y="109"/>
                  </a:cubicBezTo>
                  <a:cubicBezTo>
                    <a:pt x="284" y="110"/>
                    <a:pt x="284" y="110"/>
                    <a:pt x="284" y="110"/>
                  </a:cubicBezTo>
                  <a:cubicBezTo>
                    <a:pt x="284" y="109"/>
                    <a:pt x="284" y="109"/>
                    <a:pt x="284" y="109"/>
                  </a:cubicBezTo>
                  <a:cubicBezTo>
                    <a:pt x="286" y="110"/>
                    <a:pt x="286" y="110"/>
                    <a:pt x="286" y="110"/>
                  </a:cubicBezTo>
                  <a:cubicBezTo>
                    <a:pt x="287" y="110"/>
                    <a:pt x="287" y="110"/>
                    <a:pt x="287" y="110"/>
                  </a:cubicBezTo>
                  <a:cubicBezTo>
                    <a:pt x="287" y="110"/>
                    <a:pt x="287" y="110"/>
                    <a:pt x="287" y="110"/>
                  </a:cubicBezTo>
                  <a:cubicBezTo>
                    <a:pt x="288" y="111"/>
                    <a:pt x="288" y="111"/>
                    <a:pt x="288" y="111"/>
                  </a:cubicBezTo>
                  <a:cubicBezTo>
                    <a:pt x="289" y="112"/>
                    <a:pt x="289" y="112"/>
                    <a:pt x="289" y="112"/>
                  </a:cubicBezTo>
                  <a:cubicBezTo>
                    <a:pt x="289" y="112"/>
                    <a:pt x="289" y="112"/>
                    <a:pt x="289" y="112"/>
                  </a:cubicBezTo>
                  <a:cubicBezTo>
                    <a:pt x="289" y="113"/>
                    <a:pt x="289" y="113"/>
                    <a:pt x="289" y="113"/>
                  </a:cubicBezTo>
                  <a:cubicBezTo>
                    <a:pt x="289" y="114"/>
                    <a:pt x="289" y="114"/>
                    <a:pt x="289" y="114"/>
                  </a:cubicBezTo>
                  <a:cubicBezTo>
                    <a:pt x="290" y="114"/>
                    <a:pt x="290" y="114"/>
                    <a:pt x="290" y="114"/>
                  </a:cubicBezTo>
                  <a:cubicBezTo>
                    <a:pt x="290" y="115"/>
                    <a:pt x="290" y="115"/>
                    <a:pt x="290" y="115"/>
                  </a:cubicBezTo>
                  <a:cubicBezTo>
                    <a:pt x="290" y="115"/>
                    <a:pt x="290" y="115"/>
                    <a:pt x="290" y="115"/>
                  </a:cubicBezTo>
                  <a:cubicBezTo>
                    <a:pt x="290" y="116"/>
                    <a:pt x="290" y="116"/>
                    <a:pt x="290" y="116"/>
                  </a:cubicBezTo>
                  <a:cubicBezTo>
                    <a:pt x="290" y="117"/>
                    <a:pt x="290" y="117"/>
                    <a:pt x="290" y="117"/>
                  </a:cubicBezTo>
                  <a:cubicBezTo>
                    <a:pt x="290" y="117"/>
                    <a:pt x="290" y="117"/>
                    <a:pt x="290" y="117"/>
                  </a:cubicBezTo>
                  <a:cubicBezTo>
                    <a:pt x="290" y="118"/>
                    <a:pt x="290" y="118"/>
                    <a:pt x="290" y="118"/>
                  </a:cubicBezTo>
                  <a:cubicBezTo>
                    <a:pt x="291" y="118"/>
                    <a:pt x="291" y="118"/>
                    <a:pt x="291" y="118"/>
                  </a:cubicBezTo>
                  <a:cubicBezTo>
                    <a:pt x="291" y="119"/>
                    <a:pt x="291" y="119"/>
                    <a:pt x="291" y="119"/>
                  </a:cubicBezTo>
                  <a:cubicBezTo>
                    <a:pt x="290" y="119"/>
                    <a:pt x="290" y="119"/>
                    <a:pt x="290" y="119"/>
                  </a:cubicBezTo>
                  <a:cubicBezTo>
                    <a:pt x="290" y="119"/>
                    <a:pt x="290" y="119"/>
                    <a:pt x="290" y="119"/>
                  </a:cubicBezTo>
                  <a:cubicBezTo>
                    <a:pt x="288" y="119"/>
                    <a:pt x="288" y="119"/>
                    <a:pt x="288" y="119"/>
                  </a:cubicBezTo>
                  <a:cubicBezTo>
                    <a:pt x="288" y="119"/>
                    <a:pt x="288" y="119"/>
                    <a:pt x="288" y="119"/>
                  </a:cubicBezTo>
                  <a:cubicBezTo>
                    <a:pt x="286" y="118"/>
                    <a:pt x="286" y="118"/>
                    <a:pt x="286" y="118"/>
                  </a:cubicBezTo>
                  <a:cubicBezTo>
                    <a:pt x="286" y="118"/>
                    <a:pt x="286" y="118"/>
                    <a:pt x="286" y="118"/>
                  </a:cubicBezTo>
                  <a:cubicBezTo>
                    <a:pt x="285" y="118"/>
                    <a:pt x="285" y="118"/>
                    <a:pt x="285" y="118"/>
                  </a:cubicBezTo>
                  <a:cubicBezTo>
                    <a:pt x="284" y="118"/>
                    <a:pt x="284" y="118"/>
                    <a:pt x="284" y="118"/>
                  </a:cubicBezTo>
                  <a:cubicBezTo>
                    <a:pt x="284" y="117"/>
                    <a:pt x="284" y="117"/>
                    <a:pt x="284" y="117"/>
                  </a:cubicBezTo>
                  <a:cubicBezTo>
                    <a:pt x="282" y="118"/>
                    <a:pt x="282" y="118"/>
                    <a:pt x="282" y="118"/>
                  </a:cubicBezTo>
                  <a:cubicBezTo>
                    <a:pt x="282" y="118"/>
                    <a:pt x="282" y="118"/>
                    <a:pt x="282" y="118"/>
                  </a:cubicBezTo>
                  <a:cubicBezTo>
                    <a:pt x="281" y="119"/>
                    <a:pt x="281" y="119"/>
                    <a:pt x="281" y="119"/>
                  </a:cubicBezTo>
                  <a:cubicBezTo>
                    <a:pt x="280" y="119"/>
                    <a:pt x="280" y="119"/>
                    <a:pt x="280" y="119"/>
                  </a:cubicBezTo>
                  <a:close/>
                  <a:moveTo>
                    <a:pt x="275" y="120"/>
                  </a:moveTo>
                  <a:cubicBezTo>
                    <a:pt x="275" y="119"/>
                    <a:pt x="275" y="119"/>
                    <a:pt x="275" y="119"/>
                  </a:cubicBezTo>
                  <a:cubicBezTo>
                    <a:pt x="275" y="119"/>
                    <a:pt x="275" y="119"/>
                    <a:pt x="275" y="119"/>
                  </a:cubicBezTo>
                  <a:cubicBezTo>
                    <a:pt x="276" y="119"/>
                    <a:pt x="276" y="119"/>
                    <a:pt x="276" y="119"/>
                  </a:cubicBezTo>
                  <a:cubicBezTo>
                    <a:pt x="276" y="119"/>
                    <a:pt x="276" y="119"/>
                    <a:pt x="276" y="119"/>
                  </a:cubicBezTo>
                  <a:cubicBezTo>
                    <a:pt x="275" y="120"/>
                    <a:pt x="275" y="120"/>
                    <a:pt x="275" y="120"/>
                  </a:cubicBezTo>
                  <a:close/>
                  <a:moveTo>
                    <a:pt x="276" y="121"/>
                  </a:moveTo>
                  <a:cubicBezTo>
                    <a:pt x="276" y="120"/>
                    <a:pt x="276" y="120"/>
                    <a:pt x="276" y="120"/>
                  </a:cubicBezTo>
                  <a:cubicBezTo>
                    <a:pt x="276" y="120"/>
                    <a:pt x="276" y="120"/>
                    <a:pt x="276" y="120"/>
                  </a:cubicBezTo>
                  <a:cubicBezTo>
                    <a:pt x="277" y="120"/>
                    <a:pt x="277" y="120"/>
                    <a:pt x="277" y="120"/>
                  </a:cubicBezTo>
                  <a:cubicBezTo>
                    <a:pt x="277" y="120"/>
                    <a:pt x="277" y="120"/>
                    <a:pt x="277" y="120"/>
                  </a:cubicBezTo>
                  <a:cubicBezTo>
                    <a:pt x="276" y="121"/>
                    <a:pt x="276" y="121"/>
                    <a:pt x="276" y="121"/>
                  </a:cubicBezTo>
                  <a:close/>
                  <a:moveTo>
                    <a:pt x="279" y="121"/>
                  </a:moveTo>
                  <a:cubicBezTo>
                    <a:pt x="278" y="120"/>
                    <a:pt x="278" y="120"/>
                    <a:pt x="278" y="120"/>
                  </a:cubicBezTo>
                  <a:cubicBezTo>
                    <a:pt x="278" y="120"/>
                    <a:pt x="278" y="120"/>
                    <a:pt x="278" y="120"/>
                  </a:cubicBezTo>
                  <a:cubicBezTo>
                    <a:pt x="278" y="120"/>
                    <a:pt x="278" y="120"/>
                    <a:pt x="278" y="120"/>
                  </a:cubicBezTo>
                  <a:cubicBezTo>
                    <a:pt x="279" y="120"/>
                    <a:pt x="279" y="120"/>
                    <a:pt x="279" y="120"/>
                  </a:cubicBezTo>
                  <a:cubicBezTo>
                    <a:pt x="279" y="121"/>
                    <a:pt x="279" y="121"/>
                    <a:pt x="279" y="121"/>
                  </a:cubicBezTo>
                  <a:close/>
                  <a:moveTo>
                    <a:pt x="224" y="138"/>
                  </a:moveTo>
                  <a:cubicBezTo>
                    <a:pt x="224" y="137"/>
                    <a:pt x="224" y="137"/>
                    <a:pt x="224" y="137"/>
                  </a:cubicBezTo>
                  <a:cubicBezTo>
                    <a:pt x="224" y="137"/>
                    <a:pt x="224" y="137"/>
                    <a:pt x="224" y="137"/>
                  </a:cubicBezTo>
                  <a:cubicBezTo>
                    <a:pt x="224" y="137"/>
                    <a:pt x="224" y="137"/>
                    <a:pt x="224" y="137"/>
                  </a:cubicBezTo>
                  <a:cubicBezTo>
                    <a:pt x="225" y="137"/>
                    <a:pt x="225" y="137"/>
                    <a:pt x="225" y="137"/>
                  </a:cubicBezTo>
                  <a:cubicBezTo>
                    <a:pt x="225" y="137"/>
                    <a:pt x="225" y="137"/>
                    <a:pt x="225" y="137"/>
                  </a:cubicBezTo>
                  <a:cubicBezTo>
                    <a:pt x="224" y="137"/>
                    <a:pt x="224" y="137"/>
                    <a:pt x="224" y="137"/>
                  </a:cubicBezTo>
                  <a:cubicBezTo>
                    <a:pt x="224" y="138"/>
                    <a:pt x="224" y="138"/>
                    <a:pt x="224" y="138"/>
                  </a:cubicBezTo>
                  <a:close/>
                  <a:moveTo>
                    <a:pt x="226" y="142"/>
                  </a:moveTo>
                  <a:cubicBezTo>
                    <a:pt x="226" y="143"/>
                    <a:pt x="226" y="143"/>
                    <a:pt x="226" y="143"/>
                  </a:cubicBezTo>
                  <a:cubicBezTo>
                    <a:pt x="227" y="142"/>
                    <a:pt x="227" y="142"/>
                    <a:pt x="227" y="142"/>
                  </a:cubicBezTo>
                  <a:cubicBezTo>
                    <a:pt x="227" y="142"/>
                    <a:pt x="227" y="142"/>
                    <a:pt x="227" y="142"/>
                  </a:cubicBezTo>
                  <a:cubicBezTo>
                    <a:pt x="227" y="141"/>
                    <a:pt x="227" y="141"/>
                    <a:pt x="227" y="141"/>
                  </a:cubicBezTo>
                  <a:cubicBezTo>
                    <a:pt x="227" y="141"/>
                    <a:pt x="227" y="141"/>
                    <a:pt x="227" y="141"/>
                  </a:cubicBezTo>
                  <a:cubicBezTo>
                    <a:pt x="226" y="142"/>
                    <a:pt x="226" y="142"/>
                    <a:pt x="226" y="142"/>
                  </a:cubicBezTo>
                  <a:close/>
                  <a:moveTo>
                    <a:pt x="226" y="142"/>
                  </a:moveTo>
                  <a:cubicBezTo>
                    <a:pt x="225" y="142"/>
                    <a:pt x="225" y="142"/>
                    <a:pt x="225" y="142"/>
                  </a:cubicBezTo>
                  <a:cubicBezTo>
                    <a:pt x="226" y="143"/>
                    <a:pt x="226" y="143"/>
                    <a:pt x="226" y="143"/>
                  </a:cubicBezTo>
                  <a:cubicBezTo>
                    <a:pt x="226" y="143"/>
                    <a:pt x="226" y="143"/>
                    <a:pt x="226" y="143"/>
                  </a:cubicBezTo>
                  <a:cubicBezTo>
                    <a:pt x="226" y="143"/>
                    <a:pt x="226" y="143"/>
                    <a:pt x="226" y="143"/>
                  </a:cubicBezTo>
                  <a:cubicBezTo>
                    <a:pt x="226" y="143"/>
                    <a:pt x="226" y="143"/>
                    <a:pt x="226" y="143"/>
                  </a:cubicBezTo>
                  <a:cubicBezTo>
                    <a:pt x="226" y="142"/>
                    <a:pt x="226" y="142"/>
                    <a:pt x="226" y="142"/>
                  </a:cubicBezTo>
                  <a:cubicBezTo>
                    <a:pt x="226" y="141"/>
                    <a:pt x="226" y="141"/>
                    <a:pt x="226" y="141"/>
                  </a:cubicBezTo>
                  <a:cubicBezTo>
                    <a:pt x="226" y="142"/>
                    <a:pt x="226" y="142"/>
                    <a:pt x="226" y="142"/>
                  </a:cubicBezTo>
                  <a:close/>
                  <a:moveTo>
                    <a:pt x="243" y="139"/>
                  </a:moveTo>
                  <a:cubicBezTo>
                    <a:pt x="242" y="139"/>
                    <a:pt x="242" y="139"/>
                    <a:pt x="242" y="139"/>
                  </a:cubicBezTo>
                  <a:cubicBezTo>
                    <a:pt x="242" y="138"/>
                    <a:pt x="242" y="138"/>
                    <a:pt x="242" y="138"/>
                  </a:cubicBezTo>
                  <a:cubicBezTo>
                    <a:pt x="241" y="138"/>
                    <a:pt x="241" y="138"/>
                    <a:pt x="241" y="138"/>
                  </a:cubicBezTo>
                  <a:cubicBezTo>
                    <a:pt x="241" y="138"/>
                    <a:pt x="241" y="138"/>
                    <a:pt x="241" y="138"/>
                  </a:cubicBezTo>
                  <a:cubicBezTo>
                    <a:pt x="241" y="138"/>
                    <a:pt x="241" y="138"/>
                    <a:pt x="241" y="138"/>
                  </a:cubicBezTo>
                  <a:cubicBezTo>
                    <a:pt x="240" y="138"/>
                    <a:pt x="240" y="138"/>
                    <a:pt x="240" y="138"/>
                  </a:cubicBezTo>
                  <a:cubicBezTo>
                    <a:pt x="240" y="137"/>
                    <a:pt x="240" y="137"/>
                    <a:pt x="240" y="137"/>
                  </a:cubicBezTo>
                  <a:cubicBezTo>
                    <a:pt x="241" y="137"/>
                    <a:pt x="241" y="137"/>
                    <a:pt x="241" y="137"/>
                  </a:cubicBezTo>
                  <a:cubicBezTo>
                    <a:pt x="241" y="137"/>
                    <a:pt x="241" y="137"/>
                    <a:pt x="241" y="137"/>
                  </a:cubicBezTo>
                  <a:cubicBezTo>
                    <a:pt x="242" y="137"/>
                    <a:pt x="242" y="137"/>
                    <a:pt x="242" y="137"/>
                  </a:cubicBezTo>
                  <a:cubicBezTo>
                    <a:pt x="242" y="137"/>
                    <a:pt x="242" y="137"/>
                    <a:pt x="242" y="137"/>
                  </a:cubicBezTo>
                  <a:cubicBezTo>
                    <a:pt x="243" y="138"/>
                    <a:pt x="243" y="138"/>
                    <a:pt x="243" y="138"/>
                  </a:cubicBezTo>
                  <a:cubicBezTo>
                    <a:pt x="243" y="138"/>
                    <a:pt x="243" y="138"/>
                    <a:pt x="243" y="138"/>
                  </a:cubicBezTo>
                  <a:cubicBezTo>
                    <a:pt x="243" y="139"/>
                    <a:pt x="243" y="139"/>
                    <a:pt x="243" y="139"/>
                  </a:cubicBezTo>
                  <a:cubicBezTo>
                    <a:pt x="243" y="139"/>
                    <a:pt x="243" y="139"/>
                    <a:pt x="243" y="139"/>
                  </a:cubicBezTo>
                  <a:close/>
                  <a:moveTo>
                    <a:pt x="252" y="142"/>
                  </a:moveTo>
                  <a:cubicBezTo>
                    <a:pt x="252" y="142"/>
                    <a:pt x="252" y="142"/>
                    <a:pt x="252" y="142"/>
                  </a:cubicBezTo>
                  <a:cubicBezTo>
                    <a:pt x="251" y="142"/>
                    <a:pt x="251" y="142"/>
                    <a:pt x="251" y="142"/>
                  </a:cubicBezTo>
                  <a:cubicBezTo>
                    <a:pt x="252" y="142"/>
                    <a:pt x="252" y="142"/>
                    <a:pt x="252" y="142"/>
                  </a:cubicBezTo>
                  <a:cubicBezTo>
                    <a:pt x="252" y="142"/>
                    <a:pt x="252" y="142"/>
                    <a:pt x="252" y="142"/>
                  </a:cubicBezTo>
                  <a:cubicBezTo>
                    <a:pt x="253" y="142"/>
                    <a:pt x="253" y="142"/>
                    <a:pt x="253" y="142"/>
                  </a:cubicBezTo>
                  <a:cubicBezTo>
                    <a:pt x="252" y="142"/>
                    <a:pt x="252" y="142"/>
                    <a:pt x="252" y="142"/>
                  </a:cubicBezTo>
                  <a:close/>
                  <a:moveTo>
                    <a:pt x="253" y="142"/>
                  </a:moveTo>
                  <a:cubicBezTo>
                    <a:pt x="254" y="143"/>
                    <a:pt x="254" y="143"/>
                    <a:pt x="254" y="143"/>
                  </a:cubicBezTo>
                  <a:cubicBezTo>
                    <a:pt x="254" y="142"/>
                    <a:pt x="254" y="142"/>
                    <a:pt x="254" y="142"/>
                  </a:cubicBezTo>
                  <a:cubicBezTo>
                    <a:pt x="253" y="142"/>
                    <a:pt x="253" y="142"/>
                    <a:pt x="253" y="142"/>
                  </a:cubicBezTo>
                  <a:close/>
                  <a:moveTo>
                    <a:pt x="255" y="143"/>
                  </a:moveTo>
                  <a:cubicBezTo>
                    <a:pt x="255" y="143"/>
                    <a:pt x="255" y="143"/>
                    <a:pt x="255" y="143"/>
                  </a:cubicBezTo>
                  <a:cubicBezTo>
                    <a:pt x="256" y="143"/>
                    <a:pt x="256" y="143"/>
                    <a:pt x="256" y="143"/>
                  </a:cubicBezTo>
                  <a:cubicBezTo>
                    <a:pt x="256" y="143"/>
                    <a:pt x="256" y="143"/>
                    <a:pt x="256" y="143"/>
                  </a:cubicBezTo>
                  <a:cubicBezTo>
                    <a:pt x="256" y="143"/>
                    <a:pt x="256" y="143"/>
                    <a:pt x="256" y="143"/>
                  </a:cubicBezTo>
                  <a:cubicBezTo>
                    <a:pt x="255" y="143"/>
                    <a:pt x="255" y="143"/>
                    <a:pt x="255" y="143"/>
                  </a:cubicBezTo>
                  <a:cubicBezTo>
                    <a:pt x="255" y="142"/>
                    <a:pt x="255" y="142"/>
                    <a:pt x="255" y="142"/>
                  </a:cubicBezTo>
                  <a:cubicBezTo>
                    <a:pt x="255" y="142"/>
                    <a:pt x="255" y="142"/>
                    <a:pt x="255" y="142"/>
                  </a:cubicBezTo>
                  <a:cubicBezTo>
                    <a:pt x="254" y="143"/>
                    <a:pt x="254" y="143"/>
                    <a:pt x="254" y="143"/>
                  </a:cubicBezTo>
                  <a:cubicBezTo>
                    <a:pt x="255" y="143"/>
                    <a:pt x="255" y="143"/>
                    <a:pt x="255" y="143"/>
                  </a:cubicBezTo>
                  <a:close/>
                  <a:moveTo>
                    <a:pt x="265" y="155"/>
                  </a:moveTo>
                  <a:cubicBezTo>
                    <a:pt x="265" y="155"/>
                    <a:pt x="265" y="155"/>
                    <a:pt x="265" y="155"/>
                  </a:cubicBezTo>
                  <a:cubicBezTo>
                    <a:pt x="265" y="155"/>
                    <a:pt x="265" y="155"/>
                    <a:pt x="265" y="155"/>
                  </a:cubicBezTo>
                  <a:cubicBezTo>
                    <a:pt x="265" y="154"/>
                    <a:pt x="265" y="154"/>
                    <a:pt x="265" y="154"/>
                  </a:cubicBezTo>
                  <a:cubicBezTo>
                    <a:pt x="265" y="154"/>
                    <a:pt x="265" y="154"/>
                    <a:pt x="265" y="154"/>
                  </a:cubicBezTo>
                  <a:cubicBezTo>
                    <a:pt x="266" y="154"/>
                    <a:pt x="266" y="154"/>
                    <a:pt x="266" y="154"/>
                  </a:cubicBezTo>
                  <a:cubicBezTo>
                    <a:pt x="266" y="155"/>
                    <a:pt x="266" y="155"/>
                    <a:pt x="266" y="155"/>
                  </a:cubicBezTo>
                  <a:cubicBezTo>
                    <a:pt x="266" y="155"/>
                    <a:pt x="266" y="155"/>
                    <a:pt x="266" y="155"/>
                  </a:cubicBezTo>
                  <a:cubicBezTo>
                    <a:pt x="265" y="155"/>
                    <a:pt x="265" y="155"/>
                    <a:pt x="265" y="155"/>
                  </a:cubicBezTo>
                  <a:close/>
                  <a:moveTo>
                    <a:pt x="264" y="158"/>
                  </a:moveTo>
                  <a:cubicBezTo>
                    <a:pt x="264" y="157"/>
                    <a:pt x="264" y="157"/>
                    <a:pt x="264" y="157"/>
                  </a:cubicBezTo>
                  <a:cubicBezTo>
                    <a:pt x="264" y="156"/>
                    <a:pt x="264" y="156"/>
                    <a:pt x="264" y="156"/>
                  </a:cubicBezTo>
                  <a:cubicBezTo>
                    <a:pt x="264" y="156"/>
                    <a:pt x="264" y="156"/>
                    <a:pt x="264" y="156"/>
                  </a:cubicBezTo>
                  <a:cubicBezTo>
                    <a:pt x="265" y="156"/>
                    <a:pt x="265" y="156"/>
                    <a:pt x="265" y="156"/>
                  </a:cubicBezTo>
                  <a:cubicBezTo>
                    <a:pt x="265" y="157"/>
                    <a:pt x="265" y="157"/>
                    <a:pt x="265" y="157"/>
                  </a:cubicBezTo>
                  <a:cubicBezTo>
                    <a:pt x="265" y="157"/>
                    <a:pt x="265" y="157"/>
                    <a:pt x="265" y="157"/>
                  </a:cubicBezTo>
                  <a:cubicBezTo>
                    <a:pt x="264" y="158"/>
                    <a:pt x="264" y="158"/>
                    <a:pt x="264" y="158"/>
                  </a:cubicBezTo>
                  <a:cubicBezTo>
                    <a:pt x="264" y="158"/>
                    <a:pt x="264" y="158"/>
                    <a:pt x="264" y="158"/>
                  </a:cubicBezTo>
                  <a:close/>
                  <a:moveTo>
                    <a:pt x="258" y="146"/>
                  </a:moveTo>
                  <a:cubicBezTo>
                    <a:pt x="258" y="145"/>
                    <a:pt x="258" y="145"/>
                    <a:pt x="258" y="145"/>
                  </a:cubicBezTo>
                  <a:cubicBezTo>
                    <a:pt x="258" y="145"/>
                    <a:pt x="258" y="145"/>
                    <a:pt x="258" y="145"/>
                  </a:cubicBezTo>
                  <a:cubicBezTo>
                    <a:pt x="258" y="146"/>
                    <a:pt x="258" y="146"/>
                    <a:pt x="258" y="146"/>
                  </a:cubicBezTo>
                  <a:close/>
                  <a:moveTo>
                    <a:pt x="257" y="146"/>
                  </a:moveTo>
                  <a:cubicBezTo>
                    <a:pt x="256" y="145"/>
                    <a:pt x="256" y="145"/>
                    <a:pt x="256" y="145"/>
                  </a:cubicBezTo>
                  <a:cubicBezTo>
                    <a:pt x="257" y="145"/>
                    <a:pt x="257" y="145"/>
                    <a:pt x="257" y="145"/>
                  </a:cubicBezTo>
                  <a:cubicBezTo>
                    <a:pt x="257" y="146"/>
                    <a:pt x="257" y="146"/>
                    <a:pt x="257" y="146"/>
                  </a:cubicBezTo>
                  <a:cubicBezTo>
                    <a:pt x="257" y="146"/>
                    <a:pt x="257" y="146"/>
                    <a:pt x="257" y="146"/>
                  </a:cubicBezTo>
                  <a:close/>
                  <a:moveTo>
                    <a:pt x="257" y="146"/>
                  </a:moveTo>
                  <a:cubicBezTo>
                    <a:pt x="257" y="147"/>
                    <a:pt x="257" y="147"/>
                    <a:pt x="257" y="147"/>
                  </a:cubicBezTo>
                  <a:cubicBezTo>
                    <a:pt x="258" y="147"/>
                    <a:pt x="258" y="147"/>
                    <a:pt x="258" y="147"/>
                  </a:cubicBezTo>
                  <a:cubicBezTo>
                    <a:pt x="258" y="147"/>
                    <a:pt x="258" y="147"/>
                    <a:pt x="258" y="147"/>
                  </a:cubicBezTo>
                  <a:cubicBezTo>
                    <a:pt x="258" y="146"/>
                    <a:pt x="258" y="146"/>
                    <a:pt x="258" y="146"/>
                  </a:cubicBezTo>
                  <a:cubicBezTo>
                    <a:pt x="258" y="146"/>
                    <a:pt x="258" y="146"/>
                    <a:pt x="258" y="146"/>
                  </a:cubicBezTo>
                  <a:cubicBezTo>
                    <a:pt x="257" y="146"/>
                    <a:pt x="257" y="146"/>
                    <a:pt x="257" y="146"/>
                  </a:cubicBezTo>
                  <a:cubicBezTo>
                    <a:pt x="257" y="146"/>
                    <a:pt x="257" y="146"/>
                    <a:pt x="257" y="146"/>
                  </a:cubicBezTo>
                  <a:close/>
                  <a:moveTo>
                    <a:pt x="263" y="144"/>
                  </a:moveTo>
                  <a:cubicBezTo>
                    <a:pt x="263" y="144"/>
                    <a:pt x="263" y="144"/>
                    <a:pt x="263" y="144"/>
                  </a:cubicBezTo>
                  <a:cubicBezTo>
                    <a:pt x="264" y="145"/>
                    <a:pt x="264" y="145"/>
                    <a:pt x="264" y="145"/>
                  </a:cubicBezTo>
                  <a:cubicBezTo>
                    <a:pt x="264" y="145"/>
                    <a:pt x="264" y="145"/>
                    <a:pt x="264" y="145"/>
                  </a:cubicBezTo>
                  <a:cubicBezTo>
                    <a:pt x="264" y="145"/>
                    <a:pt x="264" y="145"/>
                    <a:pt x="264" y="145"/>
                  </a:cubicBezTo>
                  <a:cubicBezTo>
                    <a:pt x="264" y="146"/>
                    <a:pt x="264" y="146"/>
                    <a:pt x="264" y="146"/>
                  </a:cubicBezTo>
                  <a:cubicBezTo>
                    <a:pt x="264" y="146"/>
                    <a:pt x="264" y="146"/>
                    <a:pt x="264" y="146"/>
                  </a:cubicBezTo>
                  <a:cubicBezTo>
                    <a:pt x="264" y="145"/>
                    <a:pt x="264" y="145"/>
                    <a:pt x="264" y="145"/>
                  </a:cubicBezTo>
                  <a:cubicBezTo>
                    <a:pt x="265" y="145"/>
                    <a:pt x="265" y="145"/>
                    <a:pt x="265" y="145"/>
                  </a:cubicBezTo>
                  <a:cubicBezTo>
                    <a:pt x="266" y="145"/>
                    <a:pt x="266" y="145"/>
                    <a:pt x="266" y="145"/>
                  </a:cubicBezTo>
                  <a:cubicBezTo>
                    <a:pt x="266" y="145"/>
                    <a:pt x="266" y="145"/>
                    <a:pt x="266" y="145"/>
                  </a:cubicBezTo>
                  <a:cubicBezTo>
                    <a:pt x="266" y="145"/>
                    <a:pt x="266" y="145"/>
                    <a:pt x="266" y="145"/>
                  </a:cubicBezTo>
                  <a:cubicBezTo>
                    <a:pt x="266" y="144"/>
                    <a:pt x="266" y="144"/>
                    <a:pt x="266" y="144"/>
                  </a:cubicBezTo>
                  <a:cubicBezTo>
                    <a:pt x="265" y="144"/>
                    <a:pt x="265" y="144"/>
                    <a:pt x="265" y="144"/>
                  </a:cubicBezTo>
                  <a:cubicBezTo>
                    <a:pt x="264" y="144"/>
                    <a:pt x="264" y="144"/>
                    <a:pt x="264" y="144"/>
                  </a:cubicBezTo>
                  <a:cubicBezTo>
                    <a:pt x="264" y="143"/>
                    <a:pt x="264" y="143"/>
                    <a:pt x="264" y="143"/>
                  </a:cubicBezTo>
                  <a:cubicBezTo>
                    <a:pt x="263" y="144"/>
                    <a:pt x="263" y="144"/>
                    <a:pt x="263" y="144"/>
                  </a:cubicBezTo>
                  <a:cubicBezTo>
                    <a:pt x="263" y="144"/>
                    <a:pt x="263" y="144"/>
                    <a:pt x="263" y="144"/>
                  </a:cubicBezTo>
                  <a:close/>
                  <a:moveTo>
                    <a:pt x="273" y="144"/>
                  </a:moveTo>
                  <a:cubicBezTo>
                    <a:pt x="273" y="143"/>
                    <a:pt x="273" y="143"/>
                    <a:pt x="273" y="143"/>
                  </a:cubicBezTo>
                  <a:cubicBezTo>
                    <a:pt x="273" y="143"/>
                    <a:pt x="273" y="143"/>
                    <a:pt x="273" y="143"/>
                  </a:cubicBezTo>
                  <a:cubicBezTo>
                    <a:pt x="273" y="144"/>
                    <a:pt x="273" y="144"/>
                    <a:pt x="273" y="144"/>
                  </a:cubicBezTo>
                  <a:cubicBezTo>
                    <a:pt x="273" y="144"/>
                    <a:pt x="273" y="144"/>
                    <a:pt x="273" y="144"/>
                  </a:cubicBezTo>
                  <a:close/>
                  <a:moveTo>
                    <a:pt x="269" y="147"/>
                  </a:moveTo>
                  <a:cubicBezTo>
                    <a:pt x="270" y="147"/>
                    <a:pt x="270" y="147"/>
                    <a:pt x="270" y="147"/>
                  </a:cubicBezTo>
                  <a:cubicBezTo>
                    <a:pt x="270" y="146"/>
                    <a:pt x="270" y="146"/>
                    <a:pt x="270" y="146"/>
                  </a:cubicBezTo>
                  <a:cubicBezTo>
                    <a:pt x="271" y="146"/>
                    <a:pt x="271" y="146"/>
                    <a:pt x="271" y="146"/>
                  </a:cubicBezTo>
                  <a:cubicBezTo>
                    <a:pt x="271" y="146"/>
                    <a:pt x="271" y="146"/>
                    <a:pt x="271" y="146"/>
                  </a:cubicBezTo>
                  <a:cubicBezTo>
                    <a:pt x="272" y="146"/>
                    <a:pt x="272" y="146"/>
                    <a:pt x="272" y="146"/>
                  </a:cubicBezTo>
                  <a:cubicBezTo>
                    <a:pt x="272" y="146"/>
                    <a:pt x="272" y="146"/>
                    <a:pt x="272" y="146"/>
                  </a:cubicBezTo>
                  <a:cubicBezTo>
                    <a:pt x="272" y="146"/>
                    <a:pt x="272" y="146"/>
                    <a:pt x="272" y="146"/>
                  </a:cubicBezTo>
                  <a:cubicBezTo>
                    <a:pt x="271" y="147"/>
                    <a:pt x="271" y="147"/>
                    <a:pt x="271" y="147"/>
                  </a:cubicBezTo>
                  <a:cubicBezTo>
                    <a:pt x="270" y="147"/>
                    <a:pt x="270" y="147"/>
                    <a:pt x="270" y="147"/>
                  </a:cubicBezTo>
                  <a:cubicBezTo>
                    <a:pt x="270" y="147"/>
                    <a:pt x="270" y="147"/>
                    <a:pt x="270" y="147"/>
                  </a:cubicBezTo>
                  <a:cubicBezTo>
                    <a:pt x="269" y="147"/>
                    <a:pt x="269" y="147"/>
                    <a:pt x="269" y="147"/>
                  </a:cubicBezTo>
                  <a:close/>
                  <a:moveTo>
                    <a:pt x="266" y="152"/>
                  </a:moveTo>
                  <a:cubicBezTo>
                    <a:pt x="268" y="151"/>
                    <a:pt x="268" y="151"/>
                    <a:pt x="268" y="151"/>
                  </a:cubicBezTo>
                  <a:cubicBezTo>
                    <a:pt x="268" y="150"/>
                    <a:pt x="268" y="150"/>
                    <a:pt x="268" y="150"/>
                  </a:cubicBezTo>
                  <a:cubicBezTo>
                    <a:pt x="268" y="150"/>
                    <a:pt x="268" y="150"/>
                    <a:pt x="268" y="150"/>
                  </a:cubicBezTo>
                  <a:cubicBezTo>
                    <a:pt x="269" y="150"/>
                    <a:pt x="269" y="150"/>
                    <a:pt x="269" y="150"/>
                  </a:cubicBezTo>
                  <a:cubicBezTo>
                    <a:pt x="270" y="149"/>
                    <a:pt x="270" y="149"/>
                    <a:pt x="270" y="149"/>
                  </a:cubicBezTo>
                  <a:cubicBezTo>
                    <a:pt x="270" y="148"/>
                    <a:pt x="270" y="148"/>
                    <a:pt x="270" y="148"/>
                  </a:cubicBezTo>
                  <a:cubicBezTo>
                    <a:pt x="269" y="148"/>
                    <a:pt x="269" y="148"/>
                    <a:pt x="269" y="148"/>
                  </a:cubicBezTo>
                  <a:cubicBezTo>
                    <a:pt x="269" y="148"/>
                    <a:pt x="269" y="148"/>
                    <a:pt x="269" y="148"/>
                  </a:cubicBezTo>
                  <a:cubicBezTo>
                    <a:pt x="269" y="149"/>
                    <a:pt x="269" y="149"/>
                    <a:pt x="269" y="149"/>
                  </a:cubicBezTo>
                  <a:cubicBezTo>
                    <a:pt x="268" y="149"/>
                    <a:pt x="268" y="149"/>
                    <a:pt x="268" y="149"/>
                  </a:cubicBezTo>
                  <a:cubicBezTo>
                    <a:pt x="267" y="150"/>
                    <a:pt x="267" y="150"/>
                    <a:pt x="267" y="150"/>
                  </a:cubicBezTo>
                  <a:cubicBezTo>
                    <a:pt x="267" y="150"/>
                    <a:pt x="267" y="150"/>
                    <a:pt x="267" y="150"/>
                  </a:cubicBezTo>
                  <a:cubicBezTo>
                    <a:pt x="266" y="150"/>
                    <a:pt x="266" y="150"/>
                    <a:pt x="266" y="150"/>
                  </a:cubicBezTo>
                  <a:cubicBezTo>
                    <a:pt x="265" y="150"/>
                    <a:pt x="265" y="150"/>
                    <a:pt x="265" y="150"/>
                  </a:cubicBezTo>
                  <a:cubicBezTo>
                    <a:pt x="265" y="151"/>
                    <a:pt x="265" y="151"/>
                    <a:pt x="265" y="151"/>
                  </a:cubicBezTo>
                  <a:cubicBezTo>
                    <a:pt x="264" y="151"/>
                    <a:pt x="264" y="151"/>
                    <a:pt x="264" y="151"/>
                  </a:cubicBezTo>
                  <a:cubicBezTo>
                    <a:pt x="264" y="152"/>
                    <a:pt x="264" y="152"/>
                    <a:pt x="264" y="152"/>
                  </a:cubicBezTo>
                  <a:cubicBezTo>
                    <a:pt x="265" y="152"/>
                    <a:pt x="265" y="152"/>
                    <a:pt x="265" y="152"/>
                  </a:cubicBezTo>
                  <a:cubicBezTo>
                    <a:pt x="265" y="152"/>
                    <a:pt x="265" y="152"/>
                    <a:pt x="265" y="152"/>
                  </a:cubicBezTo>
                  <a:cubicBezTo>
                    <a:pt x="266" y="152"/>
                    <a:pt x="266" y="152"/>
                    <a:pt x="266" y="152"/>
                  </a:cubicBezTo>
                  <a:close/>
                  <a:moveTo>
                    <a:pt x="273" y="152"/>
                  </a:moveTo>
                  <a:cubicBezTo>
                    <a:pt x="273" y="150"/>
                    <a:pt x="273" y="150"/>
                    <a:pt x="273" y="150"/>
                  </a:cubicBezTo>
                  <a:cubicBezTo>
                    <a:pt x="273" y="150"/>
                    <a:pt x="273" y="150"/>
                    <a:pt x="273" y="150"/>
                  </a:cubicBezTo>
                  <a:cubicBezTo>
                    <a:pt x="274" y="149"/>
                    <a:pt x="274" y="149"/>
                    <a:pt x="274" y="149"/>
                  </a:cubicBezTo>
                  <a:cubicBezTo>
                    <a:pt x="274" y="149"/>
                    <a:pt x="274" y="149"/>
                    <a:pt x="274" y="149"/>
                  </a:cubicBezTo>
                  <a:cubicBezTo>
                    <a:pt x="275" y="149"/>
                    <a:pt x="275" y="149"/>
                    <a:pt x="275" y="149"/>
                  </a:cubicBezTo>
                  <a:cubicBezTo>
                    <a:pt x="275" y="150"/>
                    <a:pt x="275" y="150"/>
                    <a:pt x="275" y="150"/>
                  </a:cubicBezTo>
                  <a:cubicBezTo>
                    <a:pt x="275" y="151"/>
                    <a:pt x="275" y="151"/>
                    <a:pt x="275" y="151"/>
                  </a:cubicBezTo>
                  <a:cubicBezTo>
                    <a:pt x="274" y="151"/>
                    <a:pt x="274" y="151"/>
                    <a:pt x="274" y="151"/>
                  </a:cubicBezTo>
                  <a:cubicBezTo>
                    <a:pt x="274" y="152"/>
                    <a:pt x="274" y="152"/>
                    <a:pt x="274" y="152"/>
                  </a:cubicBezTo>
                  <a:cubicBezTo>
                    <a:pt x="273" y="152"/>
                    <a:pt x="273" y="152"/>
                    <a:pt x="273" y="152"/>
                  </a:cubicBezTo>
                  <a:close/>
                  <a:moveTo>
                    <a:pt x="279" y="158"/>
                  </a:moveTo>
                  <a:cubicBezTo>
                    <a:pt x="279" y="157"/>
                    <a:pt x="279" y="157"/>
                    <a:pt x="279" y="157"/>
                  </a:cubicBezTo>
                  <a:cubicBezTo>
                    <a:pt x="279" y="156"/>
                    <a:pt x="279" y="156"/>
                    <a:pt x="279" y="156"/>
                  </a:cubicBezTo>
                  <a:cubicBezTo>
                    <a:pt x="278" y="155"/>
                    <a:pt x="278" y="155"/>
                    <a:pt x="278" y="155"/>
                  </a:cubicBezTo>
                  <a:cubicBezTo>
                    <a:pt x="278" y="155"/>
                    <a:pt x="278" y="155"/>
                    <a:pt x="278" y="155"/>
                  </a:cubicBezTo>
                  <a:cubicBezTo>
                    <a:pt x="278" y="156"/>
                    <a:pt x="278" y="156"/>
                    <a:pt x="278" y="156"/>
                  </a:cubicBezTo>
                  <a:cubicBezTo>
                    <a:pt x="278" y="157"/>
                    <a:pt x="278" y="157"/>
                    <a:pt x="278" y="157"/>
                  </a:cubicBezTo>
                  <a:cubicBezTo>
                    <a:pt x="278" y="158"/>
                    <a:pt x="278" y="158"/>
                    <a:pt x="278" y="158"/>
                  </a:cubicBezTo>
                  <a:cubicBezTo>
                    <a:pt x="278" y="158"/>
                    <a:pt x="278" y="158"/>
                    <a:pt x="278" y="158"/>
                  </a:cubicBezTo>
                  <a:cubicBezTo>
                    <a:pt x="278" y="158"/>
                    <a:pt x="278" y="158"/>
                    <a:pt x="278" y="158"/>
                  </a:cubicBezTo>
                  <a:cubicBezTo>
                    <a:pt x="279" y="158"/>
                    <a:pt x="279" y="158"/>
                    <a:pt x="279" y="158"/>
                  </a:cubicBezTo>
                  <a:cubicBezTo>
                    <a:pt x="279" y="158"/>
                    <a:pt x="279" y="158"/>
                    <a:pt x="279" y="158"/>
                  </a:cubicBezTo>
                  <a:close/>
                  <a:moveTo>
                    <a:pt x="280" y="157"/>
                  </a:moveTo>
                  <a:cubicBezTo>
                    <a:pt x="279" y="157"/>
                    <a:pt x="279" y="157"/>
                    <a:pt x="279" y="157"/>
                  </a:cubicBezTo>
                  <a:cubicBezTo>
                    <a:pt x="280" y="156"/>
                    <a:pt x="280" y="156"/>
                    <a:pt x="280" y="156"/>
                  </a:cubicBezTo>
                  <a:cubicBezTo>
                    <a:pt x="280" y="157"/>
                    <a:pt x="280" y="157"/>
                    <a:pt x="280" y="157"/>
                  </a:cubicBezTo>
                  <a:cubicBezTo>
                    <a:pt x="280" y="157"/>
                    <a:pt x="280" y="157"/>
                    <a:pt x="280" y="157"/>
                  </a:cubicBezTo>
                  <a:cubicBezTo>
                    <a:pt x="280" y="158"/>
                    <a:pt x="280" y="158"/>
                    <a:pt x="280" y="158"/>
                  </a:cubicBezTo>
                  <a:cubicBezTo>
                    <a:pt x="280" y="157"/>
                    <a:pt x="280" y="157"/>
                    <a:pt x="280" y="157"/>
                  </a:cubicBezTo>
                  <a:close/>
                  <a:moveTo>
                    <a:pt x="281" y="159"/>
                  </a:moveTo>
                  <a:cubicBezTo>
                    <a:pt x="280" y="159"/>
                    <a:pt x="280" y="159"/>
                    <a:pt x="280" y="159"/>
                  </a:cubicBezTo>
                  <a:cubicBezTo>
                    <a:pt x="281" y="158"/>
                    <a:pt x="281" y="158"/>
                    <a:pt x="281" y="158"/>
                  </a:cubicBezTo>
                  <a:cubicBezTo>
                    <a:pt x="281" y="158"/>
                    <a:pt x="281" y="158"/>
                    <a:pt x="281" y="158"/>
                  </a:cubicBezTo>
                  <a:cubicBezTo>
                    <a:pt x="281" y="159"/>
                    <a:pt x="281" y="159"/>
                    <a:pt x="281" y="159"/>
                  </a:cubicBezTo>
                  <a:cubicBezTo>
                    <a:pt x="281" y="159"/>
                    <a:pt x="281" y="159"/>
                    <a:pt x="281" y="159"/>
                  </a:cubicBezTo>
                  <a:close/>
                  <a:moveTo>
                    <a:pt x="278" y="161"/>
                  </a:moveTo>
                  <a:cubicBezTo>
                    <a:pt x="278" y="161"/>
                    <a:pt x="278" y="161"/>
                    <a:pt x="278" y="161"/>
                  </a:cubicBezTo>
                  <a:cubicBezTo>
                    <a:pt x="278" y="162"/>
                    <a:pt x="278" y="162"/>
                    <a:pt x="278" y="162"/>
                  </a:cubicBezTo>
                  <a:cubicBezTo>
                    <a:pt x="278" y="163"/>
                    <a:pt x="278" y="163"/>
                    <a:pt x="278" y="163"/>
                  </a:cubicBezTo>
                  <a:cubicBezTo>
                    <a:pt x="278" y="163"/>
                    <a:pt x="278" y="163"/>
                    <a:pt x="278" y="163"/>
                  </a:cubicBezTo>
                  <a:cubicBezTo>
                    <a:pt x="279" y="163"/>
                    <a:pt x="279" y="163"/>
                    <a:pt x="279" y="163"/>
                  </a:cubicBezTo>
                  <a:cubicBezTo>
                    <a:pt x="280" y="163"/>
                    <a:pt x="280" y="163"/>
                    <a:pt x="280" y="163"/>
                  </a:cubicBezTo>
                  <a:cubicBezTo>
                    <a:pt x="280" y="163"/>
                    <a:pt x="280" y="163"/>
                    <a:pt x="280" y="163"/>
                  </a:cubicBezTo>
                  <a:cubicBezTo>
                    <a:pt x="281" y="163"/>
                    <a:pt x="281" y="163"/>
                    <a:pt x="281" y="163"/>
                  </a:cubicBezTo>
                  <a:cubicBezTo>
                    <a:pt x="282" y="163"/>
                    <a:pt x="282" y="163"/>
                    <a:pt x="282" y="163"/>
                  </a:cubicBezTo>
                  <a:cubicBezTo>
                    <a:pt x="282" y="163"/>
                    <a:pt x="282" y="163"/>
                    <a:pt x="282" y="163"/>
                  </a:cubicBezTo>
                  <a:cubicBezTo>
                    <a:pt x="282" y="162"/>
                    <a:pt x="282" y="162"/>
                    <a:pt x="282" y="162"/>
                  </a:cubicBezTo>
                  <a:cubicBezTo>
                    <a:pt x="282" y="162"/>
                    <a:pt x="282" y="162"/>
                    <a:pt x="282" y="162"/>
                  </a:cubicBezTo>
                  <a:cubicBezTo>
                    <a:pt x="281" y="161"/>
                    <a:pt x="281" y="161"/>
                    <a:pt x="281" y="161"/>
                  </a:cubicBezTo>
                  <a:cubicBezTo>
                    <a:pt x="281" y="161"/>
                    <a:pt x="281" y="161"/>
                    <a:pt x="281" y="161"/>
                  </a:cubicBezTo>
                  <a:cubicBezTo>
                    <a:pt x="280" y="161"/>
                    <a:pt x="280" y="161"/>
                    <a:pt x="280" y="161"/>
                  </a:cubicBezTo>
                  <a:cubicBezTo>
                    <a:pt x="280" y="161"/>
                    <a:pt x="280" y="161"/>
                    <a:pt x="280" y="161"/>
                  </a:cubicBezTo>
                  <a:cubicBezTo>
                    <a:pt x="280" y="161"/>
                    <a:pt x="280" y="161"/>
                    <a:pt x="280" y="161"/>
                  </a:cubicBezTo>
                  <a:cubicBezTo>
                    <a:pt x="280" y="160"/>
                    <a:pt x="280" y="160"/>
                    <a:pt x="280" y="160"/>
                  </a:cubicBezTo>
                  <a:cubicBezTo>
                    <a:pt x="279" y="160"/>
                    <a:pt x="279" y="160"/>
                    <a:pt x="279" y="160"/>
                  </a:cubicBezTo>
                  <a:cubicBezTo>
                    <a:pt x="279" y="161"/>
                    <a:pt x="279" y="161"/>
                    <a:pt x="279" y="161"/>
                  </a:cubicBezTo>
                  <a:cubicBezTo>
                    <a:pt x="278" y="161"/>
                    <a:pt x="278" y="161"/>
                    <a:pt x="278" y="161"/>
                  </a:cubicBezTo>
                  <a:cubicBezTo>
                    <a:pt x="278" y="161"/>
                    <a:pt x="278" y="161"/>
                    <a:pt x="278" y="161"/>
                  </a:cubicBezTo>
                  <a:close/>
                  <a:moveTo>
                    <a:pt x="255" y="190"/>
                  </a:moveTo>
                  <a:cubicBezTo>
                    <a:pt x="256" y="190"/>
                    <a:pt x="256" y="190"/>
                    <a:pt x="256" y="190"/>
                  </a:cubicBezTo>
                  <a:cubicBezTo>
                    <a:pt x="256" y="190"/>
                    <a:pt x="256" y="190"/>
                    <a:pt x="256" y="190"/>
                  </a:cubicBezTo>
                  <a:cubicBezTo>
                    <a:pt x="256" y="190"/>
                    <a:pt x="256" y="190"/>
                    <a:pt x="256" y="190"/>
                  </a:cubicBezTo>
                  <a:cubicBezTo>
                    <a:pt x="255" y="190"/>
                    <a:pt x="255" y="190"/>
                    <a:pt x="255" y="190"/>
                  </a:cubicBezTo>
                  <a:cubicBezTo>
                    <a:pt x="255" y="190"/>
                    <a:pt x="255" y="190"/>
                    <a:pt x="255" y="190"/>
                  </a:cubicBezTo>
                  <a:close/>
                  <a:moveTo>
                    <a:pt x="242" y="171"/>
                  </a:moveTo>
                  <a:cubicBezTo>
                    <a:pt x="242" y="171"/>
                    <a:pt x="242" y="171"/>
                    <a:pt x="242" y="171"/>
                  </a:cubicBezTo>
                  <a:cubicBezTo>
                    <a:pt x="243" y="171"/>
                    <a:pt x="243" y="171"/>
                    <a:pt x="243" y="171"/>
                  </a:cubicBezTo>
                  <a:cubicBezTo>
                    <a:pt x="243" y="171"/>
                    <a:pt x="243" y="171"/>
                    <a:pt x="243" y="171"/>
                  </a:cubicBezTo>
                  <a:cubicBezTo>
                    <a:pt x="242" y="171"/>
                    <a:pt x="242" y="171"/>
                    <a:pt x="242" y="171"/>
                  </a:cubicBezTo>
                  <a:cubicBezTo>
                    <a:pt x="242" y="171"/>
                    <a:pt x="242" y="171"/>
                    <a:pt x="242" y="171"/>
                  </a:cubicBezTo>
                  <a:cubicBezTo>
                    <a:pt x="242" y="171"/>
                    <a:pt x="242" y="171"/>
                    <a:pt x="242" y="171"/>
                  </a:cubicBezTo>
                  <a:close/>
                  <a:moveTo>
                    <a:pt x="239" y="175"/>
                  </a:moveTo>
                  <a:cubicBezTo>
                    <a:pt x="239" y="175"/>
                    <a:pt x="239" y="175"/>
                    <a:pt x="239" y="175"/>
                  </a:cubicBezTo>
                  <a:cubicBezTo>
                    <a:pt x="238" y="174"/>
                    <a:pt x="238" y="174"/>
                    <a:pt x="238" y="174"/>
                  </a:cubicBezTo>
                  <a:cubicBezTo>
                    <a:pt x="237" y="174"/>
                    <a:pt x="237" y="174"/>
                    <a:pt x="237" y="174"/>
                  </a:cubicBezTo>
                  <a:cubicBezTo>
                    <a:pt x="238" y="173"/>
                    <a:pt x="238" y="173"/>
                    <a:pt x="238" y="173"/>
                  </a:cubicBezTo>
                  <a:cubicBezTo>
                    <a:pt x="237" y="173"/>
                    <a:pt x="237" y="173"/>
                    <a:pt x="237" y="173"/>
                  </a:cubicBezTo>
                  <a:cubicBezTo>
                    <a:pt x="237" y="172"/>
                    <a:pt x="237" y="172"/>
                    <a:pt x="237" y="172"/>
                  </a:cubicBezTo>
                  <a:cubicBezTo>
                    <a:pt x="237" y="171"/>
                    <a:pt x="237" y="171"/>
                    <a:pt x="237" y="171"/>
                  </a:cubicBezTo>
                  <a:cubicBezTo>
                    <a:pt x="237" y="171"/>
                    <a:pt x="237" y="171"/>
                    <a:pt x="237" y="171"/>
                  </a:cubicBezTo>
                  <a:cubicBezTo>
                    <a:pt x="237" y="172"/>
                    <a:pt x="237" y="172"/>
                    <a:pt x="237" y="172"/>
                  </a:cubicBezTo>
                  <a:cubicBezTo>
                    <a:pt x="238" y="172"/>
                    <a:pt x="238" y="172"/>
                    <a:pt x="238" y="172"/>
                  </a:cubicBezTo>
                  <a:cubicBezTo>
                    <a:pt x="238" y="172"/>
                    <a:pt x="238" y="172"/>
                    <a:pt x="238" y="172"/>
                  </a:cubicBezTo>
                  <a:cubicBezTo>
                    <a:pt x="239" y="173"/>
                    <a:pt x="239" y="173"/>
                    <a:pt x="239" y="173"/>
                  </a:cubicBezTo>
                  <a:cubicBezTo>
                    <a:pt x="239" y="174"/>
                    <a:pt x="239" y="174"/>
                    <a:pt x="239" y="174"/>
                  </a:cubicBezTo>
                  <a:cubicBezTo>
                    <a:pt x="240" y="174"/>
                    <a:pt x="240" y="174"/>
                    <a:pt x="240" y="174"/>
                  </a:cubicBezTo>
                  <a:cubicBezTo>
                    <a:pt x="240" y="174"/>
                    <a:pt x="240" y="174"/>
                    <a:pt x="240" y="174"/>
                  </a:cubicBezTo>
                  <a:cubicBezTo>
                    <a:pt x="240" y="175"/>
                    <a:pt x="240" y="175"/>
                    <a:pt x="240" y="175"/>
                  </a:cubicBezTo>
                  <a:cubicBezTo>
                    <a:pt x="239" y="175"/>
                    <a:pt x="239" y="175"/>
                    <a:pt x="239" y="175"/>
                  </a:cubicBezTo>
                  <a:cubicBezTo>
                    <a:pt x="239" y="175"/>
                    <a:pt x="239" y="175"/>
                    <a:pt x="239" y="175"/>
                  </a:cubicBezTo>
                  <a:close/>
                  <a:moveTo>
                    <a:pt x="234" y="175"/>
                  </a:moveTo>
                  <a:cubicBezTo>
                    <a:pt x="234" y="174"/>
                    <a:pt x="234" y="174"/>
                    <a:pt x="234" y="174"/>
                  </a:cubicBezTo>
                  <a:cubicBezTo>
                    <a:pt x="234" y="174"/>
                    <a:pt x="234" y="174"/>
                    <a:pt x="234" y="174"/>
                  </a:cubicBezTo>
                  <a:cubicBezTo>
                    <a:pt x="234" y="173"/>
                    <a:pt x="234" y="173"/>
                    <a:pt x="234" y="173"/>
                  </a:cubicBezTo>
                  <a:cubicBezTo>
                    <a:pt x="234" y="172"/>
                    <a:pt x="234" y="172"/>
                    <a:pt x="234" y="172"/>
                  </a:cubicBezTo>
                  <a:cubicBezTo>
                    <a:pt x="234" y="171"/>
                    <a:pt x="234" y="171"/>
                    <a:pt x="234" y="171"/>
                  </a:cubicBezTo>
                  <a:cubicBezTo>
                    <a:pt x="234" y="171"/>
                    <a:pt x="234" y="171"/>
                    <a:pt x="234" y="171"/>
                  </a:cubicBezTo>
                  <a:cubicBezTo>
                    <a:pt x="235" y="172"/>
                    <a:pt x="235" y="172"/>
                    <a:pt x="235" y="172"/>
                  </a:cubicBezTo>
                  <a:cubicBezTo>
                    <a:pt x="234" y="172"/>
                    <a:pt x="234" y="172"/>
                    <a:pt x="234" y="172"/>
                  </a:cubicBezTo>
                  <a:cubicBezTo>
                    <a:pt x="234" y="173"/>
                    <a:pt x="234" y="173"/>
                    <a:pt x="234" y="173"/>
                  </a:cubicBezTo>
                  <a:cubicBezTo>
                    <a:pt x="235" y="173"/>
                    <a:pt x="235" y="173"/>
                    <a:pt x="235" y="173"/>
                  </a:cubicBezTo>
                  <a:cubicBezTo>
                    <a:pt x="234" y="175"/>
                    <a:pt x="234" y="175"/>
                    <a:pt x="234" y="175"/>
                  </a:cubicBezTo>
                  <a:cubicBezTo>
                    <a:pt x="234" y="175"/>
                    <a:pt x="234" y="175"/>
                    <a:pt x="234" y="175"/>
                  </a:cubicBezTo>
                  <a:close/>
                  <a:moveTo>
                    <a:pt x="233" y="156"/>
                  </a:moveTo>
                  <a:cubicBezTo>
                    <a:pt x="233" y="157"/>
                    <a:pt x="233" y="157"/>
                    <a:pt x="233" y="157"/>
                  </a:cubicBezTo>
                  <a:cubicBezTo>
                    <a:pt x="233" y="157"/>
                    <a:pt x="233" y="157"/>
                    <a:pt x="233" y="157"/>
                  </a:cubicBezTo>
                  <a:cubicBezTo>
                    <a:pt x="234" y="157"/>
                    <a:pt x="234" y="157"/>
                    <a:pt x="234" y="157"/>
                  </a:cubicBezTo>
                  <a:cubicBezTo>
                    <a:pt x="235" y="156"/>
                    <a:pt x="235" y="156"/>
                    <a:pt x="235" y="156"/>
                  </a:cubicBezTo>
                  <a:cubicBezTo>
                    <a:pt x="235" y="156"/>
                    <a:pt x="235" y="156"/>
                    <a:pt x="235" y="156"/>
                  </a:cubicBezTo>
                  <a:cubicBezTo>
                    <a:pt x="234" y="156"/>
                    <a:pt x="234" y="156"/>
                    <a:pt x="234" y="156"/>
                  </a:cubicBezTo>
                  <a:cubicBezTo>
                    <a:pt x="233" y="156"/>
                    <a:pt x="233" y="156"/>
                    <a:pt x="233" y="156"/>
                  </a:cubicBezTo>
                  <a:close/>
                  <a:moveTo>
                    <a:pt x="233" y="156"/>
                  </a:moveTo>
                  <a:cubicBezTo>
                    <a:pt x="234" y="155"/>
                    <a:pt x="234" y="155"/>
                    <a:pt x="234" y="155"/>
                  </a:cubicBezTo>
                  <a:cubicBezTo>
                    <a:pt x="234" y="154"/>
                    <a:pt x="234" y="154"/>
                    <a:pt x="234" y="154"/>
                  </a:cubicBezTo>
                  <a:cubicBezTo>
                    <a:pt x="235" y="153"/>
                    <a:pt x="235" y="153"/>
                    <a:pt x="235" y="153"/>
                  </a:cubicBezTo>
                  <a:cubicBezTo>
                    <a:pt x="235" y="153"/>
                    <a:pt x="235" y="153"/>
                    <a:pt x="235" y="153"/>
                  </a:cubicBezTo>
                  <a:cubicBezTo>
                    <a:pt x="236" y="153"/>
                    <a:pt x="236" y="153"/>
                    <a:pt x="236" y="153"/>
                  </a:cubicBezTo>
                  <a:cubicBezTo>
                    <a:pt x="236" y="154"/>
                    <a:pt x="236" y="154"/>
                    <a:pt x="236" y="154"/>
                  </a:cubicBezTo>
                  <a:cubicBezTo>
                    <a:pt x="235" y="155"/>
                    <a:pt x="235" y="155"/>
                    <a:pt x="235" y="155"/>
                  </a:cubicBezTo>
                  <a:cubicBezTo>
                    <a:pt x="235" y="155"/>
                    <a:pt x="235" y="155"/>
                    <a:pt x="235" y="155"/>
                  </a:cubicBezTo>
                  <a:cubicBezTo>
                    <a:pt x="235" y="156"/>
                    <a:pt x="235" y="156"/>
                    <a:pt x="235" y="156"/>
                  </a:cubicBezTo>
                  <a:cubicBezTo>
                    <a:pt x="233" y="156"/>
                    <a:pt x="233" y="156"/>
                    <a:pt x="233" y="156"/>
                  </a:cubicBezTo>
                  <a:close/>
                  <a:moveTo>
                    <a:pt x="191" y="148"/>
                  </a:moveTo>
                  <a:cubicBezTo>
                    <a:pt x="191" y="147"/>
                    <a:pt x="191" y="147"/>
                    <a:pt x="191" y="147"/>
                  </a:cubicBezTo>
                  <a:cubicBezTo>
                    <a:pt x="191" y="147"/>
                    <a:pt x="191" y="147"/>
                    <a:pt x="191" y="147"/>
                  </a:cubicBezTo>
                  <a:cubicBezTo>
                    <a:pt x="191" y="147"/>
                    <a:pt x="191" y="147"/>
                    <a:pt x="191" y="147"/>
                  </a:cubicBezTo>
                  <a:cubicBezTo>
                    <a:pt x="191" y="147"/>
                    <a:pt x="191" y="147"/>
                    <a:pt x="191" y="147"/>
                  </a:cubicBezTo>
                  <a:cubicBezTo>
                    <a:pt x="191" y="148"/>
                    <a:pt x="191" y="148"/>
                    <a:pt x="191" y="148"/>
                  </a:cubicBezTo>
                  <a:close/>
                  <a:moveTo>
                    <a:pt x="155" y="138"/>
                  </a:moveTo>
                  <a:cubicBezTo>
                    <a:pt x="155" y="138"/>
                    <a:pt x="155" y="138"/>
                    <a:pt x="155" y="138"/>
                  </a:cubicBezTo>
                  <a:cubicBezTo>
                    <a:pt x="156" y="138"/>
                    <a:pt x="156" y="138"/>
                    <a:pt x="156" y="138"/>
                  </a:cubicBezTo>
                  <a:cubicBezTo>
                    <a:pt x="155" y="138"/>
                    <a:pt x="155" y="138"/>
                    <a:pt x="155" y="138"/>
                  </a:cubicBezTo>
                  <a:cubicBezTo>
                    <a:pt x="155" y="138"/>
                    <a:pt x="155" y="138"/>
                    <a:pt x="155" y="138"/>
                  </a:cubicBezTo>
                  <a:close/>
                  <a:moveTo>
                    <a:pt x="152" y="140"/>
                  </a:moveTo>
                  <a:cubicBezTo>
                    <a:pt x="153" y="140"/>
                    <a:pt x="153" y="140"/>
                    <a:pt x="153" y="140"/>
                  </a:cubicBezTo>
                  <a:cubicBezTo>
                    <a:pt x="152" y="139"/>
                    <a:pt x="152" y="139"/>
                    <a:pt x="152" y="139"/>
                  </a:cubicBezTo>
                  <a:cubicBezTo>
                    <a:pt x="152" y="139"/>
                    <a:pt x="152" y="139"/>
                    <a:pt x="152" y="139"/>
                  </a:cubicBezTo>
                  <a:cubicBezTo>
                    <a:pt x="152" y="140"/>
                    <a:pt x="152" y="140"/>
                    <a:pt x="152" y="140"/>
                  </a:cubicBezTo>
                  <a:close/>
                  <a:moveTo>
                    <a:pt x="153" y="142"/>
                  </a:moveTo>
                  <a:cubicBezTo>
                    <a:pt x="153" y="142"/>
                    <a:pt x="153" y="142"/>
                    <a:pt x="153" y="142"/>
                  </a:cubicBezTo>
                  <a:cubicBezTo>
                    <a:pt x="153" y="142"/>
                    <a:pt x="153" y="142"/>
                    <a:pt x="153" y="142"/>
                  </a:cubicBezTo>
                  <a:cubicBezTo>
                    <a:pt x="153" y="142"/>
                    <a:pt x="153" y="142"/>
                    <a:pt x="153" y="142"/>
                  </a:cubicBezTo>
                  <a:cubicBezTo>
                    <a:pt x="153" y="142"/>
                    <a:pt x="153" y="142"/>
                    <a:pt x="153" y="142"/>
                  </a:cubicBezTo>
                  <a:close/>
                  <a:moveTo>
                    <a:pt x="153" y="143"/>
                  </a:moveTo>
                  <a:cubicBezTo>
                    <a:pt x="152" y="142"/>
                    <a:pt x="152" y="142"/>
                    <a:pt x="152" y="142"/>
                  </a:cubicBezTo>
                  <a:cubicBezTo>
                    <a:pt x="152" y="142"/>
                    <a:pt x="152" y="142"/>
                    <a:pt x="152" y="142"/>
                  </a:cubicBezTo>
                  <a:cubicBezTo>
                    <a:pt x="152" y="143"/>
                    <a:pt x="152" y="143"/>
                    <a:pt x="152" y="143"/>
                  </a:cubicBezTo>
                  <a:cubicBezTo>
                    <a:pt x="153" y="143"/>
                    <a:pt x="153" y="143"/>
                    <a:pt x="153" y="143"/>
                  </a:cubicBezTo>
                  <a:close/>
                  <a:moveTo>
                    <a:pt x="154" y="145"/>
                  </a:moveTo>
                  <a:cubicBezTo>
                    <a:pt x="155" y="146"/>
                    <a:pt x="155" y="146"/>
                    <a:pt x="155" y="146"/>
                  </a:cubicBezTo>
                  <a:cubicBezTo>
                    <a:pt x="155" y="146"/>
                    <a:pt x="155" y="146"/>
                    <a:pt x="155" y="146"/>
                  </a:cubicBezTo>
                  <a:cubicBezTo>
                    <a:pt x="156" y="145"/>
                    <a:pt x="156" y="145"/>
                    <a:pt x="156" y="145"/>
                  </a:cubicBezTo>
                  <a:cubicBezTo>
                    <a:pt x="155" y="145"/>
                    <a:pt x="155" y="145"/>
                    <a:pt x="155" y="145"/>
                  </a:cubicBezTo>
                  <a:cubicBezTo>
                    <a:pt x="156" y="144"/>
                    <a:pt x="156" y="144"/>
                    <a:pt x="156" y="144"/>
                  </a:cubicBezTo>
                  <a:cubicBezTo>
                    <a:pt x="155" y="144"/>
                    <a:pt x="155" y="144"/>
                    <a:pt x="155" y="144"/>
                  </a:cubicBezTo>
                  <a:cubicBezTo>
                    <a:pt x="155" y="145"/>
                    <a:pt x="155" y="145"/>
                    <a:pt x="155" y="145"/>
                  </a:cubicBezTo>
                  <a:cubicBezTo>
                    <a:pt x="155" y="145"/>
                    <a:pt x="155" y="145"/>
                    <a:pt x="155" y="145"/>
                  </a:cubicBezTo>
                  <a:cubicBezTo>
                    <a:pt x="154" y="145"/>
                    <a:pt x="154" y="145"/>
                    <a:pt x="154" y="145"/>
                  </a:cubicBezTo>
                  <a:close/>
                  <a:moveTo>
                    <a:pt x="153" y="149"/>
                  </a:moveTo>
                  <a:cubicBezTo>
                    <a:pt x="153" y="148"/>
                    <a:pt x="153" y="148"/>
                    <a:pt x="153" y="148"/>
                  </a:cubicBezTo>
                  <a:cubicBezTo>
                    <a:pt x="153" y="148"/>
                    <a:pt x="153" y="148"/>
                    <a:pt x="153" y="148"/>
                  </a:cubicBezTo>
                  <a:cubicBezTo>
                    <a:pt x="153" y="147"/>
                    <a:pt x="153" y="147"/>
                    <a:pt x="153" y="147"/>
                  </a:cubicBezTo>
                  <a:cubicBezTo>
                    <a:pt x="154" y="146"/>
                    <a:pt x="154" y="146"/>
                    <a:pt x="154" y="146"/>
                  </a:cubicBezTo>
                  <a:cubicBezTo>
                    <a:pt x="154" y="147"/>
                    <a:pt x="154" y="147"/>
                    <a:pt x="154" y="147"/>
                  </a:cubicBezTo>
                  <a:cubicBezTo>
                    <a:pt x="154" y="147"/>
                    <a:pt x="154" y="147"/>
                    <a:pt x="154" y="147"/>
                  </a:cubicBezTo>
                  <a:cubicBezTo>
                    <a:pt x="154" y="148"/>
                    <a:pt x="154" y="148"/>
                    <a:pt x="154" y="148"/>
                  </a:cubicBezTo>
                  <a:cubicBezTo>
                    <a:pt x="154" y="148"/>
                    <a:pt x="154" y="148"/>
                    <a:pt x="154" y="148"/>
                  </a:cubicBezTo>
                  <a:cubicBezTo>
                    <a:pt x="154" y="149"/>
                    <a:pt x="154" y="149"/>
                    <a:pt x="154" y="149"/>
                  </a:cubicBezTo>
                  <a:cubicBezTo>
                    <a:pt x="154" y="149"/>
                    <a:pt x="154" y="149"/>
                    <a:pt x="154" y="149"/>
                  </a:cubicBezTo>
                  <a:cubicBezTo>
                    <a:pt x="154" y="149"/>
                    <a:pt x="154" y="149"/>
                    <a:pt x="154" y="149"/>
                  </a:cubicBezTo>
                  <a:cubicBezTo>
                    <a:pt x="153" y="149"/>
                    <a:pt x="153" y="149"/>
                    <a:pt x="153" y="149"/>
                  </a:cubicBezTo>
                  <a:close/>
                  <a:moveTo>
                    <a:pt x="186" y="131"/>
                  </a:moveTo>
                  <a:cubicBezTo>
                    <a:pt x="186" y="131"/>
                    <a:pt x="186" y="131"/>
                    <a:pt x="186" y="131"/>
                  </a:cubicBezTo>
                  <a:cubicBezTo>
                    <a:pt x="186" y="131"/>
                    <a:pt x="186" y="131"/>
                    <a:pt x="186" y="131"/>
                  </a:cubicBezTo>
                  <a:cubicBezTo>
                    <a:pt x="187" y="131"/>
                    <a:pt x="187" y="131"/>
                    <a:pt x="187" y="131"/>
                  </a:cubicBezTo>
                  <a:cubicBezTo>
                    <a:pt x="186" y="131"/>
                    <a:pt x="186" y="131"/>
                    <a:pt x="186" y="131"/>
                  </a:cubicBezTo>
                  <a:cubicBezTo>
                    <a:pt x="186" y="131"/>
                    <a:pt x="186" y="131"/>
                    <a:pt x="186" y="131"/>
                  </a:cubicBezTo>
                  <a:close/>
                  <a:moveTo>
                    <a:pt x="197" y="125"/>
                  </a:moveTo>
                  <a:cubicBezTo>
                    <a:pt x="197" y="124"/>
                    <a:pt x="197" y="124"/>
                    <a:pt x="197" y="124"/>
                  </a:cubicBezTo>
                  <a:cubicBezTo>
                    <a:pt x="197" y="124"/>
                    <a:pt x="197" y="124"/>
                    <a:pt x="197" y="124"/>
                  </a:cubicBezTo>
                  <a:cubicBezTo>
                    <a:pt x="197" y="123"/>
                    <a:pt x="197" y="123"/>
                    <a:pt x="197" y="123"/>
                  </a:cubicBezTo>
                  <a:cubicBezTo>
                    <a:pt x="197" y="123"/>
                    <a:pt x="197" y="123"/>
                    <a:pt x="197" y="123"/>
                  </a:cubicBezTo>
                  <a:cubicBezTo>
                    <a:pt x="198" y="123"/>
                    <a:pt x="198" y="123"/>
                    <a:pt x="198" y="123"/>
                  </a:cubicBezTo>
                  <a:cubicBezTo>
                    <a:pt x="198" y="123"/>
                    <a:pt x="198" y="123"/>
                    <a:pt x="198" y="123"/>
                  </a:cubicBezTo>
                  <a:cubicBezTo>
                    <a:pt x="198" y="124"/>
                    <a:pt x="198" y="124"/>
                    <a:pt x="198" y="124"/>
                  </a:cubicBezTo>
                  <a:cubicBezTo>
                    <a:pt x="198" y="124"/>
                    <a:pt x="198" y="124"/>
                    <a:pt x="198" y="124"/>
                  </a:cubicBezTo>
                  <a:cubicBezTo>
                    <a:pt x="197" y="125"/>
                    <a:pt x="197" y="125"/>
                    <a:pt x="197" y="125"/>
                  </a:cubicBezTo>
                  <a:cubicBezTo>
                    <a:pt x="197" y="125"/>
                    <a:pt x="197" y="125"/>
                    <a:pt x="197" y="125"/>
                  </a:cubicBezTo>
                  <a:close/>
                  <a:moveTo>
                    <a:pt x="185" y="137"/>
                  </a:moveTo>
                  <a:cubicBezTo>
                    <a:pt x="185" y="137"/>
                    <a:pt x="185" y="137"/>
                    <a:pt x="185" y="137"/>
                  </a:cubicBezTo>
                  <a:cubicBezTo>
                    <a:pt x="185" y="136"/>
                    <a:pt x="185" y="136"/>
                    <a:pt x="185" y="136"/>
                  </a:cubicBezTo>
                  <a:cubicBezTo>
                    <a:pt x="185" y="136"/>
                    <a:pt x="185" y="136"/>
                    <a:pt x="185" y="136"/>
                  </a:cubicBezTo>
                  <a:cubicBezTo>
                    <a:pt x="185" y="136"/>
                    <a:pt x="185" y="136"/>
                    <a:pt x="185" y="136"/>
                  </a:cubicBezTo>
                  <a:cubicBezTo>
                    <a:pt x="186" y="135"/>
                    <a:pt x="186" y="135"/>
                    <a:pt x="186" y="135"/>
                  </a:cubicBezTo>
                  <a:cubicBezTo>
                    <a:pt x="186" y="135"/>
                    <a:pt x="186" y="135"/>
                    <a:pt x="186" y="135"/>
                  </a:cubicBezTo>
                  <a:cubicBezTo>
                    <a:pt x="185" y="135"/>
                    <a:pt x="185" y="135"/>
                    <a:pt x="185" y="135"/>
                  </a:cubicBezTo>
                  <a:cubicBezTo>
                    <a:pt x="185" y="134"/>
                    <a:pt x="185" y="134"/>
                    <a:pt x="185" y="134"/>
                  </a:cubicBezTo>
                  <a:cubicBezTo>
                    <a:pt x="185" y="133"/>
                    <a:pt x="185" y="133"/>
                    <a:pt x="185" y="133"/>
                  </a:cubicBezTo>
                  <a:cubicBezTo>
                    <a:pt x="186" y="133"/>
                    <a:pt x="186" y="133"/>
                    <a:pt x="186" y="133"/>
                  </a:cubicBezTo>
                  <a:cubicBezTo>
                    <a:pt x="186" y="133"/>
                    <a:pt x="186" y="133"/>
                    <a:pt x="186" y="133"/>
                  </a:cubicBezTo>
                  <a:cubicBezTo>
                    <a:pt x="185" y="132"/>
                    <a:pt x="185" y="132"/>
                    <a:pt x="185" y="132"/>
                  </a:cubicBezTo>
                  <a:cubicBezTo>
                    <a:pt x="184" y="132"/>
                    <a:pt x="184" y="132"/>
                    <a:pt x="184" y="132"/>
                  </a:cubicBezTo>
                  <a:cubicBezTo>
                    <a:pt x="184" y="133"/>
                    <a:pt x="184" y="133"/>
                    <a:pt x="184" y="133"/>
                  </a:cubicBezTo>
                  <a:cubicBezTo>
                    <a:pt x="184" y="133"/>
                    <a:pt x="184" y="133"/>
                    <a:pt x="184" y="133"/>
                  </a:cubicBezTo>
                  <a:cubicBezTo>
                    <a:pt x="183" y="133"/>
                    <a:pt x="183" y="133"/>
                    <a:pt x="183" y="133"/>
                  </a:cubicBezTo>
                  <a:cubicBezTo>
                    <a:pt x="182" y="133"/>
                    <a:pt x="182" y="133"/>
                    <a:pt x="182" y="133"/>
                  </a:cubicBezTo>
                  <a:cubicBezTo>
                    <a:pt x="181" y="134"/>
                    <a:pt x="181" y="134"/>
                    <a:pt x="181" y="134"/>
                  </a:cubicBezTo>
                  <a:cubicBezTo>
                    <a:pt x="180" y="134"/>
                    <a:pt x="180" y="134"/>
                    <a:pt x="180" y="134"/>
                  </a:cubicBezTo>
                  <a:cubicBezTo>
                    <a:pt x="180" y="134"/>
                    <a:pt x="180" y="134"/>
                    <a:pt x="180" y="134"/>
                  </a:cubicBezTo>
                  <a:cubicBezTo>
                    <a:pt x="181" y="133"/>
                    <a:pt x="181" y="133"/>
                    <a:pt x="181" y="133"/>
                  </a:cubicBezTo>
                  <a:cubicBezTo>
                    <a:pt x="182" y="133"/>
                    <a:pt x="182" y="133"/>
                    <a:pt x="182" y="133"/>
                  </a:cubicBezTo>
                  <a:cubicBezTo>
                    <a:pt x="182" y="132"/>
                    <a:pt x="182" y="132"/>
                    <a:pt x="182" y="132"/>
                  </a:cubicBezTo>
                  <a:cubicBezTo>
                    <a:pt x="182" y="132"/>
                    <a:pt x="182" y="132"/>
                    <a:pt x="182" y="132"/>
                  </a:cubicBezTo>
                  <a:cubicBezTo>
                    <a:pt x="181" y="132"/>
                    <a:pt x="181" y="132"/>
                    <a:pt x="181" y="132"/>
                  </a:cubicBezTo>
                  <a:cubicBezTo>
                    <a:pt x="181" y="132"/>
                    <a:pt x="181" y="132"/>
                    <a:pt x="181" y="132"/>
                  </a:cubicBezTo>
                  <a:cubicBezTo>
                    <a:pt x="182" y="131"/>
                    <a:pt x="182" y="131"/>
                    <a:pt x="182" y="131"/>
                  </a:cubicBezTo>
                  <a:cubicBezTo>
                    <a:pt x="181" y="130"/>
                    <a:pt x="181" y="130"/>
                    <a:pt x="181" y="130"/>
                  </a:cubicBezTo>
                  <a:cubicBezTo>
                    <a:pt x="182" y="130"/>
                    <a:pt x="182" y="130"/>
                    <a:pt x="182" y="130"/>
                  </a:cubicBezTo>
                  <a:cubicBezTo>
                    <a:pt x="182" y="130"/>
                    <a:pt x="182" y="130"/>
                    <a:pt x="182" y="130"/>
                  </a:cubicBezTo>
                  <a:cubicBezTo>
                    <a:pt x="182" y="130"/>
                    <a:pt x="182" y="130"/>
                    <a:pt x="182" y="130"/>
                  </a:cubicBezTo>
                  <a:cubicBezTo>
                    <a:pt x="183" y="131"/>
                    <a:pt x="183" y="131"/>
                    <a:pt x="183" y="131"/>
                  </a:cubicBezTo>
                  <a:cubicBezTo>
                    <a:pt x="183" y="132"/>
                    <a:pt x="183" y="132"/>
                    <a:pt x="183" y="132"/>
                  </a:cubicBezTo>
                  <a:cubicBezTo>
                    <a:pt x="184" y="131"/>
                    <a:pt x="184" y="131"/>
                    <a:pt x="184" y="131"/>
                  </a:cubicBezTo>
                  <a:cubicBezTo>
                    <a:pt x="185" y="131"/>
                    <a:pt x="185" y="131"/>
                    <a:pt x="185" y="131"/>
                  </a:cubicBezTo>
                  <a:cubicBezTo>
                    <a:pt x="185" y="131"/>
                    <a:pt x="185" y="131"/>
                    <a:pt x="185" y="131"/>
                  </a:cubicBezTo>
                  <a:cubicBezTo>
                    <a:pt x="184" y="130"/>
                    <a:pt x="184" y="130"/>
                    <a:pt x="184" y="130"/>
                  </a:cubicBezTo>
                  <a:cubicBezTo>
                    <a:pt x="185" y="130"/>
                    <a:pt x="185" y="130"/>
                    <a:pt x="185" y="130"/>
                  </a:cubicBezTo>
                  <a:cubicBezTo>
                    <a:pt x="185" y="130"/>
                    <a:pt x="185" y="130"/>
                    <a:pt x="185" y="130"/>
                  </a:cubicBezTo>
                  <a:cubicBezTo>
                    <a:pt x="185" y="130"/>
                    <a:pt x="185" y="130"/>
                    <a:pt x="185" y="130"/>
                  </a:cubicBezTo>
                  <a:cubicBezTo>
                    <a:pt x="186" y="130"/>
                    <a:pt x="186" y="130"/>
                    <a:pt x="186" y="130"/>
                  </a:cubicBezTo>
                  <a:cubicBezTo>
                    <a:pt x="187" y="129"/>
                    <a:pt x="187" y="129"/>
                    <a:pt x="187" y="129"/>
                  </a:cubicBezTo>
                  <a:cubicBezTo>
                    <a:pt x="187" y="129"/>
                    <a:pt x="187" y="129"/>
                    <a:pt x="187" y="129"/>
                  </a:cubicBezTo>
                  <a:cubicBezTo>
                    <a:pt x="187" y="129"/>
                    <a:pt x="187" y="129"/>
                    <a:pt x="187" y="129"/>
                  </a:cubicBezTo>
                  <a:cubicBezTo>
                    <a:pt x="187" y="129"/>
                    <a:pt x="187" y="129"/>
                    <a:pt x="187" y="129"/>
                  </a:cubicBezTo>
                  <a:cubicBezTo>
                    <a:pt x="188" y="129"/>
                    <a:pt x="188" y="129"/>
                    <a:pt x="188" y="129"/>
                  </a:cubicBezTo>
                  <a:cubicBezTo>
                    <a:pt x="187" y="130"/>
                    <a:pt x="187" y="130"/>
                    <a:pt x="187" y="130"/>
                  </a:cubicBezTo>
                  <a:cubicBezTo>
                    <a:pt x="187" y="131"/>
                    <a:pt x="187" y="131"/>
                    <a:pt x="187" y="131"/>
                  </a:cubicBezTo>
                  <a:cubicBezTo>
                    <a:pt x="188" y="131"/>
                    <a:pt x="188" y="131"/>
                    <a:pt x="188" y="131"/>
                  </a:cubicBezTo>
                  <a:cubicBezTo>
                    <a:pt x="188" y="131"/>
                    <a:pt x="188" y="131"/>
                    <a:pt x="188" y="131"/>
                  </a:cubicBezTo>
                  <a:cubicBezTo>
                    <a:pt x="188" y="132"/>
                    <a:pt x="188" y="132"/>
                    <a:pt x="188" y="132"/>
                  </a:cubicBezTo>
                  <a:cubicBezTo>
                    <a:pt x="188" y="132"/>
                    <a:pt x="188" y="132"/>
                    <a:pt x="188" y="132"/>
                  </a:cubicBezTo>
                  <a:cubicBezTo>
                    <a:pt x="189" y="131"/>
                    <a:pt x="189" y="131"/>
                    <a:pt x="189" y="131"/>
                  </a:cubicBezTo>
                  <a:cubicBezTo>
                    <a:pt x="189" y="130"/>
                    <a:pt x="189" y="130"/>
                    <a:pt x="189" y="130"/>
                  </a:cubicBezTo>
                  <a:cubicBezTo>
                    <a:pt x="190" y="129"/>
                    <a:pt x="190" y="129"/>
                    <a:pt x="190" y="129"/>
                  </a:cubicBezTo>
                  <a:cubicBezTo>
                    <a:pt x="190" y="129"/>
                    <a:pt x="190" y="129"/>
                    <a:pt x="190" y="129"/>
                  </a:cubicBezTo>
                  <a:cubicBezTo>
                    <a:pt x="190" y="130"/>
                    <a:pt x="190" y="130"/>
                    <a:pt x="190" y="130"/>
                  </a:cubicBezTo>
                  <a:cubicBezTo>
                    <a:pt x="190" y="131"/>
                    <a:pt x="190" y="131"/>
                    <a:pt x="190" y="131"/>
                  </a:cubicBezTo>
                  <a:cubicBezTo>
                    <a:pt x="190" y="132"/>
                    <a:pt x="190" y="132"/>
                    <a:pt x="190" y="132"/>
                  </a:cubicBezTo>
                  <a:cubicBezTo>
                    <a:pt x="190" y="132"/>
                    <a:pt x="190" y="132"/>
                    <a:pt x="190" y="132"/>
                  </a:cubicBezTo>
                  <a:cubicBezTo>
                    <a:pt x="191" y="132"/>
                    <a:pt x="191" y="132"/>
                    <a:pt x="191" y="132"/>
                  </a:cubicBezTo>
                  <a:cubicBezTo>
                    <a:pt x="191" y="132"/>
                    <a:pt x="191" y="132"/>
                    <a:pt x="191" y="132"/>
                  </a:cubicBezTo>
                  <a:cubicBezTo>
                    <a:pt x="192" y="131"/>
                    <a:pt x="192" y="131"/>
                    <a:pt x="192" y="131"/>
                  </a:cubicBezTo>
                  <a:cubicBezTo>
                    <a:pt x="193" y="130"/>
                    <a:pt x="193" y="130"/>
                    <a:pt x="193" y="130"/>
                  </a:cubicBezTo>
                  <a:cubicBezTo>
                    <a:pt x="193" y="129"/>
                    <a:pt x="193" y="129"/>
                    <a:pt x="193" y="129"/>
                  </a:cubicBezTo>
                  <a:cubicBezTo>
                    <a:pt x="193" y="128"/>
                    <a:pt x="193" y="128"/>
                    <a:pt x="193" y="128"/>
                  </a:cubicBezTo>
                  <a:cubicBezTo>
                    <a:pt x="193" y="128"/>
                    <a:pt x="193" y="128"/>
                    <a:pt x="193" y="128"/>
                  </a:cubicBezTo>
                  <a:cubicBezTo>
                    <a:pt x="193" y="127"/>
                    <a:pt x="193" y="127"/>
                    <a:pt x="193" y="127"/>
                  </a:cubicBezTo>
                  <a:cubicBezTo>
                    <a:pt x="192" y="127"/>
                    <a:pt x="192" y="127"/>
                    <a:pt x="192" y="127"/>
                  </a:cubicBezTo>
                  <a:cubicBezTo>
                    <a:pt x="192" y="127"/>
                    <a:pt x="192" y="127"/>
                    <a:pt x="192" y="127"/>
                  </a:cubicBezTo>
                  <a:cubicBezTo>
                    <a:pt x="191" y="127"/>
                    <a:pt x="191" y="127"/>
                    <a:pt x="191" y="127"/>
                  </a:cubicBezTo>
                  <a:cubicBezTo>
                    <a:pt x="191" y="127"/>
                    <a:pt x="191" y="127"/>
                    <a:pt x="191" y="127"/>
                  </a:cubicBezTo>
                  <a:cubicBezTo>
                    <a:pt x="192" y="126"/>
                    <a:pt x="192" y="126"/>
                    <a:pt x="192" y="126"/>
                  </a:cubicBezTo>
                  <a:cubicBezTo>
                    <a:pt x="192" y="126"/>
                    <a:pt x="192" y="126"/>
                    <a:pt x="192" y="126"/>
                  </a:cubicBezTo>
                  <a:cubicBezTo>
                    <a:pt x="191" y="126"/>
                    <a:pt x="191" y="126"/>
                    <a:pt x="191" y="126"/>
                  </a:cubicBezTo>
                  <a:cubicBezTo>
                    <a:pt x="191" y="126"/>
                    <a:pt x="191" y="126"/>
                    <a:pt x="191" y="126"/>
                  </a:cubicBezTo>
                  <a:cubicBezTo>
                    <a:pt x="190" y="125"/>
                    <a:pt x="190" y="125"/>
                    <a:pt x="190" y="125"/>
                  </a:cubicBezTo>
                  <a:cubicBezTo>
                    <a:pt x="190" y="125"/>
                    <a:pt x="190" y="125"/>
                    <a:pt x="190" y="125"/>
                  </a:cubicBezTo>
                  <a:cubicBezTo>
                    <a:pt x="189" y="123"/>
                    <a:pt x="189" y="123"/>
                    <a:pt x="189" y="123"/>
                  </a:cubicBezTo>
                  <a:cubicBezTo>
                    <a:pt x="189" y="122"/>
                    <a:pt x="189" y="122"/>
                    <a:pt x="189" y="122"/>
                  </a:cubicBezTo>
                  <a:cubicBezTo>
                    <a:pt x="190" y="121"/>
                    <a:pt x="190" y="121"/>
                    <a:pt x="190" y="121"/>
                  </a:cubicBezTo>
                  <a:cubicBezTo>
                    <a:pt x="189" y="120"/>
                    <a:pt x="189" y="120"/>
                    <a:pt x="189" y="120"/>
                  </a:cubicBezTo>
                  <a:cubicBezTo>
                    <a:pt x="189" y="121"/>
                    <a:pt x="189" y="121"/>
                    <a:pt x="189" y="121"/>
                  </a:cubicBezTo>
                  <a:cubicBezTo>
                    <a:pt x="189" y="122"/>
                    <a:pt x="189" y="122"/>
                    <a:pt x="189" y="122"/>
                  </a:cubicBezTo>
                  <a:cubicBezTo>
                    <a:pt x="188" y="121"/>
                    <a:pt x="188" y="121"/>
                    <a:pt x="188" y="121"/>
                  </a:cubicBezTo>
                  <a:cubicBezTo>
                    <a:pt x="187" y="121"/>
                    <a:pt x="187" y="121"/>
                    <a:pt x="187" y="121"/>
                  </a:cubicBezTo>
                  <a:cubicBezTo>
                    <a:pt x="187" y="119"/>
                    <a:pt x="187" y="119"/>
                    <a:pt x="187" y="119"/>
                  </a:cubicBezTo>
                  <a:cubicBezTo>
                    <a:pt x="186" y="119"/>
                    <a:pt x="186" y="119"/>
                    <a:pt x="186" y="119"/>
                  </a:cubicBezTo>
                  <a:cubicBezTo>
                    <a:pt x="186" y="117"/>
                    <a:pt x="186" y="117"/>
                    <a:pt x="186" y="117"/>
                  </a:cubicBezTo>
                  <a:cubicBezTo>
                    <a:pt x="185" y="117"/>
                    <a:pt x="185" y="117"/>
                    <a:pt x="185" y="117"/>
                  </a:cubicBezTo>
                  <a:cubicBezTo>
                    <a:pt x="185" y="116"/>
                    <a:pt x="185" y="116"/>
                    <a:pt x="185" y="116"/>
                  </a:cubicBezTo>
                  <a:cubicBezTo>
                    <a:pt x="185" y="115"/>
                    <a:pt x="185" y="115"/>
                    <a:pt x="185" y="115"/>
                  </a:cubicBezTo>
                  <a:cubicBezTo>
                    <a:pt x="185" y="115"/>
                    <a:pt x="185" y="115"/>
                    <a:pt x="185" y="115"/>
                  </a:cubicBezTo>
                  <a:cubicBezTo>
                    <a:pt x="186" y="115"/>
                    <a:pt x="186" y="115"/>
                    <a:pt x="186" y="115"/>
                  </a:cubicBezTo>
                  <a:cubicBezTo>
                    <a:pt x="186" y="114"/>
                    <a:pt x="186" y="114"/>
                    <a:pt x="186" y="114"/>
                  </a:cubicBezTo>
                  <a:cubicBezTo>
                    <a:pt x="187" y="114"/>
                    <a:pt x="187" y="114"/>
                    <a:pt x="187" y="114"/>
                  </a:cubicBezTo>
                  <a:cubicBezTo>
                    <a:pt x="187" y="114"/>
                    <a:pt x="187" y="114"/>
                    <a:pt x="187" y="114"/>
                  </a:cubicBezTo>
                  <a:cubicBezTo>
                    <a:pt x="188" y="114"/>
                    <a:pt x="188" y="114"/>
                    <a:pt x="188" y="114"/>
                  </a:cubicBezTo>
                  <a:cubicBezTo>
                    <a:pt x="188" y="113"/>
                    <a:pt x="188" y="113"/>
                    <a:pt x="188" y="113"/>
                  </a:cubicBezTo>
                  <a:cubicBezTo>
                    <a:pt x="188" y="112"/>
                    <a:pt x="188" y="112"/>
                    <a:pt x="188" y="112"/>
                  </a:cubicBezTo>
                  <a:cubicBezTo>
                    <a:pt x="188" y="111"/>
                    <a:pt x="188" y="111"/>
                    <a:pt x="188" y="111"/>
                  </a:cubicBezTo>
                  <a:cubicBezTo>
                    <a:pt x="189" y="110"/>
                    <a:pt x="189" y="110"/>
                    <a:pt x="189" y="110"/>
                  </a:cubicBezTo>
                  <a:cubicBezTo>
                    <a:pt x="188" y="109"/>
                    <a:pt x="188" y="109"/>
                    <a:pt x="188" y="109"/>
                  </a:cubicBezTo>
                  <a:cubicBezTo>
                    <a:pt x="188" y="108"/>
                    <a:pt x="188" y="108"/>
                    <a:pt x="188" y="108"/>
                  </a:cubicBezTo>
                  <a:cubicBezTo>
                    <a:pt x="189" y="108"/>
                    <a:pt x="189" y="108"/>
                    <a:pt x="189" y="108"/>
                  </a:cubicBezTo>
                  <a:cubicBezTo>
                    <a:pt x="189" y="107"/>
                    <a:pt x="189" y="107"/>
                    <a:pt x="189" y="107"/>
                  </a:cubicBezTo>
                  <a:cubicBezTo>
                    <a:pt x="190" y="106"/>
                    <a:pt x="190" y="106"/>
                    <a:pt x="190" y="106"/>
                  </a:cubicBezTo>
                  <a:cubicBezTo>
                    <a:pt x="190" y="105"/>
                    <a:pt x="190" y="105"/>
                    <a:pt x="190" y="105"/>
                  </a:cubicBezTo>
                  <a:cubicBezTo>
                    <a:pt x="190" y="104"/>
                    <a:pt x="190" y="104"/>
                    <a:pt x="190" y="104"/>
                  </a:cubicBezTo>
                  <a:cubicBezTo>
                    <a:pt x="190" y="103"/>
                    <a:pt x="190" y="103"/>
                    <a:pt x="190" y="103"/>
                  </a:cubicBezTo>
                  <a:cubicBezTo>
                    <a:pt x="191" y="103"/>
                    <a:pt x="191" y="103"/>
                    <a:pt x="191" y="103"/>
                  </a:cubicBezTo>
                  <a:cubicBezTo>
                    <a:pt x="191" y="102"/>
                    <a:pt x="191" y="102"/>
                    <a:pt x="191" y="102"/>
                  </a:cubicBezTo>
                  <a:cubicBezTo>
                    <a:pt x="192" y="101"/>
                    <a:pt x="192" y="101"/>
                    <a:pt x="192" y="101"/>
                  </a:cubicBezTo>
                  <a:cubicBezTo>
                    <a:pt x="192" y="100"/>
                    <a:pt x="192" y="100"/>
                    <a:pt x="192" y="100"/>
                  </a:cubicBezTo>
                  <a:cubicBezTo>
                    <a:pt x="192" y="100"/>
                    <a:pt x="192" y="100"/>
                    <a:pt x="192" y="100"/>
                  </a:cubicBezTo>
                  <a:cubicBezTo>
                    <a:pt x="192" y="99"/>
                    <a:pt x="192" y="99"/>
                    <a:pt x="192" y="99"/>
                  </a:cubicBezTo>
                  <a:cubicBezTo>
                    <a:pt x="193" y="99"/>
                    <a:pt x="193" y="99"/>
                    <a:pt x="193" y="99"/>
                  </a:cubicBezTo>
                  <a:cubicBezTo>
                    <a:pt x="192" y="98"/>
                    <a:pt x="192" y="98"/>
                    <a:pt x="192" y="98"/>
                  </a:cubicBezTo>
                  <a:cubicBezTo>
                    <a:pt x="192" y="97"/>
                    <a:pt x="192" y="97"/>
                    <a:pt x="192" y="97"/>
                  </a:cubicBezTo>
                  <a:cubicBezTo>
                    <a:pt x="192" y="97"/>
                    <a:pt x="192" y="97"/>
                    <a:pt x="192" y="97"/>
                  </a:cubicBezTo>
                  <a:cubicBezTo>
                    <a:pt x="191" y="96"/>
                    <a:pt x="191" y="96"/>
                    <a:pt x="191" y="96"/>
                  </a:cubicBezTo>
                  <a:cubicBezTo>
                    <a:pt x="191" y="95"/>
                    <a:pt x="191" y="95"/>
                    <a:pt x="191" y="95"/>
                  </a:cubicBezTo>
                  <a:cubicBezTo>
                    <a:pt x="191" y="95"/>
                    <a:pt x="191" y="95"/>
                    <a:pt x="191" y="95"/>
                  </a:cubicBezTo>
                  <a:cubicBezTo>
                    <a:pt x="191" y="93"/>
                    <a:pt x="191" y="93"/>
                    <a:pt x="191" y="93"/>
                  </a:cubicBezTo>
                  <a:cubicBezTo>
                    <a:pt x="190" y="93"/>
                    <a:pt x="190" y="93"/>
                    <a:pt x="190" y="93"/>
                  </a:cubicBezTo>
                  <a:cubicBezTo>
                    <a:pt x="190" y="93"/>
                    <a:pt x="190" y="93"/>
                    <a:pt x="190" y="93"/>
                  </a:cubicBezTo>
                  <a:cubicBezTo>
                    <a:pt x="189" y="93"/>
                    <a:pt x="189" y="93"/>
                    <a:pt x="189" y="93"/>
                  </a:cubicBezTo>
                  <a:cubicBezTo>
                    <a:pt x="189" y="94"/>
                    <a:pt x="189" y="94"/>
                    <a:pt x="189" y="94"/>
                  </a:cubicBezTo>
                  <a:cubicBezTo>
                    <a:pt x="189" y="94"/>
                    <a:pt x="189" y="94"/>
                    <a:pt x="189" y="94"/>
                  </a:cubicBezTo>
                  <a:cubicBezTo>
                    <a:pt x="188" y="92"/>
                    <a:pt x="188" y="92"/>
                    <a:pt x="188" y="92"/>
                  </a:cubicBezTo>
                  <a:cubicBezTo>
                    <a:pt x="187" y="92"/>
                    <a:pt x="187" y="92"/>
                    <a:pt x="187" y="92"/>
                  </a:cubicBezTo>
                  <a:cubicBezTo>
                    <a:pt x="187" y="92"/>
                    <a:pt x="187" y="92"/>
                    <a:pt x="187" y="92"/>
                  </a:cubicBezTo>
                  <a:cubicBezTo>
                    <a:pt x="186" y="92"/>
                    <a:pt x="186" y="92"/>
                    <a:pt x="186" y="92"/>
                  </a:cubicBezTo>
                  <a:cubicBezTo>
                    <a:pt x="186" y="93"/>
                    <a:pt x="186" y="93"/>
                    <a:pt x="186" y="93"/>
                  </a:cubicBezTo>
                  <a:cubicBezTo>
                    <a:pt x="186" y="93"/>
                    <a:pt x="186" y="93"/>
                    <a:pt x="186" y="93"/>
                  </a:cubicBezTo>
                  <a:cubicBezTo>
                    <a:pt x="185" y="93"/>
                    <a:pt x="185" y="93"/>
                    <a:pt x="185" y="93"/>
                  </a:cubicBezTo>
                  <a:cubicBezTo>
                    <a:pt x="185" y="94"/>
                    <a:pt x="185" y="94"/>
                    <a:pt x="185" y="94"/>
                  </a:cubicBezTo>
                  <a:cubicBezTo>
                    <a:pt x="185" y="95"/>
                    <a:pt x="185" y="95"/>
                    <a:pt x="185" y="95"/>
                  </a:cubicBezTo>
                  <a:cubicBezTo>
                    <a:pt x="184" y="95"/>
                    <a:pt x="184" y="95"/>
                    <a:pt x="184" y="95"/>
                  </a:cubicBezTo>
                  <a:cubicBezTo>
                    <a:pt x="184" y="97"/>
                    <a:pt x="184" y="97"/>
                    <a:pt x="184" y="97"/>
                  </a:cubicBezTo>
                  <a:cubicBezTo>
                    <a:pt x="184" y="98"/>
                    <a:pt x="184" y="98"/>
                    <a:pt x="184" y="98"/>
                  </a:cubicBezTo>
                  <a:cubicBezTo>
                    <a:pt x="183" y="98"/>
                    <a:pt x="183" y="98"/>
                    <a:pt x="183" y="98"/>
                  </a:cubicBezTo>
                  <a:cubicBezTo>
                    <a:pt x="183" y="99"/>
                    <a:pt x="183" y="99"/>
                    <a:pt x="183" y="99"/>
                  </a:cubicBezTo>
                  <a:cubicBezTo>
                    <a:pt x="183" y="99"/>
                    <a:pt x="183" y="99"/>
                    <a:pt x="183" y="99"/>
                  </a:cubicBezTo>
                  <a:cubicBezTo>
                    <a:pt x="183" y="100"/>
                    <a:pt x="183" y="100"/>
                    <a:pt x="183" y="100"/>
                  </a:cubicBezTo>
                  <a:cubicBezTo>
                    <a:pt x="182" y="100"/>
                    <a:pt x="182" y="100"/>
                    <a:pt x="182" y="100"/>
                  </a:cubicBezTo>
                  <a:cubicBezTo>
                    <a:pt x="182" y="102"/>
                    <a:pt x="182" y="102"/>
                    <a:pt x="182" y="102"/>
                  </a:cubicBezTo>
                  <a:cubicBezTo>
                    <a:pt x="181" y="102"/>
                    <a:pt x="181" y="102"/>
                    <a:pt x="181" y="102"/>
                  </a:cubicBezTo>
                  <a:cubicBezTo>
                    <a:pt x="181" y="102"/>
                    <a:pt x="181" y="102"/>
                    <a:pt x="181" y="102"/>
                  </a:cubicBezTo>
                  <a:cubicBezTo>
                    <a:pt x="180" y="104"/>
                    <a:pt x="180" y="104"/>
                    <a:pt x="180" y="104"/>
                  </a:cubicBezTo>
                  <a:cubicBezTo>
                    <a:pt x="181" y="104"/>
                    <a:pt x="181" y="104"/>
                    <a:pt x="181" y="104"/>
                  </a:cubicBezTo>
                  <a:cubicBezTo>
                    <a:pt x="180" y="105"/>
                    <a:pt x="180" y="105"/>
                    <a:pt x="180" y="105"/>
                  </a:cubicBezTo>
                  <a:cubicBezTo>
                    <a:pt x="180" y="106"/>
                    <a:pt x="180" y="106"/>
                    <a:pt x="180" y="106"/>
                  </a:cubicBezTo>
                  <a:cubicBezTo>
                    <a:pt x="180" y="106"/>
                    <a:pt x="180" y="106"/>
                    <a:pt x="180" y="106"/>
                  </a:cubicBezTo>
                  <a:cubicBezTo>
                    <a:pt x="180" y="107"/>
                    <a:pt x="180" y="107"/>
                    <a:pt x="180" y="107"/>
                  </a:cubicBezTo>
                  <a:cubicBezTo>
                    <a:pt x="180" y="108"/>
                    <a:pt x="180" y="108"/>
                    <a:pt x="180" y="108"/>
                  </a:cubicBezTo>
                  <a:cubicBezTo>
                    <a:pt x="179" y="108"/>
                    <a:pt x="179" y="108"/>
                    <a:pt x="179" y="108"/>
                  </a:cubicBezTo>
                  <a:cubicBezTo>
                    <a:pt x="179" y="108"/>
                    <a:pt x="179" y="108"/>
                    <a:pt x="179" y="108"/>
                  </a:cubicBezTo>
                  <a:cubicBezTo>
                    <a:pt x="180" y="108"/>
                    <a:pt x="180" y="108"/>
                    <a:pt x="180" y="108"/>
                  </a:cubicBezTo>
                  <a:cubicBezTo>
                    <a:pt x="180" y="109"/>
                    <a:pt x="180" y="109"/>
                    <a:pt x="180" y="109"/>
                  </a:cubicBezTo>
                  <a:cubicBezTo>
                    <a:pt x="180" y="109"/>
                    <a:pt x="180" y="109"/>
                    <a:pt x="180" y="109"/>
                  </a:cubicBezTo>
                  <a:cubicBezTo>
                    <a:pt x="179" y="109"/>
                    <a:pt x="179" y="109"/>
                    <a:pt x="179" y="109"/>
                  </a:cubicBezTo>
                  <a:cubicBezTo>
                    <a:pt x="178" y="109"/>
                    <a:pt x="178" y="109"/>
                    <a:pt x="178" y="109"/>
                  </a:cubicBezTo>
                  <a:cubicBezTo>
                    <a:pt x="178" y="109"/>
                    <a:pt x="178" y="109"/>
                    <a:pt x="178" y="109"/>
                  </a:cubicBezTo>
                  <a:cubicBezTo>
                    <a:pt x="177" y="109"/>
                    <a:pt x="177" y="109"/>
                    <a:pt x="177" y="109"/>
                  </a:cubicBezTo>
                  <a:cubicBezTo>
                    <a:pt x="177" y="110"/>
                    <a:pt x="177" y="110"/>
                    <a:pt x="177" y="110"/>
                  </a:cubicBezTo>
                  <a:cubicBezTo>
                    <a:pt x="177" y="111"/>
                    <a:pt x="177" y="111"/>
                    <a:pt x="177" y="111"/>
                  </a:cubicBezTo>
                  <a:cubicBezTo>
                    <a:pt x="176" y="110"/>
                    <a:pt x="176" y="110"/>
                    <a:pt x="176" y="110"/>
                  </a:cubicBezTo>
                  <a:cubicBezTo>
                    <a:pt x="176" y="109"/>
                    <a:pt x="176" y="109"/>
                    <a:pt x="176" y="109"/>
                  </a:cubicBezTo>
                  <a:cubicBezTo>
                    <a:pt x="177" y="109"/>
                    <a:pt x="177" y="109"/>
                    <a:pt x="177" y="109"/>
                  </a:cubicBezTo>
                  <a:cubicBezTo>
                    <a:pt x="176" y="108"/>
                    <a:pt x="176" y="108"/>
                    <a:pt x="176" y="108"/>
                  </a:cubicBezTo>
                  <a:cubicBezTo>
                    <a:pt x="176" y="107"/>
                    <a:pt x="176" y="107"/>
                    <a:pt x="176" y="107"/>
                  </a:cubicBezTo>
                  <a:cubicBezTo>
                    <a:pt x="177" y="106"/>
                    <a:pt x="177" y="106"/>
                    <a:pt x="177" y="106"/>
                  </a:cubicBezTo>
                  <a:cubicBezTo>
                    <a:pt x="177" y="105"/>
                    <a:pt x="177" y="105"/>
                    <a:pt x="177" y="105"/>
                  </a:cubicBezTo>
                  <a:cubicBezTo>
                    <a:pt x="177" y="105"/>
                    <a:pt x="177" y="105"/>
                    <a:pt x="177" y="105"/>
                  </a:cubicBezTo>
                  <a:cubicBezTo>
                    <a:pt x="178" y="104"/>
                    <a:pt x="178" y="104"/>
                    <a:pt x="178" y="104"/>
                  </a:cubicBezTo>
                  <a:cubicBezTo>
                    <a:pt x="178" y="103"/>
                    <a:pt x="178" y="103"/>
                    <a:pt x="178" y="103"/>
                  </a:cubicBezTo>
                  <a:cubicBezTo>
                    <a:pt x="178" y="102"/>
                    <a:pt x="178" y="102"/>
                    <a:pt x="178" y="102"/>
                  </a:cubicBezTo>
                  <a:cubicBezTo>
                    <a:pt x="179" y="101"/>
                    <a:pt x="179" y="101"/>
                    <a:pt x="179" y="101"/>
                  </a:cubicBezTo>
                  <a:cubicBezTo>
                    <a:pt x="179" y="100"/>
                    <a:pt x="179" y="100"/>
                    <a:pt x="179" y="100"/>
                  </a:cubicBezTo>
                  <a:cubicBezTo>
                    <a:pt x="179" y="100"/>
                    <a:pt x="179" y="100"/>
                    <a:pt x="179" y="100"/>
                  </a:cubicBezTo>
                  <a:cubicBezTo>
                    <a:pt x="178" y="100"/>
                    <a:pt x="178" y="100"/>
                    <a:pt x="178" y="100"/>
                  </a:cubicBezTo>
                  <a:cubicBezTo>
                    <a:pt x="178" y="100"/>
                    <a:pt x="178" y="100"/>
                    <a:pt x="178" y="100"/>
                  </a:cubicBezTo>
                  <a:cubicBezTo>
                    <a:pt x="179" y="99"/>
                    <a:pt x="179" y="99"/>
                    <a:pt x="179" y="99"/>
                  </a:cubicBezTo>
                  <a:cubicBezTo>
                    <a:pt x="179" y="97"/>
                    <a:pt x="179" y="97"/>
                    <a:pt x="179" y="97"/>
                  </a:cubicBezTo>
                  <a:cubicBezTo>
                    <a:pt x="179" y="97"/>
                    <a:pt x="179" y="97"/>
                    <a:pt x="179" y="97"/>
                  </a:cubicBezTo>
                  <a:cubicBezTo>
                    <a:pt x="178" y="96"/>
                    <a:pt x="178" y="96"/>
                    <a:pt x="178" y="96"/>
                  </a:cubicBezTo>
                  <a:cubicBezTo>
                    <a:pt x="179" y="96"/>
                    <a:pt x="179" y="96"/>
                    <a:pt x="179" y="96"/>
                  </a:cubicBezTo>
                  <a:cubicBezTo>
                    <a:pt x="179" y="95"/>
                    <a:pt x="179" y="95"/>
                    <a:pt x="179" y="95"/>
                  </a:cubicBezTo>
                  <a:cubicBezTo>
                    <a:pt x="178" y="95"/>
                    <a:pt x="178" y="95"/>
                    <a:pt x="178" y="95"/>
                  </a:cubicBezTo>
                  <a:cubicBezTo>
                    <a:pt x="177" y="94"/>
                    <a:pt x="177" y="94"/>
                    <a:pt x="177" y="94"/>
                  </a:cubicBezTo>
                  <a:cubicBezTo>
                    <a:pt x="176" y="94"/>
                    <a:pt x="176" y="94"/>
                    <a:pt x="176" y="94"/>
                  </a:cubicBezTo>
                  <a:cubicBezTo>
                    <a:pt x="176" y="95"/>
                    <a:pt x="176" y="95"/>
                    <a:pt x="176" y="95"/>
                  </a:cubicBezTo>
                  <a:cubicBezTo>
                    <a:pt x="177" y="96"/>
                    <a:pt x="177" y="96"/>
                    <a:pt x="177" y="96"/>
                  </a:cubicBezTo>
                  <a:cubicBezTo>
                    <a:pt x="177" y="96"/>
                    <a:pt x="177" y="96"/>
                    <a:pt x="177" y="96"/>
                  </a:cubicBezTo>
                  <a:cubicBezTo>
                    <a:pt x="177" y="97"/>
                    <a:pt x="177" y="97"/>
                    <a:pt x="177" y="97"/>
                  </a:cubicBezTo>
                  <a:cubicBezTo>
                    <a:pt x="177" y="97"/>
                    <a:pt x="177" y="97"/>
                    <a:pt x="177" y="97"/>
                  </a:cubicBezTo>
                  <a:cubicBezTo>
                    <a:pt x="176" y="97"/>
                    <a:pt x="176" y="97"/>
                    <a:pt x="176" y="97"/>
                  </a:cubicBezTo>
                  <a:cubicBezTo>
                    <a:pt x="176" y="97"/>
                    <a:pt x="176" y="97"/>
                    <a:pt x="176" y="97"/>
                  </a:cubicBezTo>
                  <a:cubicBezTo>
                    <a:pt x="175" y="97"/>
                    <a:pt x="175" y="97"/>
                    <a:pt x="175" y="97"/>
                  </a:cubicBezTo>
                  <a:cubicBezTo>
                    <a:pt x="175" y="98"/>
                    <a:pt x="175" y="98"/>
                    <a:pt x="175" y="98"/>
                  </a:cubicBezTo>
                  <a:cubicBezTo>
                    <a:pt x="176" y="98"/>
                    <a:pt x="176" y="98"/>
                    <a:pt x="176" y="98"/>
                  </a:cubicBezTo>
                  <a:cubicBezTo>
                    <a:pt x="176" y="98"/>
                    <a:pt x="176" y="98"/>
                    <a:pt x="176" y="98"/>
                  </a:cubicBezTo>
                  <a:cubicBezTo>
                    <a:pt x="176" y="99"/>
                    <a:pt x="176" y="99"/>
                    <a:pt x="176" y="99"/>
                  </a:cubicBezTo>
                  <a:cubicBezTo>
                    <a:pt x="176" y="100"/>
                    <a:pt x="176" y="100"/>
                    <a:pt x="176" y="100"/>
                  </a:cubicBezTo>
                  <a:cubicBezTo>
                    <a:pt x="176" y="99"/>
                    <a:pt x="176" y="99"/>
                    <a:pt x="176" y="99"/>
                  </a:cubicBezTo>
                  <a:cubicBezTo>
                    <a:pt x="175" y="99"/>
                    <a:pt x="175" y="99"/>
                    <a:pt x="175" y="99"/>
                  </a:cubicBezTo>
                  <a:cubicBezTo>
                    <a:pt x="175" y="100"/>
                    <a:pt x="175" y="100"/>
                    <a:pt x="175" y="100"/>
                  </a:cubicBezTo>
                  <a:cubicBezTo>
                    <a:pt x="174" y="99"/>
                    <a:pt x="174" y="99"/>
                    <a:pt x="174" y="99"/>
                  </a:cubicBezTo>
                  <a:cubicBezTo>
                    <a:pt x="174" y="99"/>
                    <a:pt x="174" y="99"/>
                    <a:pt x="174" y="99"/>
                  </a:cubicBezTo>
                  <a:cubicBezTo>
                    <a:pt x="174" y="99"/>
                    <a:pt x="174" y="99"/>
                    <a:pt x="174" y="99"/>
                  </a:cubicBezTo>
                  <a:cubicBezTo>
                    <a:pt x="173" y="100"/>
                    <a:pt x="173" y="100"/>
                    <a:pt x="173" y="100"/>
                  </a:cubicBezTo>
                  <a:cubicBezTo>
                    <a:pt x="173" y="99"/>
                    <a:pt x="173" y="99"/>
                    <a:pt x="173" y="99"/>
                  </a:cubicBezTo>
                  <a:cubicBezTo>
                    <a:pt x="173" y="99"/>
                    <a:pt x="173" y="99"/>
                    <a:pt x="173" y="99"/>
                  </a:cubicBezTo>
                  <a:cubicBezTo>
                    <a:pt x="173" y="98"/>
                    <a:pt x="173" y="98"/>
                    <a:pt x="173" y="98"/>
                  </a:cubicBezTo>
                  <a:cubicBezTo>
                    <a:pt x="173" y="98"/>
                    <a:pt x="173" y="98"/>
                    <a:pt x="173" y="98"/>
                  </a:cubicBezTo>
                  <a:cubicBezTo>
                    <a:pt x="172" y="98"/>
                    <a:pt x="172" y="98"/>
                    <a:pt x="172" y="98"/>
                  </a:cubicBezTo>
                  <a:cubicBezTo>
                    <a:pt x="171" y="99"/>
                    <a:pt x="171" y="99"/>
                    <a:pt x="171" y="99"/>
                  </a:cubicBezTo>
                  <a:cubicBezTo>
                    <a:pt x="170" y="98"/>
                    <a:pt x="170" y="98"/>
                    <a:pt x="170" y="98"/>
                  </a:cubicBezTo>
                  <a:cubicBezTo>
                    <a:pt x="170" y="98"/>
                    <a:pt x="170" y="98"/>
                    <a:pt x="170" y="98"/>
                  </a:cubicBezTo>
                  <a:cubicBezTo>
                    <a:pt x="169" y="99"/>
                    <a:pt x="169" y="99"/>
                    <a:pt x="169" y="99"/>
                  </a:cubicBezTo>
                  <a:cubicBezTo>
                    <a:pt x="168" y="99"/>
                    <a:pt x="168" y="99"/>
                    <a:pt x="168" y="99"/>
                  </a:cubicBezTo>
                  <a:cubicBezTo>
                    <a:pt x="168" y="98"/>
                    <a:pt x="168" y="98"/>
                    <a:pt x="168" y="98"/>
                  </a:cubicBezTo>
                  <a:cubicBezTo>
                    <a:pt x="167" y="99"/>
                    <a:pt x="167" y="99"/>
                    <a:pt x="167" y="99"/>
                  </a:cubicBezTo>
                  <a:cubicBezTo>
                    <a:pt x="167" y="98"/>
                    <a:pt x="167" y="98"/>
                    <a:pt x="167" y="98"/>
                  </a:cubicBezTo>
                  <a:cubicBezTo>
                    <a:pt x="167" y="98"/>
                    <a:pt x="167" y="98"/>
                    <a:pt x="167" y="98"/>
                  </a:cubicBezTo>
                  <a:cubicBezTo>
                    <a:pt x="168" y="98"/>
                    <a:pt x="168" y="98"/>
                    <a:pt x="168" y="98"/>
                  </a:cubicBezTo>
                  <a:cubicBezTo>
                    <a:pt x="169" y="98"/>
                    <a:pt x="169" y="98"/>
                    <a:pt x="169" y="98"/>
                  </a:cubicBezTo>
                  <a:cubicBezTo>
                    <a:pt x="170" y="97"/>
                    <a:pt x="170" y="97"/>
                    <a:pt x="170" y="97"/>
                  </a:cubicBezTo>
                  <a:cubicBezTo>
                    <a:pt x="170" y="97"/>
                    <a:pt x="170" y="97"/>
                    <a:pt x="170" y="97"/>
                  </a:cubicBezTo>
                  <a:cubicBezTo>
                    <a:pt x="171" y="97"/>
                    <a:pt x="171" y="97"/>
                    <a:pt x="171" y="97"/>
                  </a:cubicBezTo>
                  <a:cubicBezTo>
                    <a:pt x="171" y="97"/>
                    <a:pt x="171" y="97"/>
                    <a:pt x="171" y="97"/>
                  </a:cubicBezTo>
                  <a:cubicBezTo>
                    <a:pt x="172" y="96"/>
                    <a:pt x="172" y="96"/>
                    <a:pt x="172" y="96"/>
                  </a:cubicBezTo>
                  <a:cubicBezTo>
                    <a:pt x="172" y="96"/>
                    <a:pt x="172" y="96"/>
                    <a:pt x="172" y="96"/>
                  </a:cubicBezTo>
                  <a:cubicBezTo>
                    <a:pt x="172" y="95"/>
                    <a:pt x="172" y="95"/>
                    <a:pt x="172" y="95"/>
                  </a:cubicBezTo>
                  <a:cubicBezTo>
                    <a:pt x="172" y="95"/>
                    <a:pt x="172" y="95"/>
                    <a:pt x="172" y="95"/>
                  </a:cubicBezTo>
                  <a:cubicBezTo>
                    <a:pt x="171" y="93"/>
                    <a:pt x="171" y="93"/>
                    <a:pt x="171" y="93"/>
                  </a:cubicBezTo>
                  <a:cubicBezTo>
                    <a:pt x="170" y="93"/>
                    <a:pt x="170" y="93"/>
                    <a:pt x="170" y="93"/>
                  </a:cubicBezTo>
                  <a:cubicBezTo>
                    <a:pt x="170" y="93"/>
                    <a:pt x="170" y="93"/>
                    <a:pt x="170" y="93"/>
                  </a:cubicBezTo>
                  <a:cubicBezTo>
                    <a:pt x="169" y="91"/>
                    <a:pt x="169" y="91"/>
                    <a:pt x="169" y="91"/>
                  </a:cubicBezTo>
                  <a:cubicBezTo>
                    <a:pt x="168" y="91"/>
                    <a:pt x="168" y="91"/>
                    <a:pt x="168" y="91"/>
                  </a:cubicBezTo>
                  <a:cubicBezTo>
                    <a:pt x="168" y="91"/>
                    <a:pt x="168" y="91"/>
                    <a:pt x="168" y="91"/>
                  </a:cubicBezTo>
                  <a:cubicBezTo>
                    <a:pt x="167" y="92"/>
                    <a:pt x="167" y="92"/>
                    <a:pt x="167" y="92"/>
                  </a:cubicBezTo>
                  <a:cubicBezTo>
                    <a:pt x="166" y="92"/>
                    <a:pt x="166" y="92"/>
                    <a:pt x="166" y="92"/>
                  </a:cubicBezTo>
                  <a:cubicBezTo>
                    <a:pt x="165" y="93"/>
                    <a:pt x="165" y="93"/>
                    <a:pt x="165" y="93"/>
                  </a:cubicBezTo>
                  <a:cubicBezTo>
                    <a:pt x="165" y="93"/>
                    <a:pt x="165" y="93"/>
                    <a:pt x="165" y="93"/>
                  </a:cubicBezTo>
                  <a:cubicBezTo>
                    <a:pt x="165" y="94"/>
                    <a:pt x="165" y="94"/>
                    <a:pt x="165" y="94"/>
                  </a:cubicBezTo>
                  <a:cubicBezTo>
                    <a:pt x="164" y="94"/>
                    <a:pt x="164" y="94"/>
                    <a:pt x="164" y="94"/>
                  </a:cubicBezTo>
                  <a:cubicBezTo>
                    <a:pt x="164" y="94"/>
                    <a:pt x="164" y="94"/>
                    <a:pt x="164" y="94"/>
                  </a:cubicBezTo>
                  <a:cubicBezTo>
                    <a:pt x="164" y="94"/>
                    <a:pt x="164" y="94"/>
                    <a:pt x="164" y="94"/>
                  </a:cubicBezTo>
                  <a:cubicBezTo>
                    <a:pt x="163" y="94"/>
                    <a:pt x="163" y="94"/>
                    <a:pt x="163" y="94"/>
                  </a:cubicBezTo>
                  <a:cubicBezTo>
                    <a:pt x="162" y="94"/>
                    <a:pt x="162" y="94"/>
                    <a:pt x="162" y="94"/>
                  </a:cubicBezTo>
                  <a:cubicBezTo>
                    <a:pt x="162" y="94"/>
                    <a:pt x="162" y="94"/>
                    <a:pt x="162" y="94"/>
                  </a:cubicBezTo>
                  <a:cubicBezTo>
                    <a:pt x="161" y="94"/>
                    <a:pt x="161" y="94"/>
                    <a:pt x="161" y="94"/>
                  </a:cubicBezTo>
                  <a:cubicBezTo>
                    <a:pt x="160" y="94"/>
                    <a:pt x="160" y="94"/>
                    <a:pt x="160" y="94"/>
                  </a:cubicBezTo>
                  <a:cubicBezTo>
                    <a:pt x="160" y="94"/>
                    <a:pt x="160" y="94"/>
                    <a:pt x="160" y="94"/>
                  </a:cubicBezTo>
                  <a:cubicBezTo>
                    <a:pt x="160" y="93"/>
                    <a:pt x="160" y="93"/>
                    <a:pt x="160" y="93"/>
                  </a:cubicBezTo>
                  <a:cubicBezTo>
                    <a:pt x="162" y="93"/>
                    <a:pt x="162" y="93"/>
                    <a:pt x="162" y="93"/>
                  </a:cubicBezTo>
                  <a:cubicBezTo>
                    <a:pt x="162" y="92"/>
                    <a:pt x="162" y="92"/>
                    <a:pt x="162" y="92"/>
                  </a:cubicBezTo>
                  <a:cubicBezTo>
                    <a:pt x="163" y="92"/>
                    <a:pt x="163" y="92"/>
                    <a:pt x="163" y="92"/>
                  </a:cubicBezTo>
                  <a:cubicBezTo>
                    <a:pt x="163" y="92"/>
                    <a:pt x="163" y="92"/>
                    <a:pt x="163" y="92"/>
                  </a:cubicBezTo>
                  <a:cubicBezTo>
                    <a:pt x="164" y="91"/>
                    <a:pt x="164" y="91"/>
                    <a:pt x="164" y="91"/>
                  </a:cubicBezTo>
                  <a:cubicBezTo>
                    <a:pt x="164" y="91"/>
                    <a:pt x="164" y="91"/>
                    <a:pt x="164" y="91"/>
                  </a:cubicBezTo>
                  <a:cubicBezTo>
                    <a:pt x="164" y="90"/>
                    <a:pt x="164" y="90"/>
                    <a:pt x="164" y="90"/>
                  </a:cubicBezTo>
                  <a:cubicBezTo>
                    <a:pt x="165" y="90"/>
                    <a:pt x="165" y="90"/>
                    <a:pt x="165" y="90"/>
                  </a:cubicBezTo>
                  <a:cubicBezTo>
                    <a:pt x="166" y="89"/>
                    <a:pt x="166" y="89"/>
                    <a:pt x="166" y="89"/>
                  </a:cubicBezTo>
                  <a:cubicBezTo>
                    <a:pt x="166" y="88"/>
                    <a:pt x="166" y="88"/>
                    <a:pt x="166" y="88"/>
                  </a:cubicBezTo>
                  <a:cubicBezTo>
                    <a:pt x="166" y="87"/>
                    <a:pt x="166" y="87"/>
                    <a:pt x="166" y="87"/>
                  </a:cubicBezTo>
                  <a:cubicBezTo>
                    <a:pt x="165" y="86"/>
                    <a:pt x="165" y="86"/>
                    <a:pt x="165" y="86"/>
                  </a:cubicBezTo>
                  <a:cubicBezTo>
                    <a:pt x="165" y="86"/>
                    <a:pt x="165" y="86"/>
                    <a:pt x="165" y="86"/>
                  </a:cubicBezTo>
                  <a:cubicBezTo>
                    <a:pt x="163" y="87"/>
                    <a:pt x="163" y="87"/>
                    <a:pt x="163" y="87"/>
                  </a:cubicBezTo>
                  <a:cubicBezTo>
                    <a:pt x="162" y="87"/>
                    <a:pt x="162" y="87"/>
                    <a:pt x="162" y="87"/>
                  </a:cubicBezTo>
                  <a:cubicBezTo>
                    <a:pt x="160" y="88"/>
                    <a:pt x="160" y="88"/>
                    <a:pt x="160" y="88"/>
                  </a:cubicBezTo>
                  <a:cubicBezTo>
                    <a:pt x="157" y="88"/>
                    <a:pt x="157" y="88"/>
                    <a:pt x="157" y="88"/>
                  </a:cubicBezTo>
                  <a:cubicBezTo>
                    <a:pt x="153" y="90"/>
                    <a:pt x="153" y="90"/>
                    <a:pt x="153" y="90"/>
                  </a:cubicBezTo>
                  <a:cubicBezTo>
                    <a:pt x="152" y="90"/>
                    <a:pt x="152" y="90"/>
                    <a:pt x="152" y="90"/>
                  </a:cubicBezTo>
                  <a:cubicBezTo>
                    <a:pt x="149" y="91"/>
                    <a:pt x="149" y="91"/>
                    <a:pt x="149" y="91"/>
                  </a:cubicBezTo>
                  <a:cubicBezTo>
                    <a:pt x="146" y="92"/>
                    <a:pt x="146" y="92"/>
                    <a:pt x="146" y="92"/>
                  </a:cubicBezTo>
                  <a:cubicBezTo>
                    <a:pt x="145" y="93"/>
                    <a:pt x="145" y="93"/>
                    <a:pt x="145" y="93"/>
                  </a:cubicBezTo>
                  <a:cubicBezTo>
                    <a:pt x="145" y="94"/>
                    <a:pt x="145" y="94"/>
                    <a:pt x="145" y="94"/>
                  </a:cubicBezTo>
                  <a:cubicBezTo>
                    <a:pt x="146" y="94"/>
                    <a:pt x="146" y="94"/>
                    <a:pt x="146" y="94"/>
                  </a:cubicBezTo>
                  <a:cubicBezTo>
                    <a:pt x="146" y="94"/>
                    <a:pt x="146" y="94"/>
                    <a:pt x="146" y="94"/>
                  </a:cubicBezTo>
                  <a:cubicBezTo>
                    <a:pt x="145" y="95"/>
                    <a:pt x="145" y="95"/>
                    <a:pt x="145" y="95"/>
                  </a:cubicBezTo>
                  <a:cubicBezTo>
                    <a:pt x="144" y="95"/>
                    <a:pt x="144" y="95"/>
                    <a:pt x="144" y="95"/>
                  </a:cubicBezTo>
                  <a:cubicBezTo>
                    <a:pt x="143" y="96"/>
                    <a:pt x="143" y="96"/>
                    <a:pt x="143" y="96"/>
                  </a:cubicBezTo>
                  <a:cubicBezTo>
                    <a:pt x="142" y="96"/>
                    <a:pt x="142" y="96"/>
                    <a:pt x="142" y="96"/>
                  </a:cubicBezTo>
                  <a:cubicBezTo>
                    <a:pt x="141" y="96"/>
                    <a:pt x="141" y="96"/>
                    <a:pt x="141" y="96"/>
                  </a:cubicBezTo>
                  <a:cubicBezTo>
                    <a:pt x="141" y="97"/>
                    <a:pt x="141" y="97"/>
                    <a:pt x="141" y="97"/>
                  </a:cubicBezTo>
                  <a:cubicBezTo>
                    <a:pt x="140" y="98"/>
                    <a:pt x="140" y="98"/>
                    <a:pt x="140" y="98"/>
                  </a:cubicBezTo>
                  <a:cubicBezTo>
                    <a:pt x="139" y="99"/>
                    <a:pt x="139" y="99"/>
                    <a:pt x="139" y="99"/>
                  </a:cubicBezTo>
                  <a:cubicBezTo>
                    <a:pt x="139" y="100"/>
                    <a:pt x="139" y="100"/>
                    <a:pt x="139" y="100"/>
                  </a:cubicBezTo>
                  <a:cubicBezTo>
                    <a:pt x="140" y="99"/>
                    <a:pt x="140" y="99"/>
                    <a:pt x="140" y="99"/>
                  </a:cubicBezTo>
                  <a:cubicBezTo>
                    <a:pt x="140" y="100"/>
                    <a:pt x="140" y="100"/>
                    <a:pt x="140" y="100"/>
                  </a:cubicBezTo>
                  <a:cubicBezTo>
                    <a:pt x="140" y="100"/>
                    <a:pt x="140" y="100"/>
                    <a:pt x="140" y="100"/>
                  </a:cubicBezTo>
                  <a:cubicBezTo>
                    <a:pt x="140" y="100"/>
                    <a:pt x="140" y="100"/>
                    <a:pt x="140" y="100"/>
                  </a:cubicBezTo>
                  <a:cubicBezTo>
                    <a:pt x="141" y="100"/>
                    <a:pt x="141" y="100"/>
                    <a:pt x="141" y="100"/>
                  </a:cubicBezTo>
                  <a:cubicBezTo>
                    <a:pt x="142" y="100"/>
                    <a:pt x="142" y="100"/>
                    <a:pt x="142" y="100"/>
                  </a:cubicBezTo>
                  <a:cubicBezTo>
                    <a:pt x="143" y="100"/>
                    <a:pt x="143" y="100"/>
                    <a:pt x="143" y="100"/>
                  </a:cubicBezTo>
                  <a:cubicBezTo>
                    <a:pt x="143" y="100"/>
                    <a:pt x="143" y="100"/>
                    <a:pt x="143" y="100"/>
                  </a:cubicBezTo>
                  <a:cubicBezTo>
                    <a:pt x="143" y="101"/>
                    <a:pt x="143" y="101"/>
                    <a:pt x="143" y="101"/>
                  </a:cubicBezTo>
                  <a:cubicBezTo>
                    <a:pt x="142" y="101"/>
                    <a:pt x="142" y="101"/>
                    <a:pt x="142" y="101"/>
                  </a:cubicBezTo>
                  <a:cubicBezTo>
                    <a:pt x="141" y="101"/>
                    <a:pt x="141" y="101"/>
                    <a:pt x="141" y="101"/>
                  </a:cubicBezTo>
                  <a:cubicBezTo>
                    <a:pt x="140" y="101"/>
                    <a:pt x="140" y="101"/>
                    <a:pt x="140" y="101"/>
                  </a:cubicBezTo>
                  <a:cubicBezTo>
                    <a:pt x="140" y="102"/>
                    <a:pt x="140" y="102"/>
                    <a:pt x="140" y="102"/>
                  </a:cubicBezTo>
                  <a:cubicBezTo>
                    <a:pt x="142" y="103"/>
                    <a:pt x="142" y="103"/>
                    <a:pt x="142" y="103"/>
                  </a:cubicBezTo>
                  <a:cubicBezTo>
                    <a:pt x="143" y="102"/>
                    <a:pt x="143" y="102"/>
                    <a:pt x="143" y="102"/>
                  </a:cubicBezTo>
                  <a:cubicBezTo>
                    <a:pt x="143" y="102"/>
                    <a:pt x="143" y="102"/>
                    <a:pt x="143" y="102"/>
                  </a:cubicBezTo>
                  <a:cubicBezTo>
                    <a:pt x="143" y="102"/>
                    <a:pt x="143" y="102"/>
                    <a:pt x="143" y="102"/>
                  </a:cubicBezTo>
                  <a:cubicBezTo>
                    <a:pt x="143" y="102"/>
                    <a:pt x="143" y="102"/>
                    <a:pt x="143" y="102"/>
                  </a:cubicBezTo>
                  <a:cubicBezTo>
                    <a:pt x="143" y="103"/>
                    <a:pt x="143" y="103"/>
                    <a:pt x="143" y="103"/>
                  </a:cubicBezTo>
                  <a:cubicBezTo>
                    <a:pt x="144" y="103"/>
                    <a:pt x="144" y="103"/>
                    <a:pt x="144" y="103"/>
                  </a:cubicBezTo>
                  <a:cubicBezTo>
                    <a:pt x="145" y="103"/>
                    <a:pt x="145" y="103"/>
                    <a:pt x="145" y="103"/>
                  </a:cubicBezTo>
                  <a:cubicBezTo>
                    <a:pt x="147" y="102"/>
                    <a:pt x="147" y="102"/>
                    <a:pt x="147" y="102"/>
                  </a:cubicBezTo>
                  <a:cubicBezTo>
                    <a:pt x="148" y="102"/>
                    <a:pt x="148" y="102"/>
                    <a:pt x="148" y="102"/>
                  </a:cubicBezTo>
                  <a:cubicBezTo>
                    <a:pt x="149" y="103"/>
                    <a:pt x="149" y="103"/>
                    <a:pt x="149" y="103"/>
                  </a:cubicBezTo>
                  <a:cubicBezTo>
                    <a:pt x="150" y="103"/>
                    <a:pt x="150" y="103"/>
                    <a:pt x="150" y="103"/>
                  </a:cubicBezTo>
                  <a:cubicBezTo>
                    <a:pt x="151" y="103"/>
                    <a:pt x="151" y="103"/>
                    <a:pt x="151" y="103"/>
                  </a:cubicBezTo>
                  <a:cubicBezTo>
                    <a:pt x="151" y="104"/>
                    <a:pt x="151" y="104"/>
                    <a:pt x="151" y="104"/>
                  </a:cubicBezTo>
                  <a:cubicBezTo>
                    <a:pt x="152" y="104"/>
                    <a:pt x="152" y="104"/>
                    <a:pt x="152" y="104"/>
                  </a:cubicBezTo>
                  <a:cubicBezTo>
                    <a:pt x="151" y="104"/>
                    <a:pt x="151" y="104"/>
                    <a:pt x="151" y="104"/>
                  </a:cubicBezTo>
                  <a:cubicBezTo>
                    <a:pt x="151" y="104"/>
                    <a:pt x="151" y="104"/>
                    <a:pt x="151" y="104"/>
                  </a:cubicBezTo>
                  <a:cubicBezTo>
                    <a:pt x="150" y="104"/>
                    <a:pt x="150" y="104"/>
                    <a:pt x="150" y="104"/>
                  </a:cubicBezTo>
                  <a:cubicBezTo>
                    <a:pt x="148" y="104"/>
                    <a:pt x="148" y="104"/>
                    <a:pt x="148" y="104"/>
                  </a:cubicBezTo>
                  <a:cubicBezTo>
                    <a:pt x="148" y="104"/>
                    <a:pt x="148" y="104"/>
                    <a:pt x="148" y="104"/>
                  </a:cubicBezTo>
                  <a:cubicBezTo>
                    <a:pt x="149" y="104"/>
                    <a:pt x="149" y="104"/>
                    <a:pt x="149" y="104"/>
                  </a:cubicBezTo>
                  <a:cubicBezTo>
                    <a:pt x="149" y="105"/>
                    <a:pt x="149" y="105"/>
                    <a:pt x="149" y="105"/>
                  </a:cubicBezTo>
                  <a:cubicBezTo>
                    <a:pt x="148" y="105"/>
                    <a:pt x="148" y="105"/>
                    <a:pt x="148" y="105"/>
                  </a:cubicBezTo>
                  <a:cubicBezTo>
                    <a:pt x="147" y="104"/>
                    <a:pt x="147" y="104"/>
                    <a:pt x="147" y="104"/>
                  </a:cubicBezTo>
                  <a:cubicBezTo>
                    <a:pt x="145" y="104"/>
                    <a:pt x="145" y="104"/>
                    <a:pt x="145" y="104"/>
                  </a:cubicBezTo>
                  <a:cubicBezTo>
                    <a:pt x="144" y="105"/>
                    <a:pt x="144" y="105"/>
                    <a:pt x="144" y="105"/>
                  </a:cubicBezTo>
                  <a:cubicBezTo>
                    <a:pt x="144" y="104"/>
                    <a:pt x="144" y="104"/>
                    <a:pt x="144" y="104"/>
                  </a:cubicBezTo>
                  <a:cubicBezTo>
                    <a:pt x="143" y="104"/>
                    <a:pt x="143" y="104"/>
                    <a:pt x="143" y="104"/>
                  </a:cubicBezTo>
                  <a:cubicBezTo>
                    <a:pt x="143" y="105"/>
                    <a:pt x="143" y="105"/>
                    <a:pt x="143" y="105"/>
                  </a:cubicBezTo>
                  <a:cubicBezTo>
                    <a:pt x="142" y="105"/>
                    <a:pt x="142" y="105"/>
                    <a:pt x="142" y="105"/>
                  </a:cubicBezTo>
                  <a:cubicBezTo>
                    <a:pt x="140" y="105"/>
                    <a:pt x="140" y="105"/>
                    <a:pt x="140" y="105"/>
                  </a:cubicBezTo>
                  <a:cubicBezTo>
                    <a:pt x="140" y="105"/>
                    <a:pt x="140" y="105"/>
                    <a:pt x="140" y="105"/>
                  </a:cubicBezTo>
                  <a:cubicBezTo>
                    <a:pt x="138" y="105"/>
                    <a:pt x="138" y="105"/>
                    <a:pt x="138" y="105"/>
                  </a:cubicBezTo>
                  <a:cubicBezTo>
                    <a:pt x="138" y="106"/>
                    <a:pt x="138" y="106"/>
                    <a:pt x="138" y="106"/>
                  </a:cubicBezTo>
                  <a:cubicBezTo>
                    <a:pt x="138" y="108"/>
                    <a:pt x="138" y="108"/>
                    <a:pt x="138" y="108"/>
                  </a:cubicBezTo>
                  <a:cubicBezTo>
                    <a:pt x="138" y="109"/>
                    <a:pt x="138" y="109"/>
                    <a:pt x="138" y="109"/>
                  </a:cubicBezTo>
                  <a:cubicBezTo>
                    <a:pt x="138" y="110"/>
                    <a:pt x="138" y="110"/>
                    <a:pt x="138" y="110"/>
                  </a:cubicBezTo>
                  <a:cubicBezTo>
                    <a:pt x="138" y="110"/>
                    <a:pt x="138" y="110"/>
                    <a:pt x="138" y="110"/>
                  </a:cubicBezTo>
                  <a:cubicBezTo>
                    <a:pt x="138" y="110"/>
                    <a:pt x="138" y="110"/>
                    <a:pt x="138" y="110"/>
                  </a:cubicBezTo>
                  <a:cubicBezTo>
                    <a:pt x="138" y="111"/>
                    <a:pt x="138" y="111"/>
                    <a:pt x="138" y="111"/>
                  </a:cubicBezTo>
                  <a:cubicBezTo>
                    <a:pt x="139" y="111"/>
                    <a:pt x="139" y="111"/>
                    <a:pt x="139" y="111"/>
                  </a:cubicBezTo>
                  <a:cubicBezTo>
                    <a:pt x="139" y="111"/>
                    <a:pt x="139" y="111"/>
                    <a:pt x="139" y="111"/>
                  </a:cubicBezTo>
                  <a:cubicBezTo>
                    <a:pt x="140" y="111"/>
                    <a:pt x="140" y="111"/>
                    <a:pt x="140" y="111"/>
                  </a:cubicBezTo>
                  <a:cubicBezTo>
                    <a:pt x="141" y="111"/>
                    <a:pt x="141" y="111"/>
                    <a:pt x="141" y="111"/>
                  </a:cubicBezTo>
                  <a:cubicBezTo>
                    <a:pt x="141" y="111"/>
                    <a:pt x="141" y="111"/>
                    <a:pt x="141" y="111"/>
                  </a:cubicBezTo>
                  <a:cubicBezTo>
                    <a:pt x="141" y="110"/>
                    <a:pt x="141" y="110"/>
                    <a:pt x="141" y="110"/>
                  </a:cubicBezTo>
                  <a:cubicBezTo>
                    <a:pt x="142" y="111"/>
                    <a:pt x="142" y="111"/>
                    <a:pt x="142" y="111"/>
                  </a:cubicBezTo>
                  <a:cubicBezTo>
                    <a:pt x="142" y="111"/>
                    <a:pt x="142" y="111"/>
                    <a:pt x="142" y="111"/>
                  </a:cubicBezTo>
                  <a:cubicBezTo>
                    <a:pt x="142" y="111"/>
                    <a:pt x="142" y="111"/>
                    <a:pt x="142" y="111"/>
                  </a:cubicBezTo>
                  <a:cubicBezTo>
                    <a:pt x="143" y="111"/>
                    <a:pt x="143" y="111"/>
                    <a:pt x="143" y="111"/>
                  </a:cubicBezTo>
                  <a:cubicBezTo>
                    <a:pt x="143" y="112"/>
                    <a:pt x="143" y="112"/>
                    <a:pt x="143" y="112"/>
                  </a:cubicBezTo>
                  <a:cubicBezTo>
                    <a:pt x="144" y="112"/>
                    <a:pt x="144" y="112"/>
                    <a:pt x="144" y="112"/>
                  </a:cubicBezTo>
                  <a:cubicBezTo>
                    <a:pt x="144" y="112"/>
                    <a:pt x="144" y="112"/>
                    <a:pt x="144" y="112"/>
                  </a:cubicBezTo>
                  <a:cubicBezTo>
                    <a:pt x="145" y="112"/>
                    <a:pt x="145" y="112"/>
                    <a:pt x="145" y="112"/>
                  </a:cubicBezTo>
                  <a:cubicBezTo>
                    <a:pt x="145" y="112"/>
                    <a:pt x="145" y="112"/>
                    <a:pt x="145" y="112"/>
                  </a:cubicBezTo>
                  <a:cubicBezTo>
                    <a:pt x="146" y="112"/>
                    <a:pt x="146" y="112"/>
                    <a:pt x="146" y="112"/>
                  </a:cubicBezTo>
                  <a:cubicBezTo>
                    <a:pt x="147" y="112"/>
                    <a:pt x="147" y="112"/>
                    <a:pt x="147" y="112"/>
                  </a:cubicBezTo>
                  <a:cubicBezTo>
                    <a:pt x="148" y="112"/>
                    <a:pt x="148" y="112"/>
                    <a:pt x="148" y="112"/>
                  </a:cubicBezTo>
                  <a:cubicBezTo>
                    <a:pt x="148" y="112"/>
                    <a:pt x="148" y="112"/>
                    <a:pt x="148" y="112"/>
                  </a:cubicBezTo>
                  <a:cubicBezTo>
                    <a:pt x="149" y="112"/>
                    <a:pt x="149" y="112"/>
                    <a:pt x="149" y="112"/>
                  </a:cubicBezTo>
                  <a:cubicBezTo>
                    <a:pt x="150" y="112"/>
                    <a:pt x="150" y="112"/>
                    <a:pt x="150" y="112"/>
                  </a:cubicBezTo>
                  <a:cubicBezTo>
                    <a:pt x="151" y="112"/>
                    <a:pt x="151" y="112"/>
                    <a:pt x="151" y="112"/>
                  </a:cubicBezTo>
                  <a:cubicBezTo>
                    <a:pt x="151" y="112"/>
                    <a:pt x="151" y="112"/>
                    <a:pt x="151" y="112"/>
                  </a:cubicBezTo>
                  <a:cubicBezTo>
                    <a:pt x="152" y="113"/>
                    <a:pt x="152" y="113"/>
                    <a:pt x="152" y="113"/>
                  </a:cubicBezTo>
                  <a:cubicBezTo>
                    <a:pt x="152" y="113"/>
                    <a:pt x="152" y="113"/>
                    <a:pt x="152" y="113"/>
                  </a:cubicBezTo>
                  <a:cubicBezTo>
                    <a:pt x="152" y="113"/>
                    <a:pt x="152" y="113"/>
                    <a:pt x="152" y="113"/>
                  </a:cubicBezTo>
                  <a:cubicBezTo>
                    <a:pt x="153" y="114"/>
                    <a:pt x="153" y="114"/>
                    <a:pt x="153" y="114"/>
                  </a:cubicBezTo>
                  <a:cubicBezTo>
                    <a:pt x="153" y="114"/>
                    <a:pt x="153" y="114"/>
                    <a:pt x="153" y="114"/>
                  </a:cubicBezTo>
                  <a:cubicBezTo>
                    <a:pt x="153" y="114"/>
                    <a:pt x="153" y="114"/>
                    <a:pt x="153" y="114"/>
                  </a:cubicBezTo>
                  <a:cubicBezTo>
                    <a:pt x="154" y="114"/>
                    <a:pt x="154" y="114"/>
                    <a:pt x="154" y="114"/>
                  </a:cubicBezTo>
                  <a:cubicBezTo>
                    <a:pt x="155" y="115"/>
                    <a:pt x="155" y="115"/>
                    <a:pt x="155" y="115"/>
                  </a:cubicBezTo>
                  <a:cubicBezTo>
                    <a:pt x="155" y="115"/>
                    <a:pt x="155" y="115"/>
                    <a:pt x="155" y="115"/>
                  </a:cubicBezTo>
                  <a:cubicBezTo>
                    <a:pt x="155" y="115"/>
                    <a:pt x="155" y="115"/>
                    <a:pt x="155" y="115"/>
                  </a:cubicBezTo>
                  <a:cubicBezTo>
                    <a:pt x="156" y="116"/>
                    <a:pt x="156" y="116"/>
                    <a:pt x="156" y="116"/>
                  </a:cubicBezTo>
                  <a:cubicBezTo>
                    <a:pt x="156" y="116"/>
                    <a:pt x="156" y="116"/>
                    <a:pt x="156" y="116"/>
                  </a:cubicBezTo>
                  <a:cubicBezTo>
                    <a:pt x="156" y="117"/>
                    <a:pt x="156" y="117"/>
                    <a:pt x="156" y="117"/>
                  </a:cubicBezTo>
                  <a:cubicBezTo>
                    <a:pt x="157" y="117"/>
                    <a:pt x="157" y="117"/>
                    <a:pt x="157" y="117"/>
                  </a:cubicBezTo>
                  <a:cubicBezTo>
                    <a:pt x="158" y="118"/>
                    <a:pt x="158" y="118"/>
                    <a:pt x="158" y="118"/>
                  </a:cubicBezTo>
                  <a:cubicBezTo>
                    <a:pt x="158" y="119"/>
                    <a:pt x="158" y="119"/>
                    <a:pt x="158" y="119"/>
                  </a:cubicBezTo>
                  <a:cubicBezTo>
                    <a:pt x="158" y="119"/>
                    <a:pt x="158" y="119"/>
                    <a:pt x="158" y="119"/>
                  </a:cubicBezTo>
                  <a:cubicBezTo>
                    <a:pt x="158" y="119"/>
                    <a:pt x="158" y="119"/>
                    <a:pt x="158" y="119"/>
                  </a:cubicBezTo>
                  <a:cubicBezTo>
                    <a:pt x="157" y="119"/>
                    <a:pt x="157" y="119"/>
                    <a:pt x="157" y="119"/>
                  </a:cubicBezTo>
                  <a:cubicBezTo>
                    <a:pt x="156" y="119"/>
                    <a:pt x="156" y="119"/>
                    <a:pt x="156" y="119"/>
                  </a:cubicBezTo>
                  <a:cubicBezTo>
                    <a:pt x="154" y="118"/>
                    <a:pt x="154" y="118"/>
                    <a:pt x="154" y="118"/>
                  </a:cubicBezTo>
                  <a:cubicBezTo>
                    <a:pt x="154" y="119"/>
                    <a:pt x="154" y="119"/>
                    <a:pt x="154" y="119"/>
                  </a:cubicBezTo>
                  <a:cubicBezTo>
                    <a:pt x="153" y="118"/>
                    <a:pt x="153" y="118"/>
                    <a:pt x="153" y="118"/>
                  </a:cubicBezTo>
                  <a:cubicBezTo>
                    <a:pt x="153" y="119"/>
                    <a:pt x="153" y="119"/>
                    <a:pt x="153" y="119"/>
                  </a:cubicBezTo>
                  <a:cubicBezTo>
                    <a:pt x="152" y="119"/>
                    <a:pt x="152" y="119"/>
                    <a:pt x="152" y="119"/>
                  </a:cubicBezTo>
                  <a:cubicBezTo>
                    <a:pt x="152" y="118"/>
                    <a:pt x="152" y="118"/>
                    <a:pt x="152" y="118"/>
                  </a:cubicBezTo>
                  <a:cubicBezTo>
                    <a:pt x="151" y="118"/>
                    <a:pt x="151" y="118"/>
                    <a:pt x="151" y="118"/>
                  </a:cubicBezTo>
                  <a:cubicBezTo>
                    <a:pt x="151" y="117"/>
                    <a:pt x="151" y="117"/>
                    <a:pt x="151" y="117"/>
                  </a:cubicBezTo>
                  <a:cubicBezTo>
                    <a:pt x="150" y="117"/>
                    <a:pt x="150" y="117"/>
                    <a:pt x="150" y="117"/>
                  </a:cubicBezTo>
                  <a:cubicBezTo>
                    <a:pt x="149" y="117"/>
                    <a:pt x="149" y="117"/>
                    <a:pt x="149" y="117"/>
                  </a:cubicBezTo>
                  <a:cubicBezTo>
                    <a:pt x="149" y="117"/>
                    <a:pt x="149" y="117"/>
                    <a:pt x="149" y="117"/>
                  </a:cubicBezTo>
                  <a:cubicBezTo>
                    <a:pt x="148" y="117"/>
                    <a:pt x="148" y="117"/>
                    <a:pt x="148" y="117"/>
                  </a:cubicBezTo>
                  <a:cubicBezTo>
                    <a:pt x="147" y="116"/>
                    <a:pt x="147" y="116"/>
                    <a:pt x="147" y="116"/>
                  </a:cubicBezTo>
                  <a:cubicBezTo>
                    <a:pt x="147" y="116"/>
                    <a:pt x="147" y="116"/>
                    <a:pt x="147" y="116"/>
                  </a:cubicBezTo>
                  <a:cubicBezTo>
                    <a:pt x="147" y="116"/>
                    <a:pt x="147" y="116"/>
                    <a:pt x="147" y="116"/>
                  </a:cubicBezTo>
                  <a:cubicBezTo>
                    <a:pt x="146" y="116"/>
                    <a:pt x="146" y="116"/>
                    <a:pt x="146" y="116"/>
                  </a:cubicBezTo>
                  <a:cubicBezTo>
                    <a:pt x="146" y="116"/>
                    <a:pt x="146" y="116"/>
                    <a:pt x="146" y="116"/>
                  </a:cubicBezTo>
                  <a:cubicBezTo>
                    <a:pt x="145" y="115"/>
                    <a:pt x="145" y="115"/>
                    <a:pt x="145" y="115"/>
                  </a:cubicBezTo>
                  <a:cubicBezTo>
                    <a:pt x="143" y="115"/>
                    <a:pt x="143" y="115"/>
                    <a:pt x="143" y="115"/>
                  </a:cubicBezTo>
                  <a:cubicBezTo>
                    <a:pt x="142" y="115"/>
                    <a:pt x="142" y="115"/>
                    <a:pt x="142" y="115"/>
                  </a:cubicBezTo>
                  <a:cubicBezTo>
                    <a:pt x="141" y="115"/>
                    <a:pt x="141" y="115"/>
                    <a:pt x="141" y="115"/>
                  </a:cubicBezTo>
                  <a:cubicBezTo>
                    <a:pt x="138" y="115"/>
                    <a:pt x="138" y="115"/>
                    <a:pt x="138" y="115"/>
                  </a:cubicBezTo>
                  <a:cubicBezTo>
                    <a:pt x="137" y="115"/>
                    <a:pt x="137" y="115"/>
                    <a:pt x="137" y="115"/>
                  </a:cubicBezTo>
                  <a:cubicBezTo>
                    <a:pt x="136" y="116"/>
                    <a:pt x="136" y="116"/>
                    <a:pt x="136" y="116"/>
                  </a:cubicBezTo>
                  <a:cubicBezTo>
                    <a:pt x="136" y="116"/>
                    <a:pt x="136" y="116"/>
                    <a:pt x="136" y="116"/>
                  </a:cubicBezTo>
                  <a:cubicBezTo>
                    <a:pt x="135" y="117"/>
                    <a:pt x="135" y="117"/>
                    <a:pt x="135" y="117"/>
                  </a:cubicBezTo>
                  <a:cubicBezTo>
                    <a:pt x="135" y="118"/>
                    <a:pt x="135" y="118"/>
                    <a:pt x="135" y="118"/>
                  </a:cubicBezTo>
                  <a:cubicBezTo>
                    <a:pt x="135" y="120"/>
                    <a:pt x="135" y="120"/>
                    <a:pt x="135" y="120"/>
                  </a:cubicBezTo>
                  <a:cubicBezTo>
                    <a:pt x="135" y="120"/>
                    <a:pt x="135" y="120"/>
                    <a:pt x="135" y="120"/>
                  </a:cubicBezTo>
                  <a:cubicBezTo>
                    <a:pt x="135" y="121"/>
                    <a:pt x="135" y="121"/>
                    <a:pt x="135" y="121"/>
                  </a:cubicBezTo>
                  <a:cubicBezTo>
                    <a:pt x="135" y="121"/>
                    <a:pt x="135" y="121"/>
                    <a:pt x="135" y="121"/>
                  </a:cubicBezTo>
                  <a:cubicBezTo>
                    <a:pt x="135" y="121"/>
                    <a:pt x="135" y="121"/>
                    <a:pt x="135" y="121"/>
                  </a:cubicBezTo>
                  <a:cubicBezTo>
                    <a:pt x="135" y="121"/>
                    <a:pt x="135" y="121"/>
                    <a:pt x="135" y="121"/>
                  </a:cubicBezTo>
                  <a:cubicBezTo>
                    <a:pt x="136" y="123"/>
                    <a:pt x="136" y="123"/>
                    <a:pt x="136" y="123"/>
                  </a:cubicBezTo>
                  <a:cubicBezTo>
                    <a:pt x="136" y="124"/>
                    <a:pt x="136" y="124"/>
                    <a:pt x="136" y="124"/>
                  </a:cubicBezTo>
                  <a:cubicBezTo>
                    <a:pt x="136" y="124"/>
                    <a:pt x="136" y="124"/>
                    <a:pt x="136" y="124"/>
                  </a:cubicBezTo>
                  <a:cubicBezTo>
                    <a:pt x="138" y="125"/>
                    <a:pt x="138" y="125"/>
                    <a:pt x="138" y="125"/>
                  </a:cubicBezTo>
                  <a:cubicBezTo>
                    <a:pt x="138" y="125"/>
                    <a:pt x="138" y="125"/>
                    <a:pt x="138" y="125"/>
                  </a:cubicBezTo>
                  <a:cubicBezTo>
                    <a:pt x="139" y="125"/>
                    <a:pt x="139" y="125"/>
                    <a:pt x="139" y="125"/>
                  </a:cubicBezTo>
                  <a:cubicBezTo>
                    <a:pt x="139" y="125"/>
                    <a:pt x="139" y="125"/>
                    <a:pt x="139" y="125"/>
                  </a:cubicBezTo>
                  <a:cubicBezTo>
                    <a:pt x="140" y="125"/>
                    <a:pt x="140" y="125"/>
                    <a:pt x="140" y="125"/>
                  </a:cubicBezTo>
                  <a:cubicBezTo>
                    <a:pt x="141" y="125"/>
                    <a:pt x="141" y="125"/>
                    <a:pt x="141" y="125"/>
                  </a:cubicBezTo>
                  <a:cubicBezTo>
                    <a:pt x="141" y="125"/>
                    <a:pt x="141" y="125"/>
                    <a:pt x="141" y="125"/>
                  </a:cubicBezTo>
                  <a:cubicBezTo>
                    <a:pt x="142" y="126"/>
                    <a:pt x="142" y="126"/>
                    <a:pt x="142" y="126"/>
                  </a:cubicBezTo>
                  <a:cubicBezTo>
                    <a:pt x="143" y="126"/>
                    <a:pt x="143" y="126"/>
                    <a:pt x="143" y="126"/>
                  </a:cubicBezTo>
                  <a:cubicBezTo>
                    <a:pt x="143" y="127"/>
                    <a:pt x="143" y="127"/>
                    <a:pt x="143" y="127"/>
                  </a:cubicBezTo>
                  <a:cubicBezTo>
                    <a:pt x="144" y="127"/>
                    <a:pt x="144" y="127"/>
                    <a:pt x="144" y="127"/>
                  </a:cubicBezTo>
                  <a:cubicBezTo>
                    <a:pt x="144" y="127"/>
                    <a:pt x="144" y="127"/>
                    <a:pt x="144" y="127"/>
                  </a:cubicBezTo>
                  <a:cubicBezTo>
                    <a:pt x="143" y="127"/>
                    <a:pt x="143" y="127"/>
                    <a:pt x="143" y="127"/>
                  </a:cubicBezTo>
                  <a:cubicBezTo>
                    <a:pt x="143" y="128"/>
                    <a:pt x="143" y="128"/>
                    <a:pt x="143" y="128"/>
                  </a:cubicBezTo>
                  <a:cubicBezTo>
                    <a:pt x="143" y="128"/>
                    <a:pt x="143" y="128"/>
                    <a:pt x="143" y="128"/>
                  </a:cubicBezTo>
                  <a:cubicBezTo>
                    <a:pt x="143" y="129"/>
                    <a:pt x="143" y="129"/>
                    <a:pt x="143" y="129"/>
                  </a:cubicBezTo>
                  <a:cubicBezTo>
                    <a:pt x="143" y="129"/>
                    <a:pt x="143" y="129"/>
                    <a:pt x="143" y="129"/>
                  </a:cubicBezTo>
                  <a:cubicBezTo>
                    <a:pt x="142" y="130"/>
                    <a:pt x="142" y="130"/>
                    <a:pt x="142" y="130"/>
                  </a:cubicBezTo>
                  <a:cubicBezTo>
                    <a:pt x="142" y="130"/>
                    <a:pt x="142" y="130"/>
                    <a:pt x="142" y="130"/>
                  </a:cubicBezTo>
                  <a:cubicBezTo>
                    <a:pt x="141" y="131"/>
                    <a:pt x="141" y="131"/>
                    <a:pt x="141" y="131"/>
                  </a:cubicBezTo>
                  <a:cubicBezTo>
                    <a:pt x="142" y="131"/>
                    <a:pt x="142" y="131"/>
                    <a:pt x="142" y="131"/>
                  </a:cubicBezTo>
                  <a:cubicBezTo>
                    <a:pt x="142" y="132"/>
                    <a:pt x="142" y="132"/>
                    <a:pt x="142" y="132"/>
                  </a:cubicBezTo>
                  <a:cubicBezTo>
                    <a:pt x="142" y="133"/>
                    <a:pt x="142" y="133"/>
                    <a:pt x="142" y="133"/>
                  </a:cubicBezTo>
                  <a:cubicBezTo>
                    <a:pt x="142" y="133"/>
                    <a:pt x="142" y="133"/>
                    <a:pt x="142" y="133"/>
                  </a:cubicBezTo>
                  <a:cubicBezTo>
                    <a:pt x="141" y="134"/>
                    <a:pt x="141" y="134"/>
                    <a:pt x="141" y="134"/>
                  </a:cubicBezTo>
                  <a:cubicBezTo>
                    <a:pt x="142" y="134"/>
                    <a:pt x="142" y="134"/>
                    <a:pt x="142" y="134"/>
                  </a:cubicBezTo>
                  <a:cubicBezTo>
                    <a:pt x="143" y="134"/>
                    <a:pt x="143" y="134"/>
                    <a:pt x="143" y="134"/>
                  </a:cubicBezTo>
                  <a:cubicBezTo>
                    <a:pt x="144" y="134"/>
                    <a:pt x="144" y="134"/>
                    <a:pt x="144" y="134"/>
                  </a:cubicBezTo>
                  <a:cubicBezTo>
                    <a:pt x="144" y="134"/>
                    <a:pt x="144" y="134"/>
                    <a:pt x="144" y="134"/>
                  </a:cubicBezTo>
                  <a:cubicBezTo>
                    <a:pt x="144" y="134"/>
                    <a:pt x="144" y="134"/>
                    <a:pt x="144" y="134"/>
                  </a:cubicBezTo>
                  <a:cubicBezTo>
                    <a:pt x="145" y="134"/>
                    <a:pt x="145" y="134"/>
                    <a:pt x="145" y="134"/>
                  </a:cubicBezTo>
                  <a:cubicBezTo>
                    <a:pt x="145" y="134"/>
                    <a:pt x="145" y="134"/>
                    <a:pt x="145" y="134"/>
                  </a:cubicBezTo>
                  <a:cubicBezTo>
                    <a:pt x="146" y="134"/>
                    <a:pt x="146" y="134"/>
                    <a:pt x="146" y="134"/>
                  </a:cubicBezTo>
                  <a:cubicBezTo>
                    <a:pt x="147" y="134"/>
                    <a:pt x="147" y="134"/>
                    <a:pt x="147" y="134"/>
                  </a:cubicBezTo>
                  <a:cubicBezTo>
                    <a:pt x="148" y="135"/>
                    <a:pt x="148" y="135"/>
                    <a:pt x="148" y="135"/>
                  </a:cubicBezTo>
                  <a:cubicBezTo>
                    <a:pt x="149" y="134"/>
                    <a:pt x="149" y="134"/>
                    <a:pt x="149" y="134"/>
                  </a:cubicBezTo>
                  <a:cubicBezTo>
                    <a:pt x="150" y="134"/>
                    <a:pt x="150" y="134"/>
                    <a:pt x="150" y="134"/>
                  </a:cubicBezTo>
                  <a:cubicBezTo>
                    <a:pt x="150" y="135"/>
                    <a:pt x="150" y="135"/>
                    <a:pt x="150" y="135"/>
                  </a:cubicBezTo>
                  <a:cubicBezTo>
                    <a:pt x="150" y="135"/>
                    <a:pt x="150" y="135"/>
                    <a:pt x="150" y="135"/>
                  </a:cubicBezTo>
                  <a:cubicBezTo>
                    <a:pt x="151" y="134"/>
                    <a:pt x="151" y="134"/>
                    <a:pt x="151" y="134"/>
                  </a:cubicBezTo>
                  <a:cubicBezTo>
                    <a:pt x="151" y="134"/>
                    <a:pt x="151" y="134"/>
                    <a:pt x="151" y="134"/>
                  </a:cubicBezTo>
                  <a:cubicBezTo>
                    <a:pt x="152" y="134"/>
                    <a:pt x="152" y="134"/>
                    <a:pt x="152" y="134"/>
                  </a:cubicBezTo>
                  <a:cubicBezTo>
                    <a:pt x="152" y="135"/>
                    <a:pt x="152" y="135"/>
                    <a:pt x="152" y="135"/>
                  </a:cubicBezTo>
                  <a:cubicBezTo>
                    <a:pt x="152" y="135"/>
                    <a:pt x="152" y="135"/>
                    <a:pt x="152" y="135"/>
                  </a:cubicBezTo>
                  <a:cubicBezTo>
                    <a:pt x="152" y="135"/>
                    <a:pt x="152" y="135"/>
                    <a:pt x="152" y="135"/>
                  </a:cubicBezTo>
                  <a:cubicBezTo>
                    <a:pt x="153" y="135"/>
                    <a:pt x="153" y="135"/>
                    <a:pt x="153" y="135"/>
                  </a:cubicBezTo>
                  <a:cubicBezTo>
                    <a:pt x="153" y="135"/>
                    <a:pt x="153" y="135"/>
                    <a:pt x="153" y="135"/>
                  </a:cubicBezTo>
                  <a:cubicBezTo>
                    <a:pt x="154" y="135"/>
                    <a:pt x="154" y="135"/>
                    <a:pt x="154" y="135"/>
                  </a:cubicBezTo>
                  <a:cubicBezTo>
                    <a:pt x="154" y="135"/>
                    <a:pt x="154" y="135"/>
                    <a:pt x="154" y="135"/>
                  </a:cubicBezTo>
                  <a:cubicBezTo>
                    <a:pt x="155" y="135"/>
                    <a:pt x="155" y="135"/>
                    <a:pt x="155" y="135"/>
                  </a:cubicBezTo>
                  <a:cubicBezTo>
                    <a:pt x="155" y="134"/>
                    <a:pt x="155" y="134"/>
                    <a:pt x="155" y="134"/>
                  </a:cubicBezTo>
                  <a:cubicBezTo>
                    <a:pt x="156" y="134"/>
                    <a:pt x="156" y="134"/>
                    <a:pt x="156" y="134"/>
                  </a:cubicBezTo>
                  <a:cubicBezTo>
                    <a:pt x="157" y="134"/>
                    <a:pt x="157" y="134"/>
                    <a:pt x="157" y="134"/>
                  </a:cubicBezTo>
                  <a:cubicBezTo>
                    <a:pt x="158" y="133"/>
                    <a:pt x="158" y="133"/>
                    <a:pt x="158" y="133"/>
                  </a:cubicBezTo>
                  <a:cubicBezTo>
                    <a:pt x="159" y="133"/>
                    <a:pt x="159" y="133"/>
                    <a:pt x="159" y="133"/>
                  </a:cubicBezTo>
                  <a:cubicBezTo>
                    <a:pt x="160" y="133"/>
                    <a:pt x="160" y="133"/>
                    <a:pt x="160" y="133"/>
                  </a:cubicBezTo>
                  <a:cubicBezTo>
                    <a:pt x="160" y="133"/>
                    <a:pt x="160" y="133"/>
                    <a:pt x="160" y="133"/>
                  </a:cubicBezTo>
                  <a:cubicBezTo>
                    <a:pt x="160" y="133"/>
                    <a:pt x="160" y="133"/>
                    <a:pt x="160" y="133"/>
                  </a:cubicBezTo>
                  <a:cubicBezTo>
                    <a:pt x="161" y="133"/>
                    <a:pt x="161" y="133"/>
                    <a:pt x="161" y="133"/>
                  </a:cubicBezTo>
                  <a:cubicBezTo>
                    <a:pt x="162" y="133"/>
                    <a:pt x="162" y="133"/>
                    <a:pt x="162" y="133"/>
                  </a:cubicBezTo>
                  <a:cubicBezTo>
                    <a:pt x="162" y="133"/>
                    <a:pt x="162" y="133"/>
                    <a:pt x="162" y="133"/>
                  </a:cubicBezTo>
                  <a:cubicBezTo>
                    <a:pt x="164" y="133"/>
                    <a:pt x="164" y="133"/>
                    <a:pt x="164" y="133"/>
                  </a:cubicBezTo>
                  <a:cubicBezTo>
                    <a:pt x="166" y="132"/>
                    <a:pt x="166" y="132"/>
                    <a:pt x="166" y="132"/>
                  </a:cubicBezTo>
                  <a:cubicBezTo>
                    <a:pt x="166" y="131"/>
                    <a:pt x="166" y="131"/>
                    <a:pt x="166" y="131"/>
                  </a:cubicBezTo>
                  <a:cubicBezTo>
                    <a:pt x="166" y="131"/>
                    <a:pt x="166" y="131"/>
                    <a:pt x="166" y="131"/>
                  </a:cubicBezTo>
                  <a:cubicBezTo>
                    <a:pt x="167" y="132"/>
                    <a:pt x="167" y="132"/>
                    <a:pt x="167" y="132"/>
                  </a:cubicBezTo>
                  <a:cubicBezTo>
                    <a:pt x="167" y="131"/>
                    <a:pt x="167" y="131"/>
                    <a:pt x="167" y="131"/>
                  </a:cubicBezTo>
                  <a:cubicBezTo>
                    <a:pt x="168" y="131"/>
                    <a:pt x="168" y="131"/>
                    <a:pt x="168" y="131"/>
                  </a:cubicBezTo>
                  <a:cubicBezTo>
                    <a:pt x="168" y="130"/>
                    <a:pt x="168" y="130"/>
                    <a:pt x="168" y="130"/>
                  </a:cubicBezTo>
                  <a:cubicBezTo>
                    <a:pt x="168" y="130"/>
                    <a:pt x="168" y="130"/>
                    <a:pt x="168" y="130"/>
                  </a:cubicBezTo>
                  <a:cubicBezTo>
                    <a:pt x="168" y="130"/>
                    <a:pt x="168" y="130"/>
                    <a:pt x="168" y="130"/>
                  </a:cubicBezTo>
                  <a:cubicBezTo>
                    <a:pt x="169" y="130"/>
                    <a:pt x="169" y="130"/>
                    <a:pt x="169" y="130"/>
                  </a:cubicBezTo>
                  <a:cubicBezTo>
                    <a:pt x="169" y="130"/>
                    <a:pt x="169" y="130"/>
                    <a:pt x="169" y="130"/>
                  </a:cubicBezTo>
                  <a:cubicBezTo>
                    <a:pt x="169" y="129"/>
                    <a:pt x="169" y="129"/>
                    <a:pt x="169" y="129"/>
                  </a:cubicBezTo>
                  <a:cubicBezTo>
                    <a:pt x="169" y="129"/>
                    <a:pt x="169" y="129"/>
                    <a:pt x="169" y="129"/>
                  </a:cubicBezTo>
                  <a:cubicBezTo>
                    <a:pt x="170" y="129"/>
                    <a:pt x="170" y="129"/>
                    <a:pt x="170" y="129"/>
                  </a:cubicBezTo>
                  <a:cubicBezTo>
                    <a:pt x="170" y="130"/>
                    <a:pt x="170" y="130"/>
                    <a:pt x="170" y="130"/>
                  </a:cubicBezTo>
                  <a:cubicBezTo>
                    <a:pt x="170" y="130"/>
                    <a:pt x="170" y="130"/>
                    <a:pt x="170" y="130"/>
                  </a:cubicBezTo>
                  <a:cubicBezTo>
                    <a:pt x="170" y="131"/>
                    <a:pt x="170" y="131"/>
                    <a:pt x="170" y="131"/>
                  </a:cubicBezTo>
                  <a:cubicBezTo>
                    <a:pt x="170" y="131"/>
                    <a:pt x="170" y="131"/>
                    <a:pt x="170" y="131"/>
                  </a:cubicBezTo>
                  <a:cubicBezTo>
                    <a:pt x="170" y="131"/>
                    <a:pt x="170" y="131"/>
                    <a:pt x="170" y="131"/>
                  </a:cubicBezTo>
                  <a:cubicBezTo>
                    <a:pt x="169" y="132"/>
                    <a:pt x="169" y="132"/>
                    <a:pt x="169" y="132"/>
                  </a:cubicBezTo>
                  <a:cubicBezTo>
                    <a:pt x="169" y="132"/>
                    <a:pt x="169" y="132"/>
                    <a:pt x="169" y="132"/>
                  </a:cubicBezTo>
                  <a:cubicBezTo>
                    <a:pt x="169" y="132"/>
                    <a:pt x="169" y="132"/>
                    <a:pt x="169" y="132"/>
                  </a:cubicBezTo>
                  <a:cubicBezTo>
                    <a:pt x="170" y="133"/>
                    <a:pt x="170" y="133"/>
                    <a:pt x="170" y="133"/>
                  </a:cubicBezTo>
                  <a:cubicBezTo>
                    <a:pt x="170" y="133"/>
                    <a:pt x="170" y="133"/>
                    <a:pt x="170" y="133"/>
                  </a:cubicBezTo>
                  <a:cubicBezTo>
                    <a:pt x="171" y="133"/>
                    <a:pt x="171" y="133"/>
                    <a:pt x="171" y="133"/>
                  </a:cubicBezTo>
                  <a:cubicBezTo>
                    <a:pt x="171" y="133"/>
                    <a:pt x="171" y="133"/>
                    <a:pt x="171" y="133"/>
                  </a:cubicBezTo>
                  <a:cubicBezTo>
                    <a:pt x="172" y="133"/>
                    <a:pt x="172" y="133"/>
                    <a:pt x="172" y="133"/>
                  </a:cubicBezTo>
                  <a:cubicBezTo>
                    <a:pt x="172" y="134"/>
                    <a:pt x="172" y="134"/>
                    <a:pt x="172" y="134"/>
                  </a:cubicBezTo>
                  <a:cubicBezTo>
                    <a:pt x="172" y="134"/>
                    <a:pt x="172" y="134"/>
                    <a:pt x="172" y="134"/>
                  </a:cubicBezTo>
                  <a:cubicBezTo>
                    <a:pt x="172" y="134"/>
                    <a:pt x="172" y="134"/>
                    <a:pt x="172" y="134"/>
                  </a:cubicBezTo>
                  <a:cubicBezTo>
                    <a:pt x="173" y="134"/>
                    <a:pt x="173" y="134"/>
                    <a:pt x="173" y="134"/>
                  </a:cubicBezTo>
                  <a:cubicBezTo>
                    <a:pt x="173" y="134"/>
                    <a:pt x="173" y="134"/>
                    <a:pt x="173" y="134"/>
                  </a:cubicBezTo>
                  <a:cubicBezTo>
                    <a:pt x="173" y="134"/>
                    <a:pt x="173" y="134"/>
                    <a:pt x="173" y="134"/>
                  </a:cubicBezTo>
                  <a:cubicBezTo>
                    <a:pt x="173" y="135"/>
                    <a:pt x="173" y="135"/>
                    <a:pt x="173" y="135"/>
                  </a:cubicBezTo>
                  <a:cubicBezTo>
                    <a:pt x="172" y="135"/>
                    <a:pt x="172" y="135"/>
                    <a:pt x="172" y="135"/>
                  </a:cubicBezTo>
                  <a:cubicBezTo>
                    <a:pt x="172" y="135"/>
                    <a:pt x="172" y="135"/>
                    <a:pt x="172" y="135"/>
                  </a:cubicBezTo>
                  <a:cubicBezTo>
                    <a:pt x="172" y="136"/>
                    <a:pt x="172" y="136"/>
                    <a:pt x="172" y="136"/>
                  </a:cubicBezTo>
                  <a:cubicBezTo>
                    <a:pt x="172" y="136"/>
                    <a:pt x="172" y="136"/>
                    <a:pt x="172" y="136"/>
                  </a:cubicBezTo>
                  <a:cubicBezTo>
                    <a:pt x="173" y="136"/>
                    <a:pt x="173" y="136"/>
                    <a:pt x="173" y="136"/>
                  </a:cubicBezTo>
                  <a:cubicBezTo>
                    <a:pt x="173" y="136"/>
                    <a:pt x="173" y="136"/>
                    <a:pt x="173" y="136"/>
                  </a:cubicBezTo>
                  <a:cubicBezTo>
                    <a:pt x="174" y="136"/>
                    <a:pt x="174" y="136"/>
                    <a:pt x="174" y="136"/>
                  </a:cubicBezTo>
                  <a:cubicBezTo>
                    <a:pt x="175" y="135"/>
                    <a:pt x="175" y="135"/>
                    <a:pt x="175" y="135"/>
                  </a:cubicBezTo>
                  <a:cubicBezTo>
                    <a:pt x="175" y="135"/>
                    <a:pt x="175" y="135"/>
                    <a:pt x="175" y="135"/>
                  </a:cubicBezTo>
                  <a:cubicBezTo>
                    <a:pt x="175" y="136"/>
                    <a:pt x="175" y="136"/>
                    <a:pt x="175" y="136"/>
                  </a:cubicBezTo>
                  <a:cubicBezTo>
                    <a:pt x="175" y="137"/>
                    <a:pt x="175" y="137"/>
                    <a:pt x="175" y="137"/>
                  </a:cubicBezTo>
                  <a:cubicBezTo>
                    <a:pt x="176" y="137"/>
                    <a:pt x="176" y="137"/>
                    <a:pt x="176" y="137"/>
                  </a:cubicBezTo>
                  <a:cubicBezTo>
                    <a:pt x="176" y="137"/>
                    <a:pt x="176" y="137"/>
                    <a:pt x="176" y="137"/>
                  </a:cubicBezTo>
                  <a:cubicBezTo>
                    <a:pt x="177" y="137"/>
                    <a:pt x="177" y="137"/>
                    <a:pt x="177" y="137"/>
                  </a:cubicBezTo>
                  <a:cubicBezTo>
                    <a:pt x="177" y="137"/>
                    <a:pt x="177" y="137"/>
                    <a:pt x="177" y="137"/>
                  </a:cubicBezTo>
                  <a:cubicBezTo>
                    <a:pt x="178" y="137"/>
                    <a:pt x="178" y="137"/>
                    <a:pt x="178" y="137"/>
                  </a:cubicBezTo>
                  <a:cubicBezTo>
                    <a:pt x="178" y="138"/>
                    <a:pt x="178" y="138"/>
                    <a:pt x="178" y="138"/>
                  </a:cubicBezTo>
                  <a:cubicBezTo>
                    <a:pt x="179" y="138"/>
                    <a:pt x="179" y="138"/>
                    <a:pt x="179" y="138"/>
                  </a:cubicBezTo>
                  <a:cubicBezTo>
                    <a:pt x="179" y="137"/>
                    <a:pt x="179" y="137"/>
                    <a:pt x="179" y="137"/>
                  </a:cubicBezTo>
                  <a:cubicBezTo>
                    <a:pt x="179" y="137"/>
                    <a:pt x="179" y="137"/>
                    <a:pt x="179" y="137"/>
                  </a:cubicBezTo>
                  <a:cubicBezTo>
                    <a:pt x="180" y="137"/>
                    <a:pt x="180" y="137"/>
                    <a:pt x="180" y="137"/>
                  </a:cubicBezTo>
                  <a:cubicBezTo>
                    <a:pt x="180" y="137"/>
                    <a:pt x="180" y="137"/>
                    <a:pt x="180" y="137"/>
                  </a:cubicBezTo>
                  <a:cubicBezTo>
                    <a:pt x="180" y="138"/>
                    <a:pt x="180" y="138"/>
                    <a:pt x="180" y="138"/>
                  </a:cubicBezTo>
                  <a:cubicBezTo>
                    <a:pt x="180" y="138"/>
                    <a:pt x="180" y="138"/>
                    <a:pt x="180" y="138"/>
                  </a:cubicBezTo>
                  <a:cubicBezTo>
                    <a:pt x="181" y="138"/>
                    <a:pt x="181" y="138"/>
                    <a:pt x="181" y="138"/>
                  </a:cubicBezTo>
                  <a:cubicBezTo>
                    <a:pt x="181" y="137"/>
                    <a:pt x="181" y="137"/>
                    <a:pt x="181" y="137"/>
                  </a:cubicBezTo>
                  <a:cubicBezTo>
                    <a:pt x="182" y="137"/>
                    <a:pt x="182" y="137"/>
                    <a:pt x="182" y="137"/>
                  </a:cubicBezTo>
                  <a:cubicBezTo>
                    <a:pt x="182" y="138"/>
                    <a:pt x="182" y="138"/>
                    <a:pt x="182" y="138"/>
                  </a:cubicBezTo>
                  <a:cubicBezTo>
                    <a:pt x="182" y="138"/>
                    <a:pt x="182" y="138"/>
                    <a:pt x="182" y="138"/>
                  </a:cubicBezTo>
                  <a:cubicBezTo>
                    <a:pt x="183" y="137"/>
                    <a:pt x="183" y="137"/>
                    <a:pt x="183" y="137"/>
                  </a:cubicBezTo>
                  <a:cubicBezTo>
                    <a:pt x="183" y="137"/>
                    <a:pt x="183" y="137"/>
                    <a:pt x="183" y="137"/>
                  </a:cubicBezTo>
                  <a:cubicBezTo>
                    <a:pt x="183" y="137"/>
                    <a:pt x="183" y="137"/>
                    <a:pt x="183" y="137"/>
                  </a:cubicBezTo>
                  <a:cubicBezTo>
                    <a:pt x="184" y="137"/>
                    <a:pt x="184" y="137"/>
                    <a:pt x="184" y="137"/>
                  </a:cubicBezTo>
                  <a:cubicBezTo>
                    <a:pt x="184" y="137"/>
                    <a:pt x="184" y="137"/>
                    <a:pt x="184" y="137"/>
                  </a:cubicBezTo>
                  <a:cubicBezTo>
                    <a:pt x="184" y="137"/>
                    <a:pt x="184" y="137"/>
                    <a:pt x="184" y="137"/>
                  </a:cubicBezTo>
                  <a:cubicBezTo>
                    <a:pt x="185" y="137"/>
                    <a:pt x="185" y="137"/>
                    <a:pt x="185" y="137"/>
                  </a:cubicBezTo>
                  <a:close/>
                  <a:moveTo>
                    <a:pt x="267" y="165"/>
                  </a:moveTo>
                  <a:cubicBezTo>
                    <a:pt x="268" y="165"/>
                    <a:pt x="268" y="165"/>
                    <a:pt x="268" y="165"/>
                  </a:cubicBezTo>
                  <a:cubicBezTo>
                    <a:pt x="268" y="164"/>
                    <a:pt x="268" y="164"/>
                    <a:pt x="268" y="164"/>
                  </a:cubicBezTo>
                  <a:cubicBezTo>
                    <a:pt x="268" y="163"/>
                    <a:pt x="268" y="163"/>
                    <a:pt x="268" y="163"/>
                  </a:cubicBezTo>
                  <a:cubicBezTo>
                    <a:pt x="268" y="162"/>
                    <a:pt x="268" y="162"/>
                    <a:pt x="268" y="162"/>
                  </a:cubicBezTo>
                  <a:cubicBezTo>
                    <a:pt x="269" y="161"/>
                    <a:pt x="269" y="161"/>
                    <a:pt x="269" y="161"/>
                  </a:cubicBezTo>
                  <a:cubicBezTo>
                    <a:pt x="269" y="161"/>
                    <a:pt x="269" y="161"/>
                    <a:pt x="269" y="161"/>
                  </a:cubicBezTo>
                  <a:cubicBezTo>
                    <a:pt x="270" y="160"/>
                    <a:pt x="270" y="160"/>
                    <a:pt x="270" y="160"/>
                  </a:cubicBezTo>
                  <a:cubicBezTo>
                    <a:pt x="271" y="158"/>
                    <a:pt x="271" y="158"/>
                    <a:pt x="271" y="158"/>
                  </a:cubicBezTo>
                  <a:cubicBezTo>
                    <a:pt x="272" y="158"/>
                    <a:pt x="272" y="158"/>
                    <a:pt x="272" y="158"/>
                  </a:cubicBezTo>
                  <a:cubicBezTo>
                    <a:pt x="273" y="158"/>
                    <a:pt x="273" y="158"/>
                    <a:pt x="273" y="158"/>
                  </a:cubicBezTo>
                  <a:cubicBezTo>
                    <a:pt x="273" y="158"/>
                    <a:pt x="273" y="158"/>
                    <a:pt x="273" y="158"/>
                  </a:cubicBezTo>
                  <a:cubicBezTo>
                    <a:pt x="273" y="158"/>
                    <a:pt x="273" y="158"/>
                    <a:pt x="273" y="158"/>
                  </a:cubicBezTo>
                  <a:cubicBezTo>
                    <a:pt x="274" y="157"/>
                    <a:pt x="274" y="157"/>
                    <a:pt x="274" y="157"/>
                  </a:cubicBezTo>
                  <a:cubicBezTo>
                    <a:pt x="275" y="158"/>
                    <a:pt x="275" y="158"/>
                    <a:pt x="275" y="158"/>
                  </a:cubicBezTo>
                  <a:cubicBezTo>
                    <a:pt x="276" y="158"/>
                    <a:pt x="276" y="158"/>
                    <a:pt x="276" y="158"/>
                  </a:cubicBezTo>
                  <a:cubicBezTo>
                    <a:pt x="276" y="158"/>
                    <a:pt x="276" y="158"/>
                    <a:pt x="276" y="158"/>
                  </a:cubicBezTo>
                  <a:cubicBezTo>
                    <a:pt x="277" y="159"/>
                    <a:pt x="277" y="159"/>
                    <a:pt x="277" y="159"/>
                  </a:cubicBezTo>
                  <a:cubicBezTo>
                    <a:pt x="277" y="160"/>
                    <a:pt x="277" y="160"/>
                    <a:pt x="277" y="160"/>
                  </a:cubicBezTo>
                  <a:cubicBezTo>
                    <a:pt x="277" y="160"/>
                    <a:pt x="277" y="160"/>
                    <a:pt x="277" y="160"/>
                  </a:cubicBezTo>
                  <a:cubicBezTo>
                    <a:pt x="276" y="161"/>
                    <a:pt x="276" y="161"/>
                    <a:pt x="276" y="161"/>
                  </a:cubicBezTo>
                  <a:cubicBezTo>
                    <a:pt x="276" y="162"/>
                    <a:pt x="276" y="162"/>
                    <a:pt x="276" y="162"/>
                  </a:cubicBezTo>
                  <a:cubicBezTo>
                    <a:pt x="276" y="162"/>
                    <a:pt x="276" y="162"/>
                    <a:pt x="276" y="162"/>
                  </a:cubicBezTo>
                  <a:cubicBezTo>
                    <a:pt x="275" y="164"/>
                    <a:pt x="275" y="164"/>
                    <a:pt x="275" y="164"/>
                  </a:cubicBezTo>
                  <a:cubicBezTo>
                    <a:pt x="274" y="165"/>
                    <a:pt x="274" y="165"/>
                    <a:pt x="274" y="165"/>
                  </a:cubicBezTo>
                  <a:cubicBezTo>
                    <a:pt x="274" y="165"/>
                    <a:pt x="274" y="165"/>
                    <a:pt x="274" y="165"/>
                  </a:cubicBezTo>
                  <a:cubicBezTo>
                    <a:pt x="272" y="165"/>
                    <a:pt x="272" y="165"/>
                    <a:pt x="272" y="165"/>
                  </a:cubicBezTo>
                  <a:cubicBezTo>
                    <a:pt x="272" y="166"/>
                    <a:pt x="272" y="166"/>
                    <a:pt x="272" y="166"/>
                  </a:cubicBezTo>
                  <a:cubicBezTo>
                    <a:pt x="272" y="166"/>
                    <a:pt x="272" y="166"/>
                    <a:pt x="272" y="166"/>
                  </a:cubicBezTo>
                  <a:cubicBezTo>
                    <a:pt x="271" y="166"/>
                    <a:pt x="271" y="166"/>
                    <a:pt x="271" y="166"/>
                  </a:cubicBezTo>
                  <a:cubicBezTo>
                    <a:pt x="270" y="166"/>
                    <a:pt x="270" y="166"/>
                    <a:pt x="270" y="166"/>
                  </a:cubicBezTo>
                  <a:cubicBezTo>
                    <a:pt x="269" y="166"/>
                    <a:pt x="269" y="166"/>
                    <a:pt x="269" y="166"/>
                  </a:cubicBezTo>
                  <a:cubicBezTo>
                    <a:pt x="268" y="166"/>
                    <a:pt x="268" y="166"/>
                    <a:pt x="268" y="166"/>
                  </a:cubicBezTo>
                  <a:cubicBezTo>
                    <a:pt x="268" y="166"/>
                    <a:pt x="268" y="166"/>
                    <a:pt x="268" y="166"/>
                  </a:cubicBezTo>
                  <a:cubicBezTo>
                    <a:pt x="267" y="165"/>
                    <a:pt x="267" y="165"/>
                    <a:pt x="267" y="165"/>
                  </a:cubicBezTo>
                  <a:close/>
                  <a:moveTo>
                    <a:pt x="189" y="135"/>
                  </a:moveTo>
                  <a:cubicBezTo>
                    <a:pt x="189" y="134"/>
                    <a:pt x="189" y="134"/>
                    <a:pt x="189" y="134"/>
                  </a:cubicBezTo>
                  <a:cubicBezTo>
                    <a:pt x="189" y="134"/>
                    <a:pt x="189" y="134"/>
                    <a:pt x="189" y="134"/>
                  </a:cubicBezTo>
                  <a:cubicBezTo>
                    <a:pt x="189" y="134"/>
                    <a:pt x="189" y="134"/>
                    <a:pt x="189" y="134"/>
                  </a:cubicBezTo>
                  <a:cubicBezTo>
                    <a:pt x="189" y="133"/>
                    <a:pt x="189" y="133"/>
                    <a:pt x="189" y="133"/>
                  </a:cubicBezTo>
                  <a:cubicBezTo>
                    <a:pt x="189" y="133"/>
                    <a:pt x="189" y="133"/>
                    <a:pt x="189" y="133"/>
                  </a:cubicBezTo>
                  <a:cubicBezTo>
                    <a:pt x="190" y="133"/>
                    <a:pt x="190" y="133"/>
                    <a:pt x="190" y="133"/>
                  </a:cubicBezTo>
                  <a:cubicBezTo>
                    <a:pt x="190" y="133"/>
                    <a:pt x="190" y="133"/>
                    <a:pt x="190" y="133"/>
                  </a:cubicBezTo>
                  <a:cubicBezTo>
                    <a:pt x="190" y="133"/>
                    <a:pt x="190" y="133"/>
                    <a:pt x="190" y="133"/>
                  </a:cubicBezTo>
                  <a:cubicBezTo>
                    <a:pt x="190" y="134"/>
                    <a:pt x="190" y="134"/>
                    <a:pt x="190" y="134"/>
                  </a:cubicBezTo>
                  <a:cubicBezTo>
                    <a:pt x="190" y="134"/>
                    <a:pt x="190" y="134"/>
                    <a:pt x="190" y="134"/>
                  </a:cubicBezTo>
                  <a:cubicBezTo>
                    <a:pt x="189" y="134"/>
                    <a:pt x="189" y="134"/>
                    <a:pt x="189" y="134"/>
                  </a:cubicBezTo>
                  <a:cubicBezTo>
                    <a:pt x="189" y="135"/>
                    <a:pt x="189" y="135"/>
                    <a:pt x="189" y="135"/>
                  </a:cubicBezTo>
                  <a:cubicBezTo>
                    <a:pt x="189" y="135"/>
                    <a:pt x="189" y="135"/>
                    <a:pt x="189" y="135"/>
                  </a:cubicBezTo>
                  <a:close/>
                  <a:moveTo>
                    <a:pt x="181" y="141"/>
                  </a:moveTo>
                  <a:cubicBezTo>
                    <a:pt x="182" y="141"/>
                    <a:pt x="182" y="141"/>
                    <a:pt x="182" y="141"/>
                  </a:cubicBezTo>
                  <a:cubicBezTo>
                    <a:pt x="182" y="140"/>
                    <a:pt x="182" y="140"/>
                    <a:pt x="182" y="140"/>
                  </a:cubicBezTo>
                  <a:cubicBezTo>
                    <a:pt x="182" y="140"/>
                    <a:pt x="182" y="140"/>
                    <a:pt x="182" y="140"/>
                  </a:cubicBezTo>
                  <a:cubicBezTo>
                    <a:pt x="182" y="139"/>
                    <a:pt x="182" y="139"/>
                    <a:pt x="182" y="139"/>
                  </a:cubicBezTo>
                  <a:cubicBezTo>
                    <a:pt x="182" y="139"/>
                    <a:pt x="182" y="139"/>
                    <a:pt x="182" y="139"/>
                  </a:cubicBezTo>
                  <a:cubicBezTo>
                    <a:pt x="182" y="139"/>
                    <a:pt x="182" y="139"/>
                    <a:pt x="182" y="139"/>
                  </a:cubicBezTo>
                  <a:cubicBezTo>
                    <a:pt x="181" y="140"/>
                    <a:pt x="181" y="140"/>
                    <a:pt x="181" y="140"/>
                  </a:cubicBezTo>
                  <a:cubicBezTo>
                    <a:pt x="181" y="140"/>
                    <a:pt x="181" y="140"/>
                    <a:pt x="181" y="140"/>
                  </a:cubicBezTo>
                  <a:cubicBezTo>
                    <a:pt x="180" y="140"/>
                    <a:pt x="180" y="140"/>
                    <a:pt x="180" y="140"/>
                  </a:cubicBezTo>
                  <a:cubicBezTo>
                    <a:pt x="181" y="141"/>
                    <a:pt x="181" y="141"/>
                    <a:pt x="181" y="141"/>
                  </a:cubicBezTo>
                  <a:cubicBezTo>
                    <a:pt x="181" y="141"/>
                    <a:pt x="181" y="141"/>
                    <a:pt x="181" y="141"/>
                  </a:cubicBezTo>
                  <a:close/>
                  <a:moveTo>
                    <a:pt x="190" y="140"/>
                  </a:moveTo>
                  <a:cubicBezTo>
                    <a:pt x="189" y="140"/>
                    <a:pt x="189" y="140"/>
                    <a:pt x="189" y="140"/>
                  </a:cubicBezTo>
                  <a:cubicBezTo>
                    <a:pt x="189" y="140"/>
                    <a:pt x="189" y="140"/>
                    <a:pt x="189" y="140"/>
                  </a:cubicBezTo>
                  <a:cubicBezTo>
                    <a:pt x="189" y="141"/>
                    <a:pt x="189" y="141"/>
                    <a:pt x="189" y="141"/>
                  </a:cubicBezTo>
                  <a:cubicBezTo>
                    <a:pt x="188" y="140"/>
                    <a:pt x="188" y="140"/>
                    <a:pt x="188" y="140"/>
                  </a:cubicBezTo>
                  <a:cubicBezTo>
                    <a:pt x="188" y="140"/>
                    <a:pt x="188" y="140"/>
                    <a:pt x="188" y="140"/>
                  </a:cubicBezTo>
                  <a:cubicBezTo>
                    <a:pt x="189" y="139"/>
                    <a:pt x="189" y="139"/>
                    <a:pt x="189" y="139"/>
                  </a:cubicBezTo>
                  <a:cubicBezTo>
                    <a:pt x="189" y="138"/>
                    <a:pt x="189" y="138"/>
                    <a:pt x="189" y="138"/>
                  </a:cubicBezTo>
                  <a:cubicBezTo>
                    <a:pt x="190" y="138"/>
                    <a:pt x="190" y="138"/>
                    <a:pt x="190" y="138"/>
                  </a:cubicBezTo>
                  <a:cubicBezTo>
                    <a:pt x="190" y="138"/>
                    <a:pt x="190" y="138"/>
                    <a:pt x="190" y="138"/>
                  </a:cubicBezTo>
                  <a:cubicBezTo>
                    <a:pt x="190" y="138"/>
                    <a:pt x="190" y="138"/>
                    <a:pt x="190" y="138"/>
                  </a:cubicBezTo>
                  <a:cubicBezTo>
                    <a:pt x="191" y="139"/>
                    <a:pt x="191" y="139"/>
                    <a:pt x="191" y="139"/>
                  </a:cubicBezTo>
                  <a:cubicBezTo>
                    <a:pt x="190" y="140"/>
                    <a:pt x="190" y="140"/>
                    <a:pt x="190" y="140"/>
                  </a:cubicBezTo>
                  <a:close/>
                  <a:moveTo>
                    <a:pt x="191" y="139"/>
                  </a:moveTo>
                  <a:cubicBezTo>
                    <a:pt x="191" y="138"/>
                    <a:pt x="191" y="138"/>
                    <a:pt x="191" y="138"/>
                  </a:cubicBezTo>
                  <a:cubicBezTo>
                    <a:pt x="191" y="138"/>
                    <a:pt x="191" y="138"/>
                    <a:pt x="191" y="138"/>
                  </a:cubicBezTo>
                  <a:cubicBezTo>
                    <a:pt x="191" y="137"/>
                    <a:pt x="191" y="137"/>
                    <a:pt x="191" y="137"/>
                  </a:cubicBezTo>
                  <a:cubicBezTo>
                    <a:pt x="192" y="137"/>
                    <a:pt x="192" y="137"/>
                    <a:pt x="192" y="137"/>
                  </a:cubicBezTo>
                  <a:cubicBezTo>
                    <a:pt x="192" y="137"/>
                    <a:pt x="192" y="137"/>
                    <a:pt x="192" y="137"/>
                  </a:cubicBezTo>
                  <a:cubicBezTo>
                    <a:pt x="192" y="138"/>
                    <a:pt x="192" y="138"/>
                    <a:pt x="192" y="138"/>
                  </a:cubicBezTo>
                  <a:cubicBezTo>
                    <a:pt x="192" y="138"/>
                    <a:pt x="192" y="138"/>
                    <a:pt x="192" y="138"/>
                  </a:cubicBezTo>
                  <a:cubicBezTo>
                    <a:pt x="192" y="138"/>
                    <a:pt x="191" y="139"/>
                    <a:pt x="191" y="139"/>
                  </a:cubicBezTo>
                  <a:close/>
                  <a:moveTo>
                    <a:pt x="208" y="139"/>
                  </a:moveTo>
                  <a:cubicBezTo>
                    <a:pt x="208" y="137"/>
                    <a:pt x="208" y="137"/>
                    <a:pt x="208" y="137"/>
                  </a:cubicBezTo>
                  <a:cubicBezTo>
                    <a:pt x="209" y="137"/>
                    <a:pt x="209" y="137"/>
                    <a:pt x="209" y="137"/>
                  </a:cubicBezTo>
                  <a:cubicBezTo>
                    <a:pt x="210" y="137"/>
                    <a:pt x="210" y="137"/>
                    <a:pt x="210" y="137"/>
                  </a:cubicBezTo>
                  <a:cubicBezTo>
                    <a:pt x="210" y="138"/>
                    <a:pt x="210" y="138"/>
                    <a:pt x="210" y="138"/>
                  </a:cubicBezTo>
                  <a:cubicBezTo>
                    <a:pt x="209" y="139"/>
                    <a:pt x="209" y="139"/>
                    <a:pt x="209" y="139"/>
                  </a:cubicBezTo>
                  <a:cubicBezTo>
                    <a:pt x="209" y="139"/>
                    <a:pt x="209" y="139"/>
                    <a:pt x="209" y="139"/>
                  </a:cubicBezTo>
                  <a:cubicBezTo>
                    <a:pt x="209" y="139"/>
                    <a:pt x="209" y="139"/>
                    <a:pt x="209" y="139"/>
                  </a:cubicBezTo>
                  <a:cubicBezTo>
                    <a:pt x="209" y="138"/>
                    <a:pt x="209" y="138"/>
                    <a:pt x="209" y="138"/>
                  </a:cubicBezTo>
                  <a:cubicBezTo>
                    <a:pt x="208" y="138"/>
                    <a:pt x="208" y="138"/>
                    <a:pt x="208" y="138"/>
                  </a:cubicBezTo>
                  <a:cubicBezTo>
                    <a:pt x="208" y="139"/>
                    <a:pt x="208" y="139"/>
                    <a:pt x="208" y="139"/>
                  </a:cubicBezTo>
                  <a:cubicBezTo>
                    <a:pt x="208" y="139"/>
                    <a:pt x="208" y="139"/>
                    <a:pt x="208" y="139"/>
                  </a:cubicBezTo>
                  <a:close/>
                  <a:moveTo>
                    <a:pt x="207" y="138"/>
                  </a:moveTo>
                  <a:cubicBezTo>
                    <a:pt x="207" y="138"/>
                    <a:pt x="207" y="138"/>
                    <a:pt x="207" y="138"/>
                  </a:cubicBezTo>
                  <a:cubicBezTo>
                    <a:pt x="208" y="137"/>
                    <a:pt x="208" y="137"/>
                    <a:pt x="208" y="137"/>
                  </a:cubicBezTo>
                  <a:cubicBezTo>
                    <a:pt x="207" y="136"/>
                    <a:pt x="207" y="136"/>
                    <a:pt x="207" y="136"/>
                  </a:cubicBezTo>
                  <a:cubicBezTo>
                    <a:pt x="207" y="137"/>
                    <a:pt x="207" y="137"/>
                    <a:pt x="207" y="137"/>
                  </a:cubicBezTo>
                  <a:cubicBezTo>
                    <a:pt x="207" y="138"/>
                    <a:pt x="207" y="138"/>
                    <a:pt x="207" y="138"/>
                  </a:cubicBezTo>
                  <a:close/>
                  <a:moveTo>
                    <a:pt x="206" y="145"/>
                  </a:moveTo>
                  <a:cubicBezTo>
                    <a:pt x="207" y="144"/>
                    <a:pt x="207" y="144"/>
                    <a:pt x="207" y="144"/>
                  </a:cubicBezTo>
                  <a:cubicBezTo>
                    <a:pt x="208" y="144"/>
                    <a:pt x="208" y="144"/>
                    <a:pt x="208" y="144"/>
                  </a:cubicBezTo>
                  <a:cubicBezTo>
                    <a:pt x="208" y="143"/>
                    <a:pt x="208" y="143"/>
                    <a:pt x="208" y="143"/>
                  </a:cubicBezTo>
                  <a:cubicBezTo>
                    <a:pt x="207" y="143"/>
                    <a:pt x="207" y="143"/>
                    <a:pt x="207" y="143"/>
                  </a:cubicBezTo>
                  <a:cubicBezTo>
                    <a:pt x="207" y="143"/>
                    <a:pt x="207" y="143"/>
                    <a:pt x="207" y="143"/>
                  </a:cubicBezTo>
                  <a:cubicBezTo>
                    <a:pt x="207" y="141"/>
                    <a:pt x="207" y="141"/>
                    <a:pt x="207" y="141"/>
                  </a:cubicBezTo>
                  <a:cubicBezTo>
                    <a:pt x="208" y="140"/>
                    <a:pt x="208" y="140"/>
                    <a:pt x="208" y="140"/>
                  </a:cubicBezTo>
                  <a:cubicBezTo>
                    <a:pt x="207" y="141"/>
                    <a:pt x="207" y="141"/>
                    <a:pt x="207" y="141"/>
                  </a:cubicBezTo>
                  <a:cubicBezTo>
                    <a:pt x="206" y="142"/>
                    <a:pt x="206" y="142"/>
                    <a:pt x="206" y="142"/>
                  </a:cubicBezTo>
                  <a:cubicBezTo>
                    <a:pt x="206" y="141"/>
                    <a:pt x="206" y="141"/>
                    <a:pt x="206" y="141"/>
                  </a:cubicBezTo>
                  <a:cubicBezTo>
                    <a:pt x="207" y="139"/>
                    <a:pt x="207" y="139"/>
                    <a:pt x="207" y="139"/>
                  </a:cubicBezTo>
                  <a:cubicBezTo>
                    <a:pt x="206" y="137"/>
                    <a:pt x="206" y="137"/>
                    <a:pt x="206" y="137"/>
                  </a:cubicBezTo>
                  <a:cubicBezTo>
                    <a:pt x="205" y="136"/>
                    <a:pt x="205" y="136"/>
                    <a:pt x="205" y="136"/>
                  </a:cubicBezTo>
                  <a:cubicBezTo>
                    <a:pt x="205" y="135"/>
                    <a:pt x="205" y="135"/>
                    <a:pt x="205" y="135"/>
                  </a:cubicBezTo>
                  <a:cubicBezTo>
                    <a:pt x="204" y="135"/>
                    <a:pt x="204" y="135"/>
                    <a:pt x="204" y="135"/>
                  </a:cubicBezTo>
                  <a:cubicBezTo>
                    <a:pt x="204" y="136"/>
                    <a:pt x="204" y="136"/>
                    <a:pt x="204" y="136"/>
                  </a:cubicBezTo>
                  <a:cubicBezTo>
                    <a:pt x="204" y="135"/>
                    <a:pt x="204" y="135"/>
                    <a:pt x="204" y="135"/>
                  </a:cubicBezTo>
                  <a:cubicBezTo>
                    <a:pt x="204" y="134"/>
                    <a:pt x="204" y="134"/>
                    <a:pt x="204" y="134"/>
                  </a:cubicBezTo>
                  <a:cubicBezTo>
                    <a:pt x="204" y="134"/>
                    <a:pt x="204" y="134"/>
                    <a:pt x="204" y="134"/>
                  </a:cubicBezTo>
                  <a:cubicBezTo>
                    <a:pt x="204" y="133"/>
                    <a:pt x="204" y="133"/>
                    <a:pt x="204" y="133"/>
                  </a:cubicBezTo>
                  <a:cubicBezTo>
                    <a:pt x="204" y="132"/>
                    <a:pt x="204" y="132"/>
                    <a:pt x="204" y="132"/>
                  </a:cubicBezTo>
                  <a:cubicBezTo>
                    <a:pt x="203" y="132"/>
                    <a:pt x="203" y="132"/>
                    <a:pt x="203" y="132"/>
                  </a:cubicBezTo>
                  <a:cubicBezTo>
                    <a:pt x="202" y="133"/>
                    <a:pt x="202" y="133"/>
                    <a:pt x="202" y="133"/>
                  </a:cubicBezTo>
                  <a:cubicBezTo>
                    <a:pt x="201" y="135"/>
                    <a:pt x="201" y="135"/>
                    <a:pt x="201" y="135"/>
                  </a:cubicBezTo>
                  <a:cubicBezTo>
                    <a:pt x="201" y="136"/>
                    <a:pt x="201" y="136"/>
                    <a:pt x="201" y="136"/>
                  </a:cubicBezTo>
                  <a:cubicBezTo>
                    <a:pt x="201" y="136"/>
                    <a:pt x="201" y="136"/>
                    <a:pt x="201" y="136"/>
                  </a:cubicBezTo>
                  <a:cubicBezTo>
                    <a:pt x="200" y="135"/>
                    <a:pt x="200" y="135"/>
                    <a:pt x="200" y="135"/>
                  </a:cubicBezTo>
                  <a:cubicBezTo>
                    <a:pt x="200" y="135"/>
                    <a:pt x="200" y="135"/>
                    <a:pt x="200" y="135"/>
                  </a:cubicBezTo>
                  <a:cubicBezTo>
                    <a:pt x="200" y="136"/>
                    <a:pt x="200" y="136"/>
                    <a:pt x="200" y="136"/>
                  </a:cubicBezTo>
                  <a:cubicBezTo>
                    <a:pt x="199" y="136"/>
                    <a:pt x="199" y="136"/>
                    <a:pt x="199" y="136"/>
                  </a:cubicBezTo>
                  <a:cubicBezTo>
                    <a:pt x="200" y="136"/>
                    <a:pt x="200" y="136"/>
                    <a:pt x="200" y="136"/>
                  </a:cubicBezTo>
                  <a:cubicBezTo>
                    <a:pt x="199" y="137"/>
                    <a:pt x="199" y="137"/>
                    <a:pt x="199" y="137"/>
                  </a:cubicBezTo>
                  <a:cubicBezTo>
                    <a:pt x="198" y="137"/>
                    <a:pt x="198" y="137"/>
                    <a:pt x="198" y="137"/>
                  </a:cubicBezTo>
                  <a:cubicBezTo>
                    <a:pt x="198" y="138"/>
                    <a:pt x="198" y="138"/>
                    <a:pt x="198" y="138"/>
                  </a:cubicBezTo>
                  <a:cubicBezTo>
                    <a:pt x="196" y="138"/>
                    <a:pt x="196" y="138"/>
                    <a:pt x="196" y="138"/>
                  </a:cubicBezTo>
                  <a:cubicBezTo>
                    <a:pt x="196" y="138"/>
                    <a:pt x="196" y="138"/>
                    <a:pt x="196" y="138"/>
                  </a:cubicBezTo>
                  <a:cubicBezTo>
                    <a:pt x="195" y="138"/>
                    <a:pt x="195" y="138"/>
                    <a:pt x="195" y="138"/>
                  </a:cubicBezTo>
                  <a:cubicBezTo>
                    <a:pt x="193" y="139"/>
                    <a:pt x="193" y="139"/>
                    <a:pt x="193" y="139"/>
                  </a:cubicBezTo>
                  <a:cubicBezTo>
                    <a:pt x="193" y="140"/>
                    <a:pt x="193" y="140"/>
                    <a:pt x="193" y="140"/>
                  </a:cubicBezTo>
                  <a:cubicBezTo>
                    <a:pt x="194" y="141"/>
                    <a:pt x="194" y="141"/>
                    <a:pt x="194" y="141"/>
                  </a:cubicBezTo>
                  <a:cubicBezTo>
                    <a:pt x="195" y="140"/>
                    <a:pt x="195" y="140"/>
                    <a:pt x="195" y="140"/>
                  </a:cubicBezTo>
                  <a:cubicBezTo>
                    <a:pt x="195" y="140"/>
                    <a:pt x="195" y="140"/>
                    <a:pt x="195" y="140"/>
                  </a:cubicBezTo>
                  <a:cubicBezTo>
                    <a:pt x="195" y="139"/>
                    <a:pt x="195" y="139"/>
                    <a:pt x="195" y="139"/>
                  </a:cubicBezTo>
                  <a:cubicBezTo>
                    <a:pt x="196" y="140"/>
                    <a:pt x="196" y="140"/>
                    <a:pt x="196" y="140"/>
                  </a:cubicBezTo>
                  <a:cubicBezTo>
                    <a:pt x="196" y="141"/>
                    <a:pt x="196" y="141"/>
                    <a:pt x="196" y="141"/>
                  </a:cubicBezTo>
                  <a:cubicBezTo>
                    <a:pt x="197" y="142"/>
                    <a:pt x="197" y="142"/>
                    <a:pt x="197" y="142"/>
                  </a:cubicBezTo>
                  <a:cubicBezTo>
                    <a:pt x="197" y="141"/>
                    <a:pt x="197" y="141"/>
                    <a:pt x="197" y="141"/>
                  </a:cubicBezTo>
                  <a:cubicBezTo>
                    <a:pt x="197" y="141"/>
                    <a:pt x="197" y="141"/>
                    <a:pt x="197" y="141"/>
                  </a:cubicBezTo>
                  <a:cubicBezTo>
                    <a:pt x="197" y="142"/>
                    <a:pt x="197" y="142"/>
                    <a:pt x="197" y="142"/>
                  </a:cubicBezTo>
                  <a:cubicBezTo>
                    <a:pt x="198" y="143"/>
                    <a:pt x="198" y="143"/>
                    <a:pt x="198" y="143"/>
                  </a:cubicBezTo>
                  <a:cubicBezTo>
                    <a:pt x="199" y="143"/>
                    <a:pt x="199" y="143"/>
                    <a:pt x="199" y="143"/>
                  </a:cubicBezTo>
                  <a:cubicBezTo>
                    <a:pt x="199" y="145"/>
                    <a:pt x="199" y="145"/>
                    <a:pt x="199" y="145"/>
                  </a:cubicBezTo>
                  <a:cubicBezTo>
                    <a:pt x="200" y="145"/>
                    <a:pt x="200" y="145"/>
                    <a:pt x="200" y="145"/>
                  </a:cubicBezTo>
                  <a:cubicBezTo>
                    <a:pt x="201" y="144"/>
                    <a:pt x="201" y="144"/>
                    <a:pt x="201" y="144"/>
                  </a:cubicBezTo>
                  <a:cubicBezTo>
                    <a:pt x="201" y="145"/>
                    <a:pt x="201" y="145"/>
                    <a:pt x="201" y="145"/>
                  </a:cubicBezTo>
                  <a:cubicBezTo>
                    <a:pt x="202" y="146"/>
                    <a:pt x="202" y="146"/>
                    <a:pt x="202" y="146"/>
                  </a:cubicBezTo>
                  <a:cubicBezTo>
                    <a:pt x="203" y="146"/>
                    <a:pt x="203" y="146"/>
                    <a:pt x="203" y="146"/>
                  </a:cubicBezTo>
                  <a:cubicBezTo>
                    <a:pt x="203" y="146"/>
                    <a:pt x="203" y="146"/>
                    <a:pt x="203" y="146"/>
                  </a:cubicBezTo>
                  <a:cubicBezTo>
                    <a:pt x="204" y="145"/>
                    <a:pt x="204" y="145"/>
                    <a:pt x="204" y="145"/>
                  </a:cubicBezTo>
                  <a:cubicBezTo>
                    <a:pt x="205" y="145"/>
                    <a:pt x="205" y="145"/>
                    <a:pt x="205" y="145"/>
                  </a:cubicBezTo>
                  <a:cubicBezTo>
                    <a:pt x="206" y="144"/>
                    <a:pt x="206" y="144"/>
                    <a:pt x="206" y="144"/>
                  </a:cubicBezTo>
                  <a:cubicBezTo>
                    <a:pt x="206" y="145"/>
                    <a:pt x="206" y="145"/>
                    <a:pt x="206" y="145"/>
                  </a:cubicBezTo>
                  <a:close/>
                  <a:moveTo>
                    <a:pt x="297" y="139"/>
                  </a:moveTo>
                  <a:cubicBezTo>
                    <a:pt x="297" y="139"/>
                    <a:pt x="297" y="139"/>
                    <a:pt x="297" y="139"/>
                  </a:cubicBezTo>
                  <a:cubicBezTo>
                    <a:pt x="297" y="138"/>
                    <a:pt x="297" y="138"/>
                    <a:pt x="297" y="138"/>
                  </a:cubicBezTo>
                  <a:cubicBezTo>
                    <a:pt x="297" y="137"/>
                    <a:pt x="297" y="137"/>
                    <a:pt x="297" y="137"/>
                  </a:cubicBezTo>
                  <a:cubicBezTo>
                    <a:pt x="298" y="137"/>
                    <a:pt x="298" y="137"/>
                    <a:pt x="298" y="137"/>
                  </a:cubicBezTo>
                  <a:cubicBezTo>
                    <a:pt x="299" y="137"/>
                    <a:pt x="299" y="137"/>
                    <a:pt x="299" y="137"/>
                  </a:cubicBezTo>
                  <a:cubicBezTo>
                    <a:pt x="299" y="138"/>
                    <a:pt x="299" y="138"/>
                    <a:pt x="299" y="138"/>
                  </a:cubicBezTo>
                  <a:cubicBezTo>
                    <a:pt x="299" y="138"/>
                    <a:pt x="299" y="138"/>
                    <a:pt x="299" y="138"/>
                  </a:cubicBezTo>
                  <a:cubicBezTo>
                    <a:pt x="300" y="138"/>
                    <a:pt x="300" y="138"/>
                    <a:pt x="300" y="138"/>
                  </a:cubicBezTo>
                  <a:cubicBezTo>
                    <a:pt x="299" y="139"/>
                    <a:pt x="299" y="139"/>
                    <a:pt x="299" y="139"/>
                  </a:cubicBezTo>
                  <a:cubicBezTo>
                    <a:pt x="298" y="139"/>
                    <a:pt x="298" y="139"/>
                    <a:pt x="298" y="139"/>
                  </a:cubicBezTo>
                  <a:cubicBezTo>
                    <a:pt x="298" y="139"/>
                    <a:pt x="298" y="139"/>
                    <a:pt x="298" y="139"/>
                  </a:cubicBezTo>
                  <a:cubicBezTo>
                    <a:pt x="298" y="139"/>
                    <a:pt x="298" y="139"/>
                    <a:pt x="298" y="139"/>
                  </a:cubicBezTo>
                  <a:cubicBezTo>
                    <a:pt x="297" y="139"/>
                    <a:pt x="297" y="139"/>
                    <a:pt x="297" y="139"/>
                  </a:cubicBezTo>
                  <a:cubicBezTo>
                    <a:pt x="297" y="139"/>
                    <a:pt x="297" y="139"/>
                    <a:pt x="297" y="139"/>
                  </a:cubicBezTo>
                  <a:close/>
                  <a:moveTo>
                    <a:pt x="295" y="209"/>
                  </a:moveTo>
                  <a:cubicBezTo>
                    <a:pt x="294" y="209"/>
                    <a:pt x="294" y="209"/>
                    <a:pt x="294" y="209"/>
                  </a:cubicBezTo>
                  <a:cubicBezTo>
                    <a:pt x="293" y="209"/>
                    <a:pt x="293" y="209"/>
                    <a:pt x="293" y="209"/>
                  </a:cubicBezTo>
                  <a:cubicBezTo>
                    <a:pt x="292" y="209"/>
                    <a:pt x="292" y="209"/>
                    <a:pt x="292" y="209"/>
                  </a:cubicBezTo>
                  <a:cubicBezTo>
                    <a:pt x="291" y="208"/>
                    <a:pt x="291" y="208"/>
                    <a:pt x="291" y="208"/>
                  </a:cubicBezTo>
                  <a:cubicBezTo>
                    <a:pt x="291" y="208"/>
                    <a:pt x="291" y="208"/>
                    <a:pt x="291" y="208"/>
                  </a:cubicBezTo>
                  <a:cubicBezTo>
                    <a:pt x="290" y="207"/>
                    <a:pt x="290" y="207"/>
                    <a:pt x="290" y="207"/>
                  </a:cubicBezTo>
                  <a:cubicBezTo>
                    <a:pt x="289" y="207"/>
                    <a:pt x="289" y="207"/>
                    <a:pt x="289" y="207"/>
                  </a:cubicBezTo>
                  <a:cubicBezTo>
                    <a:pt x="289" y="206"/>
                    <a:pt x="289" y="206"/>
                    <a:pt x="289" y="206"/>
                  </a:cubicBezTo>
                  <a:cubicBezTo>
                    <a:pt x="288" y="206"/>
                    <a:pt x="288" y="206"/>
                    <a:pt x="288" y="206"/>
                  </a:cubicBezTo>
                  <a:cubicBezTo>
                    <a:pt x="288" y="206"/>
                    <a:pt x="288" y="206"/>
                    <a:pt x="288" y="206"/>
                  </a:cubicBezTo>
                  <a:cubicBezTo>
                    <a:pt x="287" y="206"/>
                    <a:pt x="287" y="206"/>
                    <a:pt x="287" y="206"/>
                  </a:cubicBezTo>
                  <a:cubicBezTo>
                    <a:pt x="286" y="206"/>
                    <a:pt x="286" y="206"/>
                    <a:pt x="286" y="206"/>
                  </a:cubicBezTo>
                  <a:cubicBezTo>
                    <a:pt x="286" y="205"/>
                    <a:pt x="286" y="205"/>
                    <a:pt x="286" y="205"/>
                  </a:cubicBezTo>
                  <a:cubicBezTo>
                    <a:pt x="285" y="205"/>
                    <a:pt x="285" y="205"/>
                    <a:pt x="285" y="205"/>
                  </a:cubicBezTo>
                  <a:cubicBezTo>
                    <a:pt x="285" y="205"/>
                    <a:pt x="285" y="205"/>
                    <a:pt x="285" y="205"/>
                  </a:cubicBezTo>
                  <a:cubicBezTo>
                    <a:pt x="284" y="204"/>
                    <a:pt x="284" y="204"/>
                    <a:pt x="284" y="204"/>
                  </a:cubicBezTo>
                  <a:cubicBezTo>
                    <a:pt x="284" y="204"/>
                    <a:pt x="284" y="204"/>
                    <a:pt x="284" y="204"/>
                  </a:cubicBezTo>
                  <a:cubicBezTo>
                    <a:pt x="284" y="204"/>
                    <a:pt x="284" y="204"/>
                    <a:pt x="284" y="204"/>
                  </a:cubicBezTo>
                  <a:cubicBezTo>
                    <a:pt x="283" y="203"/>
                    <a:pt x="283" y="203"/>
                    <a:pt x="283" y="203"/>
                  </a:cubicBezTo>
                  <a:cubicBezTo>
                    <a:pt x="283" y="203"/>
                    <a:pt x="283" y="203"/>
                    <a:pt x="283" y="203"/>
                  </a:cubicBezTo>
                  <a:cubicBezTo>
                    <a:pt x="283" y="202"/>
                    <a:pt x="283" y="202"/>
                    <a:pt x="283" y="202"/>
                  </a:cubicBezTo>
                  <a:cubicBezTo>
                    <a:pt x="283" y="202"/>
                    <a:pt x="283" y="202"/>
                    <a:pt x="283" y="202"/>
                  </a:cubicBezTo>
                  <a:cubicBezTo>
                    <a:pt x="283" y="202"/>
                    <a:pt x="283" y="202"/>
                    <a:pt x="283" y="202"/>
                  </a:cubicBezTo>
                  <a:cubicBezTo>
                    <a:pt x="282" y="202"/>
                    <a:pt x="282" y="202"/>
                    <a:pt x="282" y="202"/>
                  </a:cubicBezTo>
                  <a:cubicBezTo>
                    <a:pt x="282" y="202"/>
                    <a:pt x="282" y="202"/>
                    <a:pt x="282" y="202"/>
                  </a:cubicBezTo>
                  <a:cubicBezTo>
                    <a:pt x="282" y="202"/>
                    <a:pt x="282" y="202"/>
                    <a:pt x="282" y="202"/>
                  </a:cubicBezTo>
                  <a:cubicBezTo>
                    <a:pt x="282" y="202"/>
                    <a:pt x="282" y="202"/>
                    <a:pt x="282" y="202"/>
                  </a:cubicBezTo>
                  <a:cubicBezTo>
                    <a:pt x="281" y="202"/>
                    <a:pt x="281" y="202"/>
                    <a:pt x="281" y="202"/>
                  </a:cubicBezTo>
                  <a:cubicBezTo>
                    <a:pt x="280" y="201"/>
                    <a:pt x="280" y="201"/>
                    <a:pt x="280" y="201"/>
                  </a:cubicBezTo>
                  <a:cubicBezTo>
                    <a:pt x="279" y="201"/>
                    <a:pt x="279" y="201"/>
                    <a:pt x="279" y="201"/>
                  </a:cubicBezTo>
                  <a:cubicBezTo>
                    <a:pt x="279" y="200"/>
                    <a:pt x="279" y="200"/>
                    <a:pt x="279" y="200"/>
                  </a:cubicBezTo>
                  <a:cubicBezTo>
                    <a:pt x="278" y="200"/>
                    <a:pt x="278" y="200"/>
                    <a:pt x="278" y="200"/>
                  </a:cubicBezTo>
                  <a:cubicBezTo>
                    <a:pt x="278" y="199"/>
                    <a:pt x="278" y="199"/>
                    <a:pt x="278" y="199"/>
                  </a:cubicBezTo>
                  <a:cubicBezTo>
                    <a:pt x="277" y="199"/>
                    <a:pt x="277" y="199"/>
                    <a:pt x="277" y="199"/>
                  </a:cubicBezTo>
                  <a:cubicBezTo>
                    <a:pt x="277" y="199"/>
                    <a:pt x="277" y="199"/>
                    <a:pt x="277" y="199"/>
                  </a:cubicBezTo>
                  <a:cubicBezTo>
                    <a:pt x="276" y="198"/>
                    <a:pt x="276" y="198"/>
                    <a:pt x="276" y="198"/>
                  </a:cubicBezTo>
                  <a:cubicBezTo>
                    <a:pt x="276" y="197"/>
                    <a:pt x="276" y="197"/>
                    <a:pt x="276" y="197"/>
                  </a:cubicBezTo>
                  <a:cubicBezTo>
                    <a:pt x="275" y="197"/>
                    <a:pt x="275" y="197"/>
                    <a:pt x="275" y="197"/>
                  </a:cubicBezTo>
                  <a:cubicBezTo>
                    <a:pt x="276" y="196"/>
                    <a:pt x="276" y="196"/>
                    <a:pt x="276" y="196"/>
                  </a:cubicBezTo>
                  <a:cubicBezTo>
                    <a:pt x="277" y="197"/>
                    <a:pt x="277" y="197"/>
                    <a:pt x="277" y="197"/>
                  </a:cubicBezTo>
                  <a:cubicBezTo>
                    <a:pt x="278" y="196"/>
                    <a:pt x="278" y="196"/>
                    <a:pt x="278" y="196"/>
                  </a:cubicBezTo>
                  <a:cubicBezTo>
                    <a:pt x="279" y="195"/>
                    <a:pt x="279" y="195"/>
                    <a:pt x="279" y="195"/>
                  </a:cubicBezTo>
                  <a:cubicBezTo>
                    <a:pt x="277" y="195"/>
                    <a:pt x="277" y="195"/>
                    <a:pt x="277" y="195"/>
                  </a:cubicBezTo>
                  <a:cubicBezTo>
                    <a:pt x="277" y="194"/>
                    <a:pt x="277" y="194"/>
                    <a:pt x="277" y="194"/>
                  </a:cubicBezTo>
                  <a:cubicBezTo>
                    <a:pt x="277" y="194"/>
                    <a:pt x="277" y="194"/>
                    <a:pt x="277" y="194"/>
                  </a:cubicBezTo>
                  <a:cubicBezTo>
                    <a:pt x="277" y="193"/>
                    <a:pt x="277" y="193"/>
                    <a:pt x="277" y="193"/>
                  </a:cubicBezTo>
                  <a:cubicBezTo>
                    <a:pt x="276" y="193"/>
                    <a:pt x="276" y="193"/>
                    <a:pt x="276" y="193"/>
                  </a:cubicBezTo>
                  <a:cubicBezTo>
                    <a:pt x="276" y="194"/>
                    <a:pt x="276" y="194"/>
                    <a:pt x="276" y="194"/>
                  </a:cubicBezTo>
                  <a:cubicBezTo>
                    <a:pt x="276" y="195"/>
                    <a:pt x="276" y="195"/>
                    <a:pt x="276" y="195"/>
                  </a:cubicBezTo>
                  <a:cubicBezTo>
                    <a:pt x="275" y="194"/>
                    <a:pt x="275" y="194"/>
                    <a:pt x="275" y="194"/>
                  </a:cubicBezTo>
                  <a:cubicBezTo>
                    <a:pt x="276" y="193"/>
                    <a:pt x="276" y="193"/>
                    <a:pt x="276" y="193"/>
                  </a:cubicBezTo>
                  <a:cubicBezTo>
                    <a:pt x="276" y="192"/>
                    <a:pt x="276" y="192"/>
                    <a:pt x="276" y="192"/>
                  </a:cubicBezTo>
                  <a:cubicBezTo>
                    <a:pt x="275" y="193"/>
                    <a:pt x="275" y="193"/>
                    <a:pt x="275" y="193"/>
                  </a:cubicBezTo>
                  <a:cubicBezTo>
                    <a:pt x="275" y="193"/>
                    <a:pt x="275" y="193"/>
                    <a:pt x="275" y="193"/>
                  </a:cubicBezTo>
                  <a:cubicBezTo>
                    <a:pt x="275" y="192"/>
                    <a:pt x="275" y="192"/>
                    <a:pt x="275" y="192"/>
                  </a:cubicBezTo>
                  <a:cubicBezTo>
                    <a:pt x="274" y="192"/>
                    <a:pt x="274" y="192"/>
                    <a:pt x="274" y="192"/>
                  </a:cubicBezTo>
                  <a:cubicBezTo>
                    <a:pt x="274" y="191"/>
                    <a:pt x="274" y="191"/>
                    <a:pt x="274" y="191"/>
                  </a:cubicBezTo>
                  <a:cubicBezTo>
                    <a:pt x="274" y="191"/>
                    <a:pt x="274" y="191"/>
                    <a:pt x="274" y="191"/>
                  </a:cubicBezTo>
                  <a:cubicBezTo>
                    <a:pt x="274" y="190"/>
                    <a:pt x="274" y="190"/>
                    <a:pt x="274" y="190"/>
                  </a:cubicBezTo>
                  <a:cubicBezTo>
                    <a:pt x="273" y="189"/>
                    <a:pt x="273" y="189"/>
                    <a:pt x="273" y="189"/>
                  </a:cubicBezTo>
                  <a:cubicBezTo>
                    <a:pt x="273" y="189"/>
                    <a:pt x="273" y="189"/>
                    <a:pt x="273" y="189"/>
                  </a:cubicBezTo>
                  <a:cubicBezTo>
                    <a:pt x="274" y="188"/>
                    <a:pt x="274" y="188"/>
                    <a:pt x="274" y="188"/>
                  </a:cubicBezTo>
                  <a:cubicBezTo>
                    <a:pt x="274" y="187"/>
                    <a:pt x="274" y="187"/>
                    <a:pt x="274" y="187"/>
                  </a:cubicBezTo>
                  <a:cubicBezTo>
                    <a:pt x="272" y="189"/>
                    <a:pt x="272" y="189"/>
                    <a:pt x="272" y="189"/>
                  </a:cubicBezTo>
                  <a:cubicBezTo>
                    <a:pt x="272" y="189"/>
                    <a:pt x="272" y="189"/>
                    <a:pt x="272" y="189"/>
                  </a:cubicBezTo>
                  <a:cubicBezTo>
                    <a:pt x="272" y="189"/>
                    <a:pt x="272" y="189"/>
                    <a:pt x="272" y="189"/>
                  </a:cubicBezTo>
                  <a:cubicBezTo>
                    <a:pt x="272" y="188"/>
                    <a:pt x="272" y="188"/>
                    <a:pt x="272" y="188"/>
                  </a:cubicBezTo>
                  <a:cubicBezTo>
                    <a:pt x="272" y="188"/>
                    <a:pt x="272" y="188"/>
                    <a:pt x="272" y="188"/>
                  </a:cubicBezTo>
                  <a:cubicBezTo>
                    <a:pt x="271" y="188"/>
                    <a:pt x="271" y="188"/>
                    <a:pt x="271" y="188"/>
                  </a:cubicBezTo>
                  <a:cubicBezTo>
                    <a:pt x="271" y="188"/>
                    <a:pt x="271" y="188"/>
                    <a:pt x="271" y="188"/>
                  </a:cubicBezTo>
                  <a:cubicBezTo>
                    <a:pt x="270" y="189"/>
                    <a:pt x="270" y="189"/>
                    <a:pt x="270" y="189"/>
                  </a:cubicBezTo>
                  <a:cubicBezTo>
                    <a:pt x="270" y="189"/>
                    <a:pt x="270" y="189"/>
                    <a:pt x="270" y="189"/>
                  </a:cubicBezTo>
                  <a:cubicBezTo>
                    <a:pt x="270" y="189"/>
                    <a:pt x="270" y="189"/>
                    <a:pt x="270" y="189"/>
                  </a:cubicBezTo>
                  <a:cubicBezTo>
                    <a:pt x="270" y="188"/>
                    <a:pt x="270" y="188"/>
                    <a:pt x="270" y="188"/>
                  </a:cubicBezTo>
                  <a:cubicBezTo>
                    <a:pt x="270" y="187"/>
                    <a:pt x="270" y="187"/>
                    <a:pt x="270" y="187"/>
                  </a:cubicBezTo>
                  <a:cubicBezTo>
                    <a:pt x="270" y="187"/>
                    <a:pt x="270" y="187"/>
                    <a:pt x="270" y="187"/>
                  </a:cubicBezTo>
                  <a:cubicBezTo>
                    <a:pt x="270" y="187"/>
                    <a:pt x="270" y="187"/>
                    <a:pt x="270" y="187"/>
                  </a:cubicBezTo>
                  <a:cubicBezTo>
                    <a:pt x="269" y="187"/>
                    <a:pt x="269" y="187"/>
                    <a:pt x="269" y="187"/>
                  </a:cubicBezTo>
                  <a:cubicBezTo>
                    <a:pt x="269" y="187"/>
                    <a:pt x="269" y="187"/>
                    <a:pt x="269" y="187"/>
                  </a:cubicBezTo>
                  <a:cubicBezTo>
                    <a:pt x="268" y="188"/>
                    <a:pt x="268" y="188"/>
                    <a:pt x="268" y="188"/>
                  </a:cubicBezTo>
                  <a:cubicBezTo>
                    <a:pt x="268" y="189"/>
                    <a:pt x="268" y="189"/>
                    <a:pt x="268" y="189"/>
                  </a:cubicBezTo>
                  <a:cubicBezTo>
                    <a:pt x="267" y="188"/>
                    <a:pt x="267" y="188"/>
                    <a:pt x="267" y="188"/>
                  </a:cubicBezTo>
                  <a:cubicBezTo>
                    <a:pt x="266" y="188"/>
                    <a:pt x="266" y="188"/>
                    <a:pt x="266" y="188"/>
                  </a:cubicBezTo>
                  <a:cubicBezTo>
                    <a:pt x="266" y="188"/>
                    <a:pt x="266" y="188"/>
                    <a:pt x="266" y="188"/>
                  </a:cubicBezTo>
                  <a:cubicBezTo>
                    <a:pt x="265" y="187"/>
                    <a:pt x="265" y="187"/>
                    <a:pt x="265" y="187"/>
                  </a:cubicBezTo>
                  <a:cubicBezTo>
                    <a:pt x="264" y="186"/>
                    <a:pt x="264" y="186"/>
                    <a:pt x="264" y="186"/>
                  </a:cubicBezTo>
                  <a:cubicBezTo>
                    <a:pt x="264" y="187"/>
                    <a:pt x="264" y="187"/>
                    <a:pt x="264" y="187"/>
                  </a:cubicBezTo>
                  <a:cubicBezTo>
                    <a:pt x="264" y="188"/>
                    <a:pt x="264" y="188"/>
                    <a:pt x="264" y="188"/>
                  </a:cubicBezTo>
                  <a:cubicBezTo>
                    <a:pt x="264" y="188"/>
                    <a:pt x="264" y="188"/>
                    <a:pt x="264" y="188"/>
                  </a:cubicBezTo>
                  <a:cubicBezTo>
                    <a:pt x="263" y="188"/>
                    <a:pt x="263" y="188"/>
                    <a:pt x="263" y="188"/>
                  </a:cubicBezTo>
                  <a:cubicBezTo>
                    <a:pt x="262" y="188"/>
                    <a:pt x="262" y="188"/>
                    <a:pt x="262" y="188"/>
                  </a:cubicBezTo>
                  <a:cubicBezTo>
                    <a:pt x="261" y="188"/>
                    <a:pt x="261" y="188"/>
                    <a:pt x="261" y="188"/>
                  </a:cubicBezTo>
                  <a:cubicBezTo>
                    <a:pt x="261" y="189"/>
                    <a:pt x="261" y="189"/>
                    <a:pt x="261" y="189"/>
                  </a:cubicBezTo>
                  <a:cubicBezTo>
                    <a:pt x="260" y="189"/>
                    <a:pt x="260" y="189"/>
                    <a:pt x="260" y="189"/>
                  </a:cubicBezTo>
                  <a:cubicBezTo>
                    <a:pt x="260" y="189"/>
                    <a:pt x="260" y="189"/>
                    <a:pt x="260" y="189"/>
                  </a:cubicBezTo>
                  <a:cubicBezTo>
                    <a:pt x="259" y="189"/>
                    <a:pt x="259" y="189"/>
                    <a:pt x="259" y="189"/>
                  </a:cubicBezTo>
                  <a:cubicBezTo>
                    <a:pt x="258" y="189"/>
                    <a:pt x="258" y="189"/>
                    <a:pt x="258" y="189"/>
                  </a:cubicBezTo>
                  <a:cubicBezTo>
                    <a:pt x="258" y="188"/>
                    <a:pt x="258" y="188"/>
                    <a:pt x="258" y="188"/>
                  </a:cubicBezTo>
                  <a:cubicBezTo>
                    <a:pt x="257" y="187"/>
                    <a:pt x="257" y="187"/>
                    <a:pt x="257" y="187"/>
                  </a:cubicBezTo>
                  <a:cubicBezTo>
                    <a:pt x="257" y="187"/>
                    <a:pt x="257" y="187"/>
                    <a:pt x="257" y="187"/>
                  </a:cubicBezTo>
                  <a:cubicBezTo>
                    <a:pt x="256" y="187"/>
                    <a:pt x="256" y="187"/>
                    <a:pt x="256" y="187"/>
                  </a:cubicBezTo>
                  <a:cubicBezTo>
                    <a:pt x="255" y="185"/>
                    <a:pt x="255" y="185"/>
                    <a:pt x="255" y="185"/>
                  </a:cubicBezTo>
                  <a:cubicBezTo>
                    <a:pt x="256" y="184"/>
                    <a:pt x="256" y="184"/>
                    <a:pt x="256" y="184"/>
                  </a:cubicBezTo>
                  <a:cubicBezTo>
                    <a:pt x="256" y="184"/>
                    <a:pt x="256" y="184"/>
                    <a:pt x="256" y="184"/>
                  </a:cubicBezTo>
                  <a:cubicBezTo>
                    <a:pt x="256" y="183"/>
                    <a:pt x="256" y="183"/>
                    <a:pt x="256" y="183"/>
                  </a:cubicBezTo>
                  <a:cubicBezTo>
                    <a:pt x="257" y="183"/>
                    <a:pt x="257" y="183"/>
                    <a:pt x="257" y="183"/>
                  </a:cubicBezTo>
                  <a:cubicBezTo>
                    <a:pt x="258" y="182"/>
                    <a:pt x="258" y="182"/>
                    <a:pt x="258" y="182"/>
                  </a:cubicBezTo>
                  <a:cubicBezTo>
                    <a:pt x="258" y="182"/>
                    <a:pt x="258" y="182"/>
                    <a:pt x="258" y="182"/>
                  </a:cubicBezTo>
                  <a:cubicBezTo>
                    <a:pt x="259" y="182"/>
                    <a:pt x="259" y="182"/>
                    <a:pt x="259" y="182"/>
                  </a:cubicBezTo>
                  <a:cubicBezTo>
                    <a:pt x="260" y="182"/>
                    <a:pt x="260" y="182"/>
                    <a:pt x="260" y="182"/>
                  </a:cubicBezTo>
                  <a:cubicBezTo>
                    <a:pt x="260" y="181"/>
                    <a:pt x="260" y="181"/>
                    <a:pt x="260" y="181"/>
                  </a:cubicBezTo>
                  <a:cubicBezTo>
                    <a:pt x="259" y="181"/>
                    <a:pt x="259" y="181"/>
                    <a:pt x="259" y="181"/>
                  </a:cubicBezTo>
                  <a:cubicBezTo>
                    <a:pt x="259" y="180"/>
                    <a:pt x="259" y="180"/>
                    <a:pt x="259" y="180"/>
                  </a:cubicBezTo>
                  <a:cubicBezTo>
                    <a:pt x="260" y="180"/>
                    <a:pt x="260" y="180"/>
                    <a:pt x="260" y="180"/>
                  </a:cubicBezTo>
                  <a:cubicBezTo>
                    <a:pt x="260" y="180"/>
                    <a:pt x="260" y="180"/>
                    <a:pt x="260" y="180"/>
                  </a:cubicBezTo>
                  <a:cubicBezTo>
                    <a:pt x="260" y="180"/>
                    <a:pt x="260" y="180"/>
                    <a:pt x="260" y="180"/>
                  </a:cubicBezTo>
                  <a:cubicBezTo>
                    <a:pt x="260" y="179"/>
                    <a:pt x="260" y="179"/>
                    <a:pt x="260" y="179"/>
                  </a:cubicBezTo>
                  <a:cubicBezTo>
                    <a:pt x="260" y="179"/>
                    <a:pt x="260" y="179"/>
                    <a:pt x="260" y="179"/>
                  </a:cubicBezTo>
                  <a:cubicBezTo>
                    <a:pt x="261" y="180"/>
                    <a:pt x="261" y="180"/>
                    <a:pt x="261" y="180"/>
                  </a:cubicBezTo>
                  <a:cubicBezTo>
                    <a:pt x="262" y="180"/>
                    <a:pt x="262" y="180"/>
                    <a:pt x="262" y="180"/>
                  </a:cubicBezTo>
                  <a:cubicBezTo>
                    <a:pt x="263" y="181"/>
                    <a:pt x="263" y="181"/>
                    <a:pt x="263" y="181"/>
                  </a:cubicBezTo>
                  <a:cubicBezTo>
                    <a:pt x="264" y="182"/>
                    <a:pt x="264" y="182"/>
                    <a:pt x="264" y="182"/>
                  </a:cubicBezTo>
                  <a:cubicBezTo>
                    <a:pt x="264" y="182"/>
                    <a:pt x="264" y="182"/>
                    <a:pt x="264" y="182"/>
                  </a:cubicBezTo>
                  <a:cubicBezTo>
                    <a:pt x="265" y="182"/>
                    <a:pt x="265" y="182"/>
                    <a:pt x="265" y="182"/>
                  </a:cubicBezTo>
                  <a:cubicBezTo>
                    <a:pt x="266" y="182"/>
                    <a:pt x="266" y="182"/>
                    <a:pt x="266" y="182"/>
                  </a:cubicBezTo>
                  <a:cubicBezTo>
                    <a:pt x="266" y="182"/>
                    <a:pt x="266" y="182"/>
                    <a:pt x="266" y="182"/>
                  </a:cubicBezTo>
                  <a:cubicBezTo>
                    <a:pt x="267" y="182"/>
                    <a:pt x="267" y="182"/>
                    <a:pt x="267" y="182"/>
                  </a:cubicBezTo>
                  <a:cubicBezTo>
                    <a:pt x="267" y="182"/>
                    <a:pt x="267" y="182"/>
                    <a:pt x="267" y="182"/>
                  </a:cubicBezTo>
                  <a:cubicBezTo>
                    <a:pt x="268" y="182"/>
                    <a:pt x="268" y="182"/>
                    <a:pt x="268" y="182"/>
                  </a:cubicBezTo>
                  <a:cubicBezTo>
                    <a:pt x="269" y="182"/>
                    <a:pt x="269" y="182"/>
                    <a:pt x="269" y="182"/>
                  </a:cubicBezTo>
                  <a:cubicBezTo>
                    <a:pt x="269" y="181"/>
                    <a:pt x="269" y="181"/>
                    <a:pt x="269" y="181"/>
                  </a:cubicBezTo>
                  <a:cubicBezTo>
                    <a:pt x="270" y="181"/>
                    <a:pt x="270" y="181"/>
                    <a:pt x="270" y="181"/>
                  </a:cubicBezTo>
                  <a:cubicBezTo>
                    <a:pt x="270" y="181"/>
                    <a:pt x="270" y="181"/>
                    <a:pt x="270" y="181"/>
                  </a:cubicBezTo>
                  <a:cubicBezTo>
                    <a:pt x="270" y="182"/>
                    <a:pt x="270" y="182"/>
                    <a:pt x="270" y="182"/>
                  </a:cubicBezTo>
                  <a:cubicBezTo>
                    <a:pt x="271" y="182"/>
                    <a:pt x="271" y="182"/>
                    <a:pt x="271" y="182"/>
                  </a:cubicBezTo>
                  <a:cubicBezTo>
                    <a:pt x="272" y="181"/>
                    <a:pt x="272" y="181"/>
                    <a:pt x="272" y="181"/>
                  </a:cubicBezTo>
                  <a:cubicBezTo>
                    <a:pt x="272" y="181"/>
                    <a:pt x="272" y="181"/>
                    <a:pt x="272" y="181"/>
                  </a:cubicBezTo>
                  <a:cubicBezTo>
                    <a:pt x="273" y="180"/>
                    <a:pt x="273" y="180"/>
                    <a:pt x="273" y="180"/>
                  </a:cubicBezTo>
                  <a:cubicBezTo>
                    <a:pt x="273" y="181"/>
                    <a:pt x="273" y="181"/>
                    <a:pt x="273" y="181"/>
                  </a:cubicBezTo>
                  <a:cubicBezTo>
                    <a:pt x="273" y="182"/>
                    <a:pt x="273" y="182"/>
                    <a:pt x="273" y="182"/>
                  </a:cubicBezTo>
                  <a:cubicBezTo>
                    <a:pt x="273" y="182"/>
                    <a:pt x="273" y="182"/>
                    <a:pt x="273" y="182"/>
                  </a:cubicBezTo>
                  <a:cubicBezTo>
                    <a:pt x="274" y="182"/>
                    <a:pt x="274" y="182"/>
                    <a:pt x="274" y="182"/>
                  </a:cubicBezTo>
                  <a:cubicBezTo>
                    <a:pt x="274" y="181"/>
                    <a:pt x="274" y="181"/>
                    <a:pt x="274" y="181"/>
                  </a:cubicBezTo>
                  <a:cubicBezTo>
                    <a:pt x="275" y="182"/>
                    <a:pt x="275" y="182"/>
                    <a:pt x="275" y="182"/>
                  </a:cubicBezTo>
                  <a:cubicBezTo>
                    <a:pt x="275" y="181"/>
                    <a:pt x="275" y="181"/>
                    <a:pt x="275" y="181"/>
                  </a:cubicBezTo>
                  <a:cubicBezTo>
                    <a:pt x="275" y="179"/>
                    <a:pt x="275" y="179"/>
                    <a:pt x="275" y="179"/>
                  </a:cubicBezTo>
                  <a:cubicBezTo>
                    <a:pt x="274" y="178"/>
                    <a:pt x="274" y="178"/>
                    <a:pt x="274" y="178"/>
                  </a:cubicBezTo>
                  <a:cubicBezTo>
                    <a:pt x="274" y="177"/>
                    <a:pt x="274" y="177"/>
                    <a:pt x="274" y="177"/>
                  </a:cubicBezTo>
                  <a:cubicBezTo>
                    <a:pt x="273" y="177"/>
                    <a:pt x="273" y="177"/>
                    <a:pt x="273" y="177"/>
                  </a:cubicBezTo>
                  <a:cubicBezTo>
                    <a:pt x="274" y="176"/>
                    <a:pt x="274" y="176"/>
                    <a:pt x="274" y="176"/>
                  </a:cubicBezTo>
                  <a:cubicBezTo>
                    <a:pt x="274" y="175"/>
                    <a:pt x="274" y="175"/>
                    <a:pt x="274" y="175"/>
                  </a:cubicBezTo>
                  <a:cubicBezTo>
                    <a:pt x="274" y="175"/>
                    <a:pt x="274" y="175"/>
                    <a:pt x="274" y="175"/>
                  </a:cubicBezTo>
                  <a:cubicBezTo>
                    <a:pt x="276" y="175"/>
                    <a:pt x="276" y="175"/>
                    <a:pt x="276" y="175"/>
                  </a:cubicBezTo>
                  <a:cubicBezTo>
                    <a:pt x="277" y="174"/>
                    <a:pt x="277" y="174"/>
                    <a:pt x="277" y="174"/>
                  </a:cubicBezTo>
                  <a:cubicBezTo>
                    <a:pt x="278" y="173"/>
                    <a:pt x="278" y="173"/>
                    <a:pt x="278" y="173"/>
                  </a:cubicBezTo>
                  <a:cubicBezTo>
                    <a:pt x="279" y="172"/>
                    <a:pt x="279" y="172"/>
                    <a:pt x="279" y="172"/>
                  </a:cubicBezTo>
                  <a:cubicBezTo>
                    <a:pt x="279" y="172"/>
                    <a:pt x="279" y="172"/>
                    <a:pt x="279" y="172"/>
                  </a:cubicBezTo>
                  <a:cubicBezTo>
                    <a:pt x="280" y="173"/>
                    <a:pt x="280" y="173"/>
                    <a:pt x="280" y="173"/>
                  </a:cubicBezTo>
                  <a:cubicBezTo>
                    <a:pt x="281" y="173"/>
                    <a:pt x="281" y="173"/>
                    <a:pt x="281" y="173"/>
                  </a:cubicBezTo>
                  <a:cubicBezTo>
                    <a:pt x="281" y="173"/>
                    <a:pt x="281" y="173"/>
                    <a:pt x="281" y="173"/>
                  </a:cubicBezTo>
                  <a:cubicBezTo>
                    <a:pt x="280" y="172"/>
                    <a:pt x="280" y="172"/>
                    <a:pt x="280" y="172"/>
                  </a:cubicBezTo>
                  <a:cubicBezTo>
                    <a:pt x="280" y="171"/>
                    <a:pt x="280" y="171"/>
                    <a:pt x="280" y="171"/>
                  </a:cubicBezTo>
                  <a:cubicBezTo>
                    <a:pt x="281" y="170"/>
                    <a:pt x="281" y="170"/>
                    <a:pt x="281" y="170"/>
                  </a:cubicBezTo>
                  <a:cubicBezTo>
                    <a:pt x="282" y="170"/>
                    <a:pt x="282" y="170"/>
                    <a:pt x="282" y="170"/>
                  </a:cubicBezTo>
                  <a:cubicBezTo>
                    <a:pt x="282" y="169"/>
                    <a:pt x="282" y="169"/>
                    <a:pt x="282" y="169"/>
                  </a:cubicBezTo>
                  <a:cubicBezTo>
                    <a:pt x="283" y="170"/>
                    <a:pt x="283" y="170"/>
                    <a:pt x="283" y="170"/>
                  </a:cubicBezTo>
                  <a:cubicBezTo>
                    <a:pt x="285" y="169"/>
                    <a:pt x="285" y="169"/>
                    <a:pt x="285" y="169"/>
                  </a:cubicBezTo>
                  <a:cubicBezTo>
                    <a:pt x="285" y="169"/>
                    <a:pt x="285" y="169"/>
                    <a:pt x="285" y="169"/>
                  </a:cubicBezTo>
                  <a:cubicBezTo>
                    <a:pt x="284" y="168"/>
                    <a:pt x="284" y="168"/>
                    <a:pt x="284" y="168"/>
                  </a:cubicBezTo>
                  <a:cubicBezTo>
                    <a:pt x="285" y="167"/>
                    <a:pt x="285" y="167"/>
                    <a:pt x="285" y="167"/>
                  </a:cubicBezTo>
                  <a:cubicBezTo>
                    <a:pt x="285" y="166"/>
                    <a:pt x="285" y="166"/>
                    <a:pt x="285" y="166"/>
                  </a:cubicBezTo>
                  <a:cubicBezTo>
                    <a:pt x="285" y="166"/>
                    <a:pt x="285" y="166"/>
                    <a:pt x="285" y="166"/>
                  </a:cubicBezTo>
                  <a:cubicBezTo>
                    <a:pt x="285" y="165"/>
                    <a:pt x="285" y="165"/>
                    <a:pt x="285" y="165"/>
                  </a:cubicBezTo>
                  <a:cubicBezTo>
                    <a:pt x="285" y="165"/>
                    <a:pt x="285" y="165"/>
                    <a:pt x="285" y="165"/>
                  </a:cubicBezTo>
                  <a:cubicBezTo>
                    <a:pt x="285" y="164"/>
                    <a:pt x="285" y="164"/>
                    <a:pt x="285" y="164"/>
                  </a:cubicBezTo>
                  <a:cubicBezTo>
                    <a:pt x="285" y="163"/>
                    <a:pt x="285" y="163"/>
                    <a:pt x="285" y="163"/>
                  </a:cubicBezTo>
                  <a:cubicBezTo>
                    <a:pt x="285" y="163"/>
                    <a:pt x="285" y="163"/>
                    <a:pt x="285" y="163"/>
                  </a:cubicBezTo>
                  <a:cubicBezTo>
                    <a:pt x="285" y="163"/>
                    <a:pt x="285" y="163"/>
                    <a:pt x="285" y="163"/>
                  </a:cubicBezTo>
                  <a:cubicBezTo>
                    <a:pt x="285" y="162"/>
                    <a:pt x="285" y="162"/>
                    <a:pt x="285" y="162"/>
                  </a:cubicBezTo>
                  <a:cubicBezTo>
                    <a:pt x="286" y="162"/>
                    <a:pt x="286" y="162"/>
                    <a:pt x="286" y="162"/>
                  </a:cubicBezTo>
                  <a:cubicBezTo>
                    <a:pt x="286" y="161"/>
                    <a:pt x="286" y="161"/>
                    <a:pt x="286" y="161"/>
                  </a:cubicBezTo>
                  <a:cubicBezTo>
                    <a:pt x="286" y="160"/>
                    <a:pt x="286" y="160"/>
                    <a:pt x="286" y="160"/>
                  </a:cubicBezTo>
                  <a:cubicBezTo>
                    <a:pt x="286" y="160"/>
                    <a:pt x="286" y="160"/>
                    <a:pt x="286" y="160"/>
                  </a:cubicBezTo>
                  <a:cubicBezTo>
                    <a:pt x="286" y="160"/>
                    <a:pt x="286" y="160"/>
                    <a:pt x="286" y="160"/>
                  </a:cubicBezTo>
                  <a:cubicBezTo>
                    <a:pt x="285" y="160"/>
                    <a:pt x="285" y="160"/>
                    <a:pt x="285" y="160"/>
                  </a:cubicBezTo>
                  <a:cubicBezTo>
                    <a:pt x="285" y="161"/>
                    <a:pt x="285" y="161"/>
                    <a:pt x="285" y="161"/>
                  </a:cubicBezTo>
                  <a:cubicBezTo>
                    <a:pt x="285" y="161"/>
                    <a:pt x="285" y="161"/>
                    <a:pt x="285" y="161"/>
                  </a:cubicBezTo>
                  <a:cubicBezTo>
                    <a:pt x="285" y="161"/>
                    <a:pt x="285" y="161"/>
                    <a:pt x="285" y="161"/>
                  </a:cubicBezTo>
                  <a:cubicBezTo>
                    <a:pt x="285" y="160"/>
                    <a:pt x="285" y="160"/>
                    <a:pt x="285" y="160"/>
                  </a:cubicBezTo>
                  <a:cubicBezTo>
                    <a:pt x="284" y="160"/>
                    <a:pt x="284" y="160"/>
                    <a:pt x="284" y="160"/>
                  </a:cubicBezTo>
                  <a:cubicBezTo>
                    <a:pt x="283" y="160"/>
                    <a:pt x="283" y="160"/>
                    <a:pt x="283" y="160"/>
                  </a:cubicBezTo>
                  <a:cubicBezTo>
                    <a:pt x="282" y="159"/>
                    <a:pt x="282" y="159"/>
                    <a:pt x="282" y="159"/>
                  </a:cubicBezTo>
                  <a:cubicBezTo>
                    <a:pt x="282" y="159"/>
                    <a:pt x="282" y="159"/>
                    <a:pt x="282" y="159"/>
                  </a:cubicBezTo>
                  <a:cubicBezTo>
                    <a:pt x="284" y="158"/>
                    <a:pt x="284" y="158"/>
                    <a:pt x="284" y="158"/>
                  </a:cubicBezTo>
                  <a:cubicBezTo>
                    <a:pt x="283" y="158"/>
                    <a:pt x="283" y="158"/>
                    <a:pt x="283" y="158"/>
                  </a:cubicBezTo>
                  <a:cubicBezTo>
                    <a:pt x="283" y="158"/>
                    <a:pt x="283" y="158"/>
                    <a:pt x="283" y="158"/>
                  </a:cubicBezTo>
                  <a:cubicBezTo>
                    <a:pt x="283" y="157"/>
                    <a:pt x="283" y="157"/>
                    <a:pt x="283" y="157"/>
                  </a:cubicBezTo>
                  <a:cubicBezTo>
                    <a:pt x="283" y="156"/>
                    <a:pt x="283" y="156"/>
                    <a:pt x="283" y="156"/>
                  </a:cubicBezTo>
                  <a:cubicBezTo>
                    <a:pt x="282" y="156"/>
                    <a:pt x="282" y="156"/>
                    <a:pt x="282" y="156"/>
                  </a:cubicBezTo>
                  <a:cubicBezTo>
                    <a:pt x="282" y="156"/>
                    <a:pt x="282" y="156"/>
                    <a:pt x="282" y="156"/>
                  </a:cubicBezTo>
                  <a:cubicBezTo>
                    <a:pt x="282" y="156"/>
                    <a:pt x="282" y="156"/>
                    <a:pt x="282" y="156"/>
                  </a:cubicBezTo>
                  <a:cubicBezTo>
                    <a:pt x="282" y="157"/>
                    <a:pt x="282" y="157"/>
                    <a:pt x="282" y="157"/>
                  </a:cubicBezTo>
                  <a:cubicBezTo>
                    <a:pt x="282" y="157"/>
                    <a:pt x="282" y="157"/>
                    <a:pt x="282" y="157"/>
                  </a:cubicBezTo>
                  <a:cubicBezTo>
                    <a:pt x="281" y="157"/>
                    <a:pt x="281" y="157"/>
                    <a:pt x="281" y="157"/>
                  </a:cubicBezTo>
                  <a:cubicBezTo>
                    <a:pt x="281" y="157"/>
                    <a:pt x="281" y="157"/>
                    <a:pt x="281" y="157"/>
                  </a:cubicBezTo>
                  <a:cubicBezTo>
                    <a:pt x="280" y="157"/>
                    <a:pt x="280" y="157"/>
                    <a:pt x="280" y="157"/>
                  </a:cubicBezTo>
                  <a:cubicBezTo>
                    <a:pt x="280" y="156"/>
                    <a:pt x="280" y="156"/>
                    <a:pt x="280" y="156"/>
                  </a:cubicBezTo>
                  <a:cubicBezTo>
                    <a:pt x="281" y="155"/>
                    <a:pt x="281" y="155"/>
                    <a:pt x="281" y="155"/>
                  </a:cubicBezTo>
                  <a:cubicBezTo>
                    <a:pt x="281" y="155"/>
                    <a:pt x="281" y="155"/>
                    <a:pt x="281" y="155"/>
                  </a:cubicBezTo>
                  <a:cubicBezTo>
                    <a:pt x="279" y="155"/>
                    <a:pt x="279" y="155"/>
                    <a:pt x="279" y="155"/>
                  </a:cubicBezTo>
                  <a:cubicBezTo>
                    <a:pt x="279" y="154"/>
                    <a:pt x="279" y="154"/>
                    <a:pt x="279" y="154"/>
                  </a:cubicBezTo>
                  <a:cubicBezTo>
                    <a:pt x="280" y="154"/>
                    <a:pt x="280" y="154"/>
                    <a:pt x="280" y="154"/>
                  </a:cubicBezTo>
                  <a:cubicBezTo>
                    <a:pt x="280" y="154"/>
                    <a:pt x="280" y="154"/>
                    <a:pt x="280" y="154"/>
                  </a:cubicBezTo>
                  <a:cubicBezTo>
                    <a:pt x="280" y="154"/>
                    <a:pt x="280" y="154"/>
                    <a:pt x="280" y="154"/>
                  </a:cubicBezTo>
                  <a:cubicBezTo>
                    <a:pt x="280" y="153"/>
                    <a:pt x="280" y="153"/>
                    <a:pt x="280" y="153"/>
                  </a:cubicBezTo>
                  <a:cubicBezTo>
                    <a:pt x="281" y="153"/>
                    <a:pt x="281" y="153"/>
                    <a:pt x="281" y="153"/>
                  </a:cubicBezTo>
                  <a:cubicBezTo>
                    <a:pt x="281" y="153"/>
                    <a:pt x="281" y="153"/>
                    <a:pt x="281" y="153"/>
                  </a:cubicBezTo>
                  <a:cubicBezTo>
                    <a:pt x="281" y="152"/>
                    <a:pt x="281" y="152"/>
                    <a:pt x="281" y="152"/>
                  </a:cubicBezTo>
                  <a:cubicBezTo>
                    <a:pt x="280" y="153"/>
                    <a:pt x="280" y="153"/>
                    <a:pt x="280" y="153"/>
                  </a:cubicBezTo>
                  <a:cubicBezTo>
                    <a:pt x="279" y="154"/>
                    <a:pt x="279" y="154"/>
                    <a:pt x="279" y="154"/>
                  </a:cubicBezTo>
                  <a:cubicBezTo>
                    <a:pt x="279" y="154"/>
                    <a:pt x="279" y="154"/>
                    <a:pt x="279" y="154"/>
                  </a:cubicBezTo>
                  <a:cubicBezTo>
                    <a:pt x="278" y="154"/>
                    <a:pt x="278" y="154"/>
                    <a:pt x="278" y="154"/>
                  </a:cubicBezTo>
                  <a:cubicBezTo>
                    <a:pt x="278" y="153"/>
                    <a:pt x="278" y="153"/>
                    <a:pt x="278" y="153"/>
                  </a:cubicBezTo>
                  <a:cubicBezTo>
                    <a:pt x="278" y="153"/>
                    <a:pt x="278" y="153"/>
                    <a:pt x="278" y="153"/>
                  </a:cubicBezTo>
                  <a:cubicBezTo>
                    <a:pt x="277" y="154"/>
                    <a:pt x="277" y="154"/>
                    <a:pt x="277" y="154"/>
                  </a:cubicBezTo>
                  <a:cubicBezTo>
                    <a:pt x="277" y="154"/>
                    <a:pt x="277" y="154"/>
                    <a:pt x="277" y="154"/>
                  </a:cubicBezTo>
                  <a:cubicBezTo>
                    <a:pt x="276" y="154"/>
                    <a:pt x="276" y="154"/>
                    <a:pt x="276" y="154"/>
                  </a:cubicBezTo>
                  <a:cubicBezTo>
                    <a:pt x="275" y="154"/>
                    <a:pt x="275" y="154"/>
                    <a:pt x="275" y="154"/>
                  </a:cubicBezTo>
                  <a:cubicBezTo>
                    <a:pt x="275" y="154"/>
                    <a:pt x="275" y="154"/>
                    <a:pt x="275" y="154"/>
                  </a:cubicBezTo>
                  <a:cubicBezTo>
                    <a:pt x="275" y="155"/>
                    <a:pt x="275" y="155"/>
                    <a:pt x="275" y="155"/>
                  </a:cubicBezTo>
                  <a:cubicBezTo>
                    <a:pt x="274" y="155"/>
                    <a:pt x="274" y="155"/>
                    <a:pt x="274" y="155"/>
                  </a:cubicBezTo>
                  <a:cubicBezTo>
                    <a:pt x="274" y="154"/>
                    <a:pt x="274" y="154"/>
                    <a:pt x="274" y="154"/>
                  </a:cubicBezTo>
                  <a:cubicBezTo>
                    <a:pt x="275" y="154"/>
                    <a:pt x="275" y="154"/>
                    <a:pt x="275" y="154"/>
                  </a:cubicBezTo>
                  <a:cubicBezTo>
                    <a:pt x="275" y="153"/>
                    <a:pt x="275" y="153"/>
                    <a:pt x="275" y="153"/>
                  </a:cubicBezTo>
                  <a:cubicBezTo>
                    <a:pt x="274" y="153"/>
                    <a:pt x="274" y="153"/>
                    <a:pt x="274" y="153"/>
                  </a:cubicBezTo>
                  <a:cubicBezTo>
                    <a:pt x="275" y="152"/>
                    <a:pt x="275" y="152"/>
                    <a:pt x="275" y="152"/>
                  </a:cubicBezTo>
                  <a:cubicBezTo>
                    <a:pt x="275" y="152"/>
                    <a:pt x="275" y="152"/>
                    <a:pt x="275" y="152"/>
                  </a:cubicBezTo>
                  <a:cubicBezTo>
                    <a:pt x="276" y="152"/>
                    <a:pt x="276" y="152"/>
                    <a:pt x="276" y="152"/>
                  </a:cubicBezTo>
                  <a:cubicBezTo>
                    <a:pt x="276" y="153"/>
                    <a:pt x="276" y="153"/>
                    <a:pt x="276" y="153"/>
                  </a:cubicBezTo>
                  <a:cubicBezTo>
                    <a:pt x="277" y="153"/>
                    <a:pt x="277" y="153"/>
                    <a:pt x="277" y="153"/>
                  </a:cubicBezTo>
                  <a:cubicBezTo>
                    <a:pt x="277" y="152"/>
                    <a:pt x="277" y="152"/>
                    <a:pt x="277" y="152"/>
                  </a:cubicBezTo>
                  <a:cubicBezTo>
                    <a:pt x="278" y="152"/>
                    <a:pt x="278" y="152"/>
                    <a:pt x="278" y="152"/>
                  </a:cubicBezTo>
                  <a:cubicBezTo>
                    <a:pt x="278" y="151"/>
                    <a:pt x="278" y="151"/>
                    <a:pt x="278" y="151"/>
                  </a:cubicBezTo>
                  <a:cubicBezTo>
                    <a:pt x="278" y="151"/>
                    <a:pt x="278" y="151"/>
                    <a:pt x="278" y="151"/>
                  </a:cubicBezTo>
                  <a:cubicBezTo>
                    <a:pt x="277" y="150"/>
                    <a:pt x="277" y="150"/>
                    <a:pt x="277" y="150"/>
                  </a:cubicBezTo>
                  <a:cubicBezTo>
                    <a:pt x="277" y="150"/>
                    <a:pt x="277" y="150"/>
                    <a:pt x="277" y="150"/>
                  </a:cubicBezTo>
                  <a:cubicBezTo>
                    <a:pt x="276" y="149"/>
                    <a:pt x="276" y="149"/>
                    <a:pt x="276" y="149"/>
                  </a:cubicBezTo>
                  <a:cubicBezTo>
                    <a:pt x="276" y="149"/>
                    <a:pt x="276" y="149"/>
                    <a:pt x="276" y="149"/>
                  </a:cubicBezTo>
                  <a:cubicBezTo>
                    <a:pt x="276" y="149"/>
                    <a:pt x="276" y="149"/>
                    <a:pt x="276" y="149"/>
                  </a:cubicBezTo>
                  <a:cubicBezTo>
                    <a:pt x="276" y="148"/>
                    <a:pt x="276" y="148"/>
                    <a:pt x="276" y="148"/>
                  </a:cubicBezTo>
                  <a:cubicBezTo>
                    <a:pt x="275" y="148"/>
                    <a:pt x="275" y="148"/>
                    <a:pt x="275" y="148"/>
                  </a:cubicBezTo>
                  <a:cubicBezTo>
                    <a:pt x="275" y="148"/>
                    <a:pt x="275" y="148"/>
                    <a:pt x="275" y="148"/>
                  </a:cubicBezTo>
                  <a:cubicBezTo>
                    <a:pt x="274" y="148"/>
                    <a:pt x="274" y="148"/>
                    <a:pt x="274" y="148"/>
                  </a:cubicBezTo>
                  <a:cubicBezTo>
                    <a:pt x="274" y="147"/>
                    <a:pt x="274" y="147"/>
                    <a:pt x="274" y="147"/>
                  </a:cubicBezTo>
                  <a:cubicBezTo>
                    <a:pt x="275" y="147"/>
                    <a:pt x="275" y="147"/>
                    <a:pt x="275" y="147"/>
                  </a:cubicBezTo>
                  <a:cubicBezTo>
                    <a:pt x="275" y="147"/>
                    <a:pt x="275" y="147"/>
                    <a:pt x="275" y="147"/>
                  </a:cubicBezTo>
                  <a:cubicBezTo>
                    <a:pt x="276" y="147"/>
                    <a:pt x="276" y="147"/>
                    <a:pt x="276" y="147"/>
                  </a:cubicBezTo>
                  <a:cubicBezTo>
                    <a:pt x="276" y="147"/>
                    <a:pt x="276" y="147"/>
                    <a:pt x="276" y="147"/>
                  </a:cubicBezTo>
                  <a:cubicBezTo>
                    <a:pt x="276" y="146"/>
                    <a:pt x="276" y="146"/>
                    <a:pt x="276" y="146"/>
                  </a:cubicBezTo>
                  <a:cubicBezTo>
                    <a:pt x="275" y="146"/>
                    <a:pt x="275" y="146"/>
                    <a:pt x="275" y="146"/>
                  </a:cubicBezTo>
                  <a:cubicBezTo>
                    <a:pt x="275" y="145"/>
                    <a:pt x="275" y="145"/>
                    <a:pt x="275" y="145"/>
                  </a:cubicBezTo>
                  <a:cubicBezTo>
                    <a:pt x="274" y="145"/>
                    <a:pt x="274" y="145"/>
                    <a:pt x="274" y="145"/>
                  </a:cubicBezTo>
                  <a:cubicBezTo>
                    <a:pt x="274" y="145"/>
                    <a:pt x="274" y="145"/>
                    <a:pt x="274" y="145"/>
                  </a:cubicBezTo>
                  <a:cubicBezTo>
                    <a:pt x="274" y="145"/>
                    <a:pt x="274" y="145"/>
                    <a:pt x="274" y="145"/>
                  </a:cubicBezTo>
                  <a:cubicBezTo>
                    <a:pt x="273" y="146"/>
                    <a:pt x="273" y="146"/>
                    <a:pt x="273" y="146"/>
                  </a:cubicBezTo>
                  <a:cubicBezTo>
                    <a:pt x="273" y="146"/>
                    <a:pt x="273" y="146"/>
                    <a:pt x="273" y="146"/>
                  </a:cubicBezTo>
                  <a:cubicBezTo>
                    <a:pt x="273" y="145"/>
                    <a:pt x="273" y="145"/>
                    <a:pt x="273" y="145"/>
                  </a:cubicBezTo>
                  <a:cubicBezTo>
                    <a:pt x="274" y="144"/>
                    <a:pt x="274" y="144"/>
                    <a:pt x="274" y="144"/>
                  </a:cubicBezTo>
                  <a:cubicBezTo>
                    <a:pt x="274" y="143"/>
                    <a:pt x="274" y="143"/>
                    <a:pt x="274" y="143"/>
                  </a:cubicBezTo>
                  <a:cubicBezTo>
                    <a:pt x="274" y="143"/>
                    <a:pt x="274" y="143"/>
                    <a:pt x="274" y="143"/>
                  </a:cubicBezTo>
                  <a:cubicBezTo>
                    <a:pt x="275" y="142"/>
                    <a:pt x="275" y="142"/>
                    <a:pt x="275" y="142"/>
                  </a:cubicBezTo>
                  <a:cubicBezTo>
                    <a:pt x="275" y="141"/>
                    <a:pt x="275" y="141"/>
                    <a:pt x="275" y="141"/>
                  </a:cubicBezTo>
                  <a:cubicBezTo>
                    <a:pt x="275" y="140"/>
                    <a:pt x="275" y="140"/>
                    <a:pt x="275" y="140"/>
                  </a:cubicBezTo>
                  <a:cubicBezTo>
                    <a:pt x="275" y="140"/>
                    <a:pt x="275" y="140"/>
                    <a:pt x="275" y="140"/>
                  </a:cubicBezTo>
                  <a:cubicBezTo>
                    <a:pt x="274" y="140"/>
                    <a:pt x="274" y="140"/>
                    <a:pt x="274" y="140"/>
                  </a:cubicBezTo>
                  <a:cubicBezTo>
                    <a:pt x="274" y="140"/>
                    <a:pt x="274" y="140"/>
                    <a:pt x="274" y="140"/>
                  </a:cubicBezTo>
                  <a:cubicBezTo>
                    <a:pt x="273" y="140"/>
                    <a:pt x="273" y="140"/>
                    <a:pt x="273" y="140"/>
                  </a:cubicBezTo>
                  <a:cubicBezTo>
                    <a:pt x="273" y="141"/>
                    <a:pt x="273" y="141"/>
                    <a:pt x="273" y="141"/>
                  </a:cubicBezTo>
                  <a:cubicBezTo>
                    <a:pt x="273" y="141"/>
                    <a:pt x="273" y="141"/>
                    <a:pt x="273" y="141"/>
                  </a:cubicBezTo>
                  <a:cubicBezTo>
                    <a:pt x="272" y="140"/>
                    <a:pt x="272" y="140"/>
                    <a:pt x="272" y="140"/>
                  </a:cubicBezTo>
                  <a:cubicBezTo>
                    <a:pt x="272" y="139"/>
                    <a:pt x="272" y="139"/>
                    <a:pt x="272" y="139"/>
                  </a:cubicBezTo>
                  <a:cubicBezTo>
                    <a:pt x="271" y="139"/>
                    <a:pt x="271" y="139"/>
                    <a:pt x="271" y="139"/>
                  </a:cubicBezTo>
                  <a:cubicBezTo>
                    <a:pt x="271" y="138"/>
                    <a:pt x="271" y="138"/>
                    <a:pt x="271" y="138"/>
                  </a:cubicBezTo>
                  <a:cubicBezTo>
                    <a:pt x="271" y="137"/>
                    <a:pt x="271" y="137"/>
                    <a:pt x="271" y="137"/>
                  </a:cubicBezTo>
                  <a:cubicBezTo>
                    <a:pt x="272" y="137"/>
                    <a:pt x="272" y="137"/>
                    <a:pt x="272" y="137"/>
                  </a:cubicBezTo>
                  <a:cubicBezTo>
                    <a:pt x="272" y="137"/>
                    <a:pt x="272" y="137"/>
                    <a:pt x="272" y="137"/>
                  </a:cubicBezTo>
                  <a:cubicBezTo>
                    <a:pt x="272" y="136"/>
                    <a:pt x="272" y="136"/>
                    <a:pt x="272" y="136"/>
                  </a:cubicBezTo>
                  <a:cubicBezTo>
                    <a:pt x="272" y="136"/>
                    <a:pt x="272" y="136"/>
                    <a:pt x="272" y="136"/>
                  </a:cubicBezTo>
                  <a:cubicBezTo>
                    <a:pt x="271" y="136"/>
                    <a:pt x="271" y="136"/>
                    <a:pt x="271" y="136"/>
                  </a:cubicBezTo>
                  <a:cubicBezTo>
                    <a:pt x="271" y="136"/>
                    <a:pt x="271" y="136"/>
                    <a:pt x="271" y="136"/>
                  </a:cubicBezTo>
                  <a:cubicBezTo>
                    <a:pt x="271" y="137"/>
                    <a:pt x="271" y="137"/>
                    <a:pt x="271" y="137"/>
                  </a:cubicBezTo>
                  <a:cubicBezTo>
                    <a:pt x="270" y="138"/>
                    <a:pt x="270" y="138"/>
                    <a:pt x="270" y="138"/>
                  </a:cubicBezTo>
                  <a:cubicBezTo>
                    <a:pt x="270" y="137"/>
                    <a:pt x="270" y="137"/>
                    <a:pt x="270" y="137"/>
                  </a:cubicBezTo>
                  <a:cubicBezTo>
                    <a:pt x="269" y="137"/>
                    <a:pt x="269" y="137"/>
                    <a:pt x="269" y="137"/>
                  </a:cubicBezTo>
                  <a:cubicBezTo>
                    <a:pt x="269" y="137"/>
                    <a:pt x="269" y="137"/>
                    <a:pt x="269" y="137"/>
                  </a:cubicBezTo>
                  <a:cubicBezTo>
                    <a:pt x="269" y="138"/>
                    <a:pt x="269" y="138"/>
                    <a:pt x="269" y="138"/>
                  </a:cubicBezTo>
                  <a:cubicBezTo>
                    <a:pt x="269" y="138"/>
                    <a:pt x="269" y="138"/>
                    <a:pt x="269" y="138"/>
                  </a:cubicBezTo>
                  <a:cubicBezTo>
                    <a:pt x="269" y="139"/>
                    <a:pt x="269" y="139"/>
                    <a:pt x="269" y="139"/>
                  </a:cubicBezTo>
                  <a:cubicBezTo>
                    <a:pt x="269" y="139"/>
                    <a:pt x="269" y="139"/>
                    <a:pt x="269" y="139"/>
                  </a:cubicBezTo>
                  <a:cubicBezTo>
                    <a:pt x="270" y="139"/>
                    <a:pt x="270" y="139"/>
                    <a:pt x="270" y="139"/>
                  </a:cubicBezTo>
                  <a:cubicBezTo>
                    <a:pt x="270" y="141"/>
                    <a:pt x="270" y="141"/>
                    <a:pt x="270" y="141"/>
                  </a:cubicBezTo>
                  <a:cubicBezTo>
                    <a:pt x="271" y="141"/>
                    <a:pt x="271" y="141"/>
                    <a:pt x="271" y="141"/>
                  </a:cubicBezTo>
                  <a:cubicBezTo>
                    <a:pt x="271" y="142"/>
                    <a:pt x="271" y="142"/>
                    <a:pt x="271" y="142"/>
                  </a:cubicBezTo>
                  <a:cubicBezTo>
                    <a:pt x="271" y="143"/>
                    <a:pt x="271" y="143"/>
                    <a:pt x="271" y="143"/>
                  </a:cubicBezTo>
                  <a:cubicBezTo>
                    <a:pt x="270" y="143"/>
                    <a:pt x="270" y="143"/>
                    <a:pt x="270" y="143"/>
                  </a:cubicBezTo>
                  <a:cubicBezTo>
                    <a:pt x="269" y="144"/>
                    <a:pt x="269" y="144"/>
                    <a:pt x="269" y="144"/>
                  </a:cubicBezTo>
                  <a:cubicBezTo>
                    <a:pt x="267" y="144"/>
                    <a:pt x="267" y="144"/>
                    <a:pt x="267" y="144"/>
                  </a:cubicBezTo>
                  <a:cubicBezTo>
                    <a:pt x="267" y="144"/>
                    <a:pt x="267" y="144"/>
                    <a:pt x="267" y="144"/>
                  </a:cubicBezTo>
                  <a:cubicBezTo>
                    <a:pt x="266" y="144"/>
                    <a:pt x="266" y="144"/>
                    <a:pt x="266" y="144"/>
                  </a:cubicBezTo>
                  <a:cubicBezTo>
                    <a:pt x="266" y="143"/>
                    <a:pt x="266" y="143"/>
                    <a:pt x="266" y="143"/>
                  </a:cubicBezTo>
                  <a:cubicBezTo>
                    <a:pt x="266" y="143"/>
                    <a:pt x="266" y="143"/>
                    <a:pt x="266" y="143"/>
                  </a:cubicBezTo>
                  <a:cubicBezTo>
                    <a:pt x="266" y="142"/>
                    <a:pt x="266" y="142"/>
                    <a:pt x="266" y="142"/>
                  </a:cubicBezTo>
                  <a:cubicBezTo>
                    <a:pt x="264" y="142"/>
                    <a:pt x="264" y="142"/>
                    <a:pt x="264" y="142"/>
                  </a:cubicBezTo>
                  <a:cubicBezTo>
                    <a:pt x="263" y="141"/>
                    <a:pt x="263" y="141"/>
                    <a:pt x="263" y="141"/>
                  </a:cubicBezTo>
                  <a:cubicBezTo>
                    <a:pt x="262" y="141"/>
                    <a:pt x="262" y="141"/>
                    <a:pt x="262" y="141"/>
                  </a:cubicBezTo>
                  <a:cubicBezTo>
                    <a:pt x="262" y="143"/>
                    <a:pt x="262" y="143"/>
                    <a:pt x="262" y="143"/>
                  </a:cubicBezTo>
                  <a:cubicBezTo>
                    <a:pt x="263" y="144"/>
                    <a:pt x="263" y="144"/>
                    <a:pt x="263" y="144"/>
                  </a:cubicBezTo>
                  <a:cubicBezTo>
                    <a:pt x="262" y="144"/>
                    <a:pt x="262" y="144"/>
                    <a:pt x="262" y="144"/>
                  </a:cubicBezTo>
                  <a:cubicBezTo>
                    <a:pt x="262" y="144"/>
                    <a:pt x="262" y="144"/>
                    <a:pt x="262" y="144"/>
                  </a:cubicBezTo>
                  <a:cubicBezTo>
                    <a:pt x="261" y="143"/>
                    <a:pt x="261" y="143"/>
                    <a:pt x="261" y="143"/>
                  </a:cubicBezTo>
                  <a:cubicBezTo>
                    <a:pt x="261" y="142"/>
                    <a:pt x="261" y="142"/>
                    <a:pt x="261" y="142"/>
                  </a:cubicBezTo>
                  <a:cubicBezTo>
                    <a:pt x="260" y="142"/>
                    <a:pt x="260" y="142"/>
                    <a:pt x="260" y="142"/>
                  </a:cubicBezTo>
                  <a:cubicBezTo>
                    <a:pt x="260" y="142"/>
                    <a:pt x="260" y="142"/>
                    <a:pt x="260" y="142"/>
                  </a:cubicBezTo>
                  <a:cubicBezTo>
                    <a:pt x="259" y="141"/>
                    <a:pt x="259" y="141"/>
                    <a:pt x="259" y="141"/>
                  </a:cubicBezTo>
                  <a:cubicBezTo>
                    <a:pt x="259" y="140"/>
                    <a:pt x="259" y="140"/>
                    <a:pt x="259" y="140"/>
                  </a:cubicBezTo>
                  <a:cubicBezTo>
                    <a:pt x="259" y="140"/>
                    <a:pt x="259" y="140"/>
                    <a:pt x="259" y="140"/>
                  </a:cubicBezTo>
                  <a:cubicBezTo>
                    <a:pt x="258" y="140"/>
                    <a:pt x="258" y="140"/>
                    <a:pt x="258" y="140"/>
                  </a:cubicBezTo>
                  <a:cubicBezTo>
                    <a:pt x="257" y="139"/>
                    <a:pt x="257" y="139"/>
                    <a:pt x="257" y="139"/>
                  </a:cubicBezTo>
                  <a:cubicBezTo>
                    <a:pt x="257" y="139"/>
                    <a:pt x="257" y="139"/>
                    <a:pt x="257" y="139"/>
                  </a:cubicBezTo>
                  <a:cubicBezTo>
                    <a:pt x="256" y="138"/>
                    <a:pt x="256" y="138"/>
                    <a:pt x="256" y="138"/>
                  </a:cubicBezTo>
                  <a:cubicBezTo>
                    <a:pt x="256" y="138"/>
                    <a:pt x="256" y="138"/>
                    <a:pt x="256" y="138"/>
                  </a:cubicBezTo>
                  <a:cubicBezTo>
                    <a:pt x="256" y="138"/>
                    <a:pt x="256" y="138"/>
                    <a:pt x="256" y="138"/>
                  </a:cubicBezTo>
                  <a:cubicBezTo>
                    <a:pt x="258" y="140"/>
                    <a:pt x="258" y="140"/>
                    <a:pt x="258" y="140"/>
                  </a:cubicBezTo>
                  <a:cubicBezTo>
                    <a:pt x="258" y="140"/>
                    <a:pt x="258" y="140"/>
                    <a:pt x="258" y="140"/>
                  </a:cubicBezTo>
                  <a:cubicBezTo>
                    <a:pt x="259" y="141"/>
                    <a:pt x="259" y="141"/>
                    <a:pt x="259" y="141"/>
                  </a:cubicBezTo>
                  <a:cubicBezTo>
                    <a:pt x="259" y="141"/>
                    <a:pt x="259" y="141"/>
                    <a:pt x="259" y="141"/>
                  </a:cubicBezTo>
                  <a:cubicBezTo>
                    <a:pt x="259" y="142"/>
                    <a:pt x="259" y="142"/>
                    <a:pt x="259" y="142"/>
                  </a:cubicBezTo>
                  <a:cubicBezTo>
                    <a:pt x="259" y="142"/>
                    <a:pt x="259" y="142"/>
                    <a:pt x="259" y="142"/>
                  </a:cubicBezTo>
                  <a:cubicBezTo>
                    <a:pt x="259" y="142"/>
                    <a:pt x="259" y="142"/>
                    <a:pt x="259" y="142"/>
                  </a:cubicBezTo>
                  <a:cubicBezTo>
                    <a:pt x="258" y="143"/>
                    <a:pt x="258" y="143"/>
                    <a:pt x="258" y="143"/>
                  </a:cubicBezTo>
                  <a:cubicBezTo>
                    <a:pt x="257" y="142"/>
                    <a:pt x="257" y="142"/>
                    <a:pt x="257" y="142"/>
                  </a:cubicBezTo>
                  <a:cubicBezTo>
                    <a:pt x="256" y="142"/>
                    <a:pt x="256" y="142"/>
                    <a:pt x="256" y="142"/>
                  </a:cubicBezTo>
                  <a:cubicBezTo>
                    <a:pt x="256" y="141"/>
                    <a:pt x="256" y="141"/>
                    <a:pt x="256" y="141"/>
                  </a:cubicBezTo>
                  <a:cubicBezTo>
                    <a:pt x="255" y="141"/>
                    <a:pt x="255" y="141"/>
                    <a:pt x="255" y="141"/>
                  </a:cubicBezTo>
                  <a:cubicBezTo>
                    <a:pt x="255" y="140"/>
                    <a:pt x="255" y="140"/>
                    <a:pt x="255" y="140"/>
                  </a:cubicBezTo>
                  <a:cubicBezTo>
                    <a:pt x="254" y="141"/>
                    <a:pt x="254" y="141"/>
                    <a:pt x="254" y="141"/>
                  </a:cubicBezTo>
                  <a:cubicBezTo>
                    <a:pt x="253" y="141"/>
                    <a:pt x="253" y="141"/>
                    <a:pt x="253" y="141"/>
                  </a:cubicBezTo>
                  <a:cubicBezTo>
                    <a:pt x="252" y="141"/>
                    <a:pt x="252" y="141"/>
                    <a:pt x="252" y="141"/>
                  </a:cubicBezTo>
                  <a:cubicBezTo>
                    <a:pt x="251" y="140"/>
                    <a:pt x="251" y="140"/>
                    <a:pt x="251" y="140"/>
                  </a:cubicBezTo>
                  <a:cubicBezTo>
                    <a:pt x="250" y="140"/>
                    <a:pt x="250" y="140"/>
                    <a:pt x="250" y="140"/>
                  </a:cubicBezTo>
                  <a:cubicBezTo>
                    <a:pt x="250" y="140"/>
                    <a:pt x="250" y="140"/>
                    <a:pt x="250" y="140"/>
                  </a:cubicBezTo>
                  <a:cubicBezTo>
                    <a:pt x="249" y="139"/>
                    <a:pt x="249" y="139"/>
                    <a:pt x="249" y="139"/>
                  </a:cubicBezTo>
                  <a:cubicBezTo>
                    <a:pt x="249" y="139"/>
                    <a:pt x="249" y="139"/>
                    <a:pt x="249" y="139"/>
                  </a:cubicBezTo>
                  <a:cubicBezTo>
                    <a:pt x="250" y="138"/>
                    <a:pt x="250" y="138"/>
                    <a:pt x="250" y="138"/>
                  </a:cubicBezTo>
                  <a:cubicBezTo>
                    <a:pt x="251" y="137"/>
                    <a:pt x="251" y="137"/>
                    <a:pt x="251" y="137"/>
                  </a:cubicBezTo>
                  <a:cubicBezTo>
                    <a:pt x="251" y="137"/>
                    <a:pt x="251" y="137"/>
                    <a:pt x="251" y="137"/>
                  </a:cubicBezTo>
                  <a:cubicBezTo>
                    <a:pt x="250" y="137"/>
                    <a:pt x="250" y="137"/>
                    <a:pt x="250" y="137"/>
                  </a:cubicBezTo>
                  <a:cubicBezTo>
                    <a:pt x="249" y="138"/>
                    <a:pt x="249" y="138"/>
                    <a:pt x="249" y="138"/>
                  </a:cubicBezTo>
                  <a:cubicBezTo>
                    <a:pt x="249" y="139"/>
                    <a:pt x="249" y="139"/>
                    <a:pt x="249" y="139"/>
                  </a:cubicBezTo>
                  <a:cubicBezTo>
                    <a:pt x="248" y="139"/>
                    <a:pt x="248" y="139"/>
                    <a:pt x="248" y="139"/>
                  </a:cubicBezTo>
                  <a:cubicBezTo>
                    <a:pt x="248" y="138"/>
                    <a:pt x="248" y="138"/>
                    <a:pt x="248" y="138"/>
                  </a:cubicBezTo>
                  <a:cubicBezTo>
                    <a:pt x="247" y="138"/>
                    <a:pt x="247" y="138"/>
                    <a:pt x="247" y="138"/>
                  </a:cubicBezTo>
                  <a:cubicBezTo>
                    <a:pt x="246" y="138"/>
                    <a:pt x="246" y="138"/>
                    <a:pt x="246" y="138"/>
                  </a:cubicBezTo>
                  <a:cubicBezTo>
                    <a:pt x="247" y="139"/>
                    <a:pt x="247" y="139"/>
                    <a:pt x="247" y="139"/>
                  </a:cubicBezTo>
                  <a:cubicBezTo>
                    <a:pt x="247" y="139"/>
                    <a:pt x="247" y="139"/>
                    <a:pt x="247" y="139"/>
                  </a:cubicBezTo>
                  <a:cubicBezTo>
                    <a:pt x="246" y="139"/>
                    <a:pt x="246" y="139"/>
                    <a:pt x="246" y="139"/>
                  </a:cubicBezTo>
                  <a:cubicBezTo>
                    <a:pt x="244" y="138"/>
                    <a:pt x="244" y="138"/>
                    <a:pt x="244" y="138"/>
                  </a:cubicBezTo>
                  <a:cubicBezTo>
                    <a:pt x="244" y="137"/>
                    <a:pt x="244" y="137"/>
                    <a:pt x="244" y="137"/>
                  </a:cubicBezTo>
                  <a:cubicBezTo>
                    <a:pt x="243" y="136"/>
                    <a:pt x="243" y="136"/>
                    <a:pt x="243" y="136"/>
                  </a:cubicBezTo>
                  <a:cubicBezTo>
                    <a:pt x="244" y="136"/>
                    <a:pt x="244" y="136"/>
                    <a:pt x="244" y="136"/>
                  </a:cubicBezTo>
                  <a:cubicBezTo>
                    <a:pt x="245" y="135"/>
                    <a:pt x="245" y="135"/>
                    <a:pt x="245" y="135"/>
                  </a:cubicBezTo>
                  <a:cubicBezTo>
                    <a:pt x="245" y="135"/>
                    <a:pt x="245" y="135"/>
                    <a:pt x="245" y="135"/>
                  </a:cubicBezTo>
                  <a:cubicBezTo>
                    <a:pt x="245" y="134"/>
                    <a:pt x="245" y="134"/>
                    <a:pt x="245" y="134"/>
                  </a:cubicBezTo>
                  <a:cubicBezTo>
                    <a:pt x="245" y="135"/>
                    <a:pt x="245" y="135"/>
                    <a:pt x="245" y="135"/>
                  </a:cubicBezTo>
                  <a:cubicBezTo>
                    <a:pt x="243" y="135"/>
                    <a:pt x="243" y="135"/>
                    <a:pt x="243" y="135"/>
                  </a:cubicBezTo>
                  <a:cubicBezTo>
                    <a:pt x="243" y="136"/>
                    <a:pt x="243" y="136"/>
                    <a:pt x="243" y="136"/>
                  </a:cubicBezTo>
                  <a:cubicBezTo>
                    <a:pt x="243" y="136"/>
                    <a:pt x="243" y="136"/>
                    <a:pt x="243" y="136"/>
                  </a:cubicBezTo>
                  <a:cubicBezTo>
                    <a:pt x="242" y="135"/>
                    <a:pt x="242" y="135"/>
                    <a:pt x="242" y="135"/>
                  </a:cubicBezTo>
                  <a:cubicBezTo>
                    <a:pt x="243" y="135"/>
                    <a:pt x="243" y="135"/>
                    <a:pt x="243" y="135"/>
                  </a:cubicBezTo>
                  <a:cubicBezTo>
                    <a:pt x="242" y="134"/>
                    <a:pt x="242" y="134"/>
                    <a:pt x="242" y="134"/>
                  </a:cubicBezTo>
                  <a:cubicBezTo>
                    <a:pt x="242" y="134"/>
                    <a:pt x="242" y="134"/>
                    <a:pt x="242" y="134"/>
                  </a:cubicBezTo>
                  <a:cubicBezTo>
                    <a:pt x="242" y="135"/>
                    <a:pt x="242" y="135"/>
                    <a:pt x="242" y="135"/>
                  </a:cubicBezTo>
                  <a:cubicBezTo>
                    <a:pt x="242" y="135"/>
                    <a:pt x="242" y="135"/>
                    <a:pt x="242" y="135"/>
                  </a:cubicBezTo>
                  <a:cubicBezTo>
                    <a:pt x="242" y="136"/>
                    <a:pt x="242" y="136"/>
                    <a:pt x="242" y="136"/>
                  </a:cubicBezTo>
                  <a:cubicBezTo>
                    <a:pt x="241" y="136"/>
                    <a:pt x="241" y="136"/>
                    <a:pt x="241" y="136"/>
                  </a:cubicBezTo>
                  <a:cubicBezTo>
                    <a:pt x="240" y="135"/>
                    <a:pt x="240" y="135"/>
                    <a:pt x="240" y="135"/>
                  </a:cubicBezTo>
                  <a:cubicBezTo>
                    <a:pt x="240" y="135"/>
                    <a:pt x="240" y="135"/>
                    <a:pt x="240" y="135"/>
                  </a:cubicBezTo>
                  <a:cubicBezTo>
                    <a:pt x="239" y="135"/>
                    <a:pt x="239" y="135"/>
                    <a:pt x="239" y="135"/>
                  </a:cubicBezTo>
                  <a:cubicBezTo>
                    <a:pt x="239" y="136"/>
                    <a:pt x="239" y="136"/>
                    <a:pt x="239" y="136"/>
                  </a:cubicBezTo>
                  <a:cubicBezTo>
                    <a:pt x="239" y="136"/>
                    <a:pt x="239" y="136"/>
                    <a:pt x="239" y="136"/>
                  </a:cubicBezTo>
                  <a:cubicBezTo>
                    <a:pt x="238" y="135"/>
                    <a:pt x="238" y="135"/>
                    <a:pt x="238" y="135"/>
                  </a:cubicBezTo>
                  <a:cubicBezTo>
                    <a:pt x="238" y="134"/>
                    <a:pt x="238" y="134"/>
                    <a:pt x="238" y="134"/>
                  </a:cubicBezTo>
                  <a:cubicBezTo>
                    <a:pt x="238" y="134"/>
                    <a:pt x="238" y="134"/>
                    <a:pt x="238" y="134"/>
                  </a:cubicBezTo>
                  <a:cubicBezTo>
                    <a:pt x="239" y="135"/>
                    <a:pt x="239" y="135"/>
                    <a:pt x="239" y="135"/>
                  </a:cubicBezTo>
                  <a:cubicBezTo>
                    <a:pt x="238" y="134"/>
                    <a:pt x="238" y="134"/>
                    <a:pt x="238" y="134"/>
                  </a:cubicBezTo>
                  <a:cubicBezTo>
                    <a:pt x="238" y="134"/>
                    <a:pt x="238" y="134"/>
                    <a:pt x="238" y="134"/>
                  </a:cubicBezTo>
                  <a:cubicBezTo>
                    <a:pt x="237" y="133"/>
                    <a:pt x="237" y="133"/>
                    <a:pt x="237" y="133"/>
                  </a:cubicBezTo>
                  <a:cubicBezTo>
                    <a:pt x="236" y="132"/>
                    <a:pt x="236" y="132"/>
                    <a:pt x="236" y="132"/>
                  </a:cubicBezTo>
                  <a:cubicBezTo>
                    <a:pt x="237" y="132"/>
                    <a:pt x="237" y="132"/>
                    <a:pt x="237" y="132"/>
                  </a:cubicBezTo>
                  <a:cubicBezTo>
                    <a:pt x="237" y="131"/>
                    <a:pt x="237" y="131"/>
                    <a:pt x="237" y="131"/>
                  </a:cubicBezTo>
                  <a:cubicBezTo>
                    <a:pt x="236" y="129"/>
                    <a:pt x="236" y="129"/>
                    <a:pt x="236" y="129"/>
                  </a:cubicBezTo>
                  <a:cubicBezTo>
                    <a:pt x="236" y="129"/>
                    <a:pt x="236" y="129"/>
                    <a:pt x="236" y="129"/>
                  </a:cubicBezTo>
                  <a:cubicBezTo>
                    <a:pt x="237" y="129"/>
                    <a:pt x="237" y="129"/>
                    <a:pt x="237" y="129"/>
                  </a:cubicBezTo>
                  <a:cubicBezTo>
                    <a:pt x="237" y="128"/>
                    <a:pt x="237" y="128"/>
                    <a:pt x="237" y="128"/>
                  </a:cubicBezTo>
                  <a:cubicBezTo>
                    <a:pt x="237" y="127"/>
                    <a:pt x="237" y="127"/>
                    <a:pt x="237" y="127"/>
                  </a:cubicBezTo>
                  <a:cubicBezTo>
                    <a:pt x="237" y="127"/>
                    <a:pt x="237" y="127"/>
                    <a:pt x="237" y="127"/>
                  </a:cubicBezTo>
                  <a:cubicBezTo>
                    <a:pt x="238" y="127"/>
                    <a:pt x="238" y="127"/>
                    <a:pt x="238" y="127"/>
                  </a:cubicBezTo>
                  <a:cubicBezTo>
                    <a:pt x="238" y="128"/>
                    <a:pt x="238" y="128"/>
                    <a:pt x="238" y="128"/>
                  </a:cubicBezTo>
                  <a:cubicBezTo>
                    <a:pt x="239" y="128"/>
                    <a:pt x="239" y="128"/>
                    <a:pt x="239" y="128"/>
                  </a:cubicBezTo>
                  <a:cubicBezTo>
                    <a:pt x="240" y="128"/>
                    <a:pt x="240" y="128"/>
                    <a:pt x="240" y="128"/>
                  </a:cubicBezTo>
                  <a:cubicBezTo>
                    <a:pt x="240" y="129"/>
                    <a:pt x="240" y="129"/>
                    <a:pt x="240" y="129"/>
                  </a:cubicBezTo>
                  <a:cubicBezTo>
                    <a:pt x="242" y="130"/>
                    <a:pt x="242" y="130"/>
                    <a:pt x="242" y="130"/>
                  </a:cubicBezTo>
                  <a:cubicBezTo>
                    <a:pt x="243" y="130"/>
                    <a:pt x="243" y="130"/>
                    <a:pt x="243" y="130"/>
                  </a:cubicBezTo>
                  <a:cubicBezTo>
                    <a:pt x="244" y="129"/>
                    <a:pt x="244" y="129"/>
                    <a:pt x="244" y="129"/>
                  </a:cubicBezTo>
                  <a:cubicBezTo>
                    <a:pt x="245" y="129"/>
                    <a:pt x="245" y="129"/>
                    <a:pt x="245" y="129"/>
                  </a:cubicBezTo>
                  <a:cubicBezTo>
                    <a:pt x="244" y="129"/>
                    <a:pt x="244" y="129"/>
                    <a:pt x="244" y="129"/>
                  </a:cubicBezTo>
                  <a:cubicBezTo>
                    <a:pt x="244" y="128"/>
                    <a:pt x="244" y="128"/>
                    <a:pt x="244" y="128"/>
                  </a:cubicBezTo>
                  <a:cubicBezTo>
                    <a:pt x="243" y="128"/>
                    <a:pt x="243" y="128"/>
                    <a:pt x="243" y="128"/>
                  </a:cubicBezTo>
                  <a:cubicBezTo>
                    <a:pt x="243" y="127"/>
                    <a:pt x="243" y="127"/>
                    <a:pt x="243" y="127"/>
                  </a:cubicBezTo>
                  <a:cubicBezTo>
                    <a:pt x="242" y="127"/>
                    <a:pt x="242" y="127"/>
                    <a:pt x="242" y="127"/>
                  </a:cubicBezTo>
                  <a:cubicBezTo>
                    <a:pt x="241" y="126"/>
                    <a:pt x="241" y="126"/>
                    <a:pt x="241" y="126"/>
                  </a:cubicBezTo>
                  <a:cubicBezTo>
                    <a:pt x="240" y="126"/>
                    <a:pt x="240" y="126"/>
                    <a:pt x="240" y="126"/>
                  </a:cubicBezTo>
                  <a:cubicBezTo>
                    <a:pt x="239" y="126"/>
                    <a:pt x="239" y="126"/>
                    <a:pt x="239" y="126"/>
                  </a:cubicBezTo>
                  <a:cubicBezTo>
                    <a:pt x="238" y="126"/>
                    <a:pt x="238" y="126"/>
                    <a:pt x="238" y="126"/>
                  </a:cubicBezTo>
                  <a:cubicBezTo>
                    <a:pt x="237" y="125"/>
                    <a:pt x="237" y="125"/>
                    <a:pt x="237" y="125"/>
                  </a:cubicBezTo>
                  <a:cubicBezTo>
                    <a:pt x="236" y="124"/>
                    <a:pt x="236" y="124"/>
                    <a:pt x="236" y="124"/>
                  </a:cubicBezTo>
                  <a:cubicBezTo>
                    <a:pt x="237" y="123"/>
                    <a:pt x="237" y="123"/>
                    <a:pt x="237" y="123"/>
                  </a:cubicBezTo>
                  <a:cubicBezTo>
                    <a:pt x="237" y="122"/>
                    <a:pt x="237" y="122"/>
                    <a:pt x="237" y="122"/>
                  </a:cubicBezTo>
                  <a:cubicBezTo>
                    <a:pt x="237" y="122"/>
                    <a:pt x="237" y="122"/>
                    <a:pt x="237" y="122"/>
                  </a:cubicBezTo>
                  <a:cubicBezTo>
                    <a:pt x="238" y="121"/>
                    <a:pt x="238" y="121"/>
                    <a:pt x="238" y="121"/>
                  </a:cubicBezTo>
                  <a:cubicBezTo>
                    <a:pt x="238" y="121"/>
                    <a:pt x="238" y="121"/>
                    <a:pt x="238" y="121"/>
                  </a:cubicBezTo>
                  <a:cubicBezTo>
                    <a:pt x="239" y="120"/>
                    <a:pt x="239" y="120"/>
                    <a:pt x="239" y="120"/>
                  </a:cubicBezTo>
                  <a:cubicBezTo>
                    <a:pt x="239" y="119"/>
                    <a:pt x="239" y="119"/>
                    <a:pt x="239" y="119"/>
                  </a:cubicBezTo>
                  <a:cubicBezTo>
                    <a:pt x="239" y="118"/>
                    <a:pt x="239" y="118"/>
                    <a:pt x="239" y="118"/>
                  </a:cubicBezTo>
                  <a:cubicBezTo>
                    <a:pt x="240" y="118"/>
                    <a:pt x="240" y="118"/>
                    <a:pt x="240" y="118"/>
                  </a:cubicBezTo>
                  <a:cubicBezTo>
                    <a:pt x="240" y="117"/>
                    <a:pt x="240" y="117"/>
                    <a:pt x="240" y="117"/>
                  </a:cubicBezTo>
                  <a:cubicBezTo>
                    <a:pt x="241" y="117"/>
                    <a:pt x="241" y="117"/>
                    <a:pt x="241" y="117"/>
                  </a:cubicBezTo>
                  <a:cubicBezTo>
                    <a:pt x="242" y="117"/>
                    <a:pt x="242" y="117"/>
                    <a:pt x="242" y="117"/>
                  </a:cubicBezTo>
                  <a:cubicBezTo>
                    <a:pt x="242" y="116"/>
                    <a:pt x="242" y="116"/>
                    <a:pt x="242" y="116"/>
                  </a:cubicBezTo>
                  <a:cubicBezTo>
                    <a:pt x="242" y="116"/>
                    <a:pt x="242" y="116"/>
                    <a:pt x="242" y="116"/>
                  </a:cubicBezTo>
                  <a:cubicBezTo>
                    <a:pt x="241" y="116"/>
                    <a:pt x="241" y="116"/>
                    <a:pt x="241" y="116"/>
                  </a:cubicBezTo>
                  <a:cubicBezTo>
                    <a:pt x="241" y="116"/>
                    <a:pt x="241" y="116"/>
                    <a:pt x="241" y="116"/>
                  </a:cubicBezTo>
                  <a:cubicBezTo>
                    <a:pt x="242" y="114"/>
                    <a:pt x="242" y="114"/>
                    <a:pt x="242" y="114"/>
                  </a:cubicBezTo>
                  <a:cubicBezTo>
                    <a:pt x="243" y="113"/>
                    <a:pt x="243" y="113"/>
                    <a:pt x="243" y="113"/>
                  </a:cubicBezTo>
                  <a:cubicBezTo>
                    <a:pt x="243" y="113"/>
                    <a:pt x="243" y="113"/>
                    <a:pt x="243" y="113"/>
                  </a:cubicBezTo>
                  <a:cubicBezTo>
                    <a:pt x="244" y="112"/>
                    <a:pt x="244" y="112"/>
                    <a:pt x="244" y="112"/>
                  </a:cubicBezTo>
                  <a:cubicBezTo>
                    <a:pt x="244" y="112"/>
                    <a:pt x="244" y="112"/>
                    <a:pt x="244" y="112"/>
                  </a:cubicBezTo>
                  <a:cubicBezTo>
                    <a:pt x="245" y="112"/>
                    <a:pt x="245" y="112"/>
                    <a:pt x="245" y="112"/>
                  </a:cubicBezTo>
                  <a:cubicBezTo>
                    <a:pt x="245" y="111"/>
                    <a:pt x="245" y="111"/>
                    <a:pt x="245" y="111"/>
                  </a:cubicBezTo>
                  <a:cubicBezTo>
                    <a:pt x="246" y="111"/>
                    <a:pt x="246" y="111"/>
                    <a:pt x="246" y="111"/>
                  </a:cubicBezTo>
                  <a:cubicBezTo>
                    <a:pt x="246" y="112"/>
                    <a:pt x="246" y="112"/>
                    <a:pt x="246" y="112"/>
                  </a:cubicBezTo>
                  <a:cubicBezTo>
                    <a:pt x="246" y="111"/>
                    <a:pt x="246" y="111"/>
                    <a:pt x="246" y="111"/>
                  </a:cubicBezTo>
                  <a:cubicBezTo>
                    <a:pt x="246" y="111"/>
                    <a:pt x="246" y="111"/>
                    <a:pt x="246" y="111"/>
                  </a:cubicBezTo>
                  <a:cubicBezTo>
                    <a:pt x="247" y="109"/>
                    <a:pt x="247" y="109"/>
                    <a:pt x="247" y="109"/>
                  </a:cubicBezTo>
                  <a:cubicBezTo>
                    <a:pt x="248" y="109"/>
                    <a:pt x="248" y="109"/>
                    <a:pt x="248" y="109"/>
                  </a:cubicBezTo>
                  <a:cubicBezTo>
                    <a:pt x="248" y="109"/>
                    <a:pt x="248" y="109"/>
                    <a:pt x="248" y="109"/>
                  </a:cubicBezTo>
                  <a:cubicBezTo>
                    <a:pt x="248" y="108"/>
                    <a:pt x="248" y="108"/>
                    <a:pt x="248" y="108"/>
                  </a:cubicBezTo>
                  <a:cubicBezTo>
                    <a:pt x="249" y="108"/>
                    <a:pt x="249" y="108"/>
                    <a:pt x="249" y="108"/>
                  </a:cubicBezTo>
                  <a:cubicBezTo>
                    <a:pt x="250" y="107"/>
                    <a:pt x="250" y="107"/>
                    <a:pt x="250" y="107"/>
                  </a:cubicBezTo>
                  <a:cubicBezTo>
                    <a:pt x="250" y="107"/>
                    <a:pt x="250" y="107"/>
                    <a:pt x="250" y="107"/>
                  </a:cubicBezTo>
                  <a:cubicBezTo>
                    <a:pt x="251" y="107"/>
                    <a:pt x="251" y="107"/>
                    <a:pt x="251" y="107"/>
                  </a:cubicBezTo>
                  <a:cubicBezTo>
                    <a:pt x="251" y="106"/>
                    <a:pt x="251" y="106"/>
                    <a:pt x="251" y="106"/>
                  </a:cubicBezTo>
                  <a:cubicBezTo>
                    <a:pt x="251" y="106"/>
                    <a:pt x="251" y="106"/>
                    <a:pt x="251" y="106"/>
                  </a:cubicBezTo>
                  <a:cubicBezTo>
                    <a:pt x="253" y="105"/>
                    <a:pt x="253" y="105"/>
                    <a:pt x="253" y="105"/>
                  </a:cubicBezTo>
                  <a:cubicBezTo>
                    <a:pt x="254" y="104"/>
                    <a:pt x="254" y="104"/>
                    <a:pt x="254" y="104"/>
                  </a:cubicBezTo>
                  <a:cubicBezTo>
                    <a:pt x="256" y="103"/>
                    <a:pt x="256" y="103"/>
                    <a:pt x="256" y="103"/>
                  </a:cubicBezTo>
                  <a:cubicBezTo>
                    <a:pt x="258" y="103"/>
                    <a:pt x="258" y="103"/>
                    <a:pt x="258" y="103"/>
                  </a:cubicBezTo>
                  <a:cubicBezTo>
                    <a:pt x="259" y="103"/>
                    <a:pt x="259" y="103"/>
                    <a:pt x="259" y="103"/>
                  </a:cubicBezTo>
                  <a:cubicBezTo>
                    <a:pt x="260" y="103"/>
                    <a:pt x="260" y="103"/>
                    <a:pt x="260" y="103"/>
                  </a:cubicBezTo>
                  <a:cubicBezTo>
                    <a:pt x="261" y="103"/>
                    <a:pt x="261" y="103"/>
                    <a:pt x="261" y="103"/>
                  </a:cubicBezTo>
                  <a:cubicBezTo>
                    <a:pt x="261" y="103"/>
                    <a:pt x="261" y="103"/>
                    <a:pt x="261" y="103"/>
                  </a:cubicBezTo>
                  <a:cubicBezTo>
                    <a:pt x="262" y="103"/>
                    <a:pt x="262" y="103"/>
                    <a:pt x="262" y="103"/>
                  </a:cubicBezTo>
                  <a:cubicBezTo>
                    <a:pt x="263" y="104"/>
                    <a:pt x="263" y="104"/>
                    <a:pt x="263" y="104"/>
                  </a:cubicBezTo>
                  <a:cubicBezTo>
                    <a:pt x="265" y="104"/>
                    <a:pt x="265" y="104"/>
                    <a:pt x="265" y="104"/>
                  </a:cubicBezTo>
                  <a:cubicBezTo>
                    <a:pt x="265" y="105"/>
                    <a:pt x="265" y="105"/>
                    <a:pt x="265" y="105"/>
                  </a:cubicBezTo>
                  <a:cubicBezTo>
                    <a:pt x="265" y="106"/>
                    <a:pt x="265" y="106"/>
                    <a:pt x="265" y="106"/>
                  </a:cubicBezTo>
                  <a:cubicBezTo>
                    <a:pt x="264" y="106"/>
                    <a:pt x="264" y="106"/>
                    <a:pt x="264" y="106"/>
                  </a:cubicBezTo>
                  <a:cubicBezTo>
                    <a:pt x="263" y="106"/>
                    <a:pt x="263" y="106"/>
                    <a:pt x="263" y="106"/>
                  </a:cubicBezTo>
                  <a:cubicBezTo>
                    <a:pt x="262" y="106"/>
                    <a:pt x="262" y="106"/>
                    <a:pt x="262" y="106"/>
                  </a:cubicBezTo>
                  <a:cubicBezTo>
                    <a:pt x="261" y="107"/>
                    <a:pt x="261" y="107"/>
                    <a:pt x="261" y="107"/>
                  </a:cubicBezTo>
                  <a:cubicBezTo>
                    <a:pt x="261" y="108"/>
                    <a:pt x="261" y="108"/>
                    <a:pt x="261" y="108"/>
                  </a:cubicBezTo>
                  <a:cubicBezTo>
                    <a:pt x="260" y="108"/>
                    <a:pt x="260" y="108"/>
                    <a:pt x="260" y="108"/>
                  </a:cubicBezTo>
                  <a:cubicBezTo>
                    <a:pt x="258" y="110"/>
                    <a:pt x="258" y="110"/>
                    <a:pt x="258" y="110"/>
                  </a:cubicBezTo>
                  <a:cubicBezTo>
                    <a:pt x="256" y="111"/>
                    <a:pt x="256" y="111"/>
                    <a:pt x="256" y="111"/>
                  </a:cubicBezTo>
                  <a:cubicBezTo>
                    <a:pt x="255" y="112"/>
                    <a:pt x="255" y="112"/>
                    <a:pt x="255" y="112"/>
                  </a:cubicBezTo>
                  <a:cubicBezTo>
                    <a:pt x="255" y="112"/>
                    <a:pt x="255" y="112"/>
                    <a:pt x="255" y="112"/>
                  </a:cubicBezTo>
                  <a:cubicBezTo>
                    <a:pt x="254" y="114"/>
                    <a:pt x="254" y="114"/>
                    <a:pt x="254" y="114"/>
                  </a:cubicBezTo>
                  <a:cubicBezTo>
                    <a:pt x="254" y="115"/>
                    <a:pt x="254" y="115"/>
                    <a:pt x="254" y="115"/>
                  </a:cubicBezTo>
                  <a:cubicBezTo>
                    <a:pt x="254" y="116"/>
                    <a:pt x="254" y="116"/>
                    <a:pt x="254" y="116"/>
                  </a:cubicBezTo>
                  <a:cubicBezTo>
                    <a:pt x="254" y="116"/>
                    <a:pt x="254" y="116"/>
                    <a:pt x="254" y="116"/>
                  </a:cubicBezTo>
                  <a:cubicBezTo>
                    <a:pt x="254" y="117"/>
                    <a:pt x="254" y="117"/>
                    <a:pt x="254" y="117"/>
                  </a:cubicBezTo>
                  <a:cubicBezTo>
                    <a:pt x="254" y="117"/>
                    <a:pt x="254" y="117"/>
                    <a:pt x="254" y="117"/>
                  </a:cubicBezTo>
                  <a:cubicBezTo>
                    <a:pt x="253" y="118"/>
                    <a:pt x="253" y="118"/>
                    <a:pt x="253" y="118"/>
                  </a:cubicBezTo>
                  <a:cubicBezTo>
                    <a:pt x="252" y="119"/>
                    <a:pt x="252" y="119"/>
                    <a:pt x="252" y="119"/>
                  </a:cubicBezTo>
                  <a:cubicBezTo>
                    <a:pt x="252" y="120"/>
                    <a:pt x="252" y="120"/>
                    <a:pt x="252" y="120"/>
                  </a:cubicBezTo>
                  <a:cubicBezTo>
                    <a:pt x="252" y="121"/>
                    <a:pt x="252" y="121"/>
                    <a:pt x="252" y="121"/>
                  </a:cubicBezTo>
                  <a:cubicBezTo>
                    <a:pt x="251" y="121"/>
                    <a:pt x="251" y="121"/>
                    <a:pt x="251" y="121"/>
                  </a:cubicBezTo>
                  <a:cubicBezTo>
                    <a:pt x="251" y="121"/>
                    <a:pt x="251" y="121"/>
                    <a:pt x="251" y="121"/>
                  </a:cubicBezTo>
                  <a:cubicBezTo>
                    <a:pt x="252" y="122"/>
                    <a:pt x="252" y="122"/>
                    <a:pt x="252" y="122"/>
                  </a:cubicBezTo>
                  <a:cubicBezTo>
                    <a:pt x="252" y="123"/>
                    <a:pt x="252" y="123"/>
                    <a:pt x="252" y="123"/>
                  </a:cubicBezTo>
                  <a:cubicBezTo>
                    <a:pt x="252" y="124"/>
                    <a:pt x="252" y="124"/>
                    <a:pt x="252" y="124"/>
                  </a:cubicBezTo>
                  <a:cubicBezTo>
                    <a:pt x="252" y="125"/>
                    <a:pt x="252" y="125"/>
                    <a:pt x="252" y="125"/>
                  </a:cubicBezTo>
                  <a:cubicBezTo>
                    <a:pt x="253" y="126"/>
                    <a:pt x="253" y="126"/>
                    <a:pt x="253" y="126"/>
                  </a:cubicBezTo>
                  <a:cubicBezTo>
                    <a:pt x="253" y="126"/>
                    <a:pt x="253" y="126"/>
                    <a:pt x="253" y="126"/>
                  </a:cubicBezTo>
                  <a:cubicBezTo>
                    <a:pt x="254" y="127"/>
                    <a:pt x="254" y="127"/>
                    <a:pt x="254" y="127"/>
                  </a:cubicBezTo>
                  <a:cubicBezTo>
                    <a:pt x="254" y="127"/>
                    <a:pt x="254" y="127"/>
                    <a:pt x="254" y="127"/>
                  </a:cubicBezTo>
                  <a:cubicBezTo>
                    <a:pt x="253" y="128"/>
                    <a:pt x="253" y="128"/>
                    <a:pt x="253" y="128"/>
                  </a:cubicBezTo>
                  <a:cubicBezTo>
                    <a:pt x="253" y="127"/>
                    <a:pt x="253" y="127"/>
                    <a:pt x="253" y="127"/>
                  </a:cubicBezTo>
                  <a:cubicBezTo>
                    <a:pt x="253" y="127"/>
                    <a:pt x="253" y="127"/>
                    <a:pt x="253" y="127"/>
                  </a:cubicBezTo>
                  <a:cubicBezTo>
                    <a:pt x="253" y="128"/>
                    <a:pt x="253" y="128"/>
                    <a:pt x="253" y="128"/>
                  </a:cubicBezTo>
                  <a:cubicBezTo>
                    <a:pt x="252" y="128"/>
                    <a:pt x="252" y="128"/>
                    <a:pt x="252" y="128"/>
                  </a:cubicBezTo>
                  <a:cubicBezTo>
                    <a:pt x="252" y="128"/>
                    <a:pt x="252" y="128"/>
                    <a:pt x="252" y="128"/>
                  </a:cubicBezTo>
                  <a:cubicBezTo>
                    <a:pt x="251" y="128"/>
                    <a:pt x="251" y="128"/>
                    <a:pt x="251" y="128"/>
                  </a:cubicBezTo>
                  <a:cubicBezTo>
                    <a:pt x="251" y="128"/>
                    <a:pt x="251" y="128"/>
                    <a:pt x="251" y="128"/>
                  </a:cubicBezTo>
                  <a:cubicBezTo>
                    <a:pt x="252" y="129"/>
                    <a:pt x="252" y="129"/>
                    <a:pt x="252" y="129"/>
                  </a:cubicBezTo>
                  <a:cubicBezTo>
                    <a:pt x="253" y="129"/>
                    <a:pt x="253" y="129"/>
                    <a:pt x="253" y="129"/>
                  </a:cubicBezTo>
                  <a:cubicBezTo>
                    <a:pt x="253" y="129"/>
                    <a:pt x="253" y="129"/>
                    <a:pt x="253" y="129"/>
                  </a:cubicBezTo>
                  <a:cubicBezTo>
                    <a:pt x="253" y="129"/>
                    <a:pt x="253" y="129"/>
                    <a:pt x="253" y="129"/>
                  </a:cubicBezTo>
                  <a:cubicBezTo>
                    <a:pt x="252" y="130"/>
                    <a:pt x="252" y="130"/>
                    <a:pt x="252" y="130"/>
                  </a:cubicBezTo>
                  <a:cubicBezTo>
                    <a:pt x="252" y="131"/>
                    <a:pt x="252" y="131"/>
                    <a:pt x="252" y="131"/>
                  </a:cubicBezTo>
                  <a:cubicBezTo>
                    <a:pt x="252" y="132"/>
                    <a:pt x="252" y="132"/>
                    <a:pt x="252" y="132"/>
                  </a:cubicBezTo>
                  <a:cubicBezTo>
                    <a:pt x="252" y="132"/>
                    <a:pt x="252" y="132"/>
                    <a:pt x="252" y="132"/>
                  </a:cubicBezTo>
                  <a:cubicBezTo>
                    <a:pt x="253" y="131"/>
                    <a:pt x="253" y="131"/>
                    <a:pt x="253" y="131"/>
                  </a:cubicBezTo>
                  <a:cubicBezTo>
                    <a:pt x="253" y="131"/>
                    <a:pt x="253" y="131"/>
                    <a:pt x="253" y="131"/>
                  </a:cubicBezTo>
                  <a:cubicBezTo>
                    <a:pt x="254" y="129"/>
                    <a:pt x="254" y="129"/>
                    <a:pt x="254" y="129"/>
                  </a:cubicBezTo>
                  <a:cubicBezTo>
                    <a:pt x="254" y="129"/>
                    <a:pt x="254" y="129"/>
                    <a:pt x="254" y="129"/>
                  </a:cubicBezTo>
                  <a:cubicBezTo>
                    <a:pt x="255" y="127"/>
                    <a:pt x="255" y="127"/>
                    <a:pt x="255" y="127"/>
                  </a:cubicBezTo>
                  <a:cubicBezTo>
                    <a:pt x="255" y="127"/>
                    <a:pt x="255" y="127"/>
                    <a:pt x="255" y="127"/>
                  </a:cubicBezTo>
                  <a:cubicBezTo>
                    <a:pt x="256" y="126"/>
                    <a:pt x="256" y="126"/>
                    <a:pt x="256" y="126"/>
                  </a:cubicBezTo>
                  <a:cubicBezTo>
                    <a:pt x="256" y="126"/>
                    <a:pt x="256" y="126"/>
                    <a:pt x="256" y="126"/>
                  </a:cubicBezTo>
                  <a:cubicBezTo>
                    <a:pt x="255" y="125"/>
                    <a:pt x="255" y="125"/>
                    <a:pt x="255" y="125"/>
                  </a:cubicBezTo>
                  <a:cubicBezTo>
                    <a:pt x="256" y="125"/>
                    <a:pt x="256" y="125"/>
                    <a:pt x="256" y="125"/>
                  </a:cubicBezTo>
                  <a:cubicBezTo>
                    <a:pt x="255" y="124"/>
                    <a:pt x="255" y="124"/>
                    <a:pt x="255" y="124"/>
                  </a:cubicBezTo>
                  <a:cubicBezTo>
                    <a:pt x="254" y="124"/>
                    <a:pt x="254" y="124"/>
                    <a:pt x="254" y="124"/>
                  </a:cubicBezTo>
                  <a:cubicBezTo>
                    <a:pt x="254" y="123"/>
                    <a:pt x="254" y="123"/>
                    <a:pt x="254" y="123"/>
                  </a:cubicBezTo>
                  <a:cubicBezTo>
                    <a:pt x="254" y="123"/>
                    <a:pt x="254" y="123"/>
                    <a:pt x="254" y="123"/>
                  </a:cubicBezTo>
                  <a:cubicBezTo>
                    <a:pt x="254" y="122"/>
                    <a:pt x="254" y="122"/>
                    <a:pt x="254" y="122"/>
                  </a:cubicBezTo>
                  <a:cubicBezTo>
                    <a:pt x="254" y="121"/>
                    <a:pt x="254" y="121"/>
                    <a:pt x="254" y="121"/>
                  </a:cubicBezTo>
                  <a:cubicBezTo>
                    <a:pt x="254" y="120"/>
                    <a:pt x="254" y="120"/>
                    <a:pt x="254" y="120"/>
                  </a:cubicBezTo>
                  <a:cubicBezTo>
                    <a:pt x="254" y="120"/>
                    <a:pt x="254" y="120"/>
                    <a:pt x="254" y="120"/>
                  </a:cubicBezTo>
                  <a:cubicBezTo>
                    <a:pt x="254" y="121"/>
                    <a:pt x="254" y="121"/>
                    <a:pt x="254" y="121"/>
                  </a:cubicBezTo>
                  <a:cubicBezTo>
                    <a:pt x="255" y="120"/>
                    <a:pt x="255" y="120"/>
                    <a:pt x="255" y="120"/>
                  </a:cubicBezTo>
                  <a:cubicBezTo>
                    <a:pt x="256" y="120"/>
                    <a:pt x="256" y="120"/>
                    <a:pt x="256" y="120"/>
                  </a:cubicBezTo>
                  <a:cubicBezTo>
                    <a:pt x="256" y="119"/>
                    <a:pt x="256" y="119"/>
                    <a:pt x="256" y="119"/>
                  </a:cubicBezTo>
                  <a:cubicBezTo>
                    <a:pt x="256" y="119"/>
                    <a:pt x="256" y="119"/>
                    <a:pt x="256" y="119"/>
                  </a:cubicBezTo>
                  <a:cubicBezTo>
                    <a:pt x="256" y="118"/>
                    <a:pt x="256" y="118"/>
                    <a:pt x="256" y="118"/>
                  </a:cubicBezTo>
                  <a:cubicBezTo>
                    <a:pt x="257" y="119"/>
                    <a:pt x="257" y="119"/>
                    <a:pt x="257" y="119"/>
                  </a:cubicBezTo>
                  <a:cubicBezTo>
                    <a:pt x="258" y="120"/>
                    <a:pt x="258" y="120"/>
                    <a:pt x="258" y="120"/>
                  </a:cubicBezTo>
                  <a:cubicBezTo>
                    <a:pt x="257" y="120"/>
                    <a:pt x="257" y="120"/>
                    <a:pt x="257" y="120"/>
                  </a:cubicBezTo>
                  <a:cubicBezTo>
                    <a:pt x="258" y="120"/>
                    <a:pt x="258" y="120"/>
                    <a:pt x="258" y="120"/>
                  </a:cubicBezTo>
                  <a:cubicBezTo>
                    <a:pt x="258" y="120"/>
                    <a:pt x="258" y="120"/>
                    <a:pt x="258" y="120"/>
                  </a:cubicBezTo>
                  <a:cubicBezTo>
                    <a:pt x="258" y="119"/>
                    <a:pt x="258" y="119"/>
                    <a:pt x="258" y="119"/>
                  </a:cubicBezTo>
                  <a:cubicBezTo>
                    <a:pt x="259" y="118"/>
                    <a:pt x="259" y="118"/>
                    <a:pt x="259" y="118"/>
                  </a:cubicBezTo>
                  <a:cubicBezTo>
                    <a:pt x="259" y="118"/>
                    <a:pt x="259" y="118"/>
                    <a:pt x="259" y="118"/>
                  </a:cubicBezTo>
                  <a:cubicBezTo>
                    <a:pt x="259" y="118"/>
                    <a:pt x="259" y="118"/>
                    <a:pt x="259" y="118"/>
                  </a:cubicBezTo>
                  <a:cubicBezTo>
                    <a:pt x="260" y="118"/>
                    <a:pt x="260" y="118"/>
                    <a:pt x="260" y="118"/>
                  </a:cubicBezTo>
                  <a:cubicBezTo>
                    <a:pt x="261" y="117"/>
                    <a:pt x="261" y="117"/>
                    <a:pt x="261" y="117"/>
                  </a:cubicBezTo>
                  <a:cubicBezTo>
                    <a:pt x="260" y="117"/>
                    <a:pt x="260" y="117"/>
                    <a:pt x="260" y="117"/>
                  </a:cubicBezTo>
                  <a:cubicBezTo>
                    <a:pt x="260" y="117"/>
                    <a:pt x="260" y="117"/>
                    <a:pt x="260" y="117"/>
                  </a:cubicBezTo>
                  <a:cubicBezTo>
                    <a:pt x="258" y="118"/>
                    <a:pt x="258" y="118"/>
                    <a:pt x="258" y="118"/>
                  </a:cubicBezTo>
                  <a:cubicBezTo>
                    <a:pt x="258" y="118"/>
                    <a:pt x="258" y="118"/>
                    <a:pt x="258" y="118"/>
                  </a:cubicBezTo>
                  <a:cubicBezTo>
                    <a:pt x="257" y="117"/>
                    <a:pt x="257" y="117"/>
                    <a:pt x="257" y="117"/>
                  </a:cubicBezTo>
                  <a:cubicBezTo>
                    <a:pt x="257" y="117"/>
                    <a:pt x="257" y="117"/>
                    <a:pt x="257" y="117"/>
                  </a:cubicBezTo>
                  <a:cubicBezTo>
                    <a:pt x="257" y="116"/>
                    <a:pt x="257" y="116"/>
                    <a:pt x="257" y="116"/>
                  </a:cubicBezTo>
                  <a:cubicBezTo>
                    <a:pt x="258" y="116"/>
                    <a:pt x="258" y="116"/>
                    <a:pt x="258" y="116"/>
                  </a:cubicBezTo>
                  <a:cubicBezTo>
                    <a:pt x="257" y="115"/>
                    <a:pt x="257" y="115"/>
                    <a:pt x="257" y="115"/>
                  </a:cubicBezTo>
                  <a:cubicBezTo>
                    <a:pt x="258" y="114"/>
                    <a:pt x="258" y="114"/>
                    <a:pt x="258" y="114"/>
                  </a:cubicBezTo>
                  <a:cubicBezTo>
                    <a:pt x="258" y="113"/>
                    <a:pt x="258" y="113"/>
                    <a:pt x="258" y="113"/>
                  </a:cubicBezTo>
                  <a:cubicBezTo>
                    <a:pt x="258" y="112"/>
                    <a:pt x="258" y="112"/>
                    <a:pt x="258" y="112"/>
                  </a:cubicBezTo>
                  <a:cubicBezTo>
                    <a:pt x="259" y="112"/>
                    <a:pt x="259" y="112"/>
                    <a:pt x="259" y="112"/>
                  </a:cubicBezTo>
                  <a:cubicBezTo>
                    <a:pt x="260" y="112"/>
                    <a:pt x="260" y="112"/>
                    <a:pt x="260" y="112"/>
                  </a:cubicBezTo>
                  <a:cubicBezTo>
                    <a:pt x="261" y="113"/>
                    <a:pt x="261" y="113"/>
                    <a:pt x="261" y="113"/>
                  </a:cubicBezTo>
                  <a:cubicBezTo>
                    <a:pt x="261" y="113"/>
                    <a:pt x="261" y="113"/>
                    <a:pt x="261" y="113"/>
                  </a:cubicBezTo>
                  <a:cubicBezTo>
                    <a:pt x="262" y="114"/>
                    <a:pt x="262" y="114"/>
                    <a:pt x="262" y="114"/>
                  </a:cubicBezTo>
                  <a:cubicBezTo>
                    <a:pt x="263" y="114"/>
                    <a:pt x="263" y="114"/>
                    <a:pt x="263" y="114"/>
                  </a:cubicBezTo>
                  <a:cubicBezTo>
                    <a:pt x="263" y="114"/>
                    <a:pt x="263" y="114"/>
                    <a:pt x="263" y="114"/>
                  </a:cubicBezTo>
                  <a:cubicBezTo>
                    <a:pt x="263" y="114"/>
                    <a:pt x="263" y="114"/>
                    <a:pt x="263" y="114"/>
                  </a:cubicBezTo>
                  <a:cubicBezTo>
                    <a:pt x="263" y="113"/>
                    <a:pt x="263" y="113"/>
                    <a:pt x="263" y="113"/>
                  </a:cubicBezTo>
                  <a:cubicBezTo>
                    <a:pt x="261" y="113"/>
                    <a:pt x="261" y="113"/>
                    <a:pt x="261" y="113"/>
                  </a:cubicBezTo>
                  <a:cubicBezTo>
                    <a:pt x="261" y="112"/>
                    <a:pt x="261" y="112"/>
                    <a:pt x="261" y="112"/>
                  </a:cubicBezTo>
                  <a:cubicBezTo>
                    <a:pt x="261" y="111"/>
                    <a:pt x="261" y="111"/>
                    <a:pt x="261" y="111"/>
                  </a:cubicBezTo>
                  <a:cubicBezTo>
                    <a:pt x="260" y="111"/>
                    <a:pt x="260" y="111"/>
                    <a:pt x="260" y="111"/>
                  </a:cubicBezTo>
                  <a:cubicBezTo>
                    <a:pt x="260" y="111"/>
                    <a:pt x="260" y="111"/>
                    <a:pt x="260" y="111"/>
                  </a:cubicBezTo>
                  <a:cubicBezTo>
                    <a:pt x="260" y="111"/>
                    <a:pt x="260" y="111"/>
                    <a:pt x="260" y="111"/>
                  </a:cubicBezTo>
                  <a:cubicBezTo>
                    <a:pt x="261" y="111"/>
                    <a:pt x="261" y="111"/>
                    <a:pt x="261" y="111"/>
                  </a:cubicBezTo>
                  <a:cubicBezTo>
                    <a:pt x="262" y="110"/>
                    <a:pt x="262" y="110"/>
                    <a:pt x="262" y="110"/>
                  </a:cubicBezTo>
                  <a:cubicBezTo>
                    <a:pt x="262" y="110"/>
                    <a:pt x="262" y="110"/>
                    <a:pt x="262" y="110"/>
                  </a:cubicBezTo>
                  <a:cubicBezTo>
                    <a:pt x="263" y="112"/>
                    <a:pt x="263" y="112"/>
                    <a:pt x="263" y="112"/>
                  </a:cubicBezTo>
                  <a:cubicBezTo>
                    <a:pt x="265" y="112"/>
                    <a:pt x="265" y="112"/>
                    <a:pt x="265" y="112"/>
                  </a:cubicBezTo>
                  <a:cubicBezTo>
                    <a:pt x="265" y="112"/>
                    <a:pt x="265" y="112"/>
                    <a:pt x="265" y="112"/>
                  </a:cubicBezTo>
                  <a:cubicBezTo>
                    <a:pt x="264" y="112"/>
                    <a:pt x="264" y="112"/>
                    <a:pt x="264" y="112"/>
                  </a:cubicBezTo>
                  <a:cubicBezTo>
                    <a:pt x="263" y="111"/>
                    <a:pt x="263" y="111"/>
                    <a:pt x="263" y="111"/>
                  </a:cubicBezTo>
                  <a:cubicBezTo>
                    <a:pt x="262" y="110"/>
                    <a:pt x="262" y="110"/>
                    <a:pt x="262" y="110"/>
                  </a:cubicBezTo>
                  <a:cubicBezTo>
                    <a:pt x="262" y="109"/>
                    <a:pt x="262" y="109"/>
                    <a:pt x="262" y="109"/>
                  </a:cubicBezTo>
                  <a:cubicBezTo>
                    <a:pt x="263" y="109"/>
                    <a:pt x="263" y="109"/>
                    <a:pt x="263" y="109"/>
                  </a:cubicBezTo>
                  <a:cubicBezTo>
                    <a:pt x="264" y="109"/>
                    <a:pt x="264" y="109"/>
                    <a:pt x="264" y="109"/>
                  </a:cubicBezTo>
                  <a:cubicBezTo>
                    <a:pt x="264" y="109"/>
                    <a:pt x="264" y="109"/>
                    <a:pt x="264" y="109"/>
                  </a:cubicBezTo>
                  <a:cubicBezTo>
                    <a:pt x="264" y="109"/>
                    <a:pt x="264" y="109"/>
                    <a:pt x="264" y="109"/>
                  </a:cubicBezTo>
                  <a:cubicBezTo>
                    <a:pt x="264" y="110"/>
                    <a:pt x="264" y="110"/>
                    <a:pt x="264" y="110"/>
                  </a:cubicBezTo>
                  <a:cubicBezTo>
                    <a:pt x="265" y="110"/>
                    <a:pt x="265" y="110"/>
                    <a:pt x="265" y="110"/>
                  </a:cubicBezTo>
                  <a:cubicBezTo>
                    <a:pt x="265" y="109"/>
                    <a:pt x="265" y="109"/>
                    <a:pt x="265" y="109"/>
                  </a:cubicBezTo>
                  <a:cubicBezTo>
                    <a:pt x="265" y="108"/>
                    <a:pt x="265" y="108"/>
                    <a:pt x="265" y="108"/>
                  </a:cubicBezTo>
                  <a:cubicBezTo>
                    <a:pt x="266" y="108"/>
                    <a:pt x="266" y="108"/>
                    <a:pt x="266" y="108"/>
                  </a:cubicBezTo>
                  <a:cubicBezTo>
                    <a:pt x="267" y="109"/>
                    <a:pt x="267" y="109"/>
                    <a:pt x="267" y="109"/>
                  </a:cubicBezTo>
                  <a:cubicBezTo>
                    <a:pt x="267" y="110"/>
                    <a:pt x="267" y="110"/>
                    <a:pt x="267" y="110"/>
                  </a:cubicBezTo>
                  <a:cubicBezTo>
                    <a:pt x="267" y="111"/>
                    <a:pt x="267" y="111"/>
                    <a:pt x="267" y="111"/>
                  </a:cubicBezTo>
                  <a:cubicBezTo>
                    <a:pt x="268" y="110"/>
                    <a:pt x="268" y="110"/>
                    <a:pt x="268" y="110"/>
                  </a:cubicBezTo>
                  <a:cubicBezTo>
                    <a:pt x="268" y="110"/>
                    <a:pt x="268" y="110"/>
                    <a:pt x="268" y="110"/>
                  </a:cubicBezTo>
                  <a:cubicBezTo>
                    <a:pt x="267" y="109"/>
                    <a:pt x="267" y="109"/>
                    <a:pt x="267" y="109"/>
                  </a:cubicBezTo>
                  <a:cubicBezTo>
                    <a:pt x="267" y="108"/>
                    <a:pt x="267" y="108"/>
                    <a:pt x="267" y="108"/>
                  </a:cubicBezTo>
                  <a:cubicBezTo>
                    <a:pt x="269" y="108"/>
                    <a:pt x="269" y="108"/>
                    <a:pt x="269" y="108"/>
                  </a:cubicBezTo>
                  <a:cubicBezTo>
                    <a:pt x="271" y="107"/>
                    <a:pt x="271" y="107"/>
                    <a:pt x="271" y="107"/>
                  </a:cubicBezTo>
                  <a:cubicBezTo>
                    <a:pt x="272" y="107"/>
                    <a:pt x="272" y="107"/>
                    <a:pt x="272" y="107"/>
                  </a:cubicBezTo>
                  <a:cubicBezTo>
                    <a:pt x="273" y="107"/>
                    <a:pt x="273" y="107"/>
                    <a:pt x="273" y="107"/>
                  </a:cubicBezTo>
                  <a:cubicBezTo>
                    <a:pt x="274" y="107"/>
                    <a:pt x="274" y="107"/>
                    <a:pt x="274" y="107"/>
                  </a:cubicBezTo>
                  <a:cubicBezTo>
                    <a:pt x="275" y="107"/>
                    <a:pt x="275" y="107"/>
                    <a:pt x="275" y="107"/>
                  </a:cubicBezTo>
                  <a:cubicBezTo>
                    <a:pt x="277" y="107"/>
                    <a:pt x="277" y="107"/>
                    <a:pt x="277" y="107"/>
                  </a:cubicBezTo>
                  <a:cubicBezTo>
                    <a:pt x="277" y="108"/>
                    <a:pt x="277" y="108"/>
                    <a:pt x="277" y="108"/>
                  </a:cubicBezTo>
                  <a:cubicBezTo>
                    <a:pt x="277" y="108"/>
                    <a:pt x="277" y="108"/>
                    <a:pt x="277" y="108"/>
                  </a:cubicBezTo>
                  <a:cubicBezTo>
                    <a:pt x="276" y="110"/>
                    <a:pt x="276" y="110"/>
                    <a:pt x="276" y="110"/>
                  </a:cubicBezTo>
                  <a:cubicBezTo>
                    <a:pt x="276" y="110"/>
                    <a:pt x="276" y="110"/>
                    <a:pt x="276" y="110"/>
                  </a:cubicBezTo>
                  <a:cubicBezTo>
                    <a:pt x="276" y="111"/>
                    <a:pt x="276" y="111"/>
                    <a:pt x="276" y="111"/>
                  </a:cubicBezTo>
                  <a:cubicBezTo>
                    <a:pt x="275" y="112"/>
                    <a:pt x="275" y="112"/>
                    <a:pt x="275" y="112"/>
                  </a:cubicBezTo>
                  <a:cubicBezTo>
                    <a:pt x="275" y="112"/>
                    <a:pt x="275" y="112"/>
                    <a:pt x="275" y="112"/>
                  </a:cubicBezTo>
                  <a:cubicBezTo>
                    <a:pt x="276" y="113"/>
                    <a:pt x="276" y="113"/>
                    <a:pt x="276" y="113"/>
                  </a:cubicBezTo>
                  <a:cubicBezTo>
                    <a:pt x="276" y="113"/>
                    <a:pt x="276" y="113"/>
                    <a:pt x="276" y="113"/>
                  </a:cubicBezTo>
                  <a:cubicBezTo>
                    <a:pt x="276" y="114"/>
                    <a:pt x="276" y="114"/>
                    <a:pt x="276" y="114"/>
                  </a:cubicBezTo>
                  <a:cubicBezTo>
                    <a:pt x="275" y="115"/>
                    <a:pt x="275" y="115"/>
                    <a:pt x="275" y="115"/>
                  </a:cubicBezTo>
                  <a:cubicBezTo>
                    <a:pt x="275" y="115"/>
                    <a:pt x="275" y="115"/>
                    <a:pt x="275" y="115"/>
                  </a:cubicBezTo>
                  <a:cubicBezTo>
                    <a:pt x="275" y="116"/>
                    <a:pt x="275" y="116"/>
                    <a:pt x="275" y="116"/>
                  </a:cubicBezTo>
                  <a:cubicBezTo>
                    <a:pt x="275" y="117"/>
                    <a:pt x="275" y="117"/>
                    <a:pt x="275" y="117"/>
                  </a:cubicBezTo>
                  <a:cubicBezTo>
                    <a:pt x="275" y="117"/>
                    <a:pt x="275" y="117"/>
                    <a:pt x="275" y="117"/>
                  </a:cubicBezTo>
                  <a:cubicBezTo>
                    <a:pt x="275" y="118"/>
                    <a:pt x="275" y="118"/>
                    <a:pt x="275" y="118"/>
                  </a:cubicBezTo>
                  <a:cubicBezTo>
                    <a:pt x="274" y="118"/>
                    <a:pt x="274" y="118"/>
                    <a:pt x="274" y="118"/>
                  </a:cubicBezTo>
                  <a:cubicBezTo>
                    <a:pt x="273" y="119"/>
                    <a:pt x="273" y="119"/>
                    <a:pt x="273" y="119"/>
                  </a:cubicBezTo>
                  <a:cubicBezTo>
                    <a:pt x="273" y="119"/>
                    <a:pt x="273" y="119"/>
                    <a:pt x="273" y="119"/>
                  </a:cubicBezTo>
                  <a:cubicBezTo>
                    <a:pt x="272" y="119"/>
                    <a:pt x="272" y="119"/>
                    <a:pt x="272" y="119"/>
                  </a:cubicBezTo>
                  <a:cubicBezTo>
                    <a:pt x="272" y="120"/>
                    <a:pt x="272" y="120"/>
                    <a:pt x="272" y="120"/>
                  </a:cubicBezTo>
                  <a:cubicBezTo>
                    <a:pt x="271" y="121"/>
                    <a:pt x="271" y="121"/>
                    <a:pt x="271" y="121"/>
                  </a:cubicBezTo>
                  <a:cubicBezTo>
                    <a:pt x="272" y="121"/>
                    <a:pt x="272" y="121"/>
                    <a:pt x="272" y="121"/>
                  </a:cubicBezTo>
                  <a:cubicBezTo>
                    <a:pt x="273" y="120"/>
                    <a:pt x="273" y="120"/>
                    <a:pt x="273" y="120"/>
                  </a:cubicBezTo>
                  <a:cubicBezTo>
                    <a:pt x="274" y="119"/>
                    <a:pt x="274" y="119"/>
                    <a:pt x="274" y="119"/>
                  </a:cubicBezTo>
                  <a:cubicBezTo>
                    <a:pt x="274" y="119"/>
                    <a:pt x="274" y="119"/>
                    <a:pt x="274" y="119"/>
                  </a:cubicBezTo>
                  <a:cubicBezTo>
                    <a:pt x="274" y="119"/>
                    <a:pt x="274" y="119"/>
                    <a:pt x="274" y="119"/>
                  </a:cubicBezTo>
                  <a:cubicBezTo>
                    <a:pt x="274" y="120"/>
                    <a:pt x="274" y="120"/>
                    <a:pt x="274" y="120"/>
                  </a:cubicBezTo>
                  <a:cubicBezTo>
                    <a:pt x="274" y="120"/>
                    <a:pt x="274" y="120"/>
                    <a:pt x="274" y="120"/>
                  </a:cubicBezTo>
                  <a:cubicBezTo>
                    <a:pt x="272" y="121"/>
                    <a:pt x="272" y="121"/>
                    <a:pt x="272" y="121"/>
                  </a:cubicBezTo>
                  <a:cubicBezTo>
                    <a:pt x="272" y="122"/>
                    <a:pt x="272" y="122"/>
                    <a:pt x="272" y="122"/>
                  </a:cubicBezTo>
                  <a:cubicBezTo>
                    <a:pt x="272" y="122"/>
                    <a:pt x="272" y="122"/>
                    <a:pt x="272" y="122"/>
                  </a:cubicBezTo>
                  <a:cubicBezTo>
                    <a:pt x="272" y="122"/>
                    <a:pt x="272" y="122"/>
                    <a:pt x="272" y="122"/>
                  </a:cubicBezTo>
                  <a:cubicBezTo>
                    <a:pt x="271" y="123"/>
                    <a:pt x="271" y="123"/>
                    <a:pt x="271" y="123"/>
                  </a:cubicBezTo>
                  <a:cubicBezTo>
                    <a:pt x="271" y="122"/>
                    <a:pt x="271" y="122"/>
                    <a:pt x="271" y="122"/>
                  </a:cubicBezTo>
                  <a:cubicBezTo>
                    <a:pt x="270" y="122"/>
                    <a:pt x="270" y="122"/>
                    <a:pt x="270" y="122"/>
                  </a:cubicBezTo>
                  <a:cubicBezTo>
                    <a:pt x="270" y="123"/>
                    <a:pt x="270" y="123"/>
                    <a:pt x="270" y="123"/>
                  </a:cubicBezTo>
                  <a:cubicBezTo>
                    <a:pt x="271" y="123"/>
                    <a:pt x="271" y="123"/>
                    <a:pt x="271" y="123"/>
                  </a:cubicBezTo>
                  <a:cubicBezTo>
                    <a:pt x="271" y="123"/>
                    <a:pt x="271" y="123"/>
                    <a:pt x="271" y="123"/>
                  </a:cubicBezTo>
                  <a:cubicBezTo>
                    <a:pt x="271" y="124"/>
                    <a:pt x="271" y="124"/>
                    <a:pt x="271" y="124"/>
                  </a:cubicBezTo>
                  <a:cubicBezTo>
                    <a:pt x="270" y="124"/>
                    <a:pt x="270" y="124"/>
                    <a:pt x="270" y="124"/>
                  </a:cubicBezTo>
                  <a:cubicBezTo>
                    <a:pt x="271" y="124"/>
                    <a:pt x="271" y="124"/>
                    <a:pt x="271" y="124"/>
                  </a:cubicBezTo>
                  <a:cubicBezTo>
                    <a:pt x="272" y="124"/>
                    <a:pt x="272" y="124"/>
                    <a:pt x="272" y="124"/>
                  </a:cubicBezTo>
                  <a:cubicBezTo>
                    <a:pt x="272" y="124"/>
                    <a:pt x="272" y="124"/>
                    <a:pt x="272" y="124"/>
                  </a:cubicBezTo>
                  <a:cubicBezTo>
                    <a:pt x="273" y="123"/>
                    <a:pt x="273" y="123"/>
                    <a:pt x="273" y="123"/>
                  </a:cubicBezTo>
                  <a:cubicBezTo>
                    <a:pt x="273" y="122"/>
                    <a:pt x="273" y="122"/>
                    <a:pt x="273" y="122"/>
                  </a:cubicBezTo>
                  <a:cubicBezTo>
                    <a:pt x="274" y="122"/>
                    <a:pt x="274" y="122"/>
                    <a:pt x="274" y="122"/>
                  </a:cubicBezTo>
                  <a:cubicBezTo>
                    <a:pt x="274" y="121"/>
                    <a:pt x="274" y="121"/>
                    <a:pt x="274" y="121"/>
                  </a:cubicBezTo>
                  <a:cubicBezTo>
                    <a:pt x="274" y="122"/>
                    <a:pt x="274" y="122"/>
                    <a:pt x="274" y="122"/>
                  </a:cubicBezTo>
                  <a:cubicBezTo>
                    <a:pt x="274" y="123"/>
                    <a:pt x="274" y="123"/>
                    <a:pt x="274" y="123"/>
                  </a:cubicBezTo>
                  <a:cubicBezTo>
                    <a:pt x="275" y="123"/>
                    <a:pt x="275" y="123"/>
                    <a:pt x="275" y="123"/>
                  </a:cubicBezTo>
                  <a:cubicBezTo>
                    <a:pt x="275" y="122"/>
                    <a:pt x="275" y="122"/>
                    <a:pt x="275" y="122"/>
                  </a:cubicBezTo>
                  <a:cubicBezTo>
                    <a:pt x="274" y="121"/>
                    <a:pt x="274" y="121"/>
                    <a:pt x="274" y="121"/>
                  </a:cubicBezTo>
                  <a:cubicBezTo>
                    <a:pt x="275" y="121"/>
                    <a:pt x="275" y="121"/>
                    <a:pt x="275" y="121"/>
                  </a:cubicBezTo>
                  <a:cubicBezTo>
                    <a:pt x="275" y="120"/>
                    <a:pt x="275" y="120"/>
                    <a:pt x="275" y="120"/>
                  </a:cubicBezTo>
                  <a:cubicBezTo>
                    <a:pt x="276" y="121"/>
                    <a:pt x="276" y="121"/>
                    <a:pt x="276" y="121"/>
                  </a:cubicBezTo>
                  <a:cubicBezTo>
                    <a:pt x="276" y="121"/>
                    <a:pt x="276" y="121"/>
                    <a:pt x="276" y="121"/>
                  </a:cubicBezTo>
                  <a:cubicBezTo>
                    <a:pt x="276" y="122"/>
                    <a:pt x="276" y="122"/>
                    <a:pt x="276" y="122"/>
                  </a:cubicBezTo>
                  <a:cubicBezTo>
                    <a:pt x="276" y="121"/>
                    <a:pt x="276" y="121"/>
                    <a:pt x="276" y="121"/>
                  </a:cubicBezTo>
                  <a:cubicBezTo>
                    <a:pt x="277" y="121"/>
                    <a:pt x="277" y="121"/>
                    <a:pt x="277" y="121"/>
                  </a:cubicBezTo>
                  <a:cubicBezTo>
                    <a:pt x="278" y="121"/>
                    <a:pt x="278" y="121"/>
                    <a:pt x="278" y="121"/>
                  </a:cubicBezTo>
                  <a:cubicBezTo>
                    <a:pt x="278" y="122"/>
                    <a:pt x="278" y="122"/>
                    <a:pt x="278" y="122"/>
                  </a:cubicBezTo>
                  <a:cubicBezTo>
                    <a:pt x="278" y="123"/>
                    <a:pt x="278" y="123"/>
                    <a:pt x="278" y="123"/>
                  </a:cubicBezTo>
                  <a:cubicBezTo>
                    <a:pt x="277" y="124"/>
                    <a:pt x="277" y="124"/>
                    <a:pt x="277" y="124"/>
                  </a:cubicBezTo>
                  <a:cubicBezTo>
                    <a:pt x="276" y="125"/>
                    <a:pt x="276" y="125"/>
                    <a:pt x="276" y="125"/>
                  </a:cubicBezTo>
                  <a:cubicBezTo>
                    <a:pt x="276" y="125"/>
                    <a:pt x="276" y="125"/>
                    <a:pt x="276" y="125"/>
                  </a:cubicBezTo>
                  <a:cubicBezTo>
                    <a:pt x="276" y="125"/>
                    <a:pt x="276" y="125"/>
                    <a:pt x="276" y="125"/>
                  </a:cubicBezTo>
                  <a:cubicBezTo>
                    <a:pt x="277" y="126"/>
                    <a:pt x="277" y="126"/>
                    <a:pt x="277" y="126"/>
                  </a:cubicBezTo>
                  <a:cubicBezTo>
                    <a:pt x="278" y="125"/>
                    <a:pt x="278" y="125"/>
                    <a:pt x="278" y="125"/>
                  </a:cubicBezTo>
                  <a:cubicBezTo>
                    <a:pt x="277" y="125"/>
                    <a:pt x="277" y="125"/>
                    <a:pt x="277" y="125"/>
                  </a:cubicBezTo>
                  <a:cubicBezTo>
                    <a:pt x="278" y="124"/>
                    <a:pt x="278" y="124"/>
                    <a:pt x="278" y="124"/>
                  </a:cubicBezTo>
                  <a:cubicBezTo>
                    <a:pt x="278" y="123"/>
                    <a:pt x="278" y="123"/>
                    <a:pt x="278" y="123"/>
                  </a:cubicBezTo>
                  <a:cubicBezTo>
                    <a:pt x="279" y="124"/>
                    <a:pt x="279" y="124"/>
                    <a:pt x="279" y="124"/>
                  </a:cubicBezTo>
                  <a:cubicBezTo>
                    <a:pt x="279" y="125"/>
                    <a:pt x="279" y="125"/>
                    <a:pt x="279" y="125"/>
                  </a:cubicBezTo>
                  <a:cubicBezTo>
                    <a:pt x="279" y="124"/>
                    <a:pt x="279" y="124"/>
                    <a:pt x="279" y="124"/>
                  </a:cubicBezTo>
                  <a:cubicBezTo>
                    <a:pt x="279" y="123"/>
                    <a:pt x="279" y="123"/>
                    <a:pt x="279" y="123"/>
                  </a:cubicBezTo>
                  <a:cubicBezTo>
                    <a:pt x="279" y="123"/>
                    <a:pt x="279" y="123"/>
                    <a:pt x="279" y="123"/>
                  </a:cubicBezTo>
                  <a:cubicBezTo>
                    <a:pt x="279" y="121"/>
                    <a:pt x="279" y="121"/>
                    <a:pt x="279" y="121"/>
                  </a:cubicBezTo>
                  <a:cubicBezTo>
                    <a:pt x="279" y="121"/>
                    <a:pt x="279" y="121"/>
                    <a:pt x="279" y="121"/>
                  </a:cubicBezTo>
                  <a:cubicBezTo>
                    <a:pt x="280" y="121"/>
                    <a:pt x="280" y="121"/>
                    <a:pt x="280" y="121"/>
                  </a:cubicBezTo>
                  <a:cubicBezTo>
                    <a:pt x="280" y="122"/>
                    <a:pt x="280" y="122"/>
                    <a:pt x="280" y="122"/>
                  </a:cubicBezTo>
                  <a:cubicBezTo>
                    <a:pt x="279" y="123"/>
                    <a:pt x="279" y="123"/>
                    <a:pt x="279" y="123"/>
                  </a:cubicBezTo>
                  <a:cubicBezTo>
                    <a:pt x="280" y="123"/>
                    <a:pt x="280" y="123"/>
                    <a:pt x="280" y="123"/>
                  </a:cubicBezTo>
                  <a:cubicBezTo>
                    <a:pt x="281" y="122"/>
                    <a:pt x="281" y="122"/>
                    <a:pt x="281" y="122"/>
                  </a:cubicBezTo>
                  <a:cubicBezTo>
                    <a:pt x="282" y="124"/>
                    <a:pt x="282" y="124"/>
                    <a:pt x="282" y="124"/>
                  </a:cubicBezTo>
                  <a:cubicBezTo>
                    <a:pt x="282" y="124"/>
                    <a:pt x="282" y="124"/>
                    <a:pt x="282" y="124"/>
                  </a:cubicBezTo>
                  <a:cubicBezTo>
                    <a:pt x="283" y="124"/>
                    <a:pt x="283" y="124"/>
                    <a:pt x="283" y="124"/>
                  </a:cubicBezTo>
                  <a:cubicBezTo>
                    <a:pt x="284" y="125"/>
                    <a:pt x="284" y="125"/>
                    <a:pt x="284" y="125"/>
                  </a:cubicBezTo>
                  <a:cubicBezTo>
                    <a:pt x="284" y="125"/>
                    <a:pt x="284" y="125"/>
                    <a:pt x="284" y="125"/>
                  </a:cubicBezTo>
                  <a:cubicBezTo>
                    <a:pt x="284" y="124"/>
                    <a:pt x="284" y="124"/>
                    <a:pt x="284" y="124"/>
                  </a:cubicBezTo>
                  <a:cubicBezTo>
                    <a:pt x="283" y="124"/>
                    <a:pt x="283" y="124"/>
                    <a:pt x="283" y="124"/>
                  </a:cubicBezTo>
                  <a:cubicBezTo>
                    <a:pt x="283" y="123"/>
                    <a:pt x="283" y="123"/>
                    <a:pt x="283" y="123"/>
                  </a:cubicBezTo>
                  <a:cubicBezTo>
                    <a:pt x="281" y="122"/>
                    <a:pt x="281" y="122"/>
                    <a:pt x="281" y="122"/>
                  </a:cubicBezTo>
                  <a:cubicBezTo>
                    <a:pt x="281" y="122"/>
                    <a:pt x="281" y="122"/>
                    <a:pt x="281" y="122"/>
                  </a:cubicBezTo>
                  <a:cubicBezTo>
                    <a:pt x="280" y="121"/>
                    <a:pt x="280" y="121"/>
                    <a:pt x="280" y="121"/>
                  </a:cubicBezTo>
                  <a:cubicBezTo>
                    <a:pt x="281" y="120"/>
                    <a:pt x="281" y="120"/>
                    <a:pt x="281" y="120"/>
                  </a:cubicBezTo>
                  <a:cubicBezTo>
                    <a:pt x="282" y="120"/>
                    <a:pt x="282" y="120"/>
                    <a:pt x="282" y="120"/>
                  </a:cubicBezTo>
                  <a:cubicBezTo>
                    <a:pt x="283" y="119"/>
                    <a:pt x="283" y="119"/>
                    <a:pt x="283" y="119"/>
                  </a:cubicBezTo>
                  <a:cubicBezTo>
                    <a:pt x="284" y="119"/>
                    <a:pt x="284" y="119"/>
                    <a:pt x="284" y="119"/>
                  </a:cubicBezTo>
                  <a:cubicBezTo>
                    <a:pt x="285" y="119"/>
                    <a:pt x="285" y="119"/>
                    <a:pt x="285" y="119"/>
                  </a:cubicBezTo>
                  <a:cubicBezTo>
                    <a:pt x="286" y="120"/>
                    <a:pt x="286" y="120"/>
                    <a:pt x="286" y="120"/>
                  </a:cubicBezTo>
                  <a:cubicBezTo>
                    <a:pt x="286" y="120"/>
                    <a:pt x="286" y="120"/>
                    <a:pt x="286" y="120"/>
                  </a:cubicBezTo>
                  <a:cubicBezTo>
                    <a:pt x="287" y="120"/>
                    <a:pt x="287" y="120"/>
                    <a:pt x="287" y="120"/>
                  </a:cubicBezTo>
                  <a:cubicBezTo>
                    <a:pt x="287" y="121"/>
                    <a:pt x="287" y="121"/>
                    <a:pt x="287" y="121"/>
                  </a:cubicBezTo>
                  <a:cubicBezTo>
                    <a:pt x="288" y="121"/>
                    <a:pt x="288" y="121"/>
                    <a:pt x="288" y="121"/>
                  </a:cubicBezTo>
                  <a:cubicBezTo>
                    <a:pt x="289" y="121"/>
                    <a:pt x="289" y="121"/>
                    <a:pt x="289" y="121"/>
                  </a:cubicBezTo>
                  <a:cubicBezTo>
                    <a:pt x="289" y="122"/>
                    <a:pt x="289" y="122"/>
                    <a:pt x="289" y="122"/>
                  </a:cubicBezTo>
                  <a:cubicBezTo>
                    <a:pt x="289" y="122"/>
                    <a:pt x="289" y="122"/>
                    <a:pt x="289" y="122"/>
                  </a:cubicBezTo>
                  <a:cubicBezTo>
                    <a:pt x="289" y="122"/>
                    <a:pt x="289" y="122"/>
                    <a:pt x="289" y="122"/>
                  </a:cubicBezTo>
                  <a:cubicBezTo>
                    <a:pt x="290" y="122"/>
                    <a:pt x="290" y="122"/>
                    <a:pt x="290" y="122"/>
                  </a:cubicBezTo>
                  <a:cubicBezTo>
                    <a:pt x="290" y="122"/>
                    <a:pt x="290" y="122"/>
                    <a:pt x="290" y="122"/>
                  </a:cubicBezTo>
                  <a:cubicBezTo>
                    <a:pt x="291" y="123"/>
                    <a:pt x="291" y="123"/>
                    <a:pt x="291" y="123"/>
                  </a:cubicBezTo>
                  <a:cubicBezTo>
                    <a:pt x="291" y="123"/>
                    <a:pt x="291" y="123"/>
                    <a:pt x="291" y="123"/>
                  </a:cubicBezTo>
                  <a:cubicBezTo>
                    <a:pt x="291" y="124"/>
                    <a:pt x="291" y="124"/>
                    <a:pt x="291" y="124"/>
                  </a:cubicBezTo>
                  <a:cubicBezTo>
                    <a:pt x="292" y="124"/>
                    <a:pt x="292" y="124"/>
                    <a:pt x="292" y="124"/>
                  </a:cubicBezTo>
                  <a:cubicBezTo>
                    <a:pt x="292" y="125"/>
                    <a:pt x="292" y="125"/>
                    <a:pt x="292" y="125"/>
                  </a:cubicBezTo>
                  <a:cubicBezTo>
                    <a:pt x="291" y="126"/>
                    <a:pt x="291" y="126"/>
                    <a:pt x="291" y="126"/>
                  </a:cubicBezTo>
                  <a:cubicBezTo>
                    <a:pt x="290" y="126"/>
                    <a:pt x="290" y="126"/>
                    <a:pt x="290" y="126"/>
                  </a:cubicBezTo>
                  <a:cubicBezTo>
                    <a:pt x="289" y="125"/>
                    <a:pt x="289" y="125"/>
                    <a:pt x="289" y="125"/>
                  </a:cubicBezTo>
                  <a:cubicBezTo>
                    <a:pt x="288" y="126"/>
                    <a:pt x="288" y="126"/>
                    <a:pt x="288" y="126"/>
                  </a:cubicBezTo>
                  <a:cubicBezTo>
                    <a:pt x="287" y="127"/>
                    <a:pt x="287" y="127"/>
                    <a:pt x="287" y="127"/>
                  </a:cubicBezTo>
                  <a:cubicBezTo>
                    <a:pt x="288" y="126"/>
                    <a:pt x="288" y="126"/>
                    <a:pt x="288" y="126"/>
                  </a:cubicBezTo>
                  <a:cubicBezTo>
                    <a:pt x="290" y="126"/>
                    <a:pt x="290" y="126"/>
                    <a:pt x="290" y="126"/>
                  </a:cubicBezTo>
                  <a:cubicBezTo>
                    <a:pt x="290" y="126"/>
                    <a:pt x="290" y="126"/>
                    <a:pt x="290" y="126"/>
                  </a:cubicBezTo>
                  <a:cubicBezTo>
                    <a:pt x="289" y="127"/>
                    <a:pt x="289" y="127"/>
                    <a:pt x="289" y="127"/>
                  </a:cubicBezTo>
                  <a:cubicBezTo>
                    <a:pt x="289" y="127"/>
                    <a:pt x="289" y="127"/>
                    <a:pt x="289" y="127"/>
                  </a:cubicBezTo>
                  <a:cubicBezTo>
                    <a:pt x="288" y="129"/>
                    <a:pt x="288" y="129"/>
                    <a:pt x="288" y="129"/>
                  </a:cubicBezTo>
                  <a:cubicBezTo>
                    <a:pt x="287" y="129"/>
                    <a:pt x="287" y="129"/>
                    <a:pt x="287" y="129"/>
                  </a:cubicBezTo>
                  <a:cubicBezTo>
                    <a:pt x="286" y="129"/>
                    <a:pt x="286" y="129"/>
                    <a:pt x="286" y="129"/>
                  </a:cubicBezTo>
                  <a:cubicBezTo>
                    <a:pt x="286" y="130"/>
                    <a:pt x="286" y="130"/>
                    <a:pt x="286" y="130"/>
                  </a:cubicBezTo>
                  <a:cubicBezTo>
                    <a:pt x="287" y="130"/>
                    <a:pt x="287" y="130"/>
                    <a:pt x="287" y="130"/>
                  </a:cubicBezTo>
                  <a:cubicBezTo>
                    <a:pt x="288" y="128"/>
                    <a:pt x="288" y="128"/>
                    <a:pt x="288" y="128"/>
                  </a:cubicBezTo>
                  <a:cubicBezTo>
                    <a:pt x="289" y="127"/>
                    <a:pt x="289" y="127"/>
                    <a:pt x="289" y="127"/>
                  </a:cubicBezTo>
                  <a:cubicBezTo>
                    <a:pt x="290" y="127"/>
                    <a:pt x="290" y="127"/>
                    <a:pt x="290" y="127"/>
                  </a:cubicBezTo>
                  <a:cubicBezTo>
                    <a:pt x="291" y="126"/>
                    <a:pt x="291" y="126"/>
                    <a:pt x="291" y="126"/>
                  </a:cubicBezTo>
                  <a:cubicBezTo>
                    <a:pt x="292" y="127"/>
                    <a:pt x="292" y="127"/>
                    <a:pt x="292" y="127"/>
                  </a:cubicBezTo>
                  <a:cubicBezTo>
                    <a:pt x="292" y="127"/>
                    <a:pt x="292" y="127"/>
                    <a:pt x="292" y="127"/>
                  </a:cubicBezTo>
                  <a:cubicBezTo>
                    <a:pt x="293" y="127"/>
                    <a:pt x="293" y="127"/>
                    <a:pt x="293" y="127"/>
                  </a:cubicBezTo>
                  <a:cubicBezTo>
                    <a:pt x="293" y="128"/>
                    <a:pt x="293" y="128"/>
                    <a:pt x="293" y="128"/>
                  </a:cubicBezTo>
                  <a:cubicBezTo>
                    <a:pt x="293" y="128"/>
                    <a:pt x="293" y="128"/>
                    <a:pt x="293" y="128"/>
                  </a:cubicBezTo>
                  <a:cubicBezTo>
                    <a:pt x="293" y="129"/>
                    <a:pt x="293" y="129"/>
                    <a:pt x="293" y="129"/>
                  </a:cubicBezTo>
                  <a:cubicBezTo>
                    <a:pt x="292" y="129"/>
                    <a:pt x="292" y="129"/>
                    <a:pt x="292" y="129"/>
                  </a:cubicBezTo>
                  <a:cubicBezTo>
                    <a:pt x="291" y="130"/>
                    <a:pt x="291" y="130"/>
                    <a:pt x="291" y="130"/>
                  </a:cubicBezTo>
                  <a:cubicBezTo>
                    <a:pt x="290" y="130"/>
                    <a:pt x="290" y="130"/>
                    <a:pt x="290" y="130"/>
                  </a:cubicBezTo>
                  <a:cubicBezTo>
                    <a:pt x="290" y="130"/>
                    <a:pt x="290" y="130"/>
                    <a:pt x="290" y="130"/>
                  </a:cubicBezTo>
                  <a:cubicBezTo>
                    <a:pt x="289" y="130"/>
                    <a:pt x="289" y="130"/>
                    <a:pt x="289" y="130"/>
                  </a:cubicBezTo>
                  <a:cubicBezTo>
                    <a:pt x="289" y="130"/>
                    <a:pt x="289" y="130"/>
                    <a:pt x="289" y="130"/>
                  </a:cubicBezTo>
                  <a:cubicBezTo>
                    <a:pt x="290" y="130"/>
                    <a:pt x="290" y="130"/>
                    <a:pt x="290" y="130"/>
                  </a:cubicBezTo>
                  <a:cubicBezTo>
                    <a:pt x="290" y="131"/>
                    <a:pt x="290" y="131"/>
                    <a:pt x="290" y="131"/>
                  </a:cubicBezTo>
                  <a:cubicBezTo>
                    <a:pt x="288" y="131"/>
                    <a:pt x="288" y="131"/>
                    <a:pt x="288" y="131"/>
                  </a:cubicBezTo>
                  <a:cubicBezTo>
                    <a:pt x="289" y="131"/>
                    <a:pt x="289" y="131"/>
                    <a:pt x="289" y="131"/>
                  </a:cubicBezTo>
                  <a:cubicBezTo>
                    <a:pt x="289" y="131"/>
                    <a:pt x="289" y="131"/>
                    <a:pt x="289" y="131"/>
                  </a:cubicBezTo>
                  <a:cubicBezTo>
                    <a:pt x="290" y="131"/>
                    <a:pt x="290" y="131"/>
                    <a:pt x="290" y="131"/>
                  </a:cubicBezTo>
                  <a:cubicBezTo>
                    <a:pt x="291" y="130"/>
                    <a:pt x="291" y="130"/>
                    <a:pt x="291" y="130"/>
                  </a:cubicBezTo>
                  <a:cubicBezTo>
                    <a:pt x="291" y="131"/>
                    <a:pt x="291" y="131"/>
                    <a:pt x="291" y="131"/>
                  </a:cubicBezTo>
                  <a:cubicBezTo>
                    <a:pt x="291" y="131"/>
                    <a:pt x="291" y="131"/>
                    <a:pt x="291" y="131"/>
                  </a:cubicBezTo>
                  <a:cubicBezTo>
                    <a:pt x="290" y="131"/>
                    <a:pt x="290" y="131"/>
                    <a:pt x="290" y="131"/>
                  </a:cubicBezTo>
                  <a:cubicBezTo>
                    <a:pt x="289" y="132"/>
                    <a:pt x="289" y="132"/>
                    <a:pt x="289" y="132"/>
                  </a:cubicBezTo>
                  <a:cubicBezTo>
                    <a:pt x="289" y="132"/>
                    <a:pt x="289" y="132"/>
                    <a:pt x="289" y="132"/>
                  </a:cubicBezTo>
                  <a:cubicBezTo>
                    <a:pt x="290" y="132"/>
                    <a:pt x="290" y="132"/>
                    <a:pt x="290" y="132"/>
                  </a:cubicBezTo>
                  <a:cubicBezTo>
                    <a:pt x="289" y="133"/>
                    <a:pt x="289" y="133"/>
                    <a:pt x="289" y="133"/>
                  </a:cubicBezTo>
                  <a:cubicBezTo>
                    <a:pt x="288" y="134"/>
                    <a:pt x="288" y="134"/>
                    <a:pt x="288" y="134"/>
                  </a:cubicBezTo>
                  <a:cubicBezTo>
                    <a:pt x="288" y="134"/>
                    <a:pt x="288" y="134"/>
                    <a:pt x="288" y="134"/>
                  </a:cubicBezTo>
                  <a:cubicBezTo>
                    <a:pt x="288" y="134"/>
                    <a:pt x="288" y="134"/>
                    <a:pt x="288" y="134"/>
                  </a:cubicBezTo>
                  <a:cubicBezTo>
                    <a:pt x="289" y="133"/>
                    <a:pt x="289" y="133"/>
                    <a:pt x="289" y="133"/>
                  </a:cubicBezTo>
                  <a:cubicBezTo>
                    <a:pt x="290" y="132"/>
                    <a:pt x="290" y="132"/>
                    <a:pt x="290" y="132"/>
                  </a:cubicBezTo>
                  <a:cubicBezTo>
                    <a:pt x="290" y="132"/>
                    <a:pt x="290" y="132"/>
                    <a:pt x="290" y="132"/>
                  </a:cubicBezTo>
                  <a:cubicBezTo>
                    <a:pt x="292" y="131"/>
                    <a:pt x="292" y="131"/>
                    <a:pt x="292" y="131"/>
                  </a:cubicBezTo>
                  <a:cubicBezTo>
                    <a:pt x="292" y="131"/>
                    <a:pt x="292" y="131"/>
                    <a:pt x="292" y="131"/>
                  </a:cubicBezTo>
                  <a:cubicBezTo>
                    <a:pt x="292" y="131"/>
                    <a:pt x="292" y="131"/>
                    <a:pt x="292" y="131"/>
                  </a:cubicBezTo>
                  <a:cubicBezTo>
                    <a:pt x="293" y="131"/>
                    <a:pt x="293" y="131"/>
                    <a:pt x="293" y="131"/>
                  </a:cubicBezTo>
                  <a:cubicBezTo>
                    <a:pt x="293" y="131"/>
                    <a:pt x="293" y="131"/>
                    <a:pt x="293" y="131"/>
                  </a:cubicBezTo>
                  <a:cubicBezTo>
                    <a:pt x="294" y="130"/>
                    <a:pt x="294" y="130"/>
                    <a:pt x="294" y="130"/>
                  </a:cubicBezTo>
                  <a:cubicBezTo>
                    <a:pt x="295" y="130"/>
                    <a:pt x="295" y="130"/>
                    <a:pt x="295" y="130"/>
                  </a:cubicBezTo>
                  <a:cubicBezTo>
                    <a:pt x="295" y="130"/>
                    <a:pt x="295" y="130"/>
                    <a:pt x="295" y="130"/>
                  </a:cubicBezTo>
                  <a:cubicBezTo>
                    <a:pt x="293" y="132"/>
                    <a:pt x="293" y="132"/>
                    <a:pt x="293" y="132"/>
                  </a:cubicBezTo>
                  <a:cubicBezTo>
                    <a:pt x="292" y="132"/>
                    <a:pt x="292" y="132"/>
                    <a:pt x="292" y="132"/>
                  </a:cubicBezTo>
                  <a:cubicBezTo>
                    <a:pt x="291" y="133"/>
                    <a:pt x="291" y="133"/>
                    <a:pt x="291" y="133"/>
                  </a:cubicBezTo>
                  <a:cubicBezTo>
                    <a:pt x="291" y="133"/>
                    <a:pt x="291" y="133"/>
                    <a:pt x="291" y="133"/>
                  </a:cubicBezTo>
                  <a:cubicBezTo>
                    <a:pt x="291" y="133"/>
                    <a:pt x="291" y="133"/>
                    <a:pt x="291" y="133"/>
                  </a:cubicBezTo>
                  <a:cubicBezTo>
                    <a:pt x="291" y="134"/>
                    <a:pt x="291" y="134"/>
                    <a:pt x="291" y="134"/>
                  </a:cubicBezTo>
                  <a:cubicBezTo>
                    <a:pt x="291" y="134"/>
                    <a:pt x="291" y="134"/>
                    <a:pt x="291" y="134"/>
                  </a:cubicBezTo>
                  <a:cubicBezTo>
                    <a:pt x="291" y="135"/>
                    <a:pt x="291" y="135"/>
                    <a:pt x="291" y="135"/>
                  </a:cubicBezTo>
                  <a:cubicBezTo>
                    <a:pt x="292" y="134"/>
                    <a:pt x="292" y="134"/>
                    <a:pt x="292" y="134"/>
                  </a:cubicBezTo>
                  <a:cubicBezTo>
                    <a:pt x="292" y="133"/>
                    <a:pt x="292" y="133"/>
                    <a:pt x="292" y="133"/>
                  </a:cubicBezTo>
                  <a:cubicBezTo>
                    <a:pt x="293" y="132"/>
                    <a:pt x="293" y="132"/>
                    <a:pt x="293" y="132"/>
                  </a:cubicBezTo>
                  <a:cubicBezTo>
                    <a:pt x="294" y="132"/>
                    <a:pt x="294" y="132"/>
                    <a:pt x="294" y="132"/>
                  </a:cubicBezTo>
                  <a:cubicBezTo>
                    <a:pt x="294" y="132"/>
                    <a:pt x="294" y="132"/>
                    <a:pt x="294" y="132"/>
                  </a:cubicBezTo>
                  <a:cubicBezTo>
                    <a:pt x="294" y="133"/>
                    <a:pt x="294" y="133"/>
                    <a:pt x="294" y="133"/>
                  </a:cubicBezTo>
                  <a:cubicBezTo>
                    <a:pt x="294" y="133"/>
                    <a:pt x="294" y="133"/>
                    <a:pt x="294" y="133"/>
                  </a:cubicBezTo>
                  <a:cubicBezTo>
                    <a:pt x="292" y="134"/>
                    <a:pt x="292" y="134"/>
                    <a:pt x="292" y="134"/>
                  </a:cubicBezTo>
                  <a:cubicBezTo>
                    <a:pt x="292" y="135"/>
                    <a:pt x="292" y="135"/>
                    <a:pt x="292" y="135"/>
                  </a:cubicBezTo>
                  <a:cubicBezTo>
                    <a:pt x="292" y="136"/>
                    <a:pt x="292" y="136"/>
                    <a:pt x="292" y="136"/>
                  </a:cubicBezTo>
                  <a:cubicBezTo>
                    <a:pt x="291" y="136"/>
                    <a:pt x="291" y="136"/>
                    <a:pt x="291" y="136"/>
                  </a:cubicBezTo>
                  <a:cubicBezTo>
                    <a:pt x="291" y="136"/>
                    <a:pt x="291" y="136"/>
                    <a:pt x="291" y="136"/>
                  </a:cubicBezTo>
                  <a:cubicBezTo>
                    <a:pt x="292" y="136"/>
                    <a:pt x="292" y="136"/>
                    <a:pt x="292" y="136"/>
                  </a:cubicBezTo>
                  <a:cubicBezTo>
                    <a:pt x="292" y="136"/>
                    <a:pt x="292" y="136"/>
                    <a:pt x="292" y="136"/>
                  </a:cubicBezTo>
                  <a:cubicBezTo>
                    <a:pt x="293" y="134"/>
                    <a:pt x="293" y="134"/>
                    <a:pt x="293" y="134"/>
                  </a:cubicBezTo>
                  <a:cubicBezTo>
                    <a:pt x="294" y="134"/>
                    <a:pt x="294" y="134"/>
                    <a:pt x="294" y="134"/>
                  </a:cubicBezTo>
                  <a:cubicBezTo>
                    <a:pt x="295" y="134"/>
                    <a:pt x="295" y="134"/>
                    <a:pt x="295" y="134"/>
                  </a:cubicBezTo>
                  <a:cubicBezTo>
                    <a:pt x="295" y="135"/>
                    <a:pt x="295" y="135"/>
                    <a:pt x="295" y="135"/>
                  </a:cubicBezTo>
                  <a:cubicBezTo>
                    <a:pt x="295" y="135"/>
                    <a:pt x="295" y="135"/>
                    <a:pt x="295" y="135"/>
                  </a:cubicBezTo>
                  <a:cubicBezTo>
                    <a:pt x="294" y="135"/>
                    <a:pt x="294" y="135"/>
                    <a:pt x="294" y="135"/>
                  </a:cubicBezTo>
                  <a:cubicBezTo>
                    <a:pt x="293" y="136"/>
                    <a:pt x="293" y="136"/>
                    <a:pt x="293" y="136"/>
                  </a:cubicBezTo>
                  <a:cubicBezTo>
                    <a:pt x="293" y="137"/>
                    <a:pt x="293" y="137"/>
                    <a:pt x="293" y="137"/>
                  </a:cubicBezTo>
                  <a:cubicBezTo>
                    <a:pt x="293" y="137"/>
                    <a:pt x="293" y="137"/>
                    <a:pt x="293" y="137"/>
                  </a:cubicBezTo>
                  <a:cubicBezTo>
                    <a:pt x="294" y="137"/>
                    <a:pt x="294" y="137"/>
                    <a:pt x="294" y="137"/>
                  </a:cubicBezTo>
                  <a:cubicBezTo>
                    <a:pt x="294" y="136"/>
                    <a:pt x="294" y="136"/>
                    <a:pt x="294" y="136"/>
                  </a:cubicBezTo>
                  <a:cubicBezTo>
                    <a:pt x="295" y="135"/>
                    <a:pt x="295" y="135"/>
                    <a:pt x="295" y="135"/>
                  </a:cubicBezTo>
                  <a:cubicBezTo>
                    <a:pt x="295" y="135"/>
                    <a:pt x="295" y="135"/>
                    <a:pt x="295" y="135"/>
                  </a:cubicBezTo>
                  <a:cubicBezTo>
                    <a:pt x="295" y="134"/>
                    <a:pt x="295" y="134"/>
                    <a:pt x="295" y="134"/>
                  </a:cubicBezTo>
                  <a:cubicBezTo>
                    <a:pt x="296" y="134"/>
                    <a:pt x="296" y="134"/>
                    <a:pt x="296" y="134"/>
                  </a:cubicBezTo>
                  <a:cubicBezTo>
                    <a:pt x="296" y="133"/>
                    <a:pt x="296" y="133"/>
                    <a:pt x="296" y="133"/>
                  </a:cubicBezTo>
                  <a:cubicBezTo>
                    <a:pt x="297" y="133"/>
                    <a:pt x="297" y="133"/>
                    <a:pt x="297" y="133"/>
                  </a:cubicBezTo>
                  <a:cubicBezTo>
                    <a:pt x="297" y="132"/>
                    <a:pt x="297" y="132"/>
                    <a:pt x="297" y="132"/>
                  </a:cubicBezTo>
                  <a:cubicBezTo>
                    <a:pt x="297" y="132"/>
                    <a:pt x="297" y="132"/>
                    <a:pt x="297" y="132"/>
                  </a:cubicBezTo>
                  <a:cubicBezTo>
                    <a:pt x="298" y="132"/>
                    <a:pt x="298" y="132"/>
                    <a:pt x="298" y="132"/>
                  </a:cubicBezTo>
                  <a:cubicBezTo>
                    <a:pt x="298" y="131"/>
                    <a:pt x="298" y="131"/>
                    <a:pt x="298" y="131"/>
                  </a:cubicBezTo>
                  <a:cubicBezTo>
                    <a:pt x="298" y="131"/>
                    <a:pt x="298" y="131"/>
                    <a:pt x="298" y="131"/>
                  </a:cubicBezTo>
                  <a:cubicBezTo>
                    <a:pt x="299" y="132"/>
                    <a:pt x="299" y="132"/>
                    <a:pt x="299" y="132"/>
                  </a:cubicBezTo>
                  <a:cubicBezTo>
                    <a:pt x="299" y="133"/>
                    <a:pt x="299" y="133"/>
                    <a:pt x="299" y="133"/>
                  </a:cubicBezTo>
                  <a:cubicBezTo>
                    <a:pt x="300" y="133"/>
                    <a:pt x="300" y="133"/>
                    <a:pt x="300" y="133"/>
                  </a:cubicBezTo>
                  <a:cubicBezTo>
                    <a:pt x="300" y="134"/>
                    <a:pt x="300" y="134"/>
                    <a:pt x="300" y="134"/>
                  </a:cubicBezTo>
                  <a:cubicBezTo>
                    <a:pt x="300" y="135"/>
                    <a:pt x="300" y="135"/>
                    <a:pt x="300" y="135"/>
                  </a:cubicBezTo>
                  <a:cubicBezTo>
                    <a:pt x="301" y="136"/>
                    <a:pt x="301" y="136"/>
                    <a:pt x="301" y="136"/>
                  </a:cubicBezTo>
                  <a:cubicBezTo>
                    <a:pt x="301" y="136"/>
                    <a:pt x="301" y="136"/>
                    <a:pt x="301" y="136"/>
                  </a:cubicBezTo>
                  <a:cubicBezTo>
                    <a:pt x="301" y="136"/>
                    <a:pt x="301" y="136"/>
                    <a:pt x="301" y="136"/>
                  </a:cubicBezTo>
                  <a:cubicBezTo>
                    <a:pt x="300" y="137"/>
                    <a:pt x="300" y="137"/>
                    <a:pt x="300" y="137"/>
                  </a:cubicBezTo>
                  <a:cubicBezTo>
                    <a:pt x="299" y="137"/>
                    <a:pt x="299" y="137"/>
                    <a:pt x="299" y="137"/>
                  </a:cubicBezTo>
                  <a:cubicBezTo>
                    <a:pt x="299" y="137"/>
                    <a:pt x="299" y="137"/>
                    <a:pt x="299" y="137"/>
                  </a:cubicBezTo>
                  <a:cubicBezTo>
                    <a:pt x="298" y="136"/>
                    <a:pt x="298" y="136"/>
                    <a:pt x="298" y="136"/>
                  </a:cubicBezTo>
                  <a:cubicBezTo>
                    <a:pt x="298" y="136"/>
                    <a:pt x="298" y="136"/>
                    <a:pt x="298" y="136"/>
                  </a:cubicBezTo>
                  <a:cubicBezTo>
                    <a:pt x="297" y="137"/>
                    <a:pt x="297" y="137"/>
                    <a:pt x="297" y="137"/>
                  </a:cubicBezTo>
                  <a:cubicBezTo>
                    <a:pt x="297" y="137"/>
                    <a:pt x="297" y="137"/>
                    <a:pt x="297" y="137"/>
                  </a:cubicBezTo>
                  <a:cubicBezTo>
                    <a:pt x="296" y="138"/>
                    <a:pt x="296" y="138"/>
                    <a:pt x="296" y="138"/>
                  </a:cubicBezTo>
                  <a:cubicBezTo>
                    <a:pt x="296" y="138"/>
                    <a:pt x="296" y="138"/>
                    <a:pt x="296" y="138"/>
                  </a:cubicBezTo>
                  <a:cubicBezTo>
                    <a:pt x="295" y="138"/>
                    <a:pt x="295" y="138"/>
                    <a:pt x="295" y="138"/>
                  </a:cubicBezTo>
                  <a:cubicBezTo>
                    <a:pt x="295" y="138"/>
                    <a:pt x="295" y="138"/>
                    <a:pt x="295" y="138"/>
                  </a:cubicBezTo>
                  <a:cubicBezTo>
                    <a:pt x="296" y="138"/>
                    <a:pt x="296" y="138"/>
                    <a:pt x="296" y="138"/>
                  </a:cubicBezTo>
                  <a:cubicBezTo>
                    <a:pt x="296" y="138"/>
                    <a:pt x="296" y="138"/>
                    <a:pt x="296" y="138"/>
                  </a:cubicBezTo>
                  <a:cubicBezTo>
                    <a:pt x="296" y="139"/>
                    <a:pt x="296" y="139"/>
                    <a:pt x="296" y="139"/>
                  </a:cubicBezTo>
                  <a:cubicBezTo>
                    <a:pt x="296" y="139"/>
                    <a:pt x="296" y="139"/>
                    <a:pt x="296" y="139"/>
                  </a:cubicBezTo>
                  <a:cubicBezTo>
                    <a:pt x="295" y="140"/>
                    <a:pt x="295" y="140"/>
                    <a:pt x="295" y="140"/>
                  </a:cubicBezTo>
                  <a:cubicBezTo>
                    <a:pt x="294" y="140"/>
                    <a:pt x="294" y="140"/>
                    <a:pt x="294" y="140"/>
                  </a:cubicBezTo>
                  <a:cubicBezTo>
                    <a:pt x="295" y="140"/>
                    <a:pt x="295" y="140"/>
                    <a:pt x="295" y="140"/>
                  </a:cubicBezTo>
                  <a:cubicBezTo>
                    <a:pt x="296" y="140"/>
                    <a:pt x="296" y="140"/>
                    <a:pt x="296" y="140"/>
                  </a:cubicBezTo>
                  <a:cubicBezTo>
                    <a:pt x="297" y="140"/>
                    <a:pt x="297" y="140"/>
                    <a:pt x="297" y="140"/>
                  </a:cubicBezTo>
                  <a:cubicBezTo>
                    <a:pt x="298" y="140"/>
                    <a:pt x="298" y="140"/>
                    <a:pt x="298" y="140"/>
                  </a:cubicBezTo>
                  <a:cubicBezTo>
                    <a:pt x="298" y="139"/>
                    <a:pt x="298" y="139"/>
                    <a:pt x="298" y="139"/>
                  </a:cubicBezTo>
                  <a:cubicBezTo>
                    <a:pt x="299" y="139"/>
                    <a:pt x="299" y="139"/>
                    <a:pt x="299" y="139"/>
                  </a:cubicBezTo>
                  <a:cubicBezTo>
                    <a:pt x="300" y="140"/>
                    <a:pt x="300" y="140"/>
                    <a:pt x="300" y="140"/>
                  </a:cubicBezTo>
                  <a:cubicBezTo>
                    <a:pt x="300" y="140"/>
                    <a:pt x="300" y="140"/>
                    <a:pt x="300" y="140"/>
                  </a:cubicBezTo>
                  <a:cubicBezTo>
                    <a:pt x="300" y="140"/>
                    <a:pt x="300" y="140"/>
                    <a:pt x="300" y="140"/>
                  </a:cubicBezTo>
                  <a:cubicBezTo>
                    <a:pt x="300" y="140"/>
                    <a:pt x="300" y="140"/>
                    <a:pt x="300" y="140"/>
                  </a:cubicBezTo>
                  <a:cubicBezTo>
                    <a:pt x="300" y="139"/>
                    <a:pt x="300" y="139"/>
                    <a:pt x="300" y="139"/>
                  </a:cubicBezTo>
                  <a:cubicBezTo>
                    <a:pt x="300" y="138"/>
                    <a:pt x="300" y="138"/>
                    <a:pt x="300" y="138"/>
                  </a:cubicBezTo>
                  <a:cubicBezTo>
                    <a:pt x="301" y="138"/>
                    <a:pt x="301" y="138"/>
                    <a:pt x="301" y="138"/>
                  </a:cubicBezTo>
                  <a:cubicBezTo>
                    <a:pt x="302" y="137"/>
                    <a:pt x="302" y="137"/>
                    <a:pt x="302" y="137"/>
                  </a:cubicBezTo>
                  <a:cubicBezTo>
                    <a:pt x="302" y="138"/>
                    <a:pt x="302" y="138"/>
                    <a:pt x="302" y="138"/>
                  </a:cubicBezTo>
                  <a:cubicBezTo>
                    <a:pt x="302" y="138"/>
                    <a:pt x="302" y="138"/>
                    <a:pt x="302" y="138"/>
                  </a:cubicBezTo>
                  <a:cubicBezTo>
                    <a:pt x="302" y="139"/>
                    <a:pt x="302" y="139"/>
                    <a:pt x="302" y="139"/>
                  </a:cubicBezTo>
                  <a:cubicBezTo>
                    <a:pt x="302" y="139"/>
                    <a:pt x="302" y="139"/>
                    <a:pt x="302" y="139"/>
                  </a:cubicBezTo>
                  <a:cubicBezTo>
                    <a:pt x="301" y="140"/>
                    <a:pt x="301" y="140"/>
                    <a:pt x="301" y="140"/>
                  </a:cubicBezTo>
                  <a:cubicBezTo>
                    <a:pt x="300" y="141"/>
                    <a:pt x="300" y="141"/>
                    <a:pt x="300" y="141"/>
                  </a:cubicBezTo>
                  <a:cubicBezTo>
                    <a:pt x="300" y="141"/>
                    <a:pt x="300" y="141"/>
                    <a:pt x="300" y="141"/>
                  </a:cubicBezTo>
                  <a:cubicBezTo>
                    <a:pt x="299" y="141"/>
                    <a:pt x="299" y="141"/>
                    <a:pt x="299" y="141"/>
                  </a:cubicBezTo>
                  <a:cubicBezTo>
                    <a:pt x="299" y="141"/>
                    <a:pt x="299" y="141"/>
                    <a:pt x="299" y="141"/>
                  </a:cubicBezTo>
                  <a:cubicBezTo>
                    <a:pt x="298" y="141"/>
                    <a:pt x="298" y="141"/>
                    <a:pt x="298" y="141"/>
                  </a:cubicBezTo>
                  <a:cubicBezTo>
                    <a:pt x="298" y="141"/>
                    <a:pt x="298" y="141"/>
                    <a:pt x="298" y="141"/>
                  </a:cubicBezTo>
                  <a:cubicBezTo>
                    <a:pt x="297" y="142"/>
                    <a:pt x="297" y="142"/>
                    <a:pt x="297" y="142"/>
                  </a:cubicBezTo>
                  <a:cubicBezTo>
                    <a:pt x="297" y="142"/>
                    <a:pt x="297" y="142"/>
                    <a:pt x="297" y="142"/>
                  </a:cubicBezTo>
                  <a:cubicBezTo>
                    <a:pt x="296" y="143"/>
                    <a:pt x="296" y="143"/>
                    <a:pt x="296" y="143"/>
                  </a:cubicBezTo>
                  <a:cubicBezTo>
                    <a:pt x="296" y="144"/>
                    <a:pt x="296" y="144"/>
                    <a:pt x="296" y="144"/>
                  </a:cubicBezTo>
                  <a:cubicBezTo>
                    <a:pt x="296" y="144"/>
                    <a:pt x="296" y="144"/>
                    <a:pt x="296" y="144"/>
                  </a:cubicBezTo>
                  <a:cubicBezTo>
                    <a:pt x="296" y="144"/>
                    <a:pt x="296" y="144"/>
                    <a:pt x="296" y="144"/>
                  </a:cubicBezTo>
                  <a:cubicBezTo>
                    <a:pt x="297" y="143"/>
                    <a:pt x="297" y="143"/>
                    <a:pt x="297" y="143"/>
                  </a:cubicBezTo>
                  <a:cubicBezTo>
                    <a:pt x="298" y="142"/>
                    <a:pt x="298" y="142"/>
                    <a:pt x="298" y="142"/>
                  </a:cubicBezTo>
                  <a:cubicBezTo>
                    <a:pt x="298" y="142"/>
                    <a:pt x="298" y="142"/>
                    <a:pt x="298" y="142"/>
                  </a:cubicBezTo>
                  <a:cubicBezTo>
                    <a:pt x="299" y="142"/>
                    <a:pt x="299" y="142"/>
                    <a:pt x="299" y="142"/>
                  </a:cubicBezTo>
                  <a:cubicBezTo>
                    <a:pt x="299" y="142"/>
                    <a:pt x="299" y="142"/>
                    <a:pt x="299" y="142"/>
                  </a:cubicBezTo>
                  <a:cubicBezTo>
                    <a:pt x="299" y="142"/>
                    <a:pt x="299" y="142"/>
                    <a:pt x="299" y="142"/>
                  </a:cubicBezTo>
                  <a:cubicBezTo>
                    <a:pt x="299" y="143"/>
                    <a:pt x="299" y="143"/>
                    <a:pt x="299" y="143"/>
                  </a:cubicBezTo>
                  <a:cubicBezTo>
                    <a:pt x="298" y="144"/>
                    <a:pt x="298" y="144"/>
                    <a:pt x="298" y="144"/>
                  </a:cubicBezTo>
                  <a:cubicBezTo>
                    <a:pt x="297" y="145"/>
                    <a:pt x="297" y="145"/>
                    <a:pt x="297" y="145"/>
                  </a:cubicBezTo>
                  <a:cubicBezTo>
                    <a:pt x="296" y="145"/>
                    <a:pt x="296" y="145"/>
                    <a:pt x="296" y="145"/>
                  </a:cubicBezTo>
                  <a:cubicBezTo>
                    <a:pt x="296" y="145"/>
                    <a:pt x="296" y="145"/>
                    <a:pt x="296" y="145"/>
                  </a:cubicBezTo>
                  <a:cubicBezTo>
                    <a:pt x="298" y="145"/>
                    <a:pt x="298" y="145"/>
                    <a:pt x="298" y="145"/>
                  </a:cubicBezTo>
                  <a:cubicBezTo>
                    <a:pt x="299" y="143"/>
                    <a:pt x="299" y="143"/>
                    <a:pt x="299" y="143"/>
                  </a:cubicBezTo>
                  <a:cubicBezTo>
                    <a:pt x="300" y="142"/>
                    <a:pt x="300" y="142"/>
                    <a:pt x="300" y="142"/>
                  </a:cubicBezTo>
                  <a:cubicBezTo>
                    <a:pt x="300" y="141"/>
                    <a:pt x="300" y="141"/>
                    <a:pt x="300" y="141"/>
                  </a:cubicBezTo>
                  <a:cubicBezTo>
                    <a:pt x="300" y="141"/>
                    <a:pt x="300" y="141"/>
                    <a:pt x="300" y="141"/>
                  </a:cubicBezTo>
                  <a:cubicBezTo>
                    <a:pt x="301" y="141"/>
                    <a:pt x="301" y="141"/>
                    <a:pt x="301" y="141"/>
                  </a:cubicBezTo>
                  <a:cubicBezTo>
                    <a:pt x="302" y="140"/>
                    <a:pt x="302" y="140"/>
                    <a:pt x="302" y="140"/>
                  </a:cubicBezTo>
                  <a:cubicBezTo>
                    <a:pt x="303" y="140"/>
                    <a:pt x="303" y="140"/>
                    <a:pt x="303" y="140"/>
                  </a:cubicBezTo>
                  <a:cubicBezTo>
                    <a:pt x="304" y="140"/>
                    <a:pt x="304" y="140"/>
                    <a:pt x="304" y="140"/>
                  </a:cubicBezTo>
                  <a:cubicBezTo>
                    <a:pt x="304" y="140"/>
                    <a:pt x="304" y="140"/>
                    <a:pt x="304" y="140"/>
                  </a:cubicBezTo>
                  <a:cubicBezTo>
                    <a:pt x="304" y="140"/>
                    <a:pt x="304" y="140"/>
                    <a:pt x="304" y="140"/>
                  </a:cubicBezTo>
                  <a:cubicBezTo>
                    <a:pt x="303" y="141"/>
                    <a:pt x="303" y="141"/>
                    <a:pt x="303" y="141"/>
                  </a:cubicBezTo>
                  <a:cubicBezTo>
                    <a:pt x="302" y="141"/>
                    <a:pt x="302" y="141"/>
                    <a:pt x="302" y="141"/>
                  </a:cubicBezTo>
                  <a:cubicBezTo>
                    <a:pt x="301" y="142"/>
                    <a:pt x="301" y="142"/>
                    <a:pt x="301" y="142"/>
                  </a:cubicBezTo>
                  <a:cubicBezTo>
                    <a:pt x="301" y="142"/>
                    <a:pt x="301" y="142"/>
                    <a:pt x="301" y="142"/>
                  </a:cubicBezTo>
                  <a:cubicBezTo>
                    <a:pt x="301" y="142"/>
                    <a:pt x="301" y="142"/>
                    <a:pt x="301" y="142"/>
                  </a:cubicBezTo>
                  <a:cubicBezTo>
                    <a:pt x="302" y="142"/>
                    <a:pt x="302" y="142"/>
                    <a:pt x="302" y="142"/>
                  </a:cubicBezTo>
                  <a:cubicBezTo>
                    <a:pt x="303" y="142"/>
                    <a:pt x="303" y="142"/>
                    <a:pt x="303" y="142"/>
                  </a:cubicBezTo>
                  <a:cubicBezTo>
                    <a:pt x="304" y="141"/>
                    <a:pt x="304" y="141"/>
                    <a:pt x="304" y="141"/>
                  </a:cubicBezTo>
                  <a:cubicBezTo>
                    <a:pt x="304" y="141"/>
                    <a:pt x="304" y="141"/>
                    <a:pt x="304" y="141"/>
                  </a:cubicBezTo>
                  <a:cubicBezTo>
                    <a:pt x="305" y="141"/>
                    <a:pt x="305" y="141"/>
                    <a:pt x="305" y="141"/>
                  </a:cubicBezTo>
                  <a:cubicBezTo>
                    <a:pt x="305" y="140"/>
                    <a:pt x="305" y="140"/>
                    <a:pt x="305" y="140"/>
                  </a:cubicBezTo>
                  <a:cubicBezTo>
                    <a:pt x="306" y="140"/>
                    <a:pt x="306" y="140"/>
                    <a:pt x="306" y="140"/>
                  </a:cubicBezTo>
                  <a:cubicBezTo>
                    <a:pt x="306" y="141"/>
                    <a:pt x="306" y="141"/>
                    <a:pt x="306" y="141"/>
                  </a:cubicBezTo>
                  <a:cubicBezTo>
                    <a:pt x="307" y="142"/>
                    <a:pt x="307" y="142"/>
                    <a:pt x="307" y="142"/>
                  </a:cubicBezTo>
                  <a:cubicBezTo>
                    <a:pt x="308" y="143"/>
                    <a:pt x="308" y="143"/>
                    <a:pt x="308" y="143"/>
                  </a:cubicBezTo>
                  <a:cubicBezTo>
                    <a:pt x="308" y="143"/>
                    <a:pt x="308" y="143"/>
                    <a:pt x="308" y="143"/>
                  </a:cubicBezTo>
                  <a:cubicBezTo>
                    <a:pt x="309" y="144"/>
                    <a:pt x="309" y="144"/>
                    <a:pt x="309" y="144"/>
                  </a:cubicBezTo>
                  <a:cubicBezTo>
                    <a:pt x="308" y="144"/>
                    <a:pt x="308" y="144"/>
                    <a:pt x="308" y="144"/>
                  </a:cubicBezTo>
                  <a:cubicBezTo>
                    <a:pt x="308" y="145"/>
                    <a:pt x="308" y="145"/>
                    <a:pt x="308" y="145"/>
                  </a:cubicBezTo>
                  <a:cubicBezTo>
                    <a:pt x="307" y="145"/>
                    <a:pt x="307" y="145"/>
                    <a:pt x="307" y="145"/>
                  </a:cubicBezTo>
                  <a:cubicBezTo>
                    <a:pt x="307" y="144"/>
                    <a:pt x="307" y="144"/>
                    <a:pt x="307" y="144"/>
                  </a:cubicBezTo>
                  <a:cubicBezTo>
                    <a:pt x="307" y="144"/>
                    <a:pt x="307" y="144"/>
                    <a:pt x="307" y="144"/>
                  </a:cubicBezTo>
                  <a:cubicBezTo>
                    <a:pt x="307" y="144"/>
                    <a:pt x="307" y="144"/>
                    <a:pt x="307" y="144"/>
                  </a:cubicBezTo>
                  <a:cubicBezTo>
                    <a:pt x="306" y="145"/>
                    <a:pt x="306" y="145"/>
                    <a:pt x="306" y="145"/>
                  </a:cubicBezTo>
                  <a:cubicBezTo>
                    <a:pt x="306" y="145"/>
                    <a:pt x="306" y="145"/>
                    <a:pt x="306" y="145"/>
                  </a:cubicBezTo>
                  <a:cubicBezTo>
                    <a:pt x="304" y="145"/>
                    <a:pt x="304" y="145"/>
                    <a:pt x="304" y="145"/>
                  </a:cubicBezTo>
                  <a:cubicBezTo>
                    <a:pt x="304" y="146"/>
                    <a:pt x="304" y="146"/>
                    <a:pt x="304" y="146"/>
                  </a:cubicBezTo>
                  <a:cubicBezTo>
                    <a:pt x="303" y="146"/>
                    <a:pt x="303" y="146"/>
                    <a:pt x="303" y="146"/>
                  </a:cubicBezTo>
                  <a:cubicBezTo>
                    <a:pt x="302" y="146"/>
                    <a:pt x="302" y="146"/>
                    <a:pt x="302" y="146"/>
                  </a:cubicBezTo>
                  <a:cubicBezTo>
                    <a:pt x="301" y="146"/>
                    <a:pt x="301" y="146"/>
                    <a:pt x="301" y="146"/>
                  </a:cubicBezTo>
                  <a:cubicBezTo>
                    <a:pt x="300" y="147"/>
                    <a:pt x="300" y="147"/>
                    <a:pt x="300" y="147"/>
                  </a:cubicBezTo>
                  <a:cubicBezTo>
                    <a:pt x="300" y="147"/>
                    <a:pt x="300" y="147"/>
                    <a:pt x="300" y="147"/>
                  </a:cubicBezTo>
                  <a:cubicBezTo>
                    <a:pt x="301" y="147"/>
                    <a:pt x="301" y="147"/>
                    <a:pt x="301" y="147"/>
                  </a:cubicBezTo>
                  <a:cubicBezTo>
                    <a:pt x="301" y="148"/>
                    <a:pt x="301" y="148"/>
                    <a:pt x="301" y="148"/>
                  </a:cubicBezTo>
                  <a:cubicBezTo>
                    <a:pt x="299" y="148"/>
                    <a:pt x="299" y="148"/>
                    <a:pt x="299" y="148"/>
                  </a:cubicBezTo>
                  <a:cubicBezTo>
                    <a:pt x="299" y="148"/>
                    <a:pt x="299" y="148"/>
                    <a:pt x="299" y="148"/>
                  </a:cubicBezTo>
                  <a:cubicBezTo>
                    <a:pt x="301" y="148"/>
                    <a:pt x="301" y="148"/>
                    <a:pt x="301" y="148"/>
                  </a:cubicBezTo>
                  <a:cubicBezTo>
                    <a:pt x="301" y="147"/>
                    <a:pt x="301" y="147"/>
                    <a:pt x="301" y="147"/>
                  </a:cubicBezTo>
                  <a:cubicBezTo>
                    <a:pt x="303" y="146"/>
                    <a:pt x="303" y="146"/>
                    <a:pt x="303" y="146"/>
                  </a:cubicBezTo>
                  <a:cubicBezTo>
                    <a:pt x="304" y="146"/>
                    <a:pt x="304" y="146"/>
                    <a:pt x="304" y="146"/>
                  </a:cubicBezTo>
                  <a:cubicBezTo>
                    <a:pt x="304" y="146"/>
                    <a:pt x="304" y="146"/>
                    <a:pt x="304" y="146"/>
                  </a:cubicBezTo>
                  <a:cubicBezTo>
                    <a:pt x="305" y="146"/>
                    <a:pt x="305" y="146"/>
                    <a:pt x="305" y="146"/>
                  </a:cubicBezTo>
                  <a:cubicBezTo>
                    <a:pt x="306" y="146"/>
                    <a:pt x="306" y="146"/>
                    <a:pt x="306" y="146"/>
                  </a:cubicBezTo>
                  <a:cubicBezTo>
                    <a:pt x="306" y="146"/>
                    <a:pt x="306" y="146"/>
                    <a:pt x="306" y="146"/>
                  </a:cubicBezTo>
                  <a:cubicBezTo>
                    <a:pt x="305" y="147"/>
                    <a:pt x="305" y="147"/>
                    <a:pt x="305" y="147"/>
                  </a:cubicBezTo>
                  <a:cubicBezTo>
                    <a:pt x="305" y="148"/>
                    <a:pt x="305" y="148"/>
                    <a:pt x="305" y="148"/>
                  </a:cubicBezTo>
                  <a:cubicBezTo>
                    <a:pt x="304" y="148"/>
                    <a:pt x="304" y="148"/>
                    <a:pt x="304" y="148"/>
                  </a:cubicBezTo>
                  <a:cubicBezTo>
                    <a:pt x="304" y="148"/>
                    <a:pt x="304" y="148"/>
                    <a:pt x="304" y="148"/>
                  </a:cubicBezTo>
                  <a:cubicBezTo>
                    <a:pt x="303" y="148"/>
                    <a:pt x="303" y="148"/>
                    <a:pt x="303" y="148"/>
                  </a:cubicBezTo>
                  <a:cubicBezTo>
                    <a:pt x="302" y="149"/>
                    <a:pt x="302" y="149"/>
                    <a:pt x="302" y="149"/>
                  </a:cubicBezTo>
                  <a:cubicBezTo>
                    <a:pt x="302" y="149"/>
                    <a:pt x="302" y="149"/>
                    <a:pt x="302" y="149"/>
                  </a:cubicBezTo>
                  <a:cubicBezTo>
                    <a:pt x="301" y="149"/>
                    <a:pt x="301" y="149"/>
                    <a:pt x="301" y="149"/>
                  </a:cubicBezTo>
                  <a:cubicBezTo>
                    <a:pt x="301" y="149"/>
                    <a:pt x="301" y="149"/>
                    <a:pt x="301" y="149"/>
                  </a:cubicBezTo>
                  <a:cubicBezTo>
                    <a:pt x="300" y="150"/>
                    <a:pt x="300" y="150"/>
                    <a:pt x="300" y="150"/>
                  </a:cubicBezTo>
                  <a:cubicBezTo>
                    <a:pt x="300" y="150"/>
                    <a:pt x="300" y="150"/>
                    <a:pt x="300" y="150"/>
                  </a:cubicBezTo>
                  <a:cubicBezTo>
                    <a:pt x="301" y="149"/>
                    <a:pt x="301" y="149"/>
                    <a:pt x="301" y="149"/>
                  </a:cubicBezTo>
                  <a:cubicBezTo>
                    <a:pt x="302" y="150"/>
                    <a:pt x="302" y="150"/>
                    <a:pt x="302" y="150"/>
                  </a:cubicBezTo>
                  <a:cubicBezTo>
                    <a:pt x="302" y="150"/>
                    <a:pt x="302" y="150"/>
                    <a:pt x="302" y="150"/>
                  </a:cubicBezTo>
                  <a:cubicBezTo>
                    <a:pt x="303" y="149"/>
                    <a:pt x="303" y="149"/>
                    <a:pt x="303" y="149"/>
                  </a:cubicBezTo>
                  <a:cubicBezTo>
                    <a:pt x="304" y="148"/>
                    <a:pt x="304" y="148"/>
                    <a:pt x="304" y="148"/>
                  </a:cubicBezTo>
                  <a:cubicBezTo>
                    <a:pt x="304" y="148"/>
                    <a:pt x="304" y="148"/>
                    <a:pt x="304" y="148"/>
                  </a:cubicBezTo>
                  <a:cubicBezTo>
                    <a:pt x="305" y="148"/>
                    <a:pt x="305" y="148"/>
                    <a:pt x="305" y="148"/>
                  </a:cubicBezTo>
                  <a:cubicBezTo>
                    <a:pt x="306" y="149"/>
                    <a:pt x="306" y="149"/>
                    <a:pt x="306"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7" y="147"/>
                    <a:pt x="307" y="147"/>
                    <a:pt x="307" y="147"/>
                  </a:cubicBezTo>
                  <a:cubicBezTo>
                    <a:pt x="308" y="146"/>
                    <a:pt x="308" y="146"/>
                    <a:pt x="308" y="146"/>
                  </a:cubicBezTo>
                  <a:cubicBezTo>
                    <a:pt x="308" y="146"/>
                    <a:pt x="308" y="146"/>
                    <a:pt x="308" y="146"/>
                  </a:cubicBezTo>
                  <a:cubicBezTo>
                    <a:pt x="308" y="145"/>
                    <a:pt x="308" y="145"/>
                    <a:pt x="308" y="145"/>
                  </a:cubicBezTo>
                  <a:cubicBezTo>
                    <a:pt x="308" y="146"/>
                    <a:pt x="308" y="146"/>
                    <a:pt x="308" y="146"/>
                  </a:cubicBezTo>
                  <a:cubicBezTo>
                    <a:pt x="309" y="146"/>
                    <a:pt x="309" y="146"/>
                    <a:pt x="309" y="146"/>
                  </a:cubicBezTo>
                  <a:cubicBezTo>
                    <a:pt x="309" y="146"/>
                    <a:pt x="309" y="146"/>
                    <a:pt x="309" y="146"/>
                  </a:cubicBezTo>
                  <a:cubicBezTo>
                    <a:pt x="310" y="148"/>
                    <a:pt x="310" y="148"/>
                    <a:pt x="310" y="148"/>
                  </a:cubicBezTo>
                  <a:cubicBezTo>
                    <a:pt x="310" y="149"/>
                    <a:pt x="310" y="149"/>
                    <a:pt x="310" y="149"/>
                  </a:cubicBezTo>
                  <a:cubicBezTo>
                    <a:pt x="310" y="150"/>
                    <a:pt x="310" y="150"/>
                    <a:pt x="310" y="150"/>
                  </a:cubicBezTo>
                  <a:cubicBezTo>
                    <a:pt x="310" y="150"/>
                    <a:pt x="310" y="150"/>
                    <a:pt x="310" y="150"/>
                  </a:cubicBezTo>
                  <a:cubicBezTo>
                    <a:pt x="310" y="151"/>
                    <a:pt x="310" y="151"/>
                    <a:pt x="310" y="151"/>
                  </a:cubicBezTo>
                  <a:cubicBezTo>
                    <a:pt x="309" y="151"/>
                    <a:pt x="309" y="151"/>
                    <a:pt x="309" y="151"/>
                  </a:cubicBezTo>
                  <a:cubicBezTo>
                    <a:pt x="308" y="150"/>
                    <a:pt x="308" y="150"/>
                    <a:pt x="308" y="150"/>
                  </a:cubicBezTo>
                  <a:cubicBezTo>
                    <a:pt x="307" y="150"/>
                    <a:pt x="307" y="150"/>
                    <a:pt x="307" y="150"/>
                  </a:cubicBezTo>
                  <a:cubicBezTo>
                    <a:pt x="307" y="150"/>
                    <a:pt x="307" y="150"/>
                    <a:pt x="307" y="150"/>
                  </a:cubicBezTo>
                  <a:cubicBezTo>
                    <a:pt x="306" y="151"/>
                    <a:pt x="306" y="151"/>
                    <a:pt x="306" y="151"/>
                  </a:cubicBezTo>
                  <a:cubicBezTo>
                    <a:pt x="305" y="151"/>
                    <a:pt x="305" y="151"/>
                    <a:pt x="305" y="151"/>
                  </a:cubicBezTo>
                  <a:cubicBezTo>
                    <a:pt x="305" y="151"/>
                    <a:pt x="305" y="151"/>
                    <a:pt x="305" y="151"/>
                  </a:cubicBezTo>
                  <a:cubicBezTo>
                    <a:pt x="304" y="151"/>
                    <a:pt x="304" y="151"/>
                    <a:pt x="304" y="151"/>
                  </a:cubicBezTo>
                  <a:cubicBezTo>
                    <a:pt x="304" y="151"/>
                    <a:pt x="304" y="151"/>
                    <a:pt x="304" y="151"/>
                  </a:cubicBezTo>
                  <a:cubicBezTo>
                    <a:pt x="303" y="151"/>
                    <a:pt x="303" y="151"/>
                    <a:pt x="303" y="151"/>
                  </a:cubicBezTo>
                  <a:cubicBezTo>
                    <a:pt x="303" y="152"/>
                    <a:pt x="303" y="152"/>
                    <a:pt x="303" y="152"/>
                  </a:cubicBezTo>
                  <a:cubicBezTo>
                    <a:pt x="305" y="151"/>
                    <a:pt x="305" y="151"/>
                    <a:pt x="305" y="151"/>
                  </a:cubicBezTo>
                  <a:cubicBezTo>
                    <a:pt x="305" y="152"/>
                    <a:pt x="305" y="152"/>
                    <a:pt x="305" y="152"/>
                  </a:cubicBezTo>
                  <a:cubicBezTo>
                    <a:pt x="307" y="153"/>
                    <a:pt x="307" y="153"/>
                    <a:pt x="307" y="153"/>
                  </a:cubicBezTo>
                  <a:cubicBezTo>
                    <a:pt x="307" y="153"/>
                    <a:pt x="307" y="153"/>
                    <a:pt x="307" y="153"/>
                  </a:cubicBezTo>
                  <a:cubicBezTo>
                    <a:pt x="308" y="153"/>
                    <a:pt x="308" y="153"/>
                    <a:pt x="308" y="153"/>
                  </a:cubicBezTo>
                  <a:cubicBezTo>
                    <a:pt x="308" y="153"/>
                    <a:pt x="308" y="153"/>
                    <a:pt x="308" y="153"/>
                  </a:cubicBezTo>
                  <a:cubicBezTo>
                    <a:pt x="309" y="153"/>
                    <a:pt x="309" y="153"/>
                    <a:pt x="309" y="153"/>
                  </a:cubicBezTo>
                  <a:cubicBezTo>
                    <a:pt x="309" y="153"/>
                    <a:pt x="309" y="153"/>
                    <a:pt x="309" y="153"/>
                  </a:cubicBezTo>
                  <a:cubicBezTo>
                    <a:pt x="310" y="154"/>
                    <a:pt x="310" y="154"/>
                    <a:pt x="310" y="154"/>
                  </a:cubicBezTo>
                  <a:cubicBezTo>
                    <a:pt x="310" y="154"/>
                    <a:pt x="310" y="154"/>
                    <a:pt x="310" y="154"/>
                  </a:cubicBezTo>
                  <a:cubicBezTo>
                    <a:pt x="311" y="155"/>
                    <a:pt x="311" y="155"/>
                    <a:pt x="311" y="155"/>
                  </a:cubicBezTo>
                  <a:cubicBezTo>
                    <a:pt x="311" y="156"/>
                    <a:pt x="311" y="156"/>
                    <a:pt x="311" y="156"/>
                  </a:cubicBezTo>
                  <a:cubicBezTo>
                    <a:pt x="310" y="156"/>
                    <a:pt x="310" y="156"/>
                    <a:pt x="310" y="156"/>
                  </a:cubicBezTo>
                  <a:cubicBezTo>
                    <a:pt x="310" y="156"/>
                    <a:pt x="310" y="156"/>
                    <a:pt x="310" y="156"/>
                  </a:cubicBezTo>
                  <a:cubicBezTo>
                    <a:pt x="309" y="155"/>
                    <a:pt x="309" y="155"/>
                    <a:pt x="309" y="155"/>
                  </a:cubicBezTo>
                  <a:cubicBezTo>
                    <a:pt x="309" y="155"/>
                    <a:pt x="309" y="155"/>
                    <a:pt x="309" y="155"/>
                  </a:cubicBezTo>
                  <a:cubicBezTo>
                    <a:pt x="309" y="156"/>
                    <a:pt x="309" y="156"/>
                    <a:pt x="309" y="156"/>
                  </a:cubicBezTo>
                  <a:cubicBezTo>
                    <a:pt x="308" y="156"/>
                    <a:pt x="308" y="156"/>
                    <a:pt x="308" y="156"/>
                  </a:cubicBezTo>
                  <a:cubicBezTo>
                    <a:pt x="308" y="155"/>
                    <a:pt x="308" y="155"/>
                    <a:pt x="308" y="155"/>
                  </a:cubicBezTo>
                  <a:cubicBezTo>
                    <a:pt x="308" y="155"/>
                    <a:pt x="308" y="155"/>
                    <a:pt x="308" y="155"/>
                  </a:cubicBezTo>
                  <a:cubicBezTo>
                    <a:pt x="307" y="155"/>
                    <a:pt x="307" y="155"/>
                    <a:pt x="307" y="155"/>
                  </a:cubicBezTo>
                  <a:cubicBezTo>
                    <a:pt x="306" y="154"/>
                    <a:pt x="306" y="154"/>
                    <a:pt x="306" y="154"/>
                  </a:cubicBezTo>
                  <a:cubicBezTo>
                    <a:pt x="306" y="154"/>
                    <a:pt x="306" y="154"/>
                    <a:pt x="306" y="154"/>
                  </a:cubicBezTo>
                  <a:cubicBezTo>
                    <a:pt x="305" y="154"/>
                    <a:pt x="305" y="154"/>
                    <a:pt x="305" y="154"/>
                  </a:cubicBezTo>
                  <a:cubicBezTo>
                    <a:pt x="304" y="154"/>
                    <a:pt x="304" y="154"/>
                    <a:pt x="304" y="154"/>
                  </a:cubicBezTo>
                  <a:cubicBezTo>
                    <a:pt x="304" y="154"/>
                    <a:pt x="304" y="154"/>
                    <a:pt x="304" y="154"/>
                  </a:cubicBezTo>
                  <a:cubicBezTo>
                    <a:pt x="304" y="154"/>
                    <a:pt x="304" y="154"/>
                    <a:pt x="304" y="154"/>
                  </a:cubicBezTo>
                  <a:cubicBezTo>
                    <a:pt x="305" y="154"/>
                    <a:pt x="305" y="154"/>
                    <a:pt x="305" y="154"/>
                  </a:cubicBezTo>
                  <a:cubicBezTo>
                    <a:pt x="305" y="155"/>
                    <a:pt x="305" y="155"/>
                    <a:pt x="305" y="155"/>
                  </a:cubicBezTo>
                  <a:cubicBezTo>
                    <a:pt x="305" y="155"/>
                    <a:pt x="305" y="155"/>
                    <a:pt x="305" y="155"/>
                  </a:cubicBezTo>
                  <a:cubicBezTo>
                    <a:pt x="304" y="155"/>
                    <a:pt x="304" y="155"/>
                    <a:pt x="304" y="155"/>
                  </a:cubicBezTo>
                  <a:cubicBezTo>
                    <a:pt x="304" y="155"/>
                    <a:pt x="304" y="155"/>
                    <a:pt x="304" y="155"/>
                  </a:cubicBezTo>
                  <a:cubicBezTo>
                    <a:pt x="303" y="155"/>
                    <a:pt x="303" y="155"/>
                    <a:pt x="303" y="155"/>
                  </a:cubicBezTo>
                  <a:cubicBezTo>
                    <a:pt x="302" y="156"/>
                    <a:pt x="302" y="156"/>
                    <a:pt x="302" y="156"/>
                  </a:cubicBezTo>
                  <a:cubicBezTo>
                    <a:pt x="302" y="156"/>
                    <a:pt x="302" y="156"/>
                    <a:pt x="302" y="156"/>
                  </a:cubicBezTo>
                  <a:cubicBezTo>
                    <a:pt x="303" y="156"/>
                    <a:pt x="303" y="156"/>
                    <a:pt x="303" y="156"/>
                  </a:cubicBezTo>
                  <a:cubicBezTo>
                    <a:pt x="303" y="156"/>
                    <a:pt x="303" y="156"/>
                    <a:pt x="303" y="156"/>
                  </a:cubicBezTo>
                  <a:cubicBezTo>
                    <a:pt x="304" y="156"/>
                    <a:pt x="304" y="156"/>
                    <a:pt x="304" y="156"/>
                  </a:cubicBezTo>
                  <a:cubicBezTo>
                    <a:pt x="304" y="155"/>
                    <a:pt x="304" y="155"/>
                    <a:pt x="304" y="155"/>
                  </a:cubicBezTo>
                  <a:cubicBezTo>
                    <a:pt x="305" y="155"/>
                    <a:pt x="305" y="155"/>
                    <a:pt x="305" y="155"/>
                  </a:cubicBezTo>
                  <a:cubicBezTo>
                    <a:pt x="306" y="156"/>
                    <a:pt x="306" y="156"/>
                    <a:pt x="306" y="156"/>
                  </a:cubicBezTo>
                  <a:cubicBezTo>
                    <a:pt x="306" y="156"/>
                    <a:pt x="306" y="156"/>
                    <a:pt x="306" y="156"/>
                  </a:cubicBezTo>
                  <a:cubicBezTo>
                    <a:pt x="306" y="156"/>
                    <a:pt x="306" y="156"/>
                    <a:pt x="306" y="156"/>
                  </a:cubicBezTo>
                  <a:cubicBezTo>
                    <a:pt x="306" y="157"/>
                    <a:pt x="306" y="157"/>
                    <a:pt x="306" y="157"/>
                  </a:cubicBezTo>
                  <a:cubicBezTo>
                    <a:pt x="306" y="157"/>
                    <a:pt x="306" y="157"/>
                    <a:pt x="306" y="157"/>
                  </a:cubicBezTo>
                  <a:cubicBezTo>
                    <a:pt x="305" y="157"/>
                    <a:pt x="305" y="157"/>
                    <a:pt x="305" y="157"/>
                  </a:cubicBezTo>
                  <a:cubicBezTo>
                    <a:pt x="305" y="157"/>
                    <a:pt x="305" y="157"/>
                    <a:pt x="305" y="157"/>
                  </a:cubicBezTo>
                  <a:cubicBezTo>
                    <a:pt x="304" y="157"/>
                    <a:pt x="304" y="157"/>
                    <a:pt x="304" y="157"/>
                  </a:cubicBezTo>
                  <a:cubicBezTo>
                    <a:pt x="304" y="156"/>
                    <a:pt x="304" y="156"/>
                    <a:pt x="304" y="156"/>
                  </a:cubicBezTo>
                  <a:cubicBezTo>
                    <a:pt x="304" y="157"/>
                    <a:pt x="304" y="157"/>
                    <a:pt x="304" y="157"/>
                  </a:cubicBezTo>
                  <a:cubicBezTo>
                    <a:pt x="304" y="157"/>
                    <a:pt x="304" y="157"/>
                    <a:pt x="304" y="157"/>
                  </a:cubicBezTo>
                  <a:cubicBezTo>
                    <a:pt x="304" y="157"/>
                    <a:pt x="304" y="157"/>
                    <a:pt x="304" y="157"/>
                  </a:cubicBezTo>
                  <a:cubicBezTo>
                    <a:pt x="305" y="157"/>
                    <a:pt x="305" y="157"/>
                    <a:pt x="305" y="157"/>
                  </a:cubicBezTo>
                  <a:cubicBezTo>
                    <a:pt x="305" y="158"/>
                    <a:pt x="305" y="158"/>
                    <a:pt x="305" y="158"/>
                  </a:cubicBezTo>
                  <a:cubicBezTo>
                    <a:pt x="305" y="158"/>
                    <a:pt x="305" y="158"/>
                    <a:pt x="305" y="158"/>
                  </a:cubicBezTo>
                  <a:cubicBezTo>
                    <a:pt x="305" y="159"/>
                    <a:pt x="305" y="159"/>
                    <a:pt x="305" y="159"/>
                  </a:cubicBezTo>
                  <a:cubicBezTo>
                    <a:pt x="305" y="159"/>
                    <a:pt x="305" y="159"/>
                    <a:pt x="305" y="159"/>
                  </a:cubicBezTo>
                  <a:cubicBezTo>
                    <a:pt x="303" y="158"/>
                    <a:pt x="303" y="158"/>
                    <a:pt x="303" y="158"/>
                  </a:cubicBezTo>
                  <a:cubicBezTo>
                    <a:pt x="302" y="158"/>
                    <a:pt x="302" y="158"/>
                    <a:pt x="302" y="158"/>
                  </a:cubicBezTo>
                  <a:cubicBezTo>
                    <a:pt x="301" y="158"/>
                    <a:pt x="301" y="158"/>
                    <a:pt x="301" y="158"/>
                  </a:cubicBezTo>
                  <a:cubicBezTo>
                    <a:pt x="300" y="158"/>
                    <a:pt x="300" y="158"/>
                    <a:pt x="300" y="158"/>
                  </a:cubicBezTo>
                  <a:cubicBezTo>
                    <a:pt x="300" y="158"/>
                    <a:pt x="300" y="158"/>
                    <a:pt x="300" y="158"/>
                  </a:cubicBezTo>
                  <a:cubicBezTo>
                    <a:pt x="301" y="158"/>
                    <a:pt x="301" y="158"/>
                    <a:pt x="301" y="158"/>
                  </a:cubicBezTo>
                  <a:cubicBezTo>
                    <a:pt x="303" y="159"/>
                    <a:pt x="303" y="159"/>
                    <a:pt x="303" y="159"/>
                  </a:cubicBezTo>
                  <a:cubicBezTo>
                    <a:pt x="303" y="160"/>
                    <a:pt x="303" y="160"/>
                    <a:pt x="303" y="160"/>
                  </a:cubicBezTo>
                  <a:cubicBezTo>
                    <a:pt x="303" y="160"/>
                    <a:pt x="303" y="160"/>
                    <a:pt x="303" y="160"/>
                  </a:cubicBezTo>
                  <a:cubicBezTo>
                    <a:pt x="302" y="159"/>
                    <a:pt x="302" y="159"/>
                    <a:pt x="302" y="159"/>
                  </a:cubicBezTo>
                  <a:cubicBezTo>
                    <a:pt x="301" y="159"/>
                    <a:pt x="301" y="159"/>
                    <a:pt x="301" y="159"/>
                  </a:cubicBezTo>
                  <a:cubicBezTo>
                    <a:pt x="301" y="160"/>
                    <a:pt x="301" y="160"/>
                    <a:pt x="301" y="160"/>
                  </a:cubicBezTo>
                  <a:cubicBezTo>
                    <a:pt x="301" y="160"/>
                    <a:pt x="301" y="160"/>
                    <a:pt x="301" y="160"/>
                  </a:cubicBezTo>
                  <a:cubicBezTo>
                    <a:pt x="302" y="160"/>
                    <a:pt x="302" y="160"/>
                    <a:pt x="302" y="160"/>
                  </a:cubicBezTo>
                  <a:cubicBezTo>
                    <a:pt x="302" y="160"/>
                    <a:pt x="302" y="160"/>
                    <a:pt x="302" y="160"/>
                  </a:cubicBezTo>
                  <a:cubicBezTo>
                    <a:pt x="303" y="160"/>
                    <a:pt x="303" y="160"/>
                    <a:pt x="303" y="160"/>
                  </a:cubicBezTo>
                  <a:cubicBezTo>
                    <a:pt x="303" y="160"/>
                    <a:pt x="303" y="160"/>
                    <a:pt x="303" y="160"/>
                  </a:cubicBezTo>
                  <a:cubicBezTo>
                    <a:pt x="303" y="161"/>
                    <a:pt x="303" y="161"/>
                    <a:pt x="303" y="161"/>
                  </a:cubicBezTo>
                  <a:cubicBezTo>
                    <a:pt x="303" y="161"/>
                    <a:pt x="303" y="161"/>
                    <a:pt x="303"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2"/>
                    <a:pt x="304" y="162"/>
                    <a:pt x="304" y="162"/>
                  </a:cubicBezTo>
                  <a:cubicBezTo>
                    <a:pt x="305" y="162"/>
                    <a:pt x="305" y="162"/>
                    <a:pt x="305" y="162"/>
                  </a:cubicBezTo>
                  <a:cubicBezTo>
                    <a:pt x="305" y="161"/>
                    <a:pt x="305" y="161"/>
                    <a:pt x="305" y="161"/>
                  </a:cubicBezTo>
                  <a:cubicBezTo>
                    <a:pt x="305" y="161"/>
                    <a:pt x="305" y="161"/>
                    <a:pt x="305" y="161"/>
                  </a:cubicBezTo>
                  <a:cubicBezTo>
                    <a:pt x="306" y="161"/>
                    <a:pt x="306" y="161"/>
                    <a:pt x="306" y="161"/>
                  </a:cubicBezTo>
                  <a:cubicBezTo>
                    <a:pt x="307" y="161"/>
                    <a:pt x="307" y="161"/>
                    <a:pt x="307" y="161"/>
                  </a:cubicBezTo>
                  <a:cubicBezTo>
                    <a:pt x="308" y="161"/>
                    <a:pt x="308" y="161"/>
                    <a:pt x="308" y="161"/>
                  </a:cubicBezTo>
                  <a:cubicBezTo>
                    <a:pt x="307" y="162"/>
                    <a:pt x="307" y="162"/>
                    <a:pt x="307" y="162"/>
                  </a:cubicBezTo>
                  <a:cubicBezTo>
                    <a:pt x="307" y="162"/>
                    <a:pt x="307" y="162"/>
                    <a:pt x="307" y="162"/>
                  </a:cubicBezTo>
                  <a:cubicBezTo>
                    <a:pt x="306" y="162"/>
                    <a:pt x="306" y="162"/>
                    <a:pt x="306" y="162"/>
                  </a:cubicBezTo>
                  <a:cubicBezTo>
                    <a:pt x="306" y="162"/>
                    <a:pt x="306" y="162"/>
                    <a:pt x="306" y="162"/>
                  </a:cubicBezTo>
                  <a:cubicBezTo>
                    <a:pt x="305" y="162"/>
                    <a:pt x="305" y="162"/>
                    <a:pt x="305" y="162"/>
                  </a:cubicBezTo>
                  <a:cubicBezTo>
                    <a:pt x="304" y="163"/>
                    <a:pt x="304" y="163"/>
                    <a:pt x="304" y="163"/>
                  </a:cubicBezTo>
                  <a:cubicBezTo>
                    <a:pt x="304" y="163"/>
                    <a:pt x="304" y="163"/>
                    <a:pt x="304" y="163"/>
                  </a:cubicBezTo>
                  <a:cubicBezTo>
                    <a:pt x="304" y="163"/>
                    <a:pt x="304" y="163"/>
                    <a:pt x="304" y="163"/>
                  </a:cubicBezTo>
                  <a:cubicBezTo>
                    <a:pt x="305" y="163"/>
                    <a:pt x="305" y="163"/>
                    <a:pt x="305" y="163"/>
                  </a:cubicBezTo>
                  <a:cubicBezTo>
                    <a:pt x="306" y="163"/>
                    <a:pt x="306" y="163"/>
                    <a:pt x="306" y="163"/>
                  </a:cubicBezTo>
                  <a:cubicBezTo>
                    <a:pt x="305" y="163"/>
                    <a:pt x="305" y="163"/>
                    <a:pt x="305" y="163"/>
                  </a:cubicBezTo>
                  <a:cubicBezTo>
                    <a:pt x="305" y="163"/>
                    <a:pt x="305" y="163"/>
                    <a:pt x="305" y="163"/>
                  </a:cubicBezTo>
                  <a:cubicBezTo>
                    <a:pt x="305" y="163"/>
                    <a:pt x="305" y="163"/>
                    <a:pt x="305" y="163"/>
                  </a:cubicBezTo>
                  <a:cubicBezTo>
                    <a:pt x="307" y="163"/>
                    <a:pt x="307" y="163"/>
                    <a:pt x="307" y="163"/>
                  </a:cubicBezTo>
                  <a:cubicBezTo>
                    <a:pt x="307" y="164"/>
                    <a:pt x="307" y="164"/>
                    <a:pt x="307" y="164"/>
                  </a:cubicBezTo>
                  <a:cubicBezTo>
                    <a:pt x="307" y="164"/>
                    <a:pt x="307" y="164"/>
                    <a:pt x="307" y="164"/>
                  </a:cubicBezTo>
                  <a:cubicBezTo>
                    <a:pt x="307" y="164"/>
                    <a:pt x="307" y="164"/>
                    <a:pt x="307" y="164"/>
                  </a:cubicBezTo>
                  <a:cubicBezTo>
                    <a:pt x="308" y="165"/>
                    <a:pt x="308" y="165"/>
                    <a:pt x="308" y="165"/>
                  </a:cubicBezTo>
                  <a:cubicBezTo>
                    <a:pt x="308" y="165"/>
                    <a:pt x="308" y="165"/>
                    <a:pt x="308" y="165"/>
                  </a:cubicBezTo>
                  <a:cubicBezTo>
                    <a:pt x="307" y="166"/>
                    <a:pt x="307" y="166"/>
                    <a:pt x="307" y="166"/>
                  </a:cubicBezTo>
                  <a:cubicBezTo>
                    <a:pt x="307" y="166"/>
                    <a:pt x="307" y="166"/>
                    <a:pt x="307" y="166"/>
                  </a:cubicBezTo>
                  <a:cubicBezTo>
                    <a:pt x="308" y="166"/>
                    <a:pt x="308" y="166"/>
                    <a:pt x="308" y="166"/>
                  </a:cubicBezTo>
                  <a:cubicBezTo>
                    <a:pt x="308" y="166"/>
                    <a:pt x="308" y="166"/>
                    <a:pt x="308" y="166"/>
                  </a:cubicBezTo>
                  <a:cubicBezTo>
                    <a:pt x="308" y="165"/>
                    <a:pt x="308" y="165"/>
                    <a:pt x="308" y="165"/>
                  </a:cubicBezTo>
                  <a:cubicBezTo>
                    <a:pt x="309" y="165"/>
                    <a:pt x="309" y="165"/>
                    <a:pt x="309" y="165"/>
                  </a:cubicBezTo>
                  <a:cubicBezTo>
                    <a:pt x="309" y="166"/>
                    <a:pt x="309" y="166"/>
                    <a:pt x="309" y="166"/>
                  </a:cubicBezTo>
                  <a:cubicBezTo>
                    <a:pt x="309" y="166"/>
                    <a:pt x="309" y="166"/>
                    <a:pt x="309" y="166"/>
                  </a:cubicBezTo>
                  <a:cubicBezTo>
                    <a:pt x="308" y="167"/>
                    <a:pt x="308" y="167"/>
                    <a:pt x="308" y="167"/>
                  </a:cubicBezTo>
                  <a:cubicBezTo>
                    <a:pt x="307" y="168"/>
                    <a:pt x="307" y="168"/>
                    <a:pt x="307" y="168"/>
                  </a:cubicBezTo>
                  <a:cubicBezTo>
                    <a:pt x="307" y="169"/>
                    <a:pt x="307" y="169"/>
                    <a:pt x="307" y="169"/>
                  </a:cubicBezTo>
                  <a:cubicBezTo>
                    <a:pt x="308" y="168"/>
                    <a:pt x="308" y="168"/>
                    <a:pt x="308" y="168"/>
                  </a:cubicBezTo>
                  <a:cubicBezTo>
                    <a:pt x="308" y="167"/>
                    <a:pt x="308" y="167"/>
                    <a:pt x="308" y="167"/>
                  </a:cubicBezTo>
                  <a:cubicBezTo>
                    <a:pt x="308" y="167"/>
                    <a:pt x="308" y="167"/>
                    <a:pt x="308" y="167"/>
                  </a:cubicBezTo>
                  <a:cubicBezTo>
                    <a:pt x="309" y="166"/>
                    <a:pt x="309" y="166"/>
                    <a:pt x="309" y="166"/>
                  </a:cubicBezTo>
                  <a:cubicBezTo>
                    <a:pt x="310" y="166"/>
                    <a:pt x="310" y="166"/>
                    <a:pt x="310" y="166"/>
                  </a:cubicBezTo>
                  <a:cubicBezTo>
                    <a:pt x="310" y="166"/>
                    <a:pt x="310" y="166"/>
                    <a:pt x="310" y="166"/>
                  </a:cubicBezTo>
                  <a:cubicBezTo>
                    <a:pt x="310" y="165"/>
                    <a:pt x="310" y="165"/>
                    <a:pt x="310" y="165"/>
                  </a:cubicBezTo>
                  <a:cubicBezTo>
                    <a:pt x="311" y="165"/>
                    <a:pt x="311" y="165"/>
                    <a:pt x="311" y="165"/>
                  </a:cubicBezTo>
                  <a:cubicBezTo>
                    <a:pt x="311" y="165"/>
                    <a:pt x="311" y="165"/>
                    <a:pt x="311" y="165"/>
                  </a:cubicBezTo>
                  <a:cubicBezTo>
                    <a:pt x="311" y="166"/>
                    <a:pt x="311" y="166"/>
                    <a:pt x="311" y="166"/>
                  </a:cubicBezTo>
                  <a:cubicBezTo>
                    <a:pt x="310" y="167"/>
                    <a:pt x="310" y="167"/>
                    <a:pt x="310" y="167"/>
                  </a:cubicBezTo>
                  <a:cubicBezTo>
                    <a:pt x="309" y="167"/>
                    <a:pt x="309" y="167"/>
                    <a:pt x="309" y="167"/>
                  </a:cubicBezTo>
                  <a:cubicBezTo>
                    <a:pt x="309" y="168"/>
                    <a:pt x="309" y="168"/>
                    <a:pt x="309" y="168"/>
                  </a:cubicBezTo>
                  <a:cubicBezTo>
                    <a:pt x="309" y="169"/>
                    <a:pt x="309" y="169"/>
                    <a:pt x="309" y="169"/>
                  </a:cubicBezTo>
                  <a:cubicBezTo>
                    <a:pt x="310" y="168"/>
                    <a:pt x="310" y="168"/>
                    <a:pt x="310" y="168"/>
                  </a:cubicBezTo>
                  <a:cubicBezTo>
                    <a:pt x="310" y="168"/>
                    <a:pt x="310" y="168"/>
                    <a:pt x="310" y="168"/>
                  </a:cubicBezTo>
                  <a:cubicBezTo>
                    <a:pt x="310" y="167"/>
                    <a:pt x="310" y="167"/>
                    <a:pt x="310" y="167"/>
                  </a:cubicBezTo>
                  <a:cubicBezTo>
                    <a:pt x="310" y="167"/>
                    <a:pt x="310" y="167"/>
                    <a:pt x="310" y="167"/>
                  </a:cubicBezTo>
                  <a:cubicBezTo>
                    <a:pt x="311" y="166"/>
                    <a:pt x="311" y="166"/>
                    <a:pt x="311" y="166"/>
                  </a:cubicBezTo>
                  <a:cubicBezTo>
                    <a:pt x="312" y="166"/>
                    <a:pt x="312" y="166"/>
                    <a:pt x="312" y="166"/>
                  </a:cubicBezTo>
                  <a:cubicBezTo>
                    <a:pt x="313" y="165"/>
                    <a:pt x="313" y="165"/>
                    <a:pt x="313" y="165"/>
                  </a:cubicBezTo>
                  <a:cubicBezTo>
                    <a:pt x="313" y="165"/>
                    <a:pt x="313" y="165"/>
                    <a:pt x="313" y="165"/>
                  </a:cubicBezTo>
                  <a:cubicBezTo>
                    <a:pt x="313" y="166"/>
                    <a:pt x="313" y="166"/>
                    <a:pt x="313" y="166"/>
                  </a:cubicBezTo>
                  <a:cubicBezTo>
                    <a:pt x="312" y="167"/>
                    <a:pt x="312" y="167"/>
                    <a:pt x="312" y="167"/>
                  </a:cubicBezTo>
                  <a:cubicBezTo>
                    <a:pt x="311" y="167"/>
                    <a:pt x="311" y="167"/>
                    <a:pt x="311" y="167"/>
                  </a:cubicBezTo>
                  <a:cubicBezTo>
                    <a:pt x="311" y="167"/>
                    <a:pt x="311" y="167"/>
                    <a:pt x="311" y="167"/>
                  </a:cubicBezTo>
                  <a:cubicBezTo>
                    <a:pt x="311" y="168"/>
                    <a:pt x="311" y="168"/>
                    <a:pt x="311" y="168"/>
                  </a:cubicBezTo>
                  <a:cubicBezTo>
                    <a:pt x="311" y="168"/>
                    <a:pt x="311" y="168"/>
                    <a:pt x="311" y="168"/>
                  </a:cubicBezTo>
                  <a:cubicBezTo>
                    <a:pt x="311" y="168"/>
                    <a:pt x="311" y="168"/>
                    <a:pt x="311" y="168"/>
                  </a:cubicBezTo>
                  <a:cubicBezTo>
                    <a:pt x="312" y="168"/>
                    <a:pt x="312" y="168"/>
                    <a:pt x="312" y="168"/>
                  </a:cubicBezTo>
                  <a:cubicBezTo>
                    <a:pt x="312" y="168"/>
                    <a:pt x="312" y="168"/>
                    <a:pt x="312" y="168"/>
                  </a:cubicBezTo>
                  <a:cubicBezTo>
                    <a:pt x="313" y="168"/>
                    <a:pt x="313" y="168"/>
                    <a:pt x="313" y="168"/>
                  </a:cubicBezTo>
                  <a:cubicBezTo>
                    <a:pt x="314" y="168"/>
                    <a:pt x="314" y="168"/>
                    <a:pt x="314" y="168"/>
                  </a:cubicBezTo>
                  <a:cubicBezTo>
                    <a:pt x="314" y="169"/>
                    <a:pt x="314" y="169"/>
                    <a:pt x="314" y="169"/>
                  </a:cubicBezTo>
                  <a:cubicBezTo>
                    <a:pt x="314" y="169"/>
                    <a:pt x="314" y="169"/>
                    <a:pt x="314" y="169"/>
                  </a:cubicBezTo>
                  <a:cubicBezTo>
                    <a:pt x="313" y="170"/>
                    <a:pt x="313" y="170"/>
                    <a:pt x="313" y="170"/>
                  </a:cubicBezTo>
                  <a:cubicBezTo>
                    <a:pt x="313" y="170"/>
                    <a:pt x="313" y="170"/>
                    <a:pt x="313" y="170"/>
                  </a:cubicBezTo>
                  <a:cubicBezTo>
                    <a:pt x="314" y="170"/>
                    <a:pt x="314" y="170"/>
                    <a:pt x="314" y="170"/>
                  </a:cubicBezTo>
                  <a:cubicBezTo>
                    <a:pt x="314" y="171"/>
                    <a:pt x="314" y="171"/>
                    <a:pt x="314" y="171"/>
                  </a:cubicBezTo>
                  <a:cubicBezTo>
                    <a:pt x="313" y="171"/>
                    <a:pt x="313" y="171"/>
                    <a:pt x="313" y="171"/>
                  </a:cubicBezTo>
                  <a:cubicBezTo>
                    <a:pt x="313" y="171"/>
                    <a:pt x="313" y="171"/>
                    <a:pt x="313" y="171"/>
                  </a:cubicBezTo>
                  <a:cubicBezTo>
                    <a:pt x="313" y="171"/>
                    <a:pt x="313" y="171"/>
                    <a:pt x="313" y="171"/>
                  </a:cubicBezTo>
                  <a:cubicBezTo>
                    <a:pt x="314" y="171"/>
                    <a:pt x="314" y="171"/>
                    <a:pt x="314" y="171"/>
                  </a:cubicBezTo>
                  <a:cubicBezTo>
                    <a:pt x="312" y="172"/>
                    <a:pt x="312" y="172"/>
                    <a:pt x="312" y="172"/>
                  </a:cubicBezTo>
                  <a:cubicBezTo>
                    <a:pt x="312" y="172"/>
                    <a:pt x="312" y="172"/>
                    <a:pt x="312" y="172"/>
                  </a:cubicBezTo>
                  <a:cubicBezTo>
                    <a:pt x="312" y="172"/>
                    <a:pt x="312" y="172"/>
                    <a:pt x="312" y="172"/>
                  </a:cubicBezTo>
                  <a:cubicBezTo>
                    <a:pt x="313" y="172"/>
                    <a:pt x="313" y="172"/>
                    <a:pt x="313" y="172"/>
                  </a:cubicBezTo>
                  <a:cubicBezTo>
                    <a:pt x="314" y="172"/>
                    <a:pt x="314" y="172"/>
                    <a:pt x="314" y="172"/>
                  </a:cubicBezTo>
                  <a:cubicBezTo>
                    <a:pt x="314" y="172"/>
                    <a:pt x="314" y="172"/>
                    <a:pt x="314" y="172"/>
                  </a:cubicBezTo>
                  <a:cubicBezTo>
                    <a:pt x="315" y="172"/>
                    <a:pt x="315" y="172"/>
                    <a:pt x="315" y="172"/>
                  </a:cubicBezTo>
                  <a:cubicBezTo>
                    <a:pt x="315" y="172"/>
                    <a:pt x="315" y="172"/>
                    <a:pt x="315" y="172"/>
                  </a:cubicBezTo>
                  <a:cubicBezTo>
                    <a:pt x="315" y="173"/>
                    <a:pt x="315" y="173"/>
                    <a:pt x="315" y="173"/>
                  </a:cubicBezTo>
                  <a:cubicBezTo>
                    <a:pt x="314" y="173"/>
                    <a:pt x="314" y="173"/>
                    <a:pt x="314" y="173"/>
                  </a:cubicBezTo>
                  <a:cubicBezTo>
                    <a:pt x="315" y="173"/>
                    <a:pt x="315" y="173"/>
                    <a:pt x="315" y="173"/>
                  </a:cubicBezTo>
                  <a:cubicBezTo>
                    <a:pt x="316" y="172"/>
                    <a:pt x="316" y="172"/>
                    <a:pt x="316" y="172"/>
                  </a:cubicBezTo>
                  <a:cubicBezTo>
                    <a:pt x="316" y="172"/>
                    <a:pt x="316" y="172"/>
                    <a:pt x="316" y="172"/>
                  </a:cubicBezTo>
                  <a:cubicBezTo>
                    <a:pt x="317" y="171"/>
                    <a:pt x="317" y="171"/>
                    <a:pt x="317" y="171"/>
                  </a:cubicBezTo>
                  <a:cubicBezTo>
                    <a:pt x="318" y="172"/>
                    <a:pt x="318" y="172"/>
                    <a:pt x="318" y="172"/>
                  </a:cubicBezTo>
                  <a:cubicBezTo>
                    <a:pt x="318" y="172"/>
                    <a:pt x="318" y="172"/>
                    <a:pt x="318" y="172"/>
                  </a:cubicBezTo>
                  <a:cubicBezTo>
                    <a:pt x="317" y="172"/>
                    <a:pt x="317" y="172"/>
                    <a:pt x="317" y="172"/>
                  </a:cubicBezTo>
                  <a:cubicBezTo>
                    <a:pt x="317" y="172"/>
                    <a:pt x="317" y="172"/>
                    <a:pt x="317" y="172"/>
                  </a:cubicBezTo>
                  <a:cubicBezTo>
                    <a:pt x="316" y="173"/>
                    <a:pt x="316" y="173"/>
                    <a:pt x="316" y="173"/>
                  </a:cubicBezTo>
                  <a:cubicBezTo>
                    <a:pt x="316" y="174"/>
                    <a:pt x="316" y="174"/>
                    <a:pt x="316" y="174"/>
                  </a:cubicBezTo>
                  <a:cubicBezTo>
                    <a:pt x="315" y="174"/>
                    <a:pt x="315" y="174"/>
                    <a:pt x="315" y="174"/>
                  </a:cubicBezTo>
                  <a:cubicBezTo>
                    <a:pt x="315" y="175"/>
                    <a:pt x="315" y="175"/>
                    <a:pt x="315" y="175"/>
                  </a:cubicBezTo>
                  <a:cubicBezTo>
                    <a:pt x="315" y="175"/>
                    <a:pt x="315" y="175"/>
                    <a:pt x="315" y="175"/>
                  </a:cubicBezTo>
                  <a:cubicBezTo>
                    <a:pt x="315" y="175"/>
                    <a:pt x="315" y="175"/>
                    <a:pt x="315" y="175"/>
                  </a:cubicBezTo>
                  <a:cubicBezTo>
                    <a:pt x="316" y="175"/>
                    <a:pt x="316" y="175"/>
                    <a:pt x="316" y="175"/>
                  </a:cubicBezTo>
                  <a:cubicBezTo>
                    <a:pt x="316" y="175"/>
                    <a:pt x="316" y="175"/>
                    <a:pt x="316" y="175"/>
                  </a:cubicBezTo>
                  <a:cubicBezTo>
                    <a:pt x="317" y="174"/>
                    <a:pt x="317" y="174"/>
                    <a:pt x="317" y="174"/>
                  </a:cubicBezTo>
                  <a:cubicBezTo>
                    <a:pt x="317" y="173"/>
                    <a:pt x="317" y="173"/>
                    <a:pt x="317" y="173"/>
                  </a:cubicBezTo>
                  <a:cubicBezTo>
                    <a:pt x="317" y="174"/>
                    <a:pt x="317" y="174"/>
                    <a:pt x="317" y="174"/>
                  </a:cubicBezTo>
                  <a:cubicBezTo>
                    <a:pt x="317" y="175"/>
                    <a:pt x="317" y="175"/>
                    <a:pt x="317" y="175"/>
                  </a:cubicBezTo>
                  <a:cubicBezTo>
                    <a:pt x="317" y="176"/>
                    <a:pt x="317" y="176"/>
                    <a:pt x="317" y="176"/>
                  </a:cubicBezTo>
                  <a:cubicBezTo>
                    <a:pt x="316" y="176"/>
                    <a:pt x="316" y="176"/>
                    <a:pt x="316" y="176"/>
                  </a:cubicBezTo>
                  <a:cubicBezTo>
                    <a:pt x="317" y="176"/>
                    <a:pt x="317" y="176"/>
                    <a:pt x="317" y="176"/>
                  </a:cubicBezTo>
                  <a:cubicBezTo>
                    <a:pt x="317" y="175"/>
                    <a:pt x="317" y="175"/>
                    <a:pt x="317" y="175"/>
                  </a:cubicBezTo>
                  <a:cubicBezTo>
                    <a:pt x="317" y="174"/>
                    <a:pt x="317" y="174"/>
                    <a:pt x="317" y="174"/>
                  </a:cubicBezTo>
                  <a:cubicBezTo>
                    <a:pt x="318" y="174"/>
                    <a:pt x="318" y="174"/>
                    <a:pt x="318" y="174"/>
                  </a:cubicBezTo>
                  <a:cubicBezTo>
                    <a:pt x="318" y="174"/>
                    <a:pt x="318" y="174"/>
                    <a:pt x="318" y="174"/>
                  </a:cubicBezTo>
                  <a:cubicBezTo>
                    <a:pt x="318" y="175"/>
                    <a:pt x="318" y="175"/>
                    <a:pt x="318" y="175"/>
                  </a:cubicBezTo>
                  <a:cubicBezTo>
                    <a:pt x="319" y="176"/>
                    <a:pt x="319" y="176"/>
                    <a:pt x="319" y="176"/>
                  </a:cubicBezTo>
                  <a:cubicBezTo>
                    <a:pt x="319" y="176"/>
                    <a:pt x="319" y="176"/>
                    <a:pt x="319" y="176"/>
                  </a:cubicBezTo>
                  <a:cubicBezTo>
                    <a:pt x="319" y="175"/>
                    <a:pt x="319" y="175"/>
                    <a:pt x="319" y="175"/>
                  </a:cubicBezTo>
                  <a:cubicBezTo>
                    <a:pt x="319" y="174"/>
                    <a:pt x="319" y="174"/>
                    <a:pt x="319" y="174"/>
                  </a:cubicBezTo>
                  <a:cubicBezTo>
                    <a:pt x="320" y="174"/>
                    <a:pt x="320" y="174"/>
                    <a:pt x="320" y="174"/>
                  </a:cubicBezTo>
                  <a:cubicBezTo>
                    <a:pt x="320" y="174"/>
                    <a:pt x="320" y="174"/>
                    <a:pt x="320" y="174"/>
                  </a:cubicBezTo>
                  <a:cubicBezTo>
                    <a:pt x="320" y="175"/>
                    <a:pt x="320" y="175"/>
                    <a:pt x="320" y="175"/>
                  </a:cubicBezTo>
                  <a:cubicBezTo>
                    <a:pt x="320" y="175"/>
                    <a:pt x="320" y="175"/>
                    <a:pt x="320" y="175"/>
                  </a:cubicBezTo>
                  <a:cubicBezTo>
                    <a:pt x="321" y="175"/>
                    <a:pt x="321" y="175"/>
                    <a:pt x="321" y="175"/>
                  </a:cubicBezTo>
                  <a:cubicBezTo>
                    <a:pt x="321" y="175"/>
                    <a:pt x="321" y="175"/>
                    <a:pt x="321" y="175"/>
                  </a:cubicBezTo>
                  <a:cubicBezTo>
                    <a:pt x="321" y="176"/>
                    <a:pt x="321" y="176"/>
                    <a:pt x="321" y="176"/>
                  </a:cubicBezTo>
                  <a:cubicBezTo>
                    <a:pt x="322" y="176"/>
                    <a:pt x="322" y="176"/>
                    <a:pt x="322" y="176"/>
                  </a:cubicBezTo>
                  <a:cubicBezTo>
                    <a:pt x="322" y="176"/>
                    <a:pt x="322" y="176"/>
                    <a:pt x="322" y="176"/>
                  </a:cubicBezTo>
                  <a:cubicBezTo>
                    <a:pt x="322" y="177"/>
                    <a:pt x="322" y="177"/>
                    <a:pt x="322" y="177"/>
                  </a:cubicBezTo>
                  <a:cubicBezTo>
                    <a:pt x="323" y="177"/>
                    <a:pt x="323" y="177"/>
                    <a:pt x="323" y="177"/>
                  </a:cubicBezTo>
                  <a:cubicBezTo>
                    <a:pt x="323" y="178"/>
                    <a:pt x="323" y="178"/>
                    <a:pt x="323" y="178"/>
                  </a:cubicBezTo>
                  <a:cubicBezTo>
                    <a:pt x="323" y="178"/>
                    <a:pt x="323" y="178"/>
                    <a:pt x="323" y="178"/>
                  </a:cubicBezTo>
                  <a:cubicBezTo>
                    <a:pt x="322" y="178"/>
                    <a:pt x="322" y="178"/>
                    <a:pt x="322" y="178"/>
                  </a:cubicBezTo>
                  <a:cubicBezTo>
                    <a:pt x="321" y="178"/>
                    <a:pt x="321" y="178"/>
                    <a:pt x="321" y="178"/>
                  </a:cubicBezTo>
                  <a:cubicBezTo>
                    <a:pt x="321" y="178"/>
                    <a:pt x="321" y="178"/>
                    <a:pt x="321" y="178"/>
                  </a:cubicBezTo>
                  <a:cubicBezTo>
                    <a:pt x="321" y="177"/>
                    <a:pt x="321" y="177"/>
                    <a:pt x="321" y="177"/>
                  </a:cubicBezTo>
                  <a:cubicBezTo>
                    <a:pt x="320" y="177"/>
                    <a:pt x="320" y="177"/>
                    <a:pt x="320" y="177"/>
                  </a:cubicBezTo>
                  <a:cubicBezTo>
                    <a:pt x="320" y="177"/>
                    <a:pt x="320" y="177"/>
                    <a:pt x="320" y="177"/>
                  </a:cubicBezTo>
                  <a:cubicBezTo>
                    <a:pt x="320" y="177"/>
                    <a:pt x="320" y="177"/>
                    <a:pt x="320" y="177"/>
                  </a:cubicBezTo>
                  <a:cubicBezTo>
                    <a:pt x="319" y="178"/>
                    <a:pt x="319" y="178"/>
                    <a:pt x="319" y="178"/>
                  </a:cubicBezTo>
                  <a:cubicBezTo>
                    <a:pt x="320" y="177"/>
                    <a:pt x="320" y="177"/>
                    <a:pt x="320" y="177"/>
                  </a:cubicBezTo>
                  <a:cubicBezTo>
                    <a:pt x="320" y="177"/>
                    <a:pt x="320" y="177"/>
                    <a:pt x="320" y="177"/>
                  </a:cubicBezTo>
                  <a:cubicBezTo>
                    <a:pt x="321" y="178"/>
                    <a:pt x="321" y="178"/>
                    <a:pt x="321" y="178"/>
                  </a:cubicBezTo>
                  <a:cubicBezTo>
                    <a:pt x="320" y="178"/>
                    <a:pt x="320" y="178"/>
                    <a:pt x="320" y="178"/>
                  </a:cubicBezTo>
                  <a:cubicBezTo>
                    <a:pt x="321" y="178"/>
                    <a:pt x="321" y="178"/>
                    <a:pt x="321" y="178"/>
                  </a:cubicBezTo>
                  <a:cubicBezTo>
                    <a:pt x="321" y="179"/>
                    <a:pt x="321" y="179"/>
                    <a:pt x="321" y="179"/>
                  </a:cubicBezTo>
                  <a:cubicBezTo>
                    <a:pt x="321" y="179"/>
                    <a:pt x="321" y="179"/>
                    <a:pt x="321" y="179"/>
                  </a:cubicBezTo>
                  <a:cubicBezTo>
                    <a:pt x="320" y="179"/>
                    <a:pt x="320" y="179"/>
                    <a:pt x="320" y="179"/>
                  </a:cubicBezTo>
                  <a:cubicBezTo>
                    <a:pt x="319" y="179"/>
                    <a:pt x="319" y="179"/>
                    <a:pt x="319" y="179"/>
                  </a:cubicBezTo>
                  <a:cubicBezTo>
                    <a:pt x="320" y="179"/>
                    <a:pt x="320" y="179"/>
                    <a:pt x="320" y="179"/>
                  </a:cubicBezTo>
                  <a:cubicBezTo>
                    <a:pt x="321" y="179"/>
                    <a:pt x="321" y="179"/>
                    <a:pt x="321" y="179"/>
                  </a:cubicBezTo>
                  <a:cubicBezTo>
                    <a:pt x="321" y="179"/>
                    <a:pt x="321" y="179"/>
                    <a:pt x="321" y="179"/>
                  </a:cubicBezTo>
                  <a:cubicBezTo>
                    <a:pt x="321" y="179"/>
                    <a:pt x="321" y="179"/>
                    <a:pt x="321" y="179"/>
                  </a:cubicBezTo>
                  <a:cubicBezTo>
                    <a:pt x="321" y="180"/>
                    <a:pt x="321" y="180"/>
                    <a:pt x="321" y="180"/>
                  </a:cubicBezTo>
                  <a:cubicBezTo>
                    <a:pt x="320" y="180"/>
                    <a:pt x="320" y="180"/>
                    <a:pt x="320" y="180"/>
                  </a:cubicBezTo>
                  <a:cubicBezTo>
                    <a:pt x="320" y="180"/>
                    <a:pt x="320" y="180"/>
                    <a:pt x="320" y="180"/>
                  </a:cubicBezTo>
                  <a:cubicBezTo>
                    <a:pt x="319" y="180"/>
                    <a:pt x="319" y="180"/>
                    <a:pt x="319" y="180"/>
                  </a:cubicBezTo>
                  <a:cubicBezTo>
                    <a:pt x="318" y="180"/>
                    <a:pt x="318" y="180"/>
                    <a:pt x="318" y="180"/>
                  </a:cubicBezTo>
                  <a:cubicBezTo>
                    <a:pt x="318" y="179"/>
                    <a:pt x="318" y="179"/>
                    <a:pt x="318" y="179"/>
                  </a:cubicBezTo>
                  <a:cubicBezTo>
                    <a:pt x="318" y="179"/>
                    <a:pt x="318" y="179"/>
                    <a:pt x="318" y="179"/>
                  </a:cubicBezTo>
                  <a:cubicBezTo>
                    <a:pt x="318" y="178"/>
                    <a:pt x="318" y="178"/>
                    <a:pt x="318" y="178"/>
                  </a:cubicBezTo>
                  <a:cubicBezTo>
                    <a:pt x="317" y="178"/>
                    <a:pt x="317" y="178"/>
                    <a:pt x="317" y="178"/>
                  </a:cubicBezTo>
                  <a:cubicBezTo>
                    <a:pt x="317" y="178"/>
                    <a:pt x="317" y="178"/>
                    <a:pt x="317" y="178"/>
                  </a:cubicBezTo>
                  <a:cubicBezTo>
                    <a:pt x="317" y="179"/>
                    <a:pt x="317" y="179"/>
                    <a:pt x="317" y="179"/>
                  </a:cubicBezTo>
                  <a:cubicBezTo>
                    <a:pt x="317" y="179"/>
                    <a:pt x="317" y="179"/>
                    <a:pt x="317" y="179"/>
                  </a:cubicBezTo>
                  <a:cubicBezTo>
                    <a:pt x="318" y="180"/>
                    <a:pt x="318" y="180"/>
                    <a:pt x="318" y="180"/>
                  </a:cubicBezTo>
                  <a:cubicBezTo>
                    <a:pt x="318" y="180"/>
                    <a:pt x="318" y="180"/>
                    <a:pt x="318" y="180"/>
                  </a:cubicBezTo>
                  <a:cubicBezTo>
                    <a:pt x="317" y="180"/>
                    <a:pt x="317" y="180"/>
                    <a:pt x="317" y="180"/>
                  </a:cubicBezTo>
                  <a:cubicBezTo>
                    <a:pt x="316" y="180"/>
                    <a:pt x="316" y="180"/>
                    <a:pt x="316" y="180"/>
                  </a:cubicBezTo>
                  <a:cubicBezTo>
                    <a:pt x="316" y="179"/>
                    <a:pt x="316" y="179"/>
                    <a:pt x="316" y="179"/>
                  </a:cubicBezTo>
                  <a:cubicBezTo>
                    <a:pt x="316" y="180"/>
                    <a:pt x="316" y="180"/>
                    <a:pt x="316" y="180"/>
                  </a:cubicBezTo>
                  <a:cubicBezTo>
                    <a:pt x="316" y="180"/>
                    <a:pt x="316" y="180"/>
                    <a:pt x="316" y="180"/>
                  </a:cubicBezTo>
                  <a:cubicBezTo>
                    <a:pt x="317" y="180"/>
                    <a:pt x="317" y="180"/>
                    <a:pt x="317" y="180"/>
                  </a:cubicBezTo>
                  <a:cubicBezTo>
                    <a:pt x="318" y="181"/>
                    <a:pt x="318" y="181"/>
                    <a:pt x="318" y="181"/>
                  </a:cubicBezTo>
                  <a:cubicBezTo>
                    <a:pt x="318" y="181"/>
                    <a:pt x="318" y="181"/>
                    <a:pt x="318" y="181"/>
                  </a:cubicBezTo>
                  <a:cubicBezTo>
                    <a:pt x="318" y="181"/>
                    <a:pt x="318" y="181"/>
                    <a:pt x="318" y="181"/>
                  </a:cubicBezTo>
                  <a:cubicBezTo>
                    <a:pt x="318" y="182"/>
                    <a:pt x="318" y="182"/>
                    <a:pt x="318" y="182"/>
                  </a:cubicBezTo>
                  <a:cubicBezTo>
                    <a:pt x="317" y="182"/>
                    <a:pt x="317" y="182"/>
                    <a:pt x="317" y="182"/>
                  </a:cubicBezTo>
                  <a:cubicBezTo>
                    <a:pt x="317" y="181"/>
                    <a:pt x="317" y="181"/>
                    <a:pt x="317" y="181"/>
                  </a:cubicBezTo>
                  <a:cubicBezTo>
                    <a:pt x="316" y="181"/>
                    <a:pt x="316" y="181"/>
                    <a:pt x="316" y="181"/>
                  </a:cubicBezTo>
                  <a:cubicBezTo>
                    <a:pt x="315" y="181"/>
                    <a:pt x="315" y="181"/>
                    <a:pt x="315" y="181"/>
                  </a:cubicBezTo>
                  <a:cubicBezTo>
                    <a:pt x="315" y="181"/>
                    <a:pt x="315" y="181"/>
                    <a:pt x="315" y="181"/>
                  </a:cubicBezTo>
                  <a:cubicBezTo>
                    <a:pt x="315" y="181"/>
                    <a:pt x="315" y="181"/>
                    <a:pt x="315" y="181"/>
                  </a:cubicBezTo>
                  <a:cubicBezTo>
                    <a:pt x="316" y="181"/>
                    <a:pt x="316" y="181"/>
                    <a:pt x="316" y="181"/>
                  </a:cubicBezTo>
                  <a:cubicBezTo>
                    <a:pt x="317" y="182"/>
                    <a:pt x="317" y="182"/>
                    <a:pt x="317" y="182"/>
                  </a:cubicBezTo>
                  <a:cubicBezTo>
                    <a:pt x="317" y="183"/>
                    <a:pt x="317" y="183"/>
                    <a:pt x="317" y="183"/>
                  </a:cubicBezTo>
                  <a:cubicBezTo>
                    <a:pt x="316" y="183"/>
                    <a:pt x="316" y="183"/>
                    <a:pt x="316" y="183"/>
                  </a:cubicBezTo>
                  <a:cubicBezTo>
                    <a:pt x="316" y="183"/>
                    <a:pt x="316" y="183"/>
                    <a:pt x="316" y="183"/>
                  </a:cubicBezTo>
                  <a:cubicBezTo>
                    <a:pt x="316" y="183"/>
                    <a:pt x="316" y="183"/>
                    <a:pt x="316" y="183"/>
                  </a:cubicBezTo>
                  <a:cubicBezTo>
                    <a:pt x="315" y="182"/>
                    <a:pt x="315" y="182"/>
                    <a:pt x="315" y="182"/>
                  </a:cubicBezTo>
                  <a:cubicBezTo>
                    <a:pt x="315" y="182"/>
                    <a:pt x="315" y="182"/>
                    <a:pt x="315" y="182"/>
                  </a:cubicBezTo>
                  <a:cubicBezTo>
                    <a:pt x="315" y="182"/>
                    <a:pt x="315" y="182"/>
                    <a:pt x="315" y="182"/>
                  </a:cubicBezTo>
                  <a:cubicBezTo>
                    <a:pt x="315" y="183"/>
                    <a:pt x="315" y="183"/>
                    <a:pt x="315" y="183"/>
                  </a:cubicBezTo>
                  <a:cubicBezTo>
                    <a:pt x="315" y="183"/>
                    <a:pt x="315" y="183"/>
                    <a:pt x="315" y="183"/>
                  </a:cubicBezTo>
                  <a:cubicBezTo>
                    <a:pt x="315" y="184"/>
                    <a:pt x="315" y="184"/>
                    <a:pt x="315" y="184"/>
                  </a:cubicBezTo>
                  <a:cubicBezTo>
                    <a:pt x="315" y="184"/>
                    <a:pt x="315" y="184"/>
                    <a:pt x="315"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3" y="184"/>
                    <a:pt x="313" y="184"/>
                    <a:pt x="313" y="184"/>
                  </a:cubicBezTo>
                  <a:cubicBezTo>
                    <a:pt x="313" y="184"/>
                    <a:pt x="313" y="184"/>
                    <a:pt x="313" y="184"/>
                  </a:cubicBezTo>
                  <a:cubicBezTo>
                    <a:pt x="313" y="184"/>
                    <a:pt x="313" y="184"/>
                    <a:pt x="313" y="184"/>
                  </a:cubicBezTo>
                  <a:cubicBezTo>
                    <a:pt x="313" y="183"/>
                    <a:pt x="313" y="183"/>
                    <a:pt x="313" y="183"/>
                  </a:cubicBezTo>
                  <a:cubicBezTo>
                    <a:pt x="312" y="182"/>
                    <a:pt x="312" y="182"/>
                    <a:pt x="312" y="182"/>
                  </a:cubicBezTo>
                  <a:cubicBezTo>
                    <a:pt x="312" y="182"/>
                    <a:pt x="312" y="182"/>
                    <a:pt x="312" y="182"/>
                  </a:cubicBezTo>
                  <a:cubicBezTo>
                    <a:pt x="312" y="182"/>
                    <a:pt x="312" y="182"/>
                    <a:pt x="312" y="182"/>
                  </a:cubicBezTo>
                  <a:cubicBezTo>
                    <a:pt x="312" y="184"/>
                    <a:pt x="312" y="184"/>
                    <a:pt x="312" y="184"/>
                  </a:cubicBezTo>
                  <a:cubicBezTo>
                    <a:pt x="312" y="184"/>
                    <a:pt x="312" y="184"/>
                    <a:pt x="312" y="184"/>
                  </a:cubicBezTo>
                  <a:cubicBezTo>
                    <a:pt x="311" y="184"/>
                    <a:pt x="311" y="184"/>
                    <a:pt x="311" y="184"/>
                  </a:cubicBezTo>
                  <a:cubicBezTo>
                    <a:pt x="311" y="184"/>
                    <a:pt x="311" y="184"/>
                    <a:pt x="311" y="184"/>
                  </a:cubicBezTo>
                  <a:cubicBezTo>
                    <a:pt x="312" y="184"/>
                    <a:pt x="312" y="184"/>
                    <a:pt x="312" y="184"/>
                  </a:cubicBezTo>
                  <a:cubicBezTo>
                    <a:pt x="312" y="184"/>
                    <a:pt x="312" y="184"/>
                    <a:pt x="312" y="184"/>
                  </a:cubicBezTo>
                  <a:cubicBezTo>
                    <a:pt x="312" y="185"/>
                    <a:pt x="312" y="185"/>
                    <a:pt x="312" y="185"/>
                  </a:cubicBezTo>
                  <a:cubicBezTo>
                    <a:pt x="311" y="185"/>
                    <a:pt x="311" y="185"/>
                    <a:pt x="311" y="185"/>
                  </a:cubicBezTo>
                  <a:cubicBezTo>
                    <a:pt x="311" y="185"/>
                    <a:pt x="311" y="185"/>
                    <a:pt x="311" y="185"/>
                  </a:cubicBezTo>
                  <a:cubicBezTo>
                    <a:pt x="311" y="185"/>
                    <a:pt x="311" y="185"/>
                    <a:pt x="311" y="185"/>
                  </a:cubicBezTo>
                  <a:cubicBezTo>
                    <a:pt x="311" y="185"/>
                    <a:pt x="311" y="185"/>
                    <a:pt x="311" y="185"/>
                  </a:cubicBezTo>
                  <a:cubicBezTo>
                    <a:pt x="312" y="185"/>
                    <a:pt x="312" y="185"/>
                    <a:pt x="312" y="185"/>
                  </a:cubicBezTo>
                  <a:cubicBezTo>
                    <a:pt x="312" y="186"/>
                    <a:pt x="312" y="186"/>
                    <a:pt x="312" y="186"/>
                  </a:cubicBezTo>
                  <a:cubicBezTo>
                    <a:pt x="312" y="186"/>
                    <a:pt x="312" y="186"/>
                    <a:pt x="312" y="186"/>
                  </a:cubicBezTo>
                  <a:cubicBezTo>
                    <a:pt x="311" y="186"/>
                    <a:pt x="311" y="186"/>
                    <a:pt x="311" y="186"/>
                  </a:cubicBezTo>
                  <a:cubicBezTo>
                    <a:pt x="311" y="186"/>
                    <a:pt x="311" y="186"/>
                    <a:pt x="311" y="186"/>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8"/>
                    <a:pt x="311" y="188"/>
                    <a:pt x="311" y="188"/>
                  </a:cubicBezTo>
                  <a:cubicBezTo>
                    <a:pt x="311" y="188"/>
                    <a:pt x="311" y="188"/>
                    <a:pt x="311" y="188"/>
                  </a:cubicBezTo>
                  <a:cubicBezTo>
                    <a:pt x="311" y="189"/>
                    <a:pt x="311" y="189"/>
                    <a:pt x="311"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09" y="188"/>
                    <a:pt x="309" y="188"/>
                    <a:pt x="309" y="188"/>
                  </a:cubicBezTo>
                  <a:cubicBezTo>
                    <a:pt x="309" y="188"/>
                    <a:pt x="309" y="188"/>
                    <a:pt x="309" y="188"/>
                  </a:cubicBezTo>
                  <a:cubicBezTo>
                    <a:pt x="309" y="188"/>
                    <a:pt x="309" y="188"/>
                    <a:pt x="309" y="188"/>
                  </a:cubicBezTo>
                  <a:cubicBezTo>
                    <a:pt x="309" y="187"/>
                    <a:pt x="309" y="187"/>
                    <a:pt x="309" y="187"/>
                  </a:cubicBezTo>
                  <a:cubicBezTo>
                    <a:pt x="309" y="187"/>
                    <a:pt x="309" y="187"/>
                    <a:pt x="309" y="187"/>
                  </a:cubicBezTo>
                  <a:cubicBezTo>
                    <a:pt x="308" y="188"/>
                    <a:pt x="308" y="188"/>
                    <a:pt x="308" y="188"/>
                  </a:cubicBezTo>
                  <a:cubicBezTo>
                    <a:pt x="308" y="188"/>
                    <a:pt x="308" y="188"/>
                    <a:pt x="308" y="188"/>
                  </a:cubicBezTo>
                  <a:cubicBezTo>
                    <a:pt x="308" y="188"/>
                    <a:pt x="308" y="188"/>
                    <a:pt x="308" y="188"/>
                  </a:cubicBezTo>
                  <a:cubicBezTo>
                    <a:pt x="308" y="188"/>
                    <a:pt x="308" y="188"/>
                    <a:pt x="308" y="188"/>
                  </a:cubicBezTo>
                  <a:cubicBezTo>
                    <a:pt x="308" y="187"/>
                    <a:pt x="308" y="187"/>
                    <a:pt x="308" y="187"/>
                  </a:cubicBezTo>
                  <a:cubicBezTo>
                    <a:pt x="308" y="187"/>
                    <a:pt x="308" y="187"/>
                    <a:pt x="308" y="187"/>
                  </a:cubicBezTo>
                  <a:cubicBezTo>
                    <a:pt x="308" y="187"/>
                    <a:pt x="308" y="187"/>
                    <a:pt x="308" y="187"/>
                  </a:cubicBezTo>
                  <a:cubicBezTo>
                    <a:pt x="308" y="186"/>
                    <a:pt x="308" y="186"/>
                    <a:pt x="308" y="186"/>
                  </a:cubicBezTo>
                  <a:cubicBezTo>
                    <a:pt x="308" y="186"/>
                    <a:pt x="308" y="186"/>
                    <a:pt x="308" y="186"/>
                  </a:cubicBezTo>
                  <a:cubicBezTo>
                    <a:pt x="308" y="186"/>
                    <a:pt x="308" y="186"/>
                    <a:pt x="308" y="186"/>
                  </a:cubicBezTo>
                  <a:cubicBezTo>
                    <a:pt x="308" y="186"/>
                    <a:pt x="308" y="186"/>
                    <a:pt x="308" y="186"/>
                  </a:cubicBezTo>
                  <a:cubicBezTo>
                    <a:pt x="307" y="186"/>
                    <a:pt x="307" y="186"/>
                    <a:pt x="307" y="186"/>
                  </a:cubicBezTo>
                  <a:cubicBezTo>
                    <a:pt x="307" y="187"/>
                    <a:pt x="307" y="187"/>
                    <a:pt x="307" y="187"/>
                  </a:cubicBezTo>
                  <a:cubicBezTo>
                    <a:pt x="307" y="187"/>
                    <a:pt x="307" y="187"/>
                    <a:pt x="307" y="187"/>
                  </a:cubicBezTo>
                  <a:cubicBezTo>
                    <a:pt x="306" y="187"/>
                    <a:pt x="306" y="187"/>
                    <a:pt x="306" y="187"/>
                  </a:cubicBezTo>
                  <a:cubicBezTo>
                    <a:pt x="306" y="187"/>
                    <a:pt x="306" y="187"/>
                    <a:pt x="306" y="187"/>
                  </a:cubicBezTo>
                  <a:cubicBezTo>
                    <a:pt x="306" y="186"/>
                    <a:pt x="306" y="186"/>
                    <a:pt x="306" y="186"/>
                  </a:cubicBezTo>
                  <a:cubicBezTo>
                    <a:pt x="306" y="186"/>
                    <a:pt x="306" y="186"/>
                    <a:pt x="306" y="186"/>
                  </a:cubicBezTo>
                  <a:cubicBezTo>
                    <a:pt x="306" y="185"/>
                    <a:pt x="306" y="185"/>
                    <a:pt x="306"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6" y="185"/>
                    <a:pt x="306" y="185"/>
                    <a:pt x="306" y="185"/>
                  </a:cubicBezTo>
                  <a:cubicBezTo>
                    <a:pt x="306" y="185"/>
                    <a:pt x="306" y="185"/>
                    <a:pt x="306" y="185"/>
                  </a:cubicBezTo>
                  <a:cubicBezTo>
                    <a:pt x="305" y="184"/>
                    <a:pt x="305" y="184"/>
                    <a:pt x="305" y="184"/>
                  </a:cubicBezTo>
                  <a:cubicBezTo>
                    <a:pt x="306" y="184"/>
                    <a:pt x="306" y="184"/>
                    <a:pt x="306" y="184"/>
                  </a:cubicBezTo>
                  <a:cubicBezTo>
                    <a:pt x="306" y="184"/>
                    <a:pt x="306" y="184"/>
                    <a:pt x="306" y="184"/>
                  </a:cubicBezTo>
                  <a:cubicBezTo>
                    <a:pt x="307" y="183"/>
                    <a:pt x="307" y="183"/>
                    <a:pt x="307" y="183"/>
                  </a:cubicBezTo>
                  <a:cubicBezTo>
                    <a:pt x="306" y="183"/>
                    <a:pt x="306" y="183"/>
                    <a:pt x="306" y="183"/>
                  </a:cubicBezTo>
                  <a:cubicBezTo>
                    <a:pt x="306" y="183"/>
                    <a:pt x="306" y="183"/>
                    <a:pt x="306" y="183"/>
                  </a:cubicBezTo>
                  <a:cubicBezTo>
                    <a:pt x="306" y="183"/>
                    <a:pt x="306" y="183"/>
                    <a:pt x="306" y="183"/>
                  </a:cubicBezTo>
                  <a:cubicBezTo>
                    <a:pt x="305" y="183"/>
                    <a:pt x="305" y="183"/>
                    <a:pt x="305" y="183"/>
                  </a:cubicBezTo>
                  <a:cubicBezTo>
                    <a:pt x="306" y="183"/>
                    <a:pt x="306" y="183"/>
                    <a:pt x="306" y="183"/>
                  </a:cubicBezTo>
                  <a:cubicBezTo>
                    <a:pt x="306" y="182"/>
                    <a:pt x="306" y="182"/>
                    <a:pt x="306" y="182"/>
                  </a:cubicBezTo>
                  <a:cubicBezTo>
                    <a:pt x="307" y="182"/>
                    <a:pt x="307" y="182"/>
                    <a:pt x="307" y="182"/>
                  </a:cubicBezTo>
                  <a:cubicBezTo>
                    <a:pt x="307" y="182"/>
                    <a:pt x="307" y="182"/>
                    <a:pt x="307" y="182"/>
                  </a:cubicBezTo>
                  <a:cubicBezTo>
                    <a:pt x="306" y="182"/>
                    <a:pt x="306" y="182"/>
                    <a:pt x="306" y="182"/>
                  </a:cubicBezTo>
                  <a:cubicBezTo>
                    <a:pt x="305" y="182"/>
                    <a:pt x="305" y="182"/>
                    <a:pt x="305" y="182"/>
                  </a:cubicBezTo>
                  <a:cubicBezTo>
                    <a:pt x="305" y="182"/>
                    <a:pt x="305" y="182"/>
                    <a:pt x="305" y="182"/>
                  </a:cubicBezTo>
                  <a:cubicBezTo>
                    <a:pt x="305" y="182"/>
                    <a:pt x="305" y="182"/>
                    <a:pt x="305" y="182"/>
                  </a:cubicBezTo>
                  <a:cubicBezTo>
                    <a:pt x="306" y="181"/>
                    <a:pt x="306" y="181"/>
                    <a:pt x="306" y="181"/>
                  </a:cubicBezTo>
                  <a:cubicBezTo>
                    <a:pt x="306" y="181"/>
                    <a:pt x="306" y="181"/>
                    <a:pt x="306" y="181"/>
                  </a:cubicBezTo>
                  <a:cubicBezTo>
                    <a:pt x="307" y="181"/>
                    <a:pt x="307" y="181"/>
                    <a:pt x="307" y="181"/>
                  </a:cubicBezTo>
                  <a:cubicBezTo>
                    <a:pt x="308" y="180"/>
                    <a:pt x="308" y="180"/>
                    <a:pt x="308" y="180"/>
                  </a:cubicBezTo>
                  <a:cubicBezTo>
                    <a:pt x="308" y="180"/>
                    <a:pt x="308" y="180"/>
                    <a:pt x="308" y="180"/>
                  </a:cubicBezTo>
                  <a:cubicBezTo>
                    <a:pt x="309" y="179"/>
                    <a:pt x="309" y="179"/>
                    <a:pt x="309" y="179"/>
                  </a:cubicBezTo>
                  <a:cubicBezTo>
                    <a:pt x="309" y="179"/>
                    <a:pt x="309" y="179"/>
                    <a:pt x="309" y="179"/>
                  </a:cubicBezTo>
                  <a:cubicBezTo>
                    <a:pt x="310" y="178"/>
                    <a:pt x="310" y="178"/>
                    <a:pt x="310" y="178"/>
                  </a:cubicBezTo>
                  <a:cubicBezTo>
                    <a:pt x="310" y="178"/>
                    <a:pt x="310" y="178"/>
                    <a:pt x="310" y="178"/>
                  </a:cubicBezTo>
                  <a:cubicBezTo>
                    <a:pt x="309" y="178"/>
                    <a:pt x="309" y="178"/>
                    <a:pt x="309" y="178"/>
                  </a:cubicBezTo>
                  <a:cubicBezTo>
                    <a:pt x="309" y="179"/>
                    <a:pt x="309" y="179"/>
                    <a:pt x="309" y="179"/>
                  </a:cubicBezTo>
                  <a:cubicBezTo>
                    <a:pt x="308" y="179"/>
                    <a:pt x="308" y="179"/>
                    <a:pt x="308" y="179"/>
                  </a:cubicBezTo>
                  <a:cubicBezTo>
                    <a:pt x="308" y="180"/>
                    <a:pt x="308" y="180"/>
                    <a:pt x="308" y="180"/>
                  </a:cubicBezTo>
                  <a:cubicBezTo>
                    <a:pt x="307" y="180"/>
                    <a:pt x="307" y="180"/>
                    <a:pt x="307" y="180"/>
                  </a:cubicBezTo>
                  <a:cubicBezTo>
                    <a:pt x="306" y="180"/>
                    <a:pt x="306" y="180"/>
                    <a:pt x="306" y="180"/>
                  </a:cubicBezTo>
                  <a:cubicBezTo>
                    <a:pt x="305" y="181"/>
                    <a:pt x="305" y="181"/>
                    <a:pt x="305" y="181"/>
                  </a:cubicBezTo>
                  <a:cubicBezTo>
                    <a:pt x="304" y="181"/>
                    <a:pt x="304" y="181"/>
                    <a:pt x="304" y="181"/>
                  </a:cubicBezTo>
                  <a:cubicBezTo>
                    <a:pt x="304" y="181"/>
                    <a:pt x="304" y="181"/>
                    <a:pt x="304" y="181"/>
                  </a:cubicBezTo>
                  <a:cubicBezTo>
                    <a:pt x="304" y="180"/>
                    <a:pt x="304" y="180"/>
                    <a:pt x="304" y="180"/>
                  </a:cubicBezTo>
                  <a:cubicBezTo>
                    <a:pt x="305" y="179"/>
                    <a:pt x="305" y="179"/>
                    <a:pt x="305" y="179"/>
                  </a:cubicBezTo>
                  <a:cubicBezTo>
                    <a:pt x="306" y="179"/>
                    <a:pt x="306" y="179"/>
                    <a:pt x="306" y="179"/>
                  </a:cubicBezTo>
                  <a:cubicBezTo>
                    <a:pt x="306" y="178"/>
                    <a:pt x="306" y="178"/>
                    <a:pt x="306" y="178"/>
                  </a:cubicBezTo>
                  <a:cubicBezTo>
                    <a:pt x="306" y="178"/>
                    <a:pt x="306" y="178"/>
                    <a:pt x="306" y="178"/>
                  </a:cubicBezTo>
                  <a:cubicBezTo>
                    <a:pt x="306" y="178"/>
                    <a:pt x="306" y="178"/>
                    <a:pt x="306" y="178"/>
                  </a:cubicBezTo>
                  <a:cubicBezTo>
                    <a:pt x="306" y="178"/>
                    <a:pt x="306" y="178"/>
                    <a:pt x="306" y="178"/>
                  </a:cubicBezTo>
                  <a:cubicBezTo>
                    <a:pt x="304" y="179"/>
                    <a:pt x="304" y="179"/>
                    <a:pt x="304" y="179"/>
                  </a:cubicBezTo>
                  <a:cubicBezTo>
                    <a:pt x="303" y="180"/>
                    <a:pt x="303" y="180"/>
                    <a:pt x="303" y="180"/>
                  </a:cubicBezTo>
                  <a:cubicBezTo>
                    <a:pt x="303" y="179"/>
                    <a:pt x="303" y="179"/>
                    <a:pt x="303" y="179"/>
                  </a:cubicBezTo>
                  <a:cubicBezTo>
                    <a:pt x="303" y="179"/>
                    <a:pt x="303" y="179"/>
                    <a:pt x="303" y="179"/>
                  </a:cubicBezTo>
                  <a:cubicBezTo>
                    <a:pt x="303" y="179"/>
                    <a:pt x="303" y="179"/>
                    <a:pt x="303" y="179"/>
                  </a:cubicBezTo>
                  <a:cubicBezTo>
                    <a:pt x="303" y="178"/>
                    <a:pt x="303" y="178"/>
                    <a:pt x="303" y="178"/>
                  </a:cubicBezTo>
                  <a:cubicBezTo>
                    <a:pt x="302" y="178"/>
                    <a:pt x="302" y="178"/>
                    <a:pt x="302" y="178"/>
                  </a:cubicBezTo>
                  <a:cubicBezTo>
                    <a:pt x="302" y="178"/>
                    <a:pt x="302" y="178"/>
                    <a:pt x="302" y="178"/>
                  </a:cubicBezTo>
                  <a:cubicBezTo>
                    <a:pt x="302" y="178"/>
                    <a:pt x="302" y="178"/>
                    <a:pt x="302" y="178"/>
                  </a:cubicBezTo>
                  <a:cubicBezTo>
                    <a:pt x="302" y="178"/>
                    <a:pt x="302" y="178"/>
                    <a:pt x="302" y="178"/>
                  </a:cubicBezTo>
                  <a:cubicBezTo>
                    <a:pt x="302" y="177"/>
                    <a:pt x="302" y="177"/>
                    <a:pt x="302" y="177"/>
                  </a:cubicBezTo>
                  <a:cubicBezTo>
                    <a:pt x="302" y="177"/>
                    <a:pt x="302" y="177"/>
                    <a:pt x="302" y="177"/>
                  </a:cubicBezTo>
                  <a:cubicBezTo>
                    <a:pt x="302" y="177"/>
                    <a:pt x="302" y="177"/>
                    <a:pt x="302" y="177"/>
                  </a:cubicBezTo>
                  <a:cubicBezTo>
                    <a:pt x="302" y="177"/>
                    <a:pt x="302" y="177"/>
                    <a:pt x="302" y="177"/>
                  </a:cubicBezTo>
                  <a:cubicBezTo>
                    <a:pt x="302" y="176"/>
                    <a:pt x="302" y="176"/>
                    <a:pt x="302" y="176"/>
                  </a:cubicBezTo>
                  <a:cubicBezTo>
                    <a:pt x="302" y="176"/>
                    <a:pt x="302" y="176"/>
                    <a:pt x="302" y="176"/>
                  </a:cubicBezTo>
                  <a:cubicBezTo>
                    <a:pt x="302" y="176"/>
                    <a:pt x="302" y="176"/>
                    <a:pt x="302" y="176"/>
                  </a:cubicBezTo>
                  <a:cubicBezTo>
                    <a:pt x="302" y="175"/>
                    <a:pt x="302" y="175"/>
                    <a:pt x="302" y="175"/>
                  </a:cubicBezTo>
                  <a:cubicBezTo>
                    <a:pt x="301" y="175"/>
                    <a:pt x="301" y="175"/>
                    <a:pt x="301" y="175"/>
                  </a:cubicBezTo>
                  <a:cubicBezTo>
                    <a:pt x="301" y="175"/>
                    <a:pt x="301" y="175"/>
                    <a:pt x="301" y="175"/>
                  </a:cubicBezTo>
                  <a:cubicBezTo>
                    <a:pt x="301" y="176"/>
                    <a:pt x="301" y="176"/>
                    <a:pt x="301" y="176"/>
                  </a:cubicBezTo>
                  <a:cubicBezTo>
                    <a:pt x="301" y="176"/>
                    <a:pt x="301" y="176"/>
                    <a:pt x="301" y="176"/>
                  </a:cubicBezTo>
                  <a:cubicBezTo>
                    <a:pt x="301" y="176"/>
                    <a:pt x="301" y="176"/>
                    <a:pt x="301" y="176"/>
                  </a:cubicBezTo>
                  <a:cubicBezTo>
                    <a:pt x="300" y="176"/>
                    <a:pt x="300" y="176"/>
                    <a:pt x="300" y="176"/>
                  </a:cubicBezTo>
                  <a:cubicBezTo>
                    <a:pt x="300" y="175"/>
                    <a:pt x="300" y="175"/>
                    <a:pt x="300" y="175"/>
                  </a:cubicBezTo>
                  <a:cubicBezTo>
                    <a:pt x="299" y="175"/>
                    <a:pt x="299" y="175"/>
                    <a:pt x="299" y="175"/>
                  </a:cubicBezTo>
                  <a:cubicBezTo>
                    <a:pt x="300" y="176"/>
                    <a:pt x="300" y="176"/>
                    <a:pt x="300" y="176"/>
                  </a:cubicBezTo>
                  <a:cubicBezTo>
                    <a:pt x="300" y="177"/>
                    <a:pt x="300" y="177"/>
                    <a:pt x="300" y="177"/>
                  </a:cubicBezTo>
                  <a:cubicBezTo>
                    <a:pt x="300" y="177"/>
                    <a:pt x="300" y="177"/>
                    <a:pt x="300" y="177"/>
                  </a:cubicBezTo>
                  <a:cubicBezTo>
                    <a:pt x="300" y="177"/>
                    <a:pt x="300" y="177"/>
                    <a:pt x="300" y="177"/>
                  </a:cubicBezTo>
                  <a:cubicBezTo>
                    <a:pt x="300" y="177"/>
                    <a:pt x="300" y="177"/>
                    <a:pt x="300" y="177"/>
                  </a:cubicBezTo>
                  <a:cubicBezTo>
                    <a:pt x="300" y="178"/>
                    <a:pt x="300" y="178"/>
                    <a:pt x="300" y="178"/>
                  </a:cubicBezTo>
                  <a:cubicBezTo>
                    <a:pt x="299" y="178"/>
                    <a:pt x="299" y="178"/>
                    <a:pt x="299" y="178"/>
                  </a:cubicBezTo>
                  <a:cubicBezTo>
                    <a:pt x="299" y="177"/>
                    <a:pt x="299" y="177"/>
                    <a:pt x="299" y="177"/>
                  </a:cubicBezTo>
                  <a:cubicBezTo>
                    <a:pt x="299" y="177"/>
                    <a:pt x="299" y="177"/>
                    <a:pt x="299" y="177"/>
                  </a:cubicBezTo>
                  <a:cubicBezTo>
                    <a:pt x="298" y="176"/>
                    <a:pt x="298" y="176"/>
                    <a:pt x="298" y="176"/>
                  </a:cubicBezTo>
                  <a:cubicBezTo>
                    <a:pt x="298" y="177"/>
                    <a:pt x="298" y="177"/>
                    <a:pt x="298" y="177"/>
                  </a:cubicBezTo>
                  <a:cubicBezTo>
                    <a:pt x="298" y="177"/>
                    <a:pt x="298" y="177"/>
                    <a:pt x="298" y="177"/>
                  </a:cubicBezTo>
                  <a:cubicBezTo>
                    <a:pt x="298" y="177"/>
                    <a:pt x="298" y="177"/>
                    <a:pt x="298" y="177"/>
                  </a:cubicBezTo>
                  <a:cubicBezTo>
                    <a:pt x="298" y="178"/>
                    <a:pt x="298" y="178"/>
                    <a:pt x="298" y="178"/>
                  </a:cubicBezTo>
                  <a:cubicBezTo>
                    <a:pt x="299" y="178"/>
                    <a:pt x="299" y="178"/>
                    <a:pt x="299" y="178"/>
                  </a:cubicBezTo>
                  <a:cubicBezTo>
                    <a:pt x="299" y="179"/>
                    <a:pt x="299" y="179"/>
                    <a:pt x="299" y="179"/>
                  </a:cubicBezTo>
                  <a:cubicBezTo>
                    <a:pt x="300" y="179"/>
                    <a:pt x="300" y="179"/>
                    <a:pt x="300" y="179"/>
                  </a:cubicBezTo>
                  <a:cubicBezTo>
                    <a:pt x="299" y="180"/>
                    <a:pt x="299" y="180"/>
                    <a:pt x="299" y="180"/>
                  </a:cubicBezTo>
                  <a:cubicBezTo>
                    <a:pt x="300" y="180"/>
                    <a:pt x="300" y="180"/>
                    <a:pt x="300" y="180"/>
                  </a:cubicBezTo>
                  <a:cubicBezTo>
                    <a:pt x="300" y="180"/>
                    <a:pt x="300" y="180"/>
                    <a:pt x="300" y="180"/>
                  </a:cubicBezTo>
                  <a:cubicBezTo>
                    <a:pt x="299" y="181"/>
                    <a:pt x="299" y="181"/>
                    <a:pt x="299" y="181"/>
                  </a:cubicBezTo>
                  <a:cubicBezTo>
                    <a:pt x="298" y="180"/>
                    <a:pt x="298" y="180"/>
                    <a:pt x="298" y="180"/>
                  </a:cubicBezTo>
                  <a:cubicBezTo>
                    <a:pt x="298" y="180"/>
                    <a:pt x="298" y="180"/>
                    <a:pt x="298" y="180"/>
                  </a:cubicBezTo>
                  <a:cubicBezTo>
                    <a:pt x="298" y="181"/>
                    <a:pt x="298" y="181"/>
                    <a:pt x="298" y="181"/>
                  </a:cubicBezTo>
                  <a:cubicBezTo>
                    <a:pt x="297" y="181"/>
                    <a:pt x="297" y="181"/>
                    <a:pt x="297" y="181"/>
                  </a:cubicBezTo>
                  <a:cubicBezTo>
                    <a:pt x="297" y="180"/>
                    <a:pt x="297" y="180"/>
                    <a:pt x="297" y="180"/>
                  </a:cubicBezTo>
                  <a:cubicBezTo>
                    <a:pt x="297" y="179"/>
                    <a:pt x="297" y="179"/>
                    <a:pt x="297" y="179"/>
                  </a:cubicBezTo>
                  <a:cubicBezTo>
                    <a:pt x="297" y="179"/>
                    <a:pt x="297" y="179"/>
                    <a:pt x="297" y="179"/>
                  </a:cubicBezTo>
                  <a:cubicBezTo>
                    <a:pt x="297" y="178"/>
                    <a:pt x="297" y="178"/>
                    <a:pt x="297" y="178"/>
                  </a:cubicBezTo>
                  <a:cubicBezTo>
                    <a:pt x="296" y="178"/>
                    <a:pt x="296" y="178"/>
                    <a:pt x="296" y="178"/>
                  </a:cubicBezTo>
                  <a:cubicBezTo>
                    <a:pt x="295" y="178"/>
                    <a:pt x="295" y="178"/>
                    <a:pt x="295" y="178"/>
                  </a:cubicBezTo>
                  <a:cubicBezTo>
                    <a:pt x="295" y="178"/>
                    <a:pt x="295" y="178"/>
                    <a:pt x="295" y="178"/>
                  </a:cubicBezTo>
                  <a:cubicBezTo>
                    <a:pt x="295" y="177"/>
                    <a:pt x="295" y="177"/>
                    <a:pt x="295" y="177"/>
                  </a:cubicBezTo>
                  <a:cubicBezTo>
                    <a:pt x="294" y="177"/>
                    <a:pt x="294" y="177"/>
                    <a:pt x="294" y="177"/>
                  </a:cubicBezTo>
                  <a:cubicBezTo>
                    <a:pt x="294" y="177"/>
                    <a:pt x="294" y="177"/>
                    <a:pt x="294" y="177"/>
                  </a:cubicBezTo>
                  <a:cubicBezTo>
                    <a:pt x="293" y="177"/>
                    <a:pt x="293" y="177"/>
                    <a:pt x="293" y="177"/>
                  </a:cubicBezTo>
                  <a:cubicBezTo>
                    <a:pt x="293" y="178"/>
                    <a:pt x="293" y="178"/>
                    <a:pt x="293" y="178"/>
                  </a:cubicBezTo>
                  <a:cubicBezTo>
                    <a:pt x="294" y="178"/>
                    <a:pt x="294" y="178"/>
                    <a:pt x="294" y="178"/>
                  </a:cubicBezTo>
                  <a:cubicBezTo>
                    <a:pt x="295" y="178"/>
                    <a:pt x="295" y="178"/>
                    <a:pt x="295" y="178"/>
                  </a:cubicBezTo>
                  <a:cubicBezTo>
                    <a:pt x="296" y="178"/>
                    <a:pt x="296" y="178"/>
                    <a:pt x="296" y="178"/>
                  </a:cubicBezTo>
                  <a:cubicBezTo>
                    <a:pt x="296" y="179"/>
                    <a:pt x="296" y="179"/>
                    <a:pt x="296" y="179"/>
                  </a:cubicBezTo>
                  <a:cubicBezTo>
                    <a:pt x="295" y="180"/>
                    <a:pt x="295" y="180"/>
                    <a:pt x="295" y="180"/>
                  </a:cubicBezTo>
                  <a:cubicBezTo>
                    <a:pt x="295" y="180"/>
                    <a:pt x="295" y="180"/>
                    <a:pt x="295" y="180"/>
                  </a:cubicBezTo>
                  <a:cubicBezTo>
                    <a:pt x="296" y="180"/>
                    <a:pt x="296" y="180"/>
                    <a:pt x="296" y="180"/>
                  </a:cubicBezTo>
                  <a:cubicBezTo>
                    <a:pt x="296" y="180"/>
                    <a:pt x="296" y="180"/>
                    <a:pt x="296" y="180"/>
                  </a:cubicBezTo>
                  <a:cubicBezTo>
                    <a:pt x="296" y="181"/>
                    <a:pt x="296" y="181"/>
                    <a:pt x="296" y="181"/>
                  </a:cubicBezTo>
                  <a:cubicBezTo>
                    <a:pt x="296" y="181"/>
                    <a:pt x="296" y="181"/>
                    <a:pt x="296" y="181"/>
                  </a:cubicBezTo>
                  <a:cubicBezTo>
                    <a:pt x="297" y="181"/>
                    <a:pt x="297" y="181"/>
                    <a:pt x="297" y="181"/>
                  </a:cubicBezTo>
                  <a:cubicBezTo>
                    <a:pt x="297" y="181"/>
                    <a:pt x="297" y="181"/>
                    <a:pt x="297" y="181"/>
                  </a:cubicBezTo>
                  <a:cubicBezTo>
                    <a:pt x="296" y="182"/>
                    <a:pt x="296" y="182"/>
                    <a:pt x="296" y="182"/>
                  </a:cubicBezTo>
                  <a:cubicBezTo>
                    <a:pt x="295" y="183"/>
                    <a:pt x="295" y="183"/>
                    <a:pt x="295" y="183"/>
                  </a:cubicBezTo>
                  <a:cubicBezTo>
                    <a:pt x="294" y="184"/>
                    <a:pt x="294" y="184"/>
                    <a:pt x="294" y="184"/>
                  </a:cubicBezTo>
                  <a:cubicBezTo>
                    <a:pt x="296" y="183"/>
                    <a:pt x="296" y="183"/>
                    <a:pt x="296" y="183"/>
                  </a:cubicBezTo>
                  <a:cubicBezTo>
                    <a:pt x="296" y="183"/>
                    <a:pt x="296" y="183"/>
                    <a:pt x="296" y="183"/>
                  </a:cubicBezTo>
                  <a:cubicBezTo>
                    <a:pt x="297" y="182"/>
                    <a:pt x="297" y="182"/>
                    <a:pt x="297" y="182"/>
                  </a:cubicBezTo>
                  <a:cubicBezTo>
                    <a:pt x="298" y="182"/>
                    <a:pt x="298" y="182"/>
                    <a:pt x="298" y="182"/>
                  </a:cubicBezTo>
                  <a:cubicBezTo>
                    <a:pt x="298" y="183"/>
                    <a:pt x="298" y="183"/>
                    <a:pt x="298" y="183"/>
                  </a:cubicBezTo>
                  <a:cubicBezTo>
                    <a:pt x="298" y="183"/>
                    <a:pt x="298" y="183"/>
                    <a:pt x="298" y="183"/>
                  </a:cubicBezTo>
                  <a:cubicBezTo>
                    <a:pt x="297" y="183"/>
                    <a:pt x="297" y="183"/>
                    <a:pt x="297" y="183"/>
                  </a:cubicBezTo>
                  <a:cubicBezTo>
                    <a:pt x="297" y="184"/>
                    <a:pt x="297" y="184"/>
                    <a:pt x="297" y="184"/>
                  </a:cubicBezTo>
                  <a:cubicBezTo>
                    <a:pt x="297" y="184"/>
                    <a:pt x="297" y="184"/>
                    <a:pt x="297" y="184"/>
                  </a:cubicBezTo>
                  <a:cubicBezTo>
                    <a:pt x="298" y="184"/>
                    <a:pt x="298" y="184"/>
                    <a:pt x="298" y="184"/>
                  </a:cubicBezTo>
                  <a:cubicBezTo>
                    <a:pt x="299" y="185"/>
                    <a:pt x="299" y="185"/>
                    <a:pt x="299" y="185"/>
                  </a:cubicBezTo>
                  <a:cubicBezTo>
                    <a:pt x="298" y="185"/>
                    <a:pt x="298" y="185"/>
                    <a:pt x="298" y="185"/>
                  </a:cubicBezTo>
                  <a:cubicBezTo>
                    <a:pt x="297" y="185"/>
                    <a:pt x="297" y="185"/>
                    <a:pt x="297" y="185"/>
                  </a:cubicBezTo>
                  <a:cubicBezTo>
                    <a:pt x="297" y="185"/>
                    <a:pt x="297" y="185"/>
                    <a:pt x="297" y="185"/>
                  </a:cubicBezTo>
                  <a:cubicBezTo>
                    <a:pt x="298" y="185"/>
                    <a:pt x="298" y="185"/>
                    <a:pt x="298" y="185"/>
                  </a:cubicBezTo>
                  <a:cubicBezTo>
                    <a:pt x="298" y="186"/>
                    <a:pt x="298" y="186"/>
                    <a:pt x="298" y="186"/>
                  </a:cubicBezTo>
                  <a:cubicBezTo>
                    <a:pt x="298" y="186"/>
                    <a:pt x="298" y="186"/>
                    <a:pt x="298" y="186"/>
                  </a:cubicBezTo>
                  <a:cubicBezTo>
                    <a:pt x="298" y="186"/>
                    <a:pt x="298" y="186"/>
                    <a:pt x="298" y="186"/>
                  </a:cubicBezTo>
                  <a:cubicBezTo>
                    <a:pt x="298" y="186"/>
                    <a:pt x="298" y="186"/>
                    <a:pt x="298" y="186"/>
                  </a:cubicBezTo>
                  <a:cubicBezTo>
                    <a:pt x="298" y="187"/>
                    <a:pt x="298" y="187"/>
                    <a:pt x="298" y="187"/>
                  </a:cubicBezTo>
                  <a:cubicBezTo>
                    <a:pt x="298" y="187"/>
                    <a:pt x="298" y="187"/>
                    <a:pt x="298" y="187"/>
                  </a:cubicBezTo>
                  <a:cubicBezTo>
                    <a:pt x="298" y="187"/>
                    <a:pt x="298" y="187"/>
                    <a:pt x="298" y="187"/>
                  </a:cubicBezTo>
                  <a:cubicBezTo>
                    <a:pt x="298" y="188"/>
                    <a:pt x="298" y="188"/>
                    <a:pt x="298" y="188"/>
                  </a:cubicBezTo>
                  <a:cubicBezTo>
                    <a:pt x="299" y="189"/>
                    <a:pt x="299" y="189"/>
                    <a:pt x="299" y="189"/>
                  </a:cubicBezTo>
                  <a:cubicBezTo>
                    <a:pt x="299" y="188"/>
                    <a:pt x="299" y="188"/>
                    <a:pt x="299" y="188"/>
                  </a:cubicBezTo>
                  <a:cubicBezTo>
                    <a:pt x="299" y="187"/>
                    <a:pt x="299" y="187"/>
                    <a:pt x="299" y="187"/>
                  </a:cubicBezTo>
                  <a:cubicBezTo>
                    <a:pt x="299" y="187"/>
                    <a:pt x="299" y="187"/>
                    <a:pt x="299" y="187"/>
                  </a:cubicBezTo>
                  <a:cubicBezTo>
                    <a:pt x="300" y="188"/>
                    <a:pt x="300" y="188"/>
                    <a:pt x="300" y="188"/>
                  </a:cubicBezTo>
                  <a:cubicBezTo>
                    <a:pt x="300" y="188"/>
                    <a:pt x="300" y="188"/>
                    <a:pt x="300" y="188"/>
                  </a:cubicBezTo>
                  <a:cubicBezTo>
                    <a:pt x="300" y="189"/>
                    <a:pt x="300" y="189"/>
                    <a:pt x="300" y="189"/>
                  </a:cubicBezTo>
                  <a:cubicBezTo>
                    <a:pt x="300" y="189"/>
                    <a:pt x="300" y="189"/>
                    <a:pt x="300" y="189"/>
                  </a:cubicBezTo>
                  <a:cubicBezTo>
                    <a:pt x="300" y="189"/>
                    <a:pt x="300" y="189"/>
                    <a:pt x="300" y="189"/>
                  </a:cubicBezTo>
                  <a:cubicBezTo>
                    <a:pt x="300" y="190"/>
                    <a:pt x="300" y="190"/>
                    <a:pt x="300" y="190"/>
                  </a:cubicBezTo>
                  <a:cubicBezTo>
                    <a:pt x="301" y="190"/>
                    <a:pt x="301" y="190"/>
                    <a:pt x="301" y="190"/>
                  </a:cubicBezTo>
                  <a:cubicBezTo>
                    <a:pt x="301" y="189"/>
                    <a:pt x="301" y="189"/>
                    <a:pt x="301" y="189"/>
                  </a:cubicBezTo>
                  <a:cubicBezTo>
                    <a:pt x="301" y="190"/>
                    <a:pt x="301" y="190"/>
                    <a:pt x="301" y="190"/>
                  </a:cubicBezTo>
                  <a:cubicBezTo>
                    <a:pt x="301" y="189"/>
                    <a:pt x="301" y="189"/>
                    <a:pt x="301" y="189"/>
                  </a:cubicBezTo>
                  <a:cubicBezTo>
                    <a:pt x="301" y="189"/>
                    <a:pt x="301" y="189"/>
                    <a:pt x="301" y="189"/>
                  </a:cubicBezTo>
                  <a:cubicBezTo>
                    <a:pt x="302" y="189"/>
                    <a:pt x="302" y="189"/>
                    <a:pt x="302" y="189"/>
                  </a:cubicBezTo>
                  <a:cubicBezTo>
                    <a:pt x="302" y="190"/>
                    <a:pt x="302" y="190"/>
                    <a:pt x="302" y="190"/>
                  </a:cubicBezTo>
                  <a:cubicBezTo>
                    <a:pt x="302" y="190"/>
                    <a:pt x="302" y="190"/>
                    <a:pt x="302" y="190"/>
                  </a:cubicBezTo>
                  <a:cubicBezTo>
                    <a:pt x="302" y="191"/>
                    <a:pt x="302" y="191"/>
                    <a:pt x="302" y="191"/>
                  </a:cubicBezTo>
                  <a:cubicBezTo>
                    <a:pt x="301" y="191"/>
                    <a:pt x="301" y="191"/>
                    <a:pt x="301" y="191"/>
                  </a:cubicBezTo>
                  <a:cubicBezTo>
                    <a:pt x="301" y="191"/>
                    <a:pt x="301" y="191"/>
                    <a:pt x="301" y="191"/>
                  </a:cubicBezTo>
                  <a:cubicBezTo>
                    <a:pt x="302" y="192"/>
                    <a:pt x="302" y="192"/>
                    <a:pt x="302" y="192"/>
                  </a:cubicBezTo>
                  <a:cubicBezTo>
                    <a:pt x="303" y="192"/>
                    <a:pt x="303" y="192"/>
                    <a:pt x="303" y="192"/>
                  </a:cubicBezTo>
                  <a:cubicBezTo>
                    <a:pt x="303" y="191"/>
                    <a:pt x="303" y="191"/>
                    <a:pt x="303" y="191"/>
                  </a:cubicBezTo>
                  <a:cubicBezTo>
                    <a:pt x="304" y="192"/>
                    <a:pt x="304" y="192"/>
                    <a:pt x="304" y="192"/>
                  </a:cubicBezTo>
                  <a:cubicBezTo>
                    <a:pt x="303" y="192"/>
                    <a:pt x="303" y="192"/>
                    <a:pt x="303" y="192"/>
                  </a:cubicBezTo>
                  <a:cubicBezTo>
                    <a:pt x="303" y="192"/>
                    <a:pt x="303" y="192"/>
                    <a:pt x="303" y="192"/>
                  </a:cubicBezTo>
                  <a:cubicBezTo>
                    <a:pt x="302" y="193"/>
                    <a:pt x="302" y="193"/>
                    <a:pt x="302" y="193"/>
                  </a:cubicBezTo>
                  <a:cubicBezTo>
                    <a:pt x="302" y="193"/>
                    <a:pt x="302" y="193"/>
                    <a:pt x="302" y="193"/>
                  </a:cubicBezTo>
                  <a:cubicBezTo>
                    <a:pt x="303" y="194"/>
                    <a:pt x="303" y="194"/>
                    <a:pt x="303" y="194"/>
                  </a:cubicBezTo>
                  <a:cubicBezTo>
                    <a:pt x="303" y="195"/>
                    <a:pt x="303" y="195"/>
                    <a:pt x="303" y="195"/>
                  </a:cubicBezTo>
                  <a:cubicBezTo>
                    <a:pt x="303" y="195"/>
                    <a:pt x="303" y="195"/>
                    <a:pt x="303" y="195"/>
                  </a:cubicBezTo>
                  <a:cubicBezTo>
                    <a:pt x="303" y="196"/>
                    <a:pt x="303" y="196"/>
                    <a:pt x="303" y="196"/>
                  </a:cubicBezTo>
                  <a:cubicBezTo>
                    <a:pt x="304" y="197"/>
                    <a:pt x="304" y="197"/>
                    <a:pt x="304" y="197"/>
                  </a:cubicBezTo>
                  <a:cubicBezTo>
                    <a:pt x="304" y="197"/>
                    <a:pt x="304" y="197"/>
                    <a:pt x="304" y="197"/>
                  </a:cubicBezTo>
                  <a:cubicBezTo>
                    <a:pt x="304" y="198"/>
                    <a:pt x="304" y="198"/>
                    <a:pt x="304" y="198"/>
                  </a:cubicBezTo>
                  <a:cubicBezTo>
                    <a:pt x="304" y="199"/>
                    <a:pt x="304" y="199"/>
                    <a:pt x="304" y="199"/>
                  </a:cubicBezTo>
                  <a:cubicBezTo>
                    <a:pt x="303" y="199"/>
                    <a:pt x="303" y="199"/>
                    <a:pt x="303" y="199"/>
                  </a:cubicBezTo>
                  <a:cubicBezTo>
                    <a:pt x="304" y="200"/>
                    <a:pt x="304" y="200"/>
                    <a:pt x="304" y="200"/>
                  </a:cubicBezTo>
                  <a:cubicBezTo>
                    <a:pt x="303" y="201"/>
                    <a:pt x="303" y="201"/>
                    <a:pt x="303" y="201"/>
                  </a:cubicBezTo>
                  <a:cubicBezTo>
                    <a:pt x="302" y="199"/>
                    <a:pt x="302" y="199"/>
                    <a:pt x="302" y="199"/>
                  </a:cubicBezTo>
                  <a:cubicBezTo>
                    <a:pt x="302" y="199"/>
                    <a:pt x="302" y="199"/>
                    <a:pt x="302" y="199"/>
                  </a:cubicBezTo>
                  <a:cubicBezTo>
                    <a:pt x="302" y="198"/>
                    <a:pt x="302" y="198"/>
                    <a:pt x="302" y="198"/>
                  </a:cubicBezTo>
                  <a:cubicBezTo>
                    <a:pt x="302" y="197"/>
                    <a:pt x="302" y="197"/>
                    <a:pt x="302" y="197"/>
                  </a:cubicBezTo>
                  <a:cubicBezTo>
                    <a:pt x="302" y="198"/>
                    <a:pt x="302" y="198"/>
                    <a:pt x="302" y="198"/>
                  </a:cubicBezTo>
                  <a:cubicBezTo>
                    <a:pt x="302" y="199"/>
                    <a:pt x="302" y="199"/>
                    <a:pt x="302" y="199"/>
                  </a:cubicBezTo>
                  <a:cubicBezTo>
                    <a:pt x="302" y="200"/>
                    <a:pt x="302" y="200"/>
                    <a:pt x="302" y="200"/>
                  </a:cubicBezTo>
                  <a:cubicBezTo>
                    <a:pt x="302" y="201"/>
                    <a:pt x="302" y="201"/>
                    <a:pt x="302" y="201"/>
                  </a:cubicBezTo>
                  <a:cubicBezTo>
                    <a:pt x="302" y="202"/>
                    <a:pt x="302" y="202"/>
                    <a:pt x="302" y="202"/>
                  </a:cubicBezTo>
                  <a:cubicBezTo>
                    <a:pt x="302" y="203"/>
                    <a:pt x="302" y="203"/>
                    <a:pt x="302" y="203"/>
                  </a:cubicBezTo>
                  <a:cubicBezTo>
                    <a:pt x="302" y="203"/>
                    <a:pt x="302" y="203"/>
                    <a:pt x="302" y="203"/>
                  </a:cubicBezTo>
                  <a:cubicBezTo>
                    <a:pt x="301" y="203"/>
                    <a:pt x="301" y="203"/>
                    <a:pt x="301" y="203"/>
                  </a:cubicBezTo>
                  <a:cubicBezTo>
                    <a:pt x="301" y="202"/>
                    <a:pt x="301" y="202"/>
                    <a:pt x="301" y="202"/>
                  </a:cubicBezTo>
                  <a:cubicBezTo>
                    <a:pt x="300" y="202"/>
                    <a:pt x="300" y="202"/>
                    <a:pt x="300" y="202"/>
                  </a:cubicBezTo>
                  <a:cubicBezTo>
                    <a:pt x="301" y="204"/>
                    <a:pt x="301" y="204"/>
                    <a:pt x="301" y="204"/>
                  </a:cubicBezTo>
                  <a:cubicBezTo>
                    <a:pt x="300" y="205"/>
                    <a:pt x="300" y="205"/>
                    <a:pt x="300" y="205"/>
                  </a:cubicBezTo>
                  <a:cubicBezTo>
                    <a:pt x="301" y="205"/>
                    <a:pt x="301" y="205"/>
                    <a:pt x="301" y="205"/>
                  </a:cubicBezTo>
                  <a:cubicBezTo>
                    <a:pt x="301" y="205"/>
                    <a:pt x="301" y="205"/>
                    <a:pt x="301" y="205"/>
                  </a:cubicBezTo>
                  <a:cubicBezTo>
                    <a:pt x="300" y="205"/>
                    <a:pt x="300" y="205"/>
                    <a:pt x="300" y="205"/>
                  </a:cubicBezTo>
                  <a:cubicBezTo>
                    <a:pt x="299" y="205"/>
                    <a:pt x="299" y="205"/>
                    <a:pt x="299" y="205"/>
                  </a:cubicBezTo>
                  <a:cubicBezTo>
                    <a:pt x="299" y="204"/>
                    <a:pt x="299" y="204"/>
                    <a:pt x="299" y="204"/>
                  </a:cubicBezTo>
                  <a:cubicBezTo>
                    <a:pt x="299" y="203"/>
                    <a:pt x="299" y="203"/>
                    <a:pt x="299" y="203"/>
                  </a:cubicBezTo>
                  <a:cubicBezTo>
                    <a:pt x="299" y="202"/>
                    <a:pt x="299" y="202"/>
                    <a:pt x="299" y="202"/>
                  </a:cubicBezTo>
                  <a:cubicBezTo>
                    <a:pt x="299" y="203"/>
                    <a:pt x="299" y="203"/>
                    <a:pt x="299" y="203"/>
                  </a:cubicBezTo>
                  <a:cubicBezTo>
                    <a:pt x="298" y="203"/>
                    <a:pt x="298" y="203"/>
                    <a:pt x="298" y="203"/>
                  </a:cubicBezTo>
                  <a:cubicBezTo>
                    <a:pt x="298" y="202"/>
                    <a:pt x="298" y="202"/>
                    <a:pt x="298" y="202"/>
                  </a:cubicBezTo>
                  <a:cubicBezTo>
                    <a:pt x="298" y="201"/>
                    <a:pt x="298" y="201"/>
                    <a:pt x="298" y="201"/>
                  </a:cubicBezTo>
                  <a:cubicBezTo>
                    <a:pt x="298" y="202"/>
                    <a:pt x="298" y="202"/>
                    <a:pt x="298" y="202"/>
                  </a:cubicBezTo>
                  <a:cubicBezTo>
                    <a:pt x="298" y="202"/>
                    <a:pt x="298" y="202"/>
                    <a:pt x="298" y="202"/>
                  </a:cubicBezTo>
                  <a:cubicBezTo>
                    <a:pt x="297" y="202"/>
                    <a:pt x="297" y="202"/>
                    <a:pt x="297" y="202"/>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2"/>
                    <a:pt x="297" y="202"/>
                    <a:pt x="297" y="202"/>
                  </a:cubicBezTo>
                  <a:cubicBezTo>
                    <a:pt x="296" y="201"/>
                    <a:pt x="296" y="201"/>
                    <a:pt x="296" y="201"/>
                  </a:cubicBezTo>
                  <a:cubicBezTo>
                    <a:pt x="296" y="201"/>
                    <a:pt x="296" y="201"/>
                    <a:pt x="296" y="201"/>
                  </a:cubicBezTo>
                  <a:cubicBezTo>
                    <a:pt x="296" y="201"/>
                    <a:pt x="296" y="201"/>
                    <a:pt x="296" y="201"/>
                  </a:cubicBezTo>
                  <a:cubicBezTo>
                    <a:pt x="296" y="200"/>
                    <a:pt x="296" y="200"/>
                    <a:pt x="296" y="200"/>
                  </a:cubicBezTo>
                  <a:cubicBezTo>
                    <a:pt x="295" y="199"/>
                    <a:pt x="295" y="199"/>
                    <a:pt x="295" y="199"/>
                  </a:cubicBezTo>
                  <a:cubicBezTo>
                    <a:pt x="295" y="198"/>
                    <a:pt x="295" y="198"/>
                    <a:pt x="295" y="198"/>
                  </a:cubicBezTo>
                  <a:cubicBezTo>
                    <a:pt x="295" y="199"/>
                    <a:pt x="295" y="199"/>
                    <a:pt x="295" y="199"/>
                  </a:cubicBezTo>
                  <a:cubicBezTo>
                    <a:pt x="295" y="200"/>
                    <a:pt x="295" y="200"/>
                    <a:pt x="295" y="200"/>
                  </a:cubicBezTo>
                  <a:cubicBezTo>
                    <a:pt x="295" y="201"/>
                    <a:pt x="295" y="201"/>
                    <a:pt x="295" y="201"/>
                  </a:cubicBezTo>
                  <a:cubicBezTo>
                    <a:pt x="295" y="201"/>
                    <a:pt x="295" y="201"/>
                    <a:pt x="295" y="201"/>
                  </a:cubicBezTo>
                  <a:cubicBezTo>
                    <a:pt x="294" y="200"/>
                    <a:pt x="294" y="200"/>
                    <a:pt x="294" y="200"/>
                  </a:cubicBezTo>
                  <a:cubicBezTo>
                    <a:pt x="294" y="199"/>
                    <a:pt x="294" y="199"/>
                    <a:pt x="294" y="199"/>
                  </a:cubicBezTo>
                  <a:cubicBezTo>
                    <a:pt x="294" y="199"/>
                    <a:pt x="294" y="199"/>
                    <a:pt x="294" y="199"/>
                  </a:cubicBezTo>
                  <a:cubicBezTo>
                    <a:pt x="293" y="199"/>
                    <a:pt x="293" y="199"/>
                    <a:pt x="293" y="199"/>
                  </a:cubicBezTo>
                  <a:cubicBezTo>
                    <a:pt x="293" y="198"/>
                    <a:pt x="293" y="198"/>
                    <a:pt x="293" y="198"/>
                  </a:cubicBezTo>
                  <a:cubicBezTo>
                    <a:pt x="292" y="197"/>
                    <a:pt x="292" y="197"/>
                    <a:pt x="292" y="197"/>
                  </a:cubicBezTo>
                  <a:cubicBezTo>
                    <a:pt x="292" y="197"/>
                    <a:pt x="292" y="197"/>
                    <a:pt x="292" y="197"/>
                  </a:cubicBezTo>
                  <a:cubicBezTo>
                    <a:pt x="292" y="196"/>
                    <a:pt x="292" y="196"/>
                    <a:pt x="292" y="196"/>
                  </a:cubicBezTo>
                  <a:cubicBezTo>
                    <a:pt x="291" y="197"/>
                    <a:pt x="291" y="197"/>
                    <a:pt x="291" y="197"/>
                  </a:cubicBezTo>
                  <a:cubicBezTo>
                    <a:pt x="291" y="197"/>
                    <a:pt x="291" y="197"/>
                    <a:pt x="291" y="197"/>
                  </a:cubicBezTo>
                  <a:cubicBezTo>
                    <a:pt x="292" y="198"/>
                    <a:pt x="292" y="198"/>
                    <a:pt x="292" y="198"/>
                  </a:cubicBezTo>
                  <a:cubicBezTo>
                    <a:pt x="292" y="199"/>
                    <a:pt x="292" y="199"/>
                    <a:pt x="292" y="199"/>
                  </a:cubicBezTo>
                  <a:cubicBezTo>
                    <a:pt x="291" y="198"/>
                    <a:pt x="291" y="198"/>
                    <a:pt x="291" y="198"/>
                  </a:cubicBezTo>
                  <a:cubicBezTo>
                    <a:pt x="291" y="198"/>
                    <a:pt x="291" y="198"/>
                    <a:pt x="291" y="198"/>
                  </a:cubicBezTo>
                  <a:cubicBezTo>
                    <a:pt x="291" y="197"/>
                    <a:pt x="291" y="197"/>
                    <a:pt x="291" y="197"/>
                  </a:cubicBezTo>
                  <a:cubicBezTo>
                    <a:pt x="290" y="197"/>
                    <a:pt x="290" y="197"/>
                    <a:pt x="290" y="197"/>
                  </a:cubicBezTo>
                  <a:cubicBezTo>
                    <a:pt x="289" y="196"/>
                    <a:pt x="289" y="196"/>
                    <a:pt x="289" y="196"/>
                  </a:cubicBezTo>
                  <a:cubicBezTo>
                    <a:pt x="289" y="195"/>
                    <a:pt x="289" y="195"/>
                    <a:pt x="289" y="195"/>
                  </a:cubicBezTo>
                  <a:cubicBezTo>
                    <a:pt x="288" y="195"/>
                    <a:pt x="288" y="195"/>
                    <a:pt x="288" y="195"/>
                  </a:cubicBezTo>
                  <a:cubicBezTo>
                    <a:pt x="288" y="196"/>
                    <a:pt x="288" y="196"/>
                    <a:pt x="288" y="196"/>
                  </a:cubicBezTo>
                  <a:cubicBezTo>
                    <a:pt x="287" y="195"/>
                    <a:pt x="287" y="195"/>
                    <a:pt x="287" y="195"/>
                  </a:cubicBezTo>
                  <a:cubicBezTo>
                    <a:pt x="287" y="196"/>
                    <a:pt x="287" y="196"/>
                    <a:pt x="287" y="196"/>
                  </a:cubicBezTo>
                  <a:cubicBezTo>
                    <a:pt x="288" y="197"/>
                    <a:pt x="288" y="197"/>
                    <a:pt x="288" y="197"/>
                  </a:cubicBezTo>
                  <a:cubicBezTo>
                    <a:pt x="289" y="198"/>
                    <a:pt x="289" y="198"/>
                    <a:pt x="289" y="198"/>
                  </a:cubicBezTo>
                  <a:cubicBezTo>
                    <a:pt x="289" y="198"/>
                    <a:pt x="289" y="198"/>
                    <a:pt x="289" y="198"/>
                  </a:cubicBezTo>
                  <a:cubicBezTo>
                    <a:pt x="289" y="199"/>
                    <a:pt x="289" y="199"/>
                    <a:pt x="289" y="199"/>
                  </a:cubicBezTo>
                  <a:cubicBezTo>
                    <a:pt x="289" y="200"/>
                    <a:pt x="289" y="200"/>
                    <a:pt x="289" y="200"/>
                  </a:cubicBezTo>
                  <a:cubicBezTo>
                    <a:pt x="289" y="200"/>
                    <a:pt x="289" y="200"/>
                    <a:pt x="289" y="200"/>
                  </a:cubicBezTo>
                  <a:cubicBezTo>
                    <a:pt x="290" y="200"/>
                    <a:pt x="290" y="200"/>
                    <a:pt x="290" y="200"/>
                  </a:cubicBezTo>
                  <a:cubicBezTo>
                    <a:pt x="291" y="200"/>
                    <a:pt x="291" y="200"/>
                    <a:pt x="291" y="200"/>
                  </a:cubicBezTo>
                  <a:cubicBezTo>
                    <a:pt x="291" y="201"/>
                    <a:pt x="291" y="201"/>
                    <a:pt x="291" y="201"/>
                  </a:cubicBezTo>
                  <a:cubicBezTo>
                    <a:pt x="291" y="201"/>
                    <a:pt x="291" y="201"/>
                    <a:pt x="291" y="201"/>
                  </a:cubicBezTo>
                  <a:cubicBezTo>
                    <a:pt x="292" y="201"/>
                    <a:pt x="292" y="201"/>
                    <a:pt x="292" y="201"/>
                  </a:cubicBezTo>
                  <a:cubicBezTo>
                    <a:pt x="291" y="202"/>
                    <a:pt x="291" y="202"/>
                    <a:pt x="291" y="202"/>
                  </a:cubicBezTo>
                  <a:cubicBezTo>
                    <a:pt x="292" y="202"/>
                    <a:pt x="292" y="202"/>
                    <a:pt x="292" y="202"/>
                  </a:cubicBezTo>
                  <a:cubicBezTo>
                    <a:pt x="292" y="202"/>
                    <a:pt x="292" y="202"/>
                    <a:pt x="292" y="202"/>
                  </a:cubicBezTo>
                  <a:cubicBezTo>
                    <a:pt x="293" y="203"/>
                    <a:pt x="293" y="203"/>
                    <a:pt x="293" y="203"/>
                  </a:cubicBezTo>
                  <a:cubicBezTo>
                    <a:pt x="293" y="203"/>
                    <a:pt x="293" y="203"/>
                    <a:pt x="293" y="203"/>
                  </a:cubicBezTo>
                  <a:cubicBezTo>
                    <a:pt x="293" y="203"/>
                    <a:pt x="293" y="203"/>
                    <a:pt x="293" y="203"/>
                  </a:cubicBezTo>
                  <a:cubicBezTo>
                    <a:pt x="294" y="204"/>
                    <a:pt x="294" y="204"/>
                    <a:pt x="294" y="204"/>
                  </a:cubicBezTo>
                  <a:cubicBezTo>
                    <a:pt x="294" y="204"/>
                    <a:pt x="294" y="204"/>
                    <a:pt x="294" y="204"/>
                  </a:cubicBezTo>
                  <a:cubicBezTo>
                    <a:pt x="293" y="205"/>
                    <a:pt x="293" y="205"/>
                    <a:pt x="293" y="205"/>
                  </a:cubicBezTo>
                  <a:cubicBezTo>
                    <a:pt x="294" y="205"/>
                    <a:pt x="294" y="205"/>
                    <a:pt x="294" y="205"/>
                  </a:cubicBezTo>
                  <a:cubicBezTo>
                    <a:pt x="294" y="206"/>
                    <a:pt x="294" y="206"/>
                    <a:pt x="294" y="206"/>
                  </a:cubicBezTo>
                  <a:cubicBezTo>
                    <a:pt x="294" y="206"/>
                    <a:pt x="294" y="206"/>
                    <a:pt x="294" y="206"/>
                  </a:cubicBezTo>
                  <a:cubicBezTo>
                    <a:pt x="295" y="205"/>
                    <a:pt x="295" y="205"/>
                    <a:pt x="295" y="205"/>
                  </a:cubicBezTo>
                  <a:cubicBezTo>
                    <a:pt x="295" y="206"/>
                    <a:pt x="295" y="206"/>
                    <a:pt x="295" y="206"/>
                  </a:cubicBezTo>
                  <a:cubicBezTo>
                    <a:pt x="295" y="206"/>
                    <a:pt x="295" y="206"/>
                    <a:pt x="295" y="206"/>
                  </a:cubicBezTo>
                  <a:cubicBezTo>
                    <a:pt x="295" y="207"/>
                    <a:pt x="295" y="207"/>
                    <a:pt x="295" y="207"/>
                  </a:cubicBezTo>
                  <a:cubicBezTo>
                    <a:pt x="295" y="207"/>
                    <a:pt x="295" y="207"/>
                    <a:pt x="295" y="207"/>
                  </a:cubicBezTo>
                  <a:cubicBezTo>
                    <a:pt x="296" y="207"/>
                    <a:pt x="296" y="207"/>
                    <a:pt x="296" y="207"/>
                  </a:cubicBezTo>
                  <a:cubicBezTo>
                    <a:pt x="295" y="208"/>
                    <a:pt x="295" y="208"/>
                    <a:pt x="295" y="208"/>
                  </a:cubicBezTo>
                  <a:cubicBezTo>
                    <a:pt x="295" y="207"/>
                    <a:pt x="295" y="207"/>
                    <a:pt x="295" y="207"/>
                  </a:cubicBezTo>
                  <a:cubicBezTo>
                    <a:pt x="294" y="208"/>
                    <a:pt x="294" y="208"/>
                    <a:pt x="294" y="208"/>
                  </a:cubicBezTo>
                  <a:cubicBezTo>
                    <a:pt x="295" y="208"/>
                    <a:pt x="295" y="208"/>
                    <a:pt x="295" y="208"/>
                  </a:cubicBezTo>
                  <a:cubicBezTo>
                    <a:pt x="295" y="209"/>
                    <a:pt x="295" y="209"/>
                    <a:pt x="295" y="209"/>
                  </a:cubicBezTo>
                  <a:cubicBezTo>
                    <a:pt x="295" y="209"/>
                    <a:pt x="295" y="209"/>
                    <a:pt x="295" y="209"/>
                  </a:cubicBezTo>
                  <a:cubicBezTo>
                    <a:pt x="295" y="209"/>
                    <a:pt x="295" y="209"/>
                    <a:pt x="295" y="209"/>
                  </a:cubicBezTo>
                  <a:close/>
                  <a:moveTo>
                    <a:pt x="221" y="190"/>
                  </a:moveTo>
                  <a:cubicBezTo>
                    <a:pt x="221" y="190"/>
                    <a:pt x="221" y="190"/>
                    <a:pt x="221" y="190"/>
                  </a:cubicBezTo>
                  <a:cubicBezTo>
                    <a:pt x="222" y="189"/>
                    <a:pt x="222" y="189"/>
                    <a:pt x="222" y="189"/>
                  </a:cubicBezTo>
                  <a:cubicBezTo>
                    <a:pt x="222" y="189"/>
                    <a:pt x="222" y="189"/>
                    <a:pt x="222" y="189"/>
                  </a:cubicBezTo>
                  <a:cubicBezTo>
                    <a:pt x="222" y="189"/>
                    <a:pt x="222" y="189"/>
                    <a:pt x="222" y="189"/>
                  </a:cubicBezTo>
                  <a:cubicBezTo>
                    <a:pt x="223" y="189"/>
                    <a:pt x="223" y="189"/>
                    <a:pt x="223" y="189"/>
                  </a:cubicBezTo>
                  <a:cubicBezTo>
                    <a:pt x="223" y="189"/>
                    <a:pt x="223" y="189"/>
                    <a:pt x="223" y="189"/>
                  </a:cubicBezTo>
                  <a:cubicBezTo>
                    <a:pt x="224" y="189"/>
                    <a:pt x="224" y="189"/>
                    <a:pt x="224" y="189"/>
                  </a:cubicBezTo>
                  <a:cubicBezTo>
                    <a:pt x="224" y="189"/>
                    <a:pt x="224" y="189"/>
                    <a:pt x="224" y="189"/>
                  </a:cubicBezTo>
                  <a:cubicBezTo>
                    <a:pt x="225" y="189"/>
                    <a:pt x="225" y="189"/>
                    <a:pt x="225" y="189"/>
                  </a:cubicBezTo>
                  <a:cubicBezTo>
                    <a:pt x="225" y="190"/>
                    <a:pt x="225" y="190"/>
                    <a:pt x="225" y="190"/>
                  </a:cubicBezTo>
                  <a:cubicBezTo>
                    <a:pt x="224" y="191"/>
                    <a:pt x="224" y="191"/>
                    <a:pt x="224" y="191"/>
                  </a:cubicBezTo>
                  <a:cubicBezTo>
                    <a:pt x="224" y="191"/>
                    <a:pt x="224" y="191"/>
                    <a:pt x="224" y="191"/>
                  </a:cubicBezTo>
                  <a:cubicBezTo>
                    <a:pt x="224" y="192"/>
                    <a:pt x="224" y="192"/>
                    <a:pt x="224" y="192"/>
                  </a:cubicBezTo>
                  <a:cubicBezTo>
                    <a:pt x="224" y="193"/>
                    <a:pt x="224" y="193"/>
                    <a:pt x="224" y="193"/>
                  </a:cubicBezTo>
                  <a:cubicBezTo>
                    <a:pt x="224" y="193"/>
                    <a:pt x="224" y="193"/>
                    <a:pt x="224" y="193"/>
                  </a:cubicBezTo>
                  <a:cubicBezTo>
                    <a:pt x="225" y="193"/>
                    <a:pt x="225" y="193"/>
                    <a:pt x="225" y="193"/>
                  </a:cubicBezTo>
                  <a:cubicBezTo>
                    <a:pt x="225" y="193"/>
                    <a:pt x="225" y="193"/>
                    <a:pt x="225" y="193"/>
                  </a:cubicBezTo>
                  <a:cubicBezTo>
                    <a:pt x="225" y="193"/>
                    <a:pt x="225" y="193"/>
                    <a:pt x="225" y="193"/>
                  </a:cubicBezTo>
                  <a:cubicBezTo>
                    <a:pt x="226" y="193"/>
                    <a:pt x="226" y="193"/>
                    <a:pt x="226" y="193"/>
                  </a:cubicBezTo>
                  <a:cubicBezTo>
                    <a:pt x="227" y="193"/>
                    <a:pt x="227" y="193"/>
                    <a:pt x="227" y="193"/>
                  </a:cubicBezTo>
                  <a:cubicBezTo>
                    <a:pt x="227" y="193"/>
                    <a:pt x="227" y="193"/>
                    <a:pt x="227" y="193"/>
                  </a:cubicBezTo>
                  <a:cubicBezTo>
                    <a:pt x="228" y="192"/>
                    <a:pt x="228" y="192"/>
                    <a:pt x="228" y="192"/>
                  </a:cubicBezTo>
                  <a:cubicBezTo>
                    <a:pt x="228" y="192"/>
                    <a:pt x="228" y="192"/>
                    <a:pt x="228" y="192"/>
                  </a:cubicBezTo>
                  <a:cubicBezTo>
                    <a:pt x="229" y="192"/>
                    <a:pt x="229" y="192"/>
                    <a:pt x="229" y="192"/>
                  </a:cubicBezTo>
                  <a:cubicBezTo>
                    <a:pt x="229" y="191"/>
                    <a:pt x="229" y="191"/>
                    <a:pt x="229" y="191"/>
                  </a:cubicBezTo>
                  <a:cubicBezTo>
                    <a:pt x="230" y="190"/>
                    <a:pt x="230" y="190"/>
                    <a:pt x="230" y="190"/>
                  </a:cubicBezTo>
                  <a:cubicBezTo>
                    <a:pt x="230" y="190"/>
                    <a:pt x="230" y="190"/>
                    <a:pt x="230" y="190"/>
                  </a:cubicBezTo>
                  <a:cubicBezTo>
                    <a:pt x="230" y="190"/>
                    <a:pt x="230" y="190"/>
                    <a:pt x="230" y="190"/>
                  </a:cubicBezTo>
                  <a:cubicBezTo>
                    <a:pt x="231" y="190"/>
                    <a:pt x="231" y="190"/>
                    <a:pt x="231" y="190"/>
                  </a:cubicBezTo>
                  <a:cubicBezTo>
                    <a:pt x="232" y="190"/>
                    <a:pt x="232" y="190"/>
                    <a:pt x="232" y="190"/>
                  </a:cubicBezTo>
                  <a:cubicBezTo>
                    <a:pt x="232" y="190"/>
                    <a:pt x="232" y="190"/>
                    <a:pt x="232" y="190"/>
                  </a:cubicBezTo>
                  <a:cubicBezTo>
                    <a:pt x="232" y="190"/>
                    <a:pt x="232" y="190"/>
                    <a:pt x="232" y="190"/>
                  </a:cubicBezTo>
                  <a:cubicBezTo>
                    <a:pt x="233" y="189"/>
                    <a:pt x="233" y="189"/>
                    <a:pt x="233" y="189"/>
                  </a:cubicBezTo>
                  <a:cubicBezTo>
                    <a:pt x="233" y="188"/>
                    <a:pt x="233" y="188"/>
                    <a:pt x="233" y="188"/>
                  </a:cubicBezTo>
                  <a:cubicBezTo>
                    <a:pt x="233" y="187"/>
                    <a:pt x="233" y="187"/>
                    <a:pt x="233" y="187"/>
                  </a:cubicBezTo>
                  <a:cubicBezTo>
                    <a:pt x="234" y="187"/>
                    <a:pt x="234" y="187"/>
                    <a:pt x="234" y="187"/>
                  </a:cubicBezTo>
                  <a:cubicBezTo>
                    <a:pt x="234" y="187"/>
                    <a:pt x="234" y="187"/>
                    <a:pt x="234" y="187"/>
                  </a:cubicBezTo>
                  <a:cubicBezTo>
                    <a:pt x="235" y="187"/>
                    <a:pt x="235" y="187"/>
                    <a:pt x="235" y="187"/>
                  </a:cubicBezTo>
                  <a:cubicBezTo>
                    <a:pt x="235" y="187"/>
                    <a:pt x="235" y="187"/>
                    <a:pt x="235" y="187"/>
                  </a:cubicBezTo>
                  <a:cubicBezTo>
                    <a:pt x="236" y="186"/>
                    <a:pt x="236" y="186"/>
                    <a:pt x="236" y="186"/>
                  </a:cubicBezTo>
                  <a:cubicBezTo>
                    <a:pt x="236" y="187"/>
                    <a:pt x="236" y="187"/>
                    <a:pt x="236" y="187"/>
                  </a:cubicBezTo>
                  <a:cubicBezTo>
                    <a:pt x="236" y="187"/>
                    <a:pt x="236" y="187"/>
                    <a:pt x="236" y="187"/>
                  </a:cubicBezTo>
                  <a:cubicBezTo>
                    <a:pt x="236" y="188"/>
                    <a:pt x="236" y="188"/>
                    <a:pt x="236" y="188"/>
                  </a:cubicBezTo>
                  <a:cubicBezTo>
                    <a:pt x="235" y="188"/>
                    <a:pt x="235" y="188"/>
                    <a:pt x="235" y="188"/>
                  </a:cubicBezTo>
                  <a:cubicBezTo>
                    <a:pt x="236" y="188"/>
                    <a:pt x="236" y="188"/>
                    <a:pt x="236" y="188"/>
                  </a:cubicBezTo>
                  <a:cubicBezTo>
                    <a:pt x="237" y="188"/>
                    <a:pt x="237" y="188"/>
                    <a:pt x="237" y="188"/>
                  </a:cubicBezTo>
                  <a:cubicBezTo>
                    <a:pt x="238" y="189"/>
                    <a:pt x="238" y="189"/>
                    <a:pt x="238" y="189"/>
                  </a:cubicBezTo>
                  <a:cubicBezTo>
                    <a:pt x="238" y="189"/>
                    <a:pt x="238" y="189"/>
                    <a:pt x="238" y="189"/>
                  </a:cubicBezTo>
                  <a:cubicBezTo>
                    <a:pt x="237" y="190"/>
                    <a:pt x="237" y="190"/>
                    <a:pt x="237" y="190"/>
                  </a:cubicBezTo>
                  <a:cubicBezTo>
                    <a:pt x="237" y="190"/>
                    <a:pt x="237" y="190"/>
                    <a:pt x="237" y="190"/>
                  </a:cubicBezTo>
                  <a:cubicBezTo>
                    <a:pt x="237" y="191"/>
                    <a:pt x="237" y="191"/>
                    <a:pt x="237" y="191"/>
                  </a:cubicBezTo>
                  <a:cubicBezTo>
                    <a:pt x="237" y="191"/>
                    <a:pt x="237" y="191"/>
                    <a:pt x="237" y="191"/>
                  </a:cubicBezTo>
                  <a:cubicBezTo>
                    <a:pt x="238" y="191"/>
                    <a:pt x="238" y="191"/>
                    <a:pt x="238" y="191"/>
                  </a:cubicBezTo>
                  <a:cubicBezTo>
                    <a:pt x="238" y="191"/>
                    <a:pt x="238" y="191"/>
                    <a:pt x="238" y="191"/>
                  </a:cubicBezTo>
                  <a:cubicBezTo>
                    <a:pt x="239" y="191"/>
                    <a:pt x="239" y="191"/>
                    <a:pt x="239" y="191"/>
                  </a:cubicBezTo>
                  <a:cubicBezTo>
                    <a:pt x="239" y="191"/>
                    <a:pt x="239" y="191"/>
                    <a:pt x="239" y="191"/>
                  </a:cubicBezTo>
                  <a:cubicBezTo>
                    <a:pt x="239" y="192"/>
                    <a:pt x="239" y="192"/>
                    <a:pt x="239" y="192"/>
                  </a:cubicBezTo>
                  <a:cubicBezTo>
                    <a:pt x="240" y="192"/>
                    <a:pt x="240" y="192"/>
                    <a:pt x="240" y="192"/>
                  </a:cubicBezTo>
                  <a:cubicBezTo>
                    <a:pt x="241" y="192"/>
                    <a:pt x="241" y="192"/>
                    <a:pt x="241" y="192"/>
                  </a:cubicBezTo>
                  <a:cubicBezTo>
                    <a:pt x="241" y="192"/>
                    <a:pt x="241" y="192"/>
                    <a:pt x="241" y="192"/>
                  </a:cubicBezTo>
                  <a:cubicBezTo>
                    <a:pt x="242" y="193"/>
                    <a:pt x="242" y="193"/>
                    <a:pt x="242" y="193"/>
                  </a:cubicBezTo>
                  <a:cubicBezTo>
                    <a:pt x="243" y="193"/>
                    <a:pt x="243" y="193"/>
                    <a:pt x="243" y="193"/>
                  </a:cubicBezTo>
                  <a:cubicBezTo>
                    <a:pt x="243" y="192"/>
                    <a:pt x="243" y="192"/>
                    <a:pt x="243" y="192"/>
                  </a:cubicBezTo>
                  <a:cubicBezTo>
                    <a:pt x="244" y="191"/>
                    <a:pt x="244" y="191"/>
                    <a:pt x="244" y="191"/>
                  </a:cubicBezTo>
                  <a:cubicBezTo>
                    <a:pt x="244" y="191"/>
                    <a:pt x="244" y="191"/>
                    <a:pt x="244" y="191"/>
                  </a:cubicBezTo>
                  <a:cubicBezTo>
                    <a:pt x="245" y="191"/>
                    <a:pt x="245" y="191"/>
                    <a:pt x="245" y="191"/>
                  </a:cubicBezTo>
                  <a:cubicBezTo>
                    <a:pt x="245" y="190"/>
                    <a:pt x="245" y="190"/>
                    <a:pt x="245" y="190"/>
                  </a:cubicBezTo>
                  <a:cubicBezTo>
                    <a:pt x="245" y="190"/>
                    <a:pt x="245" y="190"/>
                    <a:pt x="245" y="190"/>
                  </a:cubicBezTo>
                  <a:cubicBezTo>
                    <a:pt x="244" y="190"/>
                    <a:pt x="244" y="190"/>
                    <a:pt x="244" y="190"/>
                  </a:cubicBezTo>
                  <a:cubicBezTo>
                    <a:pt x="245" y="190"/>
                    <a:pt x="245" y="190"/>
                    <a:pt x="245" y="190"/>
                  </a:cubicBezTo>
                  <a:cubicBezTo>
                    <a:pt x="245" y="189"/>
                    <a:pt x="245" y="189"/>
                    <a:pt x="245" y="189"/>
                  </a:cubicBezTo>
                  <a:cubicBezTo>
                    <a:pt x="244" y="189"/>
                    <a:pt x="244" y="189"/>
                    <a:pt x="244" y="189"/>
                  </a:cubicBezTo>
                  <a:cubicBezTo>
                    <a:pt x="244" y="188"/>
                    <a:pt x="244" y="188"/>
                    <a:pt x="244" y="188"/>
                  </a:cubicBezTo>
                  <a:cubicBezTo>
                    <a:pt x="244" y="188"/>
                    <a:pt x="244" y="188"/>
                    <a:pt x="244" y="188"/>
                  </a:cubicBezTo>
                  <a:cubicBezTo>
                    <a:pt x="244" y="189"/>
                    <a:pt x="244" y="189"/>
                    <a:pt x="244" y="189"/>
                  </a:cubicBezTo>
                  <a:cubicBezTo>
                    <a:pt x="244" y="189"/>
                    <a:pt x="244" y="189"/>
                    <a:pt x="244" y="189"/>
                  </a:cubicBezTo>
                  <a:cubicBezTo>
                    <a:pt x="243" y="189"/>
                    <a:pt x="243" y="189"/>
                    <a:pt x="243" y="189"/>
                  </a:cubicBezTo>
                  <a:cubicBezTo>
                    <a:pt x="242" y="189"/>
                    <a:pt x="242" y="189"/>
                    <a:pt x="242" y="189"/>
                  </a:cubicBezTo>
                  <a:cubicBezTo>
                    <a:pt x="242" y="188"/>
                    <a:pt x="242" y="188"/>
                    <a:pt x="242" y="188"/>
                  </a:cubicBezTo>
                  <a:cubicBezTo>
                    <a:pt x="242" y="188"/>
                    <a:pt x="242" y="188"/>
                    <a:pt x="242" y="188"/>
                  </a:cubicBezTo>
                  <a:cubicBezTo>
                    <a:pt x="241" y="189"/>
                    <a:pt x="241" y="189"/>
                    <a:pt x="241" y="189"/>
                  </a:cubicBezTo>
                  <a:cubicBezTo>
                    <a:pt x="240" y="189"/>
                    <a:pt x="240" y="189"/>
                    <a:pt x="240" y="189"/>
                  </a:cubicBezTo>
                  <a:cubicBezTo>
                    <a:pt x="240" y="188"/>
                    <a:pt x="240" y="188"/>
                    <a:pt x="240" y="188"/>
                  </a:cubicBezTo>
                  <a:cubicBezTo>
                    <a:pt x="240" y="188"/>
                    <a:pt x="240" y="188"/>
                    <a:pt x="240" y="188"/>
                  </a:cubicBezTo>
                  <a:cubicBezTo>
                    <a:pt x="241" y="188"/>
                    <a:pt x="241" y="188"/>
                    <a:pt x="241" y="188"/>
                  </a:cubicBezTo>
                  <a:cubicBezTo>
                    <a:pt x="242" y="187"/>
                    <a:pt x="242" y="187"/>
                    <a:pt x="242" y="187"/>
                  </a:cubicBezTo>
                  <a:cubicBezTo>
                    <a:pt x="242" y="187"/>
                    <a:pt x="242" y="187"/>
                    <a:pt x="242" y="187"/>
                  </a:cubicBezTo>
                  <a:cubicBezTo>
                    <a:pt x="241" y="187"/>
                    <a:pt x="241" y="187"/>
                    <a:pt x="241" y="187"/>
                  </a:cubicBezTo>
                  <a:cubicBezTo>
                    <a:pt x="241" y="186"/>
                    <a:pt x="241" y="186"/>
                    <a:pt x="241" y="186"/>
                  </a:cubicBezTo>
                  <a:cubicBezTo>
                    <a:pt x="241" y="185"/>
                    <a:pt x="241" y="185"/>
                    <a:pt x="241" y="185"/>
                  </a:cubicBezTo>
                  <a:cubicBezTo>
                    <a:pt x="241" y="185"/>
                    <a:pt x="241" y="185"/>
                    <a:pt x="241" y="185"/>
                  </a:cubicBezTo>
                  <a:cubicBezTo>
                    <a:pt x="241" y="184"/>
                    <a:pt x="241" y="184"/>
                    <a:pt x="241" y="184"/>
                  </a:cubicBezTo>
                  <a:cubicBezTo>
                    <a:pt x="241" y="184"/>
                    <a:pt x="241" y="184"/>
                    <a:pt x="241" y="184"/>
                  </a:cubicBezTo>
                  <a:cubicBezTo>
                    <a:pt x="240" y="183"/>
                    <a:pt x="240" y="183"/>
                    <a:pt x="240" y="183"/>
                  </a:cubicBezTo>
                  <a:cubicBezTo>
                    <a:pt x="239" y="182"/>
                    <a:pt x="239" y="182"/>
                    <a:pt x="239" y="182"/>
                  </a:cubicBezTo>
                  <a:cubicBezTo>
                    <a:pt x="239" y="182"/>
                    <a:pt x="239" y="182"/>
                    <a:pt x="239" y="182"/>
                  </a:cubicBezTo>
                  <a:cubicBezTo>
                    <a:pt x="238" y="181"/>
                    <a:pt x="238" y="181"/>
                    <a:pt x="238" y="181"/>
                  </a:cubicBezTo>
                  <a:cubicBezTo>
                    <a:pt x="238" y="181"/>
                    <a:pt x="238" y="181"/>
                    <a:pt x="238" y="181"/>
                  </a:cubicBezTo>
                  <a:cubicBezTo>
                    <a:pt x="238" y="181"/>
                    <a:pt x="238" y="181"/>
                    <a:pt x="238" y="181"/>
                  </a:cubicBezTo>
                  <a:cubicBezTo>
                    <a:pt x="238" y="180"/>
                    <a:pt x="238" y="180"/>
                    <a:pt x="238" y="180"/>
                  </a:cubicBezTo>
                  <a:cubicBezTo>
                    <a:pt x="237" y="179"/>
                    <a:pt x="237" y="179"/>
                    <a:pt x="237" y="179"/>
                  </a:cubicBezTo>
                  <a:cubicBezTo>
                    <a:pt x="236" y="179"/>
                    <a:pt x="236" y="179"/>
                    <a:pt x="236" y="179"/>
                  </a:cubicBezTo>
                  <a:cubicBezTo>
                    <a:pt x="235" y="179"/>
                    <a:pt x="235" y="179"/>
                    <a:pt x="235" y="179"/>
                  </a:cubicBezTo>
                  <a:cubicBezTo>
                    <a:pt x="234" y="178"/>
                    <a:pt x="234" y="178"/>
                    <a:pt x="234" y="178"/>
                  </a:cubicBezTo>
                  <a:cubicBezTo>
                    <a:pt x="235" y="177"/>
                    <a:pt x="235" y="177"/>
                    <a:pt x="235" y="177"/>
                  </a:cubicBezTo>
                  <a:cubicBezTo>
                    <a:pt x="235" y="177"/>
                    <a:pt x="235" y="177"/>
                    <a:pt x="235" y="177"/>
                  </a:cubicBezTo>
                  <a:cubicBezTo>
                    <a:pt x="234" y="177"/>
                    <a:pt x="234" y="177"/>
                    <a:pt x="234" y="177"/>
                  </a:cubicBezTo>
                  <a:cubicBezTo>
                    <a:pt x="234" y="176"/>
                    <a:pt x="234" y="176"/>
                    <a:pt x="234" y="176"/>
                  </a:cubicBezTo>
                  <a:cubicBezTo>
                    <a:pt x="234" y="176"/>
                    <a:pt x="234" y="176"/>
                    <a:pt x="234" y="176"/>
                  </a:cubicBezTo>
                  <a:cubicBezTo>
                    <a:pt x="233" y="177"/>
                    <a:pt x="233" y="177"/>
                    <a:pt x="233" y="177"/>
                  </a:cubicBezTo>
                  <a:cubicBezTo>
                    <a:pt x="233" y="178"/>
                    <a:pt x="233" y="178"/>
                    <a:pt x="233" y="178"/>
                  </a:cubicBezTo>
                  <a:cubicBezTo>
                    <a:pt x="232" y="178"/>
                    <a:pt x="232" y="178"/>
                    <a:pt x="232" y="178"/>
                  </a:cubicBezTo>
                  <a:cubicBezTo>
                    <a:pt x="232" y="178"/>
                    <a:pt x="232" y="178"/>
                    <a:pt x="232" y="178"/>
                  </a:cubicBezTo>
                  <a:cubicBezTo>
                    <a:pt x="232" y="177"/>
                    <a:pt x="232" y="177"/>
                    <a:pt x="232" y="177"/>
                  </a:cubicBezTo>
                  <a:cubicBezTo>
                    <a:pt x="232" y="176"/>
                    <a:pt x="232" y="176"/>
                    <a:pt x="232" y="176"/>
                  </a:cubicBezTo>
                  <a:cubicBezTo>
                    <a:pt x="232" y="175"/>
                    <a:pt x="232" y="175"/>
                    <a:pt x="232" y="175"/>
                  </a:cubicBezTo>
                  <a:cubicBezTo>
                    <a:pt x="232" y="175"/>
                    <a:pt x="232" y="175"/>
                    <a:pt x="232" y="175"/>
                  </a:cubicBezTo>
                  <a:cubicBezTo>
                    <a:pt x="233" y="175"/>
                    <a:pt x="233" y="175"/>
                    <a:pt x="233" y="175"/>
                  </a:cubicBezTo>
                  <a:cubicBezTo>
                    <a:pt x="233" y="175"/>
                    <a:pt x="233" y="175"/>
                    <a:pt x="233" y="175"/>
                  </a:cubicBezTo>
                  <a:cubicBezTo>
                    <a:pt x="233" y="174"/>
                    <a:pt x="233" y="174"/>
                    <a:pt x="233" y="174"/>
                  </a:cubicBezTo>
                  <a:cubicBezTo>
                    <a:pt x="232" y="174"/>
                    <a:pt x="232" y="174"/>
                    <a:pt x="232" y="174"/>
                  </a:cubicBezTo>
                  <a:cubicBezTo>
                    <a:pt x="232" y="174"/>
                    <a:pt x="232" y="174"/>
                    <a:pt x="232" y="174"/>
                  </a:cubicBezTo>
                  <a:cubicBezTo>
                    <a:pt x="232" y="173"/>
                    <a:pt x="232" y="173"/>
                    <a:pt x="232" y="173"/>
                  </a:cubicBezTo>
                  <a:cubicBezTo>
                    <a:pt x="232" y="172"/>
                    <a:pt x="232" y="172"/>
                    <a:pt x="232" y="172"/>
                  </a:cubicBezTo>
                  <a:cubicBezTo>
                    <a:pt x="232" y="172"/>
                    <a:pt x="232" y="172"/>
                    <a:pt x="232" y="172"/>
                  </a:cubicBezTo>
                  <a:cubicBezTo>
                    <a:pt x="230" y="173"/>
                    <a:pt x="230" y="173"/>
                    <a:pt x="230" y="173"/>
                  </a:cubicBezTo>
                  <a:cubicBezTo>
                    <a:pt x="229" y="174"/>
                    <a:pt x="229" y="174"/>
                    <a:pt x="229" y="174"/>
                  </a:cubicBezTo>
                  <a:cubicBezTo>
                    <a:pt x="229" y="175"/>
                    <a:pt x="229" y="175"/>
                    <a:pt x="229" y="175"/>
                  </a:cubicBezTo>
                  <a:cubicBezTo>
                    <a:pt x="228" y="176"/>
                    <a:pt x="228" y="176"/>
                    <a:pt x="228" y="176"/>
                  </a:cubicBezTo>
                  <a:cubicBezTo>
                    <a:pt x="228" y="177"/>
                    <a:pt x="228" y="177"/>
                    <a:pt x="228" y="177"/>
                  </a:cubicBezTo>
                  <a:cubicBezTo>
                    <a:pt x="227" y="177"/>
                    <a:pt x="227" y="177"/>
                    <a:pt x="227" y="177"/>
                  </a:cubicBezTo>
                  <a:cubicBezTo>
                    <a:pt x="227" y="178"/>
                    <a:pt x="227" y="178"/>
                    <a:pt x="227" y="178"/>
                  </a:cubicBezTo>
                  <a:cubicBezTo>
                    <a:pt x="226" y="179"/>
                    <a:pt x="226" y="179"/>
                    <a:pt x="226" y="179"/>
                  </a:cubicBezTo>
                  <a:cubicBezTo>
                    <a:pt x="227" y="180"/>
                    <a:pt x="227" y="180"/>
                    <a:pt x="227" y="180"/>
                  </a:cubicBezTo>
                  <a:cubicBezTo>
                    <a:pt x="226" y="180"/>
                    <a:pt x="226" y="180"/>
                    <a:pt x="226" y="180"/>
                  </a:cubicBezTo>
                  <a:cubicBezTo>
                    <a:pt x="226" y="181"/>
                    <a:pt x="226" y="181"/>
                    <a:pt x="226" y="181"/>
                  </a:cubicBezTo>
                  <a:cubicBezTo>
                    <a:pt x="226" y="181"/>
                    <a:pt x="226" y="181"/>
                    <a:pt x="226" y="181"/>
                  </a:cubicBezTo>
                  <a:cubicBezTo>
                    <a:pt x="225" y="182"/>
                    <a:pt x="225" y="182"/>
                    <a:pt x="225" y="182"/>
                  </a:cubicBezTo>
                  <a:cubicBezTo>
                    <a:pt x="224" y="183"/>
                    <a:pt x="224" y="183"/>
                    <a:pt x="224" y="183"/>
                  </a:cubicBezTo>
                  <a:cubicBezTo>
                    <a:pt x="224" y="184"/>
                    <a:pt x="224" y="184"/>
                    <a:pt x="224" y="184"/>
                  </a:cubicBezTo>
                  <a:cubicBezTo>
                    <a:pt x="224" y="184"/>
                    <a:pt x="224" y="184"/>
                    <a:pt x="224" y="184"/>
                  </a:cubicBezTo>
                  <a:cubicBezTo>
                    <a:pt x="224" y="186"/>
                    <a:pt x="224" y="186"/>
                    <a:pt x="224" y="186"/>
                  </a:cubicBezTo>
                  <a:cubicBezTo>
                    <a:pt x="224" y="186"/>
                    <a:pt x="224" y="186"/>
                    <a:pt x="224" y="186"/>
                  </a:cubicBezTo>
                  <a:cubicBezTo>
                    <a:pt x="223" y="186"/>
                    <a:pt x="223" y="186"/>
                    <a:pt x="223" y="186"/>
                  </a:cubicBezTo>
                  <a:cubicBezTo>
                    <a:pt x="221" y="187"/>
                    <a:pt x="221" y="187"/>
                    <a:pt x="221" y="187"/>
                  </a:cubicBezTo>
                  <a:cubicBezTo>
                    <a:pt x="221" y="187"/>
                    <a:pt x="221" y="187"/>
                    <a:pt x="221" y="187"/>
                  </a:cubicBezTo>
                  <a:cubicBezTo>
                    <a:pt x="221" y="189"/>
                    <a:pt x="221" y="189"/>
                    <a:pt x="221" y="189"/>
                  </a:cubicBezTo>
                  <a:cubicBezTo>
                    <a:pt x="221" y="190"/>
                    <a:pt x="221" y="190"/>
                    <a:pt x="221" y="190"/>
                  </a:cubicBezTo>
                  <a:close/>
                  <a:moveTo>
                    <a:pt x="228" y="201"/>
                  </a:moveTo>
                  <a:cubicBezTo>
                    <a:pt x="228" y="201"/>
                    <a:pt x="228" y="201"/>
                    <a:pt x="228" y="201"/>
                  </a:cubicBezTo>
                  <a:cubicBezTo>
                    <a:pt x="229" y="201"/>
                    <a:pt x="229" y="201"/>
                    <a:pt x="229" y="201"/>
                  </a:cubicBezTo>
                  <a:cubicBezTo>
                    <a:pt x="229" y="200"/>
                    <a:pt x="229" y="200"/>
                    <a:pt x="229" y="200"/>
                  </a:cubicBezTo>
                  <a:cubicBezTo>
                    <a:pt x="230" y="200"/>
                    <a:pt x="230" y="200"/>
                    <a:pt x="230" y="200"/>
                  </a:cubicBezTo>
                  <a:cubicBezTo>
                    <a:pt x="230" y="201"/>
                    <a:pt x="230" y="201"/>
                    <a:pt x="230" y="201"/>
                  </a:cubicBezTo>
                  <a:cubicBezTo>
                    <a:pt x="231" y="201"/>
                    <a:pt x="231" y="201"/>
                    <a:pt x="231" y="201"/>
                  </a:cubicBezTo>
                  <a:cubicBezTo>
                    <a:pt x="231" y="201"/>
                    <a:pt x="231" y="201"/>
                    <a:pt x="231" y="201"/>
                  </a:cubicBezTo>
                  <a:cubicBezTo>
                    <a:pt x="232" y="200"/>
                    <a:pt x="232" y="200"/>
                    <a:pt x="232" y="200"/>
                  </a:cubicBezTo>
                  <a:cubicBezTo>
                    <a:pt x="233" y="200"/>
                    <a:pt x="233" y="200"/>
                    <a:pt x="233" y="200"/>
                  </a:cubicBezTo>
                  <a:cubicBezTo>
                    <a:pt x="234" y="199"/>
                    <a:pt x="234" y="199"/>
                    <a:pt x="234" y="199"/>
                  </a:cubicBezTo>
                  <a:cubicBezTo>
                    <a:pt x="235" y="198"/>
                    <a:pt x="235" y="198"/>
                    <a:pt x="235" y="198"/>
                  </a:cubicBezTo>
                  <a:cubicBezTo>
                    <a:pt x="235" y="198"/>
                    <a:pt x="235" y="198"/>
                    <a:pt x="235" y="198"/>
                  </a:cubicBezTo>
                  <a:cubicBezTo>
                    <a:pt x="236" y="198"/>
                    <a:pt x="236" y="198"/>
                    <a:pt x="236" y="198"/>
                  </a:cubicBezTo>
                  <a:cubicBezTo>
                    <a:pt x="236" y="197"/>
                    <a:pt x="236" y="197"/>
                    <a:pt x="236" y="197"/>
                  </a:cubicBezTo>
                  <a:cubicBezTo>
                    <a:pt x="237" y="197"/>
                    <a:pt x="237" y="197"/>
                    <a:pt x="237" y="197"/>
                  </a:cubicBezTo>
                  <a:cubicBezTo>
                    <a:pt x="237" y="196"/>
                    <a:pt x="237" y="196"/>
                    <a:pt x="237" y="196"/>
                  </a:cubicBezTo>
                  <a:cubicBezTo>
                    <a:pt x="236" y="196"/>
                    <a:pt x="236" y="196"/>
                    <a:pt x="236" y="196"/>
                  </a:cubicBezTo>
                  <a:cubicBezTo>
                    <a:pt x="236" y="196"/>
                    <a:pt x="236" y="196"/>
                    <a:pt x="236" y="196"/>
                  </a:cubicBezTo>
                  <a:cubicBezTo>
                    <a:pt x="235" y="196"/>
                    <a:pt x="235" y="196"/>
                    <a:pt x="235" y="196"/>
                  </a:cubicBezTo>
                  <a:cubicBezTo>
                    <a:pt x="234" y="196"/>
                    <a:pt x="234" y="196"/>
                    <a:pt x="234" y="196"/>
                  </a:cubicBezTo>
                  <a:cubicBezTo>
                    <a:pt x="234" y="196"/>
                    <a:pt x="234" y="196"/>
                    <a:pt x="234" y="196"/>
                  </a:cubicBezTo>
                  <a:cubicBezTo>
                    <a:pt x="233" y="196"/>
                    <a:pt x="233" y="196"/>
                    <a:pt x="233" y="196"/>
                  </a:cubicBezTo>
                  <a:cubicBezTo>
                    <a:pt x="233" y="197"/>
                    <a:pt x="233" y="197"/>
                    <a:pt x="233" y="197"/>
                  </a:cubicBezTo>
                  <a:cubicBezTo>
                    <a:pt x="232" y="197"/>
                    <a:pt x="232" y="197"/>
                    <a:pt x="232" y="197"/>
                  </a:cubicBezTo>
                  <a:cubicBezTo>
                    <a:pt x="232" y="196"/>
                    <a:pt x="232" y="196"/>
                    <a:pt x="232" y="196"/>
                  </a:cubicBezTo>
                  <a:cubicBezTo>
                    <a:pt x="232" y="196"/>
                    <a:pt x="232" y="196"/>
                    <a:pt x="232" y="196"/>
                  </a:cubicBezTo>
                  <a:cubicBezTo>
                    <a:pt x="231" y="196"/>
                    <a:pt x="231" y="196"/>
                    <a:pt x="231" y="196"/>
                  </a:cubicBezTo>
                  <a:cubicBezTo>
                    <a:pt x="230" y="197"/>
                    <a:pt x="230" y="197"/>
                    <a:pt x="230" y="197"/>
                  </a:cubicBezTo>
                  <a:cubicBezTo>
                    <a:pt x="230" y="198"/>
                    <a:pt x="230" y="198"/>
                    <a:pt x="230" y="198"/>
                  </a:cubicBezTo>
                  <a:cubicBezTo>
                    <a:pt x="229" y="198"/>
                    <a:pt x="229" y="198"/>
                    <a:pt x="229" y="198"/>
                  </a:cubicBezTo>
                  <a:cubicBezTo>
                    <a:pt x="228" y="198"/>
                    <a:pt x="228" y="198"/>
                    <a:pt x="228" y="198"/>
                  </a:cubicBezTo>
                  <a:cubicBezTo>
                    <a:pt x="228" y="199"/>
                    <a:pt x="228" y="199"/>
                    <a:pt x="228" y="199"/>
                  </a:cubicBezTo>
                  <a:cubicBezTo>
                    <a:pt x="228" y="199"/>
                    <a:pt x="228" y="199"/>
                    <a:pt x="228" y="199"/>
                  </a:cubicBezTo>
                  <a:cubicBezTo>
                    <a:pt x="228" y="200"/>
                    <a:pt x="228" y="200"/>
                    <a:pt x="228" y="200"/>
                  </a:cubicBezTo>
                  <a:cubicBezTo>
                    <a:pt x="228" y="201"/>
                    <a:pt x="228" y="201"/>
                    <a:pt x="228" y="201"/>
                  </a:cubicBezTo>
                  <a:cubicBezTo>
                    <a:pt x="228" y="201"/>
                    <a:pt x="228" y="201"/>
                    <a:pt x="228" y="201"/>
                  </a:cubicBezTo>
                  <a:close/>
                  <a:moveTo>
                    <a:pt x="300" y="206"/>
                  </a:moveTo>
                  <a:cubicBezTo>
                    <a:pt x="300" y="207"/>
                    <a:pt x="300" y="207"/>
                    <a:pt x="300" y="207"/>
                  </a:cubicBezTo>
                  <a:cubicBezTo>
                    <a:pt x="301" y="207"/>
                    <a:pt x="301" y="207"/>
                    <a:pt x="301" y="207"/>
                  </a:cubicBezTo>
                  <a:cubicBezTo>
                    <a:pt x="301" y="207"/>
                    <a:pt x="301" y="207"/>
                    <a:pt x="301" y="207"/>
                  </a:cubicBezTo>
                  <a:cubicBezTo>
                    <a:pt x="302" y="207"/>
                    <a:pt x="302" y="207"/>
                    <a:pt x="302" y="207"/>
                  </a:cubicBezTo>
                  <a:cubicBezTo>
                    <a:pt x="302" y="207"/>
                    <a:pt x="302" y="207"/>
                    <a:pt x="302" y="207"/>
                  </a:cubicBezTo>
                  <a:cubicBezTo>
                    <a:pt x="302" y="206"/>
                    <a:pt x="302" y="206"/>
                    <a:pt x="302" y="206"/>
                  </a:cubicBezTo>
                  <a:cubicBezTo>
                    <a:pt x="302" y="206"/>
                    <a:pt x="302" y="206"/>
                    <a:pt x="302" y="206"/>
                  </a:cubicBezTo>
                  <a:cubicBezTo>
                    <a:pt x="302" y="206"/>
                    <a:pt x="302" y="206"/>
                    <a:pt x="302" y="206"/>
                  </a:cubicBezTo>
                  <a:cubicBezTo>
                    <a:pt x="301" y="206"/>
                    <a:pt x="301" y="206"/>
                    <a:pt x="301" y="206"/>
                  </a:cubicBezTo>
                  <a:cubicBezTo>
                    <a:pt x="300" y="206"/>
                    <a:pt x="300" y="206"/>
                    <a:pt x="300" y="206"/>
                  </a:cubicBezTo>
                  <a:cubicBezTo>
                    <a:pt x="300" y="206"/>
                    <a:pt x="300" y="206"/>
                    <a:pt x="300" y="206"/>
                  </a:cubicBezTo>
                  <a:close/>
                  <a:moveTo>
                    <a:pt x="277" y="201"/>
                  </a:moveTo>
                  <a:cubicBezTo>
                    <a:pt x="278" y="201"/>
                    <a:pt x="278" y="201"/>
                    <a:pt x="278" y="201"/>
                  </a:cubicBezTo>
                  <a:cubicBezTo>
                    <a:pt x="278" y="202"/>
                    <a:pt x="278" y="202"/>
                    <a:pt x="278" y="202"/>
                  </a:cubicBezTo>
                  <a:cubicBezTo>
                    <a:pt x="279" y="202"/>
                    <a:pt x="279" y="202"/>
                    <a:pt x="279" y="202"/>
                  </a:cubicBezTo>
                  <a:cubicBezTo>
                    <a:pt x="278" y="202"/>
                    <a:pt x="278" y="202"/>
                    <a:pt x="278" y="202"/>
                  </a:cubicBezTo>
                  <a:cubicBezTo>
                    <a:pt x="279" y="203"/>
                    <a:pt x="279" y="203"/>
                    <a:pt x="279" y="203"/>
                  </a:cubicBezTo>
                  <a:cubicBezTo>
                    <a:pt x="279" y="203"/>
                    <a:pt x="279" y="203"/>
                    <a:pt x="279" y="203"/>
                  </a:cubicBezTo>
                  <a:cubicBezTo>
                    <a:pt x="279" y="203"/>
                    <a:pt x="279" y="203"/>
                    <a:pt x="279" y="203"/>
                  </a:cubicBezTo>
                  <a:cubicBezTo>
                    <a:pt x="280" y="203"/>
                    <a:pt x="280" y="203"/>
                    <a:pt x="280" y="203"/>
                  </a:cubicBezTo>
                  <a:cubicBezTo>
                    <a:pt x="280" y="203"/>
                    <a:pt x="280" y="203"/>
                    <a:pt x="280" y="203"/>
                  </a:cubicBezTo>
                  <a:cubicBezTo>
                    <a:pt x="280" y="203"/>
                    <a:pt x="280" y="203"/>
                    <a:pt x="280" y="203"/>
                  </a:cubicBezTo>
                  <a:cubicBezTo>
                    <a:pt x="280" y="202"/>
                    <a:pt x="280" y="202"/>
                    <a:pt x="280" y="202"/>
                  </a:cubicBezTo>
                  <a:cubicBezTo>
                    <a:pt x="280" y="202"/>
                    <a:pt x="280" y="202"/>
                    <a:pt x="280" y="202"/>
                  </a:cubicBezTo>
                  <a:cubicBezTo>
                    <a:pt x="279" y="202"/>
                    <a:pt x="279" y="202"/>
                    <a:pt x="279" y="202"/>
                  </a:cubicBezTo>
                  <a:cubicBezTo>
                    <a:pt x="279" y="201"/>
                    <a:pt x="279" y="201"/>
                    <a:pt x="279" y="201"/>
                  </a:cubicBezTo>
                  <a:cubicBezTo>
                    <a:pt x="278" y="201"/>
                    <a:pt x="278" y="201"/>
                    <a:pt x="278" y="201"/>
                  </a:cubicBezTo>
                  <a:cubicBezTo>
                    <a:pt x="278" y="201"/>
                    <a:pt x="278" y="201"/>
                    <a:pt x="278" y="201"/>
                  </a:cubicBezTo>
                  <a:cubicBezTo>
                    <a:pt x="277" y="201"/>
                    <a:pt x="277" y="201"/>
                    <a:pt x="277" y="201"/>
                  </a:cubicBezTo>
                  <a:close/>
                  <a:moveTo>
                    <a:pt x="299" y="212"/>
                  </a:moveTo>
                  <a:cubicBezTo>
                    <a:pt x="298" y="211"/>
                    <a:pt x="298" y="211"/>
                    <a:pt x="298" y="211"/>
                  </a:cubicBezTo>
                  <a:cubicBezTo>
                    <a:pt x="298" y="211"/>
                    <a:pt x="298" y="211"/>
                    <a:pt x="298" y="211"/>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9" y="211"/>
                    <a:pt x="299" y="211"/>
                    <a:pt x="299" y="211"/>
                  </a:cubicBezTo>
                  <a:cubicBezTo>
                    <a:pt x="299" y="211"/>
                    <a:pt x="299" y="211"/>
                    <a:pt x="299" y="211"/>
                  </a:cubicBezTo>
                  <a:cubicBezTo>
                    <a:pt x="299" y="212"/>
                    <a:pt x="299" y="212"/>
                    <a:pt x="299" y="212"/>
                  </a:cubicBezTo>
                  <a:close/>
                  <a:moveTo>
                    <a:pt x="298" y="214"/>
                  </a:moveTo>
                  <a:cubicBezTo>
                    <a:pt x="298" y="214"/>
                    <a:pt x="298" y="214"/>
                    <a:pt x="298" y="214"/>
                  </a:cubicBezTo>
                  <a:cubicBezTo>
                    <a:pt x="298" y="213"/>
                    <a:pt x="298" y="213"/>
                    <a:pt x="298" y="213"/>
                  </a:cubicBezTo>
                  <a:cubicBezTo>
                    <a:pt x="297" y="213"/>
                    <a:pt x="297" y="213"/>
                    <a:pt x="297" y="213"/>
                  </a:cubicBezTo>
                  <a:cubicBezTo>
                    <a:pt x="297" y="213"/>
                    <a:pt x="297" y="213"/>
                    <a:pt x="297" y="213"/>
                  </a:cubicBezTo>
                  <a:cubicBezTo>
                    <a:pt x="296" y="212"/>
                    <a:pt x="296" y="212"/>
                    <a:pt x="296" y="212"/>
                  </a:cubicBezTo>
                  <a:cubicBezTo>
                    <a:pt x="296" y="212"/>
                    <a:pt x="296" y="212"/>
                    <a:pt x="296" y="212"/>
                  </a:cubicBezTo>
                  <a:cubicBezTo>
                    <a:pt x="297" y="212"/>
                    <a:pt x="297" y="212"/>
                    <a:pt x="297" y="212"/>
                  </a:cubicBezTo>
                  <a:cubicBezTo>
                    <a:pt x="297" y="212"/>
                    <a:pt x="297" y="212"/>
                    <a:pt x="297" y="212"/>
                  </a:cubicBezTo>
                  <a:cubicBezTo>
                    <a:pt x="298" y="212"/>
                    <a:pt x="298" y="212"/>
                    <a:pt x="298" y="212"/>
                  </a:cubicBezTo>
                  <a:cubicBezTo>
                    <a:pt x="299" y="212"/>
                    <a:pt x="299" y="212"/>
                    <a:pt x="299" y="212"/>
                  </a:cubicBezTo>
                  <a:cubicBezTo>
                    <a:pt x="299" y="213"/>
                    <a:pt x="299" y="213"/>
                    <a:pt x="299" y="213"/>
                  </a:cubicBezTo>
                  <a:cubicBezTo>
                    <a:pt x="299" y="213"/>
                    <a:pt x="299" y="213"/>
                    <a:pt x="299" y="213"/>
                  </a:cubicBezTo>
                  <a:cubicBezTo>
                    <a:pt x="299" y="213"/>
                    <a:pt x="299" y="213"/>
                    <a:pt x="299" y="213"/>
                  </a:cubicBezTo>
                  <a:cubicBezTo>
                    <a:pt x="298" y="214"/>
                    <a:pt x="298" y="214"/>
                    <a:pt x="298" y="214"/>
                  </a:cubicBezTo>
                  <a:cubicBezTo>
                    <a:pt x="298" y="214"/>
                    <a:pt x="298" y="214"/>
                    <a:pt x="298" y="214"/>
                  </a:cubicBezTo>
                  <a:cubicBezTo>
                    <a:pt x="298" y="214"/>
                    <a:pt x="298" y="214"/>
                    <a:pt x="298" y="214"/>
                  </a:cubicBezTo>
                  <a:close/>
                  <a:moveTo>
                    <a:pt x="276" y="226"/>
                  </a:moveTo>
                  <a:cubicBezTo>
                    <a:pt x="276" y="227"/>
                    <a:pt x="276" y="227"/>
                    <a:pt x="276" y="227"/>
                  </a:cubicBezTo>
                  <a:cubicBezTo>
                    <a:pt x="276" y="226"/>
                    <a:pt x="276" y="226"/>
                    <a:pt x="276" y="226"/>
                  </a:cubicBezTo>
                  <a:cubicBezTo>
                    <a:pt x="276" y="226"/>
                    <a:pt x="276" y="226"/>
                    <a:pt x="276" y="226"/>
                  </a:cubicBezTo>
                  <a:close/>
                  <a:moveTo>
                    <a:pt x="276" y="226"/>
                  </a:moveTo>
                  <a:cubicBezTo>
                    <a:pt x="276" y="227"/>
                    <a:pt x="276" y="227"/>
                    <a:pt x="276" y="227"/>
                  </a:cubicBezTo>
                  <a:cubicBezTo>
                    <a:pt x="276" y="227"/>
                    <a:pt x="276" y="227"/>
                    <a:pt x="276" y="227"/>
                  </a:cubicBezTo>
                  <a:cubicBezTo>
                    <a:pt x="276" y="226"/>
                    <a:pt x="276" y="226"/>
                    <a:pt x="276" y="226"/>
                  </a:cubicBezTo>
                  <a:close/>
                  <a:moveTo>
                    <a:pt x="277" y="226"/>
                  </a:moveTo>
                  <a:cubicBezTo>
                    <a:pt x="277" y="227"/>
                    <a:pt x="277" y="227"/>
                    <a:pt x="277" y="227"/>
                  </a:cubicBezTo>
                  <a:cubicBezTo>
                    <a:pt x="277" y="227"/>
                    <a:pt x="277" y="227"/>
                    <a:pt x="277" y="227"/>
                  </a:cubicBezTo>
                  <a:cubicBezTo>
                    <a:pt x="277" y="228"/>
                    <a:pt x="277" y="228"/>
                    <a:pt x="277" y="228"/>
                  </a:cubicBezTo>
                  <a:cubicBezTo>
                    <a:pt x="277" y="227"/>
                    <a:pt x="277" y="227"/>
                    <a:pt x="277" y="227"/>
                  </a:cubicBezTo>
                  <a:cubicBezTo>
                    <a:pt x="277" y="227"/>
                    <a:pt x="277" y="227"/>
                    <a:pt x="277" y="227"/>
                  </a:cubicBezTo>
                  <a:cubicBezTo>
                    <a:pt x="277" y="226"/>
                    <a:pt x="277" y="226"/>
                    <a:pt x="277" y="226"/>
                  </a:cubicBezTo>
                  <a:close/>
                  <a:moveTo>
                    <a:pt x="283" y="220"/>
                  </a:moveTo>
                  <a:cubicBezTo>
                    <a:pt x="283" y="220"/>
                    <a:pt x="283" y="220"/>
                    <a:pt x="283" y="220"/>
                  </a:cubicBezTo>
                  <a:cubicBezTo>
                    <a:pt x="283" y="219"/>
                    <a:pt x="283" y="219"/>
                    <a:pt x="283" y="219"/>
                  </a:cubicBezTo>
                  <a:cubicBezTo>
                    <a:pt x="283" y="219"/>
                    <a:pt x="283" y="219"/>
                    <a:pt x="283" y="219"/>
                  </a:cubicBezTo>
                  <a:cubicBezTo>
                    <a:pt x="283" y="218"/>
                    <a:pt x="283" y="218"/>
                    <a:pt x="283" y="218"/>
                  </a:cubicBezTo>
                  <a:cubicBezTo>
                    <a:pt x="284" y="218"/>
                    <a:pt x="284" y="218"/>
                    <a:pt x="284" y="218"/>
                  </a:cubicBezTo>
                  <a:cubicBezTo>
                    <a:pt x="285" y="217"/>
                    <a:pt x="285" y="217"/>
                    <a:pt x="285" y="217"/>
                  </a:cubicBezTo>
                  <a:cubicBezTo>
                    <a:pt x="285" y="218"/>
                    <a:pt x="285" y="218"/>
                    <a:pt x="285" y="218"/>
                  </a:cubicBezTo>
                  <a:cubicBezTo>
                    <a:pt x="285" y="218"/>
                    <a:pt x="285" y="218"/>
                    <a:pt x="285" y="218"/>
                  </a:cubicBezTo>
                  <a:cubicBezTo>
                    <a:pt x="285" y="218"/>
                    <a:pt x="285" y="218"/>
                    <a:pt x="285" y="218"/>
                  </a:cubicBezTo>
                  <a:cubicBezTo>
                    <a:pt x="285" y="219"/>
                    <a:pt x="285" y="219"/>
                    <a:pt x="285" y="219"/>
                  </a:cubicBezTo>
                  <a:cubicBezTo>
                    <a:pt x="285" y="219"/>
                    <a:pt x="285" y="219"/>
                    <a:pt x="285" y="219"/>
                  </a:cubicBezTo>
                  <a:cubicBezTo>
                    <a:pt x="284" y="220"/>
                    <a:pt x="284" y="220"/>
                    <a:pt x="284" y="220"/>
                  </a:cubicBezTo>
                  <a:cubicBezTo>
                    <a:pt x="284" y="220"/>
                    <a:pt x="284" y="220"/>
                    <a:pt x="284" y="220"/>
                  </a:cubicBezTo>
                  <a:cubicBezTo>
                    <a:pt x="283" y="220"/>
                    <a:pt x="283" y="220"/>
                    <a:pt x="283" y="220"/>
                  </a:cubicBezTo>
                  <a:cubicBezTo>
                    <a:pt x="283" y="220"/>
                    <a:pt x="283" y="220"/>
                    <a:pt x="283" y="220"/>
                  </a:cubicBezTo>
                  <a:close/>
                  <a:moveTo>
                    <a:pt x="263" y="200"/>
                  </a:moveTo>
                  <a:cubicBezTo>
                    <a:pt x="264" y="201"/>
                    <a:pt x="264" y="201"/>
                    <a:pt x="264" y="201"/>
                  </a:cubicBezTo>
                  <a:cubicBezTo>
                    <a:pt x="265" y="201"/>
                    <a:pt x="265" y="201"/>
                    <a:pt x="265" y="201"/>
                  </a:cubicBezTo>
                  <a:cubicBezTo>
                    <a:pt x="265" y="201"/>
                    <a:pt x="265" y="201"/>
                    <a:pt x="265" y="201"/>
                  </a:cubicBezTo>
                  <a:cubicBezTo>
                    <a:pt x="266" y="202"/>
                    <a:pt x="266" y="202"/>
                    <a:pt x="266" y="202"/>
                  </a:cubicBezTo>
                  <a:cubicBezTo>
                    <a:pt x="266" y="201"/>
                    <a:pt x="266" y="201"/>
                    <a:pt x="266" y="201"/>
                  </a:cubicBezTo>
                  <a:cubicBezTo>
                    <a:pt x="265" y="201"/>
                    <a:pt x="265" y="201"/>
                    <a:pt x="265" y="201"/>
                  </a:cubicBezTo>
                  <a:cubicBezTo>
                    <a:pt x="264" y="200"/>
                    <a:pt x="264" y="200"/>
                    <a:pt x="264" y="200"/>
                  </a:cubicBezTo>
                  <a:cubicBezTo>
                    <a:pt x="264" y="200"/>
                    <a:pt x="264" y="200"/>
                    <a:pt x="264" y="200"/>
                  </a:cubicBezTo>
                  <a:cubicBezTo>
                    <a:pt x="263" y="200"/>
                    <a:pt x="263" y="200"/>
                    <a:pt x="263" y="200"/>
                  </a:cubicBezTo>
                  <a:close/>
                  <a:moveTo>
                    <a:pt x="257" y="195"/>
                  </a:moveTo>
                  <a:cubicBezTo>
                    <a:pt x="257" y="195"/>
                    <a:pt x="257" y="195"/>
                    <a:pt x="257" y="195"/>
                  </a:cubicBezTo>
                  <a:cubicBezTo>
                    <a:pt x="257" y="195"/>
                    <a:pt x="257" y="195"/>
                    <a:pt x="257" y="195"/>
                  </a:cubicBezTo>
                  <a:cubicBezTo>
                    <a:pt x="258" y="195"/>
                    <a:pt x="258" y="195"/>
                    <a:pt x="258" y="195"/>
                  </a:cubicBezTo>
                  <a:cubicBezTo>
                    <a:pt x="258" y="195"/>
                    <a:pt x="258" y="195"/>
                    <a:pt x="258" y="195"/>
                  </a:cubicBezTo>
                  <a:cubicBezTo>
                    <a:pt x="258" y="195"/>
                    <a:pt x="258" y="195"/>
                    <a:pt x="258" y="195"/>
                  </a:cubicBezTo>
                  <a:cubicBezTo>
                    <a:pt x="259" y="195"/>
                    <a:pt x="259" y="195"/>
                    <a:pt x="259" y="195"/>
                  </a:cubicBezTo>
                  <a:cubicBezTo>
                    <a:pt x="259" y="194"/>
                    <a:pt x="259" y="194"/>
                    <a:pt x="259" y="194"/>
                  </a:cubicBezTo>
                  <a:cubicBezTo>
                    <a:pt x="258" y="194"/>
                    <a:pt x="258" y="194"/>
                    <a:pt x="258" y="194"/>
                  </a:cubicBezTo>
                  <a:cubicBezTo>
                    <a:pt x="259" y="194"/>
                    <a:pt x="259" y="194"/>
                    <a:pt x="259" y="194"/>
                  </a:cubicBezTo>
                  <a:cubicBezTo>
                    <a:pt x="259" y="194"/>
                    <a:pt x="259" y="194"/>
                    <a:pt x="259" y="194"/>
                  </a:cubicBezTo>
                  <a:cubicBezTo>
                    <a:pt x="258" y="193"/>
                    <a:pt x="258" y="193"/>
                    <a:pt x="258" y="193"/>
                  </a:cubicBezTo>
                  <a:cubicBezTo>
                    <a:pt x="257" y="193"/>
                    <a:pt x="257" y="193"/>
                    <a:pt x="257" y="193"/>
                  </a:cubicBezTo>
                  <a:cubicBezTo>
                    <a:pt x="257" y="193"/>
                    <a:pt x="257" y="193"/>
                    <a:pt x="257" y="193"/>
                  </a:cubicBezTo>
                  <a:cubicBezTo>
                    <a:pt x="257" y="193"/>
                    <a:pt x="257" y="193"/>
                    <a:pt x="257" y="193"/>
                  </a:cubicBezTo>
                  <a:cubicBezTo>
                    <a:pt x="256" y="193"/>
                    <a:pt x="256" y="193"/>
                    <a:pt x="256" y="193"/>
                  </a:cubicBezTo>
                  <a:cubicBezTo>
                    <a:pt x="256" y="192"/>
                    <a:pt x="256" y="192"/>
                    <a:pt x="256" y="192"/>
                  </a:cubicBezTo>
                  <a:cubicBezTo>
                    <a:pt x="255" y="193"/>
                    <a:pt x="255" y="193"/>
                    <a:pt x="255" y="193"/>
                  </a:cubicBezTo>
                  <a:cubicBezTo>
                    <a:pt x="255" y="193"/>
                    <a:pt x="255" y="193"/>
                    <a:pt x="255" y="193"/>
                  </a:cubicBezTo>
                  <a:cubicBezTo>
                    <a:pt x="255" y="193"/>
                    <a:pt x="255" y="193"/>
                    <a:pt x="255" y="193"/>
                  </a:cubicBezTo>
                  <a:cubicBezTo>
                    <a:pt x="256" y="193"/>
                    <a:pt x="256" y="193"/>
                    <a:pt x="256" y="193"/>
                  </a:cubicBezTo>
                  <a:cubicBezTo>
                    <a:pt x="256" y="194"/>
                    <a:pt x="256" y="194"/>
                    <a:pt x="256" y="194"/>
                  </a:cubicBezTo>
                  <a:cubicBezTo>
                    <a:pt x="256" y="194"/>
                    <a:pt x="256" y="194"/>
                    <a:pt x="256" y="194"/>
                  </a:cubicBezTo>
                  <a:cubicBezTo>
                    <a:pt x="257" y="194"/>
                    <a:pt x="257" y="194"/>
                    <a:pt x="257" y="194"/>
                  </a:cubicBezTo>
                  <a:cubicBezTo>
                    <a:pt x="257" y="195"/>
                    <a:pt x="257" y="195"/>
                    <a:pt x="257" y="195"/>
                  </a:cubicBezTo>
                  <a:close/>
                  <a:moveTo>
                    <a:pt x="252" y="197"/>
                  </a:moveTo>
                  <a:cubicBezTo>
                    <a:pt x="253" y="197"/>
                    <a:pt x="253" y="197"/>
                    <a:pt x="253" y="197"/>
                  </a:cubicBezTo>
                  <a:cubicBezTo>
                    <a:pt x="253" y="197"/>
                    <a:pt x="253" y="197"/>
                    <a:pt x="253" y="197"/>
                  </a:cubicBezTo>
                  <a:cubicBezTo>
                    <a:pt x="254" y="196"/>
                    <a:pt x="254" y="196"/>
                    <a:pt x="254" y="196"/>
                  </a:cubicBezTo>
                  <a:cubicBezTo>
                    <a:pt x="254" y="196"/>
                    <a:pt x="254" y="196"/>
                    <a:pt x="254" y="196"/>
                  </a:cubicBezTo>
                  <a:cubicBezTo>
                    <a:pt x="254" y="196"/>
                    <a:pt x="254" y="196"/>
                    <a:pt x="254" y="196"/>
                  </a:cubicBezTo>
                  <a:cubicBezTo>
                    <a:pt x="254" y="196"/>
                    <a:pt x="254" y="196"/>
                    <a:pt x="254" y="196"/>
                  </a:cubicBezTo>
                  <a:cubicBezTo>
                    <a:pt x="254" y="194"/>
                    <a:pt x="254" y="194"/>
                    <a:pt x="254" y="194"/>
                  </a:cubicBezTo>
                  <a:cubicBezTo>
                    <a:pt x="254" y="194"/>
                    <a:pt x="254" y="194"/>
                    <a:pt x="254" y="194"/>
                  </a:cubicBezTo>
                  <a:cubicBezTo>
                    <a:pt x="253" y="194"/>
                    <a:pt x="253" y="194"/>
                    <a:pt x="253" y="194"/>
                  </a:cubicBezTo>
                  <a:cubicBezTo>
                    <a:pt x="252" y="194"/>
                    <a:pt x="252" y="194"/>
                    <a:pt x="252" y="194"/>
                  </a:cubicBezTo>
                  <a:cubicBezTo>
                    <a:pt x="252" y="193"/>
                    <a:pt x="252" y="193"/>
                    <a:pt x="252" y="193"/>
                  </a:cubicBezTo>
                  <a:cubicBezTo>
                    <a:pt x="252" y="194"/>
                    <a:pt x="252" y="194"/>
                    <a:pt x="252" y="194"/>
                  </a:cubicBezTo>
                  <a:cubicBezTo>
                    <a:pt x="251" y="194"/>
                    <a:pt x="251" y="194"/>
                    <a:pt x="251" y="194"/>
                  </a:cubicBezTo>
                  <a:cubicBezTo>
                    <a:pt x="250" y="193"/>
                    <a:pt x="250" y="193"/>
                    <a:pt x="250" y="193"/>
                  </a:cubicBezTo>
                  <a:cubicBezTo>
                    <a:pt x="250" y="194"/>
                    <a:pt x="250" y="194"/>
                    <a:pt x="250" y="194"/>
                  </a:cubicBezTo>
                  <a:cubicBezTo>
                    <a:pt x="250" y="194"/>
                    <a:pt x="250" y="194"/>
                    <a:pt x="250" y="194"/>
                  </a:cubicBezTo>
                  <a:cubicBezTo>
                    <a:pt x="251" y="195"/>
                    <a:pt x="251" y="195"/>
                    <a:pt x="251" y="195"/>
                  </a:cubicBezTo>
                  <a:cubicBezTo>
                    <a:pt x="251" y="196"/>
                    <a:pt x="251" y="196"/>
                    <a:pt x="251" y="196"/>
                  </a:cubicBezTo>
                  <a:cubicBezTo>
                    <a:pt x="252" y="196"/>
                    <a:pt x="252" y="196"/>
                    <a:pt x="252" y="196"/>
                  </a:cubicBezTo>
                  <a:cubicBezTo>
                    <a:pt x="252" y="197"/>
                    <a:pt x="252" y="197"/>
                    <a:pt x="252" y="197"/>
                  </a:cubicBezTo>
                  <a:cubicBezTo>
                    <a:pt x="252" y="197"/>
                    <a:pt x="252" y="197"/>
                    <a:pt x="252" y="197"/>
                  </a:cubicBezTo>
                  <a:close/>
                  <a:moveTo>
                    <a:pt x="251" y="200"/>
                  </a:moveTo>
                  <a:cubicBezTo>
                    <a:pt x="251" y="200"/>
                    <a:pt x="252" y="200"/>
                    <a:pt x="252" y="200"/>
                  </a:cubicBezTo>
                  <a:cubicBezTo>
                    <a:pt x="251" y="200"/>
                    <a:pt x="251" y="200"/>
                    <a:pt x="251" y="200"/>
                  </a:cubicBezTo>
                  <a:cubicBezTo>
                    <a:pt x="250" y="200"/>
                    <a:pt x="250" y="200"/>
                    <a:pt x="250" y="200"/>
                  </a:cubicBezTo>
                  <a:cubicBezTo>
                    <a:pt x="251" y="200"/>
                    <a:pt x="251" y="200"/>
                    <a:pt x="251" y="200"/>
                  </a:cubicBezTo>
                  <a:cubicBezTo>
                    <a:pt x="251" y="200"/>
                    <a:pt x="251" y="200"/>
                    <a:pt x="251" y="200"/>
                  </a:cubicBezTo>
                  <a:close/>
                  <a:moveTo>
                    <a:pt x="242" y="207"/>
                  </a:moveTo>
                  <a:cubicBezTo>
                    <a:pt x="242" y="207"/>
                    <a:pt x="242" y="207"/>
                    <a:pt x="242" y="207"/>
                  </a:cubicBezTo>
                  <a:cubicBezTo>
                    <a:pt x="242" y="206"/>
                    <a:pt x="242" y="206"/>
                    <a:pt x="242" y="206"/>
                  </a:cubicBezTo>
                  <a:cubicBezTo>
                    <a:pt x="242" y="206"/>
                    <a:pt x="242" y="206"/>
                    <a:pt x="242" y="206"/>
                  </a:cubicBezTo>
                  <a:cubicBezTo>
                    <a:pt x="242" y="206"/>
                    <a:pt x="242" y="206"/>
                    <a:pt x="242" y="206"/>
                  </a:cubicBezTo>
                  <a:cubicBezTo>
                    <a:pt x="243" y="205"/>
                    <a:pt x="243" y="205"/>
                    <a:pt x="243" y="205"/>
                  </a:cubicBezTo>
                  <a:cubicBezTo>
                    <a:pt x="242" y="205"/>
                    <a:pt x="242" y="205"/>
                    <a:pt x="242" y="205"/>
                  </a:cubicBezTo>
                  <a:cubicBezTo>
                    <a:pt x="242" y="205"/>
                    <a:pt x="242" y="205"/>
                    <a:pt x="242" y="205"/>
                  </a:cubicBezTo>
                  <a:cubicBezTo>
                    <a:pt x="243" y="204"/>
                    <a:pt x="243" y="204"/>
                    <a:pt x="243" y="204"/>
                  </a:cubicBezTo>
                  <a:cubicBezTo>
                    <a:pt x="244" y="203"/>
                    <a:pt x="244" y="203"/>
                    <a:pt x="244" y="203"/>
                  </a:cubicBezTo>
                  <a:cubicBezTo>
                    <a:pt x="244" y="203"/>
                    <a:pt x="244" y="203"/>
                    <a:pt x="244" y="203"/>
                  </a:cubicBezTo>
                  <a:cubicBezTo>
                    <a:pt x="244" y="203"/>
                    <a:pt x="244" y="203"/>
                    <a:pt x="244" y="203"/>
                  </a:cubicBezTo>
                  <a:cubicBezTo>
                    <a:pt x="244" y="203"/>
                    <a:pt x="244" y="203"/>
                    <a:pt x="244" y="203"/>
                  </a:cubicBezTo>
                  <a:cubicBezTo>
                    <a:pt x="244" y="202"/>
                    <a:pt x="244" y="202"/>
                    <a:pt x="244" y="202"/>
                  </a:cubicBezTo>
                  <a:cubicBezTo>
                    <a:pt x="245" y="202"/>
                    <a:pt x="245" y="202"/>
                    <a:pt x="245" y="202"/>
                  </a:cubicBezTo>
                  <a:cubicBezTo>
                    <a:pt x="245" y="201"/>
                    <a:pt x="245" y="201"/>
                    <a:pt x="245" y="201"/>
                  </a:cubicBezTo>
                  <a:cubicBezTo>
                    <a:pt x="245" y="201"/>
                    <a:pt x="245" y="201"/>
                    <a:pt x="245" y="201"/>
                  </a:cubicBezTo>
                  <a:cubicBezTo>
                    <a:pt x="245" y="201"/>
                    <a:pt x="245" y="201"/>
                    <a:pt x="245" y="201"/>
                  </a:cubicBezTo>
                  <a:cubicBezTo>
                    <a:pt x="245" y="200"/>
                    <a:pt x="245" y="200"/>
                    <a:pt x="245" y="200"/>
                  </a:cubicBezTo>
                  <a:cubicBezTo>
                    <a:pt x="244" y="201"/>
                    <a:pt x="244" y="201"/>
                    <a:pt x="244" y="201"/>
                  </a:cubicBezTo>
                  <a:cubicBezTo>
                    <a:pt x="244" y="201"/>
                    <a:pt x="244" y="201"/>
                    <a:pt x="244" y="201"/>
                  </a:cubicBezTo>
                  <a:cubicBezTo>
                    <a:pt x="243" y="200"/>
                    <a:pt x="243" y="200"/>
                    <a:pt x="243" y="200"/>
                  </a:cubicBezTo>
                  <a:cubicBezTo>
                    <a:pt x="243" y="200"/>
                    <a:pt x="243" y="200"/>
                    <a:pt x="243" y="200"/>
                  </a:cubicBezTo>
                  <a:cubicBezTo>
                    <a:pt x="243" y="200"/>
                    <a:pt x="243" y="200"/>
                    <a:pt x="243" y="200"/>
                  </a:cubicBezTo>
                  <a:cubicBezTo>
                    <a:pt x="242" y="201"/>
                    <a:pt x="242" y="201"/>
                    <a:pt x="242" y="201"/>
                  </a:cubicBezTo>
                  <a:cubicBezTo>
                    <a:pt x="241" y="201"/>
                    <a:pt x="241" y="201"/>
                    <a:pt x="241" y="201"/>
                  </a:cubicBezTo>
                  <a:cubicBezTo>
                    <a:pt x="241" y="202"/>
                    <a:pt x="241" y="202"/>
                    <a:pt x="241" y="202"/>
                  </a:cubicBezTo>
                  <a:cubicBezTo>
                    <a:pt x="241" y="202"/>
                    <a:pt x="241" y="202"/>
                    <a:pt x="241" y="202"/>
                  </a:cubicBezTo>
                  <a:cubicBezTo>
                    <a:pt x="241" y="203"/>
                    <a:pt x="241" y="203"/>
                    <a:pt x="241" y="203"/>
                  </a:cubicBezTo>
                  <a:cubicBezTo>
                    <a:pt x="240" y="203"/>
                    <a:pt x="240" y="203"/>
                    <a:pt x="240" y="203"/>
                  </a:cubicBezTo>
                  <a:cubicBezTo>
                    <a:pt x="240" y="204"/>
                    <a:pt x="240" y="204"/>
                    <a:pt x="240" y="204"/>
                  </a:cubicBezTo>
                  <a:cubicBezTo>
                    <a:pt x="240" y="204"/>
                    <a:pt x="240" y="204"/>
                    <a:pt x="240" y="204"/>
                  </a:cubicBezTo>
                  <a:cubicBezTo>
                    <a:pt x="240" y="205"/>
                    <a:pt x="240" y="205"/>
                    <a:pt x="240" y="205"/>
                  </a:cubicBezTo>
                  <a:cubicBezTo>
                    <a:pt x="240" y="205"/>
                    <a:pt x="240" y="205"/>
                    <a:pt x="240" y="205"/>
                  </a:cubicBezTo>
                  <a:cubicBezTo>
                    <a:pt x="241" y="205"/>
                    <a:pt x="241" y="205"/>
                    <a:pt x="241" y="205"/>
                  </a:cubicBezTo>
                  <a:cubicBezTo>
                    <a:pt x="241" y="206"/>
                    <a:pt x="241" y="206"/>
                    <a:pt x="241" y="206"/>
                  </a:cubicBezTo>
                  <a:cubicBezTo>
                    <a:pt x="241" y="206"/>
                    <a:pt x="241" y="206"/>
                    <a:pt x="241" y="206"/>
                  </a:cubicBezTo>
                  <a:cubicBezTo>
                    <a:pt x="242" y="207"/>
                    <a:pt x="242" y="207"/>
                    <a:pt x="242" y="207"/>
                  </a:cubicBezTo>
                  <a:close/>
                  <a:moveTo>
                    <a:pt x="233" y="240"/>
                  </a:moveTo>
                  <a:cubicBezTo>
                    <a:pt x="233" y="240"/>
                    <a:pt x="233" y="240"/>
                    <a:pt x="233" y="240"/>
                  </a:cubicBezTo>
                  <a:cubicBezTo>
                    <a:pt x="233" y="240"/>
                    <a:pt x="233" y="240"/>
                    <a:pt x="233" y="240"/>
                  </a:cubicBezTo>
                  <a:cubicBezTo>
                    <a:pt x="233" y="240"/>
                    <a:pt x="233" y="240"/>
                    <a:pt x="233" y="240"/>
                  </a:cubicBezTo>
                  <a:cubicBezTo>
                    <a:pt x="233" y="240"/>
                    <a:pt x="233" y="240"/>
                    <a:pt x="233" y="240"/>
                  </a:cubicBezTo>
                  <a:close/>
                  <a:moveTo>
                    <a:pt x="233" y="243"/>
                  </a:moveTo>
                  <a:cubicBezTo>
                    <a:pt x="234" y="243"/>
                    <a:pt x="234" y="243"/>
                    <a:pt x="234" y="243"/>
                  </a:cubicBezTo>
                  <a:cubicBezTo>
                    <a:pt x="234" y="242"/>
                    <a:pt x="234" y="242"/>
                    <a:pt x="234" y="242"/>
                  </a:cubicBezTo>
                  <a:cubicBezTo>
                    <a:pt x="234" y="242"/>
                    <a:pt x="234" y="242"/>
                    <a:pt x="234" y="242"/>
                  </a:cubicBezTo>
                  <a:cubicBezTo>
                    <a:pt x="234" y="243"/>
                    <a:pt x="234" y="243"/>
                    <a:pt x="234" y="243"/>
                  </a:cubicBezTo>
                  <a:cubicBezTo>
                    <a:pt x="234" y="243"/>
                    <a:pt x="234" y="243"/>
                    <a:pt x="234" y="243"/>
                  </a:cubicBezTo>
                  <a:cubicBezTo>
                    <a:pt x="234" y="243"/>
                    <a:pt x="233" y="243"/>
                    <a:pt x="233" y="243"/>
                  </a:cubicBezTo>
                  <a:close/>
                  <a:moveTo>
                    <a:pt x="228" y="242"/>
                  </a:moveTo>
                  <a:cubicBezTo>
                    <a:pt x="228" y="242"/>
                    <a:pt x="228" y="242"/>
                    <a:pt x="228" y="242"/>
                  </a:cubicBezTo>
                  <a:cubicBezTo>
                    <a:pt x="229" y="242"/>
                    <a:pt x="229" y="242"/>
                    <a:pt x="229" y="242"/>
                  </a:cubicBezTo>
                  <a:cubicBezTo>
                    <a:pt x="229" y="241"/>
                    <a:pt x="229" y="241"/>
                    <a:pt x="229" y="241"/>
                  </a:cubicBezTo>
                  <a:cubicBezTo>
                    <a:pt x="230" y="241"/>
                    <a:pt x="230" y="241"/>
                    <a:pt x="230" y="241"/>
                  </a:cubicBezTo>
                  <a:cubicBezTo>
                    <a:pt x="230" y="241"/>
                    <a:pt x="230" y="241"/>
                    <a:pt x="230" y="241"/>
                  </a:cubicBezTo>
                  <a:cubicBezTo>
                    <a:pt x="231" y="241"/>
                    <a:pt x="231" y="241"/>
                    <a:pt x="231" y="241"/>
                  </a:cubicBezTo>
                  <a:cubicBezTo>
                    <a:pt x="230" y="242"/>
                    <a:pt x="230" y="242"/>
                    <a:pt x="230" y="242"/>
                  </a:cubicBezTo>
                  <a:cubicBezTo>
                    <a:pt x="229" y="242"/>
                    <a:pt x="229" y="242"/>
                    <a:pt x="229" y="242"/>
                  </a:cubicBezTo>
                  <a:cubicBezTo>
                    <a:pt x="228" y="243"/>
                    <a:pt x="228" y="243"/>
                    <a:pt x="228" y="243"/>
                  </a:cubicBezTo>
                  <a:cubicBezTo>
                    <a:pt x="228" y="242"/>
                    <a:pt x="228" y="242"/>
                    <a:pt x="228" y="242"/>
                  </a:cubicBezTo>
                  <a:close/>
                  <a:moveTo>
                    <a:pt x="232" y="244"/>
                  </a:moveTo>
                  <a:cubicBezTo>
                    <a:pt x="233" y="243"/>
                    <a:pt x="233" y="243"/>
                    <a:pt x="233" y="243"/>
                  </a:cubicBezTo>
                  <a:cubicBezTo>
                    <a:pt x="233" y="242"/>
                    <a:pt x="233" y="242"/>
                    <a:pt x="233" y="242"/>
                  </a:cubicBezTo>
                  <a:cubicBezTo>
                    <a:pt x="233" y="242"/>
                    <a:pt x="233" y="242"/>
                    <a:pt x="233" y="242"/>
                  </a:cubicBezTo>
                  <a:cubicBezTo>
                    <a:pt x="233" y="243"/>
                    <a:pt x="233" y="243"/>
                    <a:pt x="233" y="243"/>
                  </a:cubicBezTo>
                  <a:cubicBezTo>
                    <a:pt x="232" y="244"/>
                    <a:pt x="232" y="244"/>
                    <a:pt x="232" y="244"/>
                  </a:cubicBezTo>
                  <a:cubicBezTo>
                    <a:pt x="232" y="244"/>
                    <a:pt x="232" y="244"/>
                    <a:pt x="232" y="244"/>
                  </a:cubicBezTo>
                  <a:cubicBezTo>
                    <a:pt x="232" y="244"/>
                    <a:pt x="232" y="244"/>
                    <a:pt x="232" y="244"/>
                  </a:cubicBezTo>
                  <a:cubicBezTo>
                    <a:pt x="233" y="243"/>
                    <a:pt x="233" y="243"/>
                    <a:pt x="233" y="243"/>
                  </a:cubicBezTo>
                  <a:cubicBezTo>
                    <a:pt x="234" y="243"/>
                    <a:pt x="234" y="243"/>
                    <a:pt x="234" y="243"/>
                  </a:cubicBezTo>
                  <a:cubicBezTo>
                    <a:pt x="234" y="242"/>
                    <a:pt x="234" y="242"/>
                    <a:pt x="234" y="242"/>
                  </a:cubicBezTo>
                  <a:cubicBezTo>
                    <a:pt x="233" y="241"/>
                    <a:pt x="233" y="241"/>
                    <a:pt x="233" y="241"/>
                  </a:cubicBezTo>
                  <a:cubicBezTo>
                    <a:pt x="233" y="241"/>
                    <a:pt x="233" y="241"/>
                    <a:pt x="233" y="241"/>
                  </a:cubicBezTo>
                  <a:cubicBezTo>
                    <a:pt x="233" y="241"/>
                    <a:pt x="233" y="241"/>
                    <a:pt x="233" y="241"/>
                  </a:cubicBezTo>
                  <a:cubicBezTo>
                    <a:pt x="232" y="241"/>
                    <a:pt x="232" y="241"/>
                    <a:pt x="232" y="241"/>
                  </a:cubicBezTo>
                  <a:cubicBezTo>
                    <a:pt x="232" y="241"/>
                    <a:pt x="232" y="241"/>
                    <a:pt x="232" y="241"/>
                  </a:cubicBezTo>
                  <a:cubicBezTo>
                    <a:pt x="232" y="242"/>
                    <a:pt x="232" y="242"/>
                    <a:pt x="232" y="242"/>
                  </a:cubicBezTo>
                  <a:cubicBezTo>
                    <a:pt x="231" y="243"/>
                    <a:pt x="231" y="243"/>
                    <a:pt x="231" y="243"/>
                  </a:cubicBezTo>
                  <a:cubicBezTo>
                    <a:pt x="230" y="243"/>
                    <a:pt x="230" y="243"/>
                    <a:pt x="230" y="243"/>
                  </a:cubicBezTo>
                  <a:cubicBezTo>
                    <a:pt x="231" y="242"/>
                    <a:pt x="231" y="242"/>
                    <a:pt x="231" y="242"/>
                  </a:cubicBezTo>
                  <a:cubicBezTo>
                    <a:pt x="231" y="242"/>
                    <a:pt x="231" y="242"/>
                    <a:pt x="231" y="242"/>
                  </a:cubicBezTo>
                  <a:cubicBezTo>
                    <a:pt x="232" y="241"/>
                    <a:pt x="232" y="241"/>
                    <a:pt x="232" y="241"/>
                  </a:cubicBezTo>
                  <a:cubicBezTo>
                    <a:pt x="231" y="241"/>
                    <a:pt x="231" y="241"/>
                    <a:pt x="231" y="241"/>
                  </a:cubicBezTo>
                  <a:cubicBezTo>
                    <a:pt x="231" y="241"/>
                    <a:pt x="231" y="241"/>
                    <a:pt x="231" y="241"/>
                  </a:cubicBezTo>
                  <a:cubicBezTo>
                    <a:pt x="230" y="242"/>
                    <a:pt x="230" y="242"/>
                    <a:pt x="230" y="242"/>
                  </a:cubicBezTo>
                  <a:cubicBezTo>
                    <a:pt x="229" y="243"/>
                    <a:pt x="229" y="243"/>
                    <a:pt x="229" y="243"/>
                  </a:cubicBezTo>
                  <a:cubicBezTo>
                    <a:pt x="229" y="244"/>
                    <a:pt x="229" y="244"/>
                    <a:pt x="229" y="244"/>
                  </a:cubicBezTo>
                  <a:cubicBezTo>
                    <a:pt x="229" y="244"/>
                    <a:pt x="229" y="244"/>
                    <a:pt x="229" y="244"/>
                  </a:cubicBezTo>
                  <a:cubicBezTo>
                    <a:pt x="229" y="245"/>
                    <a:pt x="229" y="245"/>
                    <a:pt x="229" y="245"/>
                  </a:cubicBezTo>
                  <a:cubicBezTo>
                    <a:pt x="229" y="245"/>
                    <a:pt x="229" y="245"/>
                    <a:pt x="229" y="245"/>
                  </a:cubicBezTo>
                  <a:cubicBezTo>
                    <a:pt x="230" y="244"/>
                    <a:pt x="230" y="244"/>
                    <a:pt x="230" y="244"/>
                  </a:cubicBezTo>
                  <a:cubicBezTo>
                    <a:pt x="230" y="244"/>
                    <a:pt x="230" y="244"/>
                    <a:pt x="230" y="244"/>
                  </a:cubicBezTo>
                  <a:cubicBezTo>
                    <a:pt x="230" y="244"/>
                    <a:pt x="230" y="244"/>
                    <a:pt x="230" y="244"/>
                  </a:cubicBezTo>
                  <a:cubicBezTo>
                    <a:pt x="230" y="245"/>
                    <a:pt x="230" y="245"/>
                    <a:pt x="230" y="245"/>
                  </a:cubicBezTo>
                  <a:cubicBezTo>
                    <a:pt x="230" y="245"/>
                    <a:pt x="230" y="245"/>
                    <a:pt x="230" y="245"/>
                  </a:cubicBezTo>
                  <a:cubicBezTo>
                    <a:pt x="230" y="245"/>
                    <a:pt x="230" y="245"/>
                    <a:pt x="230" y="245"/>
                  </a:cubicBezTo>
                  <a:cubicBezTo>
                    <a:pt x="231" y="245"/>
                    <a:pt x="231" y="245"/>
                    <a:pt x="231" y="245"/>
                  </a:cubicBezTo>
                  <a:cubicBezTo>
                    <a:pt x="231" y="245"/>
                    <a:pt x="232" y="244"/>
                    <a:pt x="232" y="244"/>
                  </a:cubicBezTo>
                  <a:close/>
                  <a:moveTo>
                    <a:pt x="231" y="244"/>
                  </a:moveTo>
                  <a:cubicBezTo>
                    <a:pt x="231" y="243"/>
                    <a:pt x="231" y="243"/>
                    <a:pt x="231" y="243"/>
                  </a:cubicBezTo>
                  <a:cubicBezTo>
                    <a:pt x="232" y="242"/>
                    <a:pt x="232" y="242"/>
                    <a:pt x="232" y="242"/>
                  </a:cubicBezTo>
                  <a:cubicBezTo>
                    <a:pt x="232" y="243"/>
                    <a:pt x="232" y="243"/>
                    <a:pt x="232" y="243"/>
                  </a:cubicBezTo>
                  <a:cubicBezTo>
                    <a:pt x="231" y="244"/>
                    <a:pt x="231" y="244"/>
                    <a:pt x="231" y="244"/>
                  </a:cubicBezTo>
                  <a:cubicBezTo>
                    <a:pt x="231" y="244"/>
                    <a:pt x="231" y="244"/>
                    <a:pt x="231" y="244"/>
                  </a:cubicBezTo>
                  <a:close/>
                  <a:moveTo>
                    <a:pt x="291" y="299"/>
                  </a:moveTo>
                  <a:cubicBezTo>
                    <a:pt x="290" y="299"/>
                    <a:pt x="290" y="299"/>
                    <a:pt x="290" y="299"/>
                  </a:cubicBezTo>
                  <a:cubicBezTo>
                    <a:pt x="290" y="298"/>
                    <a:pt x="290" y="298"/>
                    <a:pt x="290" y="298"/>
                  </a:cubicBezTo>
                  <a:cubicBezTo>
                    <a:pt x="290" y="298"/>
                    <a:pt x="290" y="298"/>
                    <a:pt x="290" y="298"/>
                  </a:cubicBezTo>
                  <a:cubicBezTo>
                    <a:pt x="291" y="298"/>
                    <a:pt x="291" y="298"/>
                    <a:pt x="291" y="298"/>
                  </a:cubicBezTo>
                  <a:cubicBezTo>
                    <a:pt x="291" y="297"/>
                    <a:pt x="291" y="297"/>
                    <a:pt x="291" y="297"/>
                  </a:cubicBezTo>
                  <a:cubicBezTo>
                    <a:pt x="291" y="297"/>
                    <a:pt x="291" y="297"/>
                    <a:pt x="291" y="297"/>
                  </a:cubicBezTo>
                  <a:cubicBezTo>
                    <a:pt x="291" y="297"/>
                    <a:pt x="291" y="297"/>
                    <a:pt x="291" y="297"/>
                  </a:cubicBezTo>
                  <a:cubicBezTo>
                    <a:pt x="291" y="297"/>
                    <a:pt x="291" y="297"/>
                    <a:pt x="291" y="297"/>
                  </a:cubicBezTo>
                  <a:cubicBezTo>
                    <a:pt x="290" y="298"/>
                    <a:pt x="290" y="298"/>
                    <a:pt x="290" y="298"/>
                  </a:cubicBezTo>
                  <a:cubicBezTo>
                    <a:pt x="290" y="298"/>
                    <a:pt x="290" y="298"/>
                    <a:pt x="290" y="298"/>
                  </a:cubicBezTo>
                  <a:cubicBezTo>
                    <a:pt x="290" y="299"/>
                    <a:pt x="290" y="299"/>
                    <a:pt x="290" y="299"/>
                  </a:cubicBezTo>
                  <a:cubicBezTo>
                    <a:pt x="290" y="299"/>
                    <a:pt x="290" y="299"/>
                    <a:pt x="290" y="299"/>
                  </a:cubicBezTo>
                  <a:cubicBezTo>
                    <a:pt x="291" y="299"/>
                    <a:pt x="291" y="299"/>
                    <a:pt x="291" y="299"/>
                  </a:cubicBezTo>
                  <a:close/>
                  <a:moveTo>
                    <a:pt x="312" y="302"/>
                  </a:moveTo>
                  <a:cubicBezTo>
                    <a:pt x="312" y="302"/>
                    <a:pt x="312" y="302"/>
                    <a:pt x="312" y="302"/>
                  </a:cubicBezTo>
                  <a:cubicBezTo>
                    <a:pt x="312" y="301"/>
                    <a:pt x="312" y="301"/>
                    <a:pt x="312" y="301"/>
                  </a:cubicBezTo>
                  <a:cubicBezTo>
                    <a:pt x="312" y="301"/>
                    <a:pt x="312" y="301"/>
                    <a:pt x="312" y="301"/>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3" y="300"/>
                    <a:pt x="313" y="300"/>
                    <a:pt x="313" y="300"/>
                  </a:cubicBezTo>
                  <a:cubicBezTo>
                    <a:pt x="313" y="301"/>
                    <a:pt x="313" y="301"/>
                    <a:pt x="313" y="301"/>
                  </a:cubicBezTo>
                  <a:cubicBezTo>
                    <a:pt x="312" y="301"/>
                    <a:pt x="312" y="301"/>
                    <a:pt x="312" y="301"/>
                  </a:cubicBezTo>
                  <a:cubicBezTo>
                    <a:pt x="312" y="301"/>
                    <a:pt x="312" y="301"/>
                    <a:pt x="312" y="301"/>
                  </a:cubicBezTo>
                  <a:cubicBezTo>
                    <a:pt x="313" y="302"/>
                    <a:pt x="313" y="302"/>
                    <a:pt x="313" y="302"/>
                  </a:cubicBezTo>
                  <a:cubicBezTo>
                    <a:pt x="313" y="302"/>
                    <a:pt x="313" y="302"/>
                    <a:pt x="313" y="302"/>
                  </a:cubicBezTo>
                  <a:cubicBezTo>
                    <a:pt x="313" y="302"/>
                    <a:pt x="313" y="302"/>
                    <a:pt x="313" y="302"/>
                  </a:cubicBezTo>
                  <a:cubicBezTo>
                    <a:pt x="312" y="302"/>
                    <a:pt x="312" y="302"/>
                    <a:pt x="312" y="302"/>
                  </a:cubicBezTo>
                  <a:close/>
                  <a:moveTo>
                    <a:pt x="313" y="303"/>
                  </a:moveTo>
                  <a:cubicBezTo>
                    <a:pt x="313" y="302"/>
                    <a:pt x="313" y="302"/>
                    <a:pt x="313" y="302"/>
                  </a:cubicBezTo>
                  <a:cubicBezTo>
                    <a:pt x="314" y="302"/>
                    <a:pt x="314" y="302"/>
                    <a:pt x="314" y="302"/>
                  </a:cubicBezTo>
                  <a:cubicBezTo>
                    <a:pt x="314" y="303"/>
                    <a:pt x="314" y="303"/>
                    <a:pt x="314" y="303"/>
                  </a:cubicBezTo>
                  <a:cubicBezTo>
                    <a:pt x="313" y="303"/>
                    <a:pt x="313" y="303"/>
                    <a:pt x="313" y="303"/>
                  </a:cubicBezTo>
                  <a:cubicBezTo>
                    <a:pt x="313" y="303"/>
                    <a:pt x="313" y="303"/>
                    <a:pt x="313" y="303"/>
                  </a:cubicBezTo>
                  <a:close/>
                  <a:moveTo>
                    <a:pt x="322" y="275"/>
                  </a:moveTo>
                  <a:cubicBezTo>
                    <a:pt x="322" y="274"/>
                    <a:pt x="322" y="274"/>
                    <a:pt x="322" y="274"/>
                  </a:cubicBezTo>
                  <a:cubicBezTo>
                    <a:pt x="323" y="273"/>
                    <a:pt x="323" y="273"/>
                    <a:pt x="323" y="273"/>
                  </a:cubicBezTo>
                  <a:cubicBezTo>
                    <a:pt x="323" y="274"/>
                    <a:pt x="323" y="274"/>
                    <a:pt x="323" y="274"/>
                  </a:cubicBezTo>
                  <a:cubicBezTo>
                    <a:pt x="322" y="275"/>
                    <a:pt x="322" y="275"/>
                    <a:pt x="322" y="275"/>
                  </a:cubicBezTo>
                  <a:cubicBezTo>
                    <a:pt x="322" y="275"/>
                    <a:pt x="322" y="275"/>
                    <a:pt x="322" y="275"/>
                  </a:cubicBezTo>
                  <a:cubicBezTo>
                    <a:pt x="322" y="275"/>
                    <a:pt x="322" y="275"/>
                    <a:pt x="322" y="275"/>
                  </a:cubicBezTo>
                  <a:close/>
                  <a:moveTo>
                    <a:pt x="319" y="280"/>
                  </a:moveTo>
                  <a:cubicBezTo>
                    <a:pt x="319" y="281"/>
                    <a:pt x="319" y="281"/>
                    <a:pt x="319" y="281"/>
                  </a:cubicBezTo>
                  <a:cubicBezTo>
                    <a:pt x="319" y="281"/>
                    <a:pt x="319" y="281"/>
                    <a:pt x="319" y="281"/>
                  </a:cubicBezTo>
                  <a:cubicBezTo>
                    <a:pt x="320" y="281"/>
                    <a:pt x="320" y="281"/>
                    <a:pt x="320" y="281"/>
                  </a:cubicBezTo>
                  <a:cubicBezTo>
                    <a:pt x="320" y="281"/>
                    <a:pt x="320" y="281"/>
                    <a:pt x="320" y="281"/>
                  </a:cubicBezTo>
                  <a:cubicBezTo>
                    <a:pt x="320" y="280"/>
                    <a:pt x="320" y="280"/>
                    <a:pt x="320" y="280"/>
                  </a:cubicBezTo>
                  <a:cubicBezTo>
                    <a:pt x="320" y="280"/>
                    <a:pt x="320" y="280"/>
                    <a:pt x="320" y="280"/>
                  </a:cubicBezTo>
                  <a:cubicBezTo>
                    <a:pt x="319" y="280"/>
                    <a:pt x="319" y="280"/>
                    <a:pt x="319" y="280"/>
                  </a:cubicBezTo>
                  <a:close/>
                  <a:moveTo>
                    <a:pt x="324" y="287"/>
                  </a:move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5" y="287"/>
                    <a:pt x="325" y="287"/>
                    <a:pt x="325" y="287"/>
                  </a:cubicBezTo>
                  <a:cubicBezTo>
                    <a:pt x="325" y="287"/>
                    <a:pt x="325" y="287"/>
                    <a:pt x="325" y="287"/>
                  </a:cubicBezTo>
                  <a:cubicBezTo>
                    <a:pt x="324" y="287"/>
                    <a:pt x="324" y="287"/>
                    <a:pt x="324" y="287"/>
                  </a:cubicBezTo>
                  <a:cubicBezTo>
                    <a:pt x="324" y="287"/>
                    <a:pt x="324" y="287"/>
                    <a:pt x="324" y="287"/>
                  </a:cubicBezTo>
                  <a:close/>
                  <a:moveTo>
                    <a:pt x="322" y="287"/>
                  </a:moveTo>
                  <a:cubicBezTo>
                    <a:pt x="322" y="287"/>
                    <a:pt x="322" y="287"/>
                    <a:pt x="322" y="287"/>
                  </a:cubicBezTo>
                  <a:cubicBezTo>
                    <a:pt x="322" y="287"/>
                    <a:pt x="322" y="287"/>
                    <a:pt x="322" y="287"/>
                  </a:cubicBezTo>
                  <a:cubicBezTo>
                    <a:pt x="323" y="287"/>
                    <a:pt x="323" y="287"/>
                    <a:pt x="323" y="287"/>
                  </a:cubicBezTo>
                  <a:cubicBezTo>
                    <a:pt x="322" y="286"/>
                    <a:pt x="322" y="286"/>
                    <a:pt x="322" y="286"/>
                  </a:cubicBezTo>
                  <a:cubicBezTo>
                    <a:pt x="323" y="286"/>
                    <a:pt x="323" y="286"/>
                    <a:pt x="323" y="286"/>
                  </a:cubicBezTo>
                  <a:cubicBezTo>
                    <a:pt x="323" y="287"/>
                    <a:pt x="323" y="287"/>
                    <a:pt x="323" y="287"/>
                  </a:cubicBezTo>
                  <a:cubicBezTo>
                    <a:pt x="322" y="287"/>
                    <a:pt x="322" y="287"/>
                    <a:pt x="322" y="287"/>
                  </a:cubicBezTo>
                  <a:cubicBezTo>
                    <a:pt x="322" y="288"/>
                    <a:pt x="322" y="288"/>
                    <a:pt x="322" y="288"/>
                  </a:cubicBezTo>
                  <a:cubicBezTo>
                    <a:pt x="321" y="288"/>
                    <a:pt x="321" y="288"/>
                    <a:pt x="321" y="288"/>
                  </a:cubicBezTo>
                  <a:cubicBezTo>
                    <a:pt x="321" y="287"/>
                    <a:pt x="321" y="287"/>
                    <a:pt x="321" y="287"/>
                  </a:cubicBezTo>
                  <a:cubicBezTo>
                    <a:pt x="322" y="287"/>
                    <a:pt x="322" y="287"/>
                    <a:pt x="322" y="287"/>
                  </a:cubicBezTo>
                  <a:close/>
                  <a:moveTo>
                    <a:pt x="315" y="297"/>
                  </a:moveTo>
                  <a:cubicBezTo>
                    <a:pt x="315" y="297"/>
                    <a:pt x="315" y="297"/>
                    <a:pt x="315" y="297"/>
                  </a:cubicBezTo>
                  <a:cubicBezTo>
                    <a:pt x="315" y="297"/>
                    <a:pt x="315" y="297"/>
                    <a:pt x="315" y="297"/>
                  </a:cubicBezTo>
                  <a:cubicBezTo>
                    <a:pt x="315" y="297"/>
                    <a:pt x="315" y="297"/>
                    <a:pt x="315" y="297"/>
                  </a:cubicBezTo>
                  <a:cubicBezTo>
                    <a:pt x="315" y="297"/>
                    <a:pt x="315" y="297"/>
                    <a:pt x="315" y="297"/>
                  </a:cubicBezTo>
                  <a:close/>
                  <a:moveTo>
                    <a:pt x="324" y="295"/>
                  </a:move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4" y="295"/>
                    <a:pt x="324" y="295"/>
                    <a:pt x="324" y="295"/>
                  </a:cubicBezTo>
                  <a:cubicBezTo>
                    <a:pt x="324" y="295"/>
                    <a:pt x="324" y="295"/>
                    <a:pt x="324" y="295"/>
                  </a:cubicBezTo>
                  <a:close/>
                  <a:moveTo>
                    <a:pt x="314" y="280"/>
                  </a:moveTo>
                  <a:cubicBezTo>
                    <a:pt x="313" y="280"/>
                    <a:pt x="313" y="280"/>
                    <a:pt x="313" y="280"/>
                  </a:cubicBezTo>
                  <a:cubicBezTo>
                    <a:pt x="313" y="281"/>
                    <a:pt x="313" y="281"/>
                    <a:pt x="313" y="281"/>
                  </a:cubicBezTo>
                  <a:cubicBezTo>
                    <a:pt x="312" y="281"/>
                    <a:pt x="312" y="281"/>
                    <a:pt x="312" y="281"/>
                  </a:cubicBezTo>
                  <a:cubicBezTo>
                    <a:pt x="312" y="281"/>
                    <a:pt x="312" y="281"/>
                    <a:pt x="312" y="281"/>
                  </a:cubicBezTo>
                  <a:cubicBezTo>
                    <a:pt x="312" y="281"/>
                    <a:pt x="312" y="281"/>
                    <a:pt x="312" y="281"/>
                  </a:cubicBezTo>
                  <a:cubicBezTo>
                    <a:pt x="312" y="281"/>
                    <a:pt x="312" y="281"/>
                    <a:pt x="312" y="281"/>
                  </a:cubicBezTo>
                  <a:cubicBezTo>
                    <a:pt x="312" y="282"/>
                    <a:pt x="312" y="282"/>
                    <a:pt x="312" y="282"/>
                  </a:cubicBezTo>
                  <a:cubicBezTo>
                    <a:pt x="312" y="282"/>
                    <a:pt x="312" y="282"/>
                    <a:pt x="312" y="282"/>
                  </a:cubicBezTo>
                  <a:cubicBezTo>
                    <a:pt x="312" y="282"/>
                    <a:pt x="312" y="282"/>
                    <a:pt x="312" y="282"/>
                  </a:cubicBezTo>
                  <a:cubicBezTo>
                    <a:pt x="311" y="282"/>
                    <a:pt x="311" y="282"/>
                    <a:pt x="311" y="282"/>
                  </a:cubicBezTo>
                  <a:cubicBezTo>
                    <a:pt x="311" y="283"/>
                    <a:pt x="311" y="283"/>
                    <a:pt x="311" y="283"/>
                  </a:cubicBezTo>
                  <a:cubicBezTo>
                    <a:pt x="311" y="283"/>
                    <a:pt x="311" y="283"/>
                    <a:pt x="311" y="283"/>
                  </a:cubicBezTo>
                  <a:cubicBezTo>
                    <a:pt x="311" y="283"/>
                    <a:pt x="311" y="283"/>
                    <a:pt x="311" y="283"/>
                  </a:cubicBezTo>
                  <a:cubicBezTo>
                    <a:pt x="311" y="283"/>
                    <a:pt x="311" y="283"/>
                    <a:pt x="311" y="283"/>
                  </a:cubicBezTo>
                  <a:cubicBezTo>
                    <a:pt x="311" y="284"/>
                    <a:pt x="311" y="284"/>
                    <a:pt x="311" y="284"/>
                  </a:cubicBezTo>
                  <a:cubicBezTo>
                    <a:pt x="310" y="284"/>
                    <a:pt x="310" y="284"/>
                    <a:pt x="310" y="284"/>
                  </a:cubicBezTo>
                  <a:cubicBezTo>
                    <a:pt x="310" y="284"/>
                    <a:pt x="310" y="284"/>
                    <a:pt x="310" y="284"/>
                  </a:cubicBezTo>
                  <a:cubicBezTo>
                    <a:pt x="310" y="285"/>
                    <a:pt x="310" y="285"/>
                    <a:pt x="310" y="285"/>
                  </a:cubicBezTo>
                  <a:cubicBezTo>
                    <a:pt x="309" y="286"/>
                    <a:pt x="309" y="286"/>
                    <a:pt x="309" y="286"/>
                  </a:cubicBezTo>
                  <a:cubicBezTo>
                    <a:pt x="309" y="286"/>
                    <a:pt x="309" y="286"/>
                    <a:pt x="309" y="286"/>
                  </a:cubicBezTo>
                  <a:cubicBezTo>
                    <a:pt x="309" y="287"/>
                    <a:pt x="309" y="287"/>
                    <a:pt x="309" y="287"/>
                  </a:cubicBezTo>
                  <a:cubicBezTo>
                    <a:pt x="309" y="287"/>
                    <a:pt x="309" y="287"/>
                    <a:pt x="309" y="287"/>
                  </a:cubicBezTo>
                  <a:cubicBezTo>
                    <a:pt x="309" y="287"/>
                    <a:pt x="309" y="287"/>
                    <a:pt x="309" y="287"/>
                  </a:cubicBezTo>
                  <a:cubicBezTo>
                    <a:pt x="309" y="287"/>
                    <a:pt x="309" y="287"/>
                    <a:pt x="309" y="287"/>
                  </a:cubicBezTo>
                  <a:cubicBezTo>
                    <a:pt x="308" y="287"/>
                    <a:pt x="308" y="287"/>
                    <a:pt x="308" y="287"/>
                  </a:cubicBezTo>
                  <a:cubicBezTo>
                    <a:pt x="308" y="287"/>
                    <a:pt x="308" y="287"/>
                    <a:pt x="308" y="287"/>
                  </a:cubicBezTo>
                  <a:cubicBezTo>
                    <a:pt x="307" y="288"/>
                    <a:pt x="307" y="288"/>
                    <a:pt x="307" y="288"/>
                  </a:cubicBezTo>
                  <a:cubicBezTo>
                    <a:pt x="307" y="288"/>
                    <a:pt x="307" y="288"/>
                    <a:pt x="307" y="288"/>
                  </a:cubicBezTo>
                  <a:cubicBezTo>
                    <a:pt x="308" y="288"/>
                    <a:pt x="308" y="288"/>
                    <a:pt x="308" y="288"/>
                  </a:cubicBezTo>
                  <a:cubicBezTo>
                    <a:pt x="308" y="289"/>
                    <a:pt x="308" y="289"/>
                    <a:pt x="308" y="289"/>
                  </a:cubicBezTo>
                  <a:cubicBezTo>
                    <a:pt x="308" y="289"/>
                    <a:pt x="308" y="289"/>
                    <a:pt x="308" y="289"/>
                  </a:cubicBezTo>
                  <a:cubicBezTo>
                    <a:pt x="308" y="289"/>
                    <a:pt x="308" y="289"/>
                    <a:pt x="308" y="289"/>
                  </a:cubicBezTo>
                  <a:cubicBezTo>
                    <a:pt x="307" y="290"/>
                    <a:pt x="307" y="290"/>
                    <a:pt x="307" y="290"/>
                  </a:cubicBezTo>
                  <a:cubicBezTo>
                    <a:pt x="306" y="289"/>
                    <a:pt x="306" y="289"/>
                    <a:pt x="306" y="289"/>
                  </a:cubicBezTo>
                  <a:cubicBezTo>
                    <a:pt x="306" y="290"/>
                    <a:pt x="306" y="290"/>
                    <a:pt x="306" y="290"/>
                  </a:cubicBezTo>
                  <a:cubicBezTo>
                    <a:pt x="306" y="290"/>
                    <a:pt x="306" y="290"/>
                    <a:pt x="306" y="290"/>
                  </a:cubicBezTo>
                  <a:cubicBezTo>
                    <a:pt x="306" y="290"/>
                    <a:pt x="306" y="290"/>
                    <a:pt x="306" y="290"/>
                  </a:cubicBezTo>
                  <a:cubicBezTo>
                    <a:pt x="305" y="291"/>
                    <a:pt x="305" y="291"/>
                    <a:pt x="305" y="291"/>
                  </a:cubicBezTo>
                  <a:cubicBezTo>
                    <a:pt x="305" y="292"/>
                    <a:pt x="305" y="292"/>
                    <a:pt x="305" y="292"/>
                  </a:cubicBezTo>
                  <a:cubicBezTo>
                    <a:pt x="304" y="292"/>
                    <a:pt x="304" y="292"/>
                    <a:pt x="304" y="292"/>
                  </a:cubicBezTo>
                  <a:cubicBezTo>
                    <a:pt x="304" y="291"/>
                    <a:pt x="304" y="291"/>
                    <a:pt x="304" y="291"/>
                  </a:cubicBezTo>
                  <a:cubicBezTo>
                    <a:pt x="304" y="292"/>
                    <a:pt x="304" y="292"/>
                    <a:pt x="304" y="292"/>
                  </a:cubicBezTo>
                  <a:cubicBezTo>
                    <a:pt x="304" y="291"/>
                    <a:pt x="304" y="291"/>
                    <a:pt x="304" y="291"/>
                  </a:cubicBezTo>
                  <a:cubicBezTo>
                    <a:pt x="304" y="291"/>
                    <a:pt x="304" y="291"/>
                    <a:pt x="304" y="291"/>
                  </a:cubicBezTo>
                  <a:cubicBezTo>
                    <a:pt x="304" y="290"/>
                    <a:pt x="304" y="290"/>
                    <a:pt x="304" y="290"/>
                  </a:cubicBezTo>
                  <a:cubicBezTo>
                    <a:pt x="305" y="290"/>
                    <a:pt x="305" y="290"/>
                    <a:pt x="305" y="290"/>
                  </a:cubicBezTo>
                  <a:cubicBezTo>
                    <a:pt x="304" y="290"/>
                    <a:pt x="304" y="290"/>
                    <a:pt x="304" y="290"/>
                  </a:cubicBezTo>
                  <a:cubicBezTo>
                    <a:pt x="304" y="291"/>
                    <a:pt x="304" y="291"/>
                    <a:pt x="304" y="291"/>
                  </a:cubicBezTo>
                  <a:cubicBezTo>
                    <a:pt x="303" y="291"/>
                    <a:pt x="303" y="291"/>
                    <a:pt x="303" y="291"/>
                  </a:cubicBezTo>
                  <a:cubicBezTo>
                    <a:pt x="302" y="292"/>
                    <a:pt x="302" y="292"/>
                    <a:pt x="302" y="292"/>
                  </a:cubicBezTo>
                  <a:cubicBezTo>
                    <a:pt x="303" y="292"/>
                    <a:pt x="303" y="292"/>
                    <a:pt x="303" y="292"/>
                  </a:cubicBezTo>
                  <a:cubicBezTo>
                    <a:pt x="303" y="292"/>
                    <a:pt x="303" y="292"/>
                    <a:pt x="303" y="292"/>
                  </a:cubicBezTo>
                  <a:cubicBezTo>
                    <a:pt x="304" y="292"/>
                    <a:pt x="304" y="292"/>
                    <a:pt x="304" y="292"/>
                  </a:cubicBezTo>
                  <a:cubicBezTo>
                    <a:pt x="305" y="292"/>
                    <a:pt x="305" y="292"/>
                    <a:pt x="305" y="292"/>
                  </a:cubicBezTo>
                  <a:cubicBezTo>
                    <a:pt x="305" y="292"/>
                    <a:pt x="305" y="292"/>
                    <a:pt x="305" y="292"/>
                  </a:cubicBezTo>
                  <a:cubicBezTo>
                    <a:pt x="304" y="293"/>
                    <a:pt x="304" y="293"/>
                    <a:pt x="304" y="293"/>
                  </a:cubicBezTo>
                  <a:cubicBezTo>
                    <a:pt x="303" y="294"/>
                    <a:pt x="303" y="294"/>
                    <a:pt x="303" y="294"/>
                  </a:cubicBezTo>
                  <a:cubicBezTo>
                    <a:pt x="302" y="295"/>
                    <a:pt x="302" y="295"/>
                    <a:pt x="302" y="295"/>
                  </a:cubicBezTo>
                  <a:cubicBezTo>
                    <a:pt x="302" y="295"/>
                    <a:pt x="302" y="295"/>
                    <a:pt x="302" y="295"/>
                  </a:cubicBezTo>
                  <a:cubicBezTo>
                    <a:pt x="301" y="295"/>
                    <a:pt x="301" y="295"/>
                    <a:pt x="301" y="295"/>
                  </a:cubicBezTo>
                  <a:cubicBezTo>
                    <a:pt x="301" y="296"/>
                    <a:pt x="301" y="296"/>
                    <a:pt x="301" y="296"/>
                  </a:cubicBezTo>
                  <a:cubicBezTo>
                    <a:pt x="301" y="296"/>
                    <a:pt x="301" y="296"/>
                    <a:pt x="301" y="296"/>
                  </a:cubicBezTo>
                  <a:cubicBezTo>
                    <a:pt x="301" y="297"/>
                    <a:pt x="301" y="297"/>
                    <a:pt x="301" y="297"/>
                  </a:cubicBezTo>
                  <a:cubicBezTo>
                    <a:pt x="301" y="297"/>
                    <a:pt x="301" y="297"/>
                    <a:pt x="301" y="297"/>
                  </a:cubicBezTo>
                  <a:cubicBezTo>
                    <a:pt x="302" y="297"/>
                    <a:pt x="302" y="297"/>
                    <a:pt x="302" y="297"/>
                  </a:cubicBezTo>
                  <a:cubicBezTo>
                    <a:pt x="302" y="297"/>
                    <a:pt x="302" y="297"/>
                    <a:pt x="302" y="297"/>
                  </a:cubicBezTo>
                  <a:cubicBezTo>
                    <a:pt x="303" y="297"/>
                    <a:pt x="303" y="297"/>
                    <a:pt x="303" y="297"/>
                  </a:cubicBezTo>
                  <a:cubicBezTo>
                    <a:pt x="304" y="297"/>
                    <a:pt x="304" y="297"/>
                    <a:pt x="304" y="297"/>
                  </a:cubicBezTo>
                  <a:cubicBezTo>
                    <a:pt x="305" y="297"/>
                    <a:pt x="305" y="297"/>
                    <a:pt x="305" y="297"/>
                  </a:cubicBezTo>
                  <a:cubicBezTo>
                    <a:pt x="305" y="296"/>
                    <a:pt x="305" y="296"/>
                    <a:pt x="305" y="296"/>
                  </a:cubicBezTo>
                  <a:cubicBezTo>
                    <a:pt x="305" y="296"/>
                    <a:pt x="305" y="296"/>
                    <a:pt x="305" y="296"/>
                  </a:cubicBezTo>
                  <a:cubicBezTo>
                    <a:pt x="306" y="296"/>
                    <a:pt x="306" y="296"/>
                    <a:pt x="306" y="296"/>
                  </a:cubicBezTo>
                  <a:cubicBezTo>
                    <a:pt x="305" y="297"/>
                    <a:pt x="305" y="297"/>
                    <a:pt x="305" y="297"/>
                  </a:cubicBezTo>
                  <a:cubicBezTo>
                    <a:pt x="306" y="297"/>
                    <a:pt x="306" y="297"/>
                    <a:pt x="306" y="297"/>
                  </a:cubicBezTo>
                  <a:cubicBezTo>
                    <a:pt x="307" y="297"/>
                    <a:pt x="307" y="297"/>
                    <a:pt x="307" y="297"/>
                  </a:cubicBezTo>
                  <a:cubicBezTo>
                    <a:pt x="307" y="297"/>
                    <a:pt x="307" y="297"/>
                    <a:pt x="307" y="297"/>
                  </a:cubicBezTo>
                  <a:cubicBezTo>
                    <a:pt x="308" y="297"/>
                    <a:pt x="308" y="297"/>
                    <a:pt x="308" y="297"/>
                  </a:cubicBezTo>
                  <a:cubicBezTo>
                    <a:pt x="309" y="297"/>
                    <a:pt x="309" y="297"/>
                    <a:pt x="309" y="297"/>
                  </a:cubicBezTo>
                  <a:cubicBezTo>
                    <a:pt x="309" y="297"/>
                    <a:pt x="309" y="297"/>
                    <a:pt x="309" y="297"/>
                  </a:cubicBezTo>
                  <a:cubicBezTo>
                    <a:pt x="309" y="297"/>
                    <a:pt x="309" y="297"/>
                    <a:pt x="309" y="297"/>
                  </a:cubicBezTo>
                  <a:cubicBezTo>
                    <a:pt x="310" y="298"/>
                    <a:pt x="310" y="298"/>
                    <a:pt x="310" y="298"/>
                  </a:cubicBezTo>
                  <a:cubicBezTo>
                    <a:pt x="310" y="297"/>
                    <a:pt x="310" y="297"/>
                    <a:pt x="310" y="297"/>
                  </a:cubicBezTo>
                  <a:cubicBezTo>
                    <a:pt x="311" y="298"/>
                    <a:pt x="311" y="298"/>
                    <a:pt x="311" y="298"/>
                  </a:cubicBezTo>
                  <a:cubicBezTo>
                    <a:pt x="311" y="298"/>
                    <a:pt x="311" y="298"/>
                    <a:pt x="311" y="298"/>
                  </a:cubicBezTo>
                  <a:cubicBezTo>
                    <a:pt x="311" y="297"/>
                    <a:pt x="311" y="297"/>
                    <a:pt x="311" y="297"/>
                  </a:cubicBezTo>
                  <a:cubicBezTo>
                    <a:pt x="311" y="297"/>
                    <a:pt x="311" y="297"/>
                    <a:pt x="311" y="297"/>
                  </a:cubicBezTo>
                  <a:cubicBezTo>
                    <a:pt x="312" y="297"/>
                    <a:pt x="312" y="297"/>
                    <a:pt x="312" y="297"/>
                  </a:cubicBezTo>
                  <a:cubicBezTo>
                    <a:pt x="312" y="297"/>
                    <a:pt x="312" y="297"/>
                    <a:pt x="312" y="297"/>
                  </a:cubicBezTo>
                  <a:cubicBezTo>
                    <a:pt x="313" y="297"/>
                    <a:pt x="313" y="297"/>
                    <a:pt x="313" y="297"/>
                  </a:cubicBezTo>
                  <a:cubicBezTo>
                    <a:pt x="313" y="297"/>
                    <a:pt x="313" y="297"/>
                    <a:pt x="313" y="297"/>
                  </a:cubicBezTo>
                  <a:cubicBezTo>
                    <a:pt x="313" y="297"/>
                    <a:pt x="313" y="297"/>
                    <a:pt x="313" y="297"/>
                  </a:cubicBezTo>
                  <a:cubicBezTo>
                    <a:pt x="314" y="297"/>
                    <a:pt x="314" y="297"/>
                    <a:pt x="314" y="297"/>
                  </a:cubicBezTo>
                  <a:cubicBezTo>
                    <a:pt x="314" y="297"/>
                    <a:pt x="314" y="297"/>
                    <a:pt x="314" y="297"/>
                  </a:cubicBezTo>
                  <a:cubicBezTo>
                    <a:pt x="314" y="297"/>
                    <a:pt x="314" y="297"/>
                    <a:pt x="314" y="297"/>
                  </a:cubicBezTo>
                  <a:cubicBezTo>
                    <a:pt x="314" y="296"/>
                    <a:pt x="314" y="296"/>
                    <a:pt x="314" y="296"/>
                  </a:cubicBezTo>
                  <a:cubicBezTo>
                    <a:pt x="314" y="296"/>
                    <a:pt x="314" y="296"/>
                    <a:pt x="314" y="296"/>
                  </a:cubicBezTo>
                  <a:cubicBezTo>
                    <a:pt x="315" y="296"/>
                    <a:pt x="315" y="296"/>
                    <a:pt x="315" y="296"/>
                  </a:cubicBezTo>
                  <a:cubicBezTo>
                    <a:pt x="315" y="296"/>
                    <a:pt x="315" y="296"/>
                    <a:pt x="315" y="296"/>
                  </a:cubicBezTo>
                  <a:cubicBezTo>
                    <a:pt x="315" y="296"/>
                    <a:pt x="315" y="296"/>
                    <a:pt x="315" y="296"/>
                  </a:cubicBezTo>
                  <a:cubicBezTo>
                    <a:pt x="314" y="297"/>
                    <a:pt x="314" y="297"/>
                    <a:pt x="314" y="297"/>
                  </a:cubicBezTo>
                  <a:cubicBezTo>
                    <a:pt x="315" y="297"/>
                    <a:pt x="315" y="297"/>
                    <a:pt x="315" y="297"/>
                  </a:cubicBezTo>
                  <a:cubicBezTo>
                    <a:pt x="315" y="296"/>
                    <a:pt x="315" y="296"/>
                    <a:pt x="315" y="296"/>
                  </a:cubicBezTo>
                  <a:cubicBezTo>
                    <a:pt x="315" y="296"/>
                    <a:pt x="315" y="296"/>
                    <a:pt x="315" y="296"/>
                  </a:cubicBezTo>
                  <a:cubicBezTo>
                    <a:pt x="315" y="296"/>
                    <a:pt x="315" y="296"/>
                    <a:pt x="315" y="296"/>
                  </a:cubicBezTo>
                  <a:cubicBezTo>
                    <a:pt x="315" y="296"/>
                    <a:pt x="315" y="296"/>
                    <a:pt x="315" y="296"/>
                  </a:cubicBezTo>
                  <a:cubicBezTo>
                    <a:pt x="315" y="297"/>
                    <a:pt x="315" y="297"/>
                    <a:pt x="315" y="297"/>
                  </a:cubicBezTo>
                  <a:cubicBezTo>
                    <a:pt x="315" y="297"/>
                    <a:pt x="315" y="297"/>
                    <a:pt x="315" y="297"/>
                  </a:cubicBezTo>
                  <a:cubicBezTo>
                    <a:pt x="316" y="297"/>
                    <a:pt x="316" y="297"/>
                    <a:pt x="316" y="297"/>
                  </a:cubicBezTo>
                  <a:cubicBezTo>
                    <a:pt x="316" y="297"/>
                    <a:pt x="316" y="297"/>
                    <a:pt x="316" y="297"/>
                  </a:cubicBezTo>
                  <a:cubicBezTo>
                    <a:pt x="316" y="297"/>
                    <a:pt x="316" y="297"/>
                    <a:pt x="316" y="297"/>
                  </a:cubicBezTo>
                  <a:cubicBezTo>
                    <a:pt x="315" y="298"/>
                    <a:pt x="315" y="298"/>
                    <a:pt x="315" y="298"/>
                  </a:cubicBezTo>
                  <a:cubicBezTo>
                    <a:pt x="314" y="298"/>
                    <a:pt x="314" y="298"/>
                    <a:pt x="314" y="298"/>
                  </a:cubicBezTo>
                  <a:cubicBezTo>
                    <a:pt x="314" y="298"/>
                    <a:pt x="314" y="298"/>
                    <a:pt x="314" y="298"/>
                  </a:cubicBezTo>
                  <a:cubicBezTo>
                    <a:pt x="315" y="298"/>
                    <a:pt x="315" y="298"/>
                    <a:pt x="315" y="298"/>
                  </a:cubicBezTo>
                  <a:cubicBezTo>
                    <a:pt x="315" y="298"/>
                    <a:pt x="315" y="298"/>
                    <a:pt x="315" y="298"/>
                  </a:cubicBezTo>
                  <a:cubicBezTo>
                    <a:pt x="315" y="298"/>
                    <a:pt x="315" y="298"/>
                    <a:pt x="315" y="298"/>
                  </a:cubicBezTo>
                  <a:cubicBezTo>
                    <a:pt x="316" y="298"/>
                    <a:pt x="316" y="298"/>
                    <a:pt x="316" y="298"/>
                  </a:cubicBezTo>
                  <a:cubicBezTo>
                    <a:pt x="316" y="298"/>
                    <a:pt x="316" y="298"/>
                    <a:pt x="316" y="298"/>
                  </a:cubicBezTo>
                  <a:cubicBezTo>
                    <a:pt x="316" y="298"/>
                    <a:pt x="316" y="298"/>
                    <a:pt x="316" y="298"/>
                  </a:cubicBezTo>
                  <a:cubicBezTo>
                    <a:pt x="317" y="298"/>
                    <a:pt x="317" y="298"/>
                    <a:pt x="317" y="298"/>
                  </a:cubicBezTo>
                  <a:cubicBezTo>
                    <a:pt x="317" y="298"/>
                    <a:pt x="317" y="298"/>
                    <a:pt x="317" y="298"/>
                  </a:cubicBezTo>
                  <a:cubicBezTo>
                    <a:pt x="317" y="297"/>
                    <a:pt x="317" y="297"/>
                    <a:pt x="317" y="297"/>
                  </a:cubicBezTo>
                  <a:cubicBezTo>
                    <a:pt x="317" y="297"/>
                    <a:pt x="317" y="297"/>
                    <a:pt x="317" y="297"/>
                  </a:cubicBezTo>
                  <a:cubicBezTo>
                    <a:pt x="318" y="297"/>
                    <a:pt x="318" y="297"/>
                    <a:pt x="318" y="297"/>
                  </a:cubicBezTo>
                  <a:cubicBezTo>
                    <a:pt x="318" y="298"/>
                    <a:pt x="318" y="298"/>
                    <a:pt x="318" y="298"/>
                  </a:cubicBezTo>
                  <a:cubicBezTo>
                    <a:pt x="319" y="298"/>
                    <a:pt x="319" y="298"/>
                    <a:pt x="319" y="298"/>
                  </a:cubicBezTo>
                  <a:cubicBezTo>
                    <a:pt x="319" y="297"/>
                    <a:pt x="319" y="297"/>
                    <a:pt x="319" y="297"/>
                  </a:cubicBezTo>
                  <a:cubicBezTo>
                    <a:pt x="320" y="297"/>
                    <a:pt x="320" y="297"/>
                    <a:pt x="320" y="297"/>
                  </a:cubicBezTo>
                  <a:cubicBezTo>
                    <a:pt x="319" y="298"/>
                    <a:pt x="319" y="298"/>
                    <a:pt x="319" y="298"/>
                  </a:cubicBezTo>
                  <a:cubicBezTo>
                    <a:pt x="319" y="298"/>
                    <a:pt x="319" y="298"/>
                    <a:pt x="319" y="298"/>
                  </a:cubicBezTo>
                  <a:cubicBezTo>
                    <a:pt x="319" y="298"/>
                    <a:pt x="319" y="298"/>
                    <a:pt x="319" y="298"/>
                  </a:cubicBezTo>
                  <a:cubicBezTo>
                    <a:pt x="318" y="298"/>
                    <a:pt x="318" y="298"/>
                    <a:pt x="318" y="298"/>
                  </a:cubicBezTo>
                  <a:cubicBezTo>
                    <a:pt x="317" y="299"/>
                    <a:pt x="317" y="299"/>
                    <a:pt x="317" y="299"/>
                  </a:cubicBezTo>
                  <a:cubicBezTo>
                    <a:pt x="317" y="299"/>
                    <a:pt x="317" y="299"/>
                    <a:pt x="317" y="299"/>
                  </a:cubicBezTo>
                  <a:cubicBezTo>
                    <a:pt x="317" y="299"/>
                    <a:pt x="317" y="299"/>
                    <a:pt x="317" y="299"/>
                  </a:cubicBezTo>
                  <a:cubicBezTo>
                    <a:pt x="317" y="300"/>
                    <a:pt x="317" y="300"/>
                    <a:pt x="317" y="300"/>
                  </a:cubicBezTo>
                  <a:cubicBezTo>
                    <a:pt x="317" y="300"/>
                    <a:pt x="317" y="300"/>
                    <a:pt x="317" y="300"/>
                  </a:cubicBezTo>
                  <a:cubicBezTo>
                    <a:pt x="316" y="300"/>
                    <a:pt x="316" y="300"/>
                    <a:pt x="316" y="300"/>
                  </a:cubicBezTo>
                  <a:cubicBezTo>
                    <a:pt x="316" y="300"/>
                    <a:pt x="316" y="300"/>
                    <a:pt x="316" y="300"/>
                  </a:cubicBezTo>
                  <a:cubicBezTo>
                    <a:pt x="316" y="300"/>
                    <a:pt x="316" y="300"/>
                    <a:pt x="316" y="300"/>
                  </a:cubicBezTo>
                  <a:cubicBezTo>
                    <a:pt x="315" y="300"/>
                    <a:pt x="315" y="300"/>
                    <a:pt x="315" y="300"/>
                  </a:cubicBezTo>
                  <a:cubicBezTo>
                    <a:pt x="314" y="301"/>
                    <a:pt x="314" y="301"/>
                    <a:pt x="314" y="301"/>
                  </a:cubicBezTo>
                  <a:cubicBezTo>
                    <a:pt x="314" y="301"/>
                    <a:pt x="314" y="301"/>
                    <a:pt x="314" y="301"/>
                  </a:cubicBezTo>
                  <a:cubicBezTo>
                    <a:pt x="314" y="301"/>
                    <a:pt x="314" y="301"/>
                    <a:pt x="314" y="301"/>
                  </a:cubicBezTo>
                  <a:cubicBezTo>
                    <a:pt x="315" y="302"/>
                    <a:pt x="315" y="302"/>
                    <a:pt x="315" y="302"/>
                  </a:cubicBezTo>
                  <a:cubicBezTo>
                    <a:pt x="315" y="302"/>
                    <a:pt x="315" y="302"/>
                    <a:pt x="315" y="302"/>
                  </a:cubicBezTo>
                  <a:cubicBezTo>
                    <a:pt x="315" y="301"/>
                    <a:pt x="315" y="301"/>
                    <a:pt x="315" y="301"/>
                  </a:cubicBezTo>
                  <a:cubicBezTo>
                    <a:pt x="316" y="301"/>
                    <a:pt x="316" y="301"/>
                    <a:pt x="316" y="301"/>
                  </a:cubicBezTo>
                  <a:cubicBezTo>
                    <a:pt x="316" y="301"/>
                    <a:pt x="316" y="301"/>
                    <a:pt x="316" y="301"/>
                  </a:cubicBezTo>
                  <a:cubicBezTo>
                    <a:pt x="316" y="301"/>
                    <a:pt x="316" y="301"/>
                    <a:pt x="316" y="301"/>
                  </a:cubicBezTo>
                  <a:cubicBezTo>
                    <a:pt x="316" y="302"/>
                    <a:pt x="316" y="302"/>
                    <a:pt x="316" y="302"/>
                  </a:cubicBezTo>
                  <a:cubicBezTo>
                    <a:pt x="317" y="301"/>
                    <a:pt x="317" y="301"/>
                    <a:pt x="317" y="301"/>
                  </a:cubicBezTo>
                  <a:cubicBezTo>
                    <a:pt x="317" y="301"/>
                    <a:pt x="317" y="301"/>
                    <a:pt x="317" y="301"/>
                  </a:cubicBezTo>
                  <a:cubicBezTo>
                    <a:pt x="318" y="301"/>
                    <a:pt x="318" y="301"/>
                    <a:pt x="318" y="301"/>
                  </a:cubicBezTo>
                  <a:cubicBezTo>
                    <a:pt x="318" y="301"/>
                    <a:pt x="318" y="301"/>
                    <a:pt x="318" y="301"/>
                  </a:cubicBezTo>
                  <a:cubicBezTo>
                    <a:pt x="318" y="300"/>
                    <a:pt x="318" y="300"/>
                    <a:pt x="318" y="300"/>
                  </a:cubicBezTo>
                  <a:cubicBezTo>
                    <a:pt x="318" y="300"/>
                    <a:pt x="318" y="300"/>
                    <a:pt x="318" y="300"/>
                  </a:cubicBezTo>
                  <a:cubicBezTo>
                    <a:pt x="318" y="300"/>
                    <a:pt x="318" y="300"/>
                    <a:pt x="318" y="300"/>
                  </a:cubicBezTo>
                  <a:cubicBezTo>
                    <a:pt x="319" y="299"/>
                    <a:pt x="319" y="299"/>
                    <a:pt x="319" y="299"/>
                  </a:cubicBezTo>
                  <a:cubicBezTo>
                    <a:pt x="319" y="299"/>
                    <a:pt x="319" y="299"/>
                    <a:pt x="319" y="299"/>
                  </a:cubicBezTo>
                  <a:cubicBezTo>
                    <a:pt x="320" y="299"/>
                    <a:pt x="320" y="299"/>
                    <a:pt x="320" y="299"/>
                  </a:cubicBezTo>
                  <a:cubicBezTo>
                    <a:pt x="320" y="299"/>
                    <a:pt x="320" y="299"/>
                    <a:pt x="320" y="299"/>
                  </a:cubicBezTo>
                  <a:cubicBezTo>
                    <a:pt x="320" y="299"/>
                    <a:pt x="320" y="299"/>
                    <a:pt x="320" y="299"/>
                  </a:cubicBezTo>
                  <a:cubicBezTo>
                    <a:pt x="320" y="299"/>
                    <a:pt x="320" y="299"/>
                    <a:pt x="320" y="299"/>
                  </a:cubicBezTo>
                  <a:cubicBezTo>
                    <a:pt x="321" y="299"/>
                    <a:pt x="321" y="299"/>
                    <a:pt x="321" y="299"/>
                  </a:cubicBezTo>
                  <a:cubicBezTo>
                    <a:pt x="321" y="298"/>
                    <a:pt x="321" y="298"/>
                    <a:pt x="321" y="298"/>
                  </a:cubicBezTo>
                  <a:cubicBezTo>
                    <a:pt x="322" y="297"/>
                    <a:pt x="322" y="297"/>
                    <a:pt x="322" y="297"/>
                  </a:cubicBezTo>
                  <a:cubicBezTo>
                    <a:pt x="322" y="296"/>
                    <a:pt x="322" y="296"/>
                    <a:pt x="322" y="296"/>
                  </a:cubicBezTo>
                  <a:cubicBezTo>
                    <a:pt x="322" y="296"/>
                    <a:pt x="322" y="296"/>
                    <a:pt x="322" y="296"/>
                  </a:cubicBezTo>
                  <a:cubicBezTo>
                    <a:pt x="322" y="296"/>
                    <a:pt x="322" y="296"/>
                    <a:pt x="322" y="296"/>
                  </a:cubicBezTo>
                  <a:cubicBezTo>
                    <a:pt x="322" y="296"/>
                    <a:pt x="322" y="296"/>
                    <a:pt x="322" y="296"/>
                  </a:cubicBezTo>
                  <a:cubicBezTo>
                    <a:pt x="323" y="296"/>
                    <a:pt x="323" y="296"/>
                    <a:pt x="323" y="296"/>
                  </a:cubicBezTo>
                  <a:cubicBezTo>
                    <a:pt x="323" y="297"/>
                    <a:pt x="323" y="297"/>
                    <a:pt x="323" y="297"/>
                  </a:cubicBezTo>
                  <a:cubicBezTo>
                    <a:pt x="323" y="298"/>
                    <a:pt x="323" y="298"/>
                    <a:pt x="323" y="298"/>
                  </a:cubicBezTo>
                  <a:cubicBezTo>
                    <a:pt x="323" y="298"/>
                    <a:pt x="323" y="298"/>
                    <a:pt x="323" y="298"/>
                  </a:cubicBezTo>
                  <a:cubicBezTo>
                    <a:pt x="323" y="299"/>
                    <a:pt x="323" y="299"/>
                    <a:pt x="323" y="299"/>
                  </a:cubicBezTo>
                  <a:cubicBezTo>
                    <a:pt x="323" y="299"/>
                    <a:pt x="323" y="299"/>
                    <a:pt x="323" y="299"/>
                  </a:cubicBezTo>
                  <a:cubicBezTo>
                    <a:pt x="323" y="299"/>
                    <a:pt x="323" y="299"/>
                    <a:pt x="323" y="299"/>
                  </a:cubicBezTo>
                  <a:cubicBezTo>
                    <a:pt x="322" y="300"/>
                    <a:pt x="322" y="300"/>
                    <a:pt x="322" y="300"/>
                  </a:cubicBezTo>
                  <a:cubicBezTo>
                    <a:pt x="322" y="301"/>
                    <a:pt x="322" y="301"/>
                    <a:pt x="322" y="301"/>
                  </a:cubicBezTo>
                  <a:cubicBezTo>
                    <a:pt x="322" y="302"/>
                    <a:pt x="322" y="302"/>
                    <a:pt x="322" y="302"/>
                  </a:cubicBezTo>
                  <a:cubicBezTo>
                    <a:pt x="321" y="302"/>
                    <a:pt x="321" y="302"/>
                    <a:pt x="321" y="302"/>
                  </a:cubicBezTo>
                  <a:cubicBezTo>
                    <a:pt x="321" y="302"/>
                    <a:pt x="321" y="302"/>
                    <a:pt x="321" y="302"/>
                  </a:cubicBezTo>
                  <a:cubicBezTo>
                    <a:pt x="322" y="302"/>
                    <a:pt x="322" y="302"/>
                    <a:pt x="322" y="302"/>
                  </a:cubicBezTo>
                  <a:cubicBezTo>
                    <a:pt x="322" y="302"/>
                    <a:pt x="322" y="302"/>
                    <a:pt x="322" y="302"/>
                  </a:cubicBezTo>
                  <a:cubicBezTo>
                    <a:pt x="323" y="301"/>
                    <a:pt x="323" y="301"/>
                    <a:pt x="323" y="301"/>
                  </a:cubicBezTo>
                  <a:cubicBezTo>
                    <a:pt x="323" y="301"/>
                    <a:pt x="323" y="301"/>
                    <a:pt x="323" y="301"/>
                  </a:cubicBezTo>
                  <a:cubicBezTo>
                    <a:pt x="324" y="300"/>
                    <a:pt x="324" y="300"/>
                    <a:pt x="324" y="300"/>
                  </a:cubicBezTo>
                  <a:cubicBezTo>
                    <a:pt x="324" y="300"/>
                    <a:pt x="324" y="300"/>
                    <a:pt x="324" y="300"/>
                  </a:cubicBezTo>
                  <a:cubicBezTo>
                    <a:pt x="324" y="300"/>
                    <a:pt x="324" y="300"/>
                    <a:pt x="324" y="300"/>
                  </a:cubicBezTo>
                  <a:cubicBezTo>
                    <a:pt x="325" y="300"/>
                    <a:pt x="325" y="300"/>
                    <a:pt x="325" y="300"/>
                  </a:cubicBezTo>
                  <a:cubicBezTo>
                    <a:pt x="325" y="300"/>
                    <a:pt x="325" y="300"/>
                    <a:pt x="325" y="300"/>
                  </a:cubicBezTo>
                  <a:cubicBezTo>
                    <a:pt x="325" y="300"/>
                    <a:pt x="325" y="300"/>
                    <a:pt x="325" y="300"/>
                  </a:cubicBezTo>
                  <a:cubicBezTo>
                    <a:pt x="324" y="301"/>
                    <a:pt x="324" y="301"/>
                    <a:pt x="324" y="301"/>
                  </a:cubicBezTo>
                  <a:cubicBezTo>
                    <a:pt x="324" y="302"/>
                    <a:pt x="324" y="302"/>
                    <a:pt x="324" y="302"/>
                  </a:cubicBezTo>
                  <a:cubicBezTo>
                    <a:pt x="324" y="302"/>
                    <a:pt x="324" y="302"/>
                    <a:pt x="324" y="302"/>
                  </a:cubicBezTo>
                  <a:cubicBezTo>
                    <a:pt x="324" y="302"/>
                    <a:pt x="324" y="302"/>
                    <a:pt x="324" y="302"/>
                  </a:cubicBezTo>
                  <a:cubicBezTo>
                    <a:pt x="324" y="303"/>
                    <a:pt x="324" y="303"/>
                    <a:pt x="324" y="303"/>
                  </a:cubicBezTo>
                  <a:cubicBezTo>
                    <a:pt x="324" y="304"/>
                    <a:pt x="324" y="304"/>
                    <a:pt x="324" y="304"/>
                  </a:cubicBezTo>
                  <a:cubicBezTo>
                    <a:pt x="324" y="303"/>
                    <a:pt x="324" y="303"/>
                    <a:pt x="324" y="303"/>
                  </a:cubicBezTo>
                  <a:cubicBezTo>
                    <a:pt x="325" y="303"/>
                    <a:pt x="325" y="303"/>
                    <a:pt x="325" y="303"/>
                  </a:cubicBezTo>
                  <a:cubicBezTo>
                    <a:pt x="325" y="303"/>
                    <a:pt x="325" y="303"/>
                    <a:pt x="325" y="303"/>
                  </a:cubicBezTo>
                  <a:cubicBezTo>
                    <a:pt x="325" y="303"/>
                    <a:pt x="326" y="303"/>
                    <a:pt x="326" y="303"/>
                  </a:cubicBezTo>
                  <a:cubicBezTo>
                    <a:pt x="326" y="303"/>
                    <a:pt x="326" y="303"/>
                    <a:pt x="326" y="303"/>
                  </a:cubicBezTo>
                  <a:cubicBezTo>
                    <a:pt x="327" y="303"/>
                    <a:pt x="327" y="303"/>
                    <a:pt x="327" y="303"/>
                  </a:cubicBezTo>
                  <a:cubicBezTo>
                    <a:pt x="327" y="302"/>
                    <a:pt x="327" y="302"/>
                    <a:pt x="327" y="302"/>
                  </a:cubicBezTo>
                  <a:cubicBezTo>
                    <a:pt x="327" y="302"/>
                    <a:pt x="327" y="302"/>
                    <a:pt x="327" y="302"/>
                  </a:cubicBezTo>
                  <a:cubicBezTo>
                    <a:pt x="327" y="302"/>
                    <a:pt x="327" y="302"/>
                    <a:pt x="327" y="302"/>
                  </a:cubicBezTo>
                  <a:cubicBezTo>
                    <a:pt x="327" y="302"/>
                    <a:pt x="327" y="302"/>
                    <a:pt x="327" y="302"/>
                  </a:cubicBezTo>
                  <a:cubicBezTo>
                    <a:pt x="327" y="301"/>
                    <a:pt x="327" y="301"/>
                    <a:pt x="327" y="301"/>
                  </a:cubicBezTo>
                  <a:cubicBezTo>
                    <a:pt x="327" y="301"/>
                    <a:pt x="327" y="301"/>
                    <a:pt x="327" y="301"/>
                  </a:cubicBezTo>
                  <a:cubicBezTo>
                    <a:pt x="327" y="301"/>
                    <a:pt x="327" y="301"/>
                    <a:pt x="327" y="301"/>
                  </a:cubicBezTo>
                  <a:cubicBezTo>
                    <a:pt x="327" y="300"/>
                    <a:pt x="327" y="300"/>
                    <a:pt x="327" y="300"/>
                  </a:cubicBezTo>
                  <a:cubicBezTo>
                    <a:pt x="328" y="299"/>
                    <a:pt x="328" y="299"/>
                    <a:pt x="328" y="299"/>
                  </a:cubicBezTo>
                  <a:cubicBezTo>
                    <a:pt x="329" y="299"/>
                    <a:pt x="329" y="299"/>
                    <a:pt x="329" y="299"/>
                  </a:cubicBezTo>
                  <a:cubicBezTo>
                    <a:pt x="328" y="297"/>
                    <a:pt x="328" y="297"/>
                    <a:pt x="328" y="297"/>
                  </a:cubicBezTo>
                  <a:cubicBezTo>
                    <a:pt x="328" y="297"/>
                    <a:pt x="328" y="297"/>
                    <a:pt x="328" y="297"/>
                  </a:cubicBezTo>
                  <a:cubicBezTo>
                    <a:pt x="328" y="297"/>
                    <a:pt x="328" y="297"/>
                    <a:pt x="328" y="297"/>
                  </a:cubicBezTo>
                  <a:cubicBezTo>
                    <a:pt x="328" y="297"/>
                    <a:pt x="328" y="297"/>
                    <a:pt x="328" y="297"/>
                  </a:cubicBezTo>
                  <a:cubicBezTo>
                    <a:pt x="328" y="298"/>
                    <a:pt x="328" y="298"/>
                    <a:pt x="328" y="298"/>
                  </a:cubicBezTo>
                  <a:cubicBezTo>
                    <a:pt x="327" y="298"/>
                    <a:pt x="327" y="298"/>
                    <a:pt x="327" y="298"/>
                  </a:cubicBezTo>
                  <a:cubicBezTo>
                    <a:pt x="327" y="299"/>
                    <a:pt x="327" y="299"/>
                    <a:pt x="327" y="299"/>
                  </a:cubicBezTo>
                  <a:cubicBezTo>
                    <a:pt x="326" y="299"/>
                    <a:pt x="326" y="299"/>
                    <a:pt x="326" y="299"/>
                  </a:cubicBezTo>
                  <a:cubicBezTo>
                    <a:pt x="326" y="298"/>
                    <a:pt x="326" y="298"/>
                    <a:pt x="326" y="298"/>
                  </a:cubicBezTo>
                  <a:cubicBezTo>
                    <a:pt x="326" y="298"/>
                    <a:pt x="326" y="298"/>
                    <a:pt x="326" y="298"/>
                  </a:cubicBezTo>
                  <a:cubicBezTo>
                    <a:pt x="326" y="297"/>
                    <a:pt x="326" y="297"/>
                    <a:pt x="326" y="297"/>
                  </a:cubicBezTo>
                  <a:cubicBezTo>
                    <a:pt x="327" y="297"/>
                    <a:pt x="327" y="297"/>
                    <a:pt x="327" y="297"/>
                  </a:cubicBezTo>
                  <a:cubicBezTo>
                    <a:pt x="327" y="296"/>
                    <a:pt x="327" y="296"/>
                    <a:pt x="327" y="296"/>
                  </a:cubicBezTo>
                  <a:cubicBezTo>
                    <a:pt x="328" y="296"/>
                    <a:pt x="328" y="296"/>
                    <a:pt x="328" y="296"/>
                  </a:cubicBezTo>
                  <a:cubicBezTo>
                    <a:pt x="328" y="296"/>
                    <a:pt x="328" y="296"/>
                    <a:pt x="328" y="296"/>
                  </a:cubicBezTo>
                  <a:cubicBezTo>
                    <a:pt x="328" y="296"/>
                    <a:pt x="328" y="296"/>
                    <a:pt x="328" y="296"/>
                  </a:cubicBezTo>
                  <a:cubicBezTo>
                    <a:pt x="328" y="295"/>
                    <a:pt x="328" y="295"/>
                    <a:pt x="328" y="295"/>
                  </a:cubicBezTo>
                  <a:cubicBezTo>
                    <a:pt x="328" y="296"/>
                    <a:pt x="328" y="296"/>
                    <a:pt x="328" y="296"/>
                  </a:cubicBezTo>
                  <a:cubicBezTo>
                    <a:pt x="327" y="296"/>
                    <a:pt x="327" y="296"/>
                    <a:pt x="327" y="296"/>
                  </a:cubicBezTo>
                  <a:cubicBezTo>
                    <a:pt x="327" y="296"/>
                    <a:pt x="327" y="296"/>
                    <a:pt x="327" y="296"/>
                  </a:cubicBezTo>
                  <a:cubicBezTo>
                    <a:pt x="326" y="296"/>
                    <a:pt x="326" y="296"/>
                    <a:pt x="326" y="296"/>
                  </a:cubicBezTo>
                  <a:cubicBezTo>
                    <a:pt x="326" y="296"/>
                    <a:pt x="326" y="296"/>
                    <a:pt x="326" y="296"/>
                  </a:cubicBezTo>
                  <a:cubicBezTo>
                    <a:pt x="326" y="297"/>
                    <a:pt x="326" y="297"/>
                    <a:pt x="326" y="297"/>
                  </a:cubicBezTo>
                  <a:cubicBezTo>
                    <a:pt x="325" y="297"/>
                    <a:pt x="325" y="297"/>
                    <a:pt x="325" y="297"/>
                  </a:cubicBezTo>
                  <a:cubicBezTo>
                    <a:pt x="325" y="298"/>
                    <a:pt x="325" y="298"/>
                    <a:pt x="325" y="298"/>
                  </a:cubicBezTo>
                  <a:cubicBezTo>
                    <a:pt x="324" y="298"/>
                    <a:pt x="324" y="298"/>
                    <a:pt x="324" y="298"/>
                  </a:cubicBezTo>
                  <a:cubicBezTo>
                    <a:pt x="324" y="298"/>
                    <a:pt x="324" y="298"/>
                    <a:pt x="324" y="298"/>
                  </a:cubicBezTo>
                  <a:cubicBezTo>
                    <a:pt x="324" y="297"/>
                    <a:pt x="324" y="297"/>
                    <a:pt x="324" y="297"/>
                  </a:cubicBezTo>
                  <a:cubicBezTo>
                    <a:pt x="323" y="297"/>
                    <a:pt x="323" y="297"/>
                    <a:pt x="323" y="297"/>
                  </a:cubicBezTo>
                  <a:cubicBezTo>
                    <a:pt x="323" y="296"/>
                    <a:pt x="323" y="296"/>
                    <a:pt x="323" y="296"/>
                  </a:cubicBezTo>
                  <a:cubicBezTo>
                    <a:pt x="324" y="297"/>
                    <a:pt x="324" y="297"/>
                    <a:pt x="324" y="297"/>
                  </a:cubicBezTo>
                  <a:cubicBezTo>
                    <a:pt x="324" y="297"/>
                    <a:pt x="324" y="297"/>
                    <a:pt x="324" y="297"/>
                  </a:cubicBezTo>
                  <a:cubicBezTo>
                    <a:pt x="324" y="296"/>
                    <a:pt x="324" y="296"/>
                    <a:pt x="324" y="296"/>
                  </a:cubicBezTo>
                  <a:cubicBezTo>
                    <a:pt x="324" y="296"/>
                    <a:pt x="324" y="296"/>
                    <a:pt x="324" y="296"/>
                  </a:cubicBezTo>
                  <a:cubicBezTo>
                    <a:pt x="324" y="296"/>
                    <a:pt x="324" y="296"/>
                    <a:pt x="324" y="296"/>
                  </a:cubicBezTo>
                  <a:cubicBezTo>
                    <a:pt x="324" y="296"/>
                    <a:pt x="324" y="296"/>
                    <a:pt x="324" y="296"/>
                  </a:cubicBezTo>
                  <a:cubicBezTo>
                    <a:pt x="325" y="296"/>
                    <a:pt x="325" y="296"/>
                    <a:pt x="325" y="296"/>
                  </a:cubicBezTo>
                  <a:cubicBezTo>
                    <a:pt x="324" y="296"/>
                    <a:pt x="324" y="296"/>
                    <a:pt x="324" y="296"/>
                  </a:cubicBezTo>
                  <a:cubicBezTo>
                    <a:pt x="324" y="295"/>
                    <a:pt x="324" y="295"/>
                    <a:pt x="324" y="295"/>
                  </a:cubicBez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5" y="294"/>
                    <a:pt x="325" y="294"/>
                    <a:pt x="325" y="294"/>
                  </a:cubicBezTo>
                  <a:cubicBezTo>
                    <a:pt x="326" y="293"/>
                    <a:pt x="326" y="293"/>
                    <a:pt x="326" y="293"/>
                  </a:cubicBezTo>
                  <a:cubicBezTo>
                    <a:pt x="326" y="293"/>
                    <a:pt x="326" y="293"/>
                    <a:pt x="326" y="293"/>
                  </a:cubicBezTo>
                  <a:cubicBezTo>
                    <a:pt x="327" y="294"/>
                    <a:pt x="327" y="294"/>
                    <a:pt x="327" y="294"/>
                  </a:cubicBezTo>
                  <a:cubicBezTo>
                    <a:pt x="327" y="293"/>
                    <a:pt x="327" y="293"/>
                    <a:pt x="327" y="293"/>
                  </a:cubicBezTo>
                  <a:cubicBezTo>
                    <a:pt x="328" y="293"/>
                    <a:pt x="328" y="293"/>
                    <a:pt x="328" y="293"/>
                  </a:cubicBezTo>
                  <a:cubicBezTo>
                    <a:pt x="328" y="292"/>
                    <a:pt x="328" y="292"/>
                    <a:pt x="328" y="292"/>
                  </a:cubicBezTo>
                  <a:cubicBezTo>
                    <a:pt x="327" y="292"/>
                    <a:pt x="327" y="292"/>
                    <a:pt x="327" y="292"/>
                  </a:cubicBezTo>
                  <a:cubicBezTo>
                    <a:pt x="327" y="292"/>
                    <a:pt x="327" y="292"/>
                    <a:pt x="327" y="292"/>
                  </a:cubicBezTo>
                  <a:cubicBezTo>
                    <a:pt x="326" y="293"/>
                    <a:pt x="326" y="293"/>
                    <a:pt x="326" y="293"/>
                  </a:cubicBezTo>
                  <a:cubicBezTo>
                    <a:pt x="326" y="292"/>
                    <a:pt x="326" y="292"/>
                    <a:pt x="326" y="292"/>
                  </a:cubicBezTo>
                  <a:cubicBezTo>
                    <a:pt x="326" y="292"/>
                    <a:pt x="326" y="292"/>
                    <a:pt x="326" y="292"/>
                  </a:cubicBezTo>
                  <a:cubicBezTo>
                    <a:pt x="326" y="293"/>
                    <a:pt x="326" y="293"/>
                    <a:pt x="326" y="293"/>
                  </a:cubicBezTo>
                  <a:cubicBezTo>
                    <a:pt x="326" y="293"/>
                    <a:pt x="326" y="293"/>
                    <a:pt x="326" y="293"/>
                  </a:cubicBezTo>
                  <a:cubicBezTo>
                    <a:pt x="325" y="293"/>
                    <a:pt x="325" y="293"/>
                    <a:pt x="325" y="293"/>
                  </a:cubicBezTo>
                  <a:cubicBezTo>
                    <a:pt x="325" y="293"/>
                    <a:pt x="325" y="293"/>
                    <a:pt x="325" y="293"/>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3" y="294"/>
                    <a:pt x="323" y="294"/>
                    <a:pt x="323" y="294"/>
                  </a:cubicBezTo>
                  <a:cubicBezTo>
                    <a:pt x="324" y="294"/>
                    <a:pt x="324" y="294"/>
                    <a:pt x="324" y="294"/>
                  </a:cubicBezTo>
                  <a:cubicBezTo>
                    <a:pt x="324" y="293"/>
                    <a:pt x="324" y="293"/>
                    <a:pt x="324" y="293"/>
                  </a:cubicBezTo>
                  <a:cubicBezTo>
                    <a:pt x="324" y="293"/>
                    <a:pt x="324" y="293"/>
                    <a:pt x="324" y="293"/>
                  </a:cubicBezTo>
                  <a:cubicBezTo>
                    <a:pt x="324" y="293"/>
                    <a:pt x="324" y="293"/>
                    <a:pt x="324" y="293"/>
                  </a:cubicBezTo>
                  <a:cubicBezTo>
                    <a:pt x="324" y="292"/>
                    <a:pt x="324" y="292"/>
                    <a:pt x="324" y="292"/>
                  </a:cubicBezTo>
                  <a:cubicBezTo>
                    <a:pt x="325" y="292"/>
                    <a:pt x="325" y="292"/>
                    <a:pt x="325" y="292"/>
                  </a:cubicBezTo>
                  <a:cubicBezTo>
                    <a:pt x="324" y="292"/>
                    <a:pt x="324" y="292"/>
                    <a:pt x="324" y="292"/>
                  </a:cubicBezTo>
                  <a:cubicBezTo>
                    <a:pt x="324" y="292"/>
                    <a:pt x="324" y="292"/>
                    <a:pt x="324" y="292"/>
                  </a:cubicBezTo>
                  <a:cubicBezTo>
                    <a:pt x="324" y="292"/>
                    <a:pt x="324" y="292"/>
                    <a:pt x="324" y="292"/>
                  </a:cubicBezTo>
                  <a:cubicBezTo>
                    <a:pt x="324" y="291"/>
                    <a:pt x="324" y="291"/>
                    <a:pt x="324" y="291"/>
                  </a:cubicBezTo>
                  <a:cubicBezTo>
                    <a:pt x="324" y="291"/>
                    <a:pt x="324" y="291"/>
                    <a:pt x="324" y="291"/>
                  </a:cubicBezTo>
                  <a:cubicBezTo>
                    <a:pt x="323" y="291"/>
                    <a:pt x="323" y="291"/>
                    <a:pt x="323" y="291"/>
                  </a:cubicBezTo>
                  <a:cubicBezTo>
                    <a:pt x="323" y="291"/>
                    <a:pt x="323" y="291"/>
                    <a:pt x="323" y="291"/>
                  </a:cubicBezTo>
                  <a:cubicBezTo>
                    <a:pt x="323" y="291"/>
                    <a:pt x="323" y="291"/>
                    <a:pt x="323" y="291"/>
                  </a:cubicBezTo>
                  <a:cubicBezTo>
                    <a:pt x="324" y="291"/>
                    <a:pt x="324" y="291"/>
                    <a:pt x="324" y="291"/>
                  </a:cubicBezTo>
                  <a:cubicBezTo>
                    <a:pt x="324" y="291"/>
                    <a:pt x="324" y="291"/>
                    <a:pt x="324" y="291"/>
                  </a:cubicBezTo>
                  <a:cubicBezTo>
                    <a:pt x="325" y="291"/>
                    <a:pt x="325" y="291"/>
                    <a:pt x="325" y="291"/>
                  </a:cubicBezTo>
                  <a:cubicBezTo>
                    <a:pt x="325" y="290"/>
                    <a:pt x="325" y="290"/>
                    <a:pt x="325" y="290"/>
                  </a:cubicBezTo>
                  <a:cubicBezTo>
                    <a:pt x="326" y="290"/>
                    <a:pt x="326" y="290"/>
                    <a:pt x="326" y="290"/>
                  </a:cubicBezTo>
                  <a:cubicBezTo>
                    <a:pt x="326" y="290"/>
                    <a:pt x="326" y="290"/>
                    <a:pt x="326" y="290"/>
                  </a:cubicBezTo>
                  <a:cubicBezTo>
                    <a:pt x="326" y="289"/>
                    <a:pt x="326" y="289"/>
                    <a:pt x="326" y="289"/>
                  </a:cubicBezTo>
                  <a:cubicBezTo>
                    <a:pt x="326" y="289"/>
                    <a:pt x="326" y="289"/>
                    <a:pt x="326" y="289"/>
                  </a:cubicBezTo>
                  <a:cubicBezTo>
                    <a:pt x="326" y="289"/>
                    <a:pt x="326" y="289"/>
                    <a:pt x="326" y="289"/>
                  </a:cubicBezTo>
                  <a:cubicBezTo>
                    <a:pt x="326" y="289"/>
                    <a:pt x="326" y="289"/>
                    <a:pt x="326" y="289"/>
                  </a:cubicBezTo>
                  <a:cubicBezTo>
                    <a:pt x="325" y="288"/>
                    <a:pt x="325" y="288"/>
                    <a:pt x="325" y="288"/>
                  </a:cubicBezTo>
                  <a:cubicBezTo>
                    <a:pt x="324" y="288"/>
                    <a:pt x="324" y="288"/>
                    <a:pt x="324" y="288"/>
                  </a:cubicBezTo>
                  <a:cubicBezTo>
                    <a:pt x="324" y="288"/>
                    <a:pt x="324" y="288"/>
                    <a:pt x="324" y="288"/>
                  </a:cubicBezTo>
                  <a:cubicBezTo>
                    <a:pt x="323" y="288"/>
                    <a:pt x="323" y="288"/>
                    <a:pt x="323" y="288"/>
                  </a:cubicBezTo>
                  <a:cubicBezTo>
                    <a:pt x="323" y="288"/>
                    <a:pt x="323" y="288"/>
                    <a:pt x="323" y="288"/>
                  </a:cubicBezTo>
                  <a:cubicBezTo>
                    <a:pt x="323" y="289"/>
                    <a:pt x="323" y="289"/>
                    <a:pt x="323" y="289"/>
                  </a:cubicBezTo>
                  <a:cubicBezTo>
                    <a:pt x="323" y="290"/>
                    <a:pt x="323" y="290"/>
                    <a:pt x="323" y="290"/>
                  </a:cubicBezTo>
                  <a:cubicBezTo>
                    <a:pt x="322" y="290"/>
                    <a:pt x="322" y="290"/>
                    <a:pt x="322" y="290"/>
                  </a:cubicBezTo>
                  <a:cubicBezTo>
                    <a:pt x="323" y="290"/>
                    <a:pt x="323" y="290"/>
                    <a:pt x="323" y="290"/>
                  </a:cubicBezTo>
                  <a:cubicBezTo>
                    <a:pt x="323" y="289"/>
                    <a:pt x="323" y="289"/>
                    <a:pt x="323" y="289"/>
                  </a:cubicBezTo>
                  <a:cubicBezTo>
                    <a:pt x="323" y="289"/>
                    <a:pt x="323" y="289"/>
                    <a:pt x="323" y="289"/>
                  </a:cubicBezTo>
                  <a:cubicBezTo>
                    <a:pt x="323" y="288"/>
                    <a:pt x="323" y="288"/>
                    <a:pt x="323" y="288"/>
                  </a:cubicBezTo>
                  <a:cubicBezTo>
                    <a:pt x="323" y="288"/>
                    <a:pt x="323" y="288"/>
                    <a:pt x="323" y="288"/>
                  </a:cubicBezTo>
                  <a:cubicBezTo>
                    <a:pt x="323" y="288"/>
                    <a:pt x="323" y="288"/>
                    <a:pt x="323" y="288"/>
                  </a:cubicBezTo>
                  <a:cubicBezTo>
                    <a:pt x="322" y="288"/>
                    <a:pt x="322" y="288"/>
                    <a:pt x="322" y="288"/>
                  </a:cubicBezTo>
                  <a:cubicBezTo>
                    <a:pt x="322" y="288"/>
                    <a:pt x="322" y="288"/>
                    <a:pt x="322" y="288"/>
                  </a:cubicBezTo>
                  <a:cubicBezTo>
                    <a:pt x="321" y="289"/>
                    <a:pt x="321" y="289"/>
                    <a:pt x="321" y="289"/>
                  </a:cubicBezTo>
                  <a:cubicBezTo>
                    <a:pt x="321" y="289"/>
                    <a:pt x="321" y="289"/>
                    <a:pt x="321" y="289"/>
                  </a:cubicBezTo>
                  <a:cubicBezTo>
                    <a:pt x="321" y="289"/>
                    <a:pt x="321" y="289"/>
                    <a:pt x="321" y="289"/>
                  </a:cubicBezTo>
                  <a:cubicBezTo>
                    <a:pt x="321" y="289"/>
                    <a:pt x="321" y="289"/>
                    <a:pt x="321" y="289"/>
                  </a:cubicBezTo>
                  <a:cubicBezTo>
                    <a:pt x="320" y="289"/>
                    <a:pt x="320" y="289"/>
                    <a:pt x="320" y="289"/>
                  </a:cubicBezTo>
                  <a:cubicBezTo>
                    <a:pt x="320" y="289"/>
                    <a:pt x="320" y="289"/>
                    <a:pt x="320" y="289"/>
                  </a:cubicBezTo>
                  <a:cubicBezTo>
                    <a:pt x="320" y="290"/>
                    <a:pt x="320" y="290"/>
                    <a:pt x="320" y="290"/>
                  </a:cubicBezTo>
                  <a:cubicBezTo>
                    <a:pt x="319" y="290"/>
                    <a:pt x="319" y="290"/>
                    <a:pt x="319" y="290"/>
                  </a:cubicBezTo>
                  <a:cubicBezTo>
                    <a:pt x="319" y="290"/>
                    <a:pt x="319" y="290"/>
                    <a:pt x="319" y="290"/>
                  </a:cubicBezTo>
                  <a:cubicBezTo>
                    <a:pt x="320" y="289"/>
                    <a:pt x="320" y="289"/>
                    <a:pt x="320" y="289"/>
                  </a:cubicBezTo>
                  <a:cubicBezTo>
                    <a:pt x="320" y="288"/>
                    <a:pt x="320" y="288"/>
                    <a:pt x="320" y="288"/>
                  </a:cubicBezTo>
                  <a:cubicBezTo>
                    <a:pt x="320" y="288"/>
                    <a:pt x="320" y="288"/>
                    <a:pt x="320" y="288"/>
                  </a:cubicBezTo>
                  <a:cubicBezTo>
                    <a:pt x="319" y="288"/>
                    <a:pt x="319" y="288"/>
                    <a:pt x="319" y="288"/>
                  </a:cubicBezTo>
                  <a:cubicBezTo>
                    <a:pt x="319" y="289"/>
                    <a:pt x="319" y="289"/>
                    <a:pt x="319" y="289"/>
                  </a:cubicBezTo>
                  <a:cubicBezTo>
                    <a:pt x="319" y="289"/>
                    <a:pt x="319" y="289"/>
                    <a:pt x="319" y="289"/>
                  </a:cubicBezTo>
                  <a:cubicBezTo>
                    <a:pt x="319" y="289"/>
                    <a:pt x="319" y="289"/>
                    <a:pt x="319" y="289"/>
                  </a:cubicBezTo>
                  <a:cubicBezTo>
                    <a:pt x="319" y="288"/>
                    <a:pt x="319" y="288"/>
                    <a:pt x="319" y="288"/>
                  </a:cubicBezTo>
                  <a:cubicBezTo>
                    <a:pt x="319" y="288"/>
                    <a:pt x="319" y="288"/>
                    <a:pt x="319" y="288"/>
                  </a:cubicBezTo>
                  <a:cubicBezTo>
                    <a:pt x="319" y="288"/>
                    <a:pt x="319" y="288"/>
                    <a:pt x="319" y="288"/>
                  </a:cubicBezTo>
                  <a:cubicBezTo>
                    <a:pt x="318" y="288"/>
                    <a:pt x="318" y="288"/>
                    <a:pt x="318" y="288"/>
                  </a:cubicBezTo>
                  <a:cubicBezTo>
                    <a:pt x="318" y="289"/>
                    <a:pt x="318" y="289"/>
                    <a:pt x="318" y="289"/>
                  </a:cubicBezTo>
                  <a:cubicBezTo>
                    <a:pt x="317" y="288"/>
                    <a:pt x="317" y="288"/>
                    <a:pt x="317" y="288"/>
                  </a:cubicBezTo>
                  <a:cubicBezTo>
                    <a:pt x="317" y="288"/>
                    <a:pt x="317" y="288"/>
                    <a:pt x="317" y="288"/>
                  </a:cubicBezTo>
                  <a:cubicBezTo>
                    <a:pt x="317" y="288"/>
                    <a:pt x="317" y="288"/>
                    <a:pt x="317" y="288"/>
                  </a:cubicBezTo>
                  <a:cubicBezTo>
                    <a:pt x="316" y="288"/>
                    <a:pt x="316" y="288"/>
                    <a:pt x="316" y="288"/>
                  </a:cubicBezTo>
                  <a:cubicBezTo>
                    <a:pt x="316" y="288"/>
                    <a:pt x="316" y="288"/>
                    <a:pt x="316" y="288"/>
                  </a:cubicBezTo>
                  <a:cubicBezTo>
                    <a:pt x="316" y="288"/>
                    <a:pt x="316" y="288"/>
                    <a:pt x="316" y="288"/>
                  </a:cubicBezTo>
                  <a:cubicBezTo>
                    <a:pt x="316" y="288"/>
                    <a:pt x="316" y="288"/>
                    <a:pt x="316" y="288"/>
                  </a:cubicBezTo>
                  <a:cubicBezTo>
                    <a:pt x="317" y="287"/>
                    <a:pt x="317" y="287"/>
                    <a:pt x="317" y="287"/>
                  </a:cubicBezTo>
                  <a:cubicBezTo>
                    <a:pt x="317" y="286"/>
                    <a:pt x="317" y="286"/>
                    <a:pt x="317" y="286"/>
                  </a:cubicBezTo>
                  <a:cubicBezTo>
                    <a:pt x="317" y="286"/>
                    <a:pt x="317" y="286"/>
                    <a:pt x="317" y="286"/>
                  </a:cubicBezTo>
                  <a:cubicBezTo>
                    <a:pt x="317" y="286"/>
                    <a:pt x="317" y="286"/>
                    <a:pt x="317" y="286"/>
                  </a:cubicBezTo>
                  <a:cubicBezTo>
                    <a:pt x="316" y="287"/>
                    <a:pt x="316" y="287"/>
                    <a:pt x="316" y="287"/>
                  </a:cubicBezTo>
                  <a:cubicBezTo>
                    <a:pt x="316" y="286"/>
                    <a:pt x="316" y="286"/>
                    <a:pt x="316" y="286"/>
                  </a:cubicBezTo>
                  <a:cubicBezTo>
                    <a:pt x="317" y="286"/>
                    <a:pt x="317" y="286"/>
                    <a:pt x="317" y="286"/>
                  </a:cubicBezTo>
                  <a:cubicBezTo>
                    <a:pt x="318" y="286"/>
                    <a:pt x="318" y="286"/>
                    <a:pt x="318" y="286"/>
                  </a:cubicBezTo>
                  <a:cubicBezTo>
                    <a:pt x="318" y="286"/>
                    <a:pt x="318" y="286"/>
                    <a:pt x="318" y="286"/>
                  </a:cubicBezTo>
                  <a:cubicBezTo>
                    <a:pt x="319" y="286"/>
                    <a:pt x="319" y="286"/>
                    <a:pt x="319" y="286"/>
                  </a:cubicBezTo>
                  <a:cubicBezTo>
                    <a:pt x="319" y="285"/>
                    <a:pt x="319" y="285"/>
                    <a:pt x="319" y="285"/>
                  </a:cubicBezTo>
                  <a:cubicBezTo>
                    <a:pt x="319" y="285"/>
                    <a:pt x="319" y="285"/>
                    <a:pt x="319" y="285"/>
                  </a:cubicBezTo>
                  <a:cubicBezTo>
                    <a:pt x="319" y="285"/>
                    <a:pt x="319" y="285"/>
                    <a:pt x="319" y="285"/>
                  </a:cubicBezTo>
                  <a:cubicBezTo>
                    <a:pt x="318" y="285"/>
                    <a:pt x="318" y="285"/>
                    <a:pt x="318" y="285"/>
                  </a:cubicBezTo>
                  <a:cubicBezTo>
                    <a:pt x="318" y="285"/>
                    <a:pt x="318" y="285"/>
                    <a:pt x="318" y="285"/>
                  </a:cubicBezTo>
                  <a:cubicBezTo>
                    <a:pt x="317" y="285"/>
                    <a:pt x="317" y="285"/>
                    <a:pt x="317" y="285"/>
                  </a:cubicBezTo>
                  <a:cubicBezTo>
                    <a:pt x="317" y="285"/>
                    <a:pt x="317" y="285"/>
                    <a:pt x="317" y="285"/>
                  </a:cubicBezTo>
                  <a:cubicBezTo>
                    <a:pt x="316" y="285"/>
                    <a:pt x="316" y="285"/>
                    <a:pt x="316" y="285"/>
                  </a:cubicBezTo>
                  <a:cubicBezTo>
                    <a:pt x="317" y="284"/>
                    <a:pt x="317" y="284"/>
                    <a:pt x="317" y="284"/>
                  </a:cubicBezTo>
                  <a:cubicBezTo>
                    <a:pt x="317" y="284"/>
                    <a:pt x="317" y="284"/>
                    <a:pt x="317" y="284"/>
                  </a:cubicBezTo>
                  <a:cubicBezTo>
                    <a:pt x="317" y="284"/>
                    <a:pt x="317" y="284"/>
                    <a:pt x="317" y="284"/>
                  </a:cubicBezTo>
                  <a:cubicBezTo>
                    <a:pt x="316" y="284"/>
                    <a:pt x="316" y="284"/>
                    <a:pt x="316" y="284"/>
                  </a:cubicBezTo>
                  <a:cubicBezTo>
                    <a:pt x="316" y="284"/>
                    <a:pt x="316" y="284"/>
                    <a:pt x="316" y="284"/>
                  </a:cubicBezTo>
                  <a:cubicBezTo>
                    <a:pt x="315" y="285"/>
                    <a:pt x="315" y="285"/>
                    <a:pt x="315" y="285"/>
                  </a:cubicBezTo>
                  <a:cubicBezTo>
                    <a:pt x="315" y="285"/>
                    <a:pt x="315" y="285"/>
                    <a:pt x="315" y="285"/>
                  </a:cubicBezTo>
                  <a:cubicBezTo>
                    <a:pt x="314" y="286"/>
                    <a:pt x="314" y="286"/>
                    <a:pt x="314" y="286"/>
                  </a:cubicBezTo>
                  <a:cubicBezTo>
                    <a:pt x="314" y="286"/>
                    <a:pt x="314" y="286"/>
                    <a:pt x="314" y="286"/>
                  </a:cubicBezTo>
                  <a:cubicBezTo>
                    <a:pt x="314" y="286"/>
                    <a:pt x="314" y="286"/>
                    <a:pt x="314" y="286"/>
                  </a:cubicBezTo>
                  <a:cubicBezTo>
                    <a:pt x="313" y="287"/>
                    <a:pt x="313" y="287"/>
                    <a:pt x="313" y="287"/>
                  </a:cubicBezTo>
                  <a:cubicBezTo>
                    <a:pt x="313" y="286"/>
                    <a:pt x="313" y="286"/>
                    <a:pt x="313" y="286"/>
                  </a:cubicBezTo>
                  <a:cubicBezTo>
                    <a:pt x="313" y="286"/>
                    <a:pt x="313" y="286"/>
                    <a:pt x="313" y="286"/>
                  </a:cubicBezTo>
                  <a:cubicBezTo>
                    <a:pt x="314" y="285"/>
                    <a:pt x="314" y="285"/>
                    <a:pt x="314" y="285"/>
                  </a:cubicBezTo>
                  <a:cubicBezTo>
                    <a:pt x="314" y="285"/>
                    <a:pt x="314" y="285"/>
                    <a:pt x="314" y="285"/>
                  </a:cubicBezTo>
                  <a:cubicBezTo>
                    <a:pt x="314" y="284"/>
                    <a:pt x="314" y="284"/>
                    <a:pt x="314" y="284"/>
                  </a:cubicBezTo>
                  <a:cubicBezTo>
                    <a:pt x="315" y="284"/>
                    <a:pt x="315" y="284"/>
                    <a:pt x="315" y="284"/>
                  </a:cubicBezTo>
                  <a:cubicBezTo>
                    <a:pt x="315" y="283"/>
                    <a:pt x="315" y="283"/>
                    <a:pt x="315" y="283"/>
                  </a:cubicBezTo>
                  <a:cubicBezTo>
                    <a:pt x="315" y="283"/>
                    <a:pt x="315" y="283"/>
                    <a:pt x="315" y="283"/>
                  </a:cubicBezTo>
                  <a:cubicBezTo>
                    <a:pt x="315" y="283"/>
                    <a:pt x="315" y="283"/>
                    <a:pt x="315" y="283"/>
                  </a:cubicBezTo>
                  <a:cubicBezTo>
                    <a:pt x="316" y="282"/>
                    <a:pt x="316" y="282"/>
                    <a:pt x="316" y="282"/>
                  </a:cubicBezTo>
                  <a:cubicBezTo>
                    <a:pt x="316" y="282"/>
                    <a:pt x="316" y="282"/>
                    <a:pt x="316" y="282"/>
                  </a:cubicBezTo>
                  <a:cubicBezTo>
                    <a:pt x="317" y="281"/>
                    <a:pt x="317" y="281"/>
                    <a:pt x="317" y="281"/>
                  </a:cubicBezTo>
                  <a:cubicBezTo>
                    <a:pt x="317" y="281"/>
                    <a:pt x="317" y="281"/>
                    <a:pt x="317" y="281"/>
                  </a:cubicBezTo>
                  <a:cubicBezTo>
                    <a:pt x="317" y="281"/>
                    <a:pt x="317" y="281"/>
                    <a:pt x="317" y="281"/>
                  </a:cubicBezTo>
                  <a:cubicBezTo>
                    <a:pt x="317" y="280"/>
                    <a:pt x="317" y="280"/>
                    <a:pt x="317" y="280"/>
                  </a:cubicBezTo>
                  <a:cubicBezTo>
                    <a:pt x="317" y="280"/>
                    <a:pt x="317" y="280"/>
                    <a:pt x="317" y="280"/>
                  </a:cubicBezTo>
                  <a:cubicBezTo>
                    <a:pt x="318" y="280"/>
                    <a:pt x="318" y="280"/>
                    <a:pt x="318" y="280"/>
                  </a:cubicBezTo>
                  <a:cubicBezTo>
                    <a:pt x="318" y="280"/>
                    <a:pt x="318" y="280"/>
                    <a:pt x="318" y="280"/>
                  </a:cubicBezTo>
                  <a:cubicBezTo>
                    <a:pt x="317" y="280"/>
                    <a:pt x="317" y="280"/>
                    <a:pt x="317" y="280"/>
                  </a:cubicBezTo>
                  <a:cubicBezTo>
                    <a:pt x="318" y="281"/>
                    <a:pt x="318" y="281"/>
                    <a:pt x="318" y="281"/>
                  </a:cubicBezTo>
                  <a:cubicBezTo>
                    <a:pt x="318" y="280"/>
                    <a:pt x="318" y="280"/>
                    <a:pt x="318" y="280"/>
                  </a:cubicBezTo>
                  <a:cubicBezTo>
                    <a:pt x="319" y="279"/>
                    <a:pt x="319" y="279"/>
                    <a:pt x="319" y="279"/>
                  </a:cubicBezTo>
                  <a:cubicBezTo>
                    <a:pt x="319" y="279"/>
                    <a:pt x="319" y="279"/>
                    <a:pt x="319" y="279"/>
                  </a:cubicBezTo>
                  <a:cubicBezTo>
                    <a:pt x="319" y="278"/>
                    <a:pt x="319" y="278"/>
                    <a:pt x="319" y="278"/>
                  </a:cubicBezTo>
                  <a:cubicBezTo>
                    <a:pt x="319" y="278"/>
                    <a:pt x="319" y="278"/>
                    <a:pt x="319" y="278"/>
                  </a:cubicBezTo>
                  <a:cubicBezTo>
                    <a:pt x="318" y="279"/>
                    <a:pt x="318" y="279"/>
                    <a:pt x="318" y="279"/>
                  </a:cubicBezTo>
                  <a:cubicBezTo>
                    <a:pt x="318" y="278"/>
                    <a:pt x="318" y="278"/>
                    <a:pt x="318" y="278"/>
                  </a:cubicBezTo>
                  <a:cubicBezTo>
                    <a:pt x="318" y="278"/>
                    <a:pt x="318" y="278"/>
                    <a:pt x="318" y="278"/>
                  </a:cubicBezTo>
                  <a:cubicBezTo>
                    <a:pt x="318" y="277"/>
                    <a:pt x="318" y="277"/>
                    <a:pt x="318" y="277"/>
                  </a:cubicBezTo>
                  <a:cubicBezTo>
                    <a:pt x="319" y="277"/>
                    <a:pt x="319" y="277"/>
                    <a:pt x="319" y="277"/>
                  </a:cubicBezTo>
                  <a:cubicBezTo>
                    <a:pt x="319" y="278"/>
                    <a:pt x="319" y="278"/>
                    <a:pt x="319" y="278"/>
                  </a:cubicBezTo>
                  <a:cubicBezTo>
                    <a:pt x="320" y="278"/>
                    <a:pt x="320" y="278"/>
                    <a:pt x="320" y="278"/>
                  </a:cubicBezTo>
                  <a:cubicBezTo>
                    <a:pt x="320" y="278"/>
                    <a:pt x="320" y="278"/>
                    <a:pt x="320" y="278"/>
                  </a:cubicBezTo>
                  <a:cubicBezTo>
                    <a:pt x="320" y="277"/>
                    <a:pt x="320" y="277"/>
                    <a:pt x="320" y="277"/>
                  </a:cubicBezTo>
                  <a:cubicBezTo>
                    <a:pt x="320" y="276"/>
                    <a:pt x="320" y="276"/>
                    <a:pt x="320" y="276"/>
                  </a:cubicBezTo>
                  <a:cubicBezTo>
                    <a:pt x="320" y="276"/>
                    <a:pt x="320" y="276"/>
                    <a:pt x="320" y="276"/>
                  </a:cubicBezTo>
                  <a:cubicBezTo>
                    <a:pt x="319" y="276"/>
                    <a:pt x="319" y="276"/>
                    <a:pt x="319" y="276"/>
                  </a:cubicBezTo>
                  <a:cubicBezTo>
                    <a:pt x="319" y="277"/>
                    <a:pt x="319" y="277"/>
                    <a:pt x="319" y="277"/>
                  </a:cubicBezTo>
                  <a:cubicBezTo>
                    <a:pt x="319" y="277"/>
                    <a:pt x="319" y="277"/>
                    <a:pt x="319" y="277"/>
                  </a:cubicBezTo>
                  <a:cubicBezTo>
                    <a:pt x="319" y="276"/>
                    <a:pt x="319" y="276"/>
                    <a:pt x="319" y="276"/>
                  </a:cubicBezTo>
                  <a:cubicBezTo>
                    <a:pt x="319" y="276"/>
                    <a:pt x="319" y="276"/>
                    <a:pt x="319" y="276"/>
                  </a:cubicBezTo>
                  <a:cubicBezTo>
                    <a:pt x="319" y="276"/>
                    <a:pt x="319" y="276"/>
                    <a:pt x="319" y="276"/>
                  </a:cubicBezTo>
                  <a:cubicBezTo>
                    <a:pt x="318" y="277"/>
                    <a:pt x="318" y="277"/>
                    <a:pt x="318" y="277"/>
                  </a:cubicBezTo>
                  <a:cubicBezTo>
                    <a:pt x="318" y="277"/>
                    <a:pt x="318" y="277"/>
                    <a:pt x="318" y="277"/>
                  </a:cubicBezTo>
                  <a:cubicBezTo>
                    <a:pt x="317" y="277"/>
                    <a:pt x="317" y="277"/>
                    <a:pt x="317" y="277"/>
                  </a:cubicBezTo>
                  <a:cubicBezTo>
                    <a:pt x="317" y="277"/>
                    <a:pt x="317" y="277"/>
                    <a:pt x="317" y="277"/>
                  </a:cubicBezTo>
                  <a:cubicBezTo>
                    <a:pt x="316" y="277"/>
                    <a:pt x="316" y="277"/>
                    <a:pt x="316" y="277"/>
                  </a:cubicBezTo>
                  <a:cubicBezTo>
                    <a:pt x="315" y="278"/>
                    <a:pt x="315" y="278"/>
                    <a:pt x="315" y="278"/>
                  </a:cubicBezTo>
                  <a:cubicBezTo>
                    <a:pt x="315" y="278"/>
                    <a:pt x="315" y="278"/>
                    <a:pt x="315" y="278"/>
                  </a:cubicBezTo>
                  <a:cubicBezTo>
                    <a:pt x="315" y="279"/>
                    <a:pt x="315" y="279"/>
                    <a:pt x="315" y="279"/>
                  </a:cubicBezTo>
                  <a:cubicBezTo>
                    <a:pt x="314" y="279"/>
                    <a:pt x="314" y="279"/>
                    <a:pt x="314" y="279"/>
                  </a:cubicBezTo>
                  <a:cubicBezTo>
                    <a:pt x="314" y="279"/>
                    <a:pt x="314" y="279"/>
                    <a:pt x="314" y="279"/>
                  </a:cubicBezTo>
                  <a:cubicBezTo>
                    <a:pt x="314" y="279"/>
                    <a:pt x="314" y="279"/>
                    <a:pt x="314" y="279"/>
                  </a:cubicBezTo>
                  <a:cubicBezTo>
                    <a:pt x="314" y="279"/>
                    <a:pt x="314" y="279"/>
                    <a:pt x="314" y="279"/>
                  </a:cubicBezTo>
                  <a:cubicBezTo>
                    <a:pt x="314" y="280"/>
                    <a:pt x="314" y="280"/>
                    <a:pt x="314" y="280"/>
                  </a:cubicBezTo>
                  <a:close/>
                  <a:moveTo>
                    <a:pt x="285" y="287"/>
                  </a:moveTo>
                  <a:cubicBezTo>
                    <a:pt x="286" y="287"/>
                    <a:pt x="286" y="287"/>
                    <a:pt x="286" y="287"/>
                  </a:cubicBezTo>
                  <a:cubicBezTo>
                    <a:pt x="288" y="288"/>
                    <a:pt x="288" y="288"/>
                    <a:pt x="288" y="288"/>
                  </a:cubicBezTo>
                  <a:cubicBezTo>
                    <a:pt x="289" y="288"/>
                    <a:pt x="289" y="288"/>
                    <a:pt x="289" y="288"/>
                  </a:cubicBezTo>
                  <a:cubicBezTo>
                    <a:pt x="290" y="288"/>
                    <a:pt x="290" y="288"/>
                    <a:pt x="290" y="288"/>
                  </a:cubicBezTo>
                  <a:cubicBezTo>
                    <a:pt x="290" y="289"/>
                    <a:pt x="290" y="289"/>
                    <a:pt x="290" y="289"/>
                  </a:cubicBezTo>
                  <a:cubicBezTo>
                    <a:pt x="291" y="289"/>
                    <a:pt x="291" y="289"/>
                    <a:pt x="291" y="289"/>
                  </a:cubicBezTo>
                  <a:cubicBezTo>
                    <a:pt x="292" y="289"/>
                    <a:pt x="292" y="289"/>
                    <a:pt x="292" y="289"/>
                  </a:cubicBezTo>
                  <a:cubicBezTo>
                    <a:pt x="293" y="289"/>
                    <a:pt x="293" y="289"/>
                    <a:pt x="293" y="289"/>
                  </a:cubicBezTo>
                  <a:cubicBezTo>
                    <a:pt x="293" y="289"/>
                    <a:pt x="293" y="289"/>
                    <a:pt x="293" y="289"/>
                  </a:cubicBezTo>
                  <a:cubicBezTo>
                    <a:pt x="292" y="288"/>
                    <a:pt x="292" y="288"/>
                    <a:pt x="292" y="288"/>
                  </a:cubicBezTo>
                  <a:cubicBezTo>
                    <a:pt x="292" y="288"/>
                    <a:pt x="292" y="288"/>
                    <a:pt x="292" y="288"/>
                  </a:cubicBezTo>
                  <a:cubicBezTo>
                    <a:pt x="292" y="287"/>
                    <a:pt x="292" y="287"/>
                    <a:pt x="292" y="287"/>
                  </a:cubicBezTo>
                  <a:cubicBezTo>
                    <a:pt x="291" y="287"/>
                    <a:pt x="291" y="287"/>
                    <a:pt x="291" y="287"/>
                  </a:cubicBezTo>
                  <a:cubicBezTo>
                    <a:pt x="290" y="286"/>
                    <a:pt x="290" y="286"/>
                    <a:pt x="290" y="286"/>
                  </a:cubicBezTo>
                  <a:cubicBezTo>
                    <a:pt x="289" y="286"/>
                    <a:pt x="289" y="286"/>
                    <a:pt x="289" y="286"/>
                  </a:cubicBezTo>
                  <a:cubicBezTo>
                    <a:pt x="289" y="286"/>
                    <a:pt x="289" y="286"/>
                    <a:pt x="289" y="286"/>
                  </a:cubicBezTo>
                  <a:cubicBezTo>
                    <a:pt x="288" y="285"/>
                    <a:pt x="288" y="285"/>
                    <a:pt x="288" y="285"/>
                  </a:cubicBezTo>
                  <a:cubicBezTo>
                    <a:pt x="287" y="285"/>
                    <a:pt x="287" y="285"/>
                    <a:pt x="287" y="285"/>
                  </a:cubicBezTo>
                  <a:cubicBezTo>
                    <a:pt x="286" y="284"/>
                    <a:pt x="286" y="284"/>
                    <a:pt x="286" y="284"/>
                  </a:cubicBezTo>
                  <a:cubicBezTo>
                    <a:pt x="284" y="284"/>
                    <a:pt x="284" y="284"/>
                    <a:pt x="284" y="284"/>
                  </a:cubicBezTo>
                  <a:cubicBezTo>
                    <a:pt x="283" y="284"/>
                    <a:pt x="283" y="284"/>
                    <a:pt x="283" y="284"/>
                  </a:cubicBezTo>
                  <a:cubicBezTo>
                    <a:pt x="282" y="284"/>
                    <a:pt x="282" y="284"/>
                    <a:pt x="282" y="284"/>
                  </a:cubicBezTo>
                  <a:cubicBezTo>
                    <a:pt x="283" y="285"/>
                    <a:pt x="283" y="285"/>
                    <a:pt x="283" y="285"/>
                  </a:cubicBezTo>
                  <a:cubicBezTo>
                    <a:pt x="284" y="285"/>
                    <a:pt x="284" y="285"/>
                    <a:pt x="284" y="285"/>
                  </a:cubicBezTo>
                  <a:cubicBezTo>
                    <a:pt x="285" y="286"/>
                    <a:pt x="285" y="286"/>
                    <a:pt x="285" y="286"/>
                  </a:cubicBezTo>
                  <a:cubicBezTo>
                    <a:pt x="285" y="287"/>
                    <a:pt x="285" y="287"/>
                    <a:pt x="285" y="287"/>
                  </a:cubicBezTo>
                  <a:cubicBezTo>
                    <a:pt x="285" y="287"/>
                    <a:pt x="285" y="287"/>
                    <a:pt x="285" y="287"/>
                  </a:cubicBezTo>
                  <a:close/>
                  <a:moveTo>
                    <a:pt x="286" y="305"/>
                  </a:moveTo>
                  <a:cubicBezTo>
                    <a:pt x="285" y="305"/>
                    <a:pt x="285" y="305"/>
                    <a:pt x="285" y="305"/>
                  </a:cubicBezTo>
                  <a:cubicBezTo>
                    <a:pt x="284" y="304"/>
                    <a:pt x="284" y="304"/>
                    <a:pt x="284" y="304"/>
                  </a:cubicBezTo>
                  <a:cubicBezTo>
                    <a:pt x="282" y="304"/>
                    <a:pt x="282" y="304"/>
                    <a:pt x="282" y="304"/>
                  </a:cubicBezTo>
                  <a:cubicBezTo>
                    <a:pt x="282" y="304"/>
                    <a:pt x="282" y="304"/>
                    <a:pt x="282" y="304"/>
                  </a:cubicBezTo>
                  <a:cubicBezTo>
                    <a:pt x="282" y="303"/>
                    <a:pt x="282" y="303"/>
                    <a:pt x="282" y="303"/>
                  </a:cubicBezTo>
                  <a:cubicBezTo>
                    <a:pt x="281" y="303"/>
                    <a:pt x="281" y="303"/>
                    <a:pt x="281" y="303"/>
                  </a:cubicBezTo>
                  <a:cubicBezTo>
                    <a:pt x="281" y="303"/>
                    <a:pt x="281" y="303"/>
                    <a:pt x="281" y="303"/>
                  </a:cubicBezTo>
                  <a:cubicBezTo>
                    <a:pt x="281" y="302"/>
                    <a:pt x="281" y="302"/>
                    <a:pt x="281" y="302"/>
                  </a:cubicBezTo>
                  <a:cubicBezTo>
                    <a:pt x="280" y="302"/>
                    <a:pt x="280" y="302"/>
                    <a:pt x="280" y="302"/>
                  </a:cubicBezTo>
                  <a:cubicBezTo>
                    <a:pt x="280" y="302"/>
                    <a:pt x="280" y="302"/>
                    <a:pt x="280" y="302"/>
                  </a:cubicBezTo>
                  <a:cubicBezTo>
                    <a:pt x="280" y="301"/>
                    <a:pt x="280" y="301"/>
                    <a:pt x="280" y="301"/>
                  </a:cubicBezTo>
                  <a:cubicBezTo>
                    <a:pt x="279" y="301"/>
                    <a:pt x="279" y="301"/>
                    <a:pt x="279" y="301"/>
                  </a:cubicBezTo>
                  <a:cubicBezTo>
                    <a:pt x="279" y="301"/>
                    <a:pt x="279" y="301"/>
                    <a:pt x="279" y="301"/>
                  </a:cubicBezTo>
                  <a:cubicBezTo>
                    <a:pt x="279" y="300"/>
                    <a:pt x="279" y="300"/>
                    <a:pt x="279" y="300"/>
                  </a:cubicBezTo>
                  <a:cubicBezTo>
                    <a:pt x="281" y="299"/>
                    <a:pt x="281" y="299"/>
                    <a:pt x="281" y="299"/>
                  </a:cubicBezTo>
                  <a:cubicBezTo>
                    <a:pt x="281" y="300"/>
                    <a:pt x="281" y="300"/>
                    <a:pt x="281" y="300"/>
                  </a:cubicBezTo>
                  <a:cubicBezTo>
                    <a:pt x="281" y="301"/>
                    <a:pt x="281" y="301"/>
                    <a:pt x="281" y="301"/>
                  </a:cubicBezTo>
                  <a:cubicBezTo>
                    <a:pt x="281" y="301"/>
                    <a:pt x="281" y="301"/>
                    <a:pt x="281" y="301"/>
                  </a:cubicBezTo>
                  <a:cubicBezTo>
                    <a:pt x="281" y="301"/>
                    <a:pt x="281" y="301"/>
                    <a:pt x="281" y="301"/>
                  </a:cubicBezTo>
                  <a:cubicBezTo>
                    <a:pt x="281" y="302"/>
                    <a:pt x="281" y="302"/>
                    <a:pt x="281" y="302"/>
                  </a:cubicBezTo>
                  <a:cubicBezTo>
                    <a:pt x="282" y="302"/>
                    <a:pt x="282" y="302"/>
                    <a:pt x="282" y="302"/>
                  </a:cubicBezTo>
                  <a:cubicBezTo>
                    <a:pt x="282" y="302"/>
                    <a:pt x="282" y="302"/>
                    <a:pt x="282" y="302"/>
                  </a:cubicBezTo>
                  <a:cubicBezTo>
                    <a:pt x="283" y="302"/>
                    <a:pt x="283" y="302"/>
                    <a:pt x="283" y="302"/>
                  </a:cubicBezTo>
                  <a:cubicBezTo>
                    <a:pt x="284" y="303"/>
                    <a:pt x="284" y="303"/>
                    <a:pt x="284" y="303"/>
                  </a:cubicBezTo>
                  <a:cubicBezTo>
                    <a:pt x="284" y="303"/>
                    <a:pt x="284" y="303"/>
                    <a:pt x="284" y="303"/>
                  </a:cubicBezTo>
                  <a:cubicBezTo>
                    <a:pt x="285" y="303"/>
                    <a:pt x="285" y="303"/>
                    <a:pt x="285" y="303"/>
                  </a:cubicBezTo>
                  <a:cubicBezTo>
                    <a:pt x="286" y="303"/>
                    <a:pt x="286" y="303"/>
                    <a:pt x="286" y="303"/>
                  </a:cubicBezTo>
                  <a:cubicBezTo>
                    <a:pt x="286" y="302"/>
                    <a:pt x="286" y="302"/>
                    <a:pt x="286" y="302"/>
                  </a:cubicBezTo>
                  <a:cubicBezTo>
                    <a:pt x="287" y="303"/>
                    <a:pt x="287" y="303"/>
                    <a:pt x="287" y="303"/>
                  </a:cubicBezTo>
                  <a:cubicBezTo>
                    <a:pt x="288" y="303"/>
                    <a:pt x="288" y="303"/>
                    <a:pt x="288" y="303"/>
                  </a:cubicBezTo>
                  <a:cubicBezTo>
                    <a:pt x="288" y="303"/>
                    <a:pt x="288" y="303"/>
                    <a:pt x="288" y="303"/>
                  </a:cubicBezTo>
                  <a:cubicBezTo>
                    <a:pt x="287" y="303"/>
                    <a:pt x="287" y="303"/>
                    <a:pt x="287" y="303"/>
                  </a:cubicBezTo>
                  <a:cubicBezTo>
                    <a:pt x="287" y="304"/>
                    <a:pt x="287" y="304"/>
                    <a:pt x="287" y="304"/>
                  </a:cubicBezTo>
                  <a:cubicBezTo>
                    <a:pt x="287" y="304"/>
                    <a:pt x="287" y="304"/>
                    <a:pt x="287" y="304"/>
                  </a:cubicBezTo>
                  <a:cubicBezTo>
                    <a:pt x="286" y="305"/>
                    <a:pt x="286" y="305"/>
                    <a:pt x="286" y="305"/>
                  </a:cubicBezTo>
                  <a:cubicBezTo>
                    <a:pt x="286" y="305"/>
                    <a:pt x="286" y="305"/>
                    <a:pt x="286" y="305"/>
                  </a:cubicBezTo>
                  <a:close/>
                  <a:moveTo>
                    <a:pt x="292" y="308"/>
                  </a:moveTo>
                  <a:cubicBezTo>
                    <a:pt x="292" y="308"/>
                    <a:pt x="292" y="308"/>
                    <a:pt x="292" y="308"/>
                  </a:cubicBezTo>
                  <a:cubicBezTo>
                    <a:pt x="290" y="307"/>
                    <a:pt x="290" y="307"/>
                    <a:pt x="290" y="307"/>
                  </a:cubicBezTo>
                  <a:cubicBezTo>
                    <a:pt x="290" y="306"/>
                    <a:pt x="290" y="306"/>
                    <a:pt x="290" y="306"/>
                  </a:cubicBezTo>
                  <a:cubicBezTo>
                    <a:pt x="290" y="305"/>
                    <a:pt x="290" y="305"/>
                    <a:pt x="290" y="305"/>
                  </a:cubicBezTo>
                  <a:cubicBezTo>
                    <a:pt x="290" y="305"/>
                    <a:pt x="290" y="305"/>
                    <a:pt x="290" y="305"/>
                  </a:cubicBezTo>
                  <a:cubicBezTo>
                    <a:pt x="292" y="304"/>
                    <a:pt x="292" y="304"/>
                    <a:pt x="292" y="304"/>
                  </a:cubicBezTo>
                  <a:cubicBezTo>
                    <a:pt x="293" y="303"/>
                    <a:pt x="293" y="303"/>
                    <a:pt x="293" y="303"/>
                  </a:cubicBezTo>
                  <a:cubicBezTo>
                    <a:pt x="293" y="302"/>
                    <a:pt x="293" y="302"/>
                    <a:pt x="293" y="302"/>
                  </a:cubicBezTo>
                  <a:cubicBezTo>
                    <a:pt x="293" y="302"/>
                    <a:pt x="293" y="302"/>
                    <a:pt x="293" y="302"/>
                  </a:cubicBezTo>
                  <a:cubicBezTo>
                    <a:pt x="294" y="301"/>
                    <a:pt x="294" y="301"/>
                    <a:pt x="294" y="301"/>
                  </a:cubicBezTo>
                  <a:cubicBezTo>
                    <a:pt x="295" y="300"/>
                    <a:pt x="295" y="300"/>
                    <a:pt x="295" y="300"/>
                  </a:cubicBezTo>
                  <a:cubicBezTo>
                    <a:pt x="296" y="300"/>
                    <a:pt x="296" y="300"/>
                    <a:pt x="296" y="300"/>
                  </a:cubicBezTo>
                  <a:cubicBezTo>
                    <a:pt x="296" y="301"/>
                    <a:pt x="296" y="301"/>
                    <a:pt x="296" y="301"/>
                  </a:cubicBezTo>
                  <a:cubicBezTo>
                    <a:pt x="295" y="301"/>
                    <a:pt x="295" y="301"/>
                    <a:pt x="295" y="301"/>
                  </a:cubicBezTo>
                  <a:cubicBezTo>
                    <a:pt x="296" y="301"/>
                    <a:pt x="296" y="301"/>
                    <a:pt x="296" y="301"/>
                  </a:cubicBezTo>
                  <a:cubicBezTo>
                    <a:pt x="296" y="302"/>
                    <a:pt x="296" y="302"/>
                    <a:pt x="296" y="302"/>
                  </a:cubicBezTo>
                  <a:cubicBezTo>
                    <a:pt x="295" y="303"/>
                    <a:pt x="295" y="303"/>
                    <a:pt x="295" y="303"/>
                  </a:cubicBezTo>
                  <a:cubicBezTo>
                    <a:pt x="294" y="304"/>
                    <a:pt x="294" y="304"/>
                    <a:pt x="294" y="304"/>
                  </a:cubicBezTo>
                  <a:cubicBezTo>
                    <a:pt x="295" y="304"/>
                    <a:pt x="295" y="304"/>
                    <a:pt x="295" y="304"/>
                  </a:cubicBezTo>
                  <a:cubicBezTo>
                    <a:pt x="296" y="305"/>
                    <a:pt x="296" y="305"/>
                    <a:pt x="296" y="305"/>
                  </a:cubicBezTo>
                  <a:cubicBezTo>
                    <a:pt x="295" y="305"/>
                    <a:pt x="295" y="305"/>
                    <a:pt x="295" y="305"/>
                  </a:cubicBezTo>
                  <a:cubicBezTo>
                    <a:pt x="296" y="305"/>
                    <a:pt x="296" y="305"/>
                    <a:pt x="296" y="305"/>
                  </a:cubicBezTo>
                  <a:cubicBezTo>
                    <a:pt x="296" y="305"/>
                    <a:pt x="296" y="305"/>
                    <a:pt x="296" y="305"/>
                  </a:cubicBezTo>
                  <a:cubicBezTo>
                    <a:pt x="296" y="304"/>
                    <a:pt x="296" y="304"/>
                    <a:pt x="296" y="304"/>
                  </a:cubicBezTo>
                  <a:cubicBezTo>
                    <a:pt x="297" y="304"/>
                    <a:pt x="297" y="304"/>
                    <a:pt x="297" y="304"/>
                  </a:cubicBezTo>
                  <a:cubicBezTo>
                    <a:pt x="298" y="305"/>
                    <a:pt x="298" y="305"/>
                    <a:pt x="298" y="305"/>
                  </a:cubicBezTo>
                  <a:cubicBezTo>
                    <a:pt x="298" y="306"/>
                    <a:pt x="298" y="306"/>
                    <a:pt x="298" y="306"/>
                  </a:cubicBezTo>
                  <a:cubicBezTo>
                    <a:pt x="298" y="306"/>
                    <a:pt x="298" y="306"/>
                    <a:pt x="298" y="306"/>
                  </a:cubicBezTo>
                  <a:cubicBezTo>
                    <a:pt x="297" y="306"/>
                    <a:pt x="297" y="306"/>
                    <a:pt x="297" y="306"/>
                  </a:cubicBezTo>
                  <a:cubicBezTo>
                    <a:pt x="297" y="306"/>
                    <a:pt x="297" y="306"/>
                    <a:pt x="297" y="306"/>
                  </a:cubicBezTo>
                  <a:cubicBezTo>
                    <a:pt x="295" y="307"/>
                    <a:pt x="295" y="307"/>
                    <a:pt x="295" y="307"/>
                  </a:cubicBezTo>
                  <a:cubicBezTo>
                    <a:pt x="294" y="307"/>
                    <a:pt x="294" y="307"/>
                    <a:pt x="294" y="307"/>
                  </a:cubicBezTo>
                  <a:cubicBezTo>
                    <a:pt x="293" y="307"/>
                    <a:pt x="293" y="307"/>
                    <a:pt x="293" y="307"/>
                  </a:cubicBezTo>
                  <a:cubicBezTo>
                    <a:pt x="293" y="307"/>
                    <a:pt x="293" y="307"/>
                    <a:pt x="293" y="307"/>
                  </a:cubicBezTo>
                  <a:cubicBezTo>
                    <a:pt x="293" y="307"/>
                    <a:pt x="293" y="307"/>
                    <a:pt x="293" y="307"/>
                  </a:cubicBezTo>
                  <a:cubicBezTo>
                    <a:pt x="292" y="308"/>
                    <a:pt x="292" y="308"/>
                    <a:pt x="292" y="308"/>
                  </a:cubicBezTo>
                  <a:cubicBezTo>
                    <a:pt x="292" y="308"/>
                    <a:pt x="292" y="308"/>
                    <a:pt x="292" y="308"/>
                  </a:cubicBezTo>
                  <a:close/>
                  <a:moveTo>
                    <a:pt x="224" y="260"/>
                  </a:moveTo>
                  <a:cubicBezTo>
                    <a:pt x="224" y="261"/>
                    <a:pt x="224" y="261"/>
                    <a:pt x="224" y="261"/>
                  </a:cubicBezTo>
                  <a:cubicBezTo>
                    <a:pt x="224" y="261"/>
                    <a:pt x="224" y="261"/>
                    <a:pt x="224" y="261"/>
                  </a:cubicBezTo>
                  <a:cubicBezTo>
                    <a:pt x="224" y="260"/>
                    <a:pt x="224" y="260"/>
                    <a:pt x="224" y="260"/>
                  </a:cubicBezTo>
                  <a:cubicBezTo>
                    <a:pt x="224" y="259"/>
                    <a:pt x="224" y="259"/>
                    <a:pt x="224" y="259"/>
                  </a:cubicBezTo>
                  <a:cubicBezTo>
                    <a:pt x="224" y="260"/>
                    <a:pt x="224" y="260"/>
                    <a:pt x="224" y="260"/>
                  </a:cubicBezTo>
                  <a:cubicBezTo>
                    <a:pt x="224" y="260"/>
                    <a:pt x="224" y="260"/>
                    <a:pt x="224" y="260"/>
                  </a:cubicBezTo>
                  <a:close/>
                  <a:moveTo>
                    <a:pt x="223" y="269"/>
                  </a:moveTo>
                  <a:cubicBezTo>
                    <a:pt x="224" y="268"/>
                    <a:pt x="224" y="268"/>
                    <a:pt x="224" y="268"/>
                  </a:cubicBezTo>
                  <a:cubicBezTo>
                    <a:pt x="224" y="268"/>
                    <a:pt x="224" y="268"/>
                    <a:pt x="224" y="268"/>
                  </a:cubicBezTo>
                  <a:cubicBezTo>
                    <a:pt x="225" y="268"/>
                    <a:pt x="225" y="268"/>
                    <a:pt x="225" y="268"/>
                  </a:cubicBezTo>
                  <a:cubicBezTo>
                    <a:pt x="225" y="268"/>
                    <a:pt x="225" y="268"/>
                    <a:pt x="225" y="268"/>
                  </a:cubicBezTo>
                  <a:cubicBezTo>
                    <a:pt x="224" y="269"/>
                    <a:pt x="224" y="269"/>
                    <a:pt x="224" y="269"/>
                  </a:cubicBezTo>
                  <a:cubicBezTo>
                    <a:pt x="223" y="269"/>
                    <a:pt x="223" y="269"/>
                    <a:pt x="223" y="269"/>
                  </a:cubicBezTo>
                  <a:close/>
                  <a:moveTo>
                    <a:pt x="215" y="262"/>
                  </a:moveTo>
                  <a:cubicBezTo>
                    <a:pt x="216" y="261"/>
                    <a:pt x="216" y="261"/>
                    <a:pt x="216" y="261"/>
                  </a:cubicBezTo>
                  <a:cubicBezTo>
                    <a:pt x="217" y="261"/>
                    <a:pt x="217" y="261"/>
                    <a:pt x="217" y="261"/>
                  </a:cubicBezTo>
                  <a:cubicBezTo>
                    <a:pt x="217" y="261"/>
                    <a:pt x="217" y="261"/>
                    <a:pt x="217" y="261"/>
                  </a:cubicBezTo>
                  <a:cubicBezTo>
                    <a:pt x="217" y="261"/>
                    <a:pt x="217" y="261"/>
                    <a:pt x="217" y="261"/>
                  </a:cubicBezTo>
                  <a:cubicBezTo>
                    <a:pt x="218" y="261"/>
                    <a:pt x="218" y="261"/>
                    <a:pt x="218" y="261"/>
                  </a:cubicBezTo>
                  <a:cubicBezTo>
                    <a:pt x="218" y="261"/>
                    <a:pt x="218" y="261"/>
                    <a:pt x="218" y="261"/>
                  </a:cubicBezTo>
                  <a:cubicBezTo>
                    <a:pt x="219" y="261"/>
                    <a:pt x="219" y="261"/>
                    <a:pt x="219" y="261"/>
                  </a:cubicBezTo>
                  <a:cubicBezTo>
                    <a:pt x="220" y="262"/>
                    <a:pt x="220" y="262"/>
                    <a:pt x="220" y="262"/>
                  </a:cubicBezTo>
                  <a:cubicBezTo>
                    <a:pt x="220" y="262"/>
                    <a:pt x="220" y="262"/>
                    <a:pt x="220" y="262"/>
                  </a:cubicBezTo>
                  <a:cubicBezTo>
                    <a:pt x="220" y="263"/>
                    <a:pt x="220" y="263"/>
                    <a:pt x="220" y="263"/>
                  </a:cubicBezTo>
                  <a:cubicBezTo>
                    <a:pt x="220" y="263"/>
                    <a:pt x="220" y="263"/>
                    <a:pt x="220" y="263"/>
                  </a:cubicBezTo>
                  <a:cubicBezTo>
                    <a:pt x="218" y="263"/>
                    <a:pt x="218" y="263"/>
                    <a:pt x="218" y="263"/>
                  </a:cubicBezTo>
                  <a:cubicBezTo>
                    <a:pt x="217" y="263"/>
                    <a:pt x="217" y="263"/>
                    <a:pt x="217" y="263"/>
                  </a:cubicBezTo>
                  <a:cubicBezTo>
                    <a:pt x="217" y="263"/>
                    <a:pt x="217" y="263"/>
                    <a:pt x="217" y="263"/>
                  </a:cubicBezTo>
                  <a:cubicBezTo>
                    <a:pt x="217" y="263"/>
                    <a:pt x="217" y="263"/>
                    <a:pt x="217" y="263"/>
                  </a:cubicBezTo>
                  <a:cubicBezTo>
                    <a:pt x="217" y="263"/>
                    <a:pt x="217" y="263"/>
                    <a:pt x="217" y="263"/>
                  </a:cubicBezTo>
                  <a:cubicBezTo>
                    <a:pt x="216" y="263"/>
                    <a:pt x="216" y="263"/>
                    <a:pt x="216" y="263"/>
                  </a:cubicBezTo>
                  <a:cubicBezTo>
                    <a:pt x="216" y="263"/>
                    <a:pt x="216" y="263"/>
                    <a:pt x="216" y="263"/>
                  </a:cubicBezTo>
                  <a:cubicBezTo>
                    <a:pt x="215" y="263"/>
                    <a:pt x="215" y="263"/>
                    <a:pt x="215" y="263"/>
                  </a:cubicBezTo>
                  <a:cubicBezTo>
                    <a:pt x="215" y="262"/>
                    <a:pt x="215" y="262"/>
                    <a:pt x="215" y="262"/>
                  </a:cubicBezTo>
                  <a:close/>
                  <a:moveTo>
                    <a:pt x="34" y="266"/>
                  </a:moveTo>
                  <a:cubicBezTo>
                    <a:pt x="35" y="266"/>
                    <a:pt x="35" y="266"/>
                    <a:pt x="35" y="266"/>
                  </a:cubicBezTo>
                  <a:cubicBezTo>
                    <a:pt x="35" y="267"/>
                    <a:pt x="35" y="267"/>
                    <a:pt x="35" y="267"/>
                  </a:cubicBezTo>
                  <a:cubicBezTo>
                    <a:pt x="35" y="268"/>
                    <a:pt x="35" y="268"/>
                    <a:pt x="35" y="268"/>
                  </a:cubicBezTo>
                  <a:cubicBezTo>
                    <a:pt x="34" y="267"/>
                    <a:pt x="34" y="267"/>
                    <a:pt x="34" y="267"/>
                  </a:cubicBezTo>
                  <a:cubicBezTo>
                    <a:pt x="34" y="266"/>
                    <a:pt x="34" y="266"/>
                    <a:pt x="34" y="266"/>
                  </a:cubicBezTo>
                  <a:close/>
                  <a:moveTo>
                    <a:pt x="32" y="264"/>
                  </a:moveTo>
                  <a:cubicBezTo>
                    <a:pt x="32" y="263"/>
                    <a:pt x="32" y="263"/>
                    <a:pt x="32" y="263"/>
                  </a:cubicBezTo>
                  <a:cubicBezTo>
                    <a:pt x="33" y="262"/>
                    <a:pt x="33" y="262"/>
                    <a:pt x="33" y="262"/>
                  </a:cubicBezTo>
                  <a:cubicBezTo>
                    <a:pt x="32" y="264"/>
                    <a:pt x="32" y="264"/>
                    <a:pt x="32" y="264"/>
                  </a:cubicBezTo>
                  <a:close/>
                  <a:moveTo>
                    <a:pt x="27" y="260"/>
                  </a:moveTo>
                  <a:cubicBezTo>
                    <a:pt x="28" y="260"/>
                    <a:pt x="28" y="260"/>
                    <a:pt x="28" y="260"/>
                  </a:cubicBezTo>
                  <a:cubicBezTo>
                    <a:pt x="28" y="260"/>
                    <a:pt x="28" y="260"/>
                    <a:pt x="28" y="260"/>
                  </a:cubicBezTo>
                  <a:cubicBezTo>
                    <a:pt x="27" y="260"/>
                    <a:pt x="27" y="260"/>
                    <a:pt x="27" y="260"/>
                  </a:cubicBezTo>
                  <a:close/>
                  <a:moveTo>
                    <a:pt x="20" y="257"/>
                  </a:moveTo>
                  <a:cubicBezTo>
                    <a:pt x="20" y="258"/>
                    <a:pt x="20" y="258"/>
                    <a:pt x="20" y="258"/>
                  </a:cubicBezTo>
                  <a:cubicBezTo>
                    <a:pt x="21" y="258"/>
                    <a:pt x="21" y="258"/>
                    <a:pt x="21" y="258"/>
                  </a:cubicBezTo>
                  <a:cubicBezTo>
                    <a:pt x="21" y="259"/>
                    <a:pt x="21" y="259"/>
                    <a:pt x="21" y="259"/>
                  </a:cubicBezTo>
                  <a:cubicBezTo>
                    <a:pt x="23" y="259"/>
                    <a:pt x="23" y="259"/>
                    <a:pt x="23" y="259"/>
                  </a:cubicBezTo>
                  <a:cubicBezTo>
                    <a:pt x="22" y="260"/>
                    <a:pt x="22" y="260"/>
                    <a:pt x="22" y="260"/>
                  </a:cubicBezTo>
                  <a:cubicBezTo>
                    <a:pt x="21" y="260"/>
                    <a:pt x="21" y="260"/>
                    <a:pt x="21" y="260"/>
                  </a:cubicBezTo>
                  <a:cubicBezTo>
                    <a:pt x="21" y="261"/>
                    <a:pt x="21" y="261"/>
                    <a:pt x="21" y="261"/>
                  </a:cubicBezTo>
                  <a:cubicBezTo>
                    <a:pt x="21" y="261"/>
                    <a:pt x="21" y="261"/>
                    <a:pt x="21" y="261"/>
                  </a:cubicBezTo>
                  <a:cubicBezTo>
                    <a:pt x="21" y="262"/>
                    <a:pt x="21" y="262"/>
                    <a:pt x="21" y="262"/>
                  </a:cubicBezTo>
                  <a:cubicBezTo>
                    <a:pt x="21" y="262"/>
                    <a:pt x="21" y="262"/>
                    <a:pt x="21" y="262"/>
                  </a:cubicBezTo>
                  <a:cubicBezTo>
                    <a:pt x="22" y="262"/>
                    <a:pt x="22" y="262"/>
                    <a:pt x="22" y="262"/>
                  </a:cubicBezTo>
                  <a:cubicBezTo>
                    <a:pt x="22" y="263"/>
                    <a:pt x="22" y="263"/>
                    <a:pt x="22" y="263"/>
                  </a:cubicBezTo>
                  <a:cubicBezTo>
                    <a:pt x="23" y="263"/>
                    <a:pt x="23" y="263"/>
                    <a:pt x="23" y="263"/>
                  </a:cubicBezTo>
                  <a:cubicBezTo>
                    <a:pt x="23" y="263"/>
                    <a:pt x="23" y="263"/>
                    <a:pt x="23" y="263"/>
                  </a:cubicBezTo>
                  <a:cubicBezTo>
                    <a:pt x="24" y="264"/>
                    <a:pt x="24" y="264"/>
                    <a:pt x="24" y="264"/>
                  </a:cubicBezTo>
                  <a:cubicBezTo>
                    <a:pt x="25" y="263"/>
                    <a:pt x="25" y="263"/>
                    <a:pt x="25" y="263"/>
                  </a:cubicBezTo>
                  <a:cubicBezTo>
                    <a:pt x="24" y="265"/>
                    <a:pt x="24" y="265"/>
                    <a:pt x="24" y="265"/>
                  </a:cubicBezTo>
                  <a:cubicBezTo>
                    <a:pt x="24" y="266"/>
                    <a:pt x="24" y="266"/>
                    <a:pt x="24" y="266"/>
                  </a:cubicBezTo>
                  <a:cubicBezTo>
                    <a:pt x="25" y="265"/>
                    <a:pt x="25" y="265"/>
                    <a:pt x="25" y="265"/>
                  </a:cubicBezTo>
                  <a:cubicBezTo>
                    <a:pt x="25" y="265"/>
                    <a:pt x="25" y="265"/>
                    <a:pt x="25" y="265"/>
                  </a:cubicBezTo>
                  <a:cubicBezTo>
                    <a:pt x="26" y="264"/>
                    <a:pt x="26" y="264"/>
                    <a:pt x="26" y="264"/>
                  </a:cubicBezTo>
                  <a:cubicBezTo>
                    <a:pt x="26" y="265"/>
                    <a:pt x="26" y="265"/>
                    <a:pt x="26" y="265"/>
                  </a:cubicBezTo>
                  <a:cubicBezTo>
                    <a:pt x="25" y="266"/>
                    <a:pt x="25" y="266"/>
                    <a:pt x="25" y="266"/>
                  </a:cubicBezTo>
                  <a:cubicBezTo>
                    <a:pt x="25" y="267"/>
                    <a:pt x="25" y="267"/>
                    <a:pt x="25" y="267"/>
                  </a:cubicBezTo>
                  <a:cubicBezTo>
                    <a:pt x="25" y="266"/>
                    <a:pt x="25" y="266"/>
                    <a:pt x="25" y="266"/>
                  </a:cubicBezTo>
                  <a:cubicBezTo>
                    <a:pt x="26" y="267"/>
                    <a:pt x="26" y="267"/>
                    <a:pt x="26" y="267"/>
                  </a:cubicBezTo>
                  <a:cubicBezTo>
                    <a:pt x="27" y="267"/>
                    <a:pt x="27" y="267"/>
                    <a:pt x="27" y="267"/>
                  </a:cubicBezTo>
                  <a:cubicBezTo>
                    <a:pt x="27" y="268"/>
                    <a:pt x="27" y="268"/>
                    <a:pt x="27" y="268"/>
                  </a:cubicBezTo>
                  <a:cubicBezTo>
                    <a:pt x="28" y="268"/>
                    <a:pt x="28" y="268"/>
                    <a:pt x="28" y="268"/>
                  </a:cubicBezTo>
                  <a:cubicBezTo>
                    <a:pt x="28" y="269"/>
                    <a:pt x="28" y="269"/>
                    <a:pt x="28" y="269"/>
                  </a:cubicBezTo>
                  <a:cubicBezTo>
                    <a:pt x="28" y="270"/>
                    <a:pt x="28" y="270"/>
                    <a:pt x="28" y="270"/>
                  </a:cubicBezTo>
                  <a:cubicBezTo>
                    <a:pt x="29" y="270"/>
                    <a:pt x="29" y="270"/>
                    <a:pt x="29" y="270"/>
                  </a:cubicBezTo>
                  <a:cubicBezTo>
                    <a:pt x="29" y="270"/>
                    <a:pt x="29" y="270"/>
                    <a:pt x="29" y="270"/>
                  </a:cubicBezTo>
                  <a:cubicBezTo>
                    <a:pt x="30" y="270"/>
                    <a:pt x="30" y="270"/>
                    <a:pt x="30" y="270"/>
                  </a:cubicBezTo>
                  <a:cubicBezTo>
                    <a:pt x="31" y="270"/>
                    <a:pt x="31" y="270"/>
                    <a:pt x="31" y="270"/>
                  </a:cubicBezTo>
                  <a:cubicBezTo>
                    <a:pt x="29" y="271"/>
                    <a:pt x="29" y="271"/>
                    <a:pt x="29" y="271"/>
                  </a:cubicBezTo>
                  <a:cubicBezTo>
                    <a:pt x="31" y="273"/>
                    <a:pt x="31" y="273"/>
                    <a:pt x="31" y="273"/>
                  </a:cubicBezTo>
                  <a:cubicBezTo>
                    <a:pt x="32" y="273"/>
                    <a:pt x="32" y="273"/>
                    <a:pt x="32" y="273"/>
                  </a:cubicBezTo>
                  <a:cubicBezTo>
                    <a:pt x="32" y="274"/>
                    <a:pt x="32" y="274"/>
                    <a:pt x="32" y="274"/>
                  </a:cubicBezTo>
                  <a:cubicBezTo>
                    <a:pt x="35" y="275"/>
                    <a:pt x="35" y="275"/>
                    <a:pt x="35" y="275"/>
                  </a:cubicBezTo>
                  <a:cubicBezTo>
                    <a:pt x="35" y="275"/>
                    <a:pt x="35" y="275"/>
                    <a:pt x="35" y="275"/>
                  </a:cubicBezTo>
                  <a:cubicBezTo>
                    <a:pt x="36" y="275"/>
                    <a:pt x="36" y="275"/>
                    <a:pt x="36" y="275"/>
                  </a:cubicBezTo>
                  <a:cubicBezTo>
                    <a:pt x="35" y="273"/>
                    <a:pt x="35" y="273"/>
                    <a:pt x="35" y="273"/>
                  </a:cubicBezTo>
                  <a:cubicBezTo>
                    <a:pt x="36" y="272"/>
                    <a:pt x="36" y="272"/>
                    <a:pt x="36" y="272"/>
                  </a:cubicBezTo>
                  <a:cubicBezTo>
                    <a:pt x="35" y="271"/>
                    <a:pt x="35" y="271"/>
                    <a:pt x="35" y="271"/>
                  </a:cubicBezTo>
                  <a:cubicBezTo>
                    <a:pt x="35" y="270"/>
                    <a:pt x="35" y="270"/>
                    <a:pt x="35" y="270"/>
                  </a:cubicBezTo>
                  <a:cubicBezTo>
                    <a:pt x="35" y="269"/>
                    <a:pt x="35" y="269"/>
                    <a:pt x="35" y="269"/>
                  </a:cubicBezTo>
                  <a:cubicBezTo>
                    <a:pt x="33" y="267"/>
                    <a:pt x="33" y="267"/>
                    <a:pt x="33" y="267"/>
                  </a:cubicBezTo>
                  <a:cubicBezTo>
                    <a:pt x="32" y="265"/>
                    <a:pt x="32" y="265"/>
                    <a:pt x="32" y="265"/>
                  </a:cubicBezTo>
                  <a:cubicBezTo>
                    <a:pt x="31" y="264"/>
                    <a:pt x="31" y="264"/>
                    <a:pt x="31" y="264"/>
                  </a:cubicBezTo>
                  <a:cubicBezTo>
                    <a:pt x="31" y="262"/>
                    <a:pt x="31" y="262"/>
                    <a:pt x="31" y="262"/>
                  </a:cubicBezTo>
                  <a:cubicBezTo>
                    <a:pt x="31" y="262"/>
                    <a:pt x="31" y="262"/>
                    <a:pt x="31" y="262"/>
                  </a:cubicBezTo>
                  <a:cubicBezTo>
                    <a:pt x="30" y="262"/>
                    <a:pt x="30" y="262"/>
                    <a:pt x="30" y="262"/>
                  </a:cubicBezTo>
                  <a:cubicBezTo>
                    <a:pt x="28" y="261"/>
                    <a:pt x="28" y="261"/>
                    <a:pt x="28" y="261"/>
                  </a:cubicBezTo>
                  <a:cubicBezTo>
                    <a:pt x="27" y="261"/>
                    <a:pt x="27" y="261"/>
                    <a:pt x="27" y="261"/>
                  </a:cubicBezTo>
                  <a:cubicBezTo>
                    <a:pt x="27" y="261"/>
                    <a:pt x="27" y="261"/>
                    <a:pt x="27" y="261"/>
                  </a:cubicBezTo>
                  <a:cubicBezTo>
                    <a:pt x="26" y="260"/>
                    <a:pt x="26" y="260"/>
                    <a:pt x="26" y="260"/>
                  </a:cubicBezTo>
                  <a:cubicBezTo>
                    <a:pt x="25" y="259"/>
                    <a:pt x="25" y="259"/>
                    <a:pt x="25" y="259"/>
                  </a:cubicBezTo>
                  <a:cubicBezTo>
                    <a:pt x="24" y="259"/>
                    <a:pt x="24" y="259"/>
                    <a:pt x="24" y="259"/>
                  </a:cubicBezTo>
                  <a:cubicBezTo>
                    <a:pt x="24" y="258"/>
                    <a:pt x="24" y="258"/>
                    <a:pt x="24" y="258"/>
                  </a:cubicBezTo>
                  <a:cubicBezTo>
                    <a:pt x="23" y="258"/>
                    <a:pt x="23" y="258"/>
                    <a:pt x="23" y="258"/>
                  </a:cubicBezTo>
                  <a:cubicBezTo>
                    <a:pt x="22" y="257"/>
                    <a:pt x="22" y="257"/>
                    <a:pt x="22" y="257"/>
                  </a:cubicBezTo>
                  <a:cubicBezTo>
                    <a:pt x="21" y="257"/>
                    <a:pt x="21" y="257"/>
                    <a:pt x="21" y="257"/>
                  </a:cubicBezTo>
                  <a:cubicBezTo>
                    <a:pt x="21" y="257"/>
                    <a:pt x="21" y="257"/>
                    <a:pt x="21" y="257"/>
                  </a:cubicBezTo>
                  <a:cubicBezTo>
                    <a:pt x="20" y="257"/>
                    <a:pt x="20" y="257"/>
                    <a:pt x="20" y="257"/>
                  </a:cubicBezTo>
                  <a:close/>
                  <a:moveTo>
                    <a:pt x="28" y="259"/>
                  </a:moveTo>
                  <a:cubicBezTo>
                    <a:pt x="28" y="259"/>
                    <a:pt x="28" y="259"/>
                    <a:pt x="28" y="259"/>
                  </a:cubicBezTo>
                  <a:cubicBezTo>
                    <a:pt x="29" y="258"/>
                    <a:pt x="29" y="258"/>
                    <a:pt x="29" y="258"/>
                  </a:cubicBezTo>
                  <a:cubicBezTo>
                    <a:pt x="29" y="259"/>
                    <a:pt x="29" y="259"/>
                    <a:pt x="29" y="259"/>
                  </a:cubicBezTo>
                  <a:cubicBezTo>
                    <a:pt x="29" y="259"/>
                    <a:pt x="29" y="259"/>
                    <a:pt x="29" y="259"/>
                  </a:cubicBezTo>
                  <a:cubicBezTo>
                    <a:pt x="28" y="259"/>
                    <a:pt x="28" y="259"/>
                    <a:pt x="28" y="259"/>
                  </a:cubicBezTo>
                  <a:cubicBezTo>
                    <a:pt x="28" y="259"/>
                    <a:pt x="28" y="259"/>
                    <a:pt x="28" y="259"/>
                  </a:cubicBezTo>
                  <a:close/>
                  <a:moveTo>
                    <a:pt x="27" y="258"/>
                  </a:moveTo>
                  <a:cubicBezTo>
                    <a:pt x="28" y="258"/>
                    <a:pt x="28" y="258"/>
                    <a:pt x="28" y="258"/>
                  </a:cubicBezTo>
                  <a:cubicBezTo>
                    <a:pt x="28" y="258"/>
                    <a:pt x="28" y="258"/>
                    <a:pt x="28" y="258"/>
                  </a:cubicBezTo>
                  <a:cubicBezTo>
                    <a:pt x="27" y="258"/>
                    <a:pt x="27" y="258"/>
                    <a:pt x="27" y="258"/>
                  </a:cubicBezTo>
                  <a:close/>
                  <a:moveTo>
                    <a:pt x="22" y="240"/>
                  </a:moveTo>
                  <a:cubicBezTo>
                    <a:pt x="22" y="241"/>
                    <a:pt x="22" y="241"/>
                    <a:pt x="22" y="241"/>
                  </a:cubicBezTo>
                  <a:cubicBezTo>
                    <a:pt x="22" y="241"/>
                    <a:pt x="22" y="241"/>
                    <a:pt x="22" y="241"/>
                  </a:cubicBezTo>
                  <a:cubicBezTo>
                    <a:pt x="22" y="240"/>
                    <a:pt x="22" y="240"/>
                    <a:pt x="22" y="240"/>
                  </a:cubicBezTo>
                  <a:close/>
                  <a:moveTo>
                    <a:pt x="24" y="249"/>
                  </a:moveTo>
                  <a:cubicBezTo>
                    <a:pt x="24" y="248"/>
                    <a:pt x="24" y="248"/>
                    <a:pt x="24" y="248"/>
                  </a:cubicBezTo>
                  <a:cubicBezTo>
                    <a:pt x="25" y="248"/>
                    <a:pt x="25" y="248"/>
                    <a:pt x="25" y="248"/>
                  </a:cubicBezTo>
                  <a:cubicBezTo>
                    <a:pt x="25" y="248"/>
                    <a:pt x="25" y="248"/>
                    <a:pt x="25" y="248"/>
                  </a:cubicBezTo>
                  <a:cubicBezTo>
                    <a:pt x="25" y="249"/>
                    <a:pt x="25" y="249"/>
                    <a:pt x="25" y="249"/>
                  </a:cubicBezTo>
                  <a:cubicBezTo>
                    <a:pt x="24" y="249"/>
                    <a:pt x="24" y="249"/>
                    <a:pt x="24" y="249"/>
                  </a:cubicBezTo>
                  <a:close/>
                  <a:moveTo>
                    <a:pt x="24" y="251"/>
                  </a:moveTo>
                  <a:cubicBezTo>
                    <a:pt x="23" y="252"/>
                    <a:pt x="23" y="252"/>
                    <a:pt x="23" y="252"/>
                  </a:cubicBezTo>
                  <a:cubicBezTo>
                    <a:pt x="24" y="253"/>
                    <a:pt x="24" y="253"/>
                    <a:pt x="24" y="253"/>
                  </a:cubicBezTo>
                  <a:cubicBezTo>
                    <a:pt x="24" y="253"/>
                    <a:pt x="24" y="253"/>
                    <a:pt x="24" y="253"/>
                  </a:cubicBezTo>
                  <a:cubicBezTo>
                    <a:pt x="24" y="252"/>
                    <a:pt x="24" y="252"/>
                    <a:pt x="24" y="252"/>
                  </a:cubicBezTo>
                  <a:cubicBezTo>
                    <a:pt x="24" y="251"/>
                    <a:pt x="24" y="251"/>
                    <a:pt x="24" y="251"/>
                  </a:cubicBezTo>
                  <a:close/>
                  <a:moveTo>
                    <a:pt x="25" y="250"/>
                  </a:moveTo>
                  <a:cubicBezTo>
                    <a:pt x="25" y="249"/>
                    <a:pt x="25" y="249"/>
                    <a:pt x="25" y="249"/>
                  </a:cubicBezTo>
                  <a:cubicBezTo>
                    <a:pt x="25" y="249"/>
                    <a:pt x="25" y="249"/>
                    <a:pt x="25" y="249"/>
                  </a:cubicBezTo>
                  <a:cubicBezTo>
                    <a:pt x="24" y="250"/>
                    <a:pt x="24" y="250"/>
                    <a:pt x="24" y="250"/>
                  </a:cubicBezTo>
                  <a:cubicBezTo>
                    <a:pt x="24" y="250"/>
                    <a:pt x="24" y="250"/>
                    <a:pt x="24" y="250"/>
                  </a:cubicBezTo>
                  <a:cubicBezTo>
                    <a:pt x="24" y="250"/>
                    <a:pt x="24" y="250"/>
                    <a:pt x="24" y="250"/>
                  </a:cubicBezTo>
                  <a:cubicBezTo>
                    <a:pt x="24" y="250"/>
                    <a:pt x="25" y="250"/>
                    <a:pt x="25" y="250"/>
                  </a:cubicBezTo>
                  <a:close/>
                  <a:moveTo>
                    <a:pt x="26" y="249"/>
                  </a:moveTo>
                  <a:cubicBezTo>
                    <a:pt x="27" y="248"/>
                    <a:pt x="27" y="248"/>
                    <a:pt x="27" y="248"/>
                  </a:cubicBezTo>
                  <a:cubicBezTo>
                    <a:pt x="27" y="248"/>
                    <a:pt x="27" y="248"/>
                    <a:pt x="27" y="248"/>
                  </a:cubicBezTo>
                  <a:cubicBezTo>
                    <a:pt x="28" y="247"/>
                    <a:pt x="28" y="247"/>
                    <a:pt x="28" y="247"/>
                  </a:cubicBezTo>
                  <a:cubicBezTo>
                    <a:pt x="29" y="247"/>
                    <a:pt x="29" y="247"/>
                    <a:pt x="29" y="247"/>
                  </a:cubicBezTo>
                  <a:cubicBezTo>
                    <a:pt x="29" y="247"/>
                    <a:pt x="29" y="247"/>
                    <a:pt x="29" y="247"/>
                  </a:cubicBezTo>
                  <a:cubicBezTo>
                    <a:pt x="28" y="249"/>
                    <a:pt x="28" y="249"/>
                    <a:pt x="28" y="249"/>
                  </a:cubicBezTo>
                  <a:cubicBezTo>
                    <a:pt x="27" y="249"/>
                    <a:pt x="27" y="249"/>
                    <a:pt x="27" y="249"/>
                  </a:cubicBezTo>
                  <a:cubicBezTo>
                    <a:pt x="26" y="249"/>
                    <a:pt x="26" y="249"/>
                    <a:pt x="26" y="249"/>
                  </a:cubicBezTo>
                  <a:cubicBezTo>
                    <a:pt x="26" y="249"/>
                    <a:pt x="26" y="249"/>
                    <a:pt x="26" y="249"/>
                  </a:cubicBezTo>
                  <a:close/>
                  <a:moveTo>
                    <a:pt x="25" y="245"/>
                  </a:moveTo>
                  <a:cubicBezTo>
                    <a:pt x="25" y="244"/>
                    <a:pt x="25" y="244"/>
                    <a:pt x="25" y="244"/>
                  </a:cubicBezTo>
                  <a:cubicBezTo>
                    <a:pt x="26" y="244"/>
                    <a:pt x="26" y="244"/>
                    <a:pt x="26" y="244"/>
                  </a:cubicBezTo>
                  <a:cubicBezTo>
                    <a:pt x="26" y="244"/>
                    <a:pt x="26" y="244"/>
                    <a:pt x="26" y="244"/>
                  </a:cubicBezTo>
                  <a:cubicBezTo>
                    <a:pt x="25" y="245"/>
                    <a:pt x="25" y="245"/>
                    <a:pt x="25" y="245"/>
                  </a:cubicBezTo>
                  <a:cubicBezTo>
                    <a:pt x="25" y="245"/>
                    <a:pt x="25" y="245"/>
                    <a:pt x="25" y="245"/>
                  </a:cubicBezTo>
                  <a:cubicBezTo>
                    <a:pt x="25" y="245"/>
                    <a:pt x="25" y="245"/>
                    <a:pt x="25" y="245"/>
                  </a:cubicBezTo>
                  <a:close/>
                  <a:moveTo>
                    <a:pt x="23" y="245"/>
                  </a:moveTo>
                  <a:cubicBezTo>
                    <a:pt x="24" y="245"/>
                    <a:pt x="24" y="245"/>
                    <a:pt x="24" y="245"/>
                  </a:cubicBezTo>
                  <a:cubicBezTo>
                    <a:pt x="24" y="245"/>
                    <a:pt x="24" y="245"/>
                    <a:pt x="24" y="245"/>
                  </a:cubicBezTo>
                  <a:cubicBezTo>
                    <a:pt x="24" y="244"/>
                    <a:pt x="24" y="244"/>
                    <a:pt x="24" y="244"/>
                  </a:cubicBezTo>
                  <a:cubicBezTo>
                    <a:pt x="23" y="245"/>
                    <a:pt x="23" y="245"/>
                    <a:pt x="23" y="245"/>
                  </a:cubicBezTo>
                  <a:close/>
                  <a:moveTo>
                    <a:pt x="22" y="243"/>
                  </a:moveTo>
                  <a:cubicBezTo>
                    <a:pt x="22" y="244"/>
                    <a:pt x="22" y="244"/>
                    <a:pt x="22" y="244"/>
                  </a:cubicBezTo>
                  <a:cubicBezTo>
                    <a:pt x="22" y="244"/>
                    <a:pt x="22" y="244"/>
                    <a:pt x="22" y="244"/>
                  </a:cubicBezTo>
                  <a:cubicBezTo>
                    <a:pt x="22" y="245"/>
                    <a:pt x="22" y="245"/>
                    <a:pt x="22" y="245"/>
                  </a:cubicBezTo>
                  <a:cubicBezTo>
                    <a:pt x="23" y="244"/>
                    <a:pt x="23" y="244"/>
                    <a:pt x="23" y="244"/>
                  </a:cubicBezTo>
                  <a:cubicBezTo>
                    <a:pt x="22" y="243"/>
                    <a:pt x="22" y="243"/>
                    <a:pt x="22" y="243"/>
                  </a:cubicBezTo>
                  <a:cubicBezTo>
                    <a:pt x="22" y="243"/>
                    <a:pt x="22" y="243"/>
                    <a:pt x="22" y="243"/>
                  </a:cubicBezTo>
                  <a:close/>
                  <a:moveTo>
                    <a:pt x="23" y="242"/>
                  </a:moveTo>
                  <a:cubicBezTo>
                    <a:pt x="23" y="242"/>
                    <a:pt x="23" y="242"/>
                    <a:pt x="23" y="242"/>
                  </a:cubicBezTo>
                  <a:cubicBezTo>
                    <a:pt x="23" y="242"/>
                    <a:pt x="23" y="242"/>
                    <a:pt x="23" y="242"/>
                  </a:cubicBezTo>
                  <a:cubicBezTo>
                    <a:pt x="23" y="243"/>
                    <a:pt x="23" y="243"/>
                    <a:pt x="23" y="243"/>
                  </a:cubicBezTo>
                  <a:cubicBezTo>
                    <a:pt x="24" y="243"/>
                    <a:pt x="24" y="243"/>
                    <a:pt x="24" y="243"/>
                  </a:cubicBezTo>
                  <a:cubicBezTo>
                    <a:pt x="25" y="242"/>
                    <a:pt x="25" y="242"/>
                    <a:pt x="25" y="242"/>
                  </a:cubicBezTo>
                  <a:cubicBezTo>
                    <a:pt x="24" y="243"/>
                    <a:pt x="24" y="243"/>
                    <a:pt x="24" y="243"/>
                  </a:cubicBezTo>
                  <a:cubicBezTo>
                    <a:pt x="24" y="244"/>
                    <a:pt x="24" y="244"/>
                    <a:pt x="24" y="244"/>
                  </a:cubicBezTo>
                  <a:cubicBezTo>
                    <a:pt x="25" y="243"/>
                    <a:pt x="25" y="243"/>
                    <a:pt x="25" y="243"/>
                  </a:cubicBezTo>
                  <a:cubicBezTo>
                    <a:pt x="25" y="241"/>
                    <a:pt x="25" y="241"/>
                    <a:pt x="25" y="241"/>
                  </a:cubicBezTo>
                  <a:cubicBezTo>
                    <a:pt x="24" y="241"/>
                    <a:pt x="24" y="241"/>
                    <a:pt x="24" y="241"/>
                  </a:cubicBezTo>
                  <a:cubicBezTo>
                    <a:pt x="23" y="241"/>
                    <a:pt x="23" y="241"/>
                    <a:pt x="23" y="241"/>
                  </a:cubicBezTo>
                  <a:cubicBezTo>
                    <a:pt x="23" y="242"/>
                    <a:pt x="23" y="242"/>
                    <a:pt x="23" y="242"/>
                  </a:cubicBezTo>
                  <a:close/>
                  <a:moveTo>
                    <a:pt x="23" y="240"/>
                  </a:moveTo>
                  <a:cubicBezTo>
                    <a:pt x="23" y="241"/>
                    <a:pt x="23" y="241"/>
                    <a:pt x="23" y="241"/>
                  </a:cubicBezTo>
                  <a:cubicBezTo>
                    <a:pt x="23" y="240"/>
                    <a:pt x="23" y="240"/>
                    <a:pt x="23" y="240"/>
                  </a:cubicBezTo>
                  <a:cubicBezTo>
                    <a:pt x="23" y="240"/>
                    <a:pt x="23" y="240"/>
                    <a:pt x="23" y="240"/>
                  </a:cubicBezTo>
                  <a:cubicBezTo>
                    <a:pt x="23" y="240"/>
                    <a:pt x="23" y="240"/>
                    <a:pt x="23" y="240"/>
                  </a:cubicBezTo>
                  <a:close/>
                  <a:moveTo>
                    <a:pt x="24" y="239"/>
                  </a:moveTo>
                  <a:cubicBezTo>
                    <a:pt x="25" y="238"/>
                    <a:pt x="25" y="238"/>
                    <a:pt x="25" y="238"/>
                  </a:cubicBezTo>
                  <a:cubicBezTo>
                    <a:pt x="25" y="237"/>
                    <a:pt x="25" y="237"/>
                    <a:pt x="25" y="237"/>
                  </a:cubicBezTo>
                  <a:cubicBezTo>
                    <a:pt x="26" y="237"/>
                    <a:pt x="26" y="237"/>
                    <a:pt x="26" y="237"/>
                  </a:cubicBezTo>
                  <a:cubicBezTo>
                    <a:pt x="26" y="238"/>
                    <a:pt x="26" y="238"/>
                    <a:pt x="26" y="238"/>
                  </a:cubicBezTo>
                  <a:cubicBezTo>
                    <a:pt x="25" y="238"/>
                    <a:pt x="25" y="238"/>
                    <a:pt x="25" y="238"/>
                  </a:cubicBezTo>
                  <a:cubicBezTo>
                    <a:pt x="24" y="239"/>
                    <a:pt x="24" y="239"/>
                    <a:pt x="24" y="239"/>
                  </a:cubicBezTo>
                  <a:close/>
                  <a:moveTo>
                    <a:pt x="19" y="236"/>
                  </a:moveTo>
                  <a:cubicBezTo>
                    <a:pt x="21" y="238"/>
                    <a:pt x="21" y="238"/>
                    <a:pt x="21" y="238"/>
                  </a:cubicBezTo>
                  <a:cubicBezTo>
                    <a:pt x="21" y="240"/>
                    <a:pt x="21" y="240"/>
                    <a:pt x="21" y="240"/>
                  </a:cubicBezTo>
                  <a:cubicBezTo>
                    <a:pt x="21" y="240"/>
                    <a:pt x="21" y="240"/>
                    <a:pt x="21" y="240"/>
                  </a:cubicBezTo>
                  <a:cubicBezTo>
                    <a:pt x="20" y="240"/>
                    <a:pt x="20" y="240"/>
                    <a:pt x="20" y="240"/>
                  </a:cubicBezTo>
                  <a:cubicBezTo>
                    <a:pt x="20" y="239"/>
                    <a:pt x="20" y="239"/>
                    <a:pt x="20" y="239"/>
                  </a:cubicBezTo>
                  <a:cubicBezTo>
                    <a:pt x="19" y="238"/>
                    <a:pt x="19" y="238"/>
                    <a:pt x="19" y="238"/>
                  </a:cubicBezTo>
                  <a:cubicBezTo>
                    <a:pt x="19" y="237"/>
                    <a:pt x="19" y="237"/>
                    <a:pt x="19" y="237"/>
                  </a:cubicBezTo>
                  <a:cubicBezTo>
                    <a:pt x="19" y="237"/>
                    <a:pt x="19" y="236"/>
                    <a:pt x="19" y="236"/>
                  </a:cubicBezTo>
                  <a:close/>
                  <a:moveTo>
                    <a:pt x="21" y="236"/>
                  </a:moveTo>
                  <a:cubicBezTo>
                    <a:pt x="21" y="237"/>
                    <a:pt x="21" y="237"/>
                    <a:pt x="21" y="237"/>
                  </a:cubicBezTo>
                  <a:cubicBezTo>
                    <a:pt x="21" y="238"/>
                    <a:pt x="21" y="238"/>
                    <a:pt x="21" y="238"/>
                  </a:cubicBezTo>
                  <a:cubicBezTo>
                    <a:pt x="21" y="239"/>
                    <a:pt x="21" y="239"/>
                    <a:pt x="21" y="239"/>
                  </a:cubicBezTo>
                  <a:cubicBezTo>
                    <a:pt x="22" y="239"/>
                    <a:pt x="22" y="239"/>
                    <a:pt x="22" y="239"/>
                  </a:cubicBezTo>
                  <a:cubicBezTo>
                    <a:pt x="22" y="238"/>
                    <a:pt x="22" y="238"/>
                    <a:pt x="22" y="238"/>
                  </a:cubicBezTo>
                  <a:cubicBezTo>
                    <a:pt x="22" y="237"/>
                    <a:pt x="22" y="237"/>
                    <a:pt x="22" y="237"/>
                  </a:cubicBezTo>
                  <a:cubicBezTo>
                    <a:pt x="21" y="236"/>
                    <a:pt x="21" y="236"/>
                    <a:pt x="21" y="236"/>
                  </a:cubicBezTo>
                  <a:cubicBezTo>
                    <a:pt x="21" y="235"/>
                    <a:pt x="21" y="235"/>
                    <a:pt x="21" y="235"/>
                  </a:cubicBezTo>
                  <a:cubicBezTo>
                    <a:pt x="21" y="236"/>
                    <a:pt x="21" y="236"/>
                    <a:pt x="21" y="236"/>
                  </a:cubicBezTo>
                  <a:close/>
                  <a:moveTo>
                    <a:pt x="19" y="235"/>
                  </a:moveTo>
                  <a:cubicBezTo>
                    <a:pt x="20" y="235"/>
                    <a:pt x="20" y="235"/>
                    <a:pt x="20" y="235"/>
                  </a:cubicBezTo>
                  <a:cubicBezTo>
                    <a:pt x="20" y="235"/>
                    <a:pt x="20" y="235"/>
                    <a:pt x="20" y="235"/>
                  </a:cubicBezTo>
                  <a:cubicBezTo>
                    <a:pt x="21" y="235"/>
                    <a:pt x="21" y="235"/>
                    <a:pt x="21" y="235"/>
                  </a:cubicBezTo>
                  <a:cubicBezTo>
                    <a:pt x="21" y="234"/>
                    <a:pt x="21" y="234"/>
                    <a:pt x="21" y="234"/>
                  </a:cubicBezTo>
                  <a:cubicBezTo>
                    <a:pt x="21" y="234"/>
                    <a:pt x="21" y="234"/>
                    <a:pt x="21" y="234"/>
                  </a:cubicBezTo>
                  <a:cubicBezTo>
                    <a:pt x="19" y="234"/>
                    <a:pt x="19" y="234"/>
                    <a:pt x="19" y="234"/>
                  </a:cubicBezTo>
                  <a:cubicBezTo>
                    <a:pt x="19" y="235"/>
                    <a:pt x="19" y="235"/>
                    <a:pt x="19" y="235"/>
                  </a:cubicBezTo>
                  <a:close/>
                  <a:moveTo>
                    <a:pt x="10" y="235"/>
                  </a:moveTo>
                  <a:cubicBezTo>
                    <a:pt x="9" y="234"/>
                    <a:pt x="9" y="234"/>
                    <a:pt x="9" y="234"/>
                  </a:cubicBezTo>
                  <a:cubicBezTo>
                    <a:pt x="11" y="232"/>
                    <a:pt x="11" y="232"/>
                    <a:pt x="11" y="232"/>
                  </a:cubicBezTo>
                  <a:cubicBezTo>
                    <a:pt x="12" y="232"/>
                    <a:pt x="12" y="232"/>
                    <a:pt x="12" y="232"/>
                  </a:cubicBezTo>
                  <a:cubicBezTo>
                    <a:pt x="12" y="233"/>
                    <a:pt x="12" y="233"/>
                    <a:pt x="12" y="233"/>
                  </a:cubicBezTo>
                  <a:cubicBezTo>
                    <a:pt x="12" y="233"/>
                    <a:pt x="12" y="233"/>
                    <a:pt x="12" y="233"/>
                  </a:cubicBezTo>
                  <a:cubicBezTo>
                    <a:pt x="13" y="232"/>
                    <a:pt x="13" y="232"/>
                    <a:pt x="13" y="232"/>
                  </a:cubicBezTo>
                  <a:cubicBezTo>
                    <a:pt x="14" y="233"/>
                    <a:pt x="14" y="233"/>
                    <a:pt x="14" y="233"/>
                  </a:cubicBezTo>
                  <a:cubicBezTo>
                    <a:pt x="14" y="233"/>
                    <a:pt x="14" y="233"/>
                    <a:pt x="14" y="233"/>
                  </a:cubicBezTo>
                  <a:cubicBezTo>
                    <a:pt x="14" y="234"/>
                    <a:pt x="14" y="234"/>
                    <a:pt x="14" y="234"/>
                  </a:cubicBezTo>
                  <a:cubicBezTo>
                    <a:pt x="13" y="235"/>
                    <a:pt x="13" y="235"/>
                    <a:pt x="13" y="235"/>
                  </a:cubicBezTo>
                  <a:cubicBezTo>
                    <a:pt x="11" y="235"/>
                    <a:pt x="11" y="235"/>
                    <a:pt x="11" y="235"/>
                  </a:cubicBezTo>
                  <a:cubicBezTo>
                    <a:pt x="12" y="236"/>
                    <a:pt x="12" y="236"/>
                    <a:pt x="12" y="236"/>
                  </a:cubicBezTo>
                  <a:cubicBezTo>
                    <a:pt x="12" y="236"/>
                    <a:pt x="12" y="236"/>
                    <a:pt x="12" y="236"/>
                  </a:cubicBezTo>
                  <a:cubicBezTo>
                    <a:pt x="13" y="236"/>
                    <a:pt x="13" y="236"/>
                    <a:pt x="13" y="236"/>
                  </a:cubicBezTo>
                  <a:cubicBezTo>
                    <a:pt x="13" y="235"/>
                    <a:pt x="13" y="235"/>
                    <a:pt x="13" y="235"/>
                  </a:cubicBezTo>
                  <a:cubicBezTo>
                    <a:pt x="14" y="233"/>
                    <a:pt x="14" y="233"/>
                    <a:pt x="14" y="233"/>
                  </a:cubicBezTo>
                  <a:cubicBezTo>
                    <a:pt x="16" y="233"/>
                    <a:pt x="16" y="233"/>
                    <a:pt x="16" y="233"/>
                  </a:cubicBezTo>
                  <a:cubicBezTo>
                    <a:pt x="16" y="233"/>
                    <a:pt x="16" y="233"/>
                    <a:pt x="16" y="233"/>
                  </a:cubicBezTo>
                  <a:cubicBezTo>
                    <a:pt x="15" y="234"/>
                    <a:pt x="15" y="234"/>
                    <a:pt x="15" y="234"/>
                  </a:cubicBezTo>
                  <a:cubicBezTo>
                    <a:pt x="14" y="236"/>
                    <a:pt x="14" y="236"/>
                    <a:pt x="14" y="236"/>
                  </a:cubicBezTo>
                  <a:cubicBezTo>
                    <a:pt x="14" y="237"/>
                    <a:pt x="14" y="237"/>
                    <a:pt x="14" y="237"/>
                  </a:cubicBezTo>
                  <a:cubicBezTo>
                    <a:pt x="13" y="238"/>
                    <a:pt x="13" y="238"/>
                    <a:pt x="13" y="238"/>
                  </a:cubicBezTo>
                  <a:cubicBezTo>
                    <a:pt x="12" y="239"/>
                    <a:pt x="12" y="239"/>
                    <a:pt x="12" y="239"/>
                  </a:cubicBezTo>
                  <a:cubicBezTo>
                    <a:pt x="12" y="239"/>
                    <a:pt x="12" y="239"/>
                    <a:pt x="12" y="239"/>
                  </a:cubicBezTo>
                  <a:cubicBezTo>
                    <a:pt x="11" y="239"/>
                    <a:pt x="11" y="239"/>
                    <a:pt x="11" y="239"/>
                  </a:cubicBezTo>
                  <a:cubicBezTo>
                    <a:pt x="12" y="239"/>
                    <a:pt x="12" y="239"/>
                    <a:pt x="12" y="239"/>
                  </a:cubicBezTo>
                  <a:cubicBezTo>
                    <a:pt x="12" y="239"/>
                    <a:pt x="12" y="239"/>
                    <a:pt x="12" y="239"/>
                  </a:cubicBezTo>
                  <a:cubicBezTo>
                    <a:pt x="13" y="239"/>
                    <a:pt x="13" y="239"/>
                    <a:pt x="13" y="239"/>
                  </a:cubicBezTo>
                  <a:cubicBezTo>
                    <a:pt x="13" y="240"/>
                    <a:pt x="13" y="240"/>
                    <a:pt x="13" y="240"/>
                  </a:cubicBezTo>
                  <a:cubicBezTo>
                    <a:pt x="12" y="240"/>
                    <a:pt x="12" y="240"/>
                    <a:pt x="12" y="240"/>
                  </a:cubicBezTo>
                  <a:cubicBezTo>
                    <a:pt x="12" y="241"/>
                    <a:pt x="12" y="241"/>
                    <a:pt x="12" y="241"/>
                  </a:cubicBezTo>
                  <a:cubicBezTo>
                    <a:pt x="12" y="242"/>
                    <a:pt x="12" y="242"/>
                    <a:pt x="12" y="242"/>
                  </a:cubicBezTo>
                  <a:cubicBezTo>
                    <a:pt x="12" y="243"/>
                    <a:pt x="12" y="243"/>
                    <a:pt x="12" y="243"/>
                  </a:cubicBezTo>
                  <a:cubicBezTo>
                    <a:pt x="12" y="244"/>
                    <a:pt x="12" y="244"/>
                    <a:pt x="12" y="244"/>
                  </a:cubicBezTo>
                  <a:cubicBezTo>
                    <a:pt x="12" y="245"/>
                    <a:pt x="12" y="245"/>
                    <a:pt x="12" y="245"/>
                  </a:cubicBezTo>
                  <a:cubicBezTo>
                    <a:pt x="13" y="245"/>
                    <a:pt x="13" y="245"/>
                    <a:pt x="13" y="245"/>
                  </a:cubicBezTo>
                  <a:cubicBezTo>
                    <a:pt x="14" y="246"/>
                    <a:pt x="14" y="246"/>
                    <a:pt x="14" y="246"/>
                  </a:cubicBezTo>
                  <a:cubicBezTo>
                    <a:pt x="13" y="247"/>
                    <a:pt x="13" y="247"/>
                    <a:pt x="13" y="247"/>
                  </a:cubicBezTo>
                  <a:cubicBezTo>
                    <a:pt x="12" y="246"/>
                    <a:pt x="12" y="246"/>
                    <a:pt x="12" y="246"/>
                  </a:cubicBezTo>
                  <a:cubicBezTo>
                    <a:pt x="11" y="244"/>
                    <a:pt x="11" y="244"/>
                    <a:pt x="11" y="244"/>
                  </a:cubicBezTo>
                  <a:cubicBezTo>
                    <a:pt x="10" y="243"/>
                    <a:pt x="10" y="243"/>
                    <a:pt x="10" y="243"/>
                  </a:cubicBezTo>
                  <a:cubicBezTo>
                    <a:pt x="11" y="242"/>
                    <a:pt x="11" y="242"/>
                    <a:pt x="11" y="242"/>
                  </a:cubicBezTo>
                  <a:cubicBezTo>
                    <a:pt x="10" y="242"/>
                    <a:pt x="10" y="242"/>
                    <a:pt x="10" y="242"/>
                  </a:cubicBezTo>
                  <a:cubicBezTo>
                    <a:pt x="9" y="241"/>
                    <a:pt x="9" y="241"/>
                    <a:pt x="9" y="241"/>
                  </a:cubicBezTo>
                  <a:cubicBezTo>
                    <a:pt x="10" y="241"/>
                    <a:pt x="10" y="241"/>
                    <a:pt x="10" y="241"/>
                  </a:cubicBezTo>
                  <a:cubicBezTo>
                    <a:pt x="11" y="241"/>
                    <a:pt x="11" y="241"/>
                    <a:pt x="11" y="241"/>
                  </a:cubicBezTo>
                  <a:cubicBezTo>
                    <a:pt x="10" y="240"/>
                    <a:pt x="10" y="240"/>
                    <a:pt x="10" y="240"/>
                  </a:cubicBezTo>
                  <a:cubicBezTo>
                    <a:pt x="9" y="240"/>
                    <a:pt x="9" y="240"/>
                    <a:pt x="9" y="240"/>
                  </a:cubicBezTo>
                  <a:cubicBezTo>
                    <a:pt x="10" y="239"/>
                    <a:pt x="10" y="239"/>
                    <a:pt x="10" y="239"/>
                  </a:cubicBezTo>
                  <a:cubicBezTo>
                    <a:pt x="9" y="238"/>
                    <a:pt x="9" y="238"/>
                    <a:pt x="9" y="238"/>
                  </a:cubicBezTo>
                  <a:cubicBezTo>
                    <a:pt x="9" y="238"/>
                    <a:pt x="9" y="238"/>
                    <a:pt x="9" y="238"/>
                  </a:cubicBezTo>
                  <a:cubicBezTo>
                    <a:pt x="10" y="238"/>
                    <a:pt x="10" y="238"/>
                    <a:pt x="10" y="238"/>
                  </a:cubicBezTo>
                  <a:cubicBezTo>
                    <a:pt x="11" y="238"/>
                    <a:pt x="11" y="238"/>
                    <a:pt x="11" y="238"/>
                  </a:cubicBezTo>
                  <a:cubicBezTo>
                    <a:pt x="11" y="237"/>
                    <a:pt x="11" y="237"/>
                    <a:pt x="11" y="237"/>
                  </a:cubicBezTo>
                  <a:cubicBezTo>
                    <a:pt x="10" y="237"/>
                    <a:pt x="10" y="237"/>
                    <a:pt x="10" y="237"/>
                  </a:cubicBezTo>
                  <a:cubicBezTo>
                    <a:pt x="9" y="237"/>
                    <a:pt x="9" y="237"/>
                    <a:pt x="9" y="237"/>
                  </a:cubicBezTo>
                  <a:cubicBezTo>
                    <a:pt x="9" y="236"/>
                    <a:pt x="9" y="236"/>
                    <a:pt x="9" y="236"/>
                  </a:cubicBezTo>
                  <a:cubicBezTo>
                    <a:pt x="10" y="235"/>
                    <a:pt x="10" y="235"/>
                    <a:pt x="10" y="235"/>
                  </a:cubicBezTo>
                  <a:close/>
                  <a:moveTo>
                    <a:pt x="20" y="231"/>
                  </a:moveTo>
                  <a:cubicBezTo>
                    <a:pt x="20" y="230"/>
                    <a:pt x="20" y="230"/>
                    <a:pt x="20" y="230"/>
                  </a:cubicBezTo>
                  <a:cubicBezTo>
                    <a:pt x="21" y="230"/>
                    <a:pt x="21" y="230"/>
                    <a:pt x="21" y="230"/>
                  </a:cubicBezTo>
                  <a:cubicBezTo>
                    <a:pt x="21" y="230"/>
                    <a:pt x="21" y="230"/>
                    <a:pt x="21" y="230"/>
                  </a:cubicBezTo>
                  <a:cubicBezTo>
                    <a:pt x="20" y="231"/>
                    <a:pt x="20" y="231"/>
                    <a:pt x="20" y="231"/>
                  </a:cubicBezTo>
                  <a:close/>
                  <a:moveTo>
                    <a:pt x="111" y="109"/>
                  </a:moveTo>
                  <a:cubicBezTo>
                    <a:pt x="111" y="109"/>
                    <a:pt x="111" y="109"/>
                    <a:pt x="111" y="109"/>
                  </a:cubicBezTo>
                  <a:cubicBezTo>
                    <a:pt x="112" y="109"/>
                    <a:pt x="112" y="109"/>
                    <a:pt x="112" y="109"/>
                  </a:cubicBezTo>
                  <a:cubicBezTo>
                    <a:pt x="112" y="109"/>
                    <a:pt x="112" y="109"/>
                    <a:pt x="112" y="109"/>
                  </a:cubicBezTo>
                  <a:cubicBezTo>
                    <a:pt x="112" y="108"/>
                    <a:pt x="112" y="108"/>
                    <a:pt x="112" y="108"/>
                  </a:cubicBezTo>
                  <a:cubicBezTo>
                    <a:pt x="111" y="108"/>
                    <a:pt x="111" y="108"/>
                    <a:pt x="111" y="108"/>
                  </a:cubicBezTo>
                  <a:cubicBezTo>
                    <a:pt x="111" y="109"/>
                    <a:pt x="111" y="109"/>
                    <a:pt x="111" y="109"/>
                  </a:cubicBezTo>
                  <a:close/>
                  <a:moveTo>
                    <a:pt x="102" y="101"/>
                  </a:moveTo>
                  <a:cubicBezTo>
                    <a:pt x="103" y="101"/>
                    <a:pt x="103" y="101"/>
                    <a:pt x="103" y="101"/>
                  </a:cubicBezTo>
                  <a:cubicBezTo>
                    <a:pt x="103" y="101"/>
                    <a:pt x="103" y="101"/>
                    <a:pt x="103" y="101"/>
                  </a:cubicBezTo>
                  <a:cubicBezTo>
                    <a:pt x="103" y="100"/>
                    <a:pt x="103" y="100"/>
                    <a:pt x="103" y="100"/>
                  </a:cubicBezTo>
                  <a:cubicBezTo>
                    <a:pt x="103" y="100"/>
                    <a:pt x="103" y="100"/>
                    <a:pt x="103" y="100"/>
                  </a:cubicBezTo>
                  <a:cubicBezTo>
                    <a:pt x="102" y="101"/>
                    <a:pt x="102" y="101"/>
                    <a:pt x="102" y="101"/>
                  </a:cubicBezTo>
                  <a:close/>
                  <a:moveTo>
                    <a:pt x="71" y="103"/>
                  </a:moveTo>
                  <a:cubicBezTo>
                    <a:pt x="71" y="104"/>
                    <a:pt x="71" y="104"/>
                    <a:pt x="71" y="104"/>
                  </a:cubicBezTo>
                  <a:cubicBezTo>
                    <a:pt x="72" y="103"/>
                    <a:pt x="72" y="103"/>
                    <a:pt x="72" y="103"/>
                  </a:cubicBezTo>
                  <a:cubicBezTo>
                    <a:pt x="71" y="103"/>
                    <a:pt x="71" y="103"/>
                    <a:pt x="71" y="103"/>
                  </a:cubicBezTo>
                  <a:cubicBezTo>
                    <a:pt x="71" y="103"/>
                    <a:pt x="71" y="103"/>
                    <a:pt x="71" y="103"/>
                  </a:cubicBezTo>
                  <a:close/>
                  <a:moveTo>
                    <a:pt x="71" y="105"/>
                  </a:moveTo>
                  <a:cubicBezTo>
                    <a:pt x="71" y="104"/>
                    <a:pt x="71" y="104"/>
                    <a:pt x="71" y="104"/>
                  </a:cubicBezTo>
                  <a:cubicBezTo>
                    <a:pt x="71" y="104"/>
                    <a:pt x="71" y="104"/>
                    <a:pt x="71" y="104"/>
                  </a:cubicBezTo>
                  <a:cubicBezTo>
                    <a:pt x="71" y="105"/>
                    <a:pt x="71" y="105"/>
                    <a:pt x="71" y="105"/>
                  </a:cubicBezTo>
                  <a:cubicBezTo>
                    <a:pt x="71" y="105"/>
                    <a:pt x="71" y="105"/>
                    <a:pt x="71" y="105"/>
                  </a:cubicBezTo>
                  <a:close/>
                  <a:moveTo>
                    <a:pt x="69" y="107"/>
                  </a:moveTo>
                  <a:cubicBezTo>
                    <a:pt x="69" y="108"/>
                    <a:pt x="69" y="108"/>
                    <a:pt x="69" y="108"/>
                  </a:cubicBezTo>
                  <a:cubicBezTo>
                    <a:pt x="69" y="109"/>
                    <a:pt x="69" y="109"/>
                    <a:pt x="69" y="109"/>
                  </a:cubicBezTo>
                  <a:cubicBezTo>
                    <a:pt x="69" y="110"/>
                    <a:pt x="69" y="110"/>
                    <a:pt x="69" y="110"/>
                  </a:cubicBezTo>
                  <a:cubicBezTo>
                    <a:pt x="70" y="110"/>
                    <a:pt x="70" y="110"/>
                    <a:pt x="70" y="110"/>
                  </a:cubicBezTo>
                  <a:cubicBezTo>
                    <a:pt x="70" y="109"/>
                    <a:pt x="70" y="109"/>
                    <a:pt x="70" y="109"/>
                  </a:cubicBezTo>
                  <a:cubicBezTo>
                    <a:pt x="71" y="109"/>
                    <a:pt x="71" y="109"/>
                    <a:pt x="71" y="109"/>
                  </a:cubicBezTo>
                  <a:cubicBezTo>
                    <a:pt x="74" y="107"/>
                    <a:pt x="74" y="107"/>
                    <a:pt x="74" y="107"/>
                  </a:cubicBezTo>
                  <a:cubicBezTo>
                    <a:pt x="75" y="106"/>
                    <a:pt x="75" y="106"/>
                    <a:pt x="75" y="106"/>
                  </a:cubicBezTo>
                  <a:cubicBezTo>
                    <a:pt x="76" y="105"/>
                    <a:pt x="76" y="105"/>
                    <a:pt x="76" y="105"/>
                  </a:cubicBezTo>
                  <a:cubicBezTo>
                    <a:pt x="75" y="106"/>
                    <a:pt x="75" y="106"/>
                    <a:pt x="75" y="106"/>
                  </a:cubicBezTo>
                  <a:cubicBezTo>
                    <a:pt x="75" y="105"/>
                    <a:pt x="75" y="105"/>
                    <a:pt x="75" y="105"/>
                  </a:cubicBezTo>
                  <a:cubicBezTo>
                    <a:pt x="75" y="104"/>
                    <a:pt x="75" y="104"/>
                    <a:pt x="75" y="104"/>
                  </a:cubicBezTo>
                  <a:cubicBezTo>
                    <a:pt x="74" y="104"/>
                    <a:pt x="74" y="104"/>
                    <a:pt x="74" y="104"/>
                  </a:cubicBezTo>
                  <a:cubicBezTo>
                    <a:pt x="74" y="105"/>
                    <a:pt x="74" y="105"/>
                    <a:pt x="74" y="105"/>
                  </a:cubicBezTo>
                  <a:cubicBezTo>
                    <a:pt x="73" y="105"/>
                    <a:pt x="73" y="105"/>
                    <a:pt x="73" y="105"/>
                  </a:cubicBezTo>
                  <a:cubicBezTo>
                    <a:pt x="73" y="106"/>
                    <a:pt x="73" y="106"/>
                    <a:pt x="73" y="106"/>
                  </a:cubicBezTo>
                  <a:cubicBezTo>
                    <a:pt x="72" y="106"/>
                    <a:pt x="72" y="106"/>
                    <a:pt x="72" y="106"/>
                  </a:cubicBezTo>
                  <a:cubicBezTo>
                    <a:pt x="72" y="106"/>
                    <a:pt x="72" y="106"/>
                    <a:pt x="72" y="106"/>
                  </a:cubicBezTo>
                  <a:cubicBezTo>
                    <a:pt x="72" y="107"/>
                    <a:pt x="72" y="107"/>
                    <a:pt x="72" y="107"/>
                  </a:cubicBezTo>
                  <a:cubicBezTo>
                    <a:pt x="71" y="106"/>
                    <a:pt x="71" y="106"/>
                    <a:pt x="71" y="106"/>
                  </a:cubicBezTo>
                  <a:cubicBezTo>
                    <a:pt x="71" y="106"/>
                    <a:pt x="71" y="106"/>
                    <a:pt x="71" y="106"/>
                  </a:cubicBezTo>
                  <a:cubicBezTo>
                    <a:pt x="71" y="105"/>
                    <a:pt x="71" y="105"/>
                    <a:pt x="71" y="105"/>
                  </a:cubicBezTo>
                  <a:cubicBezTo>
                    <a:pt x="70" y="106"/>
                    <a:pt x="70" y="106"/>
                    <a:pt x="70" y="106"/>
                  </a:cubicBezTo>
                  <a:cubicBezTo>
                    <a:pt x="70" y="106"/>
                    <a:pt x="70" y="106"/>
                    <a:pt x="70" y="106"/>
                  </a:cubicBezTo>
                  <a:cubicBezTo>
                    <a:pt x="70" y="107"/>
                    <a:pt x="70" y="107"/>
                    <a:pt x="70" y="107"/>
                  </a:cubicBezTo>
                  <a:cubicBezTo>
                    <a:pt x="69" y="107"/>
                    <a:pt x="69" y="107"/>
                    <a:pt x="69" y="107"/>
                  </a:cubicBezTo>
                  <a:close/>
                  <a:moveTo>
                    <a:pt x="66" y="110"/>
                  </a:moveTo>
                  <a:cubicBezTo>
                    <a:pt x="66" y="109"/>
                    <a:pt x="66" y="109"/>
                    <a:pt x="66" y="109"/>
                  </a:cubicBezTo>
                  <a:cubicBezTo>
                    <a:pt x="66" y="107"/>
                    <a:pt x="66" y="107"/>
                    <a:pt x="66" y="107"/>
                  </a:cubicBezTo>
                  <a:cubicBezTo>
                    <a:pt x="65" y="108"/>
                    <a:pt x="65" y="108"/>
                    <a:pt x="65" y="108"/>
                  </a:cubicBezTo>
                  <a:cubicBezTo>
                    <a:pt x="65" y="109"/>
                    <a:pt x="65" y="109"/>
                    <a:pt x="65" y="109"/>
                  </a:cubicBezTo>
                  <a:cubicBezTo>
                    <a:pt x="65" y="109"/>
                    <a:pt x="65" y="109"/>
                    <a:pt x="65" y="109"/>
                  </a:cubicBezTo>
                  <a:cubicBezTo>
                    <a:pt x="65" y="109"/>
                    <a:pt x="65" y="109"/>
                    <a:pt x="65" y="109"/>
                  </a:cubicBezTo>
                  <a:cubicBezTo>
                    <a:pt x="65" y="109"/>
                    <a:pt x="66" y="110"/>
                    <a:pt x="66" y="110"/>
                  </a:cubicBezTo>
                  <a:close/>
                  <a:moveTo>
                    <a:pt x="66" y="110"/>
                  </a:moveTo>
                  <a:cubicBezTo>
                    <a:pt x="67" y="110"/>
                    <a:pt x="67" y="110"/>
                    <a:pt x="67" y="110"/>
                  </a:cubicBezTo>
                  <a:cubicBezTo>
                    <a:pt x="67" y="109"/>
                    <a:pt x="67" y="109"/>
                    <a:pt x="67" y="109"/>
                  </a:cubicBezTo>
                  <a:cubicBezTo>
                    <a:pt x="67" y="109"/>
                    <a:pt x="67" y="109"/>
                    <a:pt x="67" y="109"/>
                  </a:cubicBezTo>
                  <a:cubicBezTo>
                    <a:pt x="67" y="107"/>
                    <a:pt x="67" y="107"/>
                    <a:pt x="67" y="107"/>
                  </a:cubicBezTo>
                  <a:cubicBezTo>
                    <a:pt x="67" y="107"/>
                    <a:pt x="67" y="107"/>
                    <a:pt x="67" y="107"/>
                  </a:cubicBezTo>
                  <a:cubicBezTo>
                    <a:pt x="68" y="107"/>
                    <a:pt x="68" y="107"/>
                    <a:pt x="68" y="107"/>
                  </a:cubicBezTo>
                  <a:cubicBezTo>
                    <a:pt x="68" y="106"/>
                    <a:pt x="68" y="106"/>
                    <a:pt x="68" y="106"/>
                  </a:cubicBezTo>
                  <a:cubicBezTo>
                    <a:pt x="68" y="106"/>
                    <a:pt x="68" y="106"/>
                    <a:pt x="68" y="106"/>
                  </a:cubicBezTo>
                  <a:cubicBezTo>
                    <a:pt x="69" y="107"/>
                    <a:pt x="69" y="107"/>
                    <a:pt x="69" y="107"/>
                  </a:cubicBezTo>
                  <a:cubicBezTo>
                    <a:pt x="68" y="109"/>
                    <a:pt x="68" y="109"/>
                    <a:pt x="68" y="109"/>
                  </a:cubicBezTo>
                  <a:cubicBezTo>
                    <a:pt x="68" y="110"/>
                    <a:pt x="68" y="110"/>
                    <a:pt x="68" y="110"/>
                  </a:cubicBezTo>
                  <a:cubicBezTo>
                    <a:pt x="68" y="110"/>
                    <a:pt x="68" y="110"/>
                    <a:pt x="68" y="110"/>
                  </a:cubicBezTo>
                  <a:cubicBezTo>
                    <a:pt x="67" y="111"/>
                    <a:pt x="67" y="111"/>
                    <a:pt x="67" y="111"/>
                  </a:cubicBezTo>
                  <a:cubicBezTo>
                    <a:pt x="66" y="110"/>
                    <a:pt x="66" y="110"/>
                    <a:pt x="66" y="110"/>
                  </a:cubicBezTo>
                  <a:close/>
                  <a:moveTo>
                    <a:pt x="68" y="114"/>
                  </a:moveTo>
                  <a:cubicBezTo>
                    <a:pt x="68" y="114"/>
                    <a:pt x="68" y="114"/>
                    <a:pt x="68" y="114"/>
                  </a:cubicBezTo>
                  <a:cubicBezTo>
                    <a:pt x="67" y="112"/>
                    <a:pt x="67" y="112"/>
                    <a:pt x="67" y="112"/>
                  </a:cubicBezTo>
                  <a:cubicBezTo>
                    <a:pt x="67" y="111"/>
                    <a:pt x="67" y="111"/>
                    <a:pt x="67" y="111"/>
                  </a:cubicBezTo>
                  <a:cubicBezTo>
                    <a:pt x="67" y="111"/>
                    <a:pt x="67" y="111"/>
                    <a:pt x="67" y="111"/>
                  </a:cubicBezTo>
                  <a:cubicBezTo>
                    <a:pt x="65" y="110"/>
                    <a:pt x="65" y="110"/>
                    <a:pt x="65" y="110"/>
                  </a:cubicBezTo>
                  <a:cubicBezTo>
                    <a:pt x="65" y="110"/>
                    <a:pt x="65" y="110"/>
                    <a:pt x="65" y="110"/>
                  </a:cubicBezTo>
                  <a:cubicBezTo>
                    <a:pt x="65" y="111"/>
                    <a:pt x="65" y="111"/>
                    <a:pt x="65" y="111"/>
                  </a:cubicBezTo>
                  <a:cubicBezTo>
                    <a:pt x="66" y="112"/>
                    <a:pt x="66" y="112"/>
                    <a:pt x="66" y="112"/>
                  </a:cubicBezTo>
                  <a:cubicBezTo>
                    <a:pt x="65" y="112"/>
                    <a:pt x="65" y="112"/>
                    <a:pt x="65" y="112"/>
                  </a:cubicBezTo>
                  <a:cubicBezTo>
                    <a:pt x="65" y="112"/>
                    <a:pt x="65" y="112"/>
                    <a:pt x="65" y="112"/>
                  </a:cubicBezTo>
                  <a:cubicBezTo>
                    <a:pt x="66" y="113"/>
                    <a:pt x="66" y="113"/>
                    <a:pt x="66" y="113"/>
                  </a:cubicBezTo>
                  <a:cubicBezTo>
                    <a:pt x="68" y="114"/>
                    <a:pt x="68" y="114"/>
                    <a:pt x="68" y="114"/>
                  </a:cubicBezTo>
                  <a:close/>
                  <a:moveTo>
                    <a:pt x="58" y="100"/>
                  </a:moveTo>
                  <a:cubicBezTo>
                    <a:pt x="58" y="101"/>
                    <a:pt x="58" y="101"/>
                    <a:pt x="58" y="101"/>
                  </a:cubicBezTo>
                  <a:cubicBezTo>
                    <a:pt x="59" y="101"/>
                    <a:pt x="59" y="101"/>
                    <a:pt x="59" y="101"/>
                  </a:cubicBezTo>
                  <a:cubicBezTo>
                    <a:pt x="60" y="101"/>
                    <a:pt x="60" y="101"/>
                    <a:pt x="60" y="101"/>
                  </a:cubicBezTo>
                  <a:cubicBezTo>
                    <a:pt x="60" y="101"/>
                    <a:pt x="60" y="101"/>
                    <a:pt x="60" y="101"/>
                  </a:cubicBezTo>
                  <a:cubicBezTo>
                    <a:pt x="59" y="100"/>
                    <a:pt x="59" y="100"/>
                    <a:pt x="59" y="100"/>
                  </a:cubicBezTo>
                  <a:cubicBezTo>
                    <a:pt x="58" y="99"/>
                    <a:pt x="58" y="99"/>
                    <a:pt x="58" y="99"/>
                  </a:cubicBezTo>
                  <a:cubicBezTo>
                    <a:pt x="58" y="100"/>
                    <a:pt x="58" y="100"/>
                    <a:pt x="58" y="100"/>
                  </a:cubicBezTo>
                  <a:close/>
                  <a:moveTo>
                    <a:pt x="39" y="271"/>
                  </a:moveTo>
                  <a:cubicBezTo>
                    <a:pt x="39" y="271"/>
                    <a:pt x="39" y="271"/>
                    <a:pt x="39" y="271"/>
                  </a:cubicBezTo>
                  <a:cubicBezTo>
                    <a:pt x="38" y="271"/>
                    <a:pt x="38" y="271"/>
                    <a:pt x="38" y="271"/>
                  </a:cubicBezTo>
                  <a:cubicBezTo>
                    <a:pt x="38" y="269"/>
                    <a:pt x="38" y="269"/>
                    <a:pt x="38" y="269"/>
                  </a:cubicBezTo>
                  <a:cubicBezTo>
                    <a:pt x="39" y="268"/>
                    <a:pt x="39" y="268"/>
                    <a:pt x="39" y="268"/>
                  </a:cubicBezTo>
                  <a:cubicBezTo>
                    <a:pt x="39" y="267"/>
                    <a:pt x="39" y="267"/>
                    <a:pt x="39" y="267"/>
                  </a:cubicBezTo>
                  <a:cubicBezTo>
                    <a:pt x="39" y="267"/>
                    <a:pt x="39" y="267"/>
                    <a:pt x="39" y="267"/>
                  </a:cubicBezTo>
                  <a:cubicBezTo>
                    <a:pt x="38" y="268"/>
                    <a:pt x="38" y="268"/>
                    <a:pt x="38" y="268"/>
                  </a:cubicBezTo>
                  <a:cubicBezTo>
                    <a:pt x="37" y="268"/>
                    <a:pt x="37" y="268"/>
                    <a:pt x="37" y="268"/>
                  </a:cubicBezTo>
                  <a:cubicBezTo>
                    <a:pt x="36" y="267"/>
                    <a:pt x="36" y="267"/>
                    <a:pt x="36" y="267"/>
                  </a:cubicBezTo>
                  <a:cubicBezTo>
                    <a:pt x="36" y="266"/>
                    <a:pt x="36" y="266"/>
                    <a:pt x="36" y="266"/>
                  </a:cubicBezTo>
                  <a:cubicBezTo>
                    <a:pt x="36" y="266"/>
                    <a:pt x="36" y="266"/>
                    <a:pt x="36" y="266"/>
                  </a:cubicBezTo>
                  <a:cubicBezTo>
                    <a:pt x="37" y="267"/>
                    <a:pt x="37" y="267"/>
                    <a:pt x="37" y="267"/>
                  </a:cubicBezTo>
                  <a:cubicBezTo>
                    <a:pt x="37" y="267"/>
                    <a:pt x="37" y="267"/>
                    <a:pt x="37" y="267"/>
                  </a:cubicBezTo>
                  <a:cubicBezTo>
                    <a:pt x="37" y="267"/>
                    <a:pt x="37" y="267"/>
                    <a:pt x="37" y="267"/>
                  </a:cubicBezTo>
                  <a:cubicBezTo>
                    <a:pt x="37" y="266"/>
                    <a:pt x="37" y="266"/>
                    <a:pt x="37" y="266"/>
                  </a:cubicBezTo>
                  <a:cubicBezTo>
                    <a:pt x="36" y="265"/>
                    <a:pt x="36" y="265"/>
                    <a:pt x="36" y="265"/>
                  </a:cubicBezTo>
                  <a:cubicBezTo>
                    <a:pt x="36" y="265"/>
                    <a:pt x="36" y="265"/>
                    <a:pt x="36" y="265"/>
                  </a:cubicBezTo>
                  <a:cubicBezTo>
                    <a:pt x="35" y="266"/>
                    <a:pt x="35" y="266"/>
                    <a:pt x="35" y="266"/>
                  </a:cubicBezTo>
                  <a:cubicBezTo>
                    <a:pt x="34" y="265"/>
                    <a:pt x="34" y="265"/>
                    <a:pt x="34" y="265"/>
                  </a:cubicBezTo>
                  <a:cubicBezTo>
                    <a:pt x="34" y="264"/>
                    <a:pt x="34" y="264"/>
                    <a:pt x="34" y="264"/>
                  </a:cubicBezTo>
                  <a:cubicBezTo>
                    <a:pt x="34" y="264"/>
                    <a:pt x="34" y="264"/>
                    <a:pt x="34" y="264"/>
                  </a:cubicBezTo>
                  <a:cubicBezTo>
                    <a:pt x="35" y="263"/>
                    <a:pt x="35" y="263"/>
                    <a:pt x="35" y="263"/>
                  </a:cubicBezTo>
                  <a:cubicBezTo>
                    <a:pt x="35" y="262"/>
                    <a:pt x="35" y="262"/>
                    <a:pt x="35" y="262"/>
                  </a:cubicBezTo>
                  <a:cubicBezTo>
                    <a:pt x="36" y="262"/>
                    <a:pt x="36" y="262"/>
                    <a:pt x="36" y="262"/>
                  </a:cubicBezTo>
                  <a:cubicBezTo>
                    <a:pt x="36" y="261"/>
                    <a:pt x="36" y="261"/>
                    <a:pt x="36" y="261"/>
                  </a:cubicBezTo>
                  <a:cubicBezTo>
                    <a:pt x="35" y="262"/>
                    <a:pt x="35" y="262"/>
                    <a:pt x="35" y="262"/>
                  </a:cubicBezTo>
                  <a:cubicBezTo>
                    <a:pt x="34" y="262"/>
                    <a:pt x="34" y="262"/>
                    <a:pt x="34" y="262"/>
                  </a:cubicBezTo>
                  <a:cubicBezTo>
                    <a:pt x="34" y="261"/>
                    <a:pt x="34" y="261"/>
                    <a:pt x="34" y="261"/>
                  </a:cubicBezTo>
                  <a:cubicBezTo>
                    <a:pt x="34" y="261"/>
                    <a:pt x="34" y="261"/>
                    <a:pt x="34" y="261"/>
                  </a:cubicBezTo>
                  <a:cubicBezTo>
                    <a:pt x="35" y="260"/>
                    <a:pt x="35" y="260"/>
                    <a:pt x="35" y="260"/>
                  </a:cubicBezTo>
                  <a:cubicBezTo>
                    <a:pt x="35" y="259"/>
                    <a:pt x="35" y="259"/>
                    <a:pt x="35" y="259"/>
                  </a:cubicBezTo>
                  <a:cubicBezTo>
                    <a:pt x="35" y="258"/>
                    <a:pt x="35" y="258"/>
                    <a:pt x="35" y="258"/>
                  </a:cubicBezTo>
                  <a:cubicBezTo>
                    <a:pt x="35" y="258"/>
                    <a:pt x="35" y="258"/>
                    <a:pt x="35" y="258"/>
                  </a:cubicBezTo>
                  <a:cubicBezTo>
                    <a:pt x="35" y="258"/>
                    <a:pt x="35" y="258"/>
                    <a:pt x="35" y="258"/>
                  </a:cubicBezTo>
                  <a:cubicBezTo>
                    <a:pt x="35" y="259"/>
                    <a:pt x="35" y="259"/>
                    <a:pt x="35" y="259"/>
                  </a:cubicBezTo>
                  <a:cubicBezTo>
                    <a:pt x="34" y="260"/>
                    <a:pt x="34" y="260"/>
                    <a:pt x="34" y="260"/>
                  </a:cubicBezTo>
                  <a:cubicBezTo>
                    <a:pt x="33" y="261"/>
                    <a:pt x="33" y="261"/>
                    <a:pt x="33" y="261"/>
                  </a:cubicBezTo>
                  <a:cubicBezTo>
                    <a:pt x="33" y="261"/>
                    <a:pt x="33" y="261"/>
                    <a:pt x="33" y="261"/>
                  </a:cubicBezTo>
                  <a:cubicBezTo>
                    <a:pt x="32" y="261"/>
                    <a:pt x="32" y="261"/>
                    <a:pt x="32" y="261"/>
                  </a:cubicBezTo>
                  <a:cubicBezTo>
                    <a:pt x="32" y="261"/>
                    <a:pt x="32" y="261"/>
                    <a:pt x="32" y="261"/>
                  </a:cubicBezTo>
                  <a:cubicBezTo>
                    <a:pt x="32" y="260"/>
                    <a:pt x="32" y="260"/>
                    <a:pt x="32" y="260"/>
                  </a:cubicBezTo>
                  <a:cubicBezTo>
                    <a:pt x="32" y="260"/>
                    <a:pt x="32" y="260"/>
                    <a:pt x="32" y="260"/>
                  </a:cubicBezTo>
                  <a:cubicBezTo>
                    <a:pt x="32" y="260"/>
                    <a:pt x="32" y="260"/>
                    <a:pt x="32" y="260"/>
                  </a:cubicBezTo>
                  <a:cubicBezTo>
                    <a:pt x="31" y="260"/>
                    <a:pt x="31" y="260"/>
                    <a:pt x="31" y="260"/>
                  </a:cubicBezTo>
                  <a:cubicBezTo>
                    <a:pt x="31" y="261"/>
                    <a:pt x="31" y="261"/>
                    <a:pt x="31" y="261"/>
                  </a:cubicBezTo>
                  <a:cubicBezTo>
                    <a:pt x="31" y="261"/>
                    <a:pt x="31" y="261"/>
                    <a:pt x="31" y="261"/>
                  </a:cubicBezTo>
                  <a:cubicBezTo>
                    <a:pt x="31" y="260"/>
                    <a:pt x="31" y="260"/>
                    <a:pt x="31" y="260"/>
                  </a:cubicBezTo>
                  <a:cubicBezTo>
                    <a:pt x="30" y="260"/>
                    <a:pt x="30" y="260"/>
                    <a:pt x="30" y="260"/>
                  </a:cubicBezTo>
                  <a:cubicBezTo>
                    <a:pt x="30" y="261"/>
                    <a:pt x="30" y="261"/>
                    <a:pt x="30" y="261"/>
                  </a:cubicBezTo>
                  <a:cubicBezTo>
                    <a:pt x="29" y="260"/>
                    <a:pt x="29" y="260"/>
                    <a:pt x="29" y="260"/>
                  </a:cubicBezTo>
                  <a:cubicBezTo>
                    <a:pt x="29" y="260"/>
                    <a:pt x="29" y="260"/>
                    <a:pt x="29" y="260"/>
                  </a:cubicBezTo>
                  <a:cubicBezTo>
                    <a:pt x="30" y="259"/>
                    <a:pt x="30" y="259"/>
                    <a:pt x="30" y="259"/>
                  </a:cubicBezTo>
                  <a:cubicBezTo>
                    <a:pt x="30" y="259"/>
                    <a:pt x="30" y="259"/>
                    <a:pt x="30" y="259"/>
                  </a:cubicBezTo>
                  <a:cubicBezTo>
                    <a:pt x="31" y="259"/>
                    <a:pt x="31" y="259"/>
                    <a:pt x="31" y="259"/>
                  </a:cubicBezTo>
                  <a:cubicBezTo>
                    <a:pt x="33" y="258"/>
                    <a:pt x="33" y="258"/>
                    <a:pt x="33" y="258"/>
                  </a:cubicBezTo>
                  <a:cubicBezTo>
                    <a:pt x="33" y="258"/>
                    <a:pt x="33" y="258"/>
                    <a:pt x="33" y="258"/>
                  </a:cubicBezTo>
                  <a:cubicBezTo>
                    <a:pt x="33" y="257"/>
                    <a:pt x="33" y="257"/>
                    <a:pt x="33" y="257"/>
                  </a:cubicBezTo>
                  <a:cubicBezTo>
                    <a:pt x="33" y="257"/>
                    <a:pt x="33" y="257"/>
                    <a:pt x="33" y="257"/>
                  </a:cubicBezTo>
                  <a:cubicBezTo>
                    <a:pt x="32" y="258"/>
                    <a:pt x="32" y="258"/>
                    <a:pt x="32" y="258"/>
                  </a:cubicBezTo>
                  <a:cubicBezTo>
                    <a:pt x="31" y="259"/>
                    <a:pt x="31" y="259"/>
                    <a:pt x="31" y="259"/>
                  </a:cubicBezTo>
                  <a:cubicBezTo>
                    <a:pt x="31" y="259"/>
                    <a:pt x="31" y="259"/>
                    <a:pt x="31" y="259"/>
                  </a:cubicBezTo>
                  <a:cubicBezTo>
                    <a:pt x="30" y="259"/>
                    <a:pt x="30" y="259"/>
                    <a:pt x="30" y="259"/>
                  </a:cubicBezTo>
                  <a:cubicBezTo>
                    <a:pt x="30" y="258"/>
                    <a:pt x="30" y="258"/>
                    <a:pt x="30" y="258"/>
                  </a:cubicBezTo>
                  <a:cubicBezTo>
                    <a:pt x="29" y="258"/>
                    <a:pt x="29" y="258"/>
                    <a:pt x="29" y="258"/>
                  </a:cubicBezTo>
                  <a:cubicBezTo>
                    <a:pt x="29" y="258"/>
                    <a:pt x="29" y="258"/>
                    <a:pt x="29" y="258"/>
                  </a:cubicBezTo>
                  <a:cubicBezTo>
                    <a:pt x="29" y="257"/>
                    <a:pt x="29" y="257"/>
                    <a:pt x="29" y="257"/>
                  </a:cubicBezTo>
                  <a:cubicBezTo>
                    <a:pt x="29" y="257"/>
                    <a:pt x="29" y="257"/>
                    <a:pt x="29" y="257"/>
                  </a:cubicBezTo>
                  <a:cubicBezTo>
                    <a:pt x="28" y="257"/>
                    <a:pt x="28" y="257"/>
                    <a:pt x="28" y="257"/>
                  </a:cubicBezTo>
                  <a:cubicBezTo>
                    <a:pt x="27" y="257"/>
                    <a:pt x="27" y="257"/>
                    <a:pt x="27" y="257"/>
                  </a:cubicBezTo>
                  <a:cubicBezTo>
                    <a:pt x="27" y="257"/>
                    <a:pt x="27" y="257"/>
                    <a:pt x="27" y="257"/>
                  </a:cubicBezTo>
                  <a:cubicBezTo>
                    <a:pt x="26" y="258"/>
                    <a:pt x="26" y="258"/>
                    <a:pt x="26" y="258"/>
                  </a:cubicBezTo>
                  <a:cubicBezTo>
                    <a:pt x="25" y="257"/>
                    <a:pt x="25" y="257"/>
                    <a:pt x="25" y="257"/>
                  </a:cubicBezTo>
                  <a:cubicBezTo>
                    <a:pt x="25" y="256"/>
                    <a:pt x="25" y="256"/>
                    <a:pt x="25" y="256"/>
                  </a:cubicBezTo>
                  <a:cubicBezTo>
                    <a:pt x="25" y="256"/>
                    <a:pt x="25" y="256"/>
                    <a:pt x="25" y="256"/>
                  </a:cubicBezTo>
                  <a:cubicBezTo>
                    <a:pt x="26" y="256"/>
                    <a:pt x="26" y="256"/>
                    <a:pt x="26" y="256"/>
                  </a:cubicBezTo>
                  <a:cubicBezTo>
                    <a:pt x="27" y="257"/>
                    <a:pt x="27" y="257"/>
                    <a:pt x="27" y="257"/>
                  </a:cubicBezTo>
                  <a:cubicBezTo>
                    <a:pt x="28" y="256"/>
                    <a:pt x="28" y="256"/>
                    <a:pt x="28" y="256"/>
                  </a:cubicBezTo>
                  <a:cubicBezTo>
                    <a:pt x="28" y="256"/>
                    <a:pt x="28" y="256"/>
                    <a:pt x="28" y="256"/>
                  </a:cubicBezTo>
                  <a:cubicBezTo>
                    <a:pt x="28" y="256"/>
                    <a:pt x="28" y="256"/>
                    <a:pt x="28" y="256"/>
                  </a:cubicBezTo>
                  <a:cubicBezTo>
                    <a:pt x="26" y="256"/>
                    <a:pt x="26" y="256"/>
                    <a:pt x="26" y="256"/>
                  </a:cubicBezTo>
                  <a:cubicBezTo>
                    <a:pt x="26" y="256"/>
                    <a:pt x="26" y="256"/>
                    <a:pt x="26" y="256"/>
                  </a:cubicBezTo>
                  <a:cubicBezTo>
                    <a:pt x="26" y="256"/>
                    <a:pt x="26" y="256"/>
                    <a:pt x="26" y="256"/>
                  </a:cubicBezTo>
                  <a:cubicBezTo>
                    <a:pt x="27" y="256"/>
                    <a:pt x="27" y="256"/>
                    <a:pt x="27" y="256"/>
                  </a:cubicBezTo>
                  <a:cubicBezTo>
                    <a:pt x="28" y="256"/>
                    <a:pt x="28" y="256"/>
                    <a:pt x="28" y="256"/>
                  </a:cubicBezTo>
                  <a:cubicBezTo>
                    <a:pt x="28" y="255"/>
                    <a:pt x="28" y="255"/>
                    <a:pt x="28" y="255"/>
                  </a:cubicBezTo>
                  <a:cubicBezTo>
                    <a:pt x="27" y="255"/>
                    <a:pt x="27" y="255"/>
                    <a:pt x="27" y="255"/>
                  </a:cubicBezTo>
                  <a:cubicBezTo>
                    <a:pt x="26" y="255"/>
                    <a:pt x="26" y="255"/>
                    <a:pt x="26" y="255"/>
                  </a:cubicBezTo>
                  <a:cubicBezTo>
                    <a:pt x="25" y="255"/>
                    <a:pt x="25" y="255"/>
                    <a:pt x="25" y="255"/>
                  </a:cubicBezTo>
                  <a:cubicBezTo>
                    <a:pt x="25" y="255"/>
                    <a:pt x="25" y="255"/>
                    <a:pt x="25" y="255"/>
                  </a:cubicBezTo>
                  <a:cubicBezTo>
                    <a:pt x="24" y="255"/>
                    <a:pt x="24" y="255"/>
                    <a:pt x="24" y="255"/>
                  </a:cubicBezTo>
                  <a:cubicBezTo>
                    <a:pt x="24" y="254"/>
                    <a:pt x="24" y="254"/>
                    <a:pt x="24" y="254"/>
                  </a:cubicBezTo>
                  <a:cubicBezTo>
                    <a:pt x="25" y="254"/>
                    <a:pt x="25" y="254"/>
                    <a:pt x="25" y="254"/>
                  </a:cubicBezTo>
                  <a:cubicBezTo>
                    <a:pt x="26" y="254"/>
                    <a:pt x="26" y="254"/>
                    <a:pt x="26" y="254"/>
                  </a:cubicBezTo>
                  <a:cubicBezTo>
                    <a:pt x="27" y="254"/>
                    <a:pt x="27" y="254"/>
                    <a:pt x="27" y="254"/>
                  </a:cubicBezTo>
                  <a:cubicBezTo>
                    <a:pt x="27" y="254"/>
                    <a:pt x="27" y="254"/>
                    <a:pt x="27" y="254"/>
                  </a:cubicBezTo>
                  <a:cubicBezTo>
                    <a:pt x="26" y="254"/>
                    <a:pt x="26" y="254"/>
                    <a:pt x="26" y="254"/>
                  </a:cubicBezTo>
                  <a:cubicBezTo>
                    <a:pt x="26" y="254"/>
                    <a:pt x="26" y="254"/>
                    <a:pt x="26" y="254"/>
                  </a:cubicBezTo>
                  <a:cubicBezTo>
                    <a:pt x="25" y="254"/>
                    <a:pt x="25" y="254"/>
                    <a:pt x="25" y="254"/>
                  </a:cubicBezTo>
                  <a:cubicBezTo>
                    <a:pt x="25" y="253"/>
                    <a:pt x="25" y="253"/>
                    <a:pt x="25" y="253"/>
                  </a:cubicBezTo>
                  <a:cubicBezTo>
                    <a:pt x="26" y="253"/>
                    <a:pt x="26" y="253"/>
                    <a:pt x="26" y="253"/>
                  </a:cubicBezTo>
                  <a:cubicBezTo>
                    <a:pt x="26" y="253"/>
                    <a:pt x="26" y="253"/>
                    <a:pt x="26" y="253"/>
                  </a:cubicBezTo>
                  <a:cubicBezTo>
                    <a:pt x="27" y="253"/>
                    <a:pt x="27" y="253"/>
                    <a:pt x="27" y="253"/>
                  </a:cubicBezTo>
                  <a:cubicBezTo>
                    <a:pt x="27" y="253"/>
                    <a:pt x="27" y="253"/>
                    <a:pt x="27" y="253"/>
                  </a:cubicBezTo>
                  <a:cubicBezTo>
                    <a:pt x="27" y="252"/>
                    <a:pt x="27" y="252"/>
                    <a:pt x="27" y="252"/>
                  </a:cubicBezTo>
                  <a:cubicBezTo>
                    <a:pt x="27" y="252"/>
                    <a:pt x="27" y="252"/>
                    <a:pt x="27" y="252"/>
                  </a:cubicBezTo>
                  <a:cubicBezTo>
                    <a:pt x="28" y="252"/>
                    <a:pt x="28" y="252"/>
                    <a:pt x="28" y="252"/>
                  </a:cubicBezTo>
                  <a:cubicBezTo>
                    <a:pt x="29" y="252"/>
                    <a:pt x="29" y="252"/>
                    <a:pt x="29" y="252"/>
                  </a:cubicBezTo>
                  <a:cubicBezTo>
                    <a:pt x="30" y="252"/>
                    <a:pt x="30" y="252"/>
                    <a:pt x="30" y="252"/>
                  </a:cubicBezTo>
                  <a:cubicBezTo>
                    <a:pt x="28" y="252"/>
                    <a:pt x="28" y="252"/>
                    <a:pt x="28" y="252"/>
                  </a:cubicBezTo>
                  <a:cubicBezTo>
                    <a:pt x="28" y="251"/>
                    <a:pt x="28" y="251"/>
                    <a:pt x="28" y="251"/>
                  </a:cubicBezTo>
                  <a:cubicBezTo>
                    <a:pt x="27" y="251"/>
                    <a:pt x="27" y="251"/>
                    <a:pt x="27" y="251"/>
                  </a:cubicBezTo>
                  <a:cubicBezTo>
                    <a:pt x="27" y="252"/>
                    <a:pt x="27" y="252"/>
                    <a:pt x="27" y="252"/>
                  </a:cubicBezTo>
                  <a:cubicBezTo>
                    <a:pt x="26" y="252"/>
                    <a:pt x="26" y="252"/>
                    <a:pt x="26" y="252"/>
                  </a:cubicBezTo>
                  <a:cubicBezTo>
                    <a:pt x="25" y="253"/>
                    <a:pt x="25" y="253"/>
                    <a:pt x="25" y="253"/>
                  </a:cubicBezTo>
                  <a:cubicBezTo>
                    <a:pt x="25" y="252"/>
                    <a:pt x="25" y="252"/>
                    <a:pt x="25" y="252"/>
                  </a:cubicBezTo>
                  <a:cubicBezTo>
                    <a:pt x="25" y="252"/>
                    <a:pt x="25" y="252"/>
                    <a:pt x="25" y="252"/>
                  </a:cubicBezTo>
                  <a:cubicBezTo>
                    <a:pt x="25" y="251"/>
                    <a:pt x="25" y="251"/>
                    <a:pt x="25" y="251"/>
                  </a:cubicBezTo>
                  <a:cubicBezTo>
                    <a:pt x="25" y="250"/>
                    <a:pt x="25" y="250"/>
                    <a:pt x="25" y="250"/>
                  </a:cubicBezTo>
                  <a:cubicBezTo>
                    <a:pt x="27" y="250"/>
                    <a:pt x="27" y="250"/>
                    <a:pt x="27" y="250"/>
                  </a:cubicBezTo>
                  <a:cubicBezTo>
                    <a:pt x="27" y="249"/>
                    <a:pt x="27" y="249"/>
                    <a:pt x="27" y="249"/>
                  </a:cubicBezTo>
                  <a:cubicBezTo>
                    <a:pt x="29" y="248"/>
                    <a:pt x="29" y="248"/>
                    <a:pt x="29" y="248"/>
                  </a:cubicBezTo>
                  <a:cubicBezTo>
                    <a:pt x="30" y="248"/>
                    <a:pt x="30" y="248"/>
                    <a:pt x="30" y="248"/>
                  </a:cubicBezTo>
                  <a:cubicBezTo>
                    <a:pt x="30" y="248"/>
                    <a:pt x="30" y="248"/>
                    <a:pt x="30" y="248"/>
                  </a:cubicBezTo>
                  <a:cubicBezTo>
                    <a:pt x="30" y="249"/>
                    <a:pt x="30" y="249"/>
                    <a:pt x="30" y="249"/>
                  </a:cubicBezTo>
                  <a:cubicBezTo>
                    <a:pt x="31" y="250"/>
                    <a:pt x="31" y="250"/>
                    <a:pt x="31" y="250"/>
                  </a:cubicBezTo>
                  <a:cubicBezTo>
                    <a:pt x="31" y="250"/>
                    <a:pt x="31" y="250"/>
                    <a:pt x="31" y="250"/>
                  </a:cubicBezTo>
                  <a:cubicBezTo>
                    <a:pt x="31" y="249"/>
                    <a:pt x="31" y="249"/>
                    <a:pt x="31" y="249"/>
                  </a:cubicBezTo>
                  <a:cubicBezTo>
                    <a:pt x="31" y="248"/>
                    <a:pt x="31" y="248"/>
                    <a:pt x="31" y="248"/>
                  </a:cubicBezTo>
                  <a:cubicBezTo>
                    <a:pt x="31" y="247"/>
                    <a:pt x="31" y="247"/>
                    <a:pt x="31" y="247"/>
                  </a:cubicBezTo>
                  <a:cubicBezTo>
                    <a:pt x="32" y="247"/>
                    <a:pt x="32" y="247"/>
                    <a:pt x="32" y="247"/>
                  </a:cubicBezTo>
                  <a:cubicBezTo>
                    <a:pt x="32" y="247"/>
                    <a:pt x="32" y="247"/>
                    <a:pt x="32" y="247"/>
                  </a:cubicBezTo>
                  <a:cubicBezTo>
                    <a:pt x="31" y="247"/>
                    <a:pt x="31" y="247"/>
                    <a:pt x="31" y="247"/>
                  </a:cubicBezTo>
                  <a:cubicBezTo>
                    <a:pt x="30" y="247"/>
                    <a:pt x="30" y="247"/>
                    <a:pt x="30" y="247"/>
                  </a:cubicBezTo>
                  <a:cubicBezTo>
                    <a:pt x="30" y="247"/>
                    <a:pt x="30" y="247"/>
                    <a:pt x="30" y="247"/>
                  </a:cubicBezTo>
                  <a:cubicBezTo>
                    <a:pt x="30" y="246"/>
                    <a:pt x="30" y="246"/>
                    <a:pt x="30" y="246"/>
                  </a:cubicBezTo>
                  <a:cubicBezTo>
                    <a:pt x="31" y="246"/>
                    <a:pt x="31" y="246"/>
                    <a:pt x="31" y="246"/>
                  </a:cubicBezTo>
                  <a:cubicBezTo>
                    <a:pt x="32" y="245"/>
                    <a:pt x="32" y="245"/>
                    <a:pt x="32" y="245"/>
                  </a:cubicBezTo>
                  <a:cubicBezTo>
                    <a:pt x="32" y="244"/>
                    <a:pt x="32" y="244"/>
                    <a:pt x="32" y="244"/>
                  </a:cubicBezTo>
                  <a:cubicBezTo>
                    <a:pt x="32" y="244"/>
                    <a:pt x="32" y="244"/>
                    <a:pt x="32" y="244"/>
                  </a:cubicBezTo>
                  <a:cubicBezTo>
                    <a:pt x="32" y="244"/>
                    <a:pt x="32" y="244"/>
                    <a:pt x="32" y="244"/>
                  </a:cubicBezTo>
                  <a:cubicBezTo>
                    <a:pt x="32" y="245"/>
                    <a:pt x="32" y="245"/>
                    <a:pt x="32" y="245"/>
                  </a:cubicBezTo>
                  <a:cubicBezTo>
                    <a:pt x="31" y="245"/>
                    <a:pt x="31" y="245"/>
                    <a:pt x="31" y="245"/>
                  </a:cubicBezTo>
                  <a:cubicBezTo>
                    <a:pt x="30" y="245"/>
                    <a:pt x="30" y="245"/>
                    <a:pt x="30" y="245"/>
                  </a:cubicBezTo>
                  <a:cubicBezTo>
                    <a:pt x="29" y="246"/>
                    <a:pt x="29" y="246"/>
                    <a:pt x="29" y="246"/>
                  </a:cubicBezTo>
                  <a:cubicBezTo>
                    <a:pt x="28" y="247"/>
                    <a:pt x="28" y="247"/>
                    <a:pt x="28" y="247"/>
                  </a:cubicBezTo>
                  <a:cubicBezTo>
                    <a:pt x="27" y="248"/>
                    <a:pt x="27" y="248"/>
                    <a:pt x="27" y="248"/>
                  </a:cubicBezTo>
                  <a:cubicBezTo>
                    <a:pt x="26" y="247"/>
                    <a:pt x="26" y="247"/>
                    <a:pt x="26" y="247"/>
                  </a:cubicBezTo>
                  <a:cubicBezTo>
                    <a:pt x="26" y="247"/>
                    <a:pt x="26" y="247"/>
                    <a:pt x="26" y="247"/>
                  </a:cubicBezTo>
                  <a:cubicBezTo>
                    <a:pt x="27" y="246"/>
                    <a:pt x="27" y="246"/>
                    <a:pt x="27" y="246"/>
                  </a:cubicBezTo>
                  <a:cubicBezTo>
                    <a:pt x="26" y="246"/>
                    <a:pt x="26" y="246"/>
                    <a:pt x="26" y="246"/>
                  </a:cubicBezTo>
                  <a:cubicBezTo>
                    <a:pt x="25" y="247"/>
                    <a:pt x="25" y="247"/>
                    <a:pt x="25" y="247"/>
                  </a:cubicBezTo>
                  <a:cubicBezTo>
                    <a:pt x="24" y="246"/>
                    <a:pt x="24" y="246"/>
                    <a:pt x="24" y="246"/>
                  </a:cubicBezTo>
                  <a:cubicBezTo>
                    <a:pt x="25" y="246"/>
                    <a:pt x="25" y="246"/>
                    <a:pt x="25" y="246"/>
                  </a:cubicBezTo>
                  <a:cubicBezTo>
                    <a:pt x="26" y="245"/>
                    <a:pt x="26" y="245"/>
                    <a:pt x="26" y="245"/>
                  </a:cubicBezTo>
                  <a:cubicBezTo>
                    <a:pt x="27" y="245"/>
                    <a:pt x="27" y="245"/>
                    <a:pt x="27" y="245"/>
                  </a:cubicBezTo>
                  <a:cubicBezTo>
                    <a:pt x="27" y="245"/>
                    <a:pt x="27" y="245"/>
                    <a:pt x="27" y="245"/>
                  </a:cubicBezTo>
                  <a:cubicBezTo>
                    <a:pt x="28" y="245"/>
                    <a:pt x="28" y="245"/>
                    <a:pt x="28" y="245"/>
                  </a:cubicBezTo>
                  <a:cubicBezTo>
                    <a:pt x="28" y="244"/>
                    <a:pt x="28" y="244"/>
                    <a:pt x="28" y="244"/>
                  </a:cubicBezTo>
                  <a:cubicBezTo>
                    <a:pt x="27" y="244"/>
                    <a:pt x="27" y="244"/>
                    <a:pt x="27" y="244"/>
                  </a:cubicBezTo>
                  <a:cubicBezTo>
                    <a:pt x="27" y="244"/>
                    <a:pt x="27" y="244"/>
                    <a:pt x="27" y="244"/>
                  </a:cubicBezTo>
                  <a:cubicBezTo>
                    <a:pt x="28" y="243"/>
                    <a:pt x="28" y="243"/>
                    <a:pt x="28" y="243"/>
                  </a:cubicBezTo>
                  <a:cubicBezTo>
                    <a:pt x="27" y="243"/>
                    <a:pt x="27" y="243"/>
                    <a:pt x="27" y="243"/>
                  </a:cubicBezTo>
                  <a:cubicBezTo>
                    <a:pt x="27" y="243"/>
                    <a:pt x="27" y="243"/>
                    <a:pt x="27" y="243"/>
                  </a:cubicBezTo>
                  <a:cubicBezTo>
                    <a:pt x="26" y="243"/>
                    <a:pt x="26" y="243"/>
                    <a:pt x="26" y="243"/>
                  </a:cubicBezTo>
                  <a:cubicBezTo>
                    <a:pt x="26" y="243"/>
                    <a:pt x="26" y="243"/>
                    <a:pt x="26" y="243"/>
                  </a:cubicBezTo>
                  <a:cubicBezTo>
                    <a:pt x="26" y="241"/>
                    <a:pt x="26" y="241"/>
                    <a:pt x="26" y="241"/>
                  </a:cubicBezTo>
                  <a:cubicBezTo>
                    <a:pt x="25" y="240"/>
                    <a:pt x="25" y="240"/>
                    <a:pt x="25" y="240"/>
                  </a:cubicBezTo>
                  <a:cubicBezTo>
                    <a:pt x="25" y="240"/>
                    <a:pt x="25" y="240"/>
                    <a:pt x="25" y="240"/>
                  </a:cubicBezTo>
                  <a:cubicBezTo>
                    <a:pt x="26" y="239"/>
                    <a:pt x="26" y="239"/>
                    <a:pt x="26" y="239"/>
                  </a:cubicBezTo>
                  <a:cubicBezTo>
                    <a:pt x="27" y="239"/>
                    <a:pt x="27" y="239"/>
                    <a:pt x="27" y="239"/>
                  </a:cubicBezTo>
                  <a:cubicBezTo>
                    <a:pt x="27" y="240"/>
                    <a:pt x="27" y="240"/>
                    <a:pt x="27" y="240"/>
                  </a:cubicBezTo>
                  <a:cubicBezTo>
                    <a:pt x="29" y="240"/>
                    <a:pt x="29" y="240"/>
                    <a:pt x="29" y="240"/>
                  </a:cubicBezTo>
                  <a:cubicBezTo>
                    <a:pt x="30" y="240"/>
                    <a:pt x="30" y="240"/>
                    <a:pt x="30" y="240"/>
                  </a:cubicBezTo>
                  <a:cubicBezTo>
                    <a:pt x="29" y="240"/>
                    <a:pt x="29" y="240"/>
                    <a:pt x="29" y="240"/>
                  </a:cubicBezTo>
                  <a:cubicBezTo>
                    <a:pt x="29" y="239"/>
                    <a:pt x="29" y="239"/>
                    <a:pt x="29" y="239"/>
                  </a:cubicBezTo>
                  <a:cubicBezTo>
                    <a:pt x="28" y="239"/>
                    <a:pt x="28" y="239"/>
                    <a:pt x="28" y="239"/>
                  </a:cubicBezTo>
                  <a:cubicBezTo>
                    <a:pt x="27" y="239"/>
                    <a:pt x="27" y="239"/>
                    <a:pt x="27" y="239"/>
                  </a:cubicBezTo>
                  <a:cubicBezTo>
                    <a:pt x="26" y="238"/>
                    <a:pt x="26" y="238"/>
                    <a:pt x="26" y="238"/>
                  </a:cubicBezTo>
                  <a:cubicBezTo>
                    <a:pt x="26" y="238"/>
                    <a:pt x="26" y="238"/>
                    <a:pt x="26" y="238"/>
                  </a:cubicBezTo>
                  <a:cubicBezTo>
                    <a:pt x="27" y="237"/>
                    <a:pt x="27" y="237"/>
                    <a:pt x="27" y="237"/>
                  </a:cubicBezTo>
                  <a:cubicBezTo>
                    <a:pt x="27" y="237"/>
                    <a:pt x="27" y="237"/>
                    <a:pt x="27" y="237"/>
                  </a:cubicBezTo>
                  <a:cubicBezTo>
                    <a:pt x="28" y="236"/>
                    <a:pt x="28" y="236"/>
                    <a:pt x="28" y="236"/>
                  </a:cubicBezTo>
                  <a:cubicBezTo>
                    <a:pt x="28" y="235"/>
                    <a:pt x="28" y="235"/>
                    <a:pt x="28" y="235"/>
                  </a:cubicBezTo>
                  <a:cubicBezTo>
                    <a:pt x="27" y="236"/>
                    <a:pt x="27" y="236"/>
                    <a:pt x="27" y="236"/>
                  </a:cubicBezTo>
                  <a:cubicBezTo>
                    <a:pt x="27" y="236"/>
                    <a:pt x="27" y="236"/>
                    <a:pt x="27" y="236"/>
                  </a:cubicBezTo>
                  <a:cubicBezTo>
                    <a:pt x="26" y="237"/>
                    <a:pt x="26" y="237"/>
                    <a:pt x="26" y="237"/>
                  </a:cubicBezTo>
                  <a:cubicBezTo>
                    <a:pt x="24" y="237"/>
                    <a:pt x="24" y="237"/>
                    <a:pt x="24" y="237"/>
                  </a:cubicBezTo>
                  <a:cubicBezTo>
                    <a:pt x="24" y="238"/>
                    <a:pt x="24" y="238"/>
                    <a:pt x="24" y="238"/>
                  </a:cubicBezTo>
                  <a:cubicBezTo>
                    <a:pt x="24" y="238"/>
                    <a:pt x="24" y="238"/>
                    <a:pt x="24" y="238"/>
                  </a:cubicBezTo>
                  <a:cubicBezTo>
                    <a:pt x="23" y="238"/>
                    <a:pt x="23" y="238"/>
                    <a:pt x="23" y="238"/>
                  </a:cubicBezTo>
                  <a:cubicBezTo>
                    <a:pt x="22" y="237"/>
                    <a:pt x="22" y="237"/>
                    <a:pt x="22" y="237"/>
                  </a:cubicBezTo>
                  <a:cubicBezTo>
                    <a:pt x="22" y="236"/>
                    <a:pt x="22" y="236"/>
                    <a:pt x="22" y="236"/>
                  </a:cubicBezTo>
                  <a:cubicBezTo>
                    <a:pt x="22" y="234"/>
                    <a:pt x="22" y="234"/>
                    <a:pt x="22" y="234"/>
                  </a:cubicBezTo>
                  <a:cubicBezTo>
                    <a:pt x="23" y="233"/>
                    <a:pt x="23" y="233"/>
                    <a:pt x="23" y="233"/>
                  </a:cubicBezTo>
                  <a:cubicBezTo>
                    <a:pt x="22" y="232"/>
                    <a:pt x="22" y="232"/>
                    <a:pt x="22" y="232"/>
                  </a:cubicBezTo>
                  <a:cubicBezTo>
                    <a:pt x="22" y="232"/>
                    <a:pt x="22" y="232"/>
                    <a:pt x="22" y="232"/>
                  </a:cubicBezTo>
                  <a:cubicBezTo>
                    <a:pt x="22" y="231"/>
                    <a:pt x="22" y="231"/>
                    <a:pt x="22" y="231"/>
                  </a:cubicBezTo>
                  <a:cubicBezTo>
                    <a:pt x="22" y="231"/>
                    <a:pt x="22" y="231"/>
                    <a:pt x="22" y="231"/>
                  </a:cubicBezTo>
                  <a:cubicBezTo>
                    <a:pt x="23" y="231"/>
                    <a:pt x="23" y="231"/>
                    <a:pt x="23" y="231"/>
                  </a:cubicBezTo>
                  <a:cubicBezTo>
                    <a:pt x="23" y="231"/>
                    <a:pt x="23" y="231"/>
                    <a:pt x="23" y="231"/>
                  </a:cubicBezTo>
                  <a:cubicBezTo>
                    <a:pt x="23" y="230"/>
                    <a:pt x="23" y="230"/>
                    <a:pt x="23" y="230"/>
                  </a:cubicBezTo>
                  <a:cubicBezTo>
                    <a:pt x="24" y="230"/>
                    <a:pt x="24" y="230"/>
                    <a:pt x="24" y="230"/>
                  </a:cubicBezTo>
                  <a:cubicBezTo>
                    <a:pt x="24" y="229"/>
                    <a:pt x="24" y="229"/>
                    <a:pt x="24" y="229"/>
                  </a:cubicBezTo>
                  <a:cubicBezTo>
                    <a:pt x="25" y="228"/>
                    <a:pt x="25" y="228"/>
                    <a:pt x="25" y="228"/>
                  </a:cubicBezTo>
                  <a:cubicBezTo>
                    <a:pt x="26" y="229"/>
                    <a:pt x="26" y="229"/>
                    <a:pt x="26" y="229"/>
                  </a:cubicBezTo>
                  <a:cubicBezTo>
                    <a:pt x="26" y="228"/>
                    <a:pt x="26" y="228"/>
                    <a:pt x="26" y="228"/>
                  </a:cubicBezTo>
                  <a:cubicBezTo>
                    <a:pt x="26" y="228"/>
                    <a:pt x="26" y="228"/>
                    <a:pt x="26" y="228"/>
                  </a:cubicBezTo>
                  <a:cubicBezTo>
                    <a:pt x="26" y="228"/>
                    <a:pt x="26" y="228"/>
                    <a:pt x="26" y="228"/>
                  </a:cubicBezTo>
                  <a:cubicBezTo>
                    <a:pt x="27" y="227"/>
                    <a:pt x="27" y="227"/>
                    <a:pt x="27" y="227"/>
                  </a:cubicBezTo>
                  <a:cubicBezTo>
                    <a:pt x="27" y="226"/>
                    <a:pt x="27" y="226"/>
                    <a:pt x="27" y="226"/>
                  </a:cubicBezTo>
                  <a:cubicBezTo>
                    <a:pt x="29" y="225"/>
                    <a:pt x="29" y="225"/>
                    <a:pt x="29" y="225"/>
                  </a:cubicBezTo>
                  <a:cubicBezTo>
                    <a:pt x="29" y="225"/>
                    <a:pt x="29" y="225"/>
                    <a:pt x="29" y="225"/>
                  </a:cubicBezTo>
                  <a:cubicBezTo>
                    <a:pt x="28" y="225"/>
                    <a:pt x="28" y="225"/>
                    <a:pt x="28" y="225"/>
                  </a:cubicBezTo>
                  <a:cubicBezTo>
                    <a:pt x="28" y="224"/>
                    <a:pt x="28" y="224"/>
                    <a:pt x="28" y="224"/>
                  </a:cubicBezTo>
                  <a:cubicBezTo>
                    <a:pt x="27" y="225"/>
                    <a:pt x="27" y="225"/>
                    <a:pt x="27" y="225"/>
                  </a:cubicBezTo>
                  <a:cubicBezTo>
                    <a:pt x="27" y="226"/>
                    <a:pt x="27" y="226"/>
                    <a:pt x="27" y="226"/>
                  </a:cubicBezTo>
                  <a:cubicBezTo>
                    <a:pt x="25" y="228"/>
                    <a:pt x="25" y="228"/>
                    <a:pt x="25" y="228"/>
                  </a:cubicBezTo>
                  <a:cubicBezTo>
                    <a:pt x="25" y="228"/>
                    <a:pt x="25" y="228"/>
                    <a:pt x="25" y="228"/>
                  </a:cubicBezTo>
                  <a:cubicBezTo>
                    <a:pt x="25" y="227"/>
                    <a:pt x="25" y="227"/>
                    <a:pt x="25" y="227"/>
                  </a:cubicBezTo>
                  <a:cubicBezTo>
                    <a:pt x="26" y="226"/>
                    <a:pt x="26" y="226"/>
                    <a:pt x="26" y="226"/>
                  </a:cubicBezTo>
                  <a:cubicBezTo>
                    <a:pt x="26" y="225"/>
                    <a:pt x="26" y="225"/>
                    <a:pt x="26" y="225"/>
                  </a:cubicBezTo>
                  <a:cubicBezTo>
                    <a:pt x="27" y="223"/>
                    <a:pt x="27" y="223"/>
                    <a:pt x="27" y="223"/>
                  </a:cubicBezTo>
                  <a:cubicBezTo>
                    <a:pt x="28" y="222"/>
                    <a:pt x="28" y="222"/>
                    <a:pt x="28" y="222"/>
                  </a:cubicBezTo>
                  <a:cubicBezTo>
                    <a:pt x="28" y="222"/>
                    <a:pt x="28" y="222"/>
                    <a:pt x="28" y="222"/>
                  </a:cubicBezTo>
                  <a:cubicBezTo>
                    <a:pt x="28" y="221"/>
                    <a:pt x="28" y="221"/>
                    <a:pt x="28" y="221"/>
                  </a:cubicBezTo>
                  <a:cubicBezTo>
                    <a:pt x="28" y="221"/>
                    <a:pt x="28" y="221"/>
                    <a:pt x="28" y="221"/>
                  </a:cubicBezTo>
                  <a:cubicBezTo>
                    <a:pt x="28" y="221"/>
                    <a:pt x="28" y="221"/>
                    <a:pt x="28" y="221"/>
                  </a:cubicBezTo>
                  <a:cubicBezTo>
                    <a:pt x="28" y="220"/>
                    <a:pt x="28" y="220"/>
                    <a:pt x="28" y="220"/>
                  </a:cubicBezTo>
                  <a:cubicBezTo>
                    <a:pt x="28" y="220"/>
                    <a:pt x="28" y="220"/>
                    <a:pt x="28" y="220"/>
                  </a:cubicBezTo>
                  <a:cubicBezTo>
                    <a:pt x="28" y="220"/>
                    <a:pt x="28" y="220"/>
                    <a:pt x="28" y="220"/>
                  </a:cubicBezTo>
                  <a:cubicBezTo>
                    <a:pt x="27" y="219"/>
                    <a:pt x="27" y="219"/>
                    <a:pt x="27" y="219"/>
                  </a:cubicBezTo>
                  <a:cubicBezTo>
                    <a:pt x="27" y="219"/>
                    <a:pt x="27" y="219"/>
                    <a:pt x="27" y="219"/>
                  </a:cubicBezTo>
                  <a:cubicBezTo>
                    <a:pt x="27" y="218"/>
                    <a:pt x="27" y="218"/>
                    <a:pt x="27" y="218"/>
                  </a:cubicBezTo>
                  <a:cubicBezTo>
                    <a:pt x="26" y="217"/>
                    <a:pt x="26" y="217"/>
                    <a:pt x="26" y="217"/>
                  </a:cubicBezTo>
                  <a:cubicBezTo>
                    <a:pt x="25" y="217"/>
                    <a:pt x="25" y="217"/>
                    <a:pt x="25" y="217"/>
                  </a:cubicBezTo>
                  <a:cubicBezTo>
                    <a:pt x="25" y="216"/>
                    <a:pt x="25" y="216"/>
                    <a:pt x="25" y="216"/>
                  </a:cubicBezTo>
                  <a:cubicBezTo>
                    <a:pt x="24" y="215"/>
                    <a:pt x="24" y="215"/>
                    <a:pt x="24" y="215"/>
                  </a:cubicBezTo>
                  <a:cubicBezTo>
                    <a:pt x="24" y="215"/>
                    <a:pt x="24" y="215"/>
                    <a:pt x="24" y="215"/>
                  </a:cubicBezTo>
                  <a:cubicBezTo>
                    <a:pt x="23" y="215"/>
                    <a:pt x="23" y="215"/>
                    <a:pt x="23" y="215"/>
                  </a:cubicBezTo>
                  <a:cubicBezTo>
                    <a:pt x="23" y="215"/>
                    <a:pt x="23" y="215"/>
                    <a:pt x="23" y="215"/>
                  </a:cubicBezTo>
                  <a:cubicBezTo>
                    <a:pt x="23" y="214"/>
                    <a:pt x="23" y="214"/>
                    <a:pt x="23" y="214"/>
                  </a:cubicBezTo>
                  <a:cubicBezTo>
                    <a:pt x="23" y="214"/>
                    <a:pt x="23" y="214"/>
                    <a:pt x="23" y="214"/>
                  </a:cubicBezTo>
                  <a:cubicBezTo>
                    <a:pt x="23" y="213"/>
                    <a:pt x="23" y="213"/>
                    <a:pt x="23" y="213"/>
                  </a:cubicBezTo>
                  <a:cubicBezTo>
                    <a:pt x="23" y="213"/>
                    <a:pt x="23" y="213"/>
                    <a:pt x="23" y="213"/>
                  </a:cubicBezTo>
                  <a:cubicBezTo>
                    <a:pt x="23" y="213"/>
                    <a:pt x="23" y="213"/>
                    <a:pt x="23" y="213"/>
                  </a:cubicBezTo>
                  <a:cubicBezTo>
                    <a:pt x="23" y="212"/>
                    <a:pt x="23" y="212"/>
                    <a:pt x="23" y="212"/>
                  </a:cubicBezTo>
                  <a:cubicBezTo>
                    <a:pt x="23" y="212"/>
                    <a:pt x="23" y="212"/>
                    <a:pt x="23" y="212"/>
                  </a:cubicBezTo>
                  <a:cubicBezTo>
                    <a:pt x="23" y="212"/>
                    <a:pt x="23" y="212"/>
                    <a:pt x="23" y="212"/>
                  </a:cubicBezTo>
                  <a:cubicBezTo>
                    <a:pt x="22" y="212"/>
                    <a:pt x="22" y="212"/>
                    <a:pt x="22" y="212"/>
                  </a:cubicBezTo>
                  <a:cubicBezTo>
                    <a:pt x="22" y="211"/>
                    <a:pt x="22" y="211"/>
                    <a:pt x="22" y="211"/>
                  </a:cubicBezTo>
                  <a:cubicBezTo>
                    <a:pt x="23" y="211"/>
                    <a:pt x="23" y="211"/>
                    <a:pt x="23" y="211"/>
                  </a:cubicBezTo>
                  <a:cubicBezTo>
                    <a:pt x="23" y="208"/>
                    <a:pt x="23" y="208"/>
                    <a:pt x="23" y="208"/>
                  </a:cubicBezTo>
                  <a:cubicBezTo>
                    <a:pt x="23" y="205"/>
                    <a:pt x="23" y="205"/>
                    <a:pt x="23" y="205"/>
                  </a:cubicBezTo>
                  <a:cubicBezTo>
                    <a:pt x="23" y="203"/>
                    <a:pt x="23" y="203"/>
                    <a:pt x="23" y="203"/>
                  </a:cubicBezTo>
                  <a:cubicBezTo>
                    <a:pt x="23" y="202"/>
                    <a:pt x="23" y="202"/>
                    <a:pt x="23" y="202"/>
                  </a:cubicBezTo>
                  <a:cubicBezTo>
                    <a:pt x="23" y="201"/>
                    <a:pt x="23" y="201"/>
                    <a:pt x="23" y="201"/>
                  </a:cubicBezTo>
                  <a:cubicBezTo>
                    <a:pt x="23" y="201"/>
                    <a:pt x="23" y="201"/>
                    <a:pt x="23" y="201"/>
                  </a:cubicBezTo>
                  <a:cubicBezTo>
                    <a:pt x="23" y="200"/>
                    <a:pt x="23" y="200"/>
                    <a:pt x="23" y="200"/>
                  </a:cubicBezTo>
                  <a:cubicBezTo>
                    <a:pt x="23" y="199"/>
                    <a:pt x="23" y="199"/>
                    <a:pt x="23" y="199"/>
                  </a:cubicBezTo>
                  <a:cubicBezTo>
                    <a:pt x="23" y="198"/>
                    <a:pt x="23" y="198"/>
                    <a:pt x="23" y="198"/>
                  </a:cubicBezTo>
                  <a:cubicBezTo>
                    <a:pt x="22" y="197"/>
                    <a:pt x="22" y="197"/>
                    <a:pt x="22" y="197"/>
                  </a:cubicBezTo>
                  <a:cubicBezTo>
                    <a:pt x="21" y="195"/>
                    <a:pt x="21" y="195"/>
                    <a:pt x="21" y="195"/>
                  </a:cubicBezTo>
                  <a:cubicBezTo>
                    <a:pt x="21" y="195"/>
                    <a:pt x="21" y="195"/>
                    <a:pt x="21" y="195"/>
                  </a:cubicBezTo>
                  <a:cubicBezTo>
                    <a:pt x="21" y="192"/>
                    <a:pt x="21" y="192"/>
                    <a:pt x="21" y="192"/>
                  </a:cubicBezTo>
                  <a:cubicBezTo>
                    <a:pt x="21" y="192"/>
                    <a:pt x="21" y="192"/>
                    <a:pt x="21" y="192"/>
                  </a:cubicBezTo>
                  <a:cubicBezTo>
                    <a:pt x="21" y="191"/>
                    <a:pt x="21" y="191"/>
                    <a:pt x="21" y="191"/>
                  </a:cubicBezTo>
                  <a:cubicBezTo>
                    <a:pt x="21" y="190"/>
                    <a:pt x="21" y="190"/>
                    <a:pt x="21" y="190"/>
                  </a:cubicBezTo>
                  <a:cubicBezTo>
                    <a:pt x="21" y="189"/>
                    <a:pt x="21" y="189"/>
                    <a:pt x="21" y="189"/>
                  </a:cubicBezTo>
                  <a:cubicBezTo>
                    <a:pt x="20" y="189"/>
                    <a:pt x="20" y="189"/>
                    <a:pt x="20" y="189"/>
                  </a:cubicBezTo>
                  <a:cubicBezTo>
                    <a:pt x="19" y="189"/>
                    <a:pt x="19" y="189"/>
                    <a:pt x="19" y="189"/>
                  </a:cubicBezTo>
                  <a:cubicBezTo>
                    <a:pt x="17" y="189"/>
                    <a:pt x="17" y="189"/>
                    <a:pt x="17" y="189"/>
                  </a:cubicBezTo>
                  <a:cubicBezTo>
                    <a:pt x="17" y="189"/>
                    <a:pt x="17" y="189"/>
                    <a:pt x="17" y="189"/>
                  </a:cubicBezTo>
                  <a:cubicBezTo>
                    <a:pt x="15" y="190"/>
                    <a:pt x="15" y="190"/>
                    <a:pt x="15" y="190"/>
                  </a:cubicBezTo>
                  <a:cubicBezTo>
                    <a:pt x="14" y="191"/>
                    <a:pt x="14" y="191"/>
                    <a:pt x="14" y="191"/>
                  </a:cubicBezTo>
                  <a:cubicBezTo>
                    <a:pt x="13" y="192"/>
                    <a:pt x="13" y="192"/>
                    <a:pt x="13" y="192"/>
                  </a:cubicBezTo>
                  <a:cubicBezTo>
                    <a:pt x="12" y="193"/>
                    <a:pt x="12" y="193"/>
                    <a:pt x="12" y="193"/>
                  </a:cubicBezTo>
                  <a:cubicBezTo>
                    <a:pt x="11" y="193"/>
                    <a:pt x="11" y="193"/>
                    <a:pt x="11" y="193"/>
                  </a:cubicBezTo>
                  <a:cubicBezTo>
                    <a:pt x="9" y="193"/>
                    <a:pt x="9" y="193"/>
                    <a:pt x="9" y="193"/>
                  </a:cubicBezTo>
                  <a:cubicBezTo>
                    <a:pt x="9" y="193"/>
                    <a:pt x="9" y="193"/>
                    <a:pt x="9" y="193"/>
                  </a:cubicBezTo>
                  <a:cubicBezTo>
                    <a:pt x="9" y="193"/>
                    <a:pt x="9" y="193"/>
                    <a:pt x="9" y="193"/>
                  </a:cubicBezTo>
                  <a:cubicBezTo>
                    <a:pt x="9" y="192"/>
                    <a:pt x="9" y="192"/>
                    <a:pt x="9" y="192"/>
                  </a:cubicBezTo>
                  <a:cubicBezTo>
                    <a:pt x="9" y="191"/>
                    <a:pt x="9" y="191"/>
                    <a:pt x="9" y="191"/>
                  </a:cubicBezTo>
                  <a:cubicBezTo>
                    <a:pt x="8" y="186"/>
                    <a:pt x="8" y="186"/>
                    <a:pt x="8" y="186"/>
                  </a:cubicBezTo>
                  <a:cubicBezTo>
                    <a:pt x="7" y="184"/>
                    <a:pt x="7" y="184"/>
                    <a:pt x="7" y="184"/>
                  </a:cubicBezTo>
                  <a:cubicBezTo>
                    <a:pt x="7" y="183"/>
                    <a:pt x="7" y="183"/>
                    <a:pt x="7" y="183"/>
                  </a:cubicBezTo>
                  <a:cubicBezTo>
                    <a:pt x="8" y="181"/>
                    <a:pt x="8" y="181"/>
                    <a:pt x="8" y="181"/>
                  </a:cubicBezTo>
                  <a:cubicBezTo>
                    <a:pt x="5" y="181"/>
                    <a:pt x="5" y="181"/>
                    <a:pt x="5" y="181"/>
                  </a:cubicBezTo>
                  <a:cubicBezTo>
                    <a:pt x="4" y="182"/>
                    <a:pt x="4" y="182"/>
                    <a:pt x="4" y="182"/>
                  </a:cubicBezTo>
                  <a:cubicBezTo>
                    <a:pt x="3" y="181"/>
                    <a:pt x="3" y="181"/>
                    <a:pt x="3" y="181"/>
                  </a:cubicBezTo>
                  <a:cubicBezTo>
                    <a:pt x="0" y="181"/>
                    <a:pt x="0" y="181"/>
                    <a:pt x="0" y="181"/>
                  </a:cubicBezTo>
                  <a:cubicBezTo>
                    <a:pt x="51" y="97"/>
                    <a:pt x="51" y="97"/>
                    <a:pt x="51" y="97"/>
                  </a:cubicBezTo>
                  <a:cubicBezTo>
                    <a:pt x="51" y="97"/>
                    <a:pt x="51" y="97"/>
                    <a:pt x="51" y="97"/>
                  </a:cubicBezTo>
                  <a:cubicBezTo>
                    <a:pt x="52" y="97"/>
                    <a:pt x="52" y="97"/>
                    <a:pt x="52" y="97"/>
                  </a:cubicBezTo>
                  <a:cubicBezTo>
                    <a:pt x="54" y="99"/>
                    <a:pt x="54" y="99"/>
                    <a:pt x="54" y="99"/>
                  </a:cubicBezTo>
                  <a:cubicBezTo>
                    <a:pt x="55" y="99"/>
                    <a:pt x="55" y="99"/>
                    <a:pt x="55" y="99"/>
                  </a:cubicBezTo>
                  <a:cubicBezTo>
                    <a:pt x="56" y="99"/>
                    <a:pt x="56" y="99"/>
                    <a:pt x="56" y="99"/>
                  </a:cubicBezTo>
                  <a:cubicBezTo>
                    <a:pt x="56" y="100"/>
                    <a:pt x="56" y="100"/>
                    <a:pt x="56" y="100"/>
                  </a:cubicBezTo>
                  <a:cubicBezTo>
                    <a:pt x="57" y="100"/>
                    <a:pt x="57" y="100"/>
                    <a:pt x="57" y="100"/>
                  </a:cubicBezTo>
                  <a:cubicBezTo>
                    <a:pt x="57" y="101"/>
                    <a:pt x="57" y="101"/>
                    <a:pt x="57" y="101"/>
                  </a:cubicBezTo>
                  <a:cubicBezTo>
                    <a:pt x="57" y="101"/>
                    <a:pt x="57" y="101"/>
                    <a:pt x="57" y="101"/>
                  </a:cubicBezTo>
                  <a:cubicBezTo>
                    <a:pt x="58" y="102"/>
                    <a:pt x="58" y="102"/>
                    <a:pt x="58" y="102"/>
                  </a:cubicBezTo>
                  <a:cubicBezTo>
                    <a:pt x="58" y="103"/>
                    <a:pt x="58" y="103"/>
                    <a:pt x="58" y="103"/>
                  </a:cubicBezTo>
                  <a:cubicBezTo>
                    <a:pt x="58" y="103"/>
                    <a:pt x="58" y="103"/>
                    <a:pt x="58" y="103"/>
                  </a:cubicBezTo>
                  <a:cubicBezTo>
                    <a:pt x="58" y="104"/>
                    <a:pt x="58" y="104"/>
                    <a:pt x="58" y="104"/>
                  </a:cubicBezTo>
                  <a:cubicBezTo>
                    <a:pt x="58" y="105"/>
                    <a:pt x="58" y="105"/>
                    <a:pt x="58" y="105"/>
                  </a:cubicBezTo>
                  <a:cubicBezTo>
                    <a:pt x="59" y="105"/>
                    <a:pt x="59" y="105"/>
                    <a:pt x="59" y="105"/>
                  </a:cubicBezTo>
                  <a:cubicBezTo>
                    <a:pt x="59" y="105"/>
                    <a:pt x="59" y="105"/>
                    <a:pt x="59" y="105"/>
                  </a:cubicBezTo>
                  <a:cubicBezTo>
                    <a:pt x="59" y="105"/>
                    <a:pt x="59" y="105"/>
                    <a:pt x="59" y="105"/>
                  </a:cubicBezTo>
                  <a:cubicBezTo>
                    <a:pt x="59" y="106"/>
                    <a:pt x="59" y="106"/>
                    <a:pt x="59" y="106"/>
                  </a:cubicBezTo>
                  <a:cubicBezTo>
                    <a:pt x="60" y="107"/>
                    <a:pt x="60" y="107"/>
                    <a:pt x="60" y="107"/>
                  </a:cubicBezTo>
                  <a:cubicBezTo>
                    <a:pt x="61" y="108"/>
                    <a:pt x="61" y="108"/>
                    <a:pt x="61" y="108"/>
                  </a:cubicBezTo>
                  <a:cubicBezTo>
                    <a:pt x="62" y="109"/>
                    <a:pt x="62" y="109"/>
                    <a:pt x="62" y="109"/>
                  </a:cubicBezTo>
                  <a:cubicBezTo>
                    <a:pt x="62" y="109"/>
                    <a:pt x="62" y="109"/>
                    <a:pt x="62" y="109"/>
                  </a:cubicBezTo>
                  <a:cubicBezTo>
                    <a:pt x="63" y="109"/>
                    <a:pt x="63" y="109"/>
                    <a:pt x="63" y="109"/>
                  </a:cubicBezTo>
                  <a:cubicBezTo>
                    <a:pt x="63" y="110"/>
                    <a:pt x="63" y="110"/>
                    <a:pt x="63" y="110"/>
                  </a:cubicBezTo>
                  <a:cubicBezTo>
                    <a:pt x="63" y="110"/>
                    <a:pt x="63" y="110"/>
                    <a:pt x="63" y="110"/>
                  </a:cubicBezTo>
                  <a:cubicBezTo>
                    <a:pt x="64" y="110"/>
                    <a:pt x="64" y="110"/>
                    <a:pt x="64" y="110"/>
                  </a:cubicBezTo>
                  <a:cubicBezTo>
                    <a:pt x="65" y="111"/>
                    <a:pt x="65" y="111"/>
                    <a:pt x="65" y="111"/>
                  </a:cubicBezTo>
                  <a:cubicBezTo>
                    <a:pt x="65" y="112"/>
                    <a:pt x="65" y="112"/>
                    <a:pt x="65" y="112"/>
                  </a:cubicBezTo>
                  <a:cubicBezTo>
                    <a:pt x="65" y="112"/>
                    <a:pt x="65" y="112"/>
                    <a:pt x="65" y="112"/>
                  </a:cubicBezTo>
                  <a:cubicBezTo>
                    <a:pt x="66" y="113"/>
                    <a:pt x="66" y="113"/>
                    <a:pt x="66" y="113"/>
                  </a:cubicBezTo>
                  <a:cubicBezTo>
                    <a:pt x="66" y="113"/>
                    <a:pt x="66" y="113"/>
                    <a:pt x="66" y="113"/>
                  </a:cubicBezTo>
                  <a:cubicBezTo>
                    <a:pt x="67" y="114"/>
                    <a:pt x="67" y="114"/>
                    <a:pt x="67" y="114"/>
                  </a:cubicBezTo>
                  <a:cubicBezTo>
                    <a:pt x="67" y="115"/>
                    <a:pt x="67" y="115"/>
                    <a:pt x="67" y="115"/>
                  </a:cubicBezTo>
                  <a:cubicBezTo>
                    <a:pt x="68" y="115"/>
                    <a:pt x="68" y="115"/>
                    <a:pt x="68" y="115"/>
                  </a:cubicBezTo>
                  <a:cubicBezTo>
                    <a:pt x="68" y="116"/>
                    <a:pt x="68" y="116"/>
                    <a:pt x="68" y="116"/>
                  </a:cubicBezTo>
                  <a:cubicBezTo>
                    <a:pt x="67" y="117"/>
                    <a:pt x="67" y="117"/>
                    <a:pt x="67" y="117"/>
                  </a:cubicBezTo>
                  <a:cubicBezTo>
                    <a:pt x="66" y="117"/>
                    <a:pt x="66" y="117"/>
                    <a:pt x="66" y="117"/>
                  </a:cubicBezTo>
                  <a:cubicBezTo>
                    <a:pt x="68" y="116"/>
                    <a:pt x="68" y="116"/>
                    <a:pt x="68" y="116"/>
                  </a:cubicBezTo>
                  <a:cubicBezTo>
                    <a:pt x="69" y="116"/>
                    <a:pt x="69" y="116"/>
                    <a:pt x="69" y="116"/>
                  </a:cubicBezTo>
                  <a:cubicBezTo>
                    <a:pt x="69" y="116"/>
                    <a:pt x="69" y="116"/>
                    <a:pt x="69" y="116"/>
                  </a:cubicBezTo>
                  <a:cubicBezTo>
                    <a:pt x="69" y="115"/>
                    <a:pt x="69" y="115"/>
                    <a:pt x="69" y="115"/>
                  </a:cubicBezTo>
                  <a:cubicBezTo>
                    <a:pt x="69" y="112"/>
                    <a:pt x="69" y="112"/>
                    <a:pt x="69" y="112"/>
                  </a:cubicBezTo>
                  <a:cubicBezTo>
                    <a:pt x="69" y="111"/>
                    <a:pt x="69" y="111"/>
                    <a:pt x="69" y="111"/>
                  </a:cubicBezTo>
                  <a:cubicBezTo>
                    <a:pt x="70" y="110"/>
                    <a:pt x="70" y="110"/>
                    <a:pt x="70" y="110"/>
                  </a:cubicBezTo>
                  <a:cubicBezTo>
                    <a:pt x="71" y="110"/>
                    <a:pt x="71" y="110"/>
                    <a:pt x="71" y="110"/>
                  </a:cubicBezTo>
                  <a:cubicBezTo>
                    <a:pt x="72" y="109"/>
                    <a:pt x="72" y="109"/>
                    <a:pt x="72" y="109"/>
                  </a:cubicBezTo>
                  <a:cubicBezTo>
                    <a:pt x="73" y="109"/>
                    <a:pt x="73" y="109"/>
                    <a:pt x="73" y="109"/>
                  </a:cubicBezTo>
                  <a:cubicBezTo>
                    <a:pt x="74" y="109"/>
                    <a:pt x="74" y="109"/>
                    <a:pt x="74" y="109"/>
                  </a:cubicBezTo>
                  <a:cubicBezTo>
                    <a:pt x="74" y="108"/>
                    <a:pt x="74" y="108"/>
                    <a:pt x="74" y="108"/>
                  </a:cubicBezTo>
                  <a:cubicBezTo>
                    <a:pt x="75" y="108"/>
                    <a:pt x="75" y="108"/>
                    <a:pt x="75" y="108"/>
                  </a:cubicBezTo>
                  <a:cubicBezTo>
                    <a:pt x="76" y="108"/>
                    <a:pt x="76" y="108"/>
                    <a:pt x="76" y="108"/>
                  </a:cubicBezTo>
                  <a:cubicBezTo>
                    <a:pt x="77" y="108"/>
                    <a:pt x="77" y="108"/>
                    <a:pt x="77" y="108"/>
                  </a:cubicBezTo>
                  <a:cubicBezTo>
                    <a:pt x="77" y="108"/>
                    <a:pt x="77" y="108"/>
                    <a:pt x="77" y="108"/>
                  </a:cubicBezTo>
                  <a:cubicBezTo>
                    <a:pt x="78" y="108"/>
                    <a:pt x="78" y="108"/>
                    <a:pt x="78" y="108"/>
                  </a:cubicBezTo>
                  <a:cubicBezTo>
                    <a:pt x="78" y="108"/>
                    <a:pt x="78" y="108"/>
                    <a:pt x="78" y="108"/>
                  </a:cubicBezTo>
                  <a:cubicBezTo>
                    <a:pt x="79" y="107"/>
                    <a:pt x="79" y="107"/>
                    <a:pt x="79" y="107"/>
                  </a:cubicBezTo>
                  <a:cubicBezTo>
                    <a:pt x="80" y="106"/>
                    <a:pt x="80" y="106"/>
                    <a:pt x="80" y="106"/>
                  </a:cubicBezTo>
                  <a:cubicBezTo>
                    <a:pt x="80" y="106"/>
                    <a:pt x="80" y="106"/>
                    <a:pt x="80" y="106"/>
                  </a:cubicBezTo>
                  <a:cubicBezTo>
                    <a:pt x="81" y="106"/>
                    <a:pt x="81" y="106"/>
                    <a:pt x="81" y="106"/>
                  </a:cubicBezTo>
                  <a:cubicBezTo>
                    <a:pt x="81" y="106"/>
                    <a:pt x="81" y="106"/>
                    <a:pt x="81" y="106"/>
                  </a:cubicBezTo>
                  <a:cubicBezTo>
                    <a:pt x="81" y="106"/>
                    <a:pt x="81" y="106"/>
                    <a:pt x="81" y="106"/>
                  </a:cubicBezTo>
                  <a:cubicBezTo>
                    <a:pt x="82" y="105"/>
                    <a:pt x="82" y="105"/>
                    <a:pt x="82" y="105"/>
                  </a:cubicBezTo>
                  <a:cubicBezTo>
                    <a:pt x="82" y="106"/>
                    <a:pt x="82" y="106"/>
                    <a:pt x="82" y="106"/>
                  </a:cubicBezTo>
                  <a:cubicBezTo>
                    <a:pt x="85" y="106"/>
                    <a:pt x="85" y="106"/>
                    <a:pt x="85" y="106"/>
                  </a:cubicBezTo>
                  <a:cubicBezTo>
                    <a:pt x="87" y="105"/>
                    <a:pt x="87" y="105"/>
                    <a:pt x="87"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4"/>
                    <a:pt x="89" y="104"/>
                    <a:pt x="89" y="104"/>
                  </a:cubicBezTo>
                  <a:cubicBezTo>
                    <a:pt x="91" y="104"/>
                    <a:pt x="91" y="104"/>
                    <a:pt x="91" y="104"/>
                  </a:cubicBezTo>
                  <a:cubicBezTo>
                    <a:pt x="92" y="104"/>
                    <a:pt x="92" y="104"/>
                    <a:pt x="92" y="104"/>
                  </a:cubicBezTo>
                  <a:cubicBezTo>
                    <a:pt x="92" y="104"/>
                    <a:pt x="92" y="104"/>
                    <a:pt x="92" y="104"/>
                  </a:cubicBezTo>
                  <a:cubicBezTo>
                    <a:pt x="93" y="104"/>
                    <a:pt x="93" y="104"/>
                    <a:pt x="93" y="104"/>
                  </a:cubicBezTo>
                  <a:cubicBezTo>
                    <a:pt x="93" y="104"/>
                    <a:pt x="93" y="104"/>
                    <a:pt x="93" y="104"/>
                  </a:cubicBezTo>
                  <a:cubicBezTo>
                    <a:pt x="94" y="104"/>
                    <a:pt x="94" y="104"/>
                    <a:pt x="94" y="104"/>
                  </a:cubicBezTo>
                  <a:cubicBezTo>
                    <a:pt x="94" y="104"/>
                    <a:pt x="94" y="104"/>
                    <a:pt x="94" y="104"/>
                  </a:cubicBezTo>
                  <a:cubicBezTo>
                    <a:pt x="94" y="103"/>
                    <a:pt x="94" y="103"/>
                    <a:pt x="94" y="103"/>
                  </a:cubicBezTo>
                  <a:cubicBezTo>
                    <a:pt x="94" y="104"/>
                    <a:pt x="94" y="104"/>
                    <a:pt x="94" y="104"/>
                  </a:cubicBezTo>
                  <a:cubicBezTo>
                    <a:pt x="94" y="104"/>
                    <a:pt x="94" y="104"/>
                    <a:pt x="94" y="104"/>
                  </a:cubicBezTo>
                  <a:cubicBezTo>
                    <a:pt x="95" y="105"/>
                    <a:pt x="95" y="105"/>
                    <a:pt x="95" y="105"/>
                  </a:cubicBezTo>
                  <a:cubicBezTo>
                    <a:pt x="95" y="105"/>
                    <a:pt x="95" y="105"/>
                    <a:pt x="95" y="105"/>
                  </a:cubicBezTo>
                  <a:cubicBezTo>
                    <a:pt x="94" y="105"/>
                    <a:pt x="94" y="105"/>
                    <a:pt x="94" y="105"/>
                  </a:cubicBezTo>
                  <a:cubicBezTo>
                    <a:pt x="94" y="106"/>
                    <a:pt x="94" y="106"/>
                    <a:pt x="94" y="106"/>
                  </a:cubicBezTo>
                  <a:cubicBezTo>
                    <a:pt x="92" y="106"/>
                    <a:pt x="92" y="106"/>
                    <a:pt x="92" y="106"/>
                  </a:cubicBezTo>
                  <a:cubicBezTo>
                    <a:pt x="90" y="107"/>
                    <a:pt x="90" y="107"/>
                    <a:pt x="90" y="107"/>
                  </a:cubicBezTo>
                  <a:cubicBezTo>
                    <a:pt x="90" y="107"/>
                    <a:pt x="90" y="107"/>
                    <a:pt x="90" y="107"/>
                  </a:cubicBezTo>
                  <a:cubicBezTo>
                    <a:pt x="89" y="108"/>
                    <a:pt x="89" y="108"/>
                    <a:pt x="89" y="108"/>
                  </a:cubicBezTo>
                  <a:cubicBezTo>
                    <a:pt x="88" y="108"/>
                    <a:pt x="88" y="108"/>
                    <a:pt x="88" y="108"/>
                  </a:cubicBezTo>
                  <a:cubicBezTo>
                    <a:pt x="87" y="108"/>
                    <a:pt x="87" y="108"/>
                    <a:pt x="87" y="108"/>
                  </a:cubicBezTo>
                  <a:cubicBezTo>
                    <a:pt x="87" y="108"/>
                    <a:pt x="87" y="108"/>
                    <a:pt x="87" y="108"/>
                  </a:cubicBezTo>
                  <a:cubicBezTo>
                    <a:pt x="87" y="108"/>
                    <a:pt x="87" y="108"/>
                    <a:pt x="87" y="108"/>
                  </a:cubicBezTo>
                  <a:cubicBezTo>
                    <a:pt x="85" y="108"/>
                    <a:pt x="85" y="108"/>
                    <a:pt x="85" y="108"/>
                  </a:cubicBezTo>
                  <a:cubicBezTo>
                    <a:pt x="84" y="108"/>
                    <a:pt x="84" y="108"/>
                    <a:pt x="84" y="108"/>
                  </a:cubicBezTo>
                  <a:cubicBezTo>
                    <a:pt x="84" y="108"/>
                    <a:pt x="84" y="108"/>
                    <a:pt x="84" y="108"/>
                  </a:cubicBezTo>
                  <a:cubicBezTo>
                    <a:pt x="82" y="108"/>
                    <a:pt x="82" y="108"/>
                    <a:pt x="82" y="108"/>
                  </a:cubicBezTo>
                  <a:cubicBezTo>
                    <a:pt x="81" y="109"/>
                    <a:pt x="81" y="109"/>
                    <a:pt x="81" y="109"/>
                  </a:cubicBezTo>
                  <a:cubicBezTo>
                    <a:pt x="80" y="110"/>
                    <a:pt x="80" y="110"/>
                    <a:pt x="80" y="110"/>
                  </a:cubicBezTo>
                  <a:cubicBezTo>
                    <a:pt x="78" y="110"/>
                    <a:pt x="78" y="110"/>
                    <a:pt x="78" y="110"/>
                  </a:cubicBezTo>
                  <a:cubicBezTo>
                    <a:pt x="78" y="110"/>
                    <a:pt x="78" y="110"/>
                    <a:pt x="78" y="110"/>
                  </a:cubicBezTo>
                  <a:cubicBezTo>
                    <a:pt x="77" y="111"/>
                    <a:pt x="77" y="111"/>
                    <a:pt x="77" y="111"/>
                  </a:cubicBezTo>
                  <a:cubicBezTo>
                    <a:pt x="77" y="111"/>
                    <a:pt x="77" y="111"/>
                    <a:pt x="77" y="111"/>
                  </a:cubicBezTo>
                  <a:cubicBezTo>
                    <a:pt x="76" y="112"/>
                    <a:pt x="76" y="112"/>
                    <a:pt x="76" y="112"/>
                  </a:cubicBezTo>
                  <a:cubicBezTo>
                    <a:pt x="76" y="111"/>
                    <a:pt x="76" y="111"/>
                    <a:pt x="76" y="111"/>
                  </a:cubicBezTo>
                  <a:cubicBezTo>
                    <a:pt x="75" y="112"/>
                    <a:pt x="75" y="112"/>
                    <a:pt x="75" y="112"/>
                  </a:cubicBezTo>
                  <a:cubicBezTo>
                    <a:pt x="74" y="113"/>
                    <a:pt x="74" y="113"/>
                    <a:pt x="74" y="113"/>
                  </a:cubicBezTo>
                  <a:cubicBezTo>
                    <a:pt x="74" y="113"/>
                    <a:pt x="74" y="113"/>
                    <a:pt x="74" y="113"/>
                  </a:cubicBezTo>
                  <a:cubicBezTo>
                    <a:pt x="73" y="113"/>
                    <a:pt x="73" y="113"/>
                    <a:pt x="73" y="113"/>
                  </a:cubicBezTo>
                  <a:cubicBezTo>
                    <a:pt x="74" y="114"/>
                    <a:pt x="74" y="114"/>
                    <a:pt x="74" y="114"/>
                  </a:cubicBezTo>
                  <a:cubicBezTo>
                    <a:pt x="75" y="115"/>
                    <a:pt x="75" y="115"/>
                    <a:pt x="75" y="115"/>
                  </a:cubicBezTo>
                  <a:cubicBezTo>
                    <a:pt x="74" y="114"/>
                    <a:pt x="74" y="114"/>
                    <a:pt x="74" y="114"/>
                  </a:cubicBezTo>
                  <a:cubicBezTo>
                    <a:pt x="74" y="113"/>
                    <a:pt x="74" y="113"/>
                    <a:pt x="74" y="113"/>
                  </a:cubicBezTo>
                  <a:cubicBezTo>
                    <a:pt x="75" y="114"/>
                    <a:pt x="75" y="114"/>
                    <a:pt x="75" y="114"/>
                  </a:cubicBezTo>
                  <a:cubicBezTo>
                    <a:pt x="76" y="113"/>
                    <a:pt x="76" y="113"/>
                    <a:pt x="76" y="113"/>
                  </a:cubicBezTo>
                  <a:cubicBezTo>
                    <a:pt x="76" y="113"/>
                    <a:pt x="76" y="113"/>
                    <a:pt x="76" y="113"/>
                  </a:cubicBezTo>
                  <a:cubicBezTo>
                    <a:pt x="76" y="113"/>
                    <a:pt x="76" y="113"/>
                    <a:pt x="76" y="113"/>
                  </a:cubicBezTo>
                  <a:cubicBezTo>
                    <a:pt x="77" y="112"/>
                    <a:pt x="77" y="112"/>
                    <a:pt x="77" y="112"/>
                  </a:cubicBezTo>
                  <a:cubicBezTo>
                    <a:pt x="79" y="111"/>
                    <a:pt x="79" y="111"/>
                    <a:pt x="79" y="111"/>
                  </a:cubicBezTo>
                  <a:cubicBezTo>
                    <a:pt x="79" y="111"/>
                    <a:pt x="79" y="111"/>
                    <a:pt x="79" y="111"/>
                  </a:cubicBezTo>
                  <a:cubicBezTo>
                    <a:pt x="82" y="110"/>
                    <a:pt x="82" y="110"/>
                    <a:pt x="82" y="110"/>
                  </a:cubicBezTo>
                  <a:cubicBezTo>
                    <a:pt x="82" y="109"/>
                    <a:pt x="82" y="109"/>
                    <a:pt x="82" y="109"/>
                  </a:cubicBezTo>
                  <a:cubicBezTo>
                    <a:pt x="83" y="109"/>
                    <a:pt x="83" y="109"/>
                    <a:pt x="83" y="109"/>
                  </a:cubicBezTo>
                  <a:cubicBezTo>
                    <a:pt x="83" y="110"/>
                    <a:pt x="83" y="110"/>
                    <a:pt x="83" y="110"/>
                  </a:cubicBezTo>
                  <a:cubicBezTo>
                    <a:pt x="84" y="109"/>
                    <a:pt x="84" y="109"/>
                    <a:pt x="84" y="109"/>
                  </a:cubicBezTo>
                  <a:cubicBezTo>
                    <a:pt x="84" y="109"/>
                    <a:pt x="84" y="109"/>
                    <a:pt x="84" y="109"/>
                  </a:cubicBezTo>
                  <a:cubicBezTo>
                    <a:pt x="85" y="110"/>
                    <a:pt x="85" y="110"/>
                    <a:pt x="85" y="110"/>
                  </a:cubicBezTo>
                  <a:cubicBezTo>
                    <a:pt x="86" y="109"/>
                    <a:pt x="86" y="109"/>
                    <a:pt x="86" y="109"/>
                  </a:cubicBezTo>
                  <a:cubicBezTo>
                    <a:pt x="86" y="109"/>
                    <a:pt x="86" y="109"/>
                    <a:pt x="86" y="109"/>
                  </a:cubicBezTo>
                  <a:cubicBezTo>
                    <a:pt x="85" y="111"/>
                    <a:pt x="85" y="111"/>
                    <a:pt x="85" y="111"/>
                  </a:cubicBezTo>
                  <a:cubicBezTo>
                    <a:pt x="85" y="111"/>
                    <a:pt x="85" y="111"/>
                    <a:pt x="85" y="111"/>
                  </a:cubicBezTo>
                  <a:cubicBezTo>
                    <a:pt x="86" y="110"/>
                    <a:pt x="86" y="110"/>
                    <a:pt x="86" y="110"/>
                  </a:cubicBezTo>
                  <a:cubicBezTo>
                    <a:pt x="88" y="110"/>
                    <a:pt x="88" y="110"/>
                    <a:pt x="88" y="110"/>
                  </a:cubicBezTo>
                  <a:cubicBezTo>
                    <a:pt x="90" y="108"/>
                    <a:pt x="90" y="108"/>
                    <a:pt x="90" y="108"/>
                  </a:cubicBezTo>
                  <a:cubicBezTo>
                    <a:pt x="91" y="108"/>
                    <a:pt x="91" y="108"/>
                    <a:pt x="91" y="108"/>
                  </a:cubicBezTo>
                  <a:cubicBezTo>
                    <a:pt x="93" y="107"/>
                    <a:pt x="93" y="107"/>
                    <a:pt x="93" y="107"/>
                  </a:cubicBezTo>
                  <a:cubicBezTo>
                    <a:pt x="94" y="107"/>
                    <a:pt x="94" y="107"/>
                    <a:pt x="94" y="107"/>
                  </a:cubicBezTo>
                  <a:cubicBezTo>
                    <a:pt x="95" y="107"/>
                    <a:pt x="95" y="107"/>
                    <a:pt x="95" y="107"/>
                  </a:cubicBezTo>
                  <a:cubicBezTo>
                    <a:pt x="96" y="107"/>
                    <a:pt x="96" y="107"/>
                    <a:pt x="96" y="107"/>
                  </a:cubicBezTo>
                  <a:cubicBezTo>
                    <a:pt x="95" y="108"/>
                    <a:pt x="95" y="108"/>
                    <a:pt x="95" y="108"/>
                  </a:cubicBezTo>
                  <a:cubicBezTo>
                    <a:pt x="94" y="108"/>
                    <a:pt x="94" y="108"/>
                    <a:pt x="94" y="108"/>
                  </a:cubicBezTo>
                  <a:cubicBezTo>
                    <a:pt x="94" y="109"/>
                    <a:pt x="94" y="109"/>
                    <a:pt x="94" y="109"/>
                  </a:cubicBezTo>
                  <a:cubicBezTo>
                    <a:pt x="95" y="109"/>
                    <a:pt x="95" y="109"/>
                    <a:pt x="95" y="109"/>
                  </a:cubicBezTo>
                  <a:cubicBezTo>
                    <a:pt x="96" y="108"/>
                    <a:pt x="96" y="108"/>
                    <a:pt x="96" y="108"/>
                  </a:cubicBezTo>
                  <a:cubicBezTo>
                    <a:pt x="98" y="107"/>
                    <a:pt x="98" y="107"/>
                    <a:pt x="98" y="107"/>
                  </a:cubicBezTo>
                  <a:cubicBezTo>
                    <a:pt x="99" y="107"/>
                    <a:pt x="99" y="107"/>
                    <a:pt x="99" y="107"/>
                  </a:cubicBezTo>
                  <a:cubicBezTo>
                    <a:pt x="98" y="107"/>
                    <a:pt x="98" y="107"/>
                    <a:pt x="98" y="107"/>
                  </a:cubicBezTo>
                  <a:cubicBezTo>
                    <a:pt x="99" y="106"/>
                    <a:pt x="99" y="106"/>
                    <a:pt x="99" y="106"/>
                  </a:cubicBezTo>
                  <a:cubicBezTo>
                    <a:pt x="100" y="106"/>
                    <a:pt x="100" y="106"/>
                    <a:pt x="100" y="106"/>
                  </a:cubicBezTo>
                  <a:cubicBezTo>
                    <a:pt x="100" y="106"/>
                    <a:pt x="100" y="106"/>
                    <a:pt x="100" y="106"/>
                  </a:cubicBezTo>
                  <a:cubicBezTo>
                    <a:pt x="100" y="105"/>
                    <a:pt x="100" y="105"/>
                    <a:pt x="100" y="105"/>
                  </a:cubicBezTo>
                  <a:cubicBezTo>
                    <a:pt x="101" y="106"/>
                    <a:pt x="101" y="106"/>
                    <a:pt x="101" y="106"/>
                  </a:cubicBezTo>
                  <a:cubicBezTo>
                    <a:pt x="102" y="106"/>
                    <a:pt x="102" y="106"/>
                    <a:pt x="102" y="106"/>
                  </a:cubicBezTo>
                  <a:cubicBezTo>
                    <a:pt x="102" y="105"/>
                    <a:pt x="102" y="105"/>
                    <a:pt x="102" y="105"/>
                  </a:cubicBezTo>
                  <a:cubicBezTo>
                    <a:pt x="101" y="104"/>
                    <a:pt x="101" y="104"/>
                    <a:pt x="101" y="104"/>
                  </a:cubicBezTo>
                  <a:cubicBezTo>
                    <a:pt x="102" y="103"/>
                    <a:pt x="102" y="103"/>
                    <a:pt x="102" y="103"/>
                  </a:cubicBezTo>
                  <a:cubicBezTo>
                    <a:pt x="101" y="103"/>
                    <a:pt x="101" y="103"/>
                    <a:pt x="101" y="103"/>
                  </a:cubicBezTo>
                  <a:cubicBezTo>
                    <a:pt x="102" y="102"/>
                    <a:pt x="102" y="102"/>
                    <a:pt x="102" y="102"/>
                  </a:cubicBezTo>
                  <a:cubicBezTo>
                    <a:pt x="103" y="101"/>
                    <a:pt x="103" y="101"/>
                    <a:pt x="103" y="101"/>
                  </a:cubicBezTo>
                  <a:cubicBezTo>
                    <a:pt x="103" y="102"/>
                    <a:pt x="103" y="102"/>
                    <a:pt x="103" y="102"/>
                  </a:cubicBezTo>
                  <a:cubicBezTo>
                    <a:pt x="104" y="105"/>
                    <a:pt x="104" y="105"/>
                    <a:pt x="104" y="105"/>
                  </a:cubicBezTo>
                  <a:cubicBezTo>
                    <a:pt x="103" y="106"/>
                    <a:pt x="103" y="106"/>
                    <a:pt x="103" y="106"/>
                  </a:cubicBezTo>
                  <a:cubicBezTo>
                    <a:pt x="103" y="109"/>
                    <a:pt x="103" y="109"/>
                    <a:pt x="103" y="109"/>
                  </a:cubicBezTo>
                  <a:cubicBezTo>
                    <a:pt x="102" y="110"/>
                    <a:pt x="102" y="110"/>
                    <a:pt x="102" y="110"/>
                  </a:cubicBezTo>
                  <a:cubicBezTo>
                    <a:pt x="102" y="114"/>
                    <a:pt x="102" y="114"/>
                    <a:pt x="102" y="114"/>
                  </a:cubicBezTo>
                  <a:cubicBezTo>
                    <a:pt x="103" y="115"/>
                    <a:pt x="103" y="115"/>
                    <a:pt x="103" y="115"/>
                  </a:cubicBezTo>
                  <a:cubicBezTo>
                    <a:pt x="104" y="115"/>
                    <a:pt x="104" y="115"/>
                    <a:pt x="104" y="115"/>
                  </a:cubicBezTo>
                  <a:cubicBezTo>
                    <a:pt x="104" y="116"/>
                    <a:pt x="104" y="116"/>
                    <a:pt x="104" y="116"/>
                  </a:cubicBezTo>
                  <a:cubicBezTo>
                    <a:pt x="106" y="116"/>
                    <a:pt x="106" y="116"/>
                    <a:pt x="106" y="116"/>
                  </a:cubicBezTo>
                  <a:cubicBezTo>
                    <a:pt x="105" y="115"/>
                    <a:pt x="105" y="115"/>
                    <a:pt x="105" y="115"/>
                  </a:cubicBezTo>
                  <a:cubicBezTo>
                    <a:pt x="104" y="115"/>
                    <a:pt x="104" y="115"/>
                    <a:pt x="104" y="115"/>
                  </a:cubicBezTo>
                  <a:cubicBezTo>
                    <a:pt x="104" y="114"/>
                    <a:pt x="104" y="114"/>
                    <a:pt x="104" y="114"/>
                  </a:cubicBezTo>
                  <a:cubicBezTo>
                    <a:pt x="105" y="114"/>
                    <a:pt x="105" y="114"/>
                    <a:pt x="105" y="114"/>
                  </a:cubicBezTo>
                  <a:cubicBezTo>
                    <a:pt x="106" y="114"/>
                    <a:pt x="106" y="114"/>
                    <a:pt x="106" y="114"/>
                  </a:cubicBezTo>
                  <a:cubicBezTo>
                    <a:pt x="106" y="113"/>
                    <a:pt x="106" y="113"/>
                    <a:pt x="106" y="113"/>
                  </a:cubicBezTo>
                  <a:cubicBezTo>
                    <a:pt x="106" y="113"/>
                    <a:pt x="106" y="113"/>
                    <a:pt x="106" y="113"/>
                  </a:cubicBezTo>
                  <a:cubicBezTo>
                    <a:pt x="107" y="113"/>
                    <a:pt x="107" y="113"/>
                    <a:pt x="107" y="113"/>
                  </a:cubicBezTo>
                  <a:cubicBezTo>
                    <a:pt x="108" y="113"/>
                    <a:pt x="108" y="113"/>
                    <a:pt x="108" y="113"/>
                  </a:cubicBezTo>
                  <a:cubicBezTo>
                    <a:pt x="108" y="113"/>
                    <a:pt x="108" y="113"/>
                    <a:pt x="108" y="113"/>
                  </a:cubicBezTo>
                  <a:cubicBezTo>
                    <a:pt x="108" y="113"/>
                    <a:pt x="108" y="113"/>
                    <a:pt x="108" y="113"/>
                  </a:cubicBezTo>
                  <a:cubicBezTo>
                    <a:pt x="108" y="111"/>
                    <a:pt x="108" y="111"/>
                    <a:pt x="108" y="111"/>
                  </a:cubicBezTo>
                  <a:cubicBezTo>
                    <a:pt x="108" y="111"/>
                    <a:pt x="108" y="111"/>
                    <a:pt x="108" y="111"/>
                  </a:cubicBezTo>
                  <a:cubicBezTo>
                    <a:pt x="110" y="110"/>
                    <a:pt x="110" y="110"/>
                    <a:pt x="110" y="110"/>
                  </a:cubicBezTo>
                  <a:cubicBezTo>
                    <a:pt x="110" y="110"/>
                    <a:pt x="110" y="110"/>
                    <a:pt x="110" y="110"/>
                  </a:cubicBezTo>
                  <a:cubicBezTo>
                    <a:pt x="111" y="110"/>
                    <a:pt x="111" y="110"/>
                    <a:pt x="111" y="110"/>
                  </a:cubicBezTo>
                  <a:cubicBezTo>
                    <a:pt x="111" y="110"/>
                    <a:pt x="111" y="110"/>
                    <a:pt x="111" y="110"/>
                  </a:cubicBezTo>
                  <a:cubicBezTo>
                    <a:pt x="111" y="111"/>
                    <a:pt x="111" y="111"/>
                    <a:pt x="111" y="111"/>
                  </a:cubicBezTo>
                  <a:cubicBezTo>
                    <a:pt x="110" y="112"/>
                    <a:pt x="110" y="112"/>
                    <a:pt x="110" y="112"/>
                  </a:cubicBezTo>
                  <a:cubicBezTo>
                    <a:pt x="111" y="112"/>
                    <a:pt x="111" y="112"/>
                    <a:pt x="111" y="112"/>
                  </a:cubicBezTo>
                  <a:cubicBezTo>
                    <a:pt x="110" y="113"/>
                    <a:pt x="110" y="113"/>
                    <a:pt x="110" y="113"/>
                  </a:cubicBezTo>
                  <a:cubicBezTo>
                    <a:pt x="110" y="113"/>
                    <a:pt x="110" y="113"/>
                    <a:pt x="110" y="113"/>
                  </a:cubicBezTo>
                  <a:cubicBezTo>
                    <a:pt x="110" y="114"/>
                    <a:pt x="110" y="114"/>
                    <a:pt x="110" y="114"/>
                  </a:cubicBezTo>
                  <a:cubicBezTo>
                    <a:pt x="111" y="113"/>
                    <a:pt x="111" y="113"/>
                    <a:pt x="111" y="113"/>
                  </a:cubicBezTo>
                  <a:cubicBezTo>
                    <a:pt x="111" y="114"/>
                    <a:pt x="111" y="114"/>
                    <a:pt x="111" y="114"/>
                  </a:cubicBezTo>
                  <a:cubicBezTo>
                    <a:pt x="111" y="114"/>
                    <a:pt x="111" y="114"/>
                    <a:pt x="111" y="114"/>
                  </a:cubicBezTo>
                  <a:cubicBezTo>
                    <a:pt x="110" y="114"/>
                    <a:pt x="110" y="114"/>
                    <a:pt x="110" y="114"/>
                  </a:cubicBezTo>
                  <a:cubicBezTo>
                    <a:pt x="109" y="115"/>
                    <a:pt x="109" y="115"/>
                    <a:pt x="109" y="115"/>
                  </a:cubicBezTo>
                  <a:cubicBezTo>
                    <a:pt x="109" y="115"/>
                    <a:pt x="109" y="115"/>
                    <a:pt x="109" y="115"/>
                  </a:cubicBezTo>
                  <a:cubicBezTo>
                    <a:pt x="108" y="116"/>
                    <a:pt x="108" y="116"/>
                    <a:pt x="108" y="116"/>
                  </a:cubicBezTo>
                  <a:cubicBezTo>
                    <a:pt x="108" y="116"/>
                    <a:pt x="108" y="116"/>
                    <a:pt x="108" y="116"/>
                  </a:cubicBezTo>
                  <a:cubicBezTo>
                    <a:pt x="108" y="117"/>
                    <a:pt x="108" y="117"/>
                    <a:pt x="108" y="117"/>
                  </a:cubicBezTo>
                  <a:cubicBezTo>
                    <a:pt x="109" y="117"/>
                    <a:pt x="109" y="117"/>
                    <a:pt x="109" y="117"/>
                  </a:cubicBezTo>
                  <a:cubicBezTo>
                    <a:pt x="110" y="117"/>
                    <a:pt x="110" y="117"/>
                    <a:pt x="110" y="117"/>
                  </a:cubicBezTo>
                  <a:cubicBezTo>
                    <a:pt x="111" y="117"/>
                    <a:pt x="111" y="117"/>
                    <a:pt x="111" y="117"/>
                  </a:cubicBezTo>
                  <a:cubicBezTo>
                    <a:pt x="112" y="117"/>
                    <a:pt x="112" y="117"/>
                    <a:pt x="112" y="117"/>
                  </a:cubicBezTo>
                  <a:cubicBezTo>
                    <a:pt x="113" y="117"/>
                    <a:pt x="113" y="117"/>
                    <a:pt x="113" y="117"/>
                  </a:cubicBezTo>
                  <a:cubicBezTo>
                    <a:pt x="114" y="115"/>
                    <a:pt x="114" y="115"/>
                    <a:pt x="114" y="115"/>
                  </a:cubicBezTo>
                  <a:cubicBezTo>
                    <a:pt x="115" y="114"/>
                    <a:pt x="115" y="114"/>
                    <a:pt x="115" y="114"/>
                  </a:cubicBezTo>
                  <a:cubicBezTo>
                    <a:pt x="116" y="114"/>
                    <a:pt x="116" y="114"/>
                    <a:pt x="116" y="114"/>
                  </a:cubicBezTo>
                  <a:cubicBezTo>
                    <a:pt x="116" y="114"/>
                    <a:pt x="116" y="114"/>
                    <a:pt x="116" y="114"/>
                  </a:cubicBezTo>
                  <a:cubicBezTo>
                    <a:pt x="117" y="114"/>
                    <a:pt x="117" y="114"/>
                    <a:pt x="117" y="114"/>
                  </a:cubicBezTo>
                  <a:cubicBezTo>
                    <a:pt x="118" y="115"/>
                    <a:pt x="118" y="115"/>
                    <a:pt x="118" y="115"/>
                  </a:cubicBezTo>
                  <a:cubicBezTo>
                    <a:pt x="118" y="115"/>
                    <a:pt x="118" y="115"/>
                    <a:pt x="118" y="115"/>
                  </a:cubicBezTo>
                  <a:cubicBezTo>
                    <a:pt x="120" y="116"/>
                    <a:pt x="120" y="116"/>
                    <a:pt x="120" y="116"/>
                  </a:cubicBezTo>
                  <a:cubicBezTo>
                    <a:pt x="120" y="116"/>
                    <a:pt x="120" y="116"/>
                    <a:pt x="120" y="116"/>
                  </a:cubicBezTo>
                  <a:cubicBezTo>
                    <a:pt x="120" y="117"/>
                    <a:pt x="120" y="117"/>
                    <a:pt x="120" y="117"/>
                  </a:cubicBezTo>
                  <a:cubicBezTo>
                    <a:pt x="121" y="118"/>
                    <a:pt x="121" y="118"/>
                    <a:pt x="121" y="118"/>
                  </a:cubicBezTo>
                  <a:cubicBezTo>
                    <a:pt x="121" y="119"/>
                    <a:pt x="121" y="119"/>
                    <a:pt x="121" y="119"/>
                  </a:cubicBezTo>
                  <a:cubicBezTo>
                    <a:pt x="122" y="121"/>
                    <a:pt x="122" y="121"/>
                    <a:pt x="122" y="121"/>
                  </a:cubicBezTo>
                  <a:cubicBezTo>
                    <a:pt x="126" y="123"/>
                    <a:pt x="126" y="123"/>
                    <a:pt x="126" y="123"/>
                  </a:cubicBezTo>
                  <a:cubicBezTo>
                    <a:pt x="126" y="124"/>
                    <a:pt x="126" y="124"/>
                    <a:pt x="126" y="124"/>
                  </a:cubicBezTo>
                  <a:cubicBezTo>
                    <a:pt x="127" y="124"/>
                    <a:pt x="127" y="124"/>
                    <a:pt x="127" y="124"/>
                  </a:cubicBezTo>
                  <a:cubicBezTo>
                    <a:pt x="128" y="125"/>
                    <a:pt x="128" y="125"/>
                    <a:pt x="128" y="125"/>
                  </a:cubicBezTo>
                  <a:cubicBezTo>
                    <a:pt x="129" y="125"/>
                    <a:pt x="129" y="125"/>
                    <a:pt x="129" y="125"/>
                  </a:cubicBezTo>
                  <a:cubicBezTo>
                    <a:pt x="130" y="126"/>
                    <a:pt x="130" y="126"/>
                    <a:pt x="130" y="126"/>
                  </a:cubicBezTo>
                  <a:cubicBezTo>
                    <a:pt x="130" y="127"/>
                    <a:pt x="130" y="127"/>
                    <a:pt x="130" y="127"/>
                  </a:cubicBezTo>
                  <a:cubicBezTo>
                    <a:pt x="131" y="127"/>
                    <a:pt x="131" y="127"/>
                    <a:pt x="131" y="127"/>
                  </a:cubicBezTo>
                  <a:cubicBezTo>
                    <a:pt x="131" y="127"/>
                    <a:pt x="131" y="127"/>
                    <a:pt x="131" y="127"/>
                  </a:cubicBezTo>
                  <a:cubicBezTo>
                    <a:pt x="131" y="127"/>
                    <a:pt x="131" y="127"/>
                    <a:pt x="131" y="127"/>
                  </a:cubicBezTo>
                  <a:cubicBezTo>
                    <a:pt x="133" y="128"/>
                    <a:pt x="133" y="128"/>
                    <a:pt x="133" y="128"/>
                  </a:cubicBezTo>
                  <a:cubicBezTo>
                    <a:pt x="133" y="128"/>
                    <a:pt x="133" y="128"/>
                    <a:pt x="133" y="128"/>
                  </a:cubicBezTo>
                  <a:cubicBezTo>
                    <a:pt x="133" y="129"/>
                    <a:pt x="133" y="129"/>
                    <a:pt x="133" y="129"/>
                  </a:cubicBezTo>
                  <a:cubicBezTo>
                    <a:pt x="134" y="129"/>
                    <a:pt x="134" y="129"/>
                    <a:pt x="134" y="129"/>
                  </a:cubicBezTo>
                  <a:cubicBezTo>
                    <a:pt x="134" y="129"/>
                    <a:pt x="134" y="129"/>
                    <a:pt x="134" y="129"/>
                  </a:cubicBezTo>
                  <a:cubicBezTo>
                    <a:pt x="134" y="128"/>
                    <a:pt x="134" y="128"/>
                    <a:pt x="134" y="128"/>
                  </a:cubicBezTo>
                  <a:cubicBezTo>
                    <a:pt x="134" y="128"/>
                    <a:pt x="134" y="128"/>
                    <a:pt x="134" y="128"/>
                  </a:cubicBezTo>
                  <a:cubicBezTo>
                    <a:pt x="133" y="127"/>
                    <a:pt x="133" y="127"/>
                    <a:pt x="133" y="127"/>
                  </a:cubicBezTo>
                  <a:cubicBezTo>
                    <a:pt x="133" y="127"/>
                    <a:pt x="133" y="127"/>
                    <a:pt x="133" y="127"/>
                  </a:cubicBezTo>
                  <a:cubicBezTo>
                    <a:pt x="135" y="127"/>
                    <a:pt x="135" y="127"/>
                    <a:pt x="135" y="127"/>
                  </a:cubicBezTo>
                  <a:cubicBezTo>
                    <a:pt x="135" y="128"/>
                    <a:pt x="135" y="128"/>
                    <a:pt x="135" y="128"/>
                  </a:cubicBezTo>
                  <a:cubicBezTo>
                    <a:pt x="135" y="128"/>
                    <a:pt x="135" y="128"/>
                    <a:pt x="135" y="128"/>
                  </a:cubicBezTo>
                  <a:cubicBezTo>
                    <a:pt x="136" y="127"/>
                    <a:pt x="136" y="127"/>
                    <a:pt x="136" y="127"/>
                  </a:cubicBezTo>
                  <a:cubicBezTo>
                    <a:pt x="136" y="127"/>
                    <a:pt x="136" y="127"/>
                    <a:pt x="136" y="127"/>
                  </a:cubicBezTo>
                  <a:cubicBezTo>
                    <a:pt x="137" y="128"/>
                    <a:pt x="137" y="128"/>
                    <a:pt x="137" y="128"/>
                  </a:cubicBezTo>
                  <a:cubicBezTo>
                    <a:pt x="137" y="129"/>
                    <a:pt x="137" y="129"/>
                    <a:pt x="137" y="129"/>
                  </a:cubicBezTo>
                  <a:cubicBezTo>
                    <a:pt x="138" y="129"/>
                    <a:pt x="138" y="129"/>
                    <a:pt x="138" y="129"/>
                  </a:cubicBezTo>
                  <a:cubicBezTo>
                    <a:pt x="138" y="130"/>
                    <a:pt x="138" y="130"/>
                    <a:pt x="138" y="130"/>
                  </a:cubicBezTo>
                  <a:cubicBezTo>
                    <a:pt x="139" y="131"/>
                    <a:pt x="139" y="131"/>
                    <a:pt x="139" y="131"/>
                  </a:cubicBezTo>
                  <a:cubicBezTo>
                    <a:pt x="139" y="132"/>
                    <a:pt x="139" y="132"/>
                    <a:pt x="139" y="132"/>
                  </a:cubicBezTo>
                  <a:cubicBezTo>
                    <a:pt x="139" y="133"/>
                    <a:pt x="139" y="133"/>
                    <a:pt x="139" y="133"/>
                  </a:cubicBezTo>
                  <a:cubicBezTo>
                    <a:pt x="139" y="133"/>
                    <a:pt x="139" y="133"/>
                    <a:pt x="139" y="133"/>
                  </a:cubicBezTo>
                  <a:cubicBezTo>
                    <a:pt x="139" y="134"/>
                    <a:pt x="139" y="134"/>
                    <a:pt x="139" y="134"/>
                  </a:cubicBezTo>
                  <a:cubicBezTo>
                    <a:pt x="138" y="135"/>
                    <a:pt x="138" y="135"/>
                    <a:pt x="138" y="135"/>
                  </a:cubicBezTo>
                  <a:cubicBezTo>
                    <a:pt x="136" y="134"/>
                    <a:pt x="136" y="134"/>
                    <a:pt x="136" y="134"/>
                  </a:cubicBezTo>
                  <a:cubicBezTo>
                    <a:pt x="135" y="134"/>
                    <a:pt x="135" y="134"/>
                    <a:pt x="135" y="134"/>
                  </a:cubicBezTo>
                  <a:cubicBezTo>
                    <a:pt x="135" y="135"/>
                    <a:pt x="135" y="135"/>
                    <a:pt x="135" y="135"/>
                  </a:cubicBezTo>
                  <a:cubicBezTo>
                    <a:pt x="135" y="135"/>
                    <a:pt x="135" y="135"/>
                    <a:pt x="135" y="135"/>
                  </a:cubicBezTo>
                  <a:cubicBezTo>
                    <a:pt x="134" y="135"/>
                    <a:pt x="134" y="135"/>
                    <a:pt x="134" y="135"/>
                  </a:cubicBezTo>
                  <a:cubicBezTo>
                    <a:pt x="133" y="135"/>
                    <a:pt x="133" y="135"/>
                    <a:pt x="133" y="135"/>
                  </a:cubicBezTo>
                  <a:cubicBezTo>
                    <a:pt x="133" y="135"/>
                    <a:pt x="133" y="135"/>
                    <a:pt x="133" y="135"/>
                  </a:cubicBezTo>
                  <a:cubicBezTo>
                    <a:pt x="132" y="136"/>
                    <a:pt x="132" y="136"/>
                    <a:pt x="132" y="136"/>
                  </a:cubicBezTo>
                  <a:cubicBezTo>
                    <a:pt x="132" y="136"/>
                    <a:pt x="132" y="136"/>
                    <a:pt x="132" y="136"/>
                  </a:cubicBezTo>
                  <a:cubicBezTo>
                    <a:pt x="131" y="136"/>
                    <a:pt x="131" y="136"/>
                    <a:pt x="131" y="136"/>
                  </a:cubicBezTo>
                  <a:cubicBezTo>
                    <a:pt x="130" y="137"/>
                    <a:pt x="130" y="137"/>
                    <a:pt x="130" y="137"/>
                  </a:cubicBezTo>
                  <a:cubicBezTo>
                    <a:pt x="131" y="137"/>
                    <a:pt x="131" y="137"/>
                    <a:pt x="131" y="137"/>
                  </a:cubicBezTo>
                  <a:cubicBezTo>
                    <a:pt x="132" y="137"/>
                    <a:pt x="132" y="137"/>
                    <a:pt x="132" y="137"/>
                  </a:cubicBezTo>
                  <a:cubicBezTo>
                    <a:pt x="132" y="138"/>
                    <a:pt x="132" y="138"/>
                    <a:pt x="132" y="138"/>
                  </a:cubicBezTo>
                  <a:cubicBezTo>
                    <a:pt x="133" y="139"/>
                    <a:pt x="133" y="139"/>
                    <a:pt x="133" y="139"/>
                  </a:cubicBezTo>
                  <a:cubicBezTo>
                    <a:pt x="133" y="138"/>
                    <a:pt x="133" y="138"/>
                    <a:pt x="133" y="138"/>
                  </a:cubicBezTo>
                  <a:cubicBezTo>
                    <a:pt x="134" y="139"/>
                    <a:pt x="134" y="139"/>
                    <a:pt x="134" y="139"/>
                  </a:cubicBezTo>
                  <a:cubicBezTo>
                    <a:pt x="134" y="140"/>
                    <a:pt x="134" y="140"/>
                    <a:pt x="134" y="140"/>
                  </a:cubicBezTo>
                  <a:cubicBezTo>
                    <a:pt x="135" y="140"/>
                    <a:pt x="135" y="140"/>
                    <a:pt x="135" y="140"/>
                  </a:cubicBezTo>
                  <a:cubicBezTo>
                    <a:pt x="137" y="141"/>
                    <a:pt x="137" y="141"/>
                    <a:pt x="137" y="141"/>
                  </a:cubicBezTo>
                  <a:cubicBezTo>
                    <a:pt x="138" y="141"/>
                    <a:pt x="138" y="141"/>
                    <a:pt x="138" y="141"/>
                  </a:cubicBezTo>
                  <a:cubicBezTo>
                    <a:pt x="140" y="142"/>
                    <a:pt x="140" y="142"/>
                    <a:pt x="140" y="142"/>
                  </a:cubicBezTo>
                  <a:cubicBezTo>
                    <a:pt x="141" y="142"/>
                    <a:pt x="141" y="142"/>
                    <a:pt x="141" y="142"/>
                  </a:cubicBezTo>
                  <a:cubicBezTo>
                    <a:pt x="141" y="141"/>
                    <a:pt x="141" y="141"/>
                    <a:pt x="141" y="141"/>
                  </a:cubicBezTo>
                  <a:cubicBezTo>
                    <a:pt x="142" y="141"/>
                    <a:pt x="142" y="141"/>
                    <a:pt x="142" y="141"/>
                  </a:cubicBezTo>
                  <a:cubicBezTo>
                    <a:pt x="143" y="141"/>
                    <a:pt x="143" y="141"/>
                    <a:pt x="143" y="141"/>
                  </a:cubicBezTo>
                  <a:cubicBezTo>
                    <a:pt x="142" y="142"/>
                    <a:pt x="142" y="142"/>
                    <a:pt x="142" y="142"/>
                  </a:cubicBezTo>
                  <a:cubicBezTo>
                    <a:pt x="144" y="141"/>
                    <a:pt x="144" y="141"/>
                    <a:pt x="144" y="141"/>
                  </a:cubicBezTo>
                  <a:cubicBezTo>
                    <a:pt x="144" y="142"/>
                    <a:pt x="144" y="142"/>
                    <a:pt x="144" y="142"/>
                  </a:cubicBezTo>
                  <a:cubicBezTo>
                    <a:pt x="145" y="142"/>
                    <a:pt x="145" y="142"/>
                    <a:pt x="145" y="142"/>
                  </a:cubicBezTo>
                  <a:cubicBezTo>
                    <a:pt x="145" y="141"/>
                    <a:pt x="145" y="141"/>
                    <a:pt x="145" y="141"/>
                  </a:cubicBezTo>
                  <a:cubicBezTo>
                    <a:pt x="146" y="141"/>
                    <a:pt x="146" y="141"/>
                    <a:pt x="146" y="141"/>
                  </a:cubicBezTo>
                  <a:cubicBezTo>
                    <a:pt x="146" y="141"/>
                    <a:pt x="146" y="141"/>
                    <a:pt x="146" y="141"/>
                  </a:cubicBezTo>
                  <a:cubicBezTo>
                    <a:pt x="146" y="142"/>
                    <a:pt x="146" y="142"/>
                    <a:pt x="146" y="142"/>
                  </a:cubicBezTo>
                  <a:cubicBezTo>
                    <a:pt x="148" y="141"/>
                    <a:pt x="148" y="141"/>
                    <a:pt x="148" y="141"/>
                  </a:cubicBezTo>
                  <a:cubicBezTo>
                    <a:pt x="150" y="140"/>
                    <a:pt x="150" y="140"/>
                    <a:pt x="150" y="140"/>
                  </a:cubicBezTo>
                  <a:cubicBezTo>
                    <a:pt x="151" y="140"/>
                    <a:pt x="151" y="140"/>
                    <a:pt x="151" y="140"/>
                  </a:cubicBezTo>
                  <a:cubicBezTo>
                    <a:pt x="151" y="141"/>
                    <a:pt x="151" y="141"/>
                    <a:pt x="151" y="141"/>
                  </a:cubicBezTo>
                  <a:cubicBezTo>
                    <a:pt x="151" y="141"/>
                    <a:pt x="151" y="141"/>
                    <a:pt x="151" y="141"/>
                  </a:cubicBezTo>
                  <a:cubicBezTo>
                    <a:pt x="151" y="141"/>
                    <a:pt x="151" y="141"/>
                    <a:pt x="151" y="141"/>
                  </a:cubicBezTo>
                  <a:cubicBezTo>
                    <a:pt x="151" y="141"/>
                    <a:pt x="151" y="141"/>
                    <a:pt x="151" y="141"/>
                  </a:cubicBezTo>
                  <a:cubicBezTo>
                    <a:pt x="151" y="142"/>
                    <a:pt x="151" y="142"/>
                    <a:pt x="151" y="142"/>
                  </a:cubicBezTo>
                  <a:cubicBezTo>
                    <a:pt x="151" y="143"/>
                    <a:pt x="151" y="143"/>
                    <a:pt x="151" y="143"/>
                  </a:cubicBezTo>
                  <a:cubicBezTo>
                    <a:pt x="151" y="143"/>
                    <a:pt x="151" y="143"/>
                    <a:pt x="151" y="143"/>
                  </a:cubicBezTo>
                  <a:cubicBezTo>
                    <a:pt x="151" y="143"/>
                    <a:pt x="151" y="143"/>
                    <a:pt x="151" y="143"/>
                  </a:cubicBezTo>
                  <a:cubicBezTo>
                    <a:pt x="152" y="143"/>
                    <a:pt x="152" y="143"/>
                    <a:pt x="152" y="143"/>
                  </a:cubicBezTo>
                  <a:cubicBezTo>
                    <a:pt x="152" y="143"/>
                    <a:pt x="152" y="143"/>
                    <a:pt x="152" y="143"/>
                  </a:cubicBezTo>
                  <a:cubicBezTo>
                    <a:pt x="152" y="144"/>
                    <a:pt x="152" y="144"/>
                    <a:pt x="152" y="144"/>
                  </a:cubicBezTo>
                  <a:cubicBezTo>
                    <a:pt x="152" y="145"/>
                    <a:pt x="152" y="145"/>
                    <a:pt x="152" y="145"/>
                  </a:cubicBezTo>
                  <a:cubicBezTo>
                    <a:pt x="152" y="146"/>
                    <a:pt x="152" y="146"/>
                    <a:pt x="152" y="146"/>
                  </a:cubicBezTo>
                  <a:cubicBezTo>
                    <a:pt x="152" y="146"/>
                    <a:pt x="152" y="146"/>
                    <a:pt x="152" y="146"/>
                  </a:cubicBezTo>
                  <a:cubicBezTo>
                    <a:pt x="153" y="146"/>
                    <a:pt x="153" y="146"/>
                    <a:pt x="153" y="146"/>
                  </a:cubicBezTo>
                  <a:cubicBezTo>
                    <a:pt x="153" y="145"/>
                    <a:pt x="153" y="145"/>
                    <a:pt x="153" y="145"/>
                  </a:cubicBezTo>
                  <a:cubicBezTo>
                    <a:pt x="153" y="144"/>
                    <a:pt x="153" y="144"/>
                    <a:pt x="153" y="144"/>
                  </a:cubicBezTo>
                  <a:cubicBezTo>
                    <a:pt x="154" y="144"/>
                    <a:pt x="154" y="144"/>
                    <a:pt x="154" y="144"/>
                  </a:cubicBezTo>
                  <a:cubicBezTo>
                    <a:pt x="153" y="145"/>
                    <a:pt x="153" y="145"/>
                    <a:pt x="153" y="145"/>
                  </a:cubicBezTo>
                  <a:cubicBezTo>
                    <a:pt x="153" y="147"/>
                    <a:pt x="153" y="147"/>
                    <a:pt x="153" y="147"/>
                  </a:cubicBezTo>
                  <a:cubicBezTo>
                    <a:pt x="152" y="148"/>
                    <a:pt x="152" y="148"/>
                    <a:pt x="152" y="148"/>
                  </a:cubicBezTo>
                  <a:cubicBezTo>
                    <a:pt x="152" y="149"/>
                    <a:pt x="152" y="149"/>
                    <a:pt x="152" y="149"/>
                  </a:cubicBezTo>
                  <a:cubicBezTo>
                    <a:pt x="153" y="150"/>
                    <a:pt x="153" y="150"/>
                    <a:pt x="153" y="150"/>
                  </a:cubicBezTo>
                  <a:cubicBezTo>
                    <a:pt x="153" y="151"/>
                    <a:pt x="153" y="151"/>
                    <a:pt x="153" y="151"/>
                  </a:cubicBezTo>
                  <a:cubicBezTo>
                    <a:pt x="152" y="152"/>
                    <a:pt x="152" y="152"/>
                    <a:pt x="152" y="152"/>
                  </a:cubicBezTo>
                  <a:cubicBezTo>
                    <a:pt x="153" y="153"/>
                    <a:pt x="153" y="153"/>
                    <a:pt x="153" y="153"/>
                  </a:cubicBezTo>
                  <a:cubicBezTo>
                    <a:pt x="153" y="153"/>
                    <a:pt x="153" y="153"/>
                    <a:pt x="153" y="153"/>
                  </a:cubicBezTo>
                  <a:cubicBezTo>
                    <a:pt x="153" y="154"/>
                    <a:pt x="153" y="154"/>
                    <a:pt x="153" y="154"/>
                  </a:cubicBezTo>
                  <a:cubicBezTo>
                    <a:pt x="153" y="154"/>
                    <a:pt x="153" y="154"/>
                    <a:pt x="153" y="154"/>
                  </a:cubicBezTo>
                  <a:cubicBezTo>
                    <a:pt x="154" y="156"/>
                    <a:pt x="154" y="156"/>
                    <a:pt x="154" y="156"/>
                  </a:cubicBezTo>
                  <a:cubicBezTo>
                    <a:pt x="154" y="158"/>
                    <a:pt x="154" y="158"/>
                    <a:pt x="154" y="158"/>
                  </a:cubicBezTo>
                  <a:cubicBezTo>
                    <a:pt x="154" y="156"/>
                    <a:pt x="154" y="156"/>
                    <a:pt x="154" y="156"/>
                  </a:cubicBezTo>
                  <a:cubicBezTo>
                    <a:pt x="154" y="154"/>
                    <a:pt x="154" y="154"/>
                    <a:pt x="154" y="154"/>
                  </a:cubicBezTo>
                  <a:cubicBezTo>
                    <a:pt x="154" y="152"/>
                    <a:pt x="154" y="152"/>
                    <a:pt x="154" y="152"/>
                  </a:cubicBezTo>
                  <a:cubicBezTo>
                    <a:pt x="155" y="150"/>
                    <a:pt x="155" y="150"/>
                    <a:pt x="155" y="150"/>
                  </a:cubicBezTo>
                  <a:cubicBezTo>
                    <a:pt x="155" y="150"/>
                    <a:pt x="155" y="150"/>
                    <a:pt x="155" y="150"/>
                  </a:cubicBezTo>
                  <a:cubicBezTo>
                    <a:pt x="155" y="151"/>
                    <a:pt x="155" y="151"/>
                    <a:pt x="155" y="151"/>
                  </a:cubicBezTo>
                  <a:cubicBezTo>
                    <a:pt x="155" y="151"/>
                    <a:pt x="155" y="151"/>
                    <a:pt x="155" y="151"/>
                  </a:cubicBezTo>
                  <a:cubicBezTo>
                    <a:pt x="155" y="152"/>
                    <a:pt x="155" y="152"/>
                    <a:pt x="155" y="152"/>
                  </a:cubicBezTo>
                  <a:cubicBezTo>
                    <a:pt x="155" y="152"/>
                    <a:pt x="155" y="152"/>
                    <a:pt x="155" y="152"/>
                  </a:cubicBezTo>
                  <a:cubicBezTo>
                    <a:pt x="156" y="152"/>
                    <a:pt x="156" y="152"/>
                    <a:pt x="156" y="152"/>
                  </a:cubicBezTo>
                  <a:cubicBezTo>
                    <a:pt x="156" y="152"/>
                    <a:pt x="156" y="152"/>
                    <a:pt x="156" y="152"/>
                  </a:cubicBezTo>
                  <a:cubicBezTo>
                    <a:pt x="157" y="151"/>
                    <a:pt x="157" y="151"/>
                    <a:pt x="157" y="151"/>
                  </a:cubicBezTo>
                  <a:cubicBezTo>
                    <a:pt x="157" y="151"/>
                    <a:pt x="157" y="151"/>
                    <a:pt x="157" y="151"/>
                  </a:cubicBezTo>
                  <a:cubicBezTo>
                    <a:pt x="156" y="150"/>
                    <a:pt x="156" y="150"/>
                    <a:pt x="156" y="150"/>
                  </a:cubicBezTo>
                  <a:cubicBezTo>
                    <a:pt x="156" y="149"/>
                    <a:pt x="156" y="149"/>
                    <a:pt x="156" y="149"/>
                  </a:cubicBezTo>
                  <a:cubicBezTo>
                    <a:pt x="157" y="149"/>
                    <a:pt x="157" y="149"/>
                    <a:pt x="157" y="149"/>
                  </a:cubicBezTo>
                  <a:cubicBezTo>
                    <a:pt x="157" y="149"/>
                    <a:pt x="157" y="149"/>
                    <a:pt x="157" y="149"/>
                  </a:cubicBezTo>
                  <a:cubicBezTo>
                    <a:pt x="156" y="148"/>
                    <a:pt x="156" y="148"/>
                    <a:pt x="156" y="148"/>
                  </a:cubicBezTo>
                  <a:cubicBezTo>
                    <a:pt x="156" y="148"/>
                    <a:pt x="156" y="148"/>
                    <a:pt x="156" y="148"/>
                  </a:cubicBezTo>
                  <a:cubicBezTo>
                    <a:pt x="157" y="146"/>
                    <a:pt x="157" y="146"/>
                    <a:pt x="157" y="146"/>
                  </a:cubicBezTo>
                  <a:cubicBezTo>
                    <a:pt x="157" y="144"/>
                    <a:pt x="157" y="144"/>
                    <a:pt x="157" y="144"/>
                  </a:cubicBezTo>
                  <a:cubicBezTo>
                    <a:pt x="157" y="144"/>
                    <a:pt x="157" y="144"/>
                    <a:pt x="157" y="144"/>
                  </a:cubicBezTo>
                  <a:cubicBezTo>
                    <a:pt x="157" y="143"/>
                    <a:pt x="157" y="143"/>
                    <a:pt x="157" y="143"/>
                  </a:cubicBezTo>
                  <a:cubicBezTo>
                    <a:pt x="158" y="143"/>
                    <a:pt x="158" y="143"/>
                    <a:pt x="158" y="143"/>
                  </a:cubicBezTo>
                  <a:cubicBezTo>
                    <a:pt x="159" y="142"/>
                    <a:pt x="159" y="142"/>
                    <a:pt x="159" y="142"/>
                  </a:cubicBezTo>
                  <a:cubicBezTo>
                    <a:pt x="159" y="142"/>
                    <a:pt x="159" y="142"/>
                    <a:pt x="159" y="142"/>
                  </a:cubicBezTo>
                  <a:cubicBezTo>
                    <a:pt x="160" y="142"/>
                    <a:pt x="160" y="142"/>
                    <a:pt x="160" y="142"/>
                  </a:cubicBezTo>
                  <a:cubicBezTo>
                    <a:pt x="160" y="142"/>
                    <a:pt x="160" y="142"/>
                    <a:pt x="160" y="142"/>
                  </a:cubicBezTo>
                  <a:cubicBezTo>
                    <a:pt x="161" y="142"/>
                    <a:pt x="161" y="142"/>
                    <a:pt x="161" y="142"/>
                  </a:cubicBezTo>
                  <a:cubicBezTo>
                    <a:pt x="161" y="142"/>
                    <a:pt x="161" y="142"/>
                    <a:pt x="161" y="142"/>
                  </a:cubicBezTo>
                  <a:cubicBezTo>
                    <a:pt x="162" y="141"/>
                    <a:pt x="162" y="141"/>
                    <a:pt x="162" y="141"/>
                  </a:cubicBezTo>
                  <a:cubicBezTo>
                    <a:pt x="162" y="141"/>
                    <a:pt x="162" y="141"/>
                    <a:pt x="162" y="141"/>
                  </a:cubicBezTo>
                  <a:cubicBezTo>
                    <a:pt x="162" y="142"/>
                    <a:pt x="162" y="142"/>
                    <a:pt x="162" y="142"/>
                  </a:cubicBezTo>
                  <a:cubicBezTo>
                    <a:pt x="163" y="141"/>
                    <a:pt x="163" y="141"/>
                    <a:pt x="163" y="141"/>
                  </a:cubicBezTo>
                  <a:cubicBezTo>
                    <a:pt x="164" y="141"/>
                    <a:pt x="164" y="141"/>
                    <a:pt x="164" y="141"/>
                  </a:cubicBezTo>
                  <a:cubicBezTo>
                    <a:pt x="164" y="140"/>
                    <a:pt x="164" y="140"/>
                    <a:pt x="164" y="140"/>
                  </a:cubicBezTo>
                  <a:cubicBezTo>
                    <a:pt x="164" y="140"/>
                    <a:pt x="164" y="140"/>
                    <a:pt x="164" y="140"/>
                  </a:cubicBezTo>
                  <a:cubicBezTo>
                    <a:pt x="165" y="141"/>
                    <a:pt x="165" y="141"/>
                    <a:pt x="165" y="141"/>
                  </a:cubicBezTo>
                  <a:cubicBezTo>
                    <a:pt x="165" y="141"/>
                    <a:pt x="165" y="141"/>
                    <a:pt x="165" y="141"/>
                  </a:cubicBezTo>
                  <a:cubicBezTo>
                    <a:pt x="165" y="142"/>
                    <a:pt x="165" y="142"/>
                    <a:pt x="165" y="142"/>
                  </a:cubicBezTo>
                  <a:cubicBezTo>
                    <a:pt x="165" y="141"/>
                    <a:pt x="165" y="141"/>
                    <a:pt x="165" y="141"/>
                  </a:cubicBezTo>
                  <a:cubicBezTo>
                    <a:pt x="165" y="140"/>
                    <a:pt x="165" y="140"/>
                    <a:pt x="165" y="140"/>
                  </a:cubicBezTo>
                  <a:cubicBezTo>
                    <a:pt x="166" y="139"/>
                    <a:pt x="166" y="139"/>
                    <a:pt x="166" y="139"/>
                  </a:cubicBezTo>
                  <a:cubicBezTo>
                    <a:pt x="166" y="139"/>
                    <a:pt x="166" y="139"/>
                    <a:pt x="166" y="139"/>
                  </a:cubicBezTo>
                  <a:cubicBezTo>
                    <a:pt x="167" y="139"/>
                    <a:pt x="167" y="139"/>
                    <a:pt x="167" y="139"/>
                  </a:cubicBezTo>
                  <a:cubicBezTo>
                    <a:pt x="168" y="139"/>
                    <a:pt x="168" y="139"/>
                    <a:pt x="168" y="139"/>
                  </a:cubicBezTo>
                  <a:cubicBezTo>
                    <a:pt x="168" y="139"/>
                    <a:pt x="168" y="139"/>
                    <a:pt x="168" y="139"/>
                  </a:cubicBezTo>
                  <a:cubicBezTo>
                    <a:pt x="169" y="139"/>
                    <a:pt x="169" y="139"/>
                    <a:pt x="169" y="139"/>
                  </a:cubicBezTo>
                  <a:cubicBezTo>
                    <a:pt x="170" y="138"/>
                    <a:pt x="170" y="138"/>
                    <a:pt x="170" y="138"/>
                  </a:cubicBezTo>
                  <a:cubicBezTo>
                    <a:pt x="169" y="138"/>
                    <a:pt x="169" y="138"/>
                    <a:pt x="169" y="138"/>
                  </a:cubicBezTo>
                  <a:cubicBezTo>
                    <a:pt x="170" y="137"/>
                    <a:pt x="170" y="137"/>
                    <a:pt x="170" y="137"/>
                  </a:cubicBezTo>
                  <a:cubicBezTo>
                    <a:pt x="169" y="137"/>
                    <a:pt x="169" y="137"/>
                    <a:pt x="169" y="137"/>
                  </a:cubicBezTo>
                  <a:cubicBezTo>
                    <a:pt x="169" y="137"/>
                    <a:pt x="169" y="137"/>
                    <a:pt x="169" y="137"/>
                  </a:cubicBezTo>
                  <a:cubicBezTo>
                    <a:pt x="168" y="137"/>
                    <a:pt x="168" y="137"/>
                    <a:pt x="168" y="137"/>
                  </a:cubicBezTo>
                  <a:cubicBezTo>
                    <a:pt x="166" y="138"/>
                    <a:pt x="166" y="138"/>
                    <a:pt x="166" y="138"/>
                  </a:cubicBezTo>
                  <a:cubicBezTo>
                    <a:pt x="166" y="138"/>
                    <a:pt x="166" y="138"/>
                    <a:pt x="166" y="138"/>
                  </a:cubicBezTo>
                  <a:cubicBezTo>
                    <a:pt x="166" y="138"/>
                    <a:pt x="166" y="138"/>
                    <a:pt x="166" y="138"/>
                  </a:cubicBezTo>
                  <a:cubicBezTo>
                    <a:pt x="165" y="138"/>
                    <a:pt x="165" y="138"/>
                    <a:pt x="165" y="138"/>
                  </a:cubicBezTo>
                  <a:cubicBezTo>
                    <a:pt x="165" y="139"/>
                    <a:pt x="165" y="139"/>
                    <a:pt x="165" y="139"/>
                  </a:cubicBezTo>
                  <a:cubicBezTo>
                    <a:pt x="165" y="139"/>
                    <a:pt x="165" y="139"/>
                    <a:pt x="165" y="139"/>
                  </a:cubicBezTo>
                  <a:cubicBezTo>
                    <a:pt x="164" y="138"/>
                    <a:pt x="164" y="138"/>
                    <a:pt x="164" y="138"/>
                  </a:cubicBezTo>
                  <a:cubicBezTo>
                    <a:pt x="164" y="138"/>
                    <a:pt x="164" y="138"/>
                    <a:pt x="164" y="138"/>
                  </a:cubicBezTo>
                  <a:cubicBezTo>
                    <a:pt x="164" y="138"/>
                    <a:pt x="164" y="138"/>
                    <a:pt x="164" y="138"/>
                  </a:cubicBezTo>
                  <a:cubicBezTo>
                    <a:pt x="163" y="139"/>
                    <a:pt x="163" y="139"/>
                    <a:pt x="163" y="139"/>
                  </a:cubicBezTo>
                  <a:cubicBezTo>
                    <a:pt x="163" y="139"/>
                    <a:pt x="163" y="139"/>
                    <a:pt x="163" y="139"/>
                  </a:cubicBezTo>
                  <a:cubicBezTo>
                    <a:pt x="162" y="138"/>
                    <a:pt x="162" y="138"/>
                    <a:pt x="162" y="138"/>
                  </a:cubicBezTo>
                  <a:cubicBezTo>
                    <a:pt x="161" y="138"/>
                    <a:pt x="161" y="138"/>
                    <a:pt x="161" y="138"/>
                  </a:cubicBezTo>
                  <a:cubicBezTo>
                    <a:pt x="161" y="138"/>
                    <a:pt x="161" y="138"/>
                    <a:pt x="161" y="138"/>
                  </a:cubicBezTo>
                  <a:cubicBezTo>
                    <a:pt x="161" y="138"/>
                    <a:pt x="161" y="138"/>
                    <a:pt x="161" y="138"/>
                  </a:cubicBezTo>
                  <a:cubicBezTo>
                    <a:pt x="161" y="139"/>
                    <a:pt x="161" y="139"/>
                    <a:pt x="161" y="139"/>
                  </a:cubicBezTo>
                  <a:cubicBezTo>
                    <a:pt x="161" y="139"/>
                    <a:pt x="161" y="139"/>
                    <a:pt x="161" y="139"/>
                  </a:cubicBezTo>
                  <a:cubicBezTo>
                    <a:pt x="161" y="140"/>
                    <a:pt x="161" y="140"/>
                    <a:pt x="161" y="140"/>
                  </a:cubicBezTo>
                  <a:cubicBezTo>
                    <a:pt x="160" y="140"/>
                    <a:pt x="160" y="140"/>
                    <a:pt x="160" y="140"/>
                  </a:cubicBezTo>
                  <a:cubicBezTo>
                    <a:pt x="160" y="140"/>
                    <a:pt x="160" y="140"/>
                    <a:pt x="160" y="140"/>
                  </a:cubicBezTo>
                  <a:cubicBezTo>
                    <a:pt x="159" y="139"/>
                    <a:pt x="159" y="139"/>
                    <a:pt x="159" y="139"/>
                  </a:cubicBezTo>
                  <a:cubicBezTo>
                    <a:pt x="159" y="139"/>
                    <a:pt x="159" y="139"/>
                    <a:pt x="159" y="139"/>
                  </a:cubicBezTo>
                  <a:cubicBezTo>
                    <a:pt x="159" y="139"/>
                    <a:pt x="159" y="139"/>
                    <a:pt x="159" y="139"/>
                  </a:cubicBezTo>
                  <a:cubicBezTo>
                    <a:pt x="159" y="138"/>
                    <a:pt x="159" y="138"/>
                    <a:pt x="159" y="138"/>
                  </a:cubicBezTo>
                  <a:cubicBezTo>
                    <a:pt x="159" y="138"/>
                    <a:pt x="159" y="138"/>
                    <a:pt x="159" y="138"/>
                  </a:cubicBezTo>
                  <a:cubicBezTo>
                    <a:pt x="159" y="138"/>
                    <a:pt x="159" y="138"/>
                    <a:pt x="159" y="138"/>
                  </a:cubicBezTo>
                  <a:cubicBezTo>
                    <a:pt x="158" y="138"/>
                    <a:pt x="158" y="138"/>
                    <a:pt x="158" y="138"/>
                  </a:cubicBezTo>
                  <a:cubicBezTo>
                    <a:pt x="158" y="137"/>
                    <a:pt x="158" y="137"/>
                    <a:pt x="158" y="137"/>
                  </a:cubicBezTo>
                  <a:cubicBezTo>
                    <a:pt x="159" y="137"/>
                    <a:pt x="159" y="137"/>
                    <a:pt x="159" y="137"/>
                  </a:cubicBezTo>
                  <a:cubicBezTo>
                    <a:pt x="160" y="135"/>
                    <a:pt x="160" y="135"/>
                    <a:pt x="160" y="135"/>
                  </a:cubicBezTo>
                  <a:cubicBezTo>
                    <a:pt x="161" y="135"/>
                    <a:pt x="161" y="135"/>
                    <a:pt x="161" y="135"/>
                  </a:cubicBezTo>
                  <a:cubicBezTo>
                    <a:pt x="162" y="136"/>
                    <a:pt x="162" y="136"/>
                    <a:pt x="162" y="136"/>
                  </a:cubicBezTo>
                  <a:cubicBezTo>
                    <a:pt x="165" y="135"/>
                    <a:pt x="165" y="135"/>
                    <a:pt x="165" y="135"/>
                  </a:cubicBezTo>
                  <a:cubicBezTo>
                    <a:pt x="167" y="135"/>
                    <a:pt x="167" y="135"/>
                    <a:pt x="167" y="135"/>
                  </a:cubicBezTo>
                  <a:cubicBezTo>
                    <a:pt x="168" y="135"/>
                    <a:pt x="168" y="135"/>
                    <a:pt x="168" y="135"/>
                  </a:cubicBezTo>
                  <a:cubicBezTo>
                    <a:pt x="169" y="135"/>
                    <a:pt x="169" y="135"/>
                    <a:pt x="169" y="135"/>
                  </a:cubicBezTo>
                  <a:cubicBezTo>
                    <a:pt x="170" y="135"/>
                    <a:pt x="170" y="135"/>
                    <a:pt x="170" y="135"/>
                  </a:cubicBezTo>
                  <a:cubicBezTo>
                    <a:pt x="170" y="136"/>
                    <a:pt x="170" y="136"/>
                    <a:pt x="170" y="136"/>
                  </a:cubicBezTo>
                  <a:cubicBezTo>
                    <a:pt x="170" y="136"/>
                    <a:pt x="170" y="136"/>
                    <a:pt x="170" y="136"/>
                  </a:cubicBezTo>
                  <a:cubicBezTo>
                    <a:pt x="171" y="136"/>
                    <a:pt x="171" y="136"/>
                    <a:pt x="171" y="136"/>
                  </a:cubicBezTo>
                  <a:cubicBezTo>
                    <a:pt x="171" y="138"/>
                    <a:pt x="171" y="138"/>
                    <a:pt x="171" y="138"/>
                  </a:cubicBezTo>
                  <a:cubicBezTo>
                    <a:pt x="170" y="138"/>
                    <a:pt x="170" y="138"/>
                    <a:pt x="170" y="138"/>
                  </a:cubicBezTo>
                  <a:cubicBezTo>
                    <a:pt x="171" y="139"/>
                    <a:pt x="171" y="139"/>
                    <a:pt x="171" y="139"/>
                  </a:cubicBezTo>
                  <a:cubicBezTo>
                    <a:pt x="171" y="139"/>
                    <a:pt x="171" y="139"/>
                    <a:pt x="171" y="139"/>
                  </a:cubicBezTo>
                  <a:cubicBezTo>
                    <a:pt x="170" y="139"/>
                    <a:pt x="170" y="139"/>
                    <a:pt x="170" y="139"/>
                  </a:cubicBezTo>
                  <a:cubicBezTo>
                    <a:pt x="170" y="140"/>
                    <a:pt x="170" y="140"/>
                    <a:pt x="170" y="140"/>
                  </a:cubicBezTo>
                  <a:cubicBezTo>
                    <a:pt x="170" y="140"/>
                    <a:pt x="170" y="140"/>
                    <a:pt x="170" y="140"/>
                  </a:cubicBezTo>
                  <a:cubicBezTo>
                    <a:pt x="171" y="141"/>
                    <a:pt x="171" y="141"/>
                    <a:pt x="171" y="141"/>
                  </a:cubicBezTo>
                  <a:cubicBezTo>
                    <a:pt x="171" y="141"/>
                    <a:pt x="171" y="141"/>
                    <a:pt x="171" y="141"/>
                  </a:cubicBezTo>
                  <a:cubicBezTo>
                    <a:pt x="172" y="142"/>
                    <a:pt x="172" y="142"/>
                    <a:pt x="172" y="142"/>
                  </a:cubicBezTo>
                  <a:cubicBezTo>
                    <a:pt x="172" y="142"/>
                    <a:pt x="172" y="142"/>
                    <a:pt x="172" y="142"/>
                  </a:cubicBezTo>
                  <a:cubicBezTo>
                    <a:pt x="171" y="143"/>
                    <a:pt x="171" y="143"/>
                    <a:pt x="171" y="143"/>
                  </a:cubicBezTo>
                  <a:cubicBezTo>
                    <a:pt x="171" y="143"/>
                    <a:pt x="171" y="143"/>
                    <a:pt x="171" y="143"/>
                  </a:cubicBezTo>
                  <a:cubicBezTo>
                    <a:pt x="171" y="144"/>
                    <a:pt x="171" y="144"/>
                    <a:pt x="171" y="144"/>
                  </a:cubicBezTo>
                  <a:cubicBezTo>
                    <a:pt x="172" y="144"/>
                    <a:pt x="172" y="144"/>
                    <a:pt x="172" y="144"/>
                  </a:cubicBezTo>
                  <a:cubicBezTo>
                    <a:pt x="172" y="144"/>
                    <a:pt x="172" y="144"/>
                    <a:pt x="172" y="144"/>
                  </a:cubicBezTo>
                  <a:cubicBezTo>
                    <a:pt x="172" y="144"/>
                    <a:pt x="172" y="144"/>
                    <a:pt x="172" y="144"/>
                  </a:cubicBezTo>
                  <a:cubicBezTo>
                    <a:pt x="173" y="144"/>
                    <a:pt x="173" y="144"/>
                    <a:pt x="173" y="144"/>
                  </a:cubicBezTo>
                  <a:cubicBezTo>
                    <a:pt x="173" y="145"/>
                    <a:pt x="173" y="145"/>
                    <a:pt x="173" y="145"/>
                  </a:cubicBezTo>
                  <a:cubicBezTo>
                    <a:pt x="174" y="145"/>
                    <a:pt x="174" y="145"/>
                    <a:pt x="174" y="145"/>
                  </a:cubicBezTo>
                  <a:cubicBezTo>
                    <a:pt x="175" y="144"/>
                    <a:pt x="175" y="144"/>
                    <a:pt x="175" y="144"/>
                  </a:cubicBezTo>
                  <a:cubicBezTo>
                    <a:pt x="175" y="145"/>
                    <a:pt x="175" y="145"/>
                    <a:pt x="175" y="145"/>
                  </a:cubicBezTo>
                  <a:cubicBezTo>
                    <a:pt x="175" y="145"/>
                    <a:pt x="175" y="145"/>
                    <a:pt x="175" y="145"/>
                  </a:cubicBezTo>
                  <a:cubicBezTo>
                    <a:pt x="176" y="145"/>
                    <a:pt x="176" y="145"/>
                    <a:pt x="176" y="145"/>
                  </a:cubicBezTo>
                  <a:cubicBezTo>
                    <a:pt x="176" y="145"/>
                    <a:pt x="176" y="145"/>
                    <a:pt x="176" y="145"/>
                  </a:cubicBezTo>
                  <a:cubicBezTo>
                    <a:pt x="176" y="146"/>
                    <a:pt x="176" y="146"/>
                    <a:pt x="176" y="146"/>
                  </a:cubicBezTo>
                  <a:cubicBezTo>
                    <a:pt x="176" y="146"/>
                    <a:pt x="176" y="146"/>
                    <a:pt x="176" y="146"/>
                  </a:cubicBezTo>
                  <a:cubicBezTo>
                    <a:pt x="176" y="147"/>
                    <a:pt x="176" y="147"/>
                    <a:pt x="176" y="147"/>
                  </a:cubicBezTo>
                  <a:cubicBezTo>
                    <a:pt x="177" y="147"/>
                    <a:pt x="177" y="147"/>
                    <a:pt x="177" y="147"/>
                  </a:cubicBezTo>
                  <a:cubicBezTo>
                    <a:pt x="177" y="147"/>
                    <a:pt x="177" y="147"/>
                    <a:pt x="177" y="147"/>
                  </a:cubicBezTo>
                  <a:cubicBezTo>
                    <a:pt x="178" y="148"/>
                    <a:pt x="178" y="148"/>
                    <a:pt x="178" y="148"/>
                  </a:cubicBezTo>
                  <a:cubicBezTo>
                    <a:pt x="178" y="149"/>
                    <a:pt x="178" y="149"/>
                    <a:pt x="178" y="149"/>
                  </a:cubicBezTo>
                  <a:cubicBezTo>
                    <a:pt x="179" y="148"/>
                    <a:pt x="179" y="148"/>
                    <a:pt x="179" y="148"/>
                  </a:cubicBezTo>
                  <a:cubicBezTo>
                    <a:pt x="179" y="148"/>
                    <a:pt x="179" y="148"/>
                    <a:pt x="179" y="148"/>
                  </a:cubicBezTo>
                  <a:cubicBezTo>
                    <a:pt x="179" y="149"/>
                    <a:pt x="179" y="149"/>
                    <a:pt x="179" y="149"/>
                  </a:cubicBezTo>
                  <a:cubicBezTo>
                    <a:pt x="180" y="149"/>
                    <a:pt x="180" y="149"/>
                    <a:pt x="180" y="149"/>
                  </a:cubicBezTo>
                  <a:cubicBezTo>
                    <a:pt x="181" y="150"/>
                    <a:pt x="181" y="150"/>
                    <a:pt x="181" y="150"/>
                  </a:cubicBezTo>
                  <a:cubicBezTo>
                    <a:pt x="182" y="149"/>
                    <a:pt x="182" y="149"/>
                    <a:pt x="182" y="149"/>
                  </a:cubicBezTo>
                  <a:cubicBezTo>
                    <a:pt x="183" y="150"/>
                    <a:pt x="183" y="150"/>
                    <a:pt x="183" y="150"/>
                  </a:cubicBezTo>
                  <a:cubicBezTo>
                    <a:pt x="183" y="149"/>
                    <a:pt x="183" y="149"/>
                    <a:pt x="183" y="149"/>
                  </a:cubicBezTo>
                  <a:cubicBezTo>
                    <a:pt x="185" y="148"/>
                    <a:pt x="185" y="148"/>
                    <a:pt x="185" y="148"/>
                  </a:cubicBezTo>
                  <a:cubicBezTo>
                    <a:pt x="185" y="148"/>
                    <a:pt x="185" y="148"/>
                    <a:pt x="185" y="148"/>
                  </a:cubicBezTo>
                  <a:cubicBezTo>
                    <a:pt x="185" y="149"/>
                    <a:pt x="185" y="149"/>
                    <a:pt x="185" y="149"/>
                  </a:cubicBezTo>
                  <a:cubicBezTo>
                    <a:pt x="187" y="149"/>
                    <a:pt x="187" y="149"/>
                    <a:pt x="187" y="149"/>
                  </a:cubicBezTo>
                  <a:cubicBezTo>
                    <a:pt x="188" y="150"/>
                    <a:pt x="188" y="150"/>
                    <a:pt x="188" y="150"/>
                  </a:cubicBezTo>
                  <a:cubicBezTo>
                    <a:pt x="189" y="150"/>
                    <a:pt x="189" y="150"/>
                    <a:pt x="189" y="150"/>
                  </a:cubicBezTo>
                  <a:cubicBezTo>
                    <a:pt x="190" y="150"/>
                    <a:pt x="190" y="150"/>
                    <a:pt x="190" y="150"/>
                  </a:cubicBezTo>
                  <a:cubicBezTo>
                    <a:pt x="190" y="150"/>
                    <a:pt x="190" y="150"/>
                    <a:pt x="190" y="150"/>
                  </a:cubicBezTo>
                  <a:cubicBezTo>
                    <a:pt x="192" y="150"/>
                    <a:pt x="192" y="150"/>
                    <a:pt x="192" y="150"/>
                  </a:cubicBezTo>
                  <a:cubicBezTo>
                    <a:pt x="192" y="151"/>
                    <a:pt x="192" y="151"/>
                    <a:pt x="192" y="151"/>
                  </a:cubicBezTo>
                  <a:cubicBezTo>
                    <a:pt x="193" y="150"/>
                    <a:pt x="193" y="150"/>
                    <a:pt x="193" y="150"/>
                  </a:cubicBezTo>
                  <a:cubicBezTo>
                    <a:pt x="193" y="149"/>
                    <a:pt x="193" y="149"/>
                    <a:pt x="193" y="149"/>
                  </a:cubicBezTo>
                  <a:cubicBezTo>
                    <a:pt x="192" y="149"/>
                    <a:pt x="192" y="149"/>
                    <a:pt x="192" y="149"/>
                  </a:cubicBezTo>
                  <a:cubicBezTo>
                    <a:pt x="192" y="148"/>
                    <a:pt x="192" y="148"/>
                    <a:pt x="192" y="148"/>
                  </a:cubicBezTo>
                  <a:cubicBezTo>
                    <a:pt x="192" y="147"/>
                    <a:pt x="192" y="147"/>
                    <a:pt x="192" y="147"/>
                  </a:cubicBezTo>
                  <a:cubicBezTo>
                    <a:pt x="192" y="147"/>
                    <a:pt x="192" y="147"/>
                    <a:pt x="192" y="147"/>
                  </a:cubicBezTo>
                  <a:cubicBezTo>
                    <a:pt x="193" y="149"/>
                    <a:pt x="193" y="149"/>
                    <a:pt x="193" y="149"/>
                  </a:cubicBezTo>
                  <a:cubicBezTo>
                    <a:pt x="193" y="150"/>
                    <a:pt x="193" y="150"/>
                    <a:pt x="193" y="150"/>
                  </a:cubicBezTo>
                  <a:cubicBezTo>
                    <a:pt x="194" y="151"/>
                    <a:pt x="194" y="151"/>
                    <a:pt x="194" y="151"/>
                  </a:cubicBezTo>
                  <a:cubicBezTo>
                    <a:pt x="195" y="151"/>
                    <a:pt x="195" y="151"/>
                    <a:pt x="195" y="151"/>
                  </a:cubicBezTo>
                  <a:cubicBezTo>
                    <a:pt x="195" y="152"/>
                    <a:pt x="195" y="152"/>
                    <a:pt x="195" y="152"/>
                  </a:cubicBezTo>
                  <a:cubicBezTo>
                    <a:pt x="195" y="151"/>
                    <a:pt x="195" y="151"/>
                    <a:pt x="195" y="151"/>
                  </a:cubicBezTo>
                  <a:cubicBezTo>
                    <a:pt x="195" y="150"/>
                    <a:pt x="195" y="150"/>
                    <a:pt x="195" y="150"/>
                  </a:cubicBezTo>
                  <a:cubicBezTo>
                    <a:pt x="194" y="150"/>
                    <a:pt x="194" y="150"/>
                    <a:pt x="194" y="150"/>
                  </a:cubicBezTo>
                  <a:cubicBezTo>
                    <a:pt x="193" y="149"/>
                    <a:pt x="193" y="149"/>
                    <a:pt x="193" y="149"/>
                  </a:cubicBezTo>
                  <a:cubicBezTo>
                    <a:pt x="193" y="147"/>
                    <a:pt x="193" y="147"/>
                    <a:pt x="193" y="147"/>
                  </a:cubicBezTo>
                  <a:cubicBezTo>
                    <a:pt x="193" y="146"/>
                    <a:pt x="193" y="146"/>
                    <a:pt x="193" y="146"/>
                  </a:cubicBezTo>
                  <a:cubicBezTo>
                    <a:pt x="194" y="147"/>
                    <a:pt x="194" y="147"/>
                    <a:pt x="194" y="147"/>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4" y="144"/>
                    <a:pt x="194" y="144"/>
                    <a:pt x="194" y="144"/>
                  </a:cubicBezTo>
                  <a:cubicBezTo>
                    <a:pt x="195" y="144"/>
                    <a:pt x="195" y="144"/>
                    <a:pt x="195" y="144"/>
                  </a:cubicBezTo>
                  <a:cubicBezTo>
                    <a:pt x="195" y="145"/>
                    <a:pt x="195" y="145"/>
                    <a:pt x="195" y="145"/>
                  </a:cubicBezTo>
                  <a:cubicBezTo>
                    <a:pt x="195" y="146"/>
                    <a:pt x="195" y="146"/>
                    <a:pt x="195" y="146"/>
                  </a:cubicBezTo>
                  <a:cubicBezTo>
                    <a:pt x="196" y="146"/>
                    <a:pt x="196" y="146"/>
                    <a:pt x="196" y="146"/>
                  </a:cubicBezTo>
                  <a:cubicBezTo>
                    <a:pt x="196" y="145"/>
                    <a:pt x="196" y="145"/>
                    <a:pt x="196" y="145"/>
                  </a:cubicBezTo>
                  <a:cubicBezTo>
                    <a:pt x="197" y="145"/>
                    <a:pt x="197" y="145"/>
                    <a:pt x="197" y="145"/>
                  </a:cubicBezTo>
                  <a:cubicBezTo>
                    <a:pt x="197" y="144"/>
                    <a:pt x="197" y="144"/>
                    <a:pt x="197" y="144"/>
                  </a:cubicBezTo>
                  <a:cubicBezTo>
                    <a:pt x="198" y="144"/>
                    <a:pt x="198" y="144"/>
                    <a:pt x="198" y="144"/>
                  </a:cubicBezTo>
                  <a:cubicBezTo>
                    <a:pt x="198" y="145"/>
                    <a:pt x="198" y="145"/>
                    <a:pt x="198" y="145"/>
                  </a:cubicBezTo>
                  <a:cubicBezTo>
                    <a:pt x="198" y="145"/>
                    <a:pt x="198" y="145"/>
                    <a:pt x="198" y="145"/>
                  </a:cubicBezTo>
                  <a:cubicBezTo>
                    <a:pt x="198" y="146"/>
                    <a:pt x="198" y="146"/>
                    <a:pt x="198" y="146"/>
                  </a:cubicBezTo>
                  <a:cubicBezTo>
                    <a:pt x="198" y="145"/>
                    <a:pt x="198" y="145"/>
                    <a:pt x="198" y="145"/>
                  </a:cubicBezTo>
                  <a:cubicBezTo>
                    <a:pt x="199" y="145"/>
                    <a:pt x="199" y="145"/>
                    <a:pt x="199" y="145"/>
                  </a:cubicBezTo>
                  <a:cubicBezTo>
                    <a:pt x="199" y="146"/>
                    <a:pt x="199" y="146"/>
                    <a:pt x="199" y="146"/>
                  </a:cubicBezTo>
                  <a:cubicBezTo>
                    <a:pt x="199" y="147"/>
                    <a:pt x="199" y="147"/>
                    <a:pt x="199" y="147"/>
                  </a:cubicBezTo>
                  <a:cubicBezTo>
                    <a:pt x="199" y="147"/>
                    <a:pt x="199" y="147"/>
                    <a:pt x="199" y="147"/>
                  </a:cubicBezTo>
                  <a:cubicBezTo>
                    <a:pt x="199" y="148"/>
                    <a:pt x="199" y="148"/>
                    <a:pt x="199" y="148"/>
                  </a:cubicBezTo>
                  <a:cubicBezTo>
                    <a:pt x="200" y="147"/>
                    <a:pt x="200" y="147"/>
                    <a:pt x="200" y="147"/>
                  </a:cubicBezTo>
                  <a:cubicBezTo>
                    <a:pt x="201" y="148"/>
                    <a:pt x="201" y="148"/>
                    <a:pt x="201" y="148"/>
                  </a:cubicBezTo>
                  <a:cubicBezTo>
                    <a:pt x="200" y="148"/>
                    <a:pt x="200" y="148"/>
                    <a:pt x="200" y="148"/>
                  </a:cubicBezTo>
                  <a:cubicBezTo>
                    <a:pt x="199" y="149"/>
                    <a:pt x="199" y="149"/>
                    <a:pt x="199" y="149"/>
                  </a:cubicBezTo>
                  <a:cubicBezTo>
                    <a:pt x="199" y="149"/>
                    <a:pt x="199" y="149"/>
                    <a:pt x="199" y="149"/>
                  </a:cubicBezTo>
                  <a:cubicBezTo>
                    <a:pt x="200" y="149"/>
                    <a:pt x="200" y="149"/>
                    <a:pt x="200" y="149"/>
                  </a:cubicBezTo>
                  <a:cubicBezTo>
                    <a:pt x="201" y="149"/>
                    <a:pt x="201" y="149"/>
                    <a:pt x="201" y="149"/>
                  </a:cubicBezTo>
                  <a:cubicBezTo>
                    <a:pt x="201" y="148"/>
                    <a:pt x="201" y="148"/>
                    <a:pt x="201" y="148"/>
                  </a:cubicBezTo>
                  <a:cubicBezTo>
                    <a:pt x="203" y="148"/>
                    <a:pt x="203" y="148"/>
                    <a:pt x="203" y="148"/>
                  </a:cubicBezTo>
                  <a:cubicBezTo>
                    <a:pt x="203" y="148"/>
                    <a:pt x="203" y="148"/>
                    <a:pt x="203" y="148"/>
                  </a:cubicBezTo>
                  <a:cubicBezTo>
                    <a:pt x="203" y="148"/>
                    <a:pt x="203" y="148"/>
                    <a:pt x="203" y="148"/>
                  </a:cubicBezTo>
                  <a:cubicBezTo>
                    <a:pt x="203" y="148"/>
                    <a:pt x="203" y="148"/>
                    <a:pt x="203" y="148"/>
                  </a:cubicBezTo>
                  <a:cubicBezTo>
                    <a:pt x="202" y="149"/>
                    <a:pt x="202" y="149"/>
                    <a:pt x="202" y="149"/>
                  </a:cubicBezTo>
                  <a:cubicBezTo>
                    <a:pt x="202" y="150"/>
                    <a:pt x="202" y="150"/>
                    <a:pt x="202" y="150"/>
                  </a:cubicBezTo>
                  <a:cubicBezTo>
                    <a:pt x="201" y="150"/>
                    <a:pt x="201" y="150"/>
                    <a:pt x="201" y="150"/>
                  </a:cubicBezTo>
                  <a:cubicBezTo>
                    <a:pt x="201" y="151"/>
                    <a:pt x="201" y="151"/>
                    <a:pt x="201" y="151"/>
                  </a:cubicBezTo>
                  <a:cubicBezTo>
                    <a:pt x="199" y="152"/>
                    <a:pt x="199" y="152"/>
                    <a:pt x="199" y="152"/>
                  </a:cubicBezTo>
                  <a:cubicBezTo>
                    <a:pt x="199" y="152"/>
                    <a:pt x="199" y="152"/>
                    <a:pt x="199" y="152"/>
                  </a:cubicBezTo>
                  <a:cubicBezTo>
                    <a:pt x="199" y="153"/>
                    <a:pt x="199" y="153"/>
                    <a:pt x="199" y="153"/>
                  </a:cubicBezTo>
                  <a:cubicBezTo>
                    <a:pt x="199" y="152"/>
                    <a:pt x="199" y="152"/>
                    <a:pt x="199" y="152"/>
                  </a:cubicBezTo>
                  <a:cubicBezTo>
                    <a:pt x="198" y="153"/>
                    <a:pt x="198" y="153"/>
                    <a:pt x="198" y="153"/>
                  </a:cubicBezTo>
                  <a:cubicBezTo>
                    <a:pt x="198" y="154"/>
                    <a:pt x="198" y="154"/>
                    <a:pt x="198" y="154"/>
                  </a:cubicBezTo>
                  <a:cubicBezTo>
                    <a:pt x="198" y="155"/>
                    <a:pt x="198" y="155"/>
                    <a:pt x="198" y="155"/>
                  </a:cubicBezTo>
                  <a:cubicBezTo>
                    <a:pt x="199" y="154"/>
                    <a:pt x="199" y="154"/>
                    <a:pt x="199" y="154"/>
                  </a:cubicBezTo>
                  <a:cubicBezTo>
                    <a:pt x="199" y="154"/>
                    <a:pt x="199" y="154"/>
                    <a:pt x="199" y="154"/>
                  </a:cubicBezTo>
                  <a:cubicBezTo>
                    <a:pt x="199" y="155"/>
                    <a:pt x="199" y="155"/>
                    <a:pt x="199" y="155"/>
                  </a:cubicBezTo>
                  <a:cubicBezTo>
                    <a:pt x="198" y="156"/>
                    <a:pt x="198" y="156"/>
                    <a:pt x="198" y="156"/>
                  </a:cubicBezTo>
                  <a:cubicBezTo>
                    <a:pt x="198" y="156"/>
                    <a:pt x="198" y="156"/>
                    <a:pt x="198" y="156"/>
                  </a:cubicBezTo>
                  <a:cubicBezTo>
                    <a:pt x="199" y="156"/>
                    <a:pt x="199" y="156"/>
                    <a:pt x="199" y="156"/>
                  </a:cubicBezTo>
                  <a:cubicBezTo>
                    <a:pt x="200" y="155"/>
                    <a:pt x="200" y="155"/>
                    <a:pt x="200" y="155"/>
                  </a:cubicBezTo>
                  <a:cubicBezTo>
                    <a:pt x="201" y="155"/>
                    <a:pt x="201" y="155"/>
                    <a:pt x="201" y="155"/>
                  </a:cubicBezTo>
                  <a:cubicBezTo>
                    <a:pt x="200" y="156"/>
                    <a:pt x="200" y="156"/>
                    <a:pt x="200" y="156"/>
                  </a:cubicBezTo>
                  <a:cubicBezTo>
                    <a:pt x="200" y="157"/>
                    <a:pt x="200" y="157"/>
                    <a:pt x="200" y="157"/>
                  </a:cubicBezTo>
                  <a:cubicBezTo>
                    <a:pt x="200" y="157"/>
                    <a:pt x="200" y="157"/>
                    <a:pt x="200" y="157"/>
                  </a:cubicBezTo>
                  <a:cubicBezTo>
                    <a:pt x="201" y="156"/>
                    <a:pt x="201" y="156"/>
                    <a:pt x="201" y="156"/>
                  </a:cubicBezTo>
                  <a:cubicBezTo>
                    <a:pt x="200" y="157"/>
                    <a:pt x="200" y="157"/>
                    <a:pt x="200" y="157"/>
                  </a:cubicBezTo>
                  <a:cubicBezTo>
                    <a:pt x="200" y="158"/>
                    <a:pt x="200" y="158"/>
                    <a:pt x="200" y="158"/>
                  </a:cubicBezTo>
                  <a:cubicBezTo>
                    <a:pt x="200" y="159"/>
                    <a:pt x="200" y="159"/>
                    <a:pt x="200" y="159"/>
                  </a:cubicBezTo>
                  <a:cubicBezTo>
                    <a:pt x="199" y="158"/>
                    <a:pt x="199" y="158"/>
                    <a:pt x="199" y="158"/>
                  </a:cubicBezTo>
                  <a:cubicBezTo>
                    <a:pt x="198" y="157"/>
                    <a:pt x="198" y="157"/>
                    <a:pt x="198" y="157"/>
                  </a:cubicBezTo>
                  <a:cubicBezTo>
                    <a:pt x="197" y="158"/>
                    <a:pt x="197" y="158"/>
                    <a:pt x="197" y="158"/>
                  </a:cubicBezTo>
                  <a:cubicBezTo>
                    <a:pt x="197" y="157"/>
                    <a:pt x="197" y="157"/>
                    <a:pt x="197" y="157"/>
                  </a:cubicBezTo>
                  <a:cubicBezTo>
                    <a:pt x="197" y="157"/>
                    <a:pt x="197" y="157"/>
                    <a:pt x="197" y="157"/>
                  </a:cubicBezTo>
                  <a:cubicBezTo>
                    <a:pt x="196" y="158"/>
                    <a:pt x="196" y="158"/>
                    <a:pt x="196" y="158"/>
                  </a:cubicBezTo>
                  <a:cubicBezTo>
                    <a:pt x="197" y="159"/>
                    <a:pt x="197" y="159"/>
                    <a:pt x="197" y="159"/>
                  </a:cubicBezTo>
                  <a:cubicBezTo>
                    <a:pt x="197" y="160"/>
                    <a:pt x="197" y="160"/>
                    <a:pt x="197" y="160"/>
                  </a:cubicBezTo>
                  <a:cubicBezTo>
                    <a:pt x="197" y="162"/>
                    <a:pt x="197" y="162"/>
                    <a:pt x="197" y="162"/>
                  </a:cubicBezTo>
                  <a:cubicBezTo>
                    <a:pt x="198" y="160"/>
                    <a:pt x="198" y="160"/>
                    <a:pt x="198" y="160"/>
                  </a:cubicBezTo>
                  <a:cubicBezTo>
                    <a:pt x="197" y="159"/>
                    <a:pt x="197" y="159"/>
                    <a:pt x="197" y="159"/>
                  </a:cubicBezTo>
                  <a:cubicBezTo>
                    <a:pt x="198" y="158"/>
                    <a:pt x="198" y="158"/>
                    <a:pt x="198" y="158"/>
                  </a:cubicBezTo>
                  <a:cubicBezTo>
                    <a:pt x="198" y="159"/>
                    <a:pt x="198" y="159"/>
                    <a:pt x="198" y="159"/>
                  </a:cubicBezTo>
                  <a:cubicBezTo>
                    <a:pt x="199" y="159"/>
                    <a:pt x="199" y="159"/>
                    <a:pt x="199" y="159"/>
                  </a:cubicBezTo>
                  <a:cubicBezTo>
                    <a:pt x="200" y="159"/>
                    <a:pt x="200" y="159"/>
                    <a:pt x="200" y="159"/>
                  </a:cubicBezTo>
                  <a:cubicBezTo>
                    <a:pt x="201" y="159"/>
                    <a:pt x="201" y="159"/>
                    <a:pt x="201" y="159"/>
                  </a:cubicBezTo>
                  <a:cubicBezTo>
                    <a:pt x="201" y="158"/>
                    <a:pt x="201" y="158"/>
                    <a:pt x="201" y="158"/>
                  </a:cubicBezTo>
                  <a:cubicBezTo>
                    <a:pt x="202" y="158"/>
                    <a:pt x="202" y="158"/>
                    <a:pt x="202" y="158"/>
                  </a:cubicBezTo>
                  <a:cubicBezTo>
                    <a:pt x="203" y="157"/>
                    <a:pt x="203" y="157"/>
                    <a:pt x="203" y="157"/>
                  </a:cubicBezTo>
                  <a:cubicBezTo>
                    <a:pt x="204" y="157"/>
                    <a:pt x="204" y="157"/>
                    <a:pt x="204" y="157"/>
                  </a:cubicBezTo>
                  <a:cubicBezTo>
                    <a:pt x="204" y="156"/>
                    <a:pt x="204" y="156"/>
                    <a:pt x="204" y="156"/>
                  </a:cubicBezTo>
                  <a:cubicBezTo>
                    <a:pt x="203" y="157"/>
                    <a:pt x="203" y="157"/>
                    <a:pt x="203" y="157"/>
                  </a:cubicBezTo>
                  <a:cubicBezTo>
                    <a:pt x="203" y="156"/>
                    <a:pt x="203" y="156"/>
                    <a:pt x="203" y="156"/>
                  </a:cubicBezTo>
                  <a:cubicBezTo>
                    <a:pt x="202" y="157"/>
                    <a:pt x="202" y="157"/>
                    <a:pt x="202" y="157"/>
                  </a:cubicBezTo>
                  <a:cubicBezTo>
                    <a:pt x="202" y="157"/>
                    <a:pt x="202" y="157"/>
                    <a:pt x="202" y="157"/>
                  </a:cubicBezTo>
                  <a:cubicBezTo>
                    <a:pt x="201" y="157"/>
                    <a:pt x="201" y="157"/>
                    <a:pt x="201" y="157"/>
                  </a:cubicBezTo>
                  <a:cubicBezTo>
                    <a:pt x="202" y="156"/>
                    <a:pt x="202" y="156"/>
                    <a:pt x="202" y="156"/>
                  </a:cubicBezTo>
                  <a:cubicBezTo>
                    <a:pt x="202" y="156"/>
                    <a:pt x="202" y="156"/>
                    <a:pt x="202" y="156"/>
                  </a:cubicBezTo>
                  <a:cubicBezTo>
                    <a:pt x="202" y="155"/>
                    <a:pt x="202" y="155"/>
                    <a:pt x="202" y="155"/>
                  </a:cubicBezTo>
                  <a:cubicBezTo>
                    <a:pt x="202" y="155"/>
                    <a:pt x="202" y="155"/>
                    <a:pt x="202" y="155"/>
                  </a:cubicBezTo>
                  <a:cubicBezTo>
                    <a:pt x="203" y="154"/>
                    <a:pt x="203" y="154"/>
                    <a:pt x="203" y="154"/>
                  </a:cubicBezTo>
                  <a:cubicBezTo>
                    <a:pt x="202" y="153"/>
                    <a:pt x="202" y="153"/>
                    <a:pt x="202" y="153"/>
                  </a:cubicBezTo>
                  <a:cubicBezTo>
                    <a:pt x="202" y="153"/>
                    <a:pt x="202" y="153"/>
                    <a:pt x="202" y="153"/>
                  </a:cubicBezTo>
                  <a:cubicBezTo>
                    <a:pt x="202" y="152"/>
                    <a:pt x="202" y="152"/>
                    <a:pt x="202" y="152"/>
                  </a:cubicBezTo>
                  <a:cubicBezTo>
                    <a:pt x="203" y="151"/>
                    <a:pt x="203" y="151"/>
                    <a:pt x="203" y="151"/>
                  </a:cubicBezTo>
                  <a:cubicBezTo>
                    <a:pt x="203" y="150"/>
                    <a:pt x="203" y="150"/>
                    <a:pt x="203" y="150"/>
                  </a:cubicBezTo>
                  <a:cubicBezTo>
                    <a:pt x="204" y="150"/>
                    <a:pt x="204" y="150"/>
                    <a:pt x="204" y="150"/>
                  </a:cubicBezTo>
                  <a:cubicBezTo>
                    <a:pt x="205" y="150"/>
                    <a:pt x="205" y="150"/>
                    <a:pt x="205" y="150"/>
                  </a:cubicBezTo>
                  <a:cubicBezTo>
                    <a:pt x="204" y="150"/>
                    <a:pt x="204" y="150"/>
                    <a:pt x="204" y="150"/>
                  </a:cubicBezTo>
                  <a:cubicBezTo>
                    <a:pt x="205" y="150"/>
                    <a:pt x="205" y="150"/>
                    <a:pt x="205" y="150"/>
                  </a:cubicBezTo>
                  <a:cubicBezTo>
                    <a:pt x="205" y="150"/>
                    <a:pt x="205" y="150"/>
                    <a:pt x="205" y="150"/>
                  </a:cubicBezTo>
                  <a:cubicBezTo>
                    <a:pt x="206" y="150"/>
                    <a:pt x="206" y="150"/>
                    <a:pt x="206" y="150"/>
                  </a:cubicBezTo>
                  <a:cubicBezTo>
                    <a:pt x="206" y="150"/>
                    <a:pt x="206" y="150"/>
                    <a:pt x="206" y="150"/>
                  </a:cubicBezTo>
                  <a:cubicBezTo>
                    <a:pt x="206" y="150"/>
                    <a:pt x="206" y="150"/>
                    <a:pt x="206" y="150"/>
                  </a:cubicBezTo>
                  <a:cubicBezTo>
                    <a:pt x="207" y="150"/>
                    <a:pt x="207" y="150"/>
                    <a:pt x="207" y="150"/>
                  </a:cubicBezTo>
                  <a:cubicBezTo>
                    <a:pt x="207" y="150"/>
                    <a:pt x="207" y="150"/>
                    <a:pt x="207" y="150"/>
                  </a:cubicBezTo>
                  <a:cubicBezTo>
                    <a:pt x="209" y="149"/>
                    <a:pt x="209" y="149"/>
                    <a:pt x="209" y="149"/>
                  </a:cubicBezTo>
                  <a:cubicBezTo>
                    <a:pt x="210" y="148"/>
                    <a:pt x="210" y="148"/>
                    <a:pt x="210" y="148"/>
                  </a:cubicBezTo>
                  <a:cubicBezTo>
                    <a:pt x="210" y="148"/>
                    <a:pt x="210" y="148"/>
                    <a:pt x="210" y="148"/>
                  </a:cubicBezTo>
                  <a:cubicBezTo>
                    <a:pt x="210" y="148"/>
                    <a:pt x="210" y="148"/>
                    <a:pt x="210" y="148"/>
                  </a:cubicBezTo>
                  <a:cubicBezTo>
                    <a:pt x="211" y="147"/>
                    <a:pt x="211" y="147"/>
                    <a:pt x="211" y="147"/>
                  </a:cubicBezTo>
                  <a:cubicBezTo>
                    <a:pt x="212" y="147"/>
                    <a:pt x="212" y="147"/>
                    <a:pt x="212" y="147"/>
                  </a:cubicBezTo>
                  <a:cubicBezTo>
                    <a:pt x="213" y="146"/>
                    <a:pt x="213" y="146"/>
                    <a:pt x="213" y="146"/>
                  </a:cubicBezTo>
                  <a:cubicBezTo>
                    <a:pt x="213" y="146"/>
                    <a:pt x="213" y="146"/>
                    <a:pt x="213" y="146"/>
                  </a:cubicBezTo>
                  <a:cubicBezTo>
                    <a:pt x="213" y="144"/>
                    <a:pt x="213" y="144"/>
                    <a:pt x="213" y="144"/>
                  </a:cubicBezTo>
                  <a:cubicBezTo>
                    <a:pt x="214" y="144"/>
                    <a:pt x="214" y="144"/>
                    <a:pt x="214" y="144"/>
                  </a:cubicBezTo>
                  <a:cubicBezTo>
                    <a:pt x="214" y="143"/>
                    <a:pt x="214" y="143"/>
                    <a:pt x="214" y="143"/>
                  </a:cubicBezTo>
                  <a:cubicBezTo>
                    <a:pt x="214" y="142"/>
                    <a:pt x="214" y="142"/>
                    <a:pt x="214" y="142"/>
                  </a:cubicBezTo>
                  <a:cubicBezTo>
                    <a:pt x="213" y="143"/>
                    <a:pt x="213" y="143"/>
                    <a:pt x="213" y="143"/>
                  </a:cubicBezTo>
                  <a:cubicBezTo>
                    <a:pt x="212" y="143"/>
                    <a:pt x="212" y="143"/>
                    <a:pt x="212" y="143"/>
                  </a:cubicBezTo>
                  <a:cubicBezTo>
                    <a:pt x="213" y="143"/>
                    <a:pt x="213" y="143"/>
                    <a:pt x="213" y="143"/>
                  </a:cubicBezTo>
                  <a:cubicBezTo>
                    <a:pt x="212" y="144"/>
                    <a:pt x="212" y="144"/>
                    <a:pt x="212" y="144"/>
                  </a:cubicBezTo>
                  <a:cubicBezTo>
                    <a:pt x="211" y="144"/>
                    <a:pt x="211" y="144"/>
                    <a:pt x="211" y="144"/>
                  </a:cubicBezTo>
                  <a:cubicBezTo>
                    <a:pt x="211" y="144"/>
                    <a:pt x="211" y="144"/>
                    <a:pt x="211" y="144"/>
                  </a:cubicBezTo>
                  <a:cubicBezTo>
                    <a:pt x="210" y="144"/>
                    <a:pt x="210" y="144"/>
                    <a:pt x="210" y="144"/>
                  </a:cubicBezTo>
                  <a:cubicBezTo>
                    <a:pt x="210" y="143"/>
                    <a:pt x="210" y="143"/>
                    <a:pt x="210" y="143"/>
                  </a:cubicBezTo>
                  <a:cubicBezTo>
                    <a:pt x="211" y="142"/>
                    <a:pt x="211" y="142"/>
                    <a:pt x="211" y="142"/>
                  </a:cubicBezTo>
                  <a:cubicBezTo>
                    <a:pt x="211" y="142"/>
                    <a:pt x="211" y="142"/>
                    <a:pt x="211" y="142"/>
                  </a:cubicBezTo>
                  <a:cubicBezTo>
                    <a:pt x="212" y="142"/>
                    <a:pt x="212" y="142"/>
                    <a:pt x="212" y="142"/>
                  </a:cubicBezTo>
                  <a:cubicBezTo>
                    <a:pt x="213" y="141"/>
                    <a:pt x="213" y="141"/>
                    <a:pt x="213" y="141"/>
                  </a:cubicBezTo>
                  <a:cubicBezTo>
                    <a:pt x="213" y="141"/>
                    <a:pt x="213" y="141"/>
                    <a:pt x="213" y="141"/>
                  </a:cubicBezTo>
                  <a:cubicBezTo>
                    <a:pt x="213" y="140"/>
                    <a:pt x="213" y="140"/>
                    <a:pt x="213" y="140"/>
                  </a:cubicBezTo>
                  <a:cubicBezTo>
                    <a:pt x="213" y="140"/>
                    <a:pt x="213" y="140"/>
                    <a:pt x="213" y="140"/>
                  </a:cubicBezTo>
                  <a:cubicBezTo>
                    <a:pt x="214" y="139"/>
                    <a:pt x="214" y="139"/>
                    <a:pt x="214" y="139"/>
                  </a:cubicBezTo>
                  <a:cubicBezTo>
                    <a:pt x="215" y="140"/>
                    <a:pt x="215" y="140"/>
                    <a:pt x="215" y="140"/>
                  </a:cubicBezTo>
                  <a:cubicBezTo>
                    <a:pt x="215" y="140"/>
                    <a:pt x="215" y="140"/>
                    <a:pt x="215" y="140"/>
                  </a:cubicBezTo>
                  <a:cubicBezTo>
                    <a:pt x="214" y="141"/>
                    <a:pt x="214" y="141"/>
                    <a:pt x="214" y="141"/>
                  </a:cubicBezTo>
                  <a:cubicBezTo>
                    <a:pt x="215" y="141"/>
                    <a:pt x="215" y="141"/>
                    <a:pt x="215" y="141"/>
                  </a:cubicBezTo>
                  <a:cubicBezTo>
                    <a:pt x="216" y="141"/>
                    <a:pt x="216" y="141"/>
                    <a:pt x="216" y="141"/>
                  </a:cubicBezTo>
                  <a:cubicBezTo>
                    <a:pt x="216" y="139"/>
                    <a:pt x="216" y="139"/>
                    <a:pt x="216" y="139"/>
                  </a:cubicBezTo>
                  <a:cubicBezTo>
                    <a:pt x="216" y="139"/>
                    <a:pt x="216" y="139"/>
                    <a:pt x="216" y="139"/>
                  </a:cubicBezTo>
                  <a:cubicBezTo>
                    <a:pt x="215" y="138"/>
                    <a:pt x="215" y="138"/>
                    <a:pt x="215" y="138"/>
                  </a:cubicBezTo>
                  <a:cubicBezTo>
                    <a:pt x="215" y="138"/>
                    <a:pt x="215" y="138"/>
                    <a:pt x="215" y="138"/>
                  </a:cubicBezTo>
                  <a:cubicBezTo>
                    <a:pt x="214" y="138"/>
                    <a:pt x="214" y="138"/>
                    <a:pt x="214" y="138"/>
                  </a:cubicBezTo>
                  <a:cubicBezTo>
                    <a:pt x="213" y="138"/>
                    <a:pt x="213" y="138"/>
                    <a:pt x="213" y="138"/>
                  </a:cubicBezTo>
                  <a:cubicBezTo>
                    <a:pt x="212" y="137"/>
                    <a:pt x="212" y="137"/>
                    <a:pt x="212" y="137"/>
                  </a:cubicBezTo>
                  <a:cubicBezTo>
                    <a:pt x="213" y="136"/>
                    <a:pt x="213" y="136"/>
                    <a:pt x="213" y="136"/>
                  </a:cubicBezTo>
                  <a:cubicBezTo>
                    <a:pt x="212" y="137"/>
                    <a:pt x="212" y="137"/>
                    <a:pt x="212" y="137"/>
                  </a:cubicBezTo>
                  <a:cubicBezTo>
                    <a:pt x="212" y="137"/>
                    <a:pt x="212" y="137"/>
                    <a:pt x="212" y="137"/>
                  </a:cubicBezTo>
                  <a:cubicBezTo>
                    <a:pt x="211" y="136"/>
                    <a:pt x="211" y="136"/>
                    <a:pt x="211" y="136"/>
                  </a:cubicBezTo>
                  <a:cubicBezTo>
                    <a:pt x="210" y="135"/>
                    <a:pt x="210" y="135"/>
                    <a:pt x="210" y="135"/>
                  </a:cubicBezTo>
                  <a:cubicBezTo>
                    <a:pt x="210" y="134"/>
                    <a:pt x="210" y="134"/>
                    <a:pt x="210" y="134"/>
                  </a:cubicBezTo>
                  <a:cubicBezTo>
                    <a:pt x="210" y="134"/>
                    <a:pt x="210" y="134"/>
                    <a:pt x="210" y="134"/>
                  </a:cubicBezTo>
                  <a:cubicBezTo>
                    <a:pt x="209" y="134"/>
                    <a:pt x="209" y="134"/>
                    <a:pt x="209" y="134"/>
                  </a:cubicBezTo>
                  <a:cubicBezTo>
                    <a:pt x="209" y="134"/>
                    <a:pt x="209" y="134"/>
                    <a:pt x="209" y="134"/>
                  </a:cubicBezTo>
                  <a:cubicBezTo>
                    <a:pt x="209" y="133"/>
                    <a:pt x="209" y="133"/>
                    <a:pt x="209" y="133"/>
                  </a:cubicBezTo>
                  <a:cubicBezTo>
                    <a:pt x="209" y="133"/>
                    <a:pt x="209" y="133"/>
                    <a:pt x="209" y="133"/>
                  </a:cubicBezTo>
                  <a:cubicBezTo>
                    <a:pt x="209" y="132"/>
                    <a:pt x="209" y="132"/>
                    <a:pt x="209" y="132"/>
                  </a:cubicBezTo>
                  <a:cubicBezTo>
                    <a:pt x="209" y="131"/>
                    <a:pt x="209" y="131"/>
                    <a:pt x="209" y="131"/>
                  </a:cubicBezTo>
                  <a:cubicBezTo>
                    <a:pt x="209" y="129"/>
                    <a:pt x="209" y="129"/>
                    <a:pt x="209" y="129"/>
                  </a:cubicBezTo>
                  <a:cubicBezTo>
                    <a:pt x="209" y="129"/>
                    <a:pt x="209" y="129"/>
                    <a:pt x="209" y="129"/>
                  </a:cubicBezTo>
                  <a:cubicBezTo>
                    <a:pt x="211" y="128"/>
                    <a:pt x="211" y="128"/>
                    <a:pt x="211" y="128"/>
                  </a:cubicBezTo>
                  <a:cubicBezTo>
                    <a:pt x="212" y="127"/>
                    <a:pt x="212" y="127"/>
                    <a:pt x="212" y="127"/>
                  </a:cubicBezTo>
                  <a:cubicBezTo>
                    <a:pt x="212" y="127"/>
                    <a:pt x="212" y="127"/>
                    <a:pt x="212" y="127"/>
                  </a:cubicBezTo>
                  <a:cubicBezTo>
                    <a:pt x="212" y="127"/>
                    <a:pt x="212" y="127"/>
                    <a:pt x="212" y="127"/>
                  </a:cubicBezTo>
                  <a:cubicBezTo>
                    <a:pt x="213" y="127"/>
                    <a:pt x="213" y="127"/>
                    <a:pt x="213" y="127"/>
                  </a:cubicBezTo>
                  <a:cubicBezTo>
                    <a:pt x="213" y="126"/>
                    <a:pt x="213" y="126"/>
                    <a:pt x="213" y="126"/>
                  </a:cubicBezTo>
                  <a:cubicBezTo>
                    <a:pt x="213" y="126"/>
                    <a:pt x="213" y="126"/>
                    <a:pt x="213" y="126"/>
                  </a:cubicBezTo>
                  <a:cubicBezTo>
                    <a:pt x="212" y="126"/>
                    <a:pt x="212" y="126"/>
                    <a:pt x="212" y="126"/>
                  </a:cubicBezTo>
                  <a:cubicBezTo>
                    <a:pt x="212" y="126"/>
                    <a:pt x="212" y="126"/>
                    <a:pt x="212" y="126"/>
                  </a:cubicBezTo>
                  <a:cubicBezTo>
                    <a:pt x="212" y="126"/>
                    <a:pt x="212" y="126"/>
                    <a:pt x="212" y="126"/>
                  </a:cubicBezTo>
                  <a:cubicBezTo>
                    <a:pt x="211" y="125"/>
                    <a:pt x="211" y="125"/>
                    <a:pt x="211" y="125"/>
                  </a:cubicBezTo>
                  <a:cubicBezTo>
                    <a:pt x="211" y="124"/>
                    <a:pt x="211" y="124"/>
                    <a:pt x="211" y="124"/>
                  </a:cubicBezTo>
                  <a:cubicBezTo>
                    <a:pt x="213" y="123"/>
                    <a:pt x="213" y="123"/>
                    <a:pt x="213" y="123"/>
                  </a:cubicBezTo>
                  <a:cubicBezTo>
                    <a:pt x="213" y="122"/>
                    <a:pt x="213" y="122"/>
                    <a:pt x="213" y="122"/>
                  </a:cubicBezTo>
                  <a:cubicBezTo>
                    <a:pt x="214" y="121"/>
                    <a:pt x="214" y="121"/>
                    <a:pt x="214" y="121"/>
                  </a:cubicBezTo>
                  <a:cubicBezTo>
                    <a:pt x="214" y="120"/>
                    <a:pt x="214" y="120"/>
                    <a:pt x="214" y="120"/>
                  </a:cubicBezTo>
                  <a:cubicBezTo>
                    <a:pt x="215" y="120"/>
                    <a:pt x="215" y="120"/>
                    <a:pt x="215" y="120"/>
                  </a:cubicBezTo>
                  <a:cubicBezTo>
                    <a:pt x="216" y="119"/>
                    <a:pt x="216" y="119"/>
                    <a:pt x="216" y="119"/>
                  </a:cubicBezTo>
                  <a:cubicBezTo>
                    <a:pt x="217" y="119"/>
                    <a:pt x="217" y="119"/>
                    <a:pt x="217" y="119"/>
                  </a:cubicBezTo>
                  <a:cubicBezTo>
                    <a:pt x="217" y="119"/>
                    <a:pt x="217" y="119"/>
                    <a:pt x="217" y="119"/>
                  </a:cubicBezTo>
                  <a:cubicBezTo>
                    <a:pt x="217" y="120"/>
                    <a:pt x="217" y="120"/>
                    <a:pt x="217" y="120"/>
                  </a:cubicBezTo>
                  <a:cubicBezTo>
                    <a:pt x="217" y="121"/>
                    <a:pt x="217" y="121"/>
                    <a:pt x="217" y="121"/>
                  </a:cubicBezTo>
                  <a:cubicBezTo>
                    <a:pt x="217" y="121"/>
                    <a:pt x="217" y="121"/>
                    <a:pt x="217" y="121"/>
                  </a:cubicBezTo>
                  <a:cubicBezTo>
                    <a:pt x="218" y="121"/>
                    <a:pt x="218" y="121"/>
                    <a:pt x="218" y="121"/>
                  </a:cubicBezTo>
                  <a:cubicBezTo>
                    <a:pt x="218" y="120"/>
                    <a:pt x="218" y="120"/>
                    <a:pt x="218" y="120"/>
                  </a:cubicBezTo>
                  <a:cubicBezTo>
                    <a:pt x="219" y="119"/>
                    <a:pt x="219" y="119"/>
                    <a:pt x="219" y="119"/>
                  </a:cubicBezTo>
                  <a:cubicBezTo>
                    <a:pt x="219" y="119"/>
                    <a:pt x="219" y="119"/>
                    <a:pt x="219" y="119"/>
                  </a:cubicBezTo>
                  <a:cubicBezTo>
                    <a:pt x="219" y="119"/>
                    <a:pt x="219" y="119"/>
                    <a:pt x="219" y="119"/>
                  </a:cubicBezTo>
                  <a:cubicBezTo>
                    <a:pt x="218" y="118"/>
                    <a:pt x="218" y="118"/>
                    <a:pt x="218" y="118"/>
                  </a:cubicBezTo>
                  <a:cubicBezTo>
                    <a:pt x="217" y="118"/>
                    <a:pt x="217" y="118"/>
                    <a:pt x="217" y="118"/>
                  </a:cubicBezTo>
                  <a:cubicBezTo>
                    <a:pt x="218" y="117"/>
                    <a:pt x="218" y="117"/>
                    <a:pt x="218" y="117"/>
                  </a:cubicBezTo>
                  <a:cubicBezTo>
                    <a:pt x="219" y="117"/>
                    <a:pt x="219" y="117"/>
                    <a:pt x="219" y="117"/>
                  </a:cubicBezTo>
                  <a:cubicBezTo>
                    <a:pt x="220" y="116"/>
                    <a:pt x="220" y="116"/>
                    <a:pt x="220" y="116"/>
                  </a:cubicBezTo>
                  <a:cubicBezTo>
                    <a:pt x="221" y="116"/>
                    <a:pt x="221" y="116"/>
                    <a:pt x="221" y="116"/>
                  </a:cubicBezTo>
                  <a:cubicBezTo>
                    <a:pt x="221" y="115"/>
                    <a:pt x="221" y="115"/>
                    <a:pt x="221" y="115"/>
                  </a:cubicBezTo>
                  <a:cubicBezTo>
                    <a:pt x="221" y="115"/>
                    <a:pt x="221" y="115"/>
                    <a:pt x="221" y="115"/>
                  </a:cubicBezTo>
                  <a:cubicBezTo>
                    <a:pt x="222" y="115"/>
                    <a:pt x="222" y="115"/>
                    <a:pt x="222" y="115"/>
                  </a:cubicBezTo>
                  <a:cubicBezTo>
                    <a:pt x="224" y="115"/>
                    <a:pt x="224" y="115"/>
                    <a:pt x="224" y="115"/>
                  </a:cubicBezTo>
                  <a:cubicBezTo>
                    <a:pt x="224" y="116"/>
                    <a:pt x="224" y="116"/>
                    <a:pt x="224" y="116"/>
                  </a:cubicBezTo>
                  <a:cubicBezTo>
                    <a:pt x="224" y="116"/>
                    <a:pt x="224" y="116"/>
                    <a:pt x="224" y="116"/>
                  </a:cubicBezTo>
                  <a:cubicBezTo>
                    <a:pt x="224" y="117"/>
                    <a:pt x="224" y="117"/>
                    <a:pt x="224" y="117"/>
                  </a:cubicBezTo>
                  <a:cubicBezTo>
                    <a:pt x="225" y="117"/>
                    <a:pt x="225" y="117"/>
                    <a:pt x="225" y="117"/>
                  </a:cubicBezTo>
                  <a:cubicBezTo>
                    <a:pt x="226" y="118"/>
                    <a:pt x="226" y="118"/>
                    <a:pt x="226" y="118"/>
                  </a:cubicBezTo>
                  <a:cubicBezTo>
                    <a:pt x="225" y="118"/>
                    <a:pt x="225" y="118"/>
                    <a:pt x="225" y="118"/>
                  </a:cubicBezTo>
                  <a:cubicBezTo>
                    <a:pt x="225" y="119"/>
                    <a:pt x="225" y="119"/>
                    <a:pt x="225" y="119"/>
                  </a:cubicBezTo>
                  <a:cubicBezTo>
                    <a:pt x="225" y="119"/>
                    <a:pt x="225" y="119"/>
                    <a:pt x="225" y="119"/>
                  </a:cubicBezTo>
                  <a:cubicBezTo>
                    <a:pt x="225" y="120"/>
                    <a:pt x="225" y="120"/>
                    <a:pt x="225" y="120"/>
                  </a:cubicBezTo>
                  <a:cubicBezTo>
                    <a:pt x="226" y="121"/>
                    <a:pt x="226" y="121"/>
                    <a:pt x="226" y="121"/>
                  </a:cubicBezTo>
                  <a:cubicBezTo>
                    <a:pt x="226" y="121"/>
                    <a:pt x="226" y="121"/>
                    <a:pt x="226" y="121"/>
                  </a:cubicBezTo>
                  <a:cubicBezTo>
                    <a:pt x="226" y="123"/>
                    <a:pt x="226" y="123"/>
                    <a:pt x="226" y="123"/>
                  </a:cubicBezTo>
                  <a:cubicBezTo>
                    <a:pt x="226" y="123"/>
                    <a:pt x="226" y="123"/>
                    <a:pt x="226" y="123"/>
                  </a:cubicBezTo>
                  <a:cubicBezTo>
                    <a:pt x="226" y="123"/>
                    <a:pt x="226" y="123"/>
                    <a:pt x="226" y="123"/>
                  </a:cubicBezTo>
                  <a:cubicBezTo>
                    <a:pt x="226" y="124"/>
                    <a:pt x="226" y="124"/>
                    <a:pt x="226" y="124"/>
                  </a:cubicBezTo>
                  <a:cubicBezTo>
                    <a:pt x="226" y="125"/>
                    <a:pt x="226" y="125"/>
                    <a:pt x="226" y="125"/>
                  </a:cubicBezTo>
                  <a:cubicBezTo>
                    <a:pt x="225" y="126"/>
                    <a:pt x="225" y="126"/>
                    <a:pt x="225" y="126"/>
                  </a:cubicBezTo>
                  <a:cubicBezTo>
                    <a:pt x="225" y="127"/>
                    <a:pt x="225" y="127"/>
                    <a:pt x="225" y="127"/>
                  </a:cubicBezTo>
                  <a:cubicBezTo>
                    <a:pt x="224" y="127"/>
                    <a:pt x="224" y="127"/>
                    <a:pt x="224" y="127"/>
                  </a:cubicBezTo>
                  <a:cubicBezTo>
                    <a:pt x="225" y="128"/>
                    <a:pt x="225" y="128"/>
                    <a:pt x="225" y="128"/>
                  </a:cubicBezTo>
                  <a:cubicBezTo>
                    <a:pt x="225" y="128"/>
                    <a:pt x="225" y="128"/>
                    <a:pt x="225" y="128"/>
                  </a:cubicBezTo>
                  <a:cubicBezTo>
                    <a:pt x="225" y="129"/>
                    <a:pt x="225" y="129"/>
                    <a:pt x="225" y="129"/>
                  </a:cubicBezTo>
                  <a:cubicBezTo>
                    <a:pt x="225" y="130"/>
                    <a:pt x="225" y="130"/>
                    <a:pt x="225" y="130"/>
                  </a:cubicBezTo>
                  <a:cubicBezTo>
                    <a:pt x="225" y="130"/>
                    <a:pt x="225" y="130"/>
                    <a:pt x="225" y="130"/>
                  </a:cubicBezTo>
                  <a:cubicBezTo>
                    <a:pt x="225" y="131"/>
                    <a:pt x="225" y="131"/>
                    <a:pt x="225" y="131"/>
                  </a:cubicBezTo>
                  <a:cubicBezTo>
                    <a:pt x="225" y="132"/>
                    <a:pt x="225" y="132"/>
                    <a:pt x="225" y="132"/>
                  </a:cubicBezTo>
                  <a:cubicBezTo>
                    <a:pt x="225" y="132"/>
                    <a:pt x="225" y="132"/>
                    <a:pt x="225" y="132"/>
                  </a:cubicBezTo>
                  <a:cubicBezTo>
                    <a:pt x="226" y="132"/>
                    <a:pt x="226" y="132"/>
                    <a:pt x="226" y="132"/>
                  </a:cubicBezTo>
                  <a:cubicBezTo>
                    <a:pt x="226" y="133"/>
                    <a:pt x="226" y="133"/>
                    <a:pt x="226" y="133"/>
                  </a:cubicBezTo>
                  <a:cubicBezTo>
                    <a:pt x="226" y="134"/>
                    <a:pt x="226" y="134"/>
                    <a:pt x="226" y="134"/>
                  </a:cubicBezTo>
                  <a:cubicBezTo>
                    <a:pt x="226" y="134"/>
                    <a:pt x="226" y="134"/>
                    <a:pt x="226" y="134"/>
                  </a:cubicBezTo>
                  <a:cubicBezTo>
                    <a:pt x="225" y="134"/>
                    <a:pt x="225" y="134"/>
                    <a:pt x="225" y="134"/>
                  </a:cubicBezTo>
                  <a:cubicBezTo>
                    <a:pt x="224" y="134"/>
                    <a:pt x="224" y="134"/>
                    <a:pt x="224" y="134"/>
                  </a:cubicBezTo>
                  <a:cubicBezTo>
                    <a:pt x="224" y="133"/>
                    <a:pt x="224" y="133"/>
                    <a:pt x="224" y="133"/>
                  </a:cubicBezTo>
                  <a:cubicBezTo>
                    <a:pt x="224" y="133"/>
                    <a:pt x="224" y="133"/>
                    <a:pt x="224" y="133"/>
                  </a:cubicBezTo>
                  <a:cubicBezTo>
                    <a:pt x="223" y="133"/>
                    <a:pt x="223" y="133"/>
                    <a:pt x="223" y="133"/>
                  </a:cubicBezTo>
                  <a:cubicBezTo>
                    <a:pt x="223" y="134"/>
                    <a:pt x="223" y="134"/>
                    <a:pt x="223" y="134"/>
                  </a:cubicBezTo>
                  <a:cubicBezTo>
                    <a:pt x="222" y="134"/>
                    <a:pt x="222" y="134"/>
                    <a:pt x="222" y="134"/>
                  </a:cubicBezTo>
                  <a:cubicBezTo>
                    <a:pt x="222" y="134"/>
                    <a:pt x="222" y="134"/>
                    <a:pt x="222" y="134"/>
                  </a:cubicBezTo>
                  <a:cubicBezTo>
                    <a:pt x="223" y="134"/>
                    <a:pt x="223" y="134"/>
                    <a:pt x="223" y="134"/>
                  </a:cubicBezTo>
                  <a:cubicBezTo>
                    <a:pt x="224" y="135"/>
                    <a:pt x="224" y="135"/>
                    <a:pt x="224" y="135"/>
                  </a:cubicBezTo>
                  <a:cubicBezTo>
                    <a:pt x="224" y="135"/>
                    <a:pt x="224" y="135"/>
                    <a:pt x="224" y="135"/>
                  </a:cubicBezTo>
                  <a:cubicBezTo>
                    <a:pt x="221" y="137"/>
                    <a:pt x="221" y="137"/>
                    <a:pt x="221" y="137"/>
                  </a:cubicBezTo>
                  <a:cubicBezTo>
                    <a:pt x="221" y="137"/>
                    <a:pt x="221" y="137"/>
                    <a:pt x="221" y="137"/>
                  </a:cubicBezTo>
                  <a:cubicBezTo>
                    <a:pt x="220" y="137"/>
                    <a:pt x="220" y="137"/>
                    <a:pt x="220" y="137"/>
                  </a:cubicBezTo>
                  <a:cubicBezTo>
                    <a:pt x="220" y="137"/>
                    <a:pt x="220" y="137"/>
                    <a:pt x="220" y="137"/>
                  </a:cubicBezTo>
                  <a:cubicBezTo>
                    <a:pt x="220" y="138"/>
                    <a:pt x="220" y="138"/>
                    <a:pt x="220" y="138"/>
                  </a:cubicBezTo>
                  <a:cubicBezTo>
                    <a:pt x="220" y="139"/>
                    <a:pt x="220" y="139"/>
                    <a:pt x="220" y="139"/>
                  </a:cubicBezTo>
                  <a:cubicBezTo>
                    <a:pt x="221" y="138"/>
                    <a:pt x="221" y="138"/>
                    <a:pt x="221" y="138"/>
                  </a:cubicBezTo>
                  <a:cubicBezTo>
                    <a:pt x="222" y="139"/>
                    <a:pt x="222" y="139"/>
                    <a:pt x="222" y="139"/>
                  </a:cubicBezTo>
                  <a:cubicBezTo>
                    <a:pt x="222" y="139"/>
                    <a:pt x="222" y="139"/>
                    <a:pt x="222" y="139"/>
                  </a:cubicBezTo>
                  <a:cubicBezTo>
                    <a:pt x="222" y="140"/>
                    <a:pt x="222" y="140"/>
                    <a:pt x="222" y="140"/>
                  </a:cubicBezTo>
                  <a:cubicBezTo>
                    <a:pt x="224" y="140"/>
                    <a:pt x="224" y="140"/>
                    <a:pt x="224" y="140"/>
                  </a:cubicBezTo>
                  <a:cubicBezTo>
                    <a:pt x="224" y="139"/>
                    <a:pt x="224" y="139"/>
                    <a:pt x="224" y="139"/>
                  </a:cubicBezTo>
                  <a:cubicBezTo>
                    <a:pt x="224" y="139"/>
                    <a:pt x="224" y="139"/>
                    <a:pt x="224" y="139"/>
                  </a:cubicBezTo>
                  <a:cubicBezTo>
                    <a:pt x="225" y="139"/>
                    <a:pt x="225" y="139"/>
                    <a:pt x="225" y="139"/>
                  </a:cubicBezTo>
                  <a:cubicBezTo>
                    <a:pt x="224" y="140"/>
                    <a:pt x="224" y="140"/>
                    <a:pt x="224" y="140"/>
                  </a:cubicBezTo>
                  <a:cubicBezTo>
                    <a:pt x="224" y="140"/>
                    <a:pt x="224" y="140"/>
                    <a:pt x="224" y="140"/>
                  </a:cubicBezTo>
                  <a:cubicBezTo>
                    <a:pt x="225" y="140"/>
                    <a:pt x="225" y="140"/>
                    <a:pt x="225" y="140"/>
                  </a:cubicBezTo>
                  <a:cubicBezTo>
                    <a:pt x="226" y="141"/>
                    <a:pt x="226" y="141"/>
                    <a:pt x="226" y="141"/>
                  </a:cubicBezTo>
                  <a:cubicBezTo>
                    <a:pt x="226" y="140"/>
                    <a:pt x="226" y="140"/>
                    <a:pt x="226" y="140"/>
                  </a:cubicBezTo>
                  <a:cubicBezTo>
                    <a:pt x="227" y="140"/>
                    <a:pt x="227" y="140"/>
                    <a:pt x="227" y="140"/>
                  </a:cubicBezTo>
                  <a:cubicBezTo>
                    <a:pt x="226" y="141"/>
                    <a:pt x="226" y="141"/>
                    <a:pt x="226" y="141"/>
                  </a:cubicBezTo>
                  <a:cubicBezTo>
                    <a:pt x="226" y="141"/>
                    <a:pt x="226" y="141"/>
                    <a:pt x="226" y="141"/>
                  </a:cubicBezTo>
                  <a:cubicBezTo>
                    <a:pt x="225" y="142"/>
                    <a:pt x="225" y="142"/>
                    <a:pt x="225" y="142"/>
                  </a:cubicBezTo>
                  <a:cubicBezTo>
                    <a:pt x="224" y="142"/>
                    <a:pt x="224" y="142"/>
                    <a:pt x="224" y="142"/>
                  </a:cubicBezTo>
                  <a:cubicBezTo>
                    <a:pt x="224" y="141"/>
                    <a:pt x="224" y="141"/>
                    <a:pt x="224" y="141"/>
                  </a:cubicBezTo>
                  <a:cubicBezTo>
                    <a:pt x="224" y="141"/>
                    <a:pt x="224" y="141"/>
                    <a:pt x="224" y="141"/>
                  </a:cubicBezTo>
                  <a:cubicBezTo>
                    <a:pt x="223" y="141"/>
                    <a:pt x="223" y="141"/>
                    <a:pt x="223" y="141"/>
                  </a:cubicBezTo>
                  <a:cubicBezTo>
                    <a:pt x="223" y="141"/>
                    <a:pt x="223" y="141"/>
                    <a:pt x="223" y="141"/>
                  </a:cubicBezTo>
                  <a:cubicBezTo>
                    <a:pt x="224" y="142"/>
                    <a:pt x="224" y="142"/>
                    <a:pt x="224" y="142"/>
                  </a:cubicBezTo>
                  <a:cubicBezTo>
                    <a:pt x="224" y="143"/>
                    <a:pt x="224" y="143"/>
                    <a:pt x="224" y="143"/>
                  </a:cubicBezTo>
                  <a:cubicBezTo>
                    <a:pt x="225" y="144"/>
                    <a:pt x="225" y="144"/>
                    <a:pt x="225" y="144"/>
                  </a:cubicBezTo>
                  <a:cubicBezTo>
                    <a:pt x="225" y="145"/>
                    <a:pt x="225" y="145"/>
                    <a:pt x="225" y="145"/>
                  </a:cubicBezTo>
                  <a:cubicBezTo>
                    <a:pt x="225" y="145"/>
                    <a:pt x="225" y="145"/>
                    <a:pt x="225" y="145"/>
                  </a:cubicBezTo>
                  <a:cubicBezTo>
                    <a:pt x="225" y="146"/>
                    <a:pt x="225" y="146"/>
                    <a:pt x="225" y="146"/>
                  </a:cubicBezTo>
                  <a:cubicBezTo>
                    <a:pt x="224" y="146"/>
                    <a:pt x="224" y="146"/>
                    <a:pt x="224" y="146"/>
                  </a:cubicBezTo>
                  <a:cubicBezTo>
                    <a:pt x="224" y="147"/>
                    <a:pt x="224" y="147"/>
                    <a:pt x="224" y="147"/>
                  </a:cubicBezTo>
                  <a:cubicBezTo>
                    <a:pt x="224" y="148"/>
                    <a:pt x="224" y="148"/>
                    <a:pt x="224" y="148"/>
                  </a:cubicBezTo>
                  <a:cubicBezTo>
                    <a:pt x="223" y="149"/>
                    <a:pt x="223" y="149"/>
                    <a:pt x="223" y="149"/>
                  </a:cubicBezTo>
                  <a:cubicBezTo>
                    <a:pt x="223" y="149"/>
                    <a:pt x="223" y="149"/>
                    <a:pt x="223" y="149"/>
                  </a:cubicBezTo>
                  <a:cubicBezTo>
                    <a:pt x="223" y="150"/>
                    <a:pt x="223" y="150"/>
                    <a:pt x="223" y="150"/>
                  </a:cubicBezTo>
                  <a:cubicBezTo>
                    <a:pt x="223" y="150"/>
                    <a:pt x="223" y="150"/>
                    <a:pt x="223" y="150"/>
                  </a:cubicBezTo>
                  <a:cubicBezTo>
                    <a:pt x="223" y="151"/>
                    <a:pt x="223" y="151"/>
                    <a:pt x="223" y="151"/>
                  </a:cubicBezTo>
                  <a:cubicBezTo>
                    <a:pt x="223" y="151"/>
                    <a:pt x="223" y="151"/>
                    <a:pt x="223" y="151"/>
                  </a:cubicBezTo>
                  <a:cubicBezTo>
                    <a:pt x="224" y="150"/>
                    <a:pt x="224" y="150"/>
                    <a:pt x="224" y="150"/>
                  </a:cubicBezTo>
                  <a:cubicBezTo>
                    <a:pt x="224" y="150"/>
                    <a:pt x="224" y="150"/>
                    <a:pt x="224" y="150"/>
                  </a:cubicBezTo>
                  <a:cubicBezTo>
                    <a:pt x="225" y="149"/>
                    <a:pt x="225" y="149"/>
                    <a:pt x="225" y="149"/>
                  </a:cubicBezTo>
                  <a:cubicBezTo>
                    <a:pt x="226" y="149"/>
                    <a:pt x="226" y="149"/>
                    <a:pt x="226" y="149"/>
                  </a:cubicBezTo>
                  <a:cubicBezTo>
                    <a:pt x="225" y="148"/>
                    <a:pt x="225" y="148"/>
                    <a:pt x="225" y="148"/>
                  </a:cubicBezTo>
                  <a:cubicBezTo>
                    <a:pt x="226" y="148"/>
                    <a:pt x="226" y="148"/>
                    <a:pt x="226" y="148"/>
                  </a:cubicBezTo>
                  <a:cubicBezTo>
                    <a:pt x="226" y="148"/>
                    <a:pt x="226" y="148"/>
                    <a:pt x="226" y="148"/>
                  </a:cubicBezTo>
                  <a:cubicBezTo>
                    <a:pt x="227" y="148"/>
                    <a:pt x="227" y="148"/>
                    <a:pt x="227" y="148"/>
                  </a:cubicBezTo>
                  <a:cubicBezTo>
                    <a:pt x="227" y="147"/>
                    <a:pt x="227" y="147"/>
                    <a:pt x="227" y="147"/>
                  </a:cubicBezTo>
                  <a:cubicBezTo>
                    <a:pt x="227" y="146"/>
                    <a:pt x="227" y="146"/>
                    <a:pt x="227" y="146"/>
                  </a:cubicBezTo>
                  <a:cubicBezTo>
                    <a:pt x="228" y="145"/>
                    <a:pt x="228" y="145"/>
                    <a:pt x="228" y="145"/>
                  </a:cubicBezTo>
                  <a:cubicBezTo>
                    <a:pt x="229" y="143"/>
                    <a:pt x="229" y="143"/>
                    <a:pt x="229" y="143"/>
                  </a:cubicBezTo>
                  <a:cubicBezTo>
                    <a:pt x="230" y="143"/>
                    <a:pt x="230" y="143"/>
                    <a:pt x="230" y="143"/>
                  </a:cubicBezTo>
                  <a:cubicBezTo>
                    <a:pt x="230" y="143"/>
                    <a:pt x="230" y="143"/>
                    <a:pt x="230" y="143"/>
                  </a:cubicBezTo>
                  <a:cubicBezTo>
                    <a:pt x="230" y="143"/>
                    <a:pt x="230" y="143"/>
                    <a:pt x="230" y="143"/>
                  </a:cubicBezTo>
                  <a:cubicBezTo>
                    <a:pt x="230" y="144"/>
                    <a:pt x="230" y="144"/>
                    <a:pt x="230" y="144"/>
                  </a:cubicBezTo>
                  <a:cubicBezTo>
                    <a:pt x="231" y="145"/>
                    <a:pt x="231" y="145"/>
                    <a:pt x="231" y="145"/>
                  </a:cubicBezTo>
                  <a:cubicBezTo>
                    <a:pt x="231" y="146"/>
                    <a:pt x="231" y="146"/>
                    <a:pt x="231" y="146"/>
                  </a:cubicBezTo>
                  <a:cubicBezTo>
                    <a:pt x="232" y="147"/>
                    <a:pt x="232" y="147"/>
                    <a:pt x="232" y="147"/>
                  </a:cubicBezTo>
                  <a:cubicBezTo>
                    <a:pt x="232" y="148"/>
                    <a:pt x="232" y="148"/>
                    <a:pt x="232" y="148"/>
                  </a:cubicBezTo>
                  <a:cubicBezTo>
                    <a:pt x="232" y="149"/>
                    <a:pt x="232" y="149"/>
                    <a:pt x="232" y="149"/>
                  </a:cubicBezTo>
                  <a:cubicBezTo>
                    <a:pt x="232" y="150"/>
                    <a:pt x="232" y="150"/>
                    <a:pt x="232" y="150"/>
                  </a:cubicBezTo>
                  <a:cubicBezTo>
                    <a:pt x="232" y="151"/>
                    <a:pt x="232" y="151"/>
                    <a:pt x="232" y="151"/>
                  </a:cubicBezTo>
                  <a:cubicBezTo>
                    <a:pt x="231" y="151"/>
                    <a:pt x="231" y="151"/>
                    <a:pt x="231" y="151"/>
                  </a:cubicBezTo>
                  <a:cubicBezTo>
                    <a:pt x="230" y="151"/>
                    <a:pt x="230" y="151"/>
                    <a:pt x="230" y="151"/>
                  </a:cubicBezTo>
                  <a:cubicBezTo>
                    <a:pt x="230" y="151"/>
                    <a:pt x="230" y="151"/>
                    <a:pt x="230" y="151"/>
                  </a:cubicBezTo>
                  <a:cubicBezTo>
                    <a:pt x="230" y="152"/>
                    <a:pt x="230" y="152"/>
                    <a:pt x="230" y="152"/>
                  </a:cubicBezTo>
                  <a:cubicBezTo>
                    <a:pt x="230" y="153"/>
                    <a:pt x="230" y="153"/>
                    <a:pt x="230" y="153"/>
                  </a:cubicBezTo>
                  <a:cubicBezTo>
                    <a:pt x="229" y="154"/>
                    <a:pt x="229" y="154"/>
                    <a:pt x="229" y="154"/>
                  </a:cubicBezTo>
                  <a:cubicBezTo>
                    <a:pt x="229" y="155"/>
                    <a:pt x="229" y="155"/>
                    <a:pt x="229" y="155"/>
                  </a:cubicBezTo>
                  <a:cubicBezTo>
                    <a:pt x="229" y="155"/>
                    <a:pt x="229" y="155"/>
                    <a:pt x="229" y="155"/>
                  </a:cubicBezTo>
                  <a:cubicBezTo>
                    <a:pt x="229" y="156"/>
                    <a:pt x="229" y="156"/>
                    <a:pt x="229" y="156"/>
                  </a:cubicBezTo>
                  <a:cubicBezTo>
                    <a:pt x="230" y="159"/>
                    <a:pt x="230" y="159"/>
                    <a:pt x="230" y="159"/>
                  </a:cubicBezTo>
                  <a:cubicBezTo>
                    <a:pt x="230" y="160"/>
                    <a:pt x="230" y="160"/>
                    <a:pt x="230" y="160"/>
                  </a:cubicBezTo>
                  <a:cubicBezTo>
                    <a:pt x="230" y="161"/>
                    <a:pt x="230" y="161"/>
                    <a:pt x="230" y="161"/>
                  </a:cubicBezTo>
                  <a:cubicBezTo>
                    <a:pt x="231" y="162"/>
                    <a:pt x="231" y="162"/>
                    <a:pt x="231" y="162"/>
                  </a:cubicBezTo>
                  <a:cubicBezTo>
                    <a:pt x="231" y="162"/>
                    <a:pt x="231" y="162"/>
                    <a:pt x="231" y="162"/>
                  </a:cubicBezTo>
                  <a:cubicBezTo>
                    <a:pt x="231" y="161"/>
                    <a:pt x="231" y="161"/>
                    <a:pt x="231" y="161"/>
                  </a:cubicBezTo>
                  <a:cubicBezTo>
                    <a:pt x="231" y="160"/>
                    <a:pt x="231" y="160"/>
                    <a:pt x="231" y="160"/>
                  </a:cubicBezTo>
                  <a:cubicBezTo>
                    <a:pt x="232" y="160"/>
                    <a:pt x="232" y="160"/>
                    <a:pt x="232" y="160"/>
                  </a:cubicBezTo>
                  <a:cubicBezTo>
                    <a:pt x="232" y="160"/>
                    <a:pt x="232" y="160"/>
                    <a:pt x="232" y="160"/>
                  </a:cubicBezTo>
                  <a:cubicBezTo>
                    <a:pt x="233" y="161"/>
                    <a:pt x="233" y="161"/>
                    <a:pt x="233" y="161"/>
                  </a:cubicBezTo>
                  <a:cubicBezTo>
                    <a:pt x="233" y="161"/>
                    <a:pt x="233" y="161"/>
                    <a:pt x="233" y="161"/>
                  </a:cubicBezTo>
                  <a:cubicBezTo>
                    <a:pt x="233" y="160"/>
                    <a:pt x="233" y="160"/>
                    <a:pt x="233" y="160"/>
                  </a:cubicBezTo>
                  <a:cubicBezTo>
                    <a:pt x="234" y="159"/>
                    <a:pt x="234" y="159"/>
                    <a:pt x="234" y="159"/>
                  </a:cubicBezTo>
                  <a:cubicBezTo>
                    <a:pt x="234" y="158"/>
                    <a:pt x="234" y="158"/>
                    <a:pt x="234" y="158"/>
                  </a:cubicBezTo>
                  <a:cubicBezTo>
                    <a:pt x="235" y="158"/>
                    <a:pt x="235" y="158"/>
                    <a:pt x="235" y="158"/>
                  </a:cubicBezTo>
                  <a:cubicBezTo>
                    <a:pt x="236" y="157"/>
                    <a:pt x="236" y="157"/>
                    <a:pt x="236" y="157"/>
                  </a:cubicBezTo>
                  <a:cubicBezTo>
                    <a:pt x="236" y="156"/>
                    <a:pt x="236" y="156"/>
                    <a:pt x="236" y="156"/>
                  </a:cubicBezTo>
                  <a:cubicBezTo>
                    <a:pt x="236" y="156"/>
                    <a:pt x="236" y="156"/>
                    <a:pt x="236" y="156"/>
                  </a:cubicBezTo>
                  <a:cubicBezTo>
                    <a:pt x="238" y="155"/>
                    <a:pt x="238" y="155"/>
                    <a:pt x="238" y="155"/>
                  </a:cubicBezTo>
                  <a:cubicBezTo>
                    <a:pt x="239" y="153"/>
                    <a:pt x="239" y="153"/>
                    <a:pt x="239" y="153"/>
                  </a:cubicBezTo>
                  <a:cubicBezTo>
                    <a:pt x="240" y="151"/>
                    <a:pt x="240" y="151"/>
                    <a:pt x="240" y="151"/>
                  </a:cubicBezTo>
                  <a:cubicBezTo>
                    <a:pt x="240" y="150"/>
                    <a:pt x="240" y="150"/>
                    <a:pt x="240" y="150"/>
                  </a:cubicBezTo>
                  <a:cubicBezTo>
                    <a:pt x="241" y="149"/>
                    <a:pt x="241" y="149"/>
                    <a:pt x="241" y="149"/>
                  </a:cubicBezTo>
                  <a:cubicBezTo>
                    <a:pt x="242" y="150"/>
                    <a:pt x="242" y="150"/>
                    <a:pt x="242" y="150"/>
                  </a:cubicBezTo>
                  <a:cubicBezTo>
                    <a:pt x="243" y="150"/>
                    <a:pt x="243" y="150"/>
                    <a:pt x="243" y="150"/>
                  </a:cubicBezTo>
                  <a:cubicBezTo>
                    <a:pt x="243" y="150"/>
                    <a:pt x="243" y="150"/>
                    <a:pt x="243" y="150"/>
                  </a:cubicBezTo>
                  <a:cubicBezTo>
                    <a:pt x="244" y="150"/>
                    <a:pt x="244" y="150"/>
                    <a:pt x="244" y="150"/>
                  </a:cubicBezTo>
                  <a:cubicBezTo>
                    <a:pt x="244" y="150"/>
                    <a:pt x="244" y="150"/>
                    <a:pt x="244" y="150"/>
                  </a:cubicBezTo>
                  <a:cubicBezTo>
                    <a:pt x="243" y="150"/>
                    <a:pt x="243" y="150"/>
                    <a:pt x="243" y="150"/>
                  </a:cubicBezTo>
                  <a:cubicBezTo>
                    <a:pt x="243" y="149"/>
                    <a:pt x="243" y="149"/>
                    <a:pt x="243" y="149"/>
                  </a:cubicBezTo>
                  <a:cubicBezTo>
                    <a:pt x="243" y="148"/>
                    <a:pt x="243" y="148"/>
                    <a:pt x="243" y="148"/>
                  </a:cubicBezTo>
                  <a:cubicBezTo>
                    <a:pt x="244" y="148"/>
                    <a:pt x="244" y="148"/>
                    <a:pt x="244" y="148"/>
                  </a:cubicBezTo>
                  <a:cubicBezTo>
                    <a:pt x="244" y="149"/>
                    <a:pt x="244" y="149"/>
                    <a:pt x="244" y="149"/>
                  </a:cubicBezTo>
                  <a:cubicBezTo>
                    <a:pt x="245" y="148"/>
                    <a:pt x="245" y="148"/>
                    <a:pt x="245" y="148"/>
                  </a:cubicBezTo>
                  <a:cubicBezTo>
                    <a:pt x="245" y="148"/>
                    <a:pt x="245" y="148"/>
                    <a:pt x="245" y="148"/>
                  </a:cubicBezTo>
                  <a:cubicBezTo>
                    <a:pt x="246" y="148"/>
                    <a:pt x="246" y="148"/>
                    <a:pt x="246" y="148"/>
                  </a:cubicBezTo>
                  <a:cubicBezTo>
                    <a:pt x="245" y="147"/>
                    <a:pt x="245" y="147"/>
                    <a:pt x="245" y="147"/>
                  </a:cubicBezTo>
                  <a:cubicBezTo>
                    <a:pt x="245" y="147"/>
                    <a:pt x="245" y="147"/>
                    <a:pt x="245" y="147"/>
                  </a:cubicBezTo>
                  <a:cubicBezTo>
                    <a:pt x="245" y="147"/>
                    <a:pt x="245" y="147"/>
                    <a:pt x="245" y="147"/>
                  </a:cubicBezTo>
                  <a:cubicBezTo>
                    <a:pt x="244" y="147"/>
                    <a:pt x="244" y="147"/>
                    <a:pt x="244" y="147"/>
                  </a:cubicBezTo>
                  <a:cubicBezTo>
                    <a:pt x="244" y="145"/>
                    <a:pt x="244" y="145"/>
                    <a:pt x="244" y="145"/>
                  </a:cubicBezTo>
                  <a:cubicBezTo>
                    <a:pt x="245" y="145"/>
                    <a:pt x="245" y="145"/>
                    <a:pt x="245" y="145"/>
                  </a:cubicBezTo>
                  <a:cubicBezTo>
                    <a:pt x="245" y="144"/>
                    <a:pt x="245" y="144"/>
                    <a:pt x="245" y="144"/>
                  </a:cubicBezTo>
                  <a:cubicBezTo>
                    <a:pt x="245" y="144"/>
                    <a:pt x="245" y="144"/>
                    <a:pt x="245" y="144"/>
                  </a:cubicBezTo>
                  <a:cubicBezTo>
                    <a:pt x="245" y="144"/>
                    <a:pt x="245" y="144"/>
                    <a:pt x="245" y="144"/>
                  </a:cubicBezTo>
                  <a:cubicBezTo>
                    <a:pt x="245" y="143"/>
                    <a:pt x="245" y="143"/>
                    <a:pt x="245" y="143"/>
                  </a:cubicBezTo>
                  <a:cubicBezTo>
                    <a:pt x="246" y="142"/>
                    <a:pt x="246" y="142"/>
                    <a:pt x="246" y="142"/>
                  </a:cubicBezTo>
                  <a:cubicBezTo>
                    <a:pt x="245" y="142"/>
                    <a:pt x="245" y="142"/>
                    <a:pt x="245" y="142"/>
                  </a:cubicBezTo>
                  <a:cubicBezTo>
                    <a:pt x="245" y="142"/>
                    <a:pt x="245" y="142"/>
                    <a:pt x="245" y="142"/>
                  </a:cubicBezTo>
                  <a:cubicBezTo>
                    <a:pt x="246" y="142"/>
                    <a:pt x="246" y="142"/>
                    <a:pt x="246" y="142"/>
                  </a:cubicBezTo>
                  <a:cubicBezTo>
                    <a:pt x="246" y="141"/>
                    <a:pt x="246" y="141"/>
                    <a:pt x="246" y="141"/>
                  </a:cubicBezTo>
                  <a:cubicBezTo>
                    <a:pt x="246" y="141"/>
                    <a:pt x="246" y="141"/>
                    <a:pt x="246" y="141"/>
                  </a:cubicBezTo>
                  <a:cubicBezTo>
                    <a:pt x="246" y="140"/>
                    <a:pt x="246" y="140"/>
                    <a:pt x="246" y="140"/>
                  </a:cubicBezTo>
                  <a:cubicBezTo>
                    <a:pt x="246" y="141"/>
                    <a:pt x="246" y="141"/>
                    <a:pt x="246" y="141"/>
                  </a:cubicBezTo>
                  <a:cubicBezTo>
                    <a:pt x="247" y="141"/>
                    <a:pt x="247" y="141"/>
                    <a:pt x="247" y="141"/>
                  </a:cubicBezTo>
                  <a:cubicBezTo>
                    <a:pt x="247" y="141"/>
                    <a:pt x="247" y="141"/>
                    <a:pt x="247" y="141"/>
                  </a:cubicBezTo>
                  <a:cubicBezTo>
                    <a:pt x="248" y="141"/>
                    <a:pt x="248" y="141"/>
                    <a:pt x="248" y="141"/>
                  </a:cubicBezTo>
                  <a:cubicBezTo>
                    <a:pt x="249" y="141"/>
                    <a:pt x="249" y="141"/>
                    <a:pt x="249" y="141"/>
                  </a:cubicBezTo>
                  <a:cubicBezTo>
                    <a:pt x="251" y="142"/>
                    <a:pt x="251" y="142"/>
                    <a:pt x="251" y="142"/>
                  </a:cubicBezTo>
                  <a:cubicBezTo>
                    <a:pt x="251" y="142"/>
                    <a:pt x="251" y="142"/>
                    <a:pt x="251" y="142"/>
                  </a:cubicBezTo>
                  <a:cubicBezTo>
                    <a:pt x="251" y="143"/>
                    <a:pt x="251" y="143"/>
                    <a:pt x="251" y="143"/>
                  </a:cubicBezTo>
                  <a:cubicBezTo>
                    <a:pt x="253" y="143"/>
                    <a:pt x="253" y="143"/>
                    <a:pt x="253" y="143"/>
                  </a:cubicBezTo>
                  <a:cubicBezTo>
                    <a:pt x="254" y="143"/>
                    <a:pt x="254" y="143"/>
                    <a:pt x="254" y="143"/>
                  </a:cubicBezTo>
                  <a:cubicBezTo>
                    <a:pt x="254" y="143"/>
                    <a:pt x="254" y="143"/>
                    <a:pt x="254" y="143"/>
                  </a:cubicBezTo>
                  <a:cubicBezTo>
                    <a:pt x="255" y="144"/>
                    <a:pt x="255" y="144"/>
                    <a:pt x="255" y="144"/>
                  </a:cubicBezTo>
                  <a:cubicBezTo>
                    <a:pt x="255" y="144"/>
                    <a:pt x="255" y="144"/>
                    <a:pt x="255" y="144"/>
                  </a:cubicBezTo>
                  <a:cubicBezTo>
                    <a:pt x="255" y="145"/>
                    <a:pt x="255" y="145"/>
                    <a:pt x="255" y="145"/>
                  </a:cubicBezTo>
                  <a:cubicBezTo>
                    <a:pt x="256" y="145"/>
                    <a:pt x="256" y="145"/>
                    <a:pt x="256" y="145"/>
                  </a:cubicBezTo>
                  <a:cubicBezTo>
                    <a:pt x="255" y="145"/>
                    <a:pt x="255" y="145"/>
                    <a:pt x="255" y="145"/>
                  </a:cubicBezTo>
                  <a:cubicBezTo>
                    <a:pt x="254" y="145"/>
                    <a:pt x="254" y="145"/>
                    <a:pt x="254" y="145"/>
                  </a:cubicBezTo>
                  <a:cubicBezTo>
                    <a:pt x="254" y="145"/>
                    <a:pt x="254" y="145"/>
                    <a:pt x="254" y="145"/>
                  </a:cubicBezTo>
                  <a:cubicBezTo>
                    <a:pt x="254" y="145"/>
                    <a:pt x="254" y="145"/>
                    <a:pt x="254" y="145"/>
                  </a:cubicBezTo>
                  <a:cubicBezTo>
                    <a:pt x="256" y="146"/>
                    <a:pt x="256" y="146"/>
                    <a:pt x="256" y="146"/>
                  </a:cubicBezTo>
                  <a:cubicBezTo>
                    <a:pt x="256" y="147"/>
                    <a:pt x="256" y="147"/>
                    <a:pt x="256" y="147"/>
                  </a:cubicBezTo>
                  <a:cubicBezTo>
                    <a:pt x="255" y="147"/>
                    <a:pt x="255" y="147"/>
                    <a:pt x="255" y="147"/>
                  </a:cubicBezTo>
                  <a:cubicBezTo>
                    <a:pt x="256" y="148"/>
                    <a:pt x="256" y="148"/>
                    <a:pt x="256" y="148"/>
                  </a:cubicBezTo>
                  <a:cubicBezTo>
                    <a:pt x="256" y="147"/>
                    <a:pt x="256" y="147"/>
                    <a:pt x="256" y="147"/>
                  </a:cubicBezTo>
                  <a:cubicBezTo>
                    <a:pt x="258" y="148"/>
                    <a:pt x="258" y="148"/>
                    <a:pt x="258" y="148"/>
                  </a:cubicBezTo>
                  <a:cubicBezTo>
                    <a:pt x="258" y="148"/>
                    <a:pt x="258" y="148"/>
                    <a:pt x="258" y="148"/>
                  </a:cubicBezTo>
                  <a:cubicBezTo>
                    <a:pt x="258" y="148"/>
                    <a:pt x="258" y="148"/>
                    <a:pt x="258" y="148"/>
                  </a:cubicBezTo>
                  <a:cubicBezTo>
                    <a:pt x="259" y="149"/>
                    <a:pt x="259" y="149"/>
                    <a:pt x="259" y="149"/>
                  </a:cubicBezTo>
                  <a:cubicBezTo>
                    <a:pt x="258" y="149"/>
                    <a:pt x="258" y="149"/>
                    <a:pt x="258" y="149"/>
                  </a:cubicBezTo>
                  <a:cubicBezTo>
                    <a:pt x="257" y="150"/>
                    <a:pt x="257" y="150"/>
                    <a:pt x="257" y="150"/>
                  </a:cubicBezTo>
                  <a:cubicBezTo>
                    <a:pt x="256" y="151"/>
                    <a:pt x="256" y="151"/>
                    <a:pt x="256" y="151"/>
                  </a:cubicBezTo>
                  <a:cubicBezTo>
                    <a:pt x="255" y="151"/>
                    <a:pt x="255" y="151"/>
                    <a:pt x="255" y="151"/>
                  </a:cubicBezTo>
                  <a:cubicBezTo>
                    <a:pt x="256" y="151"/>
                    <a:pt x="256" y="151"/>
                    <a:pt x="256" y="151"/>
                  </a:cubicBezTo>
                  <a:cubicBezTo>
                    <a:pt x="257" y="151"/>
                    <a:pt x="257" y="151"/>
                    <a:pt x="257" y="151"/>
                  </a:cubicBezTo>
                  <a:cubicBezTo>
                    <a:pt x="257" y="152"/>
                    <a:pt x="257" y="152"/>
                    <a:pt x="257" y="152"/>
                  </a:cubicBezTo>
                  <a:cubicBezTo>
                    <a:pt x="257" y="152"/>
                    <a:pt x="257" y="152"/>
                    <a:pt x="257" y="152"/>
                  </a:cubicBezTo>
                  <a:cubicBezTo>
                    <a:pt x="258" y="152"/>
                    <a:pt x="258" y="152"/>
                    <a:pt x="258" y="152"/>
                  </a:cubicBezTo>
                  <a:cubicBezTo>
                    <a:pt x="257" y="153"/>
                    <a:pt x="257" y="153"/>
                    <a:pt x="257" y="153"/>
                  </a:cubicBezTo>
                  <a:cubicBezTo>
                    <a:pt x="257" y="153"/>
                    <a:pt x="257" y="153"/>
                    <a:pt x="257" y="153"/>
                  </a:cubicBezTo>
                  <a:cubicBezTo>
                    <a:pt x="256" y="154"/>
                    <a:pt x="256" y="154"/>
                    <a:pt x="256" y="154"/>
                  </a:cubicBezTo>
                  <a:cubicBezTo>
                    <a:pt x="255" y="154"/>
                    <a:pt x="255" y="154"/>
                    <a:pt x="255" y="154"/>
                  </a:cubicBezTo>
                  <a:cubicBezTo>
                    <a:pt x="254" y="154"/>
                    <a:pt x="254" y="154"/>
                    <a:pt x="254" y="154"/>
                  </a:cubicBezTo>
                  <a:cubicBezTo>
                    <a:pt x="254" y="154"/>
                    <a:pt x="254" y="154"/>
                    <a:pt x="254" y="154"/>
                  </a:cubicBezTo>
                  <a:cubicBezTo>
                    <a:pt x="253" y="154"/>
                    <a:pt x="253" y="154"/>
                    <a:pt x="253" y="154"/>
                  </a:cubicBezTo>
                  <a:cubicBezTo>
                    <a:pt x="253" y="153"/>
                    <a:pt x="253" y="153"/>
                    <a:pt x="253" y="153"/>
                  </a:cubicBezTo>
                  <a:cubicBezTo>
                    <a:pt x="252" y="153"/>
                    <a:pt x="252" y="153"/>
                    <a:pt x="252" y="153"/>
                  </a:cubicBezTo>
                  <a:cubicBezTo>
                    <a:pt x="252" y="153"/>
                    <a:pt x="252" y="153"/>
                    <a:pt x="252" y="153"/>
                  </a:cubicBezTo>
                  <a:cubicBezTo>
                    <a:pt x="251" y="153"/>
                    <a:pt x="251" y="153"/>
                    <a:pt x="251" y="153"/>
                  </a:cubicBezTo>
                  <a:cubicBezTo>
                    <a:pt x="251" y="154"/>
                    <a:pt x="251" y="154"/>
                    <a:pt x="251" y="154"/>
                  </a:cubicBezTo>
                  <a:cubicBezTo>
                    <a:pt x="251" y="154"/>
                    <a:pt x="251" y="154"/>
                    <a:pt x="251" y="154"/>
                  </a:cubicBezTo>
                  <a:cubicBezTo>
                    <a:pt x="251" y="154"/>
                    <a:pt x="251" y="154"/>
                    <a:pt x="251" y="154"/>
                  </a:cubicBezTo>
                  <a:cubicBezTo>
                    <a:pt x="252" y="154"/>
                    <a:pt x="252" y="154"/>
                    <a:pt x="252" y="154"/>
                  </a:cubicBezTo>
                  <a:cubicBezTo>
                    <a:pt x="252" y="155"/>
                    <a:pt x="252" y="155"/>
                    <a:pt x="252" y="155"/>
                  </a:cubicBezTo>
                  <a:cubicBezTo>
                    <a:pt x="251" y="155"/>
                    <a:pt x="251" y="155"/>
                    <a:pt x="251" y="155"/>
                  </a:cubicBezTo>
                  <a:cubicBezTo>
                    <a:pt x="252" y="156"/>
                    <a:pt x="252" y="156"/>
                    <a:pt x="252" y="156"/>
                  </a:cubicBezTo>
                  <a:cubicBezTo>
                    <a:pt x="251" y="156"/>
                    <a:pt x="251" y="156"/>
                    <a:pt x="251" y="156"/>
                  </a:cubicBezTo>
                  <a:cubicBezTo>
                    <a:pt x="251" y="157"/>
                    <a:pt x="251" y="157"/>
                    <a:pt x="251" y="157"/>
                  </a:cubicBezTo>
                  <a:cubicBezTo>
                    <a:pt x="252" y="157"/>
                    <a:pt x="252" y="157"/>
                    <a:pt x="252" y="157"/>
                  </a:cubicBezTo>
                  <a:cubicBezTo>
                    <a:pt x="252" y="156"/>
                    <a:pt x="252" y="156"/>
                    <a:pt x="252" y="156"/>
                  </a:cubicBezTo>
                  <a:cubicBezTo>
                    <a:pt x="252" y="156"/>
                    <a:pt x="252" y="156"/>
                    <a:pt x="252" y="156"/>
                  </a:cubicBezTo>
                  <a:cubicBezTo>
                    <a:pt x="252" y="157"/>
                    <a:pt x="252" y="157"/>
                    <a:pt x="252" y="157"/>
                  </a:cubicBezTo>
                  <a:cubicBezTo>
                    <a:pt x="251" y="157"/>
                    <a:pt x="251" y="157"/>
                    <a:pt x="251" y="157"/>
                  </a:cubicBezTo>
                  <a:cubicBezTo>
                    <a:pt x="251" y="158"/>
                    <a:pt x="251" y="158"/>
                    <a:pt x="251" y="158"/>
                  </a:cubicBezTo>
                  <a:cubicBezTo>
                    <a:pt x="251" y="159"/>
                    <a:pt x="251" y="159"/>
                    <a:pt x="251" y="159"/>
                  </a:cubicBezTo>
                  <a:cubicBezTo>
                    <a:pt x="252" y="160"/>
                    <a:pt x="252" y="160"/>
                    <a:pt x="252" y="160"/>
                  </a:cubicBezTo>
                  <a:cubicBezTo>
                    <a:pt x="252" y="160"/>
                    <a:pt x="252" y="160"/>
                    <a:pt x="252" y="160"/>
                  </a:cubicBezTo>
                  <a:cubicBezTo>
                    <a:pt x="253" y="162"/>
                    <a:pt x="253" y="162"/>
                    <a:pt x="253" y="162"/>
                  </a:cubicBezTo>
                  <a:cubicBezTo>
                    <a:pt x="253" y="163"/>
                    <a:pt x="253" y="163"/>
                    <a:pt x="253" y="163"/>
                  </a:cubicBezTo>
                  <a:cubicBezTo>
                    <a:pt x="252" y="163"/>
                    <a:pt x="252" y="163"/>
                    <a:pt x="252" y="163"/>
                  </a:cubicBezTo>
                  <a:cubicBezTo>
                    <a:pt x="252" y="164"/>
                    <a:pt x="252" y="164"/>
                    <a:pt x="252" y="164"/>
                  </a:cubicBezTo>
                  <a:cubicBezTo>
                    <a:pt x="251" y="164"/>
                    <a:pt x="251" y="164"/>
                    <a:pt x="251" y="164"/>
                  </a:cubicBezTo>
                  <a:cubicBezTo>
                    <a:pt x="251" y="165"/>
                    <a:pt x="251" y="165"/>
                    <a:pt x="251" y="165"/>
                  </a:cubicBezTo>
                  <a:cubicBezTo>
                    <a:pt x="251" y="166"/>
                    <a:pt x="251" y="166"/>
                    <a:pt x="251" y="166"/>
                  </a:cubicBezTo>
                  <a:cubicBezTo>
                    <a:pt x="250" y="165"/>
                    <a:pt x="250" y="165"/>
                    <a:pt x="250" y="165"/>
                  </a:cubicBezTo>
                  <a:cubicBezTo>
                    <a:pt x="249" y="165"/>
                    <a:pt x="249" y="165"/>
                    <a:pt x="249" y="165"/>
                  </a:cubicBezTo>
                  <a:cubicBezTo>
                    <a:pt x="248" y="166"/>
                    <a:pt x="248" y="166"/>
                    <a:pt x="248" y="166"/>
                  </a:cubicBezTo>
                  <a:cubicBezTo>
                    <a:pt x="248" y="167"/>
                    <a:pt x="248" y="167"/>
                    <a:pt x="248" y="167"/>
                  </a:cubicBezTo>
                  <a:cubicBezTo>
                    <a:pt x="247" y="167"/>
                    <a:pt x="247" y="167"/>
                    <a:pt x="247" y="167"/>
                  </a:cubicBezTo>
                  <a:cubicBezTo>
                    <a:pt x="247" y="168"/>
                    <a:pt x="247" y="168"/>
                    <a:pt x="247" y="168"/>
                  </a:cubicBezTo>
                  <a:cubicBezTo>
                    <a:pt x="246" y="168"/>
                    <a:pt x="246" y="168"/>
                    <a:pt x="246" y="168"/>
                  </a:cubicBezTo>
                  <a:cubicBezTo>
                    <a:pt x="245" y="169"/>
                    <a:pt x="245" y="169"/>
                    <a:pt x="245" y="169"/>
                  </a:cubicBezTo>
                  <a:cubicBezTo>
                    <a:pt x="244" y="169"/>
                    <a:pt x="244" y="169"/>
                    <a:pt x="244" y="169"/>
                  </a:cubicBezTo>
                  <a:cubicBezTo>
                    <a:pt x="243" y="169"/>
                    <a:pt x="243" y="169"/>
                    <a:pt x="243" y="169"/>
                  </a:cubicBezTo>
                  <a:cubicBezTo>
                    <a:pt x="243" y="170"/>
                    <a:pt x="243" y="170"/>
                    <a:pt x="243" y="170"/>
                  </a:cubicBezTo>
                  <a:cubicBezTo>
                    <a:pt x="241" y="170"/>
                    <a:pt x="241" y="170"/>
                    <a:pt x="241" y="170"/>
                  </a:cubicBezTo>
                  <a:cubicBezTo>
                    <a:pt x="240" y="170"/>
                    <a:pt x="240" y="170"/>
                    <a:pt x="240" y="170"/>
                  </a:cubicBezTo>
                  <a:cubicBezTo>
                    <a:pt x="241" y="169"/>
                    <a:pt x="241" y="169"/>
                    <a:pt x="241" y="169"/>
                  </a:cubicBezTo>
                  <a:cubicBezTo>
                    <a:pt x="241" y="168"/>
                    <a:pt x="241" y="168"/>
                    <a:pt x="241" y="168"/>
                  </a:cubicBezTo>
                  <a:cubicBezTo>
                    <a:pt x="240" y="168"/>
                    <a:pt x="240" y="168"/>
                    <a:pt x="240" y="168"/>
                  </a:cubicBezTo>
                  <a:cubicBezTo>
                    <a:pt x="240" y="167"/>
                    <a:pt x="240" y="167"/>
                    <a:pt x="240" y="167"/>
                  </a:cubicBezTo>
                  <a:cubicBezTo>
                    <a:pt x="240" y="167"/>
                    <a:pt x="240" y="167"/>
                    <a:pt x="240" y="167"/>
                  </a:cubicBezTo>
                  <a:cubicBezTo>
                    <a:pt x="240" y="167"/>
                    <a:pt x="240" y="167"/>
                    <a:pt x="240" y="167"/>
                  </a:cubicBezTo>
                  <a:cubicBezTo>
                    <a:pt x="241" y="165"/>
                    <a:pt x="241" y="165"/>
                    <a:pt x="241" y="165"/>
                  </a:cubicBezTo>
                  <a:cubicBezTo>
                    <a:pt x="240" y="166"/>
                    <a:pt x="240" y="166"/>
                    <a:pt x="240" y="166"/>
                  </a:cubicBezTo>
                  <a:cubicBezTo>
                    <a:pt x="240" y="166"/>
                    <a:pt x="240" y="166"/>
                    <a:pt x="240" y="166"/>
                  </a:cubicBezTo>
                  <a:cubicBezTo>
                    <a:pt x="240" y="165"/>
                    <a:pt x="240" y="165"/>
                    <a:pt x="240" y="165"/>
                  </a:cubicBezTo>
                  <a:cubicBezTo>
                    <a:pt x="239" y="165"/>
                    <a:pt x="239" y="165"/>
                    <a:pt x="239" y="165"/>
                  </a:cubicBezTo>
                  <a:cubicBezTo>
                    <a:pt x="239" y="164"/>
                    <a:pt x="239" y="164"/>
                    <a:pt x="239" y="164"/>
                  </a:cubicBezTo>
                  <a:cubicBezTo>
                    <a:pt x="238" y="164"/>
                    <a:pt x="238" y="164"/>
                    <a:pt x="238" y="164"/>
                  </a:cubicBezTo>
                  <a:cubicBezTo>
                    <a:pt x="238" y="164"/>
                    <a:pt x="238" y="164"/>
                    <a:pt x="238" y="164"/>
                  </a:cubicBezTo>
                  <a:cubicBezTo>
                    <a:pt x="237" y="164"/>
                    <a:pt x="237" y="164"/>
                    <a:pt x="237" y="164"/>
                  </a:cubicBezTo>
                  <a:cubicBezTo>
                    <a:pt x="236" y="165"/>
                    <a:pt x="236" y="165"/>
                    <a:pt x="236" y="165"/>
                  </a:cubicBezTo>
                  <a:cubicBezTo>
                    <a:pt x="237" y="165"/>
                    <a:pt x="237" y="165"/>
                    <a:pt x="237" y="165"/>
                  </a:cubicBezTo>
                  <a:cubicBezTo>
                    <a:pt x="238" y="165"/>
                    <a:pt x="238" y="165"/>
                    <a:pt x="238" y="165"/>
                  </a:cubicBezTo>
                  <a:cubicBezTo>
                    <a:pt x="238" y="165"/>
                    <a:pt x="238" y="165"/>
                    <a:pt x="238" y="165"/>
                  </a:cubicBezTo>
                  <a:cubicBezTo>
                    <a:pt x="238" y="165"/>
                    <a:pt x="238" y="165"/>
                    <a:pt x="238" y="165"/>
                  </a:cubicBezTo>
                  <a:cubicBezTo>
                    <a:pt x="239" y="166"/>
                    <a:pt x="239" y="166"/>
                    <a:pt x="239" y="166"/>
                  </a:cubicBezTo>
                  <a:cubicBezTo>
                    <a:pt x="239" y="167"/>
                    <a:pt x="239" y="167"/>
                    <a:pt x="239" y="167"/>
                  </a:cubicBezTo>
                  <a:cubicBezTo>
                    <a:pt x="239" y="168"/>
                    <a:pt x="239" y="168"/>
                    <a:pt x="239" y="168"/>
                  </a:cubicBezTo>
                  <a:cubicBezTo>
                    <a:pt x="240" y="168"/>
                    <a:pt x="240" y="168"/>
                    <a:pt x="240" y="168"/>
                  </a:cubicBezTo>
                  <a:cubicBezTo>
                    <a:pt x="240" y="169"/>
                    <a:pt x="240" y="169"/>
                    <a:pt x="240" y="169"/>
                  </a:cubicBezTo>
                  <a:cubicBezTo>
                    <a:pt x="239" y="170"/>
                    <a:pt x="239" y="170"/>
                    <a:pt x="239" y="170"/>
                  </a:cubicBezTo>
                  <a:cubicBezTo>
                    <a:pt x="240" y="170"/>
                    <a:pt x="240" y="170"/>
                    <a:pt x="240" y="170"/>
                  </a:cubicBezTo>
                  <a:cubicBezTo>
                    <a:pt x="240" y="171"/>
                    <a:pt x="240" y="171"/>
                    <a:pt x="240" y="171"/>
                  </a:cubicBezTo>
                  <a:cubicBezTo>
                    <a:pt x="239" y="171"/>
                    <a:pt x="239" y="171"/>
                    <a:pt x="239" y="171"/>
                  </a:cubicBezTo>
                  <a:cubicBezTo>
                    <a:pt x="238" y="170"/>
                    <a:pt x="238" y="170"/>
                    <a:pt x="238" y="170"/>
                  </a:cubicBezTo>
                  <a:cubicBezTo>
                    <a:pt x="238" y="169"/>
                    <a:pt x="238" y="169"/>
                    <a:pt x="238" y="169"/>
                  </a:cubicBezTo>
                  <a:cubicBezTo>
                    <a:pt x="237" y="169"/>
                    <a:pt x="237" y="169"/>
                    <a:pt x="237" y="169"/>
                  </a:cubicBezTo>
                  <a:cubicBezTo>
                    <a:pt x="237" y="168"/>
                    <a:pt x="237" y="168"/>
                    <a:pt x="237" y="168"/>
                  </a:cubicBezTo>
                  <a:cubicBezTo>
                    <a:pt x="236" y="169"/>
                    <a:pt x="236" y="169"/>
                    <a:pt x="236" y="169"/>
                  </a:cubicBezTo>
                  <a:cubicBezTo>
                    <a:pt x="237" y="170"/>
                    <a:pt x="237" y="170"/>
                    <a:pt x="237" y="170"/>
                  </a:cubicBezTo>
                  <a:cubicBezTo>
                    <a:pt x="237" y="170"/>
                    <a:pt x="237" y="170"/>
                    <a:pt x="237" y="170"/>
                  </a:cubicBezTo>
                  <a:cubicBezTo>
                    <a:pt x="236" y="170"/>
                    <a:pt x="236" y="170"/>
                    <a:pt x="236" y="170"/>
                  </a:cubicBezTo>
                  <a:cubicBezTo>
                    <a:pt x="235" y="170"/>
                    <a:pt x="235" y="170"/>
                    <a:pt x="235" y="170"/>
                  </a:cubicBezTo>
                  <a:cubicBezTo>
                    <a:pt x="235" y="169"/>
                    <a:pt x="235" y="169"/>
                    <a:pt x="235" y="169"/>
                  </a:cubicBezTo>
                  <a:cubicBezTo>
                    <a:pt x="235" y="170"/>
                    <a:pt x="235" y="170"/>
                    <a:pt x="235" y="170"/>
                  </a:cubicBezTo>
                  <a:cubicBezTo>
                    <a:pt x="235" y="169"/>
                    <a:pt x="235" y="169"/>
                    <a:pt x="235" y="169"/>
                  </a:cubicBezTo>
                  <a:cubicBezTo>
                    <a:pt x="235" y="168"/>
                    <a:pt x="235" y="168"/>
                    <a:pt x="235" y="168"/>
                  </a:cubicBezTo>
                  <a:cubicBezTo>
                    <a:pt x="235" y="168"/>
                    <a:pt x="235" y="168"/>
                    <a:pt x="235" y="168"/>
                  </a:cubicBezTo>
                  <a:cubicBezTo>
                    <a:pt x="235" y="167"/>
                    <a:pt x="235" y="167"/>
                    <a:pt x="235" y="167"/>
                  </a:cubicBezTo>
                  <a:cubicBezTo>
                    <a:pt x="235" y="167"/>
                    <a:pt x="235" y="167"/>
                    <a:pt x="235" y="167"/>
                  </a:cubicBezTo>
                  <a:cubicBezTo>
                    <a:pt x="233" y="167"/>
                    <a:pt x="233" y="167"/>
                    <a:pt x="233" y="167"/>
                  </a:cubicBezTo>
                  <a:cubicBezTo>
                    <a:pt x="232" y="167"/>
                    <a:pt x="232" y="167"/>
                    <a:pt x="232" y="167"/>
                  </a:cubicBezTo>
                  <a:cubicBezTo>
                    <a:pt x="232" y="167"/>
                    <a:pt x="232" y="167"/>
                    <a:pt x="232" y="167"/>
                  </a:cubicBezTo>
                  <a:cubicBezTo>
                    <a:pt x="231" y="167"/>
                    <a:pt x="231" y="167"/>
                    <a:pt x="231" y="167"/>
                  </a:cubicBezTo>
                  <a:cubicBezTo>
                    <a:pt x="230" y="167"/>
                    <a:pt x="230" y="167"/>
                    <a:pt x="230" y="167"/>
                  </a:cubicBezTo>
                  <a:cubicBezTo>
                    <a:pt x="230" y="167"/>
                    <a:pt x="230" y="167"/>
                    <a:pt x="230" y="167"/>
                  </a:cubicBezTo>
                  <a:cubicBezTo>
                    <a:pt x="230" y="168"/>
                    <a:pt x="230" y="168"/>
                    <a:pt x="230" y="168"/>
                  </a:cubicBezTo>
                  <a:cubicBezTo>
                    <a:pt x="230" y="168"/>
                    <a:pt x="230" y="168"/>
                    <a:pt x="230" y="168"/>
                  </a:cubicBezTo>
                  <a:cubicBezTo>
                    <a:pt x="230" y="169"/>
                    <a:pt x="230" y="169"/>
                    <a:pt x="230" y="169"/>
                  </a:cubicBezTo>
                  <a:cubicBezTo>
                    <a:pt x="230" y="169"/>
                    <a:pt x="230" y="169"/>
                    <a:pt x="230" y="169"/>
                  </a:cubicBezTo>
                  <a:cubicBezTo>
                    <a:pt x="231" y="169"/>
                    <a:pt x="231" y="169"/>
                    <a:pt x="231" y="169"/>
                  </a:cubicBezTo>
                  <a:cubicBezTo>
                    <a:pt x="232" y="170"/>
                    <a:pt x="232" y="170"/>
                    <a:pt x="232" y="170"/>
                  </a:cubicBezTo>
                  <a:cubicBezTo>
                    <a:pt x="231" y="171"/>
                    <a:pt x="231" y="171"/>
                    <a:pt x="231" y="171"/>
                  </a:cubicBezTo>
                  <a:cubicBezTo>
                    <a:pt x="230" y="171"/>
                    <a:pt x="230" y="171"/>
                    <a:pt x="230" y="171"/>
                  </a:cubicBezTo>
                  <a:cubicBezTo>
                    <a:pt x="228" y="173"/>
                    <a:pt x="228" y="173"/>
                    <a:pt x="228" y="173"/>
                  </a:cubicBezTo>
                  <a:cubicBezTo>
                    <a:pt x="227" y="174"/>
                    <a:pt x="227" y="174"/>
                    <a:pt x="227" y="174"/>
                  </a:cubicBezTo>
                  <a:cubicBezTo>
                    <a:pt x="226" y="175"/>
                    <a:pt x="226" y="175"/>
                    <a:pt x="226" y="175"/>
                  </a:cubicBezTo>
                  <a:cubicBezTo>
                    <a:pt x="226" y="175"/>
                    <a:pt x="226" y="175"/>
                    <a:pt x="226" y="175"/>
                  </a:cubicBezTo>
                  <a:cubicBezTo>
                    <a:pt x="225" y="175"/>
                    <a:pt x="225" y="175"/>
                    <a:pt x="225" y="175"/>
                  </a:cubicBezTo>
                  <a:cubicBezTo>
                    <a:pt x="225" y="176"/>
                    <a:pt x="225" y="176"/>
                    <a:pt x="225" y="176"/>
                  </a:cubicBezTo>
                  <a:cubicBezTo>
                    <a:pt x="224" y="176"/>
                    <a:pt x="224" y="176"/>
                    <a:pt x="224" y="176"/>
                  </a:cubicBezTo>
                  <a:cubicBezTo>
                    <a:pt x="221" y="176"/>
                    <a:pt x="221" y="176"/>
                    <a:pt x="221" y="176"/>
                  </a:cubicBezTo>
                  <a:cubicBezTo>
                    <a:pt x="221" y="175"/>
                    <a:pt x="221" y="175"/>
                    <a:pt x="221" y="175"/>
                  </a:cubicBezTo>
                  <a:cubicBezTo>
                    <a:pt x="220" y="174"/>
                    <a:pt x="220" y="174"/>
                    <a:pt x="220" y="174"/>
                  </a:cubicBezTo>
                  <a:cubicBezTo>
                    <a:pt x="219" y="174"/>
                    <a:pt x="219" y="174"/>
                    <a:pt x="219" y="174"/>
                  </a:cubicBezTo>
                  <a:cubicBezTo>
                    <a:pt x="219" y="173"/>
                    <a:pt x="219" y="173"/>
                    <a:pt x="219" y="173"/>
                  </a:cubicBezTo>
                  <a:cubicBezTo>
                    <a:pt x="219" y="173"/>
                    <a:pt x="219" y="173"/>
                    <a:pt x="219" y="173"/>
                  </a:cubicBezTo>
                  <a:cubicBezTo>
                    <a:pt x="220" y="173"/>
                    <a:pt x="220" y="173"/>
                    <a:pt x="220" y="173"/>
                  </a:cubicBezTo>
                  <a:cubicBezTo>
                    <a:pt x="219" y="173"/>
                    <a:pt x="219" y="173"/>
                    <a:pt x="219" y="173"/>
                  </a:cubicBezTo>
                  <a:cubicBezTo>
                    <a:pt x="218" y="172"/>
                    <a:pt x="218" y="172"/>
                    <a:pt x="218" y="172"/>
                  </a:cubicBezTo>
                  <a:cubicBezTo>
                    <a:pt x="217" y="171"/>
                    <a:pt x="217" y="171"/>
                    <a:pt x="217" y="171"/>
                  </a:cubicBezTo>
                  <a:cubicBezTo>
                    <a:pt x="216" y="170"/>
                    <a:pt x="216" y="170"/>
                    <a:pt x="216" y="170"/>
                  </a:cubicBezTo>
                  <a:cubicBezTo>
                    <a:pt x="215" y="170"/>
                    <a:pt x="215" y="170"/>
                    <a:pt x="215" y="170"/>
                  </a:cubicBezTo>
                  <a:cubicBezTo>
                    <a:pt x="213" y="169"/>
                    <a:pt x="213" y="169"/>
                    <a:pt x="213" y="169"/>
                  </a:cubicBezTo>
                  <a:cubicBezTo>
                    <a:pt x="211" y="169"/>
                    <a:pt x="211" y="169"/>
                    <a:pt x="211" y="169"/>
                  </a:cubicBezTo>
                  <a:cubicBezTo>
                    <a:pt x="210" y="169"/>
                    <a:pt x="210" y="169"/>
                    <a:pt x="210" y="169"/>
                  </a:cubicBezTo>
                  <a:cubicBezTo>
                    <a:pt x="210" y="169"/>
                    <a:pt x="210" y="169"/>
                    <a:pt x="210" y="169"/>
                  </a:cubicBezTo>
                  <a:cubicBezTo>
                    <a:pt x="211" y="170"/>
                    <a:pt x="211" y="170"/>
                    <a:pt x="211" y="170"/>
                  </a:cubicBezTo>
                  <a:cubicBezTo>
                    <a:pt x="211" y="170"/>
                    <a:pt x="211" y="170"/>
                    <a:pt x="211" y="170"/>
                  </a:cubicBezTo>
                  <a:cubicBezTo>
                    <a:pt x="212" y="170"/>
                    <a:pt x="212" y="170"/>
                    <a:pt x="212" y="170"/>
                  </a:cubicBezTo>
                  <a:cubicBezTo>
                    <a:pt x="214" y="170"/>
                    <a:pt x="214" y="170"/>
                    <a:pt x="214" y="170"/>
                  </a:cubicBezTo>
                  <a:cubicBezTo>
                    <a:pt x="216" y="170"/>
                    <a:pt x="216" y="170"/>
                    <a:pt x="216" y="170"/>
                  </a:cubicBezTo>
                  <a:cubicBezTo>
                    <a:pt x="216" y="171"/>
                    <a:pt x="216" y="171"/>
                    <a:pt x="216" y="171"/>
                  </a:cubicBezTo>
                  <a:cubicBezTo>
                    <a:pt x="216" y="171"/>
                    <a:pt x="216" y="171"/>
                    <a:pt x="216" y="171"/>
                  </a:cubicBezTo>
                  <a:cubicBezTo>
                    <a:pt x="216" y="171"/>
                    <a:pt x="216" y="171"/>
                    <a:pt x="216" y="171"/>
                  </a:cubicBezTo>
                  <a:cubicBezTo>
                    <a:pt x="215" y="171"/>
                    <a:pt x="215" y="171"/>
                    <a:pt x="215" y="171"/>
                  </a:cubicBezTo>
                  <a:cubicBezTo>
                    <a:pt x="216" y="172"/>
                    <a:pt x="216" y="172"/>
                    <a:pt x="216" y="172"/>
                  </a:cubicBezTo>
                  <a:cubicBezTo>
                    <a:pt x="216" y="173"/>
                    <a:pt x="216" y="173"/>
                    <a:pt x="216" y="173"/>
                  </a:cubicBezTo>
                  <a:cubicBezTo>
                    <a:pt x="216" y="173"/>
                    <a:pt x="216" y="173"/>
                    <a:pt x="216" y="173"/>
                  </a:cubicBezTo>
                  <a:cubicBezTo>
                    <a:pt x="217" y="175"/>
                    <a:pt x="217" y="175"/>
                    <a:pt x="217" y="175"/>
                  </a:cubicBezTo>
                  <a:cubicBezTo>
                    <a:pt x="218" y="176"/>
                    <a:pt x="218" y="176"/>
                    <a:pt x="218" y="176"/>
                  </a:cubicBezTo>
                  <a:cubicBezTo>
                    <a:pt x="219" y="176"/>
                    <a:pt x="219" y="176"/>
                    <a:pt x="219" y="176"/>
                  </a:cubicBezTo>
                  <a:cubicBezTo>
                    <a:pt x="221" y="177"/>
                    <a:pt x="221" y="177"/>
                    <a:pt x="221" y="177"/>
                  </a:cubicBezTo>
                  <a:cubicBezTo>
                    <a:pt x="224" y="177"/>
                    <a:pt x="224" y="177"/>
                    <a:pt x="224" y="177"/>
                  </a:cubicBezTo>
                  <a:cubicBezTo>
                    <a:pt x="224" y="178"/>
                    <a:pt x="224" y="178"/>
                    <a:pt x="224" y="178"/>
                  </a:cubicBezTo>
                  <a:cubicBezTo>
                    <a:pt x="224" y="179"/>
                    <a:pt x="224" y="179"/>
                    <a:pt x="224" y="179"/>
                  </a:cubicBezTo>
                  <a:cubicBezTo>
                    <a:pt x="223" y="179"/>
                    <a:pt x="223" y="179"/>
                    <a:pt x="223" y="179"/>
                  </a:cubicBezTo>
                  <a:cubicBezTo>
                    <a:pt x="222" y="180"/>
                    <a:pt x="222" y="180"/>
                    <a:pt x="222" y="180"/>
                  </a:cubicBezTo>
                  <a:cubicBezTo>
                    <a:pt x="221" y="181"/>
                    <a:pt x="221" y="181"/>
                    <a:pt x="221" y="181"/>
                  </a:cubicBezTo>
                  <a:cubicBezTo>
                    <a:pt x="221" y="181"/>
                    <a:pt x="221" y="181"/>
                    <a:pt x="221" y="181"/>
                  </a:cubicBezTo>
                  <a:cubicBezTo>
                    <a:pt x="220" y="181"/>
                    <a:pt x="220" y="181"/>
                    <a:pt x="220" y="181"/>
                  </a:cubicBezTo>
                  <a:cubicBezTo>
                    <a:pt x="220" y="182"/>
                    <a:pt x="220" y="182"/>
                    <a:pt x="220" y="182"/>
                  </a:cubicBezTo>
                  <a:cubicBezTo>
                    <a:pt x="217" y="184"/>
                    <a:pt x="217" y="184"/>
                    <a:pt x="217" y="184"/>
                  </a:cubicBezTo>
                  <a:cubicBezTo>
                    <a:pt x="216" y="185"/>
                    <a:pt x="216" y="185"/>
                    <a:pt x="216" y="185"/>
                  </a:cubicBezTo>
                  <a:cubicBezTo>
                    <a:pt x="215" y="186"/>
                    <a:pt x="215" y="186"/>
                    <a:pt x="215" y="186"/>
                  </a:cubicBezTo>
                  <a:cubicBezTo>
                    <a:pt x="215" y="186"/>
                    <a:pt x="215" y="186"/>
                    <a:pt x="215" y="186"/>
                  </a:cubicBezTo>
                  <a:cubicBezTo>
                    <a:pt x="214" y="186"/>
                    <a:pt x="214" y="186"/>
                    <a:pt x="214" y="186"/>
                  </a:cubicBezTo>
                  <a:cubicBezTo>
                    <a:pt x="214" y="186"/>
                    <a:pt x="214" y="186"/>
                    <a:pt x="214" y="186"/>
                  </a:cubicBezTo>
                  <a:cubicBezTo>
                    <a:pt x="214" y="186"/>
                    <a:pt x="214" y="186"/>
                    <a:pt x="214" y="186"/>
                  </a:cubicBezTo>
                  <a:cubicBezTo>
                    <a:pt x="212" y="185"/>
                    <a:pt x="212" y="185"/>
                    <a:pt x="212" y="185"/>
                  </a:cubicBezTo>
                  <a:cubicBezTo>
                    <a:pt x="212" y="185"/>
                    <a:pt x="212" y="185"/>
                    <a:pt x="212" y="185"/>
                  </a:cubicBezTo>
                  <a:cubicBezTo>
                    <a:pt x="211" y="185"/>
                    <a:pt x="211" y="185"/>
                    <a:pt x="211" y="185"/>
                  </a:cubicBezTo>
                  <a:cubicBezTo>
                    <a:pt x="211" y="185"/>
                    <a:pt x="211" y="185"/>
                    <a:pt x="211" y="185"/>
                  </a:cubicBezTo>
                  <a:cubicBezTo>
                    <a:pt x="211" y="185"/>
                    <a:pt x="211" y="185"/>
                    <a:pt x="211" y="185"/>
                  </a:cubicBezTo>
                  <a:cubicBezTo>
                    <a:pt x="211" y="184"/>
                    <a:pt x="211" y="184"/>
                    <a:pt x="211" y="184"/>
                  </a:cubicBezTo>
                  <a:cubicBezTo>
                    <a:pt x="211" y="184"/>
                    <a:pt x="211" y="184"/>
                    <a:pt x="211" y="184"/>
                  </a:cubicBezTo>
                  <a:cubicBezTo>
                    <a:pt x="211" y="183"/>
                    <a:pt x="211" y="183"/>
                    <a:pt x="211" y="183"/>
                  </a:cubicBezTo>
                  <a:cubicBezTo>
                    <a:pt x="210" y="184"/>
                    <a:pt x="210" y="184"/>
                    <a:pt x="210" y="184"/>
                  </a:cubicBezTo>
                  <a:cubicBezTo>
                    <a:pt x="209" y="185"/>
                    <a:pt x="209" y="185"/>
                    <a:pt x="209" y="185"/>
                  </a:cubicBezTo>
                  <a:cubicBezTo>
                    <a:pt x="209" y="185"/>
                    <a:pt x="209" y="185"/>
                    <a:pt x="209" y="185"/>
                  </a:cubicBezTo>
                  <a:cubicBezTo>
                    <a:pt x="209" y="183"/>
                    <a:pt x="209" y="183"/>
                    <a:pt x="209" y="183"/>
                  </a:cubicBezTo>
                  <a:cubicBezTo>
                    <a:pt x="208" y="184"/>
                    <a:pt x="208" y="184"/>
                    <a:pt x="208" y="184"/>
                  </a:cubicBezTo>
                  <a:cubicBezTo>
                    <a:pt x="209" y="185"/>
                    <a:pt x="209" y="185"/>
                    <a:pt x="209" y="185"/>
                  </a:cubicBezTo>
                  <a:cubicBezTo>
                    <a:pt x="209" y="186"/>
                    <a:pt x="209" y="186"/>
                    <a:pt x="209" y="186"/>
                  </a:cubicBezTo>
                  <a:cubicBezTo>
                    <a:pt x="208" y="188"/>
                    <a:pt x="208" y="188"/>
                    <a:pt x="208" y="188"/>
                  </a:cubicBezTo>
                  <a:cubicBezTo>
                    <a:pt x="207" y="188"/>
                    <a:pt x="207" y="188"/>
                    <a:pt x="207" y="188"/>
                  </a:cubicBezTo>
                  <a:cubicBezTo>
                    <a:pt x="207" y="187"/>
                    <a:pt x="207" y="187"/>
                    <a:pt x="207" y="187"/>
                  </a:cubicBezTo>
                  <a:cubicBezTo>
                    <a:pt x="206" y="186"/>
                    <a:pt x="206" y="186"/>
                    <a:pt x="206" y="186"/>
                  </a:cubicBezTo>
                  <a:cubicBezTo>
                    <a:pt x="206" y="187"/>
                    <a:pt x="206" y="187"/>
                    <a:pt x="206" y="187"/>
                  </a:cubicBezTo>
                  <a:cubicBezTo>
                    <a:pt x="207" y="187"/>
                    <a:pt x="207" y="187"/>
                    <a:pt x="207" y="187"/>
                  </a:cubicBezTo>
                  <a:cubicBezTo>
                    <a:pt x="206" y="188"/>
                    <a:pt x="206" y="188"/>
                    <a:pt x="206" y="188"/>
                  </a:cubicBezTo>
                  <a:cubicBezTo>
                    <a:pt x="206" y="189"/>
                    <a:pt x="206" y="189"/>
                    <a:pt x="206" y="189"/>
                  </a:cubicBezTo>
                  <a:cubicBezTo>
                    <a:pt x="205" y="188"/>
                    <a:pt x="205" y="188"/>
                    <a:pt x="205" y="188"/>
                  </a:cubicBezTo>
                  <a:cubicBezTo>
                    <a:pt x="204" y="188"/>
                    <a:pt x="204" y="188"/>
                    <a:pt x="204" y="188"/>
                  </a:cubicBezTo>
                  <a:cubicBezTo>
                    <a:pt x="204" y="187"/>
                    <a:pt x="204" y="187"/>
                    <a:pt x="204" y="187"/>
                  </a:cubicBezTo>
                  <a:cubicBezTo>
                    <a:pt x="204" y="187"/>
                    <a:pt x="204" y="187"/>
                    <a:pt x="204" y="187"/>
                  </a:cubicBezTo>
                  <a:cubicBezTo>
                    <a:pt x="203" y="186"/>
                    <a:pt x="203" y="186"/>
                    <a:pt x="203" y="186"/>
                  </a:cubicBezTo>
                  <a:cubicBezTo>
                    <a:pt x="201" y="185"/>
                    <a:pt x="201" y="185"/>
                    <a:pt x="201" y="185"/>
                  </a:cubicBezTo>
                  <a:cubicBezTo>
                    <a:pt x="199" y="184"/>
                    <a:pt x="199" y="184"/>
                    <a:pt x="199" y="184"/>
                  </a:cubicBezTo>
                  <a:cubicBezTo>
                    <a:pt x="199" y="183"/>
                    <a:pt x="199" y="183"/>
                    <a:pt x="199" y="183"/>
                  </a:cubicBezTo>
                  <a:cubicBezTo>
                    <a:pt x="198" y="183"/>
                    <a:pt x="198" y="183"/>
                    <a:pt x="198" y="183"/>
                  </a:cubicBezTo>
                  <a:cubicBezTo>
                    <a:pt x="197" y="182"/>
                    <a:pt x="197" y="182"/>
                    <a:pt x="197" y="182"/>
                  </a:cubicBezTo>
                  <a:cubicBezTo>
                    <a:pt x="196" y="182"/>
                    <a:pt x="196" y="182"/>
                    <a:pt x="196" y="182"/>
                  </a:cubicBezTo>
                  <a:cubicBezTo>
                    <a:pt x="196" y="183"/>
                    <a:pt x="196" y="183"/>
                    <a:pt x="196" y="183"/>
                  </a:cubicBezTo>
                  <a:cubicBezTo>
                    <a:pt x="196" y="183"/>
                    <a:pt x="196" y="183"/>
                    <a:pt x="196" y="183"/>
                  </a:cubicBezTo>
                  <a:cubicBezTo>
                    <a:pt x="196" y="184"/>
                    <a:pt x="196" y="184"/>
                    <a:pt x="196" y="184"/>
                  </a:cubicBezTo>
                  <a:cubicBezTo>
                    <a:pt x="197" y="184"/>
                    <a:pt x="197" y="184"/>
                    <a:pt x="197" y="184"/>
                  </a:cubicBezTo>
                  <a:cubicBezTo>
                    <a:pt x="197" y="184"/>
                    <a:pt x="197" y="184"/>
                    <a:pt x="197" y="184"/>
                  </a:cubicBezTo>
                  <a:cubicBezTo>
                    <a:pt x="197" y="183"/>
                    <a:pt x="197" y="183"/>
                    <a:pt x="197" y="183"/>
                  </a:cubicBezTo>
                  <a:cubicBezTo>
                    <a:pt x="197" y="183"/>
                    <a:pt x="197" y="183"/>
                    <a:pt x="197" y="183"/>
                  </a:cubicBezTo>
                  <a:cubicBezTo>
                    <a:pt x="197" y="183"/>
                    <a:pt x="197" y="183"/>
                    <a:pt x="197" y="183"/>
                  </a:cubicBezTo>
                  <a:cubicBezTo>
                    <a:pt x="199" y="185"/>
                    <a:pt x="199" y="185"/>
                    <a:pt x="199" y="185"/>
                  </a:cubicBezTo>
                  <a:cubicBezTo>
                    <a:pt x="201" y="186"/>
                    <a:pt x="201" y="186"/>
                    <a:pt x="201" y="186"/>
                  </a:cubicBezTo>
                  <a:cubicBezTo>
                    <a:pt x="201" y="186"/>
                    <a:pt x="201" y="186"/>
                    <a:pt x="201" y="186"/>
                  </a:cubicBezTo>
                  <a:cubicBezTo>
                    <a:pt x="200" y="187"/>
                    <a:pt x="200" y="187"/>
                    <a:pt x="200" y="187"/>
                  </a:cubicBezTo>
                  <a:cubicBezTo>
                    <a:pt x="199" y="187"/>
                    <a:pt x="199" y="187"/>
                    <a:pt x="199" y="187"/>
                  </a:cubicBezTo>
                  <a:cubicBezTo>
                    <a:pt x="198" y="187"/>
                    <a:pt x="198" y="187"/>
                    <a:pt x="198" y="187"/>
                  </a:cubicBezTo>
                  <a:cubicBezTo>
                    <a:pt x="198" y="187"/>
                    <a:pt x="198" y="187"/>
                    <a:pt x="198" y="187"/>
                  </a:cubicBezTo>
                  <a:cubicBezTo>
                    <a:pt x="198" y="187"/>
                    <a:pt x="198" y="187"/>
                    <a:pt x="198" y="187"/>
                  </a:cubicBezTo>
                  <a:cubicBezTo>
                    <a:pt x="199" y="187"/>
                    <a:pt x="199" y="187"/>
                    <a:pt x="199" y="187"/>
                  </a:cubicBezTo>
                  <a:cubicBezTo>
                    <a:pt x="200" y="187"/>
                    <a:pt x="200" y="187"/>
                    <a:pt x="200" y="187"/>
                  </a:cubicBezTo>
                  <a:cubicBezTo>
                    <a:pt x="201" y="186"/>
                    <a:pt x="201" y="186"/>
                    <a:pt x="201" y="186"/>
                  </a:cubicBezTo>
                  <a:cubicBezTo>
                    <a:pt x="202" y="186"/>
                    <a:pt x="202" y="186"/>
                    <a:pt x="202" y="186"/>
                  </a:cubicBezTo>
                  <a:cubicBezTo>
                    <a:pt x="202" y="187"/>
                    <a:pt x="202" y="187"/>
                    <a:pt x="202" y="187"/>
                  </a:cubicBezTo>
                  <a:cubicBezTo>
                    <a:pt x="203" y="188"/>
                    <a:pt x="203" y="188"/>
                    <a:pt x="203" y="188"/>
                  </a:cubicBezTo>
                  <a:cubicBezTo>
                    <a:pt x="204" y="190"/>
                    <a:pt x="204" y="190"/>
                    <a:pt x="204" y="190"/>
                  </a:cubicBezTo>
                  <a:cubicBezTo>
                    <a:pt x="204" y="191"/>
                    <a:pt x="204" y="191"/>
                    <a:pt x="204" y="191"/>
                  </a:cubicBezTo>
                  <a:cubicBezTo>
                    <a:pt x="203" y="192"/>
                    <a:pt x="203" y="192"/>
                    <a:pt x="203" y="192"/>
                  </a:cubicBezTo>
                  <a:cubicBezTo>
                    <a:pt x="202" y="193"/>
                    <a:pt x="202" y="193"/>
                    <a:pt x="202" y="193"/>
                  </a:cubicBezTo>
                  <a:cubicBezTo>
                    <a:pt x="202" y="193"/>
                    <a:pt x="202" y="193"/>
                    <a:pt x="202" y="193"/>
                  </a:cubicBezTo>
                  <a:cubicBezTo>
                    <a:pt x="201" y="193"/>
                    <a:pt x="201" y="193"/>
                    <a:pt x="201" y="193"/>
                  </a:cubicBezTo>
                  <a:cubicBezTo>
                    <a:pt x="200" y="192"/>
                    <a:pt x="200" y="192"/>
                    <a:pt x="200" y="192"/>
                  </a:cubicBezTo>
                  <a:cubicBezTo>
                    <a:pt x="198" y="192"/>
                    <a:pt x="198" y="192"/>
                    <a:pt x="198" y="192"/>
                  </a:cubicBezTo>
                  <a:cubicBezTo>
                    <a:pt x="197" y="191"/>
                    <a:pt x="197" y="191"/>
                    <a:pt x="197" y="191"/>
                  </a:cubicBezTo>
                  <a:cubicBezTo>
                    <a:pt x="196" y="189"/>
                    <a:pt x="196" y="189"/>
                    <a:pt x="196" y="189"/>
                  </a:cubicBezTo>
                  <a:cubicBezTo>
                    <a:pt x="196" y="189"/>
                    <a:pt x="196" y="189"/>
                    <a:pt x="196" y="189"/>
                  </a:cubicBezTo>
                  <a:cubicBezTo>
                    <a:pt x="195" y="189"/>
                    <a:pt x="195" y="189"/>
                    <a:pt x="195" y="189"/>
                  </a:cubicBezTo>
                  <a:cubicBezTo>
                    <a:pt x="196" y="190"/>
                    <a:pt x="196" y="190"/>
                    <a:pt x="196" y="190"/>
                  </a:cubicBezTo>
                  <a:cubicBezTo>
                    <a:pt x="196" y="190"/>
                    <a:pt x="196" y="190"/>
                    <a:pt x="196" y="190"/>
                  </a:cubicBezTo>
                  <a:cubicBezTo>
                    <a:pt x="196" y="191"/>
                    <a:pt x="196" y="191"/>
                    <a:pt x="196" y="191"/>
                  </a:cubicBezTo>
                  <a:cubicBezTo>
                    <a:pt x="197" y="193"/>
                    <a:pt x="197" y="193"/>
                    <a:pt x="197" y="193"/>
                  </a:cubicBezTo>
                  <a:cubicBezTo>
                    <a:pt x="198" y="194"/>
                    <a:pt x="198" y="194"/>
                    <a:pt x="198" y="194"/>
                  </a:cubicBezTo>
                  <a:cubicBezTo>
                    <a:pt x="197" y="195"/>
                    <a:pt x="197" y="195"/>
                    <a:pt x="197" y="195"/>
                  </a:cubicBezTo>
                  <a:cubicBezTo>
                    <a:pt x="197" y="195"/>
                    <a:pt x="197" y="195"/>
                    <a:pt x="197" y="195"/>
                  </a:cubicBezTo>
                  <a:cubicBezTo>
                    <a:pt x="196" y="195"/>
                    <a:pt x="196" y="195"/>
                    <a:pt x="196" y="195"/>
                  </a:cubicBezTo>
                  <a:cubicBezTo>
                    <a:pt x="196" y="194"/>
                    <a:pt x="196" y="194"/>
                    <a:pt x="196" y="194"/>
                  </a:cubicBezTo>
                  <a:cubicBezTo>
                    <a:pt x="196" y="194"/>
                    <a:pt x="196" y="194"/>
                    <a:pt x="196" y="194"/>
                  </a:cubicBezTo>
                  <a:cubicBezTo>
                    <a:pt x="195" y="194"/>
                    <a:pt x="195" y="194"/>
                    <a:pt x="195" y="194"/>
                  </a:cubicBezTo>
                  <a:cubicBezTo>
                    <a:pt x="196" y="195"/>
                    <a:pt x="196" y="195"/>
                    <a:pt x="196" y="195"/>
                  </a:cubicBezTo>
                  <a:cubicBezTo>
                    <a:pt x="196" y="195"/>
                    <a:pt x="196" y="195"/>
                    <a:pt x="196" y="195"/>
                  </a:cubicBezTo>
                  <a:cubicBezTo>
                    <a:pt x="196" y="196"/>
                    <a:pt x="196" y="196"/>
                    <a:pt x="196" y="196"/>
                  </a:cubicBezTo>
                  <a:cubicBezTo>
                    <a:pt x="195" y="195"/>
                    <a:pt x="195" y="195"/>
                    <a:pt x="195" y="195"/>
                  </a:cubicBezTo>
                  <a:cubicBezTo>
                    <a:pt x="195" y="195"/>
                    <a:pt x="195" y="195"/>
                    <a:pt x="195" y="195"/>
                  </a:cubicBezTo>
                  <a:cubicBezTo>
                    <a:pt x="194" y="196"/>
                    <a:pt x="194" y="196"/>
                    <a:pt x="194" y="196"/>
                  </a:cubicBezTo>
                  <a:cubicBezTo>
                    <a:pt x="195" y="196"/>
                    <a:pt x="195" y="196"/>
                    <a:pt x="195" y="196"/>
                  </a:cubicBezTo>
                  <a:cubicBezTo>
                    <a:pt x="195" y="197"/>
                    <a:pt x="195" y="197"/>
                    <a:pt x="195" y="197"/>
                  </a:cubicBezTo>
                  <a:cubicBezTo>
                    <a:pt x="194" y="197"/>
                    <a:pt x="194" y="197"/>
                    <a:pt x="194" y="197"/>
                  </a:cubicBezTo>
                  <a:cubicBezTo>
                    <a:pt x="194" y="197"/>
                    <a:pt x="194" y="197"/>
                    <a:pt x="194" y="197"/>
                  </a:cubicBezTo>
                  <a:cubicBezTo>
                    <a:pt x="194" y="196"/>
                    <a:pt x="194" y="196"/>
                    <a:pt x="194" y="196"/>
                  </a:cubicBezTo>
                  <a:cubicBezTo>
                    <a:pt x="194" y="197"/>
                    <a:pt x="194" y="197"/>
                    <a:pt x="194" y="197"/>
                  </a:cubicBezTo>
                  <a:cubicBezTo>
                    <a:pt x="194" y="197"/>
                    <a:pt x="194" y="197"/>
                    <a:pt x="194" y="197"/>
                  </a:cubicBezTo>
                  <a:cubicBezTo>
                    <a:pt x="193" y="197"/>
                    <a:pt x="193" y="197"/>
                    <a:pt x="193" y="197"/>
                  </a:cubicBezTo>
                  <a:cubicBezTo>
                    <a:pt x="192" y="197"/>
                    <a:pt x="192" y="197"/>
                    <a:pt x="192" y="197"/>
                  </a:cubicBezTo>
                  <a:cubicBezTo>
                    <a:pt x="192" y="198"/>
                    <a:pt x="192" y="198"/>
                    <a:pt x="192" y="198"/>
                  </a:cubicBezTo>
                  <a:cubicBezTo>
                    <a:pt x="191" y="198"/>
                    <a:pt x="191" y="198"/>
                    <a:pt x="191" y="198"/>
                  </a:cubicBezTo>
                  <a:cubicBezTo>
                    <a:pt x="191" y="199"/>
                    <a:pt x="191" y="199"/>
                    <a:pt x="191" y="199"/>
                  </a:cubicBezTo>
                  <a:cubicBezTo>
                    <a:pt x="192" y="199"/>
                    <a:pt x="192" y="199"/>
                    <a:pt x="192" y="199"/>
                  </a:cubicBezTo>
                  <a:cubicBezTo>
                    <a:pt x="191" y="199"/>
                    <a:pt x="191" y="199"/>
                    <a:pt x="191" y="199"/>
                  </a:cubicBezTo>
                  <a:cubicBezTo>
                    <a:pt x="191" y="199"/>
                    <a:pt x="191" y="199"/>
                    <a:pt x="191" y="199"/>
                  </a:cubicBezTo>
                  <a:cubicBezTo>
                    <a:pt x="190" y="198"/>
                    <a:pt x="190" y="198"/>
                    <a:pt x="190" y="198"/>
                  </a:cubicBezTo>
                  <a:cubicBezTo>
                    <a:pt x="189" y="198"/>
                    <a:pt x="189" y="198"/>
                    <a:pt x="189" y="198"/>
                  </a:cubicBezTo>
                  <a:cubicBezTo>
                    <a:pt x="189" y="199"/>
                    <a:pt x="189" y="199"/>
                    <a:pt x="189" y="199"/>
                  </a:cubicBezTo>
                  <a:cubicBezTo>
                    <a:pt x="189" y="199"/>
                    <a:pt x="189" y="199"/>
                    <a:pt x="189" y="199"/>
                  </a:cubicBezTo>
                  <a:cubicBezTo>
                    <a:pt x="190" y="200"/>
                    <a:pt x="190" y="200"/>
                    <a:pt x="190" y="200"/>
                  </a:cubicBezTo>
                  <a:cubicBezTo>
                    <a:pt x="189" y="200"/>
                    <a:pt x="189" y="200"/>
                    <a:pt x="189" y="200"/>
                  </a:cubicBezTo>
                  <a:cubicBezTo>
                    <a:pt x="189" y="200"/>
                    <a:pt x="189" y="200"/>
                    <a:pt x="189" y="200"/>
                  </a:cubicBezTo>
                  <a:cubicBezTo>
                    <a:pt x="189" y="200"/>
                    <a:pt x="189" y="200"/>
                    <a:pt x="189" y="200"/>
                  </a:cubicBezTo>
                  <a:cubicBezTo>
                    <a:pt x="188" y="201"/>
                    <a:pt x="188" y="201"/>
                    <a:pt x="188" y="201"/>
                  </a:cubicBezTo>
                  <a:cubicBezTo>
                    <a:pt x="187" y="202"/>
                    <a:pt x="187" y="202"/>
                    <a:pt x="187" y="202"/>
                  </a:cubicBezTo>
                  <a:cubicBezTo>
                    <a:pt x="187" y="202"/>
                    <a:pt x="187" y="202"/>
                    <a:pt x="187" y="202"/>
                  </a:cubicBezTo>
                  <a:cubicBezTo>
                    <a:pt x="187" y="203"/>
                    <a:pt x="187" y="203"/>
                    <a:pt x="187" y="203"/>
                  </a:cubicBezTo>
                  <a:cubicBezTo>
                    <a:pt x="186" y="203"/>
                    <a:pt x="186" y="203"/>
                    <a:pt x="186" y="203"/>
                  </a:cubicBezTo>
                  <a:cubicBezTo>
                    <a:pt x="186" y="204"/>
                    <a:pt x="186" y="204"/>
                    <a:pt x="186" y="204"/>
                  </a:cubicBezTo>
                  <a:cubicBezTo>
                    <a:pt x="186" y="204"/>
                    <a:pt x="186" y="204"/>
                    <a:pt x="186" y="204"/>
                  </a:cubicBezTo>
                  <a:cubicBezTo>
                    <a:pt x="185" y="204"/>
                    <a:pt x="185" y="204"/>
                    <a:pt x="185" y="204"/>
                  </a:cubicBezTo>
                  <a:cubicBezTo>
                    <a:pt x="184" y="206"/>
                    <a:pt x="184" y="206"/>
                    <a:pt x="184" y="206"/>
                  </a:cubicBezTo>
                  <a:cubicBezTo>
                    <a:pt x="183" y="206"/>
                    <a:pt x="183" y="206"/>
                    <a:pt x="183" y="206"/>
                  </a:cubicBezTo>
                  <a:cubicBezTo>
                    <a:pt x="183" y="207"/>
                    <a:pt x="183" y="207"/>
                    <a:pt x="183" y="207"/>
                  </a:cubicBezTo>
                  <a:cubicBezTo>
                    <a:pt x="182" y="207"/>
                    <a:pt x="182" y="207"/>
                    <a:pt x="182" y="207"/>
                  </a:cubicBezTo>
                  <a:cubicBezTo>
                    <a:pt x="181" y="207"/>
                    <a:pt x="181" y="207"/>
                    <a:pt x="181" y="207"/>
                  </a:cubicBezTo>
                  <a:cubicBezTo>
                    <a:pt x="181" y="207"/>
                    <a:pt x="181" y="207"/>
                    <a:pt x="181" y="207"/>
                  </a:cubicBezTo>
                  <a:cubicBezTo>
                    <a:pt x="182" y="208"/>
                    <a:pt x="182" y="208"/>
                    <a:pt x="182" y="208"/>
                  </a:cubicBezTo>
                  <a:cubicBezTo>
                    <a:pt x="181" y="209"/>
                    <a:pt x="181" y="209"/>
                    <a:pt x="181" y="209"/>
                  </a:cubicBezTo>
                  <a:cubicBezTo>
                    <a:pt x="180" y="210"/>
                    <a:pt x="180" y="210"/>
                    <a:pt x="180" y="210"/>
                  </a:cubicBezTo>
                  <a:cubicBezTo>
                    <a:pt x="180" y="211"/>
                    <a:pt x="180" y="211"/>
                    <a:pt x="180" y="211"/>
                  </a:cubicBezTo>
                  <a:cubicBezTo>
                    <a:pt x="180" y="212"/>
                    <a:pt x="180" y="212"/>
                    <a:pt x="180" y="212"/>
                  </a:cubicBezTo>
                  <a:cubicBezTo>
                    <a:pt x="179" y="213"/>
                    <a:pt x="179" y="213"/>
                    <a:pt x="179" y="213"/>
                  </a:cubicBezTo>
                  <a:cubicBezTo>
                    <a:pt x="178" y="214"/>
                    <a:pt x="178" y="214"/>
                    <a:pt x="178" y="214"/>
                  </a:cubicBezTo>
                  <a:cubicBezTo>
                    <a:pt x="179" y="215"/>
                    <a:pt x="179" y="215"/>
                    <a:pt x="179" y="215"/>
                  </a:cubicBezTo>
                  <a:cubicBezTo>
                    <a:pt x="179" y="216"/>
                    <a:pt x="179" y="216"/>
                    <a:pt x="179" y="216"/>
                  </a:cubicBezTo>
                  <a:cubicBezTo>
                    <a:pt x="178" y="217"/>
                    <a:pt x="178" y="217"/>
                    <a:pt x="178" y="217"/>
                  </a:cubicBezTo>
                  <a:cubicBezTo>
                    <a:pt x="177" y="218"/>
                    <a:pt x="177" y="218"/>
                    <a:pt x="177" y="218"/>
                  </a:cubicBezTo>
                  <a:cubicBezTo>
                    <a:pt x="177" y="218"/>
                    <a:pt x="177" y="218"/>
                    <a:pt x="177" y="218"/>
                  </a:cubicBezTo>
                  <a:cubicBezTo>
                    <a:pt x="176" y="218"/>
                    <a:pt x="176" y="218"/>
                    <a:pt x="176" y="218"/>
                  </a:cubicBezTo>
                  <a:cubicBezTo>
                    <a:pt x="177" y="218"/>
                    <a:pt x="177" y="218"/>
                    <a:pt x="177" y="218"/>
                  </a:cubicBezTo>
                  <a:cubicBezTo>
                    <a:pt x="177" y="219"/>
                    <a:pt x="177" y="219"/>
                    <a:pt x="177" y="219"/>
                  </a:cubicBezTo>
                  <a:cubicBezTo>
                    <a:pt x="177" y="220"/>
                    <a:pt x="177" y="220"/>
                    <a:pt x="177" y="220"/>
                  </a:cubicBezTo>
                  <a:cubicBezTo>
                    <a:pt x="178" y="220"/>
                    <a:pt x="178" y="220"/>
                    <a:pt x="178" y="220"/>
                  </a:cubicBezTo>
                  <a:cubicBezTo>
                    <a:pt x="178" y="221"/>
                    <a:pt x="178" y="221"/>
                    <a:pt x="178" y="221"/>
                  </a:cubicBezTo>
                  <a:cubicBezTo>
                    <a:pt x="178" y="222"/>
                    <a:pt x="178" y="222"/>
                    <a:pt x="178" y="222"/>
                  </a:cubicBezTo>
                  <a:cubicBezTo>
                    <a:pt x="177" y="223"/>
                    <a:pt x="177" y="223"/>
                    <a:pt x="177" y="223"/>
                  </a:cubicBezTo>
                  <a:cubicBezTo>
                    <a:pt x="176" y="224"/>
                    <a:pt x="176" y="224"/>
                    <a:pt x="176" y="224"/>
                  </a:cubicBezTo>
                  <a:cubicBezTo>
                    <a:pt x="174" y="225"/>
                    <a:pt x="174" y="225"/>
                    <a:pt x="174" y="225"/>
                  </a:cubicBezTo>
                  <a:cubicBezTo>
                    <a:pt x="173" y="226"/>
                    <a:pt x="173" y="226"/>
                    <a:pt x="173" y="226"/>
                  </a:cubicBezTo>
                  <a:cubicBezTo>
                    <a:pt x="174" y="225"/>
                    <a:pt x="174" y="225"/>
                    <a:pt x="174" y="225"/>
                  </a:cubicBezTo>
                  <a:cubicBezTo>
                    <a:pt x="176" y="225"/>
                    <a:pt x="176" y="225"/>
                    <a:pt x="176" y="225"/>
                  </a:cubicBezTo>
                  <a:cubicBezTo>
                    <a:pt x="178" y="223"/>
                    <a:pt x="178" y="223"/>
                    <a:pt x="178" y="223"/>
                  </a:cubicBezTo>
                  <a:cubicBezTo>
                    <a:pt x="179" y="221"/>
                    <a:pt x="179" y="221"/>
                    <a:pt x="179" y="221"/>
                  </a:cubicBezTo>
                  <a:cubicBezTo>
                    <a:pt x="182" y="221"/>
                    <a:pt x="182" y="221"/>
                    <a:pt x="182" y="221"/>
                  </a:cubicBezTo>
                  <a:cubicBezTo>
                    <a:pt x="182" y="221"/>
                    <a:pt x="182" y="221"/>
                    <a:pt x="182" y="221"/>
                  </a:cubicBezTo>
                  <a:cubicBezTo>
                    <a:pt x="182" y="222"/>
                    <a:pt x="182" y="222"/>
                    <a:pt x="182" y="222"/>
                  </a:cubicBezTo>
                  <a:cubicBezTo>
                    <a:pt x="182" y="223"/>
                    <a:pt x="182" y="223"/>
                    <a:pt x="182" y="223"/>
                  </a:cubicBezTo>
                  <a:cubicBezTo>
                    <a:pt x="182" y="224"/>
                    <a:pt x="182" y="224"/>
                    <a:pt x="182" y="224"/>
                  </a:cubicBezTo>
                  <a:cubicBezTo>
                    <a:pt x="183" y="225"/>
                    <a:pt x="183" y="225"/>
                    <a:pt x="183" y="225"/>
                  </a:cubicBezTo>
                  <a:cubicBezTo>
                    <a:pt x="183" y="226"/>
                    <a:pt x="183" y="226"/>
                    <a:pt x="183" y="226"/>
                  </a:cubicBezTo>
                  <a:cubicBezTo>
                    <a:pt x="182" y="228"/>
                    <a:pt x="182" y="228"/>
                    <a:pt x="182" y="228"/>
                  </a:cubicBezTo>
                  <a:cubicBezTo>
                    <a:pt x="182" y="229"/>
                    <a:pt x="182" y="229"/>
                    <a:pt x="182" y="229"/>
                  </a:cubicBezTo>
                  <a:cubicBezTo>
                    <a:pt x="183" y="230"/>
                    <a:pt x="183" y="230"/>
                    <a:pt x="183" y="230"/>
                  </a:cubicBezTo>
                  <a:cubicBezTo>
                    <a:pt x="182" y="231"/>
                    <a:pt x="182" y="231"/>
                    <a:pt x="182" y="231"/>
                  </a:cubicBezTo>
                  <a:cubicBezTo>
                    <a:pt x="180" y="233"/>
                    <a:pt x="180" y="233"/>
                    <a:pt x="180" y="233"/>
                  </a:cubicBezTo>
                  <a:cubicBezTo>
                    <a:pt x="178" y="234"/>
                    <a:pt x="178" y="234"/>
                    <a:pt x="178" y="234"/>
                  </a:cubicBezTo>
                  <a:cubicBezTo>
                    <a:pt x="177" y="234"/>
                    <a:pt x="177" y="234"/>
                    <a:pt x="177" y="234"/>
                  </a:cubicBezTo>
                  <a:cubicBezTo>
                    <a:pt x="178" y="234"/>
                    <a:pt x="178" y="234"/>
                    <a:pt x="178" y="234"/>
                  </a:cubicBezTo>
                  <a:cubicBezTo>
                    <a:pt x="180" y="234"/>
                    <a:pt x="180" y="234"/>
                    <a:pt x="180" y="234"/>
                  </a:cubicBezTo>
                  <a:cubicBezTo>
                    <a:pt x="183" y="233"/>
                    <a:pt x="183" y="233"/>
                    <a:pt x="183" y="233"/>
                  </a:cubicBezTo>
                  <a:cubicBezTo>
                    <a:pt x="186" y="232"/>
                    <a:pt x="186" y="232"/>
                    <a:pt x="186" y="232"/>
                  </a:cubicBezTo>
                  <a:cubicBezTo>
                    <a:pt x="188" y="232"/>
                    <a:pt x="188" y="232"/>
                    <a:pt x="188" y="232"/>
                  </a:cubicBezTo>
                  <a:cubicBezTo>
                    <a:pt x="190" y="233"/>
                    <a:pt x="190" y="233"/>
                    <a:pt x="190" y="233"/>
                  </a:cubicBezTo>
                  <a:cubicBezTo>
                    <a:pt x="191" y="234"/>
                    <a:pt x="191" y="234"/>
                    <a:pt x="191" y="234"/>
                  </a:cubicBezTo>
                  <a:cubicBezTo>
                    <a:pt x="193" y="235"/>
                    <a:pt x="193" y="235"/>
                    <a:pt x="193" y="235"/>
                  </a:cubicBezTo>
                  <a:cubicBezTo>
                    <a:pt x="193" y="235"/>
                    <a:pt x="193" y="235"/>
                    <a:pt x="193" y="235"/>
                  </a:cubicBezTo>
                  <a:cubicBezTo>
                    <a:pt x="194" y="235"/>
                    <a:pt x="194" y="235"/>
                    <a:pt x="194" y="235"/>
                  </a:cubicBezTo>
                  <a:cubicBezTo>
                    <a:pt x="196" y="237"/>
                    <a:pt x="196" y="237"/>
                    <a:pt x="196" y="237"/>
                  </a:cubicBezTo>
                  <a:cubicBezTo>
                    <a:pt x="196" y="237"/>
                    <a:pt x="196" y="237"/>
                    <a:pt x="196" y="237"/>
                  </a:cubicBezTo>
                  <a:cubicBezTo>
                    <a:pt x="197" y="238"/>
                    <a:pt x="197" y="238"/>
                    <a:pt x="197" y="238"/>
                  </a:cubicBezTo>
                  <a:cubicBezTo>
                    <a:pt x="198" y="239"/>
                    <a:pt x="198" y="239"/>
                    <a:pt x="198" y="239"/>
                  </a:cubicBezTo>
                  <a:cubicBezTo>
                    <a:pt x="198" y="239"/>
                    <a:pt x="198" y="239"/>
                    <a:pt x="198" y="239"/>
                  </a:cubicBezTo>
                  <a:cubicBezTo>
                    <a:pt x="198" y="240"/>
                    <a:pt x="198" y="240"/>
                    <a:pt x="198" y="240"/>
                  </a:cubicBezTo>
                  <a:cubicBezTo>
                    <a:pt x="199" y="241"/>
                    <a:pt x="199" y="241"/>
                    <a:pt x="199" y="241"/>
                  </a:cubicBezTo>
                  <a:cubicBezTo>
                    <a:pt x="199" y="242"/>
                    <a:pt x="199" y="242"/>
                    <a:pt x="199" y="242"/>
                  </a:cubicBezTo>
                  <a:cubicBezTo>
                    <a:pt x="200" y="241"/>
                    <a:pt x="200" y="241"/>
                    <a:pt x="200" y="241"/>
                  </a:cubicBezTo>
                  <a:cubicBezTo>
                    <a:pt x="200" y="242"/>
                    <a:pt x="200" y="242"/>
                    <a:pt x="200" y="242"/>
                  </a:cubicBezTo>
                  <a:cubicBezTo>
                    <a:pt x="202" y="243"/>
                    <a:pt x="202" y="243"/>
                    <a:pt x="202" y="243"/>
                  </a:cubicBezTo>
                  <a:cubicBezTo>
                    <a:pt x="202" y="243"/>
                    <a:pt x="202" y="243"/>
                    <a:pt x="202" y="243"/>
                  </a:cubicBezTo>
                  <a:cubicBezTo>
                    <a:pt x="204" y="244"/>
                    <a:pt x="204" y="244"/>
                    <a:pt x="204" y="244"/>
                  </a:cubicBezTo>
                  <a:cubicBezTo>
                    <a:pt x="204" y="244"/>
                    <a:pt x="204" y="244"/>
                    <a:pt x="204" y="244"/>
                  </a:cubicBezTo>
                  <a:cubicBezTo>
                    <a:pt x="206" y="245"/>
                    <a:pt x="206" y="245"/>
                    <a:pt x="206" y="245"/>
                  </a:cubicBezTo>
                  <a:cubicBezTo>
                    <a:pt x="206" y="246"/>
                    <a:pt x="206" y="246"/>
                    <a:pt x="206" y="246"/>
                  </a:cubicBezTo>
                  <a:cubicBezTo>
                    <a:pt x="207" y="247"/>
                    <a:pt x="207" y="247"/>
                    <a:pt x="207" y="247"/>
                  </a:cubicBezTo>
                  <a:cubicBezTo>
                    <a:pt x="207" y="247"/>
                    <a:pt x="207" y="247"/>
                    <a:pt x="207" y="247"/>
                  </a:cubicBezTo>
                  <a:cubicBezTo>
                    <a:pt x="207" y="247"/>
                    <a:pt x="207" y="247"/>
                    <a:pt x="207" y="247"/>
                  </a:cubicBezTo>
                  <a:cubicBezTo>
                    <a:pt x="209" y="247"/>
                    <a:pt x="209" y="247"/>
                    <a:pt x="209" y="247"/>
                  </a:cubicBezTo>
                  <a:cubicBezTo>
                    <a:pt x="209" y="248"/>
                    <a:pt x="209" y="248"/>
                    <a:pt x="209" y="248"/>
                  </a:cubicBezTo>
                  <a:cubicBezTo>
                    <a:pt x="210" y="247"/>
                    <a:pt x="210" y="247"/>
                    <a:pt x="210" y="247"/>
                  </a:cubicBezTo>
                  <a:cubicBezTo>
                    <a:pt x="212" y="247"/>
                    <a:pt x="212" y="247"/>
                    <a:pt x="212" y="247"/>
                  </a:cubicBezTo>
                  <a:cubicBezTo>
                    <a:pt x="212" y="248"/>
                    <a:pt x="212" y="248"/>
                    <a:pt x="212" y="248"/>
                  </a:cubicBezTo>
                  <a:cubicBezTo>
                    <a:pt x="213" y="248"/>
                    <a:pt x="213" y="248"/>
                    <a:pt x="213" y="248"/>
                  </a:cubicBezTo>
                  <a:cubicBezTo>
                    <a:pt x="214" y="248"/>
                    <a:pt x="214" y="248"/>
                    <a:pt x="214" y="248"/>
                  </a:cubicBezTo>
                  <a:cubicBezTo>
                    <a:pt x="216" y="248"/>
                    <a:pt x="216" y="248"/>
                    <a:pt x="216" y="248"/>
                  </a:cubicBezTo>
                  <a:cubicBezTo>
                    <a:pt x="217" y="248"/>
                    <a:pt x="217" y="248"/>
                    <a:pt x="217" y="248"/>
                  </a:cubicBezTo>
                  <a:cubicBezTo>
                    <a:pt x="217" y="248"/>
                    <a:pt x="217" y="248"/>
                    <a:pt x="217" y="248"/>
                  </a:cubicBezTo>
                  <a:cubicBezTo>
                    <a:pt x="217" y="248"/>
                    <a:pt x="217" y="248"/>
                    <a:pt x="217" y="248"/>
                  </a:cubicBezTo>
                  <a:cubicBezTo>
                    <a:pt x="218" y="248"/>
                    <a:pt x="218" y="248"/>
                    <a:pt x="218" y="248"/>
                  </a:cubicBezTo>
                  <a:cubicBezTo>
                    <a:pt x="218" y="248"/>
                    <a:pt x="218" y="248"/>
                    <a:pt x="218" y="248"/>
                  </a:cubicBezTo>
                  <a:cubicBezTo>
                    <a:pt x="218" y="249"/>
                    <a:pt x="218" y="249"/>
                    <a:pt x="218" y="249"/>
                  </a:cubicBezTo>
                  <a:cubicBezTo>
                    <a:pt x="217" y="251"/>
                    <a:pt x="217" y="251"/>
                    <a:pt x="217" y="251"/>
                  </a:cubicBezTo>
                  <a:cubicBezTo>
                    <a:pt x="217" y="252"/>
                    <a:pt x="217" y="252"/>
                    <a:pt x="217" y="252"/>
                  </a:cubicBezTo>
                  <a:cubicBezTo>
                    <a:pt x="216" y="253"/>
                    <a:pt x="216" y="253"/>
                    <a:pt x="216" y="253"/>
                  </a:cubicBezTo>
                  <a:cubicBezTo>
                    <a:pt x="216" y="254"/>
                    <a:pt x="216" y="254"/>
                    <a:pt x="216" y="254"/>
                  </a:cubicBezTo>
                  <a:cubicBezTo>
                    <a:pt x="216" y="255"/>
                    <a:pt x="216" y="255"/>
                    <a:pt x="216" y="255"/>
                  </a:cubicBezTo>
                  <a:cubicBezTo>
                    <a:pt x="216" y="255"/>
                    <a:pt x="216" y="255"/>
                    <a:pt x="216" y="255"/>
                  </a:cubicBezTo>
                  <a:cubicBezTo>
                    <a:pt x="216" y="257"/>
                    <a:pt x="216" y="257"/>
                    <a:pt x="216" y="257"/>
                  </a:cubicBezTo>
                  <a:cubicBezTo>
                    <a:pt x="215" y="258"/>
                    <a:pt x="215" y="258"/>
                    <a:pt x="215" y="258"/>
                  </a:cubicBezTo>
                  <a:cubicBezTo>
                    <a:pt x="215" y="259"/>
                    <a:pt x="215" y="259"/>
                    <a:pt x="215" y="259"/>
                  </a:cubicBezTo>
                  <a:cubicBezTo>
                    <a:pt x="215" y="260"/>
                    <a:pt x="215" y="260"/>
                    <a:pt x="215" y="260"/>
                  </a:cubicBezTo>
                  <a:cubicBezTo>
                    <a:pt x="214" y="261"/>
                    <a:pt x="214" y="261"/>
                    <a:pt x="214" y="261"/>
                  </a:cubicBezTo>
                  <a:cubicBezTo>
                    <a:pt x="213" y="262"/>
                    <a:pt x="213" y="262"/>
                    <a:pt x="213" y="262"/>
                  </a:cubicBezTo>
                  <a:cubicBezTo>
                    <a:pt x="214" y="263"/>
                    <a:pt x="214" y="263"/>
                    <a:pt x="214" y="263"/>
                  </a:cubicBezTo>
                  <a:cubicBezTo>
                    <a:pt x="215" y="264"/>
                    <a:pt x="215" y="264"/>
                    <a:pt x="215" y="264"/>
                  </a:cubicBezTo>
                  <a:cubicBezTo>
                    <a:pt x="215" y="265"/>
                    <a:pt x="215" y="265"/>
                    <a:pt x="215" y="265"/>
                  </a:cubicBezTo>
                  <a:cubicBezTo>
                    <a:pt x="215" y="265"/>
                    <a:pt x="215" y="265"/>
                    <a:pt x="215" y="265"/>
                  </a:cubicBezTo>
                  <a:cubicBezTo>
                    <a:pt x="216" y="266"/>
                    <a:pt x="216" y="266"/>
                    <a:pt x="216" y="266"/>
                  </a:cubicBezTo>
                  <a:cubicBezTo>
                    <a:pt x="216" y="266"/>
                    <a:pt x="216" y="266"/>
                    <a:pt x="216" y="266"/>
                  </a:cubicBezTo>
                  <a:cubicBezTo>
                    <a:pt x="216" y="267"/>
                    <a:pt x="216" y="267"/>
                    <a:pt x="216" y="267"/>
                  </a:cubicBezTo>
                  <a:cubicBezTo>
                    <a:pt x="216" y="267"/>
                    <a:pt x="216" y="267"/>
                    <a:pt x="216" y="267"/>
                  </a:cubicBezTo>
                  <a:cubicBezTo>
                    <a:pt x="217" y="268"/>
                    <a:pt x="217" y="268"/>
                    <a:pt x="217" y="268"/>
                  </a:cubicBezTo>
                  <a:cubicBezTo>
                    <a:pt x="218" y="268"/>
                    <a:pt x="218" y="268"/>
                    <a:pt x="218" y="268"/>
                  </a:cubicBezTo>
                  <a:cubicBezTo>
                    <a:pt x="218" y="268"/>
                    <a:pt x="218" y="268"/>
                    <a:pt x="218" y="268"/>
                  </a:cubicBezTo>
                  <a:cubicBezTo>
                    <a:pt x="218" y="269"/>
                    <a:pt x="218" y="269"/>
                    <a:pt x="218" y="269"/>
                  </a:cubicBezTo>
                  <a:cubicBezTo>
                    <a:pt x="219" y="269"/>
                    <a:pt x="219" y="269"/>
                    <a:pt x="219" y="269"/>
                  </a:cubicBezTo>
                  <a:cubicBezTo>
                    <a:pt x="219" y="271"/>
                    <a:pt x="219" y="271"/>
                    <a:pt x="219" y="271"/>
                  </a:cubicBezTo>
                  <a:cubicBezTo>
                    <a:pt x="219" y="271"/>
                    <a:pt x="219" y="271"/>
                    <a:pt x="219" y="271"/>
                  </a:cubicBezTo>
                  <a:cubicBezTo>
                    <a:pt x="219" y="272"/>
                    <a:pt x="219" y="272"/>
                    <a:pt x="219" y="272"/>
                  </a:cubicBezTo>
                  <a:cubicBezTo>
                    <a:pt x="217" y="274"/>
                    <a:pt x="217" y="274"/>
                    <a:pt x="217" y="274"/>
                  </a:cubicBezTo>
                  <a:cubicBezTo>
                    <a:pt x="218" y="273"/>
                    <a:pt x="218" y="273"/>
                    <a:pt x="218" y="273"/>
                  </a:cubicBezTo>
                  <a:cubicBezTo>
                    <a:pt x="219" y="272"/>
                    <a:pt x="219" y="272"/>
                    <a:pt x="219" y="272"/>
                  </a:cubicBezTo>
                  <a:cubicBezTo>
                    <a:pt x="220" y="273"/>
                    <a:pt x="220" y="273"/>
                    <a:pt x="220" y="273"/>
                  </a:cubicBezTo>
                  <a:cubicBezTo>
                    <a:pt x="221" y="273"/>
                    <a:pt x="221" y="273"/>
                    <a:pt x="221" y="273"/>
                  </a:cubicBezTo>
                  <a:cubicBezTo>
                    <a:pt x="222" y="273"/>
                    <a:pt x="222" y="273"/>
                    <a:pt x="222" y="273"/>
                  </a:cubicBezTo>
                  <a:cubicBezTo>
                    <a:pt x="222" y="273"/>
                    <a:pt x="222" y="273"/>
                    <a:pt x="222" y="273"/>
                  </a:cubicBezTo>
                  <a:cubicBezTo>
                    <a:pt x="222" y="272"/>
                    <a:pt x="222" y="272"/>
                    <a:pt x="222" y="272"/>
                  </a:cubicBezTo>
                  <a:cubicBezTo>
                    <a:pt x="224" y="270"/>
                    <a:pt x="224" y="270"/>
                    <a:pt x="224" y="270"/>
                  </a:cubicBezTo>
                  <a:cubicBezTo>
                    <a:pt x="224" y="270"/>
                    <a:pt x="224" y="270"/>
                    <a:pt x="224" y="270"/>
                  </a:cubicBezTo>
                  <a:cubicBezTo>
                    <a:pt x="224" y="271"/>
                    <a:pt x="224" y="271"/>
                    <a:pt x="224" y="271"/>
                  </a:cubicBezTo>
                  <a:cubicBezTo>
                    <a:pt x="224" y="271"/>
                    <a:pt x="224" y="271"/>
                    <a:pt x="224" y="271"/>
                  </a:cubicBezTo>
                  <a:cubicBezTo>
                    <a:pt x="225" y="271"/>
                    <a:pt x="225" y="271"/>
                    <a:pt x="225" y="271"/>
                  </a:cubicBezTo>
                  <a:cubicBezTo>
                    <a:pt x="225" y="273"/>
                    <a:pt x="225" y="273"/>
                    <a:pt x="225" y="273"/>
                  </a:cubicBezTo>
                  <a:cubicBezTo>
                    <a:pt x="225" y="274"/>
                    <a:pt x="225" y="274"/>
                    <a:pt x="225" y="274"/>
                  </a:cubicBezTo>
                  <a:cubicBezTo>
                    <a:pt x="226" y="275"/>
                    <a:pt x="226" y="275"/>
                    <a:pt x="226" y="275"/>
                  </a:cubicBezTo>
                  <a:cubicBezTo>
                    <a:pt x="227" y="275"/>
                    <a:pt x="227" y="275"/>
                    <a:pt x="227" y="275"/>
                  </a:cubicBezTo>
                  <a:cubicBezTo>
                    <a:pt x="226" y="274"/>
                    <a:pt x="226" y="274"/>
                    <a:pt x="226" y="274"/>
                  </a:cubicBezTo>
                  <a:cubicBezTo>
                    <a:pt x="226" y="274"/>
                    <a:pt x="226" y="274"/>
                    <a:pt x="226" y="274"/>
                  </a:cubicBezTo>
                  <a:cubicBezTo>
                    <a:pt x="225" y="273"/>
                    <a:pt x="225" y="273"/>
                    <a:pt x="225" y="273"/>
                  </a:cubicBezTo>
                  <a:cubicBezTo>
                    <a:pt x="226" y="271"/>
                    <a:pt x="226" y="271"/>
                    <a:pt x="226" y="271"/>
                  </a:cubicBezTo>
                  <a:cubicBezTo>
                    <a:pt x="226" y="271"/>
                    <a:pt x="226" y="271"/>
                    <a:pt x="226" y="271"/>
                  </a:cubicBezTo>
                  <a:cubicBezTo>
                    <a:pt x="226" y="270"/>
                    <a:pt x="226" y="270"/>
                    <a:pt x="226" y="270"/>
                  </a:cubicBezTo>
                  <a:cubicBezTo>
                    <a:pt x="225" y="270"/>
                    <a:pt x="225" y="270"/>
                    <a:pt x="225" y="270"/>
                  </a:cubicBezTo>
                  <a:cubicBezTo>
                    <a:pt x="226" y="270"/>
                    <a:pt x="226" y="270"/>
                    <a:pt x="226" y="270"/>
                  </a:cubicBezTo>
                  <a:cubicBezTo>
                    <a:pt x="226" y="270"/>
                    <a:pt x="226" y="270"/>
                    <a:pt x="226" y="270"/>
                  </a:cubicBezTo>
                  <a:cubicBezTo>
                    <a:pt x="227" y="268"/>
                    <a:pt x="227" y="268"/>
                    <a:pt x="227" y="268"/>
                  </a:cubicBezTo>
                  <a:cubicBezTo>
                    <a:pt x="228" y="268"/>
                    <a:pt x="228" y="268"/>
                    <a:pt x="228" y="268"/>
                  </a:cubicBezTo>
                  <a:cubicBezTo>
                    <a:pt x="227" y="267"/>
                    <a:pt x="227" y="267"/>
                    <a:pt x="227" y="267"/>
                  </a:cubicBezTo>
                  <a:cubicBezTo>
                    <a:pt x="227" y="266"/>
                    <a:pt x="227" y="266"/>
                    <a:pt x="227" y="266"/>
                  </a:cubicBezTo>
                  <a:cubicBezTo>
                    <a:pt x="227" y="266"/>
                    <a:pt x="227" y="266"/>
                    <a:pt x="227" y="266"/>
                  </a:cubicBezTo>
                  <a:cubicBezTo>
                    <a:pt x="227" y="265"/>
                    <a:pt x="227" y="265"/>
                    <a:pt x="227" y="265"/>
                  </a:cubicBezTo>
                  <a:cubicBezTo>
                    <a:pt x="228" y="264"/>
                    <a:pt x="228" y="264"/>
                    <a:pt x="228" y="264"/>
                  </a:cubicBezTo>
                  <a:cubicBezTo>
                    <a:pt x="227" y="264"/>
                    <a:pt x="227" y="264"/>
                    <a:pt x="227" y="264"/>
                  </a:cubicBezTo>
                  <a:cubicBezTo>
                    <a:pt x="227" y="263"/>
                    <a:pt x="227" y="263"/>
                    <a:pt x="227" y="263"/>
                  </a:cubicBezTo>
                  <a:cubicBezTo>
                    <a:pt x="227" y="263"/>
                    <a:pt x="227" y="263"/>
                    <a:pt x="227" y="263"/>
                  </a:cubicBezTo>
                  <a:cubicBezTo>
                    <a:pt x="227" y="262"/>
                    <a:pt x="227" y="262"/>
                    <a:pt x="227" y="262"/>
                  </a:cubicBezTo>
                  <a:cubicBezTo>
                    <a:pt x="227" y="261"/>
                    <a:pt x="227" y="261"/>
                    <a:pt x="227" y="261"/>
                  </a:cubicBezTo>
                  <a:cubicBezTo>
                    <a:pt x="227" y="260"/>
                    <a:pt x="227" y="260"/>
                    <a:pt x="227" y="260"/>
                  </a:cubicBezTo>
                  <a:cubicBezTo>
                    <a:pt x="227" y="258"/>
                    <a:pt x="227" y="258"/>
                    <a:pt x="227" y="258"/>
                  </a:cubicBezTo>
                  <a:cubicBezTo>
                    <a:pt x="228" y="258"/>
                    <a:pt x="228" y="258"/>
                    <a:pt x="228" y="258"/>
                  </a:cubicBezTo>
                  <a:cubicBezTo>
                    <a:pt x="228" y="257"/>
                    <a:pt x="228" y="257"/>
                    <a:pt x="228" y="257"/>
                  </a:cubicBezTo>
                  <a:cubicBezTo>
                    <a:pt x="228" y="257"/>
                    <a:pt x="228" y="257"/>
                    <a:pt x="228" y="257"/>
                  </a:cubicBezTo>
                  <a:cubicBezTo>
                    <a:pt x="228" y="256"/>
                    <a:pt x="228" y="256"/>
                    <a:pt x="228" y="256"/>
                  </a:cubicBezTo>
                  <a:cubicBezTo>
                    <a:pt x="228" y="256"/>
                    <a:pt x="228" y="256"/>
                    <a:pt x="228" y="256"/>
                  </a:cubicBezTo>
                  <a:cubicBezTo>
                    <a:pt x="228" y="256"/>
                    <a:pt x="228" y="256"/>
                    <a:pt x="228" y="256"/>
                  </a:cubicBezTo>
                  <a:cubicBezTo>
                    <a:pt x="228" y="255"/>
                    <a:pt x="228" y="255"/>
                    <a:pt x="228" y="255"/>
                  </a:cubicBezTo>
                  <a:cubicBezTo>
                    <a:pt x="228" y="255"/>
                    <a:pt x="228" y="255"/>
                    <a:pt x="228" y="255"/>
                  </a:cubicBezTo>
                  <a:cubicBezTo>
                    <a:pt x="228" y="254"/>
                    <a:pt x="228" y="254"/>
                    <a:pt x="228" y="254"/>
                  </a:cubicBezTo>
                  <a:cubicBezTo>
                    <a:pt x="228" y="254"/>
                    <a:pt x="228" y="254"/>
                    <a:pt x="228" y="254"/>
                  </a:cubicBezTo>
                  <a:cubicBezTo>
                    <a:pt x="227" y="253"/>
                    <a:pt x="227" y="253"/>
                    <a:pt x="227" y="253"/>
                  </a:cubicBezTo>
                  <a:cubicBezTo>
                    <a:pt x="227" y="252"/>
                    <a:pt x="227" y="252"/>
                    <a:pt x="227" y="252"/>
                  </a:cubicBezTo>
                  <a:cubicBezTo>
                    <a:pt x="227" y="252"/>
                    <a:pt x="227" y="252"/>
                    <a:pt x="227" y="252"/>
                  </a:cubicBezTo>
                  <a:cubicBezTo>
                    <a:pt x="228" y="251"/>
                    <a:pt x="228" y="251"/>
                    <a:pt x="228" y="251"/>
                  </a:cubicBezTo>
                  <a:cubicBezTo>
                    <a:pt x="230" y="251"/>
                    <a:pt x="230" y="251"/>
                    <a:pt x="230" y="251"/>
                  </a:cubicBezTo>
                  <a:cubicBezTo>
                    <a:pt x="231" y="251"/>
                    <a:pt x="231" y="251"/>
                    <a:pt x="231" y="251"/>
                  </a:cubicBezTo>
                  <a:cubicBezTo>
                    <a:pt x="232" y="251"/>
                    <a:pt x="232" y="251"/>
                    <a:pt x="232" y="251"/>
                  </a:cubicBezTo>
                  <a:cubicBezTo>
                    <a:pt x="232" y="250"/>
                    <a:pt x="232" y="250"/>
                    <a:pt x="232" y="250"/>
                  </a:cubicBezTo>
                  <a:cubicBezTo>
                    <a:pt x="234" y="249"/>
                    <a:pt x="234" y="249"/>
                    <a:pt x="234" y="249"/>
                  </a:cubicBezTo>
                  <a:cubicBezTo>
                    <a:pt x="237" y="249"/>
                    <a:pt x="237" y="249"/>
                    <a:pt x="237" y="249"/>
                  </a:cubicBezTo>
                  <a:cubicBezTo>
                    <a:pt x="237" y="248"/>
                    <a:pt x="237" y="248"/>
                    <a:pt x="237" y="248"/>
                  </a:cubicBezTo>
                  <a:cubicBezTo>
                    <a:pt x="237" y="248"/>
                    <a:pt x="237" y="248"/>
                    <a:pt x="237" y="248"/>
                  </a:cubicBezTo>
                  <a:cubicBezTo>
                    <a:pt x="239" y="247"/>
                    <a:pt x="239" y="247"/>
                    <a:pt x="239" y="247"/>
                  </a:cubicBezTo>
                  <a:cubicBezTo>
                    <a:pt x="240" y="246"/>
                    <a:pt x="240" y="246"/>
                    <a:pt x="240" y="246"/>
                  </a:cubicBezTo>
                  <a:cubicBezTo>
                    <a:pt x="241" y="246"/>
                    <a:pt x="241" y="246"/>
                    <a:pt x="241" y="246"/>
                  </a:cubicBezTo>
                  <a:cubicBezTo>
                    <a:pt x="242" y="244"/>
                    <a:pt x="242" y="244"/>
                    <a:pt x="242" y="244"/>
                  </a:cubicBezTo>
                  <a:cubicBezTo>
                    <a:pt x="242" y="244"/>
                    <a:pt x="242" y="244"/>
                    <a:pt x="242" y="244"/>
                  </a:cubicBezTo>
                  <a:cubicBezTo>
                    <a:pt x="243" y="244"/>
                    <a:pt x="243" y="244"/>
                    <a:pt x="243" y="244"/>
                  </a:cubicBezTo>
                  <a:cubicBezTo>
                    <a:pt x="244" y="244"/>
                    <a:pt x="244" y="244"/>
                    <a:pt x="244" y="244"/>
                  </a:cubicBezTo>
                  <a:cubicBezTo>
                    <a:pt x="244" y="244"/>
                    <a:pt x="244" y="244"/>
                    <a:pt x="244" y="244"/>
                  </a:cubicBezTo>
                  <a:cubicBezTo>
                    <a:pt x="244" y="243"/>
                    <a:pt x="244" y="243"/>
                    <a:pt x="244" y="243"/>
                  </a:cubicBezTo>
                  <a:cubicBezTo>
                    <a:pt x="243" y="242"/>
                    <a:pt x="243" y="242"/>
                    <a:pt x="243" y="242"/>
                  </a:cubicBezTo>
                  <a:cubicBezTo>
                    <a:pt x="243" y="242"/>
                    <a:pt x="243" y="242"/>
                    <a:pt x="243" y="242"/>
                  </a:cubicBezTo>
                  <a:cubicBezTo>
                    <a:pt x="243" y="243"/>
                    <a:pt x="243" y="243"/>
                    <a:pt x="243" y="243"/>
                  </a:cubicBezTo>
                  <a:cubicBezTo>
                    <a:pt x="242" y="243"/>
                    <a:pt x="242" y="243"/>
                    <a:pt x="242" y="243"/>
                  </a:cubicBezTo>
                  <a:cubicBezTo>
                    <a:pt x="243" y="242"/>
                    <a:pt x="243" y="242"/>
                    <a:pt x="243" y="242"/>
                  </a:cubicBezTo>
                  <a:cubicBezTo>
                    <a:pt x="243" y="240"/>
                    <a:pt x="243" y="240"/>
                    <a:pt x="243" y="240"/>
                  </a:cubicBezTo>
                  <a:cubicBezTo>
                    <a:pt x="244" y="240"/>
                    <a:pt x="244" y="240"/>
                    <a:pt x="244" y="240"/>
                  </a:cubicBezTo>
                  <a:cubicBezTo>
                    <a:pt x="244" y="238"/>
                    <a:pt x="244" y="238"/>
                    <a:pt x="244" y="238"/>
                  </a:cubicBezTo>
                  <a:cubicBezTo>
                    <a:pt x="244" y="237"/>
                    <a:pt x="244" y="237"/>
                    <a:pt x="244" y="237"/>
                  </a:cubicBezTo>
                  <a:cubicBezTo>
                    <a:pt x="243" y="236"/>
                    <a:pt x="243" y="236"/>
                    <a:pt x="243" y="236"/>
                  </a:cubicBezTo>
                  <a:cubicBezTo>
                    <a:pt x="243" y="234"/>
                    <a:pt x="243" y="234"/>
                    <a:pt x="243" y="234"/>
                  </a:cubicBezTo>
                  <a:cubicBezTo>
                    <a:pt x="243" y="232"/>
                    <a:pt x="243" y="232"/>
                    <a:pt x="243" y="232"/>
                  </a:cubicBezTo>
                  <a:cubicBezTo>
                    <a:pt x="242" y="230"/>
                    <a:pt x="242" y="230"/>
                    <a:pt x="242" y="230"/>
                  </a:cubicBezTo>
                  <a:cubicBezTo>
                    <a:pt x="241" y="229"/>
                    <a:pt x="241" y="229"/>
                    <a:pt x="241" y="229"/>
                  </a:cubicBezTo>
                  <a:cubicBezTo>
                    <a:pt x="240" y="228"/>
                    <a:pt x="240" y="228"/>
                    <a:pt x="240" y="228"/>
                  </a:cubicBezTo>
                  <a:cubicBezTo>
                    <a:pt x="240" y="228"/>
                    <a:pt x="240" y="228"/>
                    <a:pt x="240" y="228"/>
                  </a:cubicBezTo>
                  <a:cubicBezTo>
                    <a:pt x="239" y="228"/>
                    <a:pt x="239" y="228"/>
                    <a:pt x="239" y="228"/>
                  </a:cubicBezTo>
                  <a:cubicBezTo>
                    <a:pt x="240" y="226"/>
                    <a:pt x="240" y="226"/>
                    <a:pt x="240" y="226"/>
                  </a:cubicBezTo>
                  <a:cubicBezTo>
                    <a:pt x="241" y="226"/>
                    <a:pt x="241" y="226"/>
                    <a:pt x="241" y="226"/>
                  </a:cubicBezTo>
                  <a:cubicBezTo>
                    <a:pt x="243" y="223"/>
                    <a:pt x="243" y="223"/>
                    <a:pt x="243" y="223"/>
                  </a:cubicBezTo>
                  <a:cubicBezTo>
                    <a:pt x="244" y="223"/>
                    <a:pt x="244" y="223"/>
                    <a:pt x="244" y="223"/>
                  </a:cubicBezTo>
                  <a:cubicBezTo>
                    <a:pt x="244" y="223"/>
                    <a:pt x="244" y="223"/>
                    <a:pt x="244" y="223"/>
                  </a:cubicBezTo>
                  <a:cubicBezTo>
                    <a:pt x="244" y="222"/>
                    <a:pt x="244" y="222"/>
                    <a:pt x="244" y="222"/>
                  </a:cubicBezTo>
                  <a:cubicBezTo>
                    <a:pt x="244" y="222"/>
                    <a:pt x="244" y="222"/>
                    <a:pt x="244" y="222"/>
                  </a:cubicBezTo>
                  <a:cubicBezTo>
                    <a:pt x="244" y="222"/>
                    <a:pt x="244" y="222"/>
                    <a:pt x="244" y="222"/>
                  </a:cubicBezTo>
                  <a:cubicBezTo>
                    <a:pt x="245" y="221"/>
                    <a:pt x="245" y="221"/>
                    <a:pt x="245" y="221"/>
                  </a:cubicBezTo>
                  <a:cubicBezTo>
                    <a:pt x="245" y="221"/>
                    <a:pt x="245" y="221"/>
                    <a:pt x="245" y="221"/>
                  </a:cubicBezTo>
                  <a:cubicBezTo>
                    <a:pt x="246" y="222"/>
                    <a:pt x="246" y="222"/>
                    <a:pt x="246" y="222"/>
                  </a:cubicBezTo>
                  <a:cubicBezTo>
                    <a:pt x="246" y="222"/>
                    <a:pt x="246" y="222"/>
                    <a:pt x="246" y="222"/>
                  </a:cubicBezTo>
                  <a:cubicBezTo>
                    <a:pt x="246" y="221"/>
                    <a:pt x="246" y="221"/>
                    <a:pt x="246" y="221"/>
                  </a:cubicBezTo>
                  <a:cubicBezTo>
                    <a:pt x="246" y="220"/>
                    <a:pt x="246" y="220"/>
                    <a:pt x="246" y="220"/>
                  </a:cubicBezTo>
                  <a:cubicBezTo>
                    <a:pt x="247" y="220"/>
                    <a:pt x="247" y="220"/>
                    <a:pt x="247" y="220"/>
                  </a:cubicBezTo>
                  <a:cubicBezTo>
                    <a:pt x="248" y="219"/>
                    <a:pt x="248" y="219"/>
                    <a:pt x="248" y="219"/>
                  </a:cubicBezTo>
                  <a:cubicBezTo>
                    <a:pt x="248" y="218"/>
                    <a:pt x="248" y="218"/>
                    <a:pt x="248" y="218"/>
                  </a:cubicBezTo>
                  <a:cubicBezTo>
                    <a:pt x="247" y="218"/>
                    <a:pt x="247" y="218"/>
                    <a:pt x="247" y="218"/>
                  </a:cubicBezTo>
                  <a:cubicBezTo>
                    <a:pt x="247" y="218"/>
                    <a:pt x="247" y="218"/>
                    <a:pt x="247" y="218"/>
                  </a:cubicBezTo>
                  <a:cubicBezTo>
                    <a:pt x="247" y="217"/>
                    <a:pt x="247" y="217"/>
                    <a:pt x="247" y="217"/>
                  </a:cubicBezTo>
                  <a:cubicBezTo>
                    <a:pt x="247" y="216"/>
                    <a:pt x="247" y="216"/>
                    <a:pt x="247" y="216"/>
                  </a:cubicBezTo>
                  <a:cubicBezTo>
                    <a:pt x="247" y="216"/>
                    <a:pt x="247" y="216"/>
                    <a:pt x="247" y="216"/>
                  </a:cubicBezTo>
                  <a:cubicBezTo>
                    <a:pt x="247" y="215"/>
                    <a:pt x="247" y="215"/>
                    <a:pt x="247" y="215"/>
                  </a:cubicBezTo>
                  <a:cubicBezTo>
                    <a:pt x="248" y="215"/>
                    <a:pt x="248" y="215"/>
                    <a:pt x="248" y="215"/>
                  </a:cubicBezTo>
                  <a:cubicBezTo>
                    <a:pt x="247" y="215"/>
                    <a:pt x="247" y="215"/>
                    <a:pt x="247" y="215"/>
                  </a:cubicBezTo>
                  <a:cubicBezTo>
                    <a:pt x="247" y="214"/>
                    <a:pt x="247" y="214"/>
                    <a:pt x="247" y="214"/>
                  </a:cubicBezTo>
                  <a:cubicBezTo>
                    <a:pt x="248" y="213"/>
                    <a:pt x="248" y="213"/>
                    <a:pt x="248" y="213"/>
                  </a:cubicBezTo>
                  <a:cubicBezTo>
                    <a:pt x="248" y="213"/>
                    <a:pt x="248" y="213"/>
                    <a:pt x="248" y="213"/>
                  </a:cubicBezTo>
                  <a:cubicBezTo>
                    <a:pt x="248" y="213"/>
                    <a:pt x="248" y="213"/>
                    <a:pt x="248" y="213"/>
                  </a:cubicBezTo>
                  <a:cubicBezTo>
                    <a:pt x="246" y="213"/>
                    <a:pt x="246" y="213"/>
                    <a:pt x="246" y="213"/>
                  </a:cubicBezTo>
                  <a:cubicBezTo>
                    <a:pt x="246" y="213"/>
                    <a:pt x="246" y="213"/>
                    <a:pt x="246" y="213"/>
                  </a:cubicBezTo>
                  <a:cubicBezTo>
                    <a:pt x="246" y="212"/>
                    <a:pt x="246" y="212"/>
                    <a:pt x="246" y="212"/>
                  </a:cubicBezTo>
                  <a:cubicBezTo>
                    <a:pt x="248" y="211"/>
                    <a:pt x="248" y="211"/>
                    <a:pt x="248" y="211"/>
                  </a:cubicBezTo>
                  <a:cubicBezTo>
                    <a:pt x="249" y="209"/>
                    <a:pt x="249" y="209"/>
                    <a:pt x="249" y="209"/>
                  </a:cubicBezTo>
                  <a:cubicBezTo>
                    <a:pt x="249" y="208"/>
                    <a:pt x="249" y="208"/>
                    <a:pt x="249" y="208"/>
                  </a:cubicBezTo>
                  <a:cubicBezTo>
                    <a:pt x="250" y="208"/>
                    <a:pt x="250" y="208"/>
                    <a:pt x="250" y="208"/>
                  </a:cubicBezTo>
                  <a:cubicBezTo>
                    <a:pt x="250" y="208"/>
                    <a:pt x="250" y="208"/>
                    <a:pt x="250" y="208"/>
                  </a:cubicBezTo>
                  <a:cubicBezTo>
                    <a:pt x="250" y="207"/>
                    <a:pt x="250" y="207"/>
                    <a:pt x="250" y="207"/>
                  </a:cubicBezTo>
                  <a:cubicBezTo>
                    <a:pt x="250" y="207"/>
                    <a:pt x="250" y="207"/>
                    <a:pt x="250" y="207"/>
                  </a:cubicBezTo>
                  <a:cubicBezTo>
                    <a:pt x="250" y="207"/>
                    <a:pt x="250" y="207"/>
                    <a:pt x="250" y="207"/>
                  </a:cubicBezTo>
                  <a:cubicBezTo>
                    <a:pt x="249" y="206"/>
                    <a:pt x="249" y="206"/>
                    <a:pt x="249" y="206"/>
                  </a:cubicBezTo>
                  <a:cubicBezTo>
                    <a:pt x="249" y="206"/>
                    <a:pt x="249" y="206"/>
                    <a:pt x="249" y="206"/>
                  </a:cubicBezTo>
                  <a:cubicBezTo>
                    <a:pt x="249" y="204"/>
                    <a:pt x="249" y="204"/>
                    <a:pt x="249" y="204"/>
                  </a:cubicBezTo>
                  <a:cubicBezTo>
                    <a:pt x="249" y="203"/>
                    <a:pt x="249" y="203"/>
                    <a:pt x="249" y="203"/>
                  </a:cubicBezTo>
                  <a:cubicBezTo>
                    <a:pt x="249" y="202"/>
                    <a:pt x="249" y="202"/>
                    <a:pt x="249" y="202"/>
                  </a:cubicBezTo>
                  <a:cubicBezTo>
                    <a:pt x="250" y="202"/>
                    <a:pt x="250" y="202"/>
                    <a:pt x="250" y="202"/>
                  </a:cubicBezTo>
                  <a:cubicBezTo>
                    <a:pt x="250" y="202"/>
                    <a:pt x="250" y="202"/>
                    <a:pt x="250" y="202"/>
                  </a:cubicBezTo>
                  <a:cubicBezTo>
                    <a:pt x="251" y="202"/>
                    <a:pt x="251" y="202"/>
                    <a:pt x="251" y="202"/>
                  </a:cubicBezTo>
                  <a:cubicBezTo>
                    <a:pt x="251" y="201"/>
                    <a:pt x="251" y="201"/>
                    <a:pt x="251" y="201"/>
                  </a:cubicBezTo>
                  <a:cubicBezTo>
                    <a:pt x="251" y="201"/>
                    <a:pt x="251" y="201"/>
                    <a:pt x="251" y="201"/>
                  </a:cubicBezTo>
                  <a:cubicBezTo>
                    <a:pt x="252" y="201"/>
                    <a:pt x="252" y="201"/>
                    <a:pt x="252" y="201"/>
                  </a:cubicBezTo>
                  <a:cubicBezTo>
                    <a:pt x="252" y="201"/>
                    <a:pt x="252" y="201"/>
                    <a:pt x="252" y="201"/>
                  </a:cubicBezTo>
                  <a:cubicBezTo>
                    <a:pt x="253" y="201"/>
                    <a:pt x="253" y="201"/>
                    <a:pt x="253" y="201"/>
                  </a:cubicBezTo>
                  <a:cubicBezTo>
                    <a:pt x="254" y="201"/>
                    <a:pt x="254" y="201"/>
                    <a:pt x="254" y="201"/>
                  </a:cubicBezTo>
                  <a:cubicBezTo>
                    <a:pt x="256" y="202"/>
                    <a:pt x="256" y="202"/>
                    <a:pt x="256" y="202"/>
                  </a:cubicBezTo>
                  <a:cubicBezTo>
                    <a:pt x="258" y="203"/>
                    <a:pt x="258" y="203"/>
                    <a:pt x="258" y="203"/>
                  </a:cubicBezTo>
                  <a:cubicBezTo>
                    <a:pt x="259" y="203"/>
                    <a:pt x="259" y="203"/>
                    <a:pt x="259" y="203"/>
                  </a:cubicBezTo>
                  <a:cubicBezTo>
                    <a:pt x="259" y="203"/>
                    <a:pt x="259" y="203"/>
                    <a:pt x="259" y="203"/>
                  </a:cubicBezTo>
                  <a:cubicBezTo>
                    <a:pt x="258" y="204"/>
                    <a:pt x="258" y="204"/>
                    <a:pt x="258" y="204"/>
                  </a:cubicBezTo>
                  <a:cubicBezTo>
                    <a:pt x="259" y="204"/>
                    <a:pt x="259" y="204"/>
                    <a:pt x="259" y="204"/>
                  </a:cubicBezTo>
                  <a:cubicBezTo>
                    <a:pt x="260" y="203"/>
                    <a:pt x="260" y="203"/>
                    <a:pt x="260" y="203"/>
                  </a:cubicBezTo>
                  <a:cubicBezTo>
                    <a:pt x="261" y="203"/>
                    <a:pt x="261" y="203"/>
                    <a:pt x="261" y="203"/>
                  </a:cubicBezTo>
                  <a:cubicBezTo>
                    <a:pt x="262" y="203"/>
                    <a:pt x="262" y="203"/>
                    <a:pt x="262" y="203"/>
                  </a:cubicBezTo>
                  <a:cubicBezTo>
                    <a:pt x="262" y="203"/>
                    <a:pt x="262" y="203"/>
                    <a:pt x="262" y="203"/>
                  </a:cubicBezTo>
                  <a:cubicBezTo>
                    <a:pt x="263" y="204"/>
                    <a:pt x="263" y="204"/>
                    <a:pt x="263" y="204"/>
                  </a:cubicBezTo>
                  <a:cubicBezTo>
                    <a:pt x="263" y="203"/>
                    <a:pt x="263" y="203"/>
                    <a:pt x="263" y="203"/>
                  </a:cubicBezTo>
                  <a:cubicBezTo>
                    <a:pt x="264" y="204"/>
                    <a:pt x="264" y="204"/>
                    <a:pt x="264" y="204"/>
                  </a:cubicBezTo>
                  <a:cubicBezTo>
                    <a:pt x="264" y="203"/>
                    <a:pt x="264" y="203"/>
                    <a:pt x="264" y="203"/>
                  </a:cubicBezTo>
                  <a:cubicBezTo>
                    <a:pt x="265" y="203"/>
                    <a:pt x="265" y="203"/>
                    <a:pt x="265" y="203"/>
                  </a:cubicBezTo>
                  <a:cubicBezTo>
                    <a:pt x="266" y="203"/>
                    <a:pt x="266" y="203"/>
                    <a:pt x="266" y="203"/>
                  </a:cubicBezTo>
                  <a:cubicBezTo>
                    <a:pt x="268" y="204"/>
                    <a:pt x="268" y="204"/>
                    <a:pt x="268" y="204"/>
                  </a:cubicBezTo>
                  <a:cubicBezTo>
                    <a:pt x="268" y="205"/>
                    <a:pt x="268" y="205"/>
                    <a:pt x="268" y="205"/>
                  </a:cubicBezTo>
                  <a:cubicBezTo>
                    <a:pt x="269" y="205"/>
                    <a:pt x="269" y="205"/>
                    <a:pt x="269" y="205"/>
                  </a:cubicBezTo>
                  <a:cubicBezTo>
                    <a:pt x="270" y="205"/>
                    <a:pt x="270" y="205"/>
                    <a:pt x="270" y="205"/>
                  </a:cubicBezTo>
                  <a:cubicBezTo>
                    <a:pt x="270" y="207"/>
                    <a:pt x="270" y="207"/>
                    <a:pt x="270" y="207"/>
                  </a:cubicBezTo>
                  <a:cubicBezTo>
                    <a:pt x="269" y="207"/>
                    <a:pt x="269" y="207"/>
                    <a:pt x="269" y="207"/>
                  </a:cubicBezTo>
                  <a:cubicBezTo>
                    <a:pt x="269" y="208"/>
                    <a:pt x="269" y="208"/>
                    <a:pt x="269" y="208"/>
                  </a:cubicBezTo>
                  <a:cubicBezTo>
                    <a:pt x="270" y="207"/>
                    <a:pt x="270" y="207"/>
                    <a:pt x="270" y="207"/>
                  </a:cubicBezTo>
                  <a:cubicBezTo>
                    <a:pt x="271" y="208"/>
                    <a:pt x="271" y="208"/>
                    <a:pt x="271" y="208"/>
                  </a:cubicBezTo>
                  <a:cubicBezTo>
                    <a:pt x="271" y="209"/>
                    <a:pt x="271" y="209"/>
                    <a:pt x="271" y="209"/>
                  </a:cubicBezTo>
                  <a:cubicBezTo>
                    <a:pt x="270" y="209"/>
                    <a:pt x="270" y="209"/>
                    <a:pt x="270" y="209"/>
                  </a:cubicBezTo>
                  <a:cubicBezTo>
                    <a:pt x="271" y="210"/>
                    <a:pt x="271" y="210"/>
                    <a:pt x="271" y="210"/>
                  </a:cubicBezTo>
                  <a:cubicBezTo>
                    <a:pt x="272" y="209"/>
                    <a:pt x="272" y="209"/>
                    <a:pt x="272" y="209"/>
                  </a:cubicBezTo>
                  <a:cubicBezTo>
                    <a:pt x="272" y="210"/>
                    <a:pt x="272" y="210"/>
                    <a:pt x="272" y="210"/>
                  </a:cubicBezTo>
                  <a:cubicBezTo>
                    <a:pt x="272" y="211"/>
                    <a:pt x="272" y="211"/>
                    <a:pt x="272" y="211"/>
                  </a:cubicBezTo>
                  <a:cubicBezTo>
                    <a:pt x="272" y="210"/>
                    <a:pt x="272" y="210"/>
                    <a:pt x="272" y="210"/>
                  </a:cubicBezTo>
                  <a:cubicBezTo>
                    <a:pt x="271" y="211"/>
                    <a:pt x="271" y="211"/>
                    <a:pt x="271" y="211"/>
                  </a:cubicBezTo>
                  <a:cubicBezTo>
                    <a:pt x="270" y="211"/>
                    <a:pt x="270" y="211"/>
                    <a:pt x="270" y="211"/>
                  </a:cubicBezTo>
                  <a:cubicBezTo>
                    <a:pt x="272" y="212"/>
                    <a:pt x="272" y="212"/>
                    <a:pt x="272" y="212"/>
                  </a:cubicBezTo>
                  <a:cubicBezTo>
                    <a:pt x="272" y="213"/>
                    <a:pt x="272" y="213"/>
                    <a:pt x="272" y="213"/>
                  </a:cubicBezTo>
                  <a:cubicBezTo>
                    <a:pt x="272" y="212"/>
                    <a:pt x="272" y="212"/>
                    <a:pt x="272" y="212"/>
                  </a:cubicBezTo>
                  <a:cubicBezTo>
                    <a:pt x="272" y="213"/>
                    <a:pt x="272" y="213"/>
                    <a:pt x="272" y="213"/>
                  </a:cubicBezTo>
                  <a:cubicBezTo>
                    <a:pt x="273" y="212"/>
                    <a:pt x="273" y="212"/>
                    <a:pt x="273" y="212"/>
                  </a:cubicBezTo>
                  <a:cubicBezTo>
                    <a:pt x="274" y="213"/>
                    <a:pt x="274" y="213"/>
                    <a:pt x="274" y="213"/>
                  </a:cubicBezTo>
                  <a:cubicBezTo>
                    <a:pt x="275" y="213"/>
                    <a:pt x="275" y="213"/>
                    <a:pt x="275" y="213"/>
                  </a:cubicBezTo>
                  <a:cubicBezTo>
                    <a:pt x="275" y="214"/>
                    <a:pt x="275" y="214"/>
                    <a:pt x="275" y="214"/>
                  </a:cubicBezTo>
                  <a:cubicBezTo>
                    <a:pt x="276" y="213"/>
                    <a:pt x="276" y="213"/>
                    <a:pt x="276" y="213"/>
                  </a:cubicBezTo>
                  <a:cubicBezTo>
                    <a:pt x="277" y="214"/>
                    <a:pt x="277" y="214"/>
                    <a:pt x="277" y="214"/>
                  </a:cubicBezTo>
                  <a:cubicBezTo>
                    <a:pt x="277" y="215"/>
                    <a:pt x="277" y="215"/>
                    <a:pt x="277" y="215"/>
                  </a:cubicBezTo>
                  <a:cubicBezTo>
                    <a:pt x="278" y="216"/>
                    <a:pt x="278" y="216"/>
                    <a:pt x="278" y="216"/>
                  </a:cubicBezTo>
                  <a:cubicBezTo>
                    <a:pt x="279" y="215"/>
                    <a:pt x="279" y="215"/>
                    <a:pt x="279" y="215"/>
                  </a:cubicBezTo>
                  <a:cubicBezTo>
                    <a:pt x="279" y="214"/>
                    <a:pt x="279" y="214"/>
                    <a:pt x="279" y="214"/>
                  </a:cubicBezTo>
                  <a:cubicBezTo>
                    <a:pt x="280" y="214"/>
                    <a:pt x="280" y="214"/>
                    <a:pt x="280" y="214"/>
                  </a:cubicBezTo>
                  <a:cubicBezTo>
                    <a:pt x="280" y="215"/>
                    <a:pt x="280" y="215"/>
                    <a:pt x="280" y="215"/>
                  </a:cubicBezTo>
                  <a:cubicBezTo>
                    <a:pt x="279" y="216"/>
                    <a:pt x="279" y="216"/>
                    <a:pt x="279" y="216"/>
                  </a:cubicBezTo>
                  <a:cubicBezTo>
                    <a:pt x="278" y="217"/>
                    <a:pt x="278" y="217"/>
                    <a:pt x="278" y="217"/>
                  </a:cubicBezTo>
                  <a:cubicBezTo>
                    <a:pt x="277" y="218"/>
                    <a:pt x="277" y="218"/>
                    <a:pt x="277" y="218"/>
                  </a:cubicBezTo>
                  <a:cubicBezTo>
                    <a:pt x="278" y="220"/>
                    <a:pt x="278" y="220"/>
                    <a:pt x="278" y="220"/>
                  </a:cubicBezTo>
                  <a:cubicBezTo>
                    <a:pt x="277" y="220"/>
                    <a:pt x="277" y="220"/>
                    <a:pt x="277" y="220"/>
                  </a:cubicBezTo>
                  <a:cubicBezTo>
                    <a:pt x="277" y="219"/>
                    <a:pt x="277" y="219"/>
                    <a:pt x="277" y="219"/>
                  </a:cubicBezTo>
                  <a:cubicBezTo>
                    <a:pt x="277" y="220"/>
                    <a:pt x="277" y="220"/>
                    <a:pt x="277" y="220"/>
                  </a:cubicBezTo>
                  <a:cubicBezTo>
                    <a:pt x="276" y="221"/>
                    <a:pt x="276" y="221"/>
                    <a:pt x="276" y="221"/>
                  </a:cubicBezTo>
                  <a:cubicBezTo>
                    <a:pt x="274" y="221"/>
                    <a:pt x="274" y="221"/>
                    <a:pt x="274" y="221"/>
                  </a:cubicBezTo>
                  <a:cubicBezTo>
                    <a:pt x="272" y="220"/>
                    <a:pt x="272" y="220"/>
                    <a:pt x="272" y="220"/>
                  </a:cubicBezTo>
                  <a:cubicBezTo>
                    <a:pt x="274" y="221"/>
                    <a:pt x="274" y="221"/>
                    <a:pt x="274" y="221"/>
                  </a:cubicBezTo>
                  <a:cubicBezTo>
                    <a:pt x="276" y="221"/>
                    <a:pt x="276" y="221"/>
                    <a:pt x="276" y="221"/>
                  </a:cubicBezTo>
                  <a:cubicBezTo>
                    <a:pt x="277" y="222"/>
                    <a:pt x="277" y="222"/>
                    <a:pt x="277" y="222"/>
                  </a:cubicBezTo>
                  <a:cubicBezTo>
                    <a:pt x="277" y="224"/>
                    <a:pt x="277" y="224"/>
                    <a:pt x="277" y="224"/>
                  </a:cubicBezTo>
                  <a:cubicBezTo>
                    <a:pt x="276" y="225"/>
                    <a:pt x="276" y="225"/>
                    <a:pt x="276" y="225"/>
                  </a:cubicBezTo>
                  <a:cubicBezTo>
                    <a:pt x="276" y="225"/>
                    <a:pt x="276" y="225"/>
                    <a:pt x="276" y="225"/>
                  </a:cubicBezTo>
                  <a:cubicBezTo>
                    <a:pt x="275" y="226"/>
                    <a:pt x="275" y="226"/>
                    <a:pt x="275" y="226"/>
                  </a:cubicBezTo>
                  <a:cubicBezTo>
                    <a:pt x="275" y="226"/>
                    <a:pt x="275" y="226"/>
                    <a:pt x="275" y="226"/>
                  </a:cubicBezTo>
                  <a:cubicBezTo>
                    <a:pt x="276" y="228"/>
                    <a:pt x="276" y="228"/>
                    <a:pt x="276" y="228"/>
                  </a:cubicBezTo>
                  <a:cubicBezTo>
                    <a:pt x="277" y="228"/>
                    <a:pt x="277" y="228"/>
                    <a:pt x="277" y="228"/>
                  </a:cubicBezTo>
                  <a:cubicBezTo>
                    <a:pt x="277" y="228"/>
                    <a:pt x="277" y="228"/>
                    <a:pt x="277" y="228"/>
                  </a:cubicBezTo>
                  <a:cubicBezTo>
                    <a:pt x="275" y="228"/>
                    <a:pt x="275" y="228"/>
                    <a:pt x="275" y="228"/>
                  </a:cubicBezTo>
                  <a:cubicBezTo>
                    <a:pt x="276" y="229"/>
                    <a:pt x="276" y="229"/>
                    <a:pt x="276" y="229"/>
                  </a:cubicBezTo>
                  <a:cubicBezTo>
                    <a:pt x="277" y="230"/>
                    <a:pt x="277" y="230"/>
                    <a:pt x="277" y="230"/>
                  </a:cubicBezTo>
                  <a:cubicBezTo>
                    <a:pt x="277" y="230"/>
                    <a:pt x="277" y="230"/>
                    <a:pt x="277" y="230"/>
                  </a:cubicBezTo>
                  <a:cubicBezTo>
                    <a:pt x="277" y="229"/>
                    <a:pt x="277" y="229"/>
                    <a:pt x="277" y="229"/>
                  </a:cubicBezTo>
                  <a:cubicBezTo>
                    <a:pt x="278" y="229"/>
                    <a:pt x="278" y="229"/>
                    <a:pt x="278" y="229"/>
                  </a:cubicBezTo>
                  <a:cubicBezTo>
                    <a:pt x="279" y="229"/>
                    <a:pt x="279" y="229"/>
                    <a:pt x="279" y="229"/>
                  </a:cubicBezTo>
                  <a:cubicBezTo>
                    <a:pt x="279" y="230"/>
                    <a:pt x="279" y="230"/>
                    <a:pt x="279" y="230"/>
                  </a:cubicBezTo>
                  <a:cubicBezTo>
                    <a:pt x="279" y="231"/>
                    <a:pt x="279" y="231"/>
                    <a:pt x="279" y="231"/>
                  </a:cubicBezTo>
                  <a:cubicBezTo>
                    <a:pt x="279" y="232"/>
                    <a:pt x="279" y="232"/>
                    <a:pt x="279" y="232"/>
                  </a:cubicBezTo>
                  <a:cubicBezTo>
                    <a:pt x="278" y="233"/>
                    <a:pt x="278" y="233"/>
                    <a:pt x="278" y="233"/>
                  </a:cubicBezTo>
                  <a:cubicBezTo>
                    <a:pt x="278" y="234"/>
                    <a:pt x="278" y="234"/>
                    <a:pt x="278" y="234"/>
                  </a:cubicBezTo>
                  <a:cubicBezTo>
                    <a:pt x="277" y="235"/>
                    <a:pt x="277" y="235"/>
                    <a:pt x="277" y="235"/>
                  </a:cubicBezTo>
                  <a:cubicBezTo>
                    <a:pt x="278" y="235"/>
                    <a:pt x="278" y="235"/>
                    <a:pt x="278" y="235"/>
                  </a:cubicBezTo>
                  <a:cubicBezTo>
                    <a:pt x="279" y="232"/>
                    <a:pt x="279" y="232"/>
                    <a:pt x="279" y="232"/>
                  </a:cubicBezTo>
                  <a:cubicBezTo>
                    <a:pt x="280" y="231"/>
                    <a:pt x="280" y="231"/>
                    <a:pt x="280" y="231"/>
                  </a:cubicBezTo>
                  <a:cubicBezTo>
                    <a:pt x="281" y="231"/>
                    <a:pt x="281" y="231"/>
                    <a:pt x="281" y="231"/>
                  </a:cubicBezTo>
                  <a:cubicBezTo>
                    <a:pt x="281" y="232"/>
                    <a:pt x="281" y="232"/>
                    <a:pt x="281" y="232"/>
                  </a:cubicBezTo>
                  <a:cubicBezTo>
                    <a:pt x="281" y="234"/>
                    <a:pt x="281" y="234"/>
                    <a:pt x="281" y="234"/>
                  </a:cubicBezTo>
                  <a:cubicBezTo>
                    <a:pt x="280" y="234"/>
                    <a:pt x="280" y="234"/>
                    <a:pt x="280" y="234"/>
                  </a:cubicBezTo>
                  <a:cubicBezTo>
                    <a:pt x="281" y="235"/>
                    <a:pt x="281" y="235"/>
                    <a:pt x="281" y="235"/>
                  </a:cubicBezTo>
                  <a:cubicBezTo>
                    <a:pt x="280" y="236"/>
                    <a:pt x="280" y="236"/>
                    <a:pt x="280" y="236"/>
                  </a:cubicBezTo>
                  <a:cubicBezTo>
                    <a:pt x="281" y="235"/>
                    <a:pt x="281" y="235"/>
                    <a:pt x="281" y="235"/>
                  </a:cubicBezTo>
                  <a:cubicBezTo>
                    <a:pt x="281" y="234"/>
                    <a:pt x="281" y="234"/>
                    <a:pt x="281" y="234"/>
                  </a:cubicBezTo>
                  <a:cubicBezTo>
                    <a:pt x="282" y="233"/>
                    <a:pt x="282" y="233"/>
                    <a:pt x="282" y="233"/>
                  </a:cubicBezTo>
                  <a:cubicBezTo>
                    <a:pt x="283" y="233"/>
                    <a:pt x="283" y="233"/>
                    <a:pt x="283" y="233"/>
                  </a:cubicBezTo>
                  <a:cubicBezTo>
                    <a:pt x="284" y="232"/>
                    <a:pt x="284" y="232"/>
                    <a:pt x="284" y="232"/>
                  </a:cubicBezTo>
                  <a:cubicBezTo>
                    <a:pt x="284" y="232"/>
                    <a:pt x="284" y="232"/>
                    <a:pt x="284" y="232"/>
                  </a:cubicBezTo>
                  <a:cubicBezTo>
                    <a:pt x="285" y="233"/>
                    <a:pt x="285" y="233"/>
                    <a:pt x="285" y="233"/>
                  </a:cubicBezTo>
                  <a:cubicBezTo>
                    <a:pt x="285" y="232"/>
                    <a:pt x="285" y="232"/>
                    <a:pt x="285" y="232"/>
                  </a:cubicBezTo>
                  <a:cubicBezTo>
                    <a:pt x="286" y="232"/>
                    <a:pt x="286" y="232"/>
                    <a:pt x="286" y="232"/>
                  </a:cubicBezTo>
                  <a:cubicBezTo>
                    <a:pt x="286" y="231"/>
                    <a:pt x="286" y="231"/>
                    <a:pt x="286" y="231"/>
                  </a:cubicBezTo>
                  <a:cubicBezTo>
                    <a:pt x="286" y="231"/>
                    <a:pt x="286" y="231"/>
                    <a:pt x="286" y="231"/>
                  </a:cubicBezTo>
                  <a:cubicBezTo>
                    <a:pt x="288" y="230"/>
                    <a:pt x="288" y="230"/>
                    <a:pt x="288" y="230"/>
                  </a:cubicBezTo>
                  <a:cubicBezTo>
                    <a:pt x="288" y="230"/>
                    <a:pt x="288" y="230"/>
                    <a:pt x="288" y="230"/>
                  </a:cubicBezTo>
                  <a:cubicBezTo>
                    <a:pt x="288" y="232"/>
                    <a:pt x="288" y="232"/>
                    <a:pt x="288" y="232"/>
                  </a:cubicBezTo>
                  <a:cubicBezTo>
                    <a:pt x="288" y="233"/>
                    <a:pt x="288" y="233"/>
                    <a:pt x="288" y="233"/>
                  </a:cubicBezTo>
                  <a:cubicBezTo>
                    <a:pt x="289" y="231"/>
                    <a:pt x="289" y="231"/>
                    <a:pt x="289" y="231"/>
                  </a:cubicBezTo>
                  <a:cubicBezTo>
                    <a:pt x="289" y="230"/>
                    <a:pt x="289" y="230"/>
                    <a:pt x="289" y="230"/>
                  </a:cubicBezTo>
                  <a:cubicBezTo>
                    <a:pt x="289" y="230"/>
                    <a:pt x="289" y="230"/>
                    <a:pt x="289" y="230"/>
                  </a:cubicBezTo>
                  <a:cubicBezTo>
                    <a:pt x="289" y="230"/>
                    <a:pt x="289" y="230"/>
                    <a:pt x="289" y="230"/>
                  </a:cubicBezTo>
                  <a:cubicBezTo>
                    <a:pt x="290" y="229"/>
                    <a:pt x="290" y="229"/>
                    <a:pt x="290" y="229"/>
                  </a:cubicBezTo>
                  <a:cubicBezTo>
                    <a:pt x="290" y="229"/>
                    <a:pt x="290" y="229"/>
                    <a:pt x="290" y="229"/>
                  </a:cubicBezTo>
                  <a:cubicBezTo>
                    <a:pt x="291" y="228"/>
                    <a:pt x="291" y="228"/>
                    <a:pt x="291" y="228"/>
                  </a:cubicBezTo>
                  <a:cubicBezTo>
                    <a:pt x="291" y="227"/>
                    <a:pt x="291" y="227"/>
                    <a:pt x="291" y="227"/>
                  </a:cubicBezTo>
                  <a:cubicBezTo>
                    <a:pt x="292" y="227"/>
                    <a:pt x="292" y="227"/>
                    <a:pt x="292" y="227"/>
                  </a:cubicBezTo>
                  <a:cubicBezTo>
                    <a:pt x="292" y="226"/>
                    <a:pt x="292" y="226"/>
                    <a:pt x="292" y="226"/>
                  </a:cubicBezTo>
                  <a:cubicBezTo>
                    <a:pt x="293" y="226"/>
                    <a:pt x="293" y="226"/>
                    <a:pt x="293" y="226"/>
                  </a:cubicBezTo>
                  <a:cubicBezTo>
                    <a:pt x="293" y="227"/>
                    <a:pt x="293" y="227"/>
                    <a:pt x="293" y="227"/>
                  </a:cubicBezTo>
                  <a:cubicBezTo>
                    <a:pt x="293" y="226"/>
                    <a:pt x="293" y="226"/>
                    <a:pt x="293" y="226"/>
                  </a:cubicBezTo>
                  <a:cubicBezTo>
                    <a:pt x="293" y="226"/>
                    <a:pt x="293" y="226"/>
                    <a:pt x="293" y="226"/>
                  </a:cubicBezTo>
                  <a:cubicBezTo>
                    <a:pt x="292" y="226"/>
                    <a:pt x="292" y="226"/>
                    <a:pt x="292" y="226"/>
                  </a:cubicBezTo>
                  <a:cubicBezTo>
                    <a:pt x="292" y="225"/>
                    <a:pt x="292" y="225"/>
                    <a:pt x="292" y="225"/>
                  </a:cubicBezTo>
                  <a:cubicBezTo>
                    <a:pt x="293" y="224"/>
                    <a:pt x="293" y="224"/>
                    <a:pt x="293" y="224"/>
                  </a:cubicBezTo>
                  <a:cubicBezTo>
                    <a:pt x="293" y="224"/>
                    <a:pt x="293" y="224"/>
                    <a:pt x="293" y="224"/>
                  </a:cubicBezTo>
                  <a:cubicBezTo>
                    <a:pt x="294" y="224"/>
                    <a:pt x="294" y="224"/>
                    <a:pt x="294" y="224"/>
                  </a:cubicBezTo>
                  <a:cubicBezTo>
                    <a:pt x="294" y="223"/>
                    <a:pt x="294" y="223"/>
                    <a:pt x="294" y="223"/>
                  </a:cubicBezTo>
                  <a:cubicBezTo>
                    <a:pt x="294" y="223"/>
                    <a:pt x="294" y="223"/>
                    <a:pt x="294" y="223"/>
                  </a:cubicBezTo>
                  <a:cubicBezTo>
                    <a:pt x="294" y="222"/>
                    <a:pt x="294" y="222"/>
                    <a:pt x="294" y="222"/>
                  </a:cubicBezTo>
                  <a:cubicBezTo>
                    <a:pt x="295" y="222"/>
                    <a:pt x="295" y="222"/>
                    <a:pt x="295" y="222"/>
                  </a:cubicBezTo>
                  <a:cubicBezTo>
                    <a:pt x="296" y="221"/>
                    <a:pt x="296" y="221"/>
                    <a:pt x="296" y="221"/>
                  </a:cubicBezTo>
                  <a:cubicBezTo>
                    <a:pt x="295" y="220"/>
                    <a:pt x="295" y="220"/>
                    <a:pt x="295" y="220"/>
                  </a:cubicBezTo>
                  <a:cubicBezTo>
                    <a:pt x="296" y="219"/>
                    <a:pt x="296" y="219"/>
                    <a:pt x="296" y="219"/>
                  </a:cubicBezTo>
                  <a:cubicBezTo>
                    <a:pt x="297" y="219"/>
                    <a:pt x="297" y="219"/>
                    <a:pt x="297" y="219"/>
                  </a:cubicBezTo>
                  <a:cubicBezTo>
                    <a:pt x="298" y="219"/>
                    <a:pt x="298" y="219"/>
                    <a:pt x="298" y="219"/>
                  </a:cubicBezTo>
                  <a:cubicBezTo>
                    <a:pt x="297" y="220"/>
                    <a:pt x="297" y="220"/>
                    <a:pt x="297" y="220"/>
                  </a:cubicBezTo>
                  <a:cubicBezTo>
                    <a:pt x="298" y="220"/>
                    <a:pt x="298" y="220"/>
                    <a:pt x="298" y="220"/>
                  </a:cubicBezTo>
                  <a:cubicBezTo>
                    <a:pt x="298" y="220"/>
                    <a:pt x="298" y="220"/>
                    <a:pt x="298" y="220"/>
                  </a:cubicBezTo>
                  <a:cubicBezTo>
                    <a:pt x="297" y="220"/>
                    <a:pt x="297" y="220"/>
                    <a:pt x="297" y="220"/>
                  </a:cubicBezTo>
                  <a:cubicBezTo>
                    <a:pt x="297" y="221"/>
                    <a:pt x="297" y="221"/>
                    <a:pt x="297" y="221"/>
                  </a:cubicBezTo>
                  <a:cubicBezTo>
                    <a:pt x="298" y="221"/>
                    <a:pt x="298" y="221"/>
                    <a:pt x="298" y="221"/>
                  </a:cubicBezTo>
                  <a:cubicBezTo>
                    <a:pt x="297" y="222"/>
                    <a:pt x="297" y="222"/>
                    <a:pt x="297" y="222"/>
                  </a:cubicBezTo>
                  <a:cubicBezTo>
                    <a:pt x="297" y="222"/>
                    <a:pt x="297" y="222"/>
                    <a:pt x="297" y="222"/>
                  </a:cubicBezTo>
                  <a:cubicBezTo>
                    <a:pt x="297" y="222"/>
                    <a:pt x="297" y="222"/>
                    <a:pt x="297" y="222"/>
                  </a:cubicBezTo>
                  <a:cubicBezTo>
                    <a:pt x="297" y="222"/>
                    <a:pt x="297" y="222"/>
                    <a:pt x="297" y="222"/>
                  </a:cubicBezTo>
                  <a:cubicBezTo>
                    <a:pt x="298" y="222"/>
                    <a:pt x="298" y="222"/>
                    <a:pt x="298" y="222"/>
                  </a:cubicBezTo>
                  <a:cubicBezTo>
                    <a:pt x="298" y="223"/>
                    <a:pt x="298" y="223"/>
                    <a:pt x="298" y="223"/>
                  </a:cubicBezTo>
                  <a:cubicBezTo>
                    <a:pt x="297" y="223"/>
                    <a:pt x="297" y="223"/>
                    <a:pt x="297" y="223"/>
                  </a:cubicBezTo>
                  <a:cubicBezTo>
                    <a:pt x="298" y="223"/>
                    <a:pt x="298" y="223"/>
                    <a:pt x="298" y="223"/>
                  </a:cubicBezTo>
                  <a:cubicBezTo>
                    <a:pt x="298" y="224"/>
                    <a:pt x="298" y="224"/>
                    <a:pt x="298" y="224"/>
                  </a:cubicBezTo>
                  <a:cubicBezTo>
                    <a:pt x="297" y="224"/>
                    <a:pt x="297" y="224"/>
                    <a:pt x="297" y="224"/>
                  </a:cubicBezTo>
                  <a:cubicBezTo>
                    <a:pt x="298" y="225"/>
                    <a:pt x="298" y="225"/>
                    <a:pt x="298" y="225"/>
                  </a:cubicBezTo>
                  <a:cubicBezTo>
                    <a:pt x="298" y="226"/>
                    <a:pt x="298" y="226"/>
                    <a:pt x="298" y="226"/>
                  </a:cubicBezTo>
                  <a:cubicBezTo>
                    <a:pt x="299" y="227"/>
                    <a:pt x="299" y="227"/>
                    <a:pt x="299" y="227"/>
                  </a:cubicBezTo>
                  <a:cubicBezTo>
                    <a:pt x="298" y="227"/>
                    <a:pt x="298" y="227"/>
                    <a:pt x="298" y="227"/>
                  </a:cubicBezTo>
                  <a:cubicBezTo>
                    <a:pt x="298" y="227"/>
                    <a:pt x="298" y="227"/>
                    <a:pt x="298" y="227"/>
                  </a:cubicBezTo>
                  <a:cubicBezTo>
                    <a:pt x="297" y="227"/>
                    <a:pt x="297" y="227"/>
                    <a:pt x="297" y="227"/>
                  </a:cubicBezTo>
                  <a:cubicBezTo>
                    <a:pt x="298" y="228"/>
                    <a:pt x="298" y="228"/>
                    <a:pt x="298" y="228"/>
                  </a:cubicBezTo>
                  <a:cubicBezTo>
                    <a:pt x="298" y="228"/>
                    <a:pt x="298" y="228"/>
                    <a:pt x="298" y="228"/>
                  </a:cubicBezTo>
                  <a:cubicBezTo>
                    <a:pt x="298" y="228"/>
                    <a:pt x="298" y="228"/>
                    <a:pt x="298" y="228"/>
                  </a:cubicBezTo>
                  <a:cubicBezTo>
                    <a:pt x="299" y="227"/>
                    <a:pt x="299" y="227"/>
                    <a:pt x="299" y="227"/>
                  </a:cubicBezTo>
                  <a:cubicBezTo>
                    <a:pt x="299" y="228"/>
                    <a:pt x="299" y="228"/>
                    <a:pt x="299" y="228"/>
                  </a:cubicBezTo>
                  <a:cubicBezTo>
                    <a:pt x="300" y="228"/>
                    <a:pt x="300" y="228"/>
                    <a:pt x="300" y="228"/>
                  </a:cubicBezTo>
                  <a:cubicBezTo>
                    <a:pt x="299" y="229"/>
                    <a:pt x="299" y="229"/>
                    <a:pt x="299" y="229"/>
                  </a:cubicBezTo>
                  <a:cubicBezTo>
                    <a:pt x="298" y="230"/>
                    <a:pt x="298" y="230"/>
                    <a:pt x="298" y="230"/>
                  </a:cubicBezTo>
                  <a:cubicBezTo>
                    <a:pt x="297" y="229"/>
                    <a:pt x="297" y="229"/>
                    <a:pt x="297" y="229"/>
                  </a:cubicBezTo>
                  <a:cubicBezTo>
                    <a:pt x="297" y="230"/>
                    <a:pt x="297" y="230"/>
                    <a:pt x="297" y="230"/>
                  </a:cubicBezTo>
                  <a:cubicBezTo>
                    <a:pt x="297" y="230"/>
                    <a:pt x="297" y="230"/>
                    <a:pt x="297" y="230"/>
                  </a:cubicBezTo>
                  <a:cubicBezTo>
                    <a:pt x="299" y="230"/>
                    <a:pt x="299" y="230"/>
                    <a:pt x="299" y="230"/>
                  </a:cubicBezTo>
                  <a:cubicBezTo>
                    <a:pt x="300" y="230"/>
                    <a:pt x="300" y="230"/>
                    <a:pt x="300" y="230"/>
                  </a:cubicBezTo>
                  <a:cubicBezTo>
                    <a:pt x="300" y="231"/>
                    <a:pt x="300" y="231"/>
                    <a:pt x="300" y="231"/>
                  </a:cubicBezTo>
                  <a:cubicBezTo>
                    <a:pt x="299" y="231"/>
                    <a:pt x="299" y="231"/>
                    <a:pt x="299" y="231"/>
                  </a:cubicBezTo>
                  <a:cubicBezTo>
                    <a:pt x="300" y="232"/>
                    <a:pt x="300" y="232"/>
                    <a:pt x="300" y="232"/>
                  </a:cubicBezTo>
                  <a:cubicBezTo>
                    <a:pt x="301" y="231"/>
                    <a:pt x="301" y="231"/>
                    <a:pt x="301" y="231"/>
                  </a:cubicBezTo>
                  <a:cubicBezTo>
                    <a:pt x="301" y="232"/>
                    <a:pt x="301" y="232"/>
                    <a:pt x="301" y="232"/>
                  </a:cubicBezTo>
                  <a:cubicBezTo>
                    <a:pt x="300" y="233"/>
                    <a:pt x="300" y="233"/>
                    <a:pt x="300" y="233"/>
                  </a:cubicBezTo>
                  <a:cubicBezTo>
                    <a:pt x="298" y="233"/>
                    <a:pt x="298" y="233"/>
                    <a:pt x="298" y="233"/>
                  </a:cubicBezTo>
                  <a:cubicBezTo>
                    <a:pt x="298" y="233"/>
                    <a:pt x="298" y="233"/>
                    <a:pt x="298" y="233"/>
                  </a:cubicBezTo>
                  <a:cubicBezTo>
                    <a:pt x="297" y="233"/>
                    <a:pt x="297" y="233"/>
                    <a:pt x="297" y="233"/>
                  </a:cubicBezTo>
                  <a:cubicBezTo>
                    <a:pt x="298" y="234"/>
                    <a:pt x="298" y="234"/>
                    <a:pt x="298" y="234"/>
                  </a:cubicBezTo>
                  <a:cubicBezTo>
                    <a:pt x="297" y="234"/>
                    <a:pt x="297" y="234"/>
                    <a:pt x="297" y="234"/>
                  </a:cubicBezTo>
                  <a:cubicBezTo>
                    <a:pt x="298" y="234"/>
                    <a:pt x="298" y="234"/>
                    <a:pt x="298" y="234"/>
                  </a:cubicBezTo>
                  <a:cubicBezTo>
                    <a:pt x="300" y="234"/>
                    <a:pt x="300" y="234"/>
                    <a:pt x="300" y="234"/>
                  </a:cubicBezTo>
                  <a:cubicBezTo>
                    <a:pt x="301" y="234"/>
                    <a:pt x="301" y="234"/>
                    <a:pt x="301" y="234"/>
                  </a:cubicBezTo>
                  <a:cubicBezTo>
                    <a:pt x="301" y="234"/>
                    <a:pt x="301" y="234"/>
                    <a:pt x="301" y="234"/>
                  </a:cubicBezTo>
                  <a:cubicBezTo>
                    <a:pt x="301" y="234"/>
                    <a:pt x="301" y="234"/>
                    <a:pt x="301" y="234"/>
                  </a:cubicBezTo>
                  <a:cubicBezTo>
                    <a:pt x="301" y="235"/>
                    <a:pt x="301" y="235"/>
                    <a:pt x="301" y="235"/>
                  </a:cubicBezTo>
                  <a:cubicBezTo>
                    <a:pt x="300" y="235"/>
                    <a:pt x="300" y="235"/>
                    <a:pt x="300" y="235"/>
                  </a:cubicBezTo>
                  <a:cubicBezTo>
                    <a:pt x="299" y="235"/>
                    <a:pt x="299" y="235"/>
                    <a:pt x="299" y="235"/>
                  </a:cubicBezTo>
                  <a:cubicBezTo>
                    <a:pt x="298" y="237"/>
                    <a:pt x="298" y="237"/>
                    <a:pt x="298" y="237"/>
                  </a:cubicBezTo>
                  <a:cubicBezTo>
                    <a:pt x="299" y="236"/>
                    <a:pt x="299" y="236"/>
                    <a:pt x="299" y="236"/>
                  </a:cubicBezTo>
                  <a:cubicBezTo>
                    <a:pt x="300" y="236"/>
                    <a:pt x="300" y="236"/>
                    <a:pt x="300" y="236"/>
                  </a:cubicBezTo>
                  <a:cubicBezTo>
                    <a:pt x="301" y="236"/>
                    <a:pt x="301" y="236"/>
                    <a:pt x="301" y="236"/>
                  </a:cubicBezTo>
                  <a:cubicBezTo>
                    <a:pt x="301" y="236"/>
                    <a:pt x="301" y="236"/>
                    <a:pt x="301" y="236"/>
                  </a:cubicBezTo>
                  <a:cubicBezTo>
                    <a:pt x="301" y="237"/>
                    <a:pt x="301" y="237"/>
                    <a:pt x="301" y="237"/>
                  </a:cubicBezTo>
                  <a:cubicBezTo>
                    <a:pt x="301" y="237"/>
                    <a:pt x="301" y="237"/>
                    <a:pt x="301" y="237"/>
                  </a:cubicBezTo>
                  <a:cubicBezTo>
                    <a:pt x="300" y="237"/>
                    <a:pt x="300" y="237"/>
                    <a:pt x="300" y="237"/>
                  </a:cubicBezTo>
                  <a:cubicBezTo>
                    <a:pt x="300" y="238"/>
                    <a:pt x="300" y="238"/>
                    <a:pt x="300" y="238"/>
                  </a:cubicBezTo>
                  <a:cubicBezTo>
                    <a:pt x="300" y="238"/>
                    <a:pt x="300" y="238"/>
                    <a:pt x="300" y="238"/>
                  </a:cubicBezTo>
                  <a:cubicBezTo>
                    <a:pt x="301" y="238"/>
                    <a:pt x="301" y="238"/>
                    <a:pt x="301" y="238"/>
                  </a:cubicBezTo>
                  <a:cubicBezTo>
                    <a:pt x="301" y="237"/>
                    <a:pt x="301" y="237"/>
                    <a:pt x="301" y="237"/>
                  </a:cubicBezTo>
                  <a:cubicBezTo>
                    <a:pt x="302" y="238"/>
                    <a:pt x="302" y="238"/>
                    <a:pt x="302" y="238"/>
                  </a:cubicBezTo>
                  <a:cubicBezTo>
                    <a:pt x="303" y="239"/>
                    <a:pt x="303" y="239"/>
                    <a:pt x="303" y="239"/>
                  </a:cubicBezTo>
                  <a:cubicBezTo>
                    <a:pt x="302" y="240"/>
                    <a:pt x="302" y="240"/>
                    <a:pt x="302" y="240"/>
                  </a:cubicBezTo>
                  <a:cubicBezTo>
                    <a:pt x="301" y="240"/>
                    <a:pt x="301" y="240"/>
                    <a:pt x="301" y="240"/>
                  </a:cubicBezTo>
                  <a:cubicBezTo>
                    <a:pt x="301" y="240"/>
                    <a:pt x="301" y="240"/>
                    <a:pt x="301" y="240"/>
                  </a:cubicBezTo>
                  <a:cubicBezTo>
                    <a:pt x="300" y="240"/>
                    <a:pt x="300" y="240"/>
                    <a:pt x="300" y="240"/>
                  </a:cubicBezTo>
                  <a:cubicBezTo>
                    <a:pt x="301" y="241"/>
                    <a:pt x="301" y="241"/>
                    <a:pt x="301" y="241"/>
                  </a:cubicBezTo>
                  <a:cubicBezTo>
                    <a:pt x="301" y="241"/>
                    <a:pt x="301" y="241"/>
                    <a:pt x="301" y="241"/>
                  </a:cubicBezTo>
                  <a:cubicBezTo>
                    <a:pt x="302" y="241"/>
                    <a:pt x="302" y="241"/>
                    <a:pt x="302" y="241"/>
                  </a:cubicBezTo>
                  <a:cubicBezTo>
                    <a:pt x="302" y="241"/>
                    <a:pt x="302" y="241"/>
                    <a:pt x="302" y="241"/>
                  </a:cubicBezTo>
                  <a:cubicBezTo>
                    <a:pt x="303" y="241"/>
                    <a:pt x="303" y="241"/>
                    <a:pt x="303" y="241"/>
                  </a:cubicBezTo>
                  <a:cubicBezTo>
                    <a:pt x="303" y="242"/>
                    <a:pt x="303" y="242"/>
                    <a:pt x="303" y="242"/>
                  </a:cubicBezTo>
                  <a:cubicBezTo>
                    <a:pt x="302" y="242"/>
                    <a:pt x="302" y="242"/>
                    <a:pt x="302" y="242"/>
                  </a:cubicBezTo>
                  <a:cubicBezTo>
                    <a:pt x="303" y="242"/>
                    <a:pt x="303" y="242"/>
                    <a:pt x="303" y="242"/>
                  </a:cubicBezTo>
                  <a:cubicBezTo>
                    <a:pt x="303" y="242"/>
                    <a:pt x="303" y="242"/>
                    <a:pt x="303" y="242"/>
                  </a:cubicBezTo>
                  <a:cubicBezTo>
                    <a:pt x="304" y="243"/>
                    <a:pt x="304" y="243"/>
                    <a:pt x="304" y="243"/>
                  </a:cubicBezTo>
                  <a:cubicBezTo>
                    <a:pt x="304" y="244"/>
                    <a:pt x="304" y="244"/>
                    <a:pt x="304" y="244"/>
                  </a:cubicBezTo>
                  <a:cubicBezTo>
                    <a:pt x="303" y="244"/>
                    <a:pt x="303" y="244"/>
                    <a:pt x="303" y="244"/>
                  </a:cubicBezTo>
                  <a:cubicBezTo>
                    <a:pt x="302" y="245"/>
                    <a:pt x="302" y="245"/>
                    <a:pt x="302" y="245"/>
                  </a:cubicBezTo>
                  <a:cubicBezTo>
                    <a:pt x="302" y="245"/>
                    <a:pt x="302" y="245"/>
                    <a:pt x="302" y="245"/>
                  </a:cubicBezTo>
                  <a:cubicBezTo>
                    <a:pt x="301" y="245"/>
                    <a:pt x="301" y="245"/>
                    <a:pt x="301" y="245"/>
                  </a:cubicBezTo>
                  <a:cubicBezTo>
                    <a:pt x="302" y="245"/>
                    <a:pt x="302" y="245"/>
                    <a:pt x="302" y="245"/>
                  </a:cubicBezTo>
                  <a:cubicBezTo>
                    <a:pt x="302" y="246"/>
                    <a:pt x="302" y="246"/>
                    <a:pt x="302" y="246"/>
                  </a:cubicBezTo>
                  <a:cubicBezTo>
                    <a:pt x="301" y="246"/>
                    <a:pt x="301" y="246"/>
                    <a:pt x="301" y="246"/>
                  </a:cubicBezTo>
                  <a:cubicBezTo>
                    <a:pt x="300" y="245"/>
                    <a:pt x="300" y="245"/>
                    <a:pt x="300" y="245"/>
                  </a:cubicBezTo>
                  <a:cubicBezTo>
                    <a:pt x="299" y="245"/>
                    <a:pt x="299" y="245"/>
                    <a:pt x="299" y="245"/>
                  </a:cubicBezTo>
                  <a:cubicBezTo>
                    <a:pt x="300" y="246"/>
                    <a:pt x="300" y="246"/>
                    <a:pt x="300" y="246"/>
                  </a:cubicBezTo>
                  <a:cubicBezTo>
                    <a:pt x="300" y="247"/>
                    <a:pt x="300" y="247"/>
                    <a:pt x="300" y="247"/>
                  </a:cubicBezTo>
                  <a:cubicBezTo>
                    <a:pt x="301" y="247"/>
                    <a:pt x="301" y="247"/>
                    <a:pt x="301" y="247"/>
                  </a:cubicBezTo>
                  <a:cubicBezTo>
                    <a:pt x="301" y="248"/>
                    <a:pt x="301" y="248"/>
                    <a:pt x="301" y="248"/>
                  </a:cubicBezTo>
                  <a:cubicBezTo>
                    <a:pt x="301" y="248"/>
                    <a:pt x="301" y="248"/>
                    <a:pt x="301" y="248"/>
                  </a:cubicBezTo>
                  <a:cubicBezTo>
                    <a:pt x="300" y="248"/>
                    <a:pt x="300" y="248"/>
                    <a:pt x="300" y="248"/>
                  </a:cubicBezTo>
                  <a:cubicBezTo>
                    <a:pt x="300" y="249"/>
                    <a:pt x="300" y="249"/>
                    <a:pt x="300" y="249"/>
                  </a:cubicBezTo>
                  <a:cubicBezTo>
                    <a:pt x="299" y="249"/>
                    <a:pt x="299" y="249"/>
                    <a:pt x="299" y="249"/>
                  </a:cubicBezTo>
                  <a:cubicBezTo>
                    <a:pt x="300" y="249"/>
                    <a:pt x="300" y="249"/>
                    <a:pt x="300" y="249"/>
                  </a:cubicBezTo>
                  <a:cubicBezTo>
                    <a:pt x="301" y="249"/>
                    <a:pt x="301" y="249"/>
                    <a:pt x="301" y="249"/>
                  </a:cubicBezTo>
                  <a:cubicBezTo>
                    <a:pt x="301" y="249"/>
                    <a:pt x="301" y="249"/>
                    <a:pt x="301" y="249"/>
                  </a:cubicBezTo>
                  <a:cubicBezTo>
                    <a:pt x="302" y="248"/>
                    <a:pt x="302" y="248"/>
                    <a:pt x="302" y="248"/>
                  </a:cubicBezTo>
                  <a:cubicBezTo>
                    <a:pt x="303" y="248"/>
                    <a:pt x="303" y="248"/>
                    <a:pt x="303" y="248"/>
                  </a:cubicBezTo>
                  <a:cubicBezTo>
                    <a:pt x="303" y="249"/>
                    <a:pt x="303" y="249"/>
                    <a:pt x="303" y="249"/>
                  </a:cubicBezTo>
                  <a:cubicBezTo>
                    <a:pt x="303" y="249"/>
                    <a:pt x="303" y="249"/>
                    <a:pt x="303" y="249"/>
                  </a:cubicBezTo>
                  <a:cubicBezTo>
                    <a:pt x="303" y="250"/>
                    <a:pt x="303" y="250"/>
                    <a:pt x="303" y="250"/>
                  </a:cubicBezTo>
                  <a:cubicBezTo>
                    <a:pt x="303" y="250"/>
                    <a:pt x="303" y="250"/>
                    <a:pt x="303" y="250"/>
                  </a:cubicBezTo>
                  <a:cubicBezTo>
                    <a:pt x="303" y="250"/>
                    <a:pt x="303" y="250"/>
                    <a:pt x="303" y="250"/>
                  </a:cubicBezTo>
                  <a:cubicBezTo>
                    <a:pt x="303" y="251"/>
                    <a:pt x="303" y="251"/>
                    <a:pt x="303" y="251"/>
                  </a:cubicBezTo>
                  <a:cubicBezTo>
                    <a:pt x="303" y="251"/>
                    <a:pt x="303" y="251"/>
                    <a:pt x="303" y="251"/>
                  </a:cubicBezTo>
                  <a:cubicBezTo>
                    <a:pt x="304" y="250"/>
                    <a:pt x="304" y="250"/>
                    <a:pt x="304" y="250"/>
                  </a:cubicBezTo>
                  <a:cubicBezTo>
                    <a:pt x="304" y="251"/>
                    <a:pt x="304" y="251"/>
                    <a:pt x="304" y="251"/>
                  </a:cubicBezTo>
                  <a:cubicBezTo>
                    <a:pt x="305" y="251"/>
                    <a:pt x="305" y="251"/>
                    <a:pt x="305" y="251"/>
                  </a:cubicBezTo>
                  <a:cubicBezTo>
                    <a:pt x="305" y="252"/>
                    <a:pt x="305" y="252"/>
                    <a:pt x="305" y="252"/>
                  </a:cubicBezTo>
                  <a:cubicBezTo>
                    <a:pt x="305" y="252"/>
                    <a:pt x="305" y="252"/>
                    <a:pt x="305" y="252"/>
                  </a:cubicBezTo>
                  <a:cubicBezTo>
                    <a:pt x="305" y="253"/>
                    <a:pt x="305" y="253"/>
                    <a:pt x="305" y="253"/>
                  </a:cubicBezTo>
                  <a:cubicBezTo>
                    <a:pt x="305" y="253"/>
                    <a:pt x="305" y="253"/>
                    <a:pt x="305" y="253"/>
                  </a:cubicBezTo>
                  <a:cubicBezTo>
                    <a:pt x="306" y="251"/>
                    <a:pt x="306" y="251"/>
                    <a:pt x="306" y="251"/>
                  </a:cubicBezTo>
                  <a:cubicBezTo>
                    <a:pt x="306" y="252"/>
                    <a:pt x="306" y="252"/>
                    <a:pt x="306" y="252"/>
                  </a:cubicBezTo>
                  <a:cubicBezTo>
                    <a:pt x="306" y="252"/>
                    <a:pt x="306" y="252"/>
                    <a:pt x="306" y="252"/>
                  </a:cubicBezTo>
                  <a:cubicBezTo>
                    <a:pt x="307" y="253"/>
                    <a:pt x="307" y="253"/>
                    <a:pt x="307" y="253"/>
                  </a:cubicBezTo>
                  <a:cubicBezTo>
                    <a:pt x="305" y="253"/>
                    <a:pt x="305" y="253"/>
                    <a:pt x="305" y="253"/>
                  </a:cubicBezTo>
                  <a:cubicBezTo>
                    <a:pt x="304" y="255"/>
                    <a:pt x="304" y="255"/>
                    <a:pt x="304" y="255"/>
                  </a:cubicBezTo>
                  <a:cubicBezTo>
                    <a:pt x="303" y="255"/>
                    <a:pt x="303" y="255"/>
                    <a:pt x="303" y="255"/>
                  </a:cubicBezTo>
                  <a:cubicBezTo>
                    <a:pt x="302" y="255"/>
                    <a:pt x="302" y="255"/>
                    <a:pt x="302" y="255"/>
                  </a:cubicBezTo>
                  <a:cubicBezTo>
                    <a:pt x="303" y="256"/>
                    <a:pt x="303" y="256"/>
                    <a:pt x="303" y="256"/>
                  </a:cubicBezTo>
                  <a:cubicBezTo>
                    <a:pt x="304" y="256"/>
                    <a:pt x="304" y="256"/>
                    <a:pt x="304" y="256"/>
                  </a:cubicBezTo>
                  <a:cubicBezTo>
                    <a:pt x="306" y="254"/>
                    <a:pt x="306" y="254"/>
                    <a:pt x="306" y="254"/>
                  </a:cubicBezTo>
                  <a:cubicBezTo>
                    <a:pt x="306" y="254"/>
                    <a:pt x="306" y="254"/>
                    <a:pt x="306" y="254"/>
                  </a:cubicBezTo>
                  <a:cubicBezTo>
                    <a:pt x="306" y="255"/>
                    <a:pt x="306" y="255"/>
                    <a:pt x="306" y="255"/>
                  </a:cubicBezTo>
                  <a:cubicBezTo>
                    <a:pt x="306" y="255"/>
                    <a:pt x="306" y="255"/>
                    <a:pt x="306" y="255"/>
                  </a:cubicBezTo>
                  <a:cubicBezTo>
                    <a:pt x="305" y="256"/>
                    <a:pt x="305" y="256"/>
                    <a:pt x="305" y="256"/>
                  </a:cubicBezTo>
                  <a:cubicBezTo>
                    <a:pt x="306" y="256"/>
                    <a:pt x="306" y="256"/>
                    <a:pt x="306" y="256"/>
                  </a:cubicBezTo>
                  <a:cubicBezTo>
                    <a:pt x="307" y="255"/>
                    <a:pt x="307" y="255"/>
                    <a:pt x="307" y="255"/>
                  </a:cubicBezTo>
                  <a:cubicBezTo>
                    <a:pt x="307" y="254"/>
                    <a:pt x="307" y="254"/>
                    <a:pt x="307" y="254"/>
                  </a:cubicBezTo>
                  <a:cubicBezTo>
                    <a:pt x="308" y="254"/>
                    <a:pt x="308" y="254"/>
                    <a:pt x="308" y="254"/>
                  </a:cubicBezTo>
                  <a:cubicBezTo>
                    <a:pt x="308" y="254"/>
                    <a:pt x="308" y="254"/>
                    <a:pt x="308" y="254"/>
                  </a:cubicBezTo>
                  <a:cubicBezTo>
                    <a:pt x="308" y="255"/>
                    <a:pt x="308" y="255"/>
                    <a:pt x="308" y="255"/>
                  </a:cubicBezTo>
                  <a:cubicBezTo>
                    <a:pt x="307" y="255"/>
                    <a:pt x="307" y="255"/>
                    <a:pt x="307" y="255"/>
                  </a:cubicBezTo>
                  <a:cubicBezTo>
                    <a:pt x="308" y="255"/>
                    <a:pt x="308" y="255"/>
                    <a:pt x="308" y="255"/>
                  </a:cubicBezTo>
                  <a:cubicBezTo>
                    <a:pt x="309" y="255"/>
                    <a:pt x="309" y="255"/>
                    <a:pt x="309" y="255"/>
                  </a:cubicBezTo>
                  <a:cubicBezTo>
                    <a:pt x="309" y="255"/>
                    <a:pt x="309" y="255"/>
                    <a:pt x="309" y="255"/>
                  </a:cubicBezTo>
                  <a:cubicBezTo>
                    <a:pt x="308" y="256"/>
                    <a:pt x="308" y="256"/>
                    <a:pt x="308" y="256"/>
                  </a:cubicBezTo>
                  <a:cubicBezTo>
                    <a:pt x="307" y="257"/>
                    <a:pt x="307" y="257"/>
                    <a:pt x="307" y="257"/>
                  </a:cubicBezTo>
                  <a:cubicBezTo>
                    <a:pt x="308" y="257"/>
                    <a:pt x="308" y="257"/>
                    <a:pt x="308" y="257"/>
                  </a:cubicBezTo>
                  <a:cubicBezTo>
                    <a:pt x="308" y="256"/>
                    <a:pt x="308" y="256"/>
                    <a:pt x="308" y="256"/>
                  </a:cubicBezTo>
                  <a:cubicBezTo>
                    <a:pt x="310" y="255"/>
                    <a:pt x="310" y="255"/>
                    <a:pt x="310" y="255"/>
                  </a:cubicBezTo>
                  <a:cubicBezTo>
                    <a:pt x="310" y="255"/>
                    <a:pt x="310" y="255"/>
                    <a:pt x="310" y="255"/>
                  </a:cubicBezTo>
                  <a:cubicBezTo>
                    <a:pt x="310" y="255"/>
                    <a:pt x="310" y="255"/>
                    <a:pt x="310" y="255"/>
                  </a:cubicBezTo>
                  <a:cubicBezTo>
                    <a:pt x="310" y="256"/>
                    <a:pt x="310" y="256"/>
                    <a:pt x="310" y="256"/>
                  </a:cubicBezTo>
                  <a:cubicBezTo>
                    <a:pt x="311" y="255"/>
                    <a:pt x="311" y="255"/>
                    <a:pt x="311" y="255"/>
                  </a:cubicBezTo>
                  <a:cubicBezTo>
                    <a:pt x="311" y="255"/>
                    <a:pt x="311" y="255"/>
                    <a:pt x="311" y="255"/>
                  </a:cubicBezTo>
                  <a:cubicBezTo>
                    <a:pt x="311" y="257"/>
                    <a:pt x="311" y="257"/>
                    <a:pt x="311" y="257"/>
                  </a:cubicBezTo>
                  <a:cubicBezTo>
                    <a:pt x="310" y="257"/>
                    <a:pt x="310" y="257"/>
                    <a:pt x="310" y="257"/>
                  </a:cubicBezTo>
                  <a:cubicBezTo>
                    <a:pt x="311" y="257"/>
                    <a:pt x="311" y="257"/>
                    <a:pt x="311" y="257"/>
                  </a:cubicBezTo>
                  <a:cubicBezTo>
                    <a:pt x="311" y="257"/>
                    <a:pt x="311" y="257"/>
                    <a:pt x="311" y="257"/>
                  </a:cubicBezTo>
                  <a:cubicBezTo>
                    <a:pt x="312" y="258"/>
                    <a:pt x="312" y="258"/>
                    <a:pt x="312" y="258"/>
                  </a:cubicBezTo>
                  <a:cubicBezTo>
                    <a:pt x="313" y="257"/>
                    <a:pt x="313" y="257"/>
                    <a:pt x="313" y="257"/>
                  </a:cubicBezTo>
                  <a:cubicBezTo>
                    <a:pt x="314" y="257"/>
                    <a:pt x="314" y="257"/>
                    <a:pt x="314" y="257"/>
                  </a:cubicBezTo>
                  <a:cubicBezTo>
                    <a:pt x="315" y="257"/>
                    <a:pt x="315" y="257"/>
                    <a:pt x="315" y="257"/>
                  </a:cubicBezTo>
                  <a:cubicBezTo>
                    <a:pt x="315" y="258"/>
                    <a:pt x="315" y="258"/>
                    <a:pt x="315" y="258"/>
                  </a:cubicBezTo>
                  <a:cubicBezTo>
                    <a:pt x="314" y="258"/>
                    <a:pt x="314" y="258"/>
                    <a:pt x="314" y="258"/>
                  </a:cubicBezTo>
                  <a:cubicBezTo>
                    <a:pt x="314" y="258"/>
                    <a:pt x="314" y="258"/>
                    <a:pt x="314" y="258"/>
                  </a:cubicBezTo>
                  <a:cubicBezTo>
                    <a:pt x="316" y="258"/>
                    <a:pt x="316" y="258"/>
                    <a:pt x="316" y="258"/>
                  </a:cubicBezTo>
                  <a:cubicBezTo>
                    <a:pt x="317" y="259"/>
                    <a:pt x="317" y="259"/>
                    <a:pt x="317" y="259"/>
                  </a:cubicBezTo>
                  <a:cubicBezTo>
                    <a:pt x="315" y="259"/>
                    <a:pt x="315" y="259"/>
                    <a:pt x="315" y="259"/>
                  </a:cubicBezTo>
                  <a:cubicBezTo>
                    <a:pt x="315" y="260"/>
                    <a:pt x="315" y="260"/>
                    <a:pt x="315" y="260"/>
                  </a:cubicBezTo>
                  <a:cubicBezTo>
                    <a:pt x="313" y="260"/>
                    <a:pt x="313" y="260"/>
                    <a:pt x="313" y="260"/>
                  </a:cubicBezTo>
                  <a:cubicBezTo>
                    <a:pt x="313" y="260"/>
                    <a:pt x="313" y="260"/>
                    <a:pt x="313" y="260"/>
                  </a:cubicBezTo>
                  <a:cubicBezTo>
                    <a:pt x="312" y="260"/>
                    <a:pt x="312" y="260"/>
                    <a:pt x="312" y="260"/>
                  </a:cubicBezTo>
                  <a:cubicBezTo>
                    <a:pt x="311" y="261"/>
                    <a:pt x="311" y="261"/>
                    <a:pt x="311" y="261"/>
                  </a:cubicBezTo>
                  <a:cubicBezTo>
                    <a:pt x="309" y="261"/>
                    <a:pt x="309" y="261"/>
                    <a:pt x="309" y="261"/>
                  </a:cubicBezTo>
                  <a:cubicBezTo>
                    <a:pt x="307" y="261"/>
                    <a:pt x="307" y="261"/>
                    <a:pt x="307" y="261"/>
                  </a:cubicBezTo>
                  <a:cubicBezTo>
                    <a:pt x="307" y="262"/>
                    <a:pt x="307" y="262"/>
                    <a:pt x="307" y="262"/>
                  </a:cubicBezTo>
                  <a:cubicBezTo>
                    <a:pt x="309" y="261"/>
                    <a:pt x="309" y="261"/>
                    <a:pt x="309" y="261"/>
                  </a:cubicBezTo>
                  <a:cubicBezTo>
                    <a:pt x="310" y="261"/>
                    <a:pt x="310" y="261"/>
                    <a:pt x="310" y="261"/>
                  </a:cubicBezTo>
                  <a:cubicBezTo>
                    <a:pt x="311" y="261"/>
                    <a:pt x="311" y="261"/>
                    <a:pt x="311" y="261"/>
                  </a:cubicBezTo>
                  <a:cubicBezTo>
                    <a:pt x="311" y="261"/>
                    <a:pt x="311" y="261"/>
                    <a:pt x="311" y="261"/>
                  </a:cubicBezTo>
                  <a:cubicBezTo>
                    <a:pt x="309" y="262"/>
                    <a:pt x="309" y="262"/>
                    <a:pt x="309" y="262"/>
                  </a:cubicBezTo>
                  <a:cubicBezTo>
                    <a:pt x="308" y="262"/>
                    <a:pt x="308" y="262"/>
                    <a:pt x="308" y="262"/>
                  </a:cubicBezTo>
                  <a:cubicBezTo>
                    <a:pt x="306" y="263"/>
                    <a:pt x="306" y="263"/>
                    <a:pt x="306" y="263"/>
                  </a:cubicBezTo>
                  <a:cubicBezTo>
                    <a:pt x="306" y="263"/>
                    <a:pt x="306" y="263"/>
                    <a:pt x="306" y="263"/>
                  </a:cubicBezTo>
                  <a:cubicBezTo>
                    <a:pt x="305" y="263"/>
                    <a:pt x="305" y="263"/>
                    <a:pt x="305" y="263"/>
                  </a:cubicBezTo>
                  <a:cubicBezTo>
                    <a:pt x="304" y="264"/>
                    <a:pt x="304" y="264"/>
                    <a:pt x="304" y="264"/>
                  </a:cubicBezTo>
                  <a:cubicBezTo>
                    <a:pt x="304" y="264"/>
                    <a:pt x="304" y="264"/>
                    <a:pt x="304" y="264"/>
                  </a:cubicBezTo>
                  <a:cubicBezTo>
                    <a:pt x="303" y="263"/>
                    <a:pt x="303" y="263"/>
                    <a:pt x="303" y="263"/>
                  </a:cubicBezTo>
                  <a:cubicBezTo>
                    <a:pt x="302" y="262"/>
                    <a:pt x="302" y="262"/>
                    <a:pt x="302" y="262"/>
                  </a:cubicBezTo>
                  <a:cubicBezTo>
                    <a:pt x="302" y="263"/>
                    <a:pt x="302" y="263"/>
                    <a:pt x="302" y="263"/>
                  </a:cubicBezTo>
                  <a:cubicBezTo>
                    <a:pt x="301" y="263"/>
                    <a:pt x="301" y="263"/>
                    <a:pt x="301" y="263"/>
                  </a:cubicBezTo>
                  <a:cubicBezTo>
                    <a:pt x="302" y="263"/>
                    <a:pt x="302" y="263"/>
                    <a:pt x="302" y="263"/>
                  </a:cubicBezTo>
                  <a:cubicBezTo>
                    <a:pt x="302" y="264"/>
                    <a:pt x="302" y="264"/>
                    <a:pt x="302" y="264"/>
                  </a:cubicBezTo>
                  <a:cubicBezTo>
                    <a:pt x="304" y="265"/>
                    <a:pt x="304" y="265"/>
                    <a:pt x="304" y="265"/>
                  </a:cubicBezTo>
                  <a:cubicBezTo>
                    <a:pt x="304" y="265"/>
                    <a:pt x="304" y="265"/>
                    <a:pt x="304" y="265"/>
                  </a:cubicBezTo>
                  <a:cubicBezTo>
                    <a:pt x="303" y="265"/>
                    <a:pt x="303" y="265"/>
                    <a:pt x="303" y="265"/>
                  </a:cubicBezTo>
                  <a:cubicBezTo>
                    <a:pt x="303" y="266"/>
                    <a:pt x="303" y="266"/>
                    <a:pt x="303" y="266"/>
                  </a:cubicBezTo>
                  <a:cubicBezTo>
                    <a:pt x="303" y="266"/>
                    <a:pt x="303" y="266"/>
                    <a:pt x="303" y="266"/>
                  </a:cubicBezTo>
                  <a:cubicBezTo>
                    <a:pt x="304" y="266"/>
                    <a:pt x="304" y="266"/>
                    <a:pt x="304" y="266"/>
                  </a:cubicBezTo>
                  <a:cubicBezTo>
                    <a:pt x="304" y="266"/>
                    <a:pt x="304" y="266"/>
                    <a:pt x="304" y="266"/>
                  </a:cubicBezTo>
                  <a:cubicBezTo>
                    <a:pt x="304" y="266"/>
                    <a:pt x="304" y="266"/>
                    <a:pt x="304" y="266"/>
                  </a:cubicBezTo>
                  <a:cubicBezTo>
                    <a:pt x="305" y="265"/>
                    <a:pt x="305" y="265"/>
                    <a:pt x="305" y="265"/>
                  </a:cubicBezTo>
                  <a:cubicBezTo>
                    <a:pt x="306" y="265"/>
                    <a:pt x="306" y="265"/>
                    <a:pt x="306" y="265"/>
                  </a:cubicBezTo>
                  <a:cubicBezTo>
                    <a:pt x="307" y="264"/>
                    <a:pt x="307" y="264"/>
                    <a:pt x="307" y="264"/>
                  </a:cubicBezTo>
                  <a:cubicBezTo>
                    <a:pt x="308" y="264"/>
                    <a:pt x="308" y="264"/>
                    <a:pt x="308" y="264"/>
                  </a:cubicBezTo>
                  <a:cubicBezTo>
                    <a:pt x="308" y="263"/>
                    <a:pt x="308" y="263"/>
                    <a:pt x="308" y="263"/>
                  </a:cubicBezTo>
                  <a:cubicBezTo>
                    <a:pt x="309" y="262"/>
                    <a:pt x="309" y="262"/>
                    <a:pt x="309" y="262"/>
                  </a:cubicBezTo>
                  <a:cubicBezTo>
                    <a:pt x="310" y="262"/>
                    <a:pt x="310" y="262"/>
                    <a:pt x="310" y="262"/>
                  </a:cubicBezTo>
                  <a:cubicBezTo>
                    <a:pt x="312" y="262"/>
                    <a:pt x="312" y="262"/>
                    <a:pt x="312" y="262"/>
                  </a:cubicBezTo>
                  <a:cubicBezTo>
                    <a:pt x="313" y="262"/>
                    <a:pt x="313" y="262"/>
                    <a:pt x="313" y="262"/>
                  </a:cubicBezTo>
                  <a:cubicBezTo>
                    <a:pt x="314" y="262"/>
                    <a:pt x="314" y="262"/>
                    <a:pt x="314" y="262"/>
                  </a:cubicBezTo>
                  <a:cubicBezTo>
                    <a:pt x="313" y="262"/>
                    <a:pt x="313" y="262"/>
                    <a:pt x="313" y="262"/>
                  </a:cubicBezTo>
                  <a:cubicBezTo>
                    <a:pt x="312" y="262"/>
                    <a:pt x="312" y="262"/>
                    <a:pt x="312" y="262"/>
                  </a:cubicBezTo>
                  <a:cubicBezTo>
                    <a:pt x="312" y="261"/>
                    <a:pt x="312" y="261"/>
                    <a:pt x="312" y="261"/>
                  </a:cubicBezTo>
                  <a:cubicBezTo>
                    <a:pt x="313" y="261"/>
                    <a:pt x="313" y="261"/>
                    <a:pt x="313" y="261"/>
                  </a:cubicBezTo>
                  <a:cubicBezTo>
                    <a:pt x="315" y="261"/>
                    <a:pt x="315" y="261"/>
                    <a:pt x="315" y="261"/>
                  </a:cubicBezTo>
                  <a:cubicBezTo>
                    <a:pt x="316" y="261"/>
                    <a:pt x="316" y="261"/>
                    <a:pt x="316" y="261"/>
                  </a:cubicBezTo>
                  <a:cubicBezTo>
                    <a:pt x="317" y="263"/>
                    <a:pt x="317" y="263"/>
                    <a:pt x="317" y="263"/>
                  </a:cubicBezTo>
                  <a:cubicBezTo>
                    <a:pt x="317" y="263"/>
                    <a:pt x="317" y="263"/>
                    <a:pt x="317" y="263"/>
                  </a:cubicBezTo>
                  <a:cubicBezTo>
                    <a:pt x="316" y="264"/>
                    <a:pt x="316" y="264"/>
                    <a:pt x="316" y="264"/>
                  </a:cubicBezTo>
                  <a:cubicBezTo>
                    <a:pt x="315" y="264"/>
                    <a:pt x="315" y="264"/>
                    <a:pt x="315" y="264"/>
                  </a:cubicBezTo>
                  <a:cubicBezTo>
                    <a:pt x="314" y="265"/>
                    <a:pt x="314" y="265"/>
                    <a:pt x="314" y="265"/>
                  </a:cubicBezTo>
                  <a:cubicBezTo>
                    <a:pt x="316" y="265"/>
                    <a:pt x="316" y="265"/>
                    <a:pt x="316" y="265"/>
                  </a:cubicBezTo>
                  <a:cubicBezTo>
                    <a:pt x="316" y="265"/>
                    <a:pt x="316" y="265"/>
                    <a:pt x="316" y="265"/>
                  </a:cubicBezTo>
                  <a:cubicBezTo>
                    <a:pt x="316" y="265"/>
                    <a:pt x="316" y="265"/>
                    <a:pt x="316" y="265"/>
                  </a:cubicBezTo>
                  <a:cubicBezTo>
                    <a:pt x="317" y="264"/>
                    <a:pt x="317" y="264"/>
                    <a:pt x="317" y="264"/>
                  </a:cubicBezTo>
                  <a:cubicBezTo>
                    <a:pt x="318" y="264"/>
                    <a:pt x="318" y="264"/>
                    <a:pt x="318" y="264"/>
                  </a:cubicBezTo>
                  <a:cubicBezTo>
                    <a:pt x="319" y="264"/>
                    <a:pt x="319" y="264"/>
                    <a:pt x="319" y="264"/>
                  </a:cubicBezTo>
                  <a:cubicBezTo>
                    <a:pt x="319" y="264"/>
                    <a:pt x="319" y="264"/>
                    <a:pt x="319" y="264"/>
                  </a:cubicBezTo>
                  <a:cubicBezTo>
                    <a:pt x="319" y="264"/>
                    <a:pt x="319" y="264"/>
                    <a:pt x="319" y="264"/>
                  </a:cubicBezTo>
                  <a:cubicBezTo>
                    <a:pt x="319" y="265"/>
                    <a:pt x="319" y="265"/>
                    <a:pt x="319" y="265"/>
                  </a:cubicBezTo>
                  <a:cubicBezTo>
                    <a:pt x="320" y="265"/>
                    <a:pt x="320" y="265"/>
                    <a:pt x="320" y="265"/>
                  </a:cubicBezTo>
                  <a:cubicBezTo>
                    <a:pt x="321" y="265"/>
                    <a:pt x="321" y="265"/>
                    <a:pt x="321" y="265"/>
                  </a:cubicBezTo>
                  <a:cubicBezTo>
                    <a:pt x="321" y="266"/>
                    <a:pt x="321" y="266"/>
                    <a:pt x="321" y="266"/>
                  </a:cubicBezTo>
                  <a:cubicBezTo>
                    <a:pt x="320" y="265"/>
                    <a:pt x="320" y="265"/>
                    <a:pt x="320" y="265"/>
                  </a:cubicBezTo>
                  <a:cubicBezTo>
                    <a:pt x="320" y="265"/>
                    <a:pt x="320" y="265"/>
                    <a:pt x="320" y="265"/>
                  </a:cubicBezTo>
                  <a:cubicBezTo>
                    <a:pt x="320" y="266"/>
                    <a:pt x="320" y="266"/>
                    <a:pt x="320" y="266"/>
                  </a:cubicBezTo>
                  <a:cubicBezTo>
                    <a:pt x="321" y="267"/>
                    <a:pt x="321" y="267"/>
                    <a:pt x="321" y="267"/>
                  </a:cubicBezTo>
                  <a:cubicBezTo>
                    <a:pt x="322" y="267"/>
                    <a:pt x="322" y="267"/>
                    <a:pt x="322" y="267"/>
                  </a:cubicBezTo>
                  <a:cubicBezTo>
                    <a:pt x="321" y="268"/>
                    <a:pt x="321" y="268"/>
                    <a:pt x="321" y="268"/>
                  </a:cubicBezTo>
                  <a:cubicBezTo>
                    <a:pt x="320" y="268"/>
                    <a:pt x="320" y="268"/>
                    <a:pt x="320" y="268"/>
                  </a:cubicBezTo>
                  <a:cubicBezTo>
                    <a:pt x="319" y="268"/>
                    <a:pt x="319" y="268"/>
                    <a:pt x="319" y="268"/>
                  </a:cubicBezTo>
                  <a:cubicBezTo>
                    <a:pt x="321" y="268"/>
                    <a:pt x="321" y="268"/>
                    <a:pt x="321" y="268"/>
                  </a:cubicBezTo>
                  <a:cubicBezTo>
                    <a:pt x="320" y="269"/>
                    <a:pt x="320" y="269"/>
                    <a:pt x="320" y="269"/>
                  </a:cubicBezTo>
                  <a:cubicBezTo>
                    <a:pt x="320" y="269"/>
                    <a:pt x="320" y="269"/>
                    <a:pt x="320" y="269"/>
                  </a:cubicBezTo>
                  <a:cubicBezTo>
                    <a:pt x="320" y="270"/>
                    <a:pt x="320" y="270"/>
                    <a:pt x="320" y="270"/>
                  </a:cubicBezTo>
                  <a:cubicBezTo>
                    <a:pt x="319" y="270"/>
                    <a:pt x="319" y="270"/>
                    <a:pt x="319" y="270"/>
                  </a:cubicBezTo>
                  <a:cubicBezTo>
                    <a:pt x="318" y="270"/>
                    <a:pt x="318" y="270"/>
                    <a:pt x="318" y="270"/>
                  </a:cubicBezTo>
                  <a:cubicBezTo>
                    <a:pt x="318" y="270"/>
                    <a:pt x="318" y="270"/>
                    <a:pt x="318" y="270"/>
                  </a:cubicBezTo>
                  <a:cubicBezTo>
                    <a:pt x="319" y="271"/>
                    <a:pt x="319" y="271"/>
                    <a:pt x="319" y="271"/>
                  </a:cubicBezTo>
                  <a:cubicBezTo>
                    <a:pt x="320" y="271"/>
                    <a:pt x="320" y="271"/>
                    <a:pt x="320" y="271"/>
                  </a:cubicBezTo>
                  <a:cubicBezTo>
                    <a:pt x="321" y="271"/>
                    <a:pt x="321" y="271"/>
                    <a:pt x="321" y="271"/>
                  </a:cubicBezTo>
                  <a:cubicBezTo>
                    <a:pt x="320" y="272"/>
                    <a:pt x="320" y="272"/>
                    <a:pt x="320" y="272"/>
                  </a:cubicBezTo>
                  <a:cubicBezTo>
                    <a:pt x="319" y="272"/>
                    <a:pt x="319" y="272"/>
                    <a:pt x="319" y="272"/>
                  </a:cubicBezTo>
                  <a:cubicBezTo>
                    <a:pt x="319" y="272"/>
                    <a:pt x="319" y="272"/>
                    <a:pt x="319" y="272"/>
                  </a:cubicBezTo>
                  <a:cubicBezTo>
                    <a:pt x="320" y="272"/>
                    <a:pt x="320" y="272"/>
                    <a:pt x="320" y="272"/>
                  </a:cubicBezTo>
                  <a:cubicBezTo>
                    <a:pt x="320" y="272"/>
                    <a:pt x="320" y="272"/>
                    <a:pt x="320" y="272"/>
                  </a:cubicBezTo>
                  <a:cubicBezTo>
                    <a:pt x="321" y="272"/>
                    <a:pt x="321" y="272"/>
                    <a:pt x="321" y="272"/>
                  </a:cubicBezTo>
                  <a:cubicBezTo>
                    <a:pt x="320" y="273"/>
                    <a:pt x="320" y="273"/>
                    <a:pt x="320" y="273"/>
                  </a:cubicBezTo>
                  <a:cubicBezTo>
                    <a:pt x="320" y="274"/>
                    <a:pt x="320" y="274"/>
                    <a:pt x="320" y="274"/>
                  </a:cubicBezTo>
                  <a:cubicBezTo>
                    <a:pt x="320" y="274"/>
                    <a:pt x="320" y="274"/>
                    <a:pt x="320" y="274"/>
                  </a:cubicBezTo>
                  <a:cubicBezTo>
                    <a:pt x="319" y="274"/>
                    <a:pt x="319" y="274"/>
                    <a:pt x="319" y="274"/>
                  </a:cubicBezTo>
                  <a:cubicBezTo>
                    <a:pt x="318" y="275"/>
                    <a:pt x="318" y="275"/>
                    <a:pt x="318" y="275"/>
                  </a:cubicBezTo>
                  <a:cubicBezTo>
                    <a:pt x="317" y="275"/>
                    <a:pt x="317" y="275"/>
                    <a:pt x="317" y="275"/>
                  </a:cubicBezTo>
                  <a:cubicBezTo>
                    <a:pt x="316" y="276"/>
                    <a:pt x="316" y="276"/>
                    <a:pt x="316" y="276"/>
                  </a:cubicBezTo>
                  <a:cubicBezTo>
                    <a:pt x="316" y="276"/>
                    <a:pt x="316" y="276"/>
                    <a:pt x="316" y="276"/>
                  </a:cubicBezTo>
                  <a:cubicBezTo>
                    <a:pt x="315" y="276"/>
                    <a:pt x="315" y="276"/>
                    <a:pt x="315" y="276"/>
                  </a:cubicBezTo>
                  <a:cubicBezTo>
                    <a:pt x="315" y="276"/>
                    <a:pt x="315" y="276"/>
                    <a:pt x="315" y="276"/>
                  </a:cubicBezTo>
                  <a:cubicBezTo>
                    <a:pt x="314" y="277"/>
                    <a:pt x="314" y="277"/>
                    <a:pt x="314" y="277"/>
                  </a:cubicBezTo>
                  <a:cubicBezTo>
                    <a:pt x="314" y="277"/>
                    <a:pt x="314" y="277"/>
                    <a:pt x="314" y="277"/>
                  </a:cubicBezTo>
                  <a:cubicBezTo>
                    <a:pt x="313" y="277"/>
                    <a:pt x="313" y="277"/>
                    <a:pt x="313" y="277"/>
                  </a:cubicBezTo>
                  <a:cubicBezTo>
                    <a:pt x="313" y="277"/>
                    <a:pt x="313" y="277"/>
                    <a:pt x="313" y="277"/>
                  </a:cubicBezTo>
                  <a:cubicBezTo>
                    <a:pt x="312" y="277"/>
                    <a:pt x="312" y="277"/>
                    <a:pt x="312" y="277"/>
                  </a:cubicBezTo>
                  <a:cubicBezTo>
                    <a:pt x="312" y="277"/>
                    <a:pt x="312" y="277"/>
                    <a:pt x="312" y="277"/>
                  </a:cubicBezTo>
                  <a:cubicBezTo>
                    <a:pt x="311" y="277"/>
                    <a:pt x="311" y="277"/>
                    <a:pt x="311" y="277"/>
                  </a:cubicBezTo>
                  <a:cubicBezTo>
                    <a:pt x="310" y="277"/>
                    <a:pt x="310" y="277"/>
                    <a:pt x="310" y="277"/>
                  </a:cubicBezTo>
                  <a:cubicBezTo>
                    <a:pt x="309" y="276"/>
                    <a:pt x="309" y="276"/>
                    <a:pt x="309" y="276"/>
                  </a:cubicBezTo>
                  <a:cubicBezTo>
                    <a:pt x="309" y="277"/>
                    <a:pt x="309" y="277"/>
                    <a:pt x="309" y="277"/>
                  </a:cubicBezTo>
                  <a:cubicBezTo>
                    <a:pt x="309" y="277"/>
                    <a:pt x="309" y="277"/>
                    <a:pt x="309" y="277"/>
                  </a:cubicBezTo>
                  <a:cubicBezTo>
                    <a:pt x="308" y="277"/>
                    <a:pt x="308" y="277"/>
                    <a:pt x="308" y="277"/>
                  </a:cubicBezTo>
                  <a:cubicBezTo>
                    <a:pt x="307" y="277"/>
                    <a:pt x="307" y="277"/>
                    <a:pt x="307" y="277"/>
                  </a:cubicBezTo>
                  <a:cubicBezTo>
                    <a:pt x="307" y="278"/>
                    <a:pt x="307" y="278"/>
                    <a:pt x="307" y="278"/>
                  </a:cubicBezTo>
                  <a:cubicBezTo>
                    <a:pt x="307" y="278"/>
                    <a:pt x="307" y="278"/>
                    <a:pt x="307" y="278"/>
                  </a:cubicBezTo>
                  <a:cubicBezTo>
                    <a:pt x="307" y="278"/>
                    <a:pt x="307" y="278"/>
                    <a:pt x="307" y="278"/>
                  </a:cubicBezTo>
                  <a:cubicBezTo>
                    <a:pt x="307" y="279"/>
                    <a:pt x="307" y="279"/>
                    <a:pt x="307" y="279"/>
                  </a:cubicBezTo>
                  <a:cubicBezTo>
                    <a:pt x="306" y="279"/>
                    <a:pt x="306" y="279"/>
                    <a:pt x="306" y="279"/>
                  </a:cubicBezTo>
                  <a:cubicBezTo>
                    <a:pt x="306" y="279"/>
                    <a:pt x="306" y="279"/>
                    <a:pt x="306" y="279"/>
                  </a:cubicBezTo>
                  <a:cubicBezTo>
                    <a:pt x="306" y="280"/>
                    <a:pt x="306" y="280"/>
                    <a:pt x="306" y="280"/>
                  </a:cubicBezTo>
                  <a:cubicBezTo>
                    <a:pt x="305" y="280"/>
                    <a:pt x="305" y="280"/>
                    <a:pt x="305" y="280"/>
                  </a:cubicBezTo>
                  <a:cubicBezTo>
                    <a:pt x="305" y="281"/>
                    <a:pt x="305" y="281"/>
                    <a:pt x="305" y="281"/>
                  </a:cubicBezTo>
                  <a:cubicBezTo>
                    <a:pt x="304" y="281"/>
                    <a:pt x="304" y="281"/>
                    <a:pt x="304" y="281"/>
                  </a:cubicBezTo>
                  <a:cubicBezTo>
                    <a:pt x="303" y="282"/>
                    <a:pt x="303" y="282"/>
                    <a:pt x="303" y="282"/>
                  </a:cubicBezTo>
                  <a:cubicBezTo>
                    <a:pt x="303" y="282"/>
                    <a:pt x="303" y="282"/>
                    <a:pt x="303" y="282"/>
                  </a:cubicBezTo>
                  <a:cubicBezTo>
                    <a:pt x="302" y="282"/>
                    <a:pt x="302" y="282"/>
                    <a:pt x="302" y="282"/>
                  </a:cubicBezTo>
                  <a:cubicBezTo>
                    <a:pt x="301" y="282"/>
                    <a:pt x="301" y="282"/>
                    <a:pt x="301" y="282"/>
                  </a:cubicBezTo>
                  <a:cubicBezTo>
                    <a:pt x="301" y="283"/>
                    <a:pt x="301" y="283"/>
                    <a:pt x="301" y="283"/>
                  </a:cubicBezTo>
                  <a:cubicBezTo>
                    <a:pt x="300" y="283"/>
                    <a:pt x="300" y="283"/>
                    <a:pt x="300" y="283"/>
                  </a:cubicBezTo>
                  <a:cubicBezTo>
                    <a:pt x="300" y="283"/>
                    <a:pt x="300" y="283"/>
                    <a:pt x="300" y="283"/>
                  </a:cubicBezTo>
                  <a:cubicBezTo>
                    <a:pt x="298" y="282"/>
                    <a:pt x="298" y="282"/>
                    <a:pt x="298" y="282"/>
                  </a:cubicBezTo>
                  <a:cubicBezTo>
                    <a:pt x="298" y="282"/>
                    <a:pt x="298" y="282"/>
                    <a:pt x="298" y="282"/>
                  </a:cubicBezTo>
                  <a:cubicBezTo>
                    <a:pt x="297" y="283"/>
                    <a:pt x="297" y="283"/>
                    <a:pt x="297" y="283"/>
                  </a:cubicBezTo>
                  <a:cubicBezTo>
                    <a:pt x="297" y="282"/>
                    <a:pt x="297" y="282"/>
                    <a:pt x="297" y="282"/>
                  </a:cubicBezTo>
                  <a:cubicBezTo>
                    <a:pt x="295" y="283"/>
                    <a:pt x="295" y="283"/>
                    <a:pt x="295" y="283"/>
                  </a:cubicBezTo>
                  <a:cubicBezTo>
                    <a:pt x="294" y="283"/>
                    <a:pt x="294" y="283"/>
                    <a:pt x="294" y="283"/>
                  </a:cubicBezTo>
                  <a:cubicBezTo>
                    <a:pt x="294" y="282"/>
                    <a:pt x="294" y="282"/>
                    <a:pt x="294" y="282"/>
                  </a:cubicBezTo>
                  <a:cubicBezTo>
                    <a:pt x="293" y="282"/>
                    <a:pt x="293" y="282"/>
                    <a:pt x="293" y="282"/>
                  </a:cubicBezTo>
                  <a:cubicBezTo>
                    <a:pt x="293" y="283"/>
                    <a:pt x="293" y="283"/>
                    <a:pt x="293" y="283"/>
                  </a:cubicBezTo>
                  <a:cubicBezTo>
                    <a:pt x="292" y="283"/>
                    <a:pt x="292" y="283"/>
                    <a:pt x="292" y="283"/>
                  </a:cubicBezTo>
                  <a:cubicBezTo>
                    <a:pt x="291" y="282"/>
                    <a:pt x="291" y="282"/>
                    <a:pt x="291" y="282"/>
                  </a:cubicBezTo>
                  <a:cubicBezTo>
                    <a:pt x="290" y="282"/>
                    <a:pt x="290" y="282"/>
                    <a:pt x="290" y="282"/>
                  </a:cubicBezTo>
                  <a:cubicBezTo>
                    <a:pt x="289" y="282"/>
                    <a:pt x="289" y="282"/>
                    <a:pt x="289" y="282"/>
                  </a:cubicBezTo>
                  <a:cubicBezTo>
                    <a:pt x="288" y="282"/>
                    <a:pt x="288" y="282"/>
                    <a:pt x="288" y="282"/>
                  </a:cubicBezTo>
                  <a:cubicBezTo>
                    <a:pt x="288" y="282"/>
                    <a:pt x="288" y="282"/>
                    <a:pt x="288" y="282"/>
                  </a:cubicBezTo>
                  <a:cubicBezTo>
                    <a:pt x="287" y="282"/>
                    <a:pt x="287" y="282"/>
                    <a:pt x="287" y="282"/>
                  </a:cubicBezTo>
                  <a:cubicBezTo>
                    <a:pt x="286" y="282"/>
                    <a:pt x="286" y="282"/>
                    <a:pt x="286" y="282"/>
                  </a:cubicBezTo>
                  <a:cubicBezTo>
                    <a:pt x="285" y="281"/>
                    <a:pt x="285" y="281"/>
                    <a:pt x="285" y="281"/>
                  </a:cubicBezTo>
                  <a:cubicBezTo>
                    <a:pt x="284" y="282"/>
                    <a:pt x="284" y="282"/>
                    <a:pt x="284" y="282"/>
                  </a:cubicBezTo>
                  <a:cubicBezTo>
                    <a:pt x="284" y="282"/>
                    <a:pt x="284" y="282"/>
                    <a:pt x="284" y="282"/>
                  </a:cubicBezTo>
                  <a:cubicBezTo>
                    <a:pt x="283" y="281"/>
                    <a:pt x="283" y="281"/>
                    <a:pt x="283" y="281"/>
                  </a:cubicBezTo>
                  <a:cubicBezTo>
                    <a:pt x="282" y="282"/>
                    <a:pt x="282" y="282"/>
                    <a:pt x="282" y="282"/>
                  </a:cubicBezTo>
                  <a:cubicBezTo>
                    <a:pt x="281" y="282"/>
                    <a:pt x="281" y="282"/>
                    <a:pt x="281" y="282"/>
                  </a:cubicBezTo>
                  <a:cubicBezTo>
                    <a:pt x="281" y="282"/>
                    <a:pt x="281" y="282"/>
                    <a:pt x="281" y="282"/>
                  </a:cubicBezTo>
                  <a:cubicBezTo>
                    <a:pt x="279" y="281"/>
                    <a:pt x="279" y="281"/>
                    <a:pt x="279" y="281"/>
                  </a:cubicBezTo>
                  <a:cubicBezTo>
                    <a:pt x="278" y="281"/>
                    <a:pt x="278" y="281"/>
                    <a:pt x="278" y="281"/>
                  </a:cubicBezTo>
                  <a:cubicBezTo>
                    <a:pt x="277" y="281"/>
                    <a:pt x="277" y="281"/>
                    <a:pt x="277" y="281"/>
                  </a:cubicBezTo>
                  <a:cubicBezTo>
                    <a:pt x="276" y="280"/>
                    <a:pt x="276" y="280"/>
                    <a:pt x="276" y="280"/>
                  </a:cubicBezTo>
                  <a:cubicBezTo>
                    <a:pt x="275" y="281"/>
                    <a:pt x="275" y="281"/>
                    <a:pt x="275" y="281"/>
                  </a:cubicBezTo>
                  <a:cubicBezTo>
                    <a:pt x="275" y="281"/>
                    <a:pt x="275" y="281"/>
                    <a:pt x="275" y="281"/>
                  </a:cubicBezTo>
                  <a:cubicBezTo>
                    <a:pt x="275" y="282"/>
                    <a:pt x="275" y="282"/>
                    <a:pt x="275" y="282"/>
                  </a:cubicBezTo>
                  <a:cubicBezTo>
                    <a:pt x="275" y="282"/>
                    <a:pt x="275" y="282"/>
                    <a:pt x="275" y="282"/>
                  </a:cubicBezTo>
                  <a:cubicBezTo>
                    <a:pt x="274" y="282"/>
                    <a:pt x="274" y="282"/>
                    <a:pt x="274" y="282"/>
                  </a:cubicBezTo>
                  <a:cubicBezTo>
                    <a:pt x="272" y="283"/>
                    <a:pt x="272" y="283"/>
                    <a:pt x="272" y="283"/>
                  </a:cubicBezTo>
                  <a:cubicBezTo>
                    <a:pt x="271" y="284"/>
                    <a:pt x="271" y="284"/>
                    <a:pt x="271" y="284"/>
                  </a:cubicBezTo>
                  <a:cubicBezTo>
                    <a:pt x="271" y="284"/>
                    <a:pt x="271" y="284"/>
                    <a:pt x="271" y="284"/>
                  </a:cubicBezTo>
                  <a:cubicBezTo>
                    <a:pt x="271" y="285"/>
                    <a:pt x="271" y="285"/>
                    <a:pt x="271" y="285"/>
                  </a:cubicBezTo>
                  <a:cubicBezTo>
                    <a:pt x="271" y="286"/>
                    <a:pt x="271" y="286"/>
                    <a:pt x="271" y="286"/>
                  </a:cubicBezTo>
                  <a:cubicBezTo>
                    <a:pt x="270" y="287"/>
                    <a:pt x="270" y="287"/>
                    <a:pt x="270" y="287"/>
                  </a:cubicBezTo>
                  <a:cubicBezTo>
                    <a:pt x="269" y="287"/>
                    <a:pt x="269" y="287"/>
                    <a:pt x="269" y="287"/>
                  </a:cubicBezTo>
                  <a:cubicBezTo>
                    <a:pt x="268" y="287"/>
                    <a:pt x="268" y="287"/>
                    <a:pt x="268" y="287"/>
                  </a:cubicBezTo>
                  <a:cubicBezTo>
                    <a:pt x="267" y="287"/>
                    <a:pt x="267" y="287"/>
                    <a:pt x="267" y="287"/>
                  </a:cubicBezTo>
                  <a:cubicBezTo>
                    <a:pt x="266" y="288"/>
                    <a:pt x="266" y="288"/>
                    <a:pt x="266" y="288"/>
                  </a:cubicBezTo>
                  <a:cubicBezTo>
                    <a:pt x="265" y="288"/>
                    <a:pt x="265" y="288"/>
                    <a:pt x="265" y="288"/>
                  </a:cubicBezTo>
                  <a:cubicBezTo>
                    <a:pt x="265" y="288"/>
                    <a:pt x="265" y="288"/>
                    <a:pt x="265" y="288"/>
                  </a:cubicBezTo>
                  <a:cubicBezTo>
                    <a:pt x="264" y="288"/>
                    <a:pt x="264" y="288"/>
                    <a:pt x="264" y="288"/>
                  </a:cubicBezTo>
                  <a:cubicBezTo>
                    <a:pt x="264" y="289"/>
                    <a:pt x="264" y="289"/>
                    <a:pt x="264" y="289"/>
                  </a:cubicBezTo>
                  <a:cubicBezTo>
                    <a:pt x="263" y="289"/>
                    <a:pt x="263" y="289"/>
                    <a:pt x="263" y="289"/>
                  </a:cubicBezTo>
                  <a:cubicBezTo>
                    <a:pt x="262" y="290"/>
                    <a:pt x="262" y="290"/>
                    <a:pt x="262" y="290"/>
                  </a:cubicBezTo>
                  <a:cubicBezTo>
                    <a:pt x="262" y="290"/>
                    <a:pt x="262" y="290"/>
                    <a:pt x="262" y="290"/>
                  </a:cubicBezTo>
                  <a:cubicBezTo>
                    <a:pt x="261" y="290"/>
                    <a:pt x="261" y="290"/>
                    <a:pt x="261" y="290"/>
                  </a:cubicBezTo>
                  <a:cubicBezTo>
                    <a:pt x="260" y="292"/>
                    <a:pt x="260" y="292"/>
                    <a:pt x="260" y="292"/>
                  </a:cubicBezTo>
                  <a:cubicBezTo>
                    <a:pt x="259" y="292"/>
                    <a:pt x="259" y="292"/>
                    <a:pt x="259" y="292"/>
                  </a:cubicBezTo>
                  <a:cubicBezTo>
                    <a:pt x="258" y="294"/>
                    <a:pt x="258" y="294"/>
                    <a:pt x="258" y="294"/>
                  </a:cubicBezTo>
                  <a:cubicBezTo>
                    <a:pt x="257" y="294"/>
                    <a:pt x="257" y="294"/>
                    <a:pt x="257" y="294"/>
                  </a:cubicBezTo>
                  <a:cubicBezTo>
                    <a:pt x="256" y="295"/>
                    <a:pt x="256" y="295"/>
                    <a:pt x="256" y="295"/>
                  </a:cubicBezTo>
                  <a:cubicBezTo>
                    <a:pt x="255" y="296"/>
                    <a:pt x="255" y="296"/>
                    <a:pt x="255" y="296"/>
                  </a:cubicBezTo>
                  <a:cubicBezTo>
                    <a:pt x="255" y="297"/>
                    <a:pt x="255" y="297"/>
                    <a:pt x="255" y="297"/>
                  </a:cubicBezTo>
                  <a:cubicBezTo>
                    <a:pt x="254" y="297"/>
                    <a:pt x="254" y="297"/>
                    <a:pt x="254" y="297"/>
                  </a:cubicBezTo>
                  <a:cubicBezTo>
                    <a:pt x="252" y="298"/>
                    <a:pt x="252" y="298"/>
                    <a:pt x="252" y="298"/>
                  </a:cubicBezTo>
                  <a:cubicBezTo>
                    <a:pt x="252" y="299"/>
                    <a:pt x="252" y="299"/>
                    <a:pt x="252" y="299"/>
                  </a:cubicBezTo>
                  <a:cubicBezTo>
                    <a:pt x="250" y="300"/>
                    <a:pt x="250" y="300"/>
                    <a:pt x="250" y="300"/>
                  </a:cubicBezTo>
                  <a:cubicBezTo>
                    <a:pt x="248" y="300"/>
                    <a:pt x="248" y="300"/>
                    <a:pt x="248" y="300"/>
                  </a:cubicBezTo>
                  <a:cubicBezTo>
                    <a:pt x="249" y="300"/>
                    <a:pt x="249" y="300"/>
                    <a:pt x="249" y="300"/>
                  </a:cubicBezTo>
                  <a:cubicBezTo>
                    <a:pt x="252" y="299"/>
                    <a:pt x="252" y="299"/>
                    <a:pt x="252" y="299"/>
                  </a:cubicBezTo>
                  <a:cubicBezTo>
                    <a:pt x="254" y="299"/>
                    <a:pt x="254" y="299"/>
                    <a:pt x="254" y="299"/>
                  </a:cubicBezTo>
                  <a:cubicBezTo>
                    <a:pt x="255" y="298"/>
                    <a:pt x="255" y="298"/>
                    <a:pt x="255" y="298"/>
                  </a:cubicBezTo>
                  <a:cubicBezTo>
                    <a:pt x="256" y="296"/>
                    <a:pt x="256" y="296"/>
                    <a:pt x="256" y="296"/>
                  </a:cubicBezTo>
                  <a:cubicBezTo>
                    <a:pt x="257" y="295"/>
                    <a:pt x="257" y="295"/>
                    <a:pt x="257" y="295"/>
                  </a:cubicBezTo>
                  <a:cubicBezTo>
                    <a:pt x="258" y="295"/>
                    <a:pt x="258" y="295"/>
                    <a:pt x="258" y="295"/>
                  </a:cubicBezTo>
                  <a:cubicBezTo>
                    <a:pt x="260" y="293"/>
                    <a:pt x="260" y="293"/>
                    <a:pt x="260" y="293"/>
                  </a:cubicBezTo>
                  <a:cubicBezTo>
                    <a:pt x="263" y="291"/>
                    <a:pt x="263" y="291"/>
                    <a:pt x="263" y="291"/>
                  </a:cubicBezTo>
                  <a:cubicBezTo>
                    <a:pt x="265" y="290"/>
                    <a:pt x="265" y="290"/>
                    <a:pt x="265" y="290"/>
                  </a:cubicBezTo>
                  <a:cubicBezTo>
                    <a:pt x="266" y="290"/>
                    <a:pt x="266" y="290"/>
                    <a:pt x="266" y="290"/>
                  </a:cubicBezTo>
                  <a:cubicBezTo>
                    <a:pt x="268" y="289"/>
                    <a:pt x="268" y="289"/>
                    <a:pt x="268" y="289"/>
                  </a:cubicBezTo>
                  <a:cubicBezTo>
                    <a:pt x="270" y="289"/>
                    <a:pt x="270" y="289"/>
                    <a:pt x="270" y="289"/>
                  </a:cubicBezTo>
                  <a:cubicBezTo>
                    <a:pt x="273" y="288"/>
                    <a:pt x="273" y="288"/>
                    <a:pt x="273" y="288"/>
                  </a:cubicBezTo>
                  <a:cubicBezTo>
                    <a:pt x="274" y="288"/>
                    <a:pt x="274" y="288"/>
                    <a:pt x="274" y="288"/>
                  </a:cubicBezTo>
                  <a:cubicBezTo>
                    <a:pt x="274" y="288"/>
                    <a:pt x="274" y="288"/>
                    <a:pt x="274" y="288"/>
                  </a:cubicBezTo>
                  <a:cubicBezTo>
                    <a:pt x="277" y="288"/>
                    <a:pt x="277" y="288"/>
                    <a:pt x="277" y="288"/>
                  </a:cubicBezTo>
                  <a:cubicBezTo>
                    <a:pt x="279" y="288"/>
                    <a:pt x="279" y="288"/>
                    <a:pt x="279" y="288"/>
                  </a:cubicBezTo>
                  <a:cubicBezTo>
                    <a:pt x="281" y="289"/>
                    <a:pt x="281" y="289"/>
                    <a:pt x="281" y="289"/>
                  </a:cubicBezTo>
                  <a:cubicBezTo>
                    <a:pt x="281" y="290"/>
                    <a:pt x="281" y="290"/>
                    <a:pt x="281" y="290"/>
                  </a:cubicBezTo>
                  <a:cubicBezTo>
                    <a:pt x="279" y="289"/>
                    <a:pt x="279" y="289"/>
                    <a:pt x="279" y="289"/>
                  </a:cubicBezTo>
                  <a:cubicBezTo>
                    <a:pt x="280" y="290"/>
                    <a:pt x="280" y="290"/>
                    <a:pt x="280" y="290"/>
                  </a:cubicBezTo>
                  <a:cubicBezTo>
                    <a:pt x="279" y="290"/>
                    <a:pt x="279" y="290"/>
                    <a:pt x="279" y="290"/>
                  </a:cubicBezTo>
                  <a:cubicBezTo>
                    <a:pt x="280" y="290"/>
                    <a:pt x="280" y="290"/>
                    <a:pt x="280" y="290"/>
                  </a:cubicBezTo>
                  <a:cubicBezTo>
                    <a:pt x="281" y="290"/>
                    <a:pt x="281" y="290"/>
                    <a:pt x="281" y="290"/>
                  </a:cubicBezTo>
                  <a:cubicBezTo>
                    <a:pt x="281" y="291"/>
                    <a:pt x="281" y="291"/>
                    <a:pt x="281" y="291"/>
                  </a:cubicBezTo>
                  <a:cubicBezTo>
                    <a:pt x="281" y="291"/>
                    <a:pt x="281" y="291"/>
                    <a:pt x="281" y="291"/>
                  </a:cubicBezTo>
                  <a:cubicBezTo>
                    <a:pt x="281" y="291"/>
                    <a:pt x="281" y="291"/>
                    <a:pt x="281" y="291"/>
                  </a:cubicBezTo>
                  <a:cubicBezTo>
                    <a:pt x="281" y="293"/>
                    <a:pt x="281" y="293"/>
                    <a:pt x="281" y="293"/>
                  </a:cubicBezTo>
                  <a:cubicBezTo>
                    <a:pt x="280" y="293"/>
                    <a:pt x="280" y="293"/>
                    <a:pt x="280" y="293"/>
                  </a:cubicBezTo>
                  <a:cubicBezTo>
                    <a:pt x="279" y="293"/>
                    <a:pt x="279" y="293"/>
                    <a:pt x="279" y="293"/>
                  </a:cubicBezTo>
                  <a:cubicBezTo>
                    <a:pt x="278" y="293"/>
                    <a:pt x="278" y="293"/>
                    <a:pt x="278" y="293"/>
                  </a:cubicBezTo>
                  <a:cubicBezTo>
                    <a:pt x="277" y="294"/>
                    <a:pt x="277" y="294"/>
                    <a:pt x="277" y="294"/>
                  </a:cubicBezTo>
                  <a:cubicBezTo>
                    <a:pt x="276" y="294"/>
                    <a:pt x="276" y="294"/>
                    <a:pt x="276" y="294"/>
                  </a:cubicBezTo>
                  <a:cubicBezTo>
                    <a:pt x="275" y="294"/>
                    <a:pt x="275" y="294"/>
                    <a:pt x="275" y="294"/>
                  </a:cubicBezTo>
                  <a:cubicBezTo>
                    <a:pt x="274" y="293"/>
                    <a:pt x="274" y="293"/>
                    <a:pt x="274" y="293"/>
                  </a:cubicBezTo>
                  <a:cubicBezTo>
                    <a:pt x="274" y="294"/>
                    <a:pt x="274" y="294"/>
                    <a:pt x="274" y="294"/>
                  </a:cubicBezTo>
                  <a:cubicBezTo>
                    <a:pt x="273" y="294"/>
                    <a:pt x="273" y="294"/>
                    <a:pt x="273" y="294"/>
                  </a:cubicBezTo>
                  <a:cubicBezTo>
                    <a:pt x="272" y="294"/>
                    <a:pt x="272" y="294"/>
                    <a:pt x="272" y="294"/>
                  </a:cubicBezTo>
                  <a:cubicBezTo>
                    <a:pt x="271" y="294"/>
                    <a:pt x="271" y="294"/>
                    <a:pt x="271" y="294"/>
                  </a:cubicBezTo>
                  <a:cubicBezTo>
                    <a:pt x="272" y="294"/>
                    <a:pt x="272" y="294"/>
                    <a:pt x="272" y="294"/>
                  </a:cubicBezTo>
                  <a:cubicBezTo>
                    <a:pt x="273" y="294"/>
                    <a:pt x="273" y="294"/>
                    <a:pt x="273" y="294"/>
                  </a:cubicBezTo>
                  <a:cubicBezTo>
                    <a:pt x="275" y="295"/>
                    <a:pt x="275" y="295"/>
                    <a:pt x="275" y="295"/>
                  </a:cubicBezTo>
                  <a:cubicBezTo>
                    <a:pt x="275" y="295"/>
                    <a:pt x="275" y="295"/>
                    <a:pt x="275" y="295"/>
                  </a:cubicBezTo>
                  <a:cubicBezTo>
                    <a:pt x="275" y="296"/>
                    <a:pt x="275" y="296"/>
                    <a:pt x="275" y="296"/>
                  </a:cubicBezTo>
                  <a:cubicBezTo>
                    <a:pt x="276" y="296"/>
                    <a:pt x="276" y="296"/>
                    <a:pt x="276" y="296"/>
                  </a:cubicBezTo>
                  <a:cubicBezTo>
                    <a:pt x="277" y="295"/>
                    <a:pt x="277" y="295"/>
                    <a:pt x="277" y="295"/>
                  </a:cubicBezTo>
                  <a:cubicBezTo>
                    <a:pt x="278" y="295"/>
                    <a:pt x="278" y="295"/>
                    <a:pt x="278" y="295"/>
                  </a:cubicBezTo>
                  <a:cubicBezTo>
                    <a:pt x="278" y="295"/>
                    <a:pt x="278" y="295"/>
                    <a:pt x="278" y="295"/>
                  </a:cubicBezTo>
                  <a:cubicBezTo>
                    <a:pt x="279" y="295"/>
                    <a:pt x="279" y="295"/>
                    <a:pt x="279" y="295"/>
                  </a:cubicBezTo>
                  <a:cubicBezTo>
                    <a:pt x="279" y="296"/>
                    <a:pt x="279" y="296"/>
                    <a:pt x="279" y="296"/>
                  </a:cubicBezTo>
                  <a:cubicBezTo>
                    <a:pt x="278" y="296"/>
                    <a:pt x="278" y="296"/>
                    <a:pt x="278" y="296"/>
                  </a:cubicBezTo>
                  <a:cubicBezTo>
                    <a:pt x="277" y="298"/>
                    <a:pt x="277" y="298"/>
                    <a:pt x="277" y="298"/>
                  </a:cubicBezTo>
                  <a:cubicBezTo>
                    <a:pt x="277" y="299"/>
                    <a:pt x="277" y="299"/>
                    <a:pt x="277" y="299"/>
                  </a:cubicBezTo>
                  <a:cubicBezTo>
                    <a:pt x="276" y="299"/>
                    <a:pt x="276" y="299"/>
                    <a:pt x="276" y="299"/>
                  </a:cubicBezTo>
                  <a:cubicBezTo>
                    <a:pt x="278" y="299"/>
                    <a:pt x="278" y="299"/>
                    <a:pt x="278" y="299"/>
                  </a:cubicBezTo>
                  <a:cubicBezTo>
                    <a:pt x="278" y="299"/>
                    <a:pt x="278" y="299"/>
                    <a:pt x="278" y="299"/>
                  </a:cubicBezTo>
                  <a:cubicBezTo>
                    <a:pt x="277" y="300"/>
                    <a:pt x="277" y="300"/>
                    <a:pt x="277" y="300"/>
                  </a:cubicBezTo>
                  <a:cubicBezTo>
                    <a:pt x="278" y="301"/>
                    <a:pt x="278" y="301"/>
                    <a:pt x="278" y="301"/>
                  </a:cubicBezTo>
                  <a:cubicBezTo>
                    <a:pt x="278" y="301"/>
                    <a:pt x="278" y="301"/>
                    <a:pt x="278" y="301"/>
                  </a:cubicBezTo>
                  <a:cubicBezTo>
                    <a:pt x="278" y="303"/>
                    <a:pt x="278" y="303"/>
                    <a:pt x="278" y="303"/>
                  </a:cubicBezTo>
                  <a:cubicBezTo>
                    <a:pt x="278" y="303"/>
                    <a:pt x="278" y="303"/>
                    <a:pt x="278" y="303"/>
                  </a:cubicBezTo>
                  <a:cubicBezTo>
                    <a:pt x="279" y="304"/>
                    <a:pt x="279" y="304"/>
                    <a:pt x="279" y="304"/>
                  </a:cubicBezTo>
                  <a:cubicBezTo>
                    <a:pt x="280" y="304"/>
                    <a:pt x="280" y="304"/>
                    <a:pt x="280" y="304"/>
                  </a:cubicBezTo>
                  <a:cubicBezTo>
                    <a:pt x="280" y="304"/>
                    <a:pt x="280" y="304"/>
                    <a:pt x="280" y="304"/>
                  </a:cubicBezTo>
                  <a:cubicBezTo>
                    <a:pt x="281" y="304"/>
                    <a:pt x="281" y="304"/>
                    <a:pt x="281" y="304"/>
                  </a:cubicBezTo>
                  <a:cubicBezTo>
                    <a:pt x="281" y="305"/>
                    <a:pt x="281" y="305"/>
                    <a:pt x="281" y="305"/>
                  </a:cubicBezTo>
                  <a:cubicBezTo>
                    <a:pt x="280" y="305"/>
                    <a:pt x="280" y="305"/>
                    <a:pt x="280" y="305"/>
                  </a:cubicBezTo>
                  <a:cubicBezTo>
                    <a:pt x="281" y="306"/>
                    <a:pt x="281" y="306"/>
                    <a:pt x="281" y="306"/>
                  </a:cubicBezTo>
                  <a:cubicBezTo>
                    <a:pt x="283" y="306"/>
                    <a:pt x="283" y="306"/>
                    <a:pt x="283" y="306"/>
                  </a:cubicBezTo>
                  <a:cubicBezTo>
                    <a:pt x="283" y="306"/>
                    <a:pt x="283" y="306"/>
                    <a:pt x="283" y="306"/>
                  </a:cubicBezTo>
                  <a:cubicBezTo>
                    <a:pt x="284" y="306"/>
                    <a:pt x="284" y="306"/>
                    <a:pt x="284" y="306"/>
                  </a:cubicBezTo>
                  <a:cubicBezTo>
                    <a:pt x="285" y="306"/>
                    <a:pt x="285" y="306"/>
                    <a:pt x="285" y="306"/>
                  </a:cubicBezTo>
                  <a:cubicBezTo>
                    <a:pt x="285" y="307"/>
                    <a:pt x="285" y="307"/>
                    <a:pt x="285" y="307"/>
                  </a:cubicBezTo>
                  <a:cubicBezTo>
                    <a:pt x="287" y="307"/>
                    <a:pt x="287" y="307"/>
                    <a:pt x="287" y="307"/>
                  </a:cubicBezTo>
                  <a:cubicBezTo>
                    <a:pt x="287" y="307"/>
                    <a:pt x="287" y="307"/>
                    <a:pt x="287" y="307"/>
                  </a:cubicBezTo>
                  <a:cubicBezTo>
                    <a:pt x="288" y="306"/>
                    <a:pt x="288" y="306"/>
                    <a:pt x="288" y="306"/>
                  </a:cubicBezTo>
                  <a:cubicBezTo>
                    <a:pt x="288" y="306"/>
                    <a:pt x="288" y="306"/>
                    <a:pt x="288" y="306"/>
                  </a:cubicBezTo>
                  <a:cubicBezTo>
                    <a:pt x="288" y="307"/>
                    <a:pt x="288" y="307"/>
                    <a:pt x="288" y="307"/>
                  </a:cubicBezTo>
                  <a:cubicBezTo>
                    <a:pt x="289" y="307"/>
                    <a:pt x="289" y="307"/>
                    <a:pt x="289" y="307"/>
                  </a:cubicBezTo>
                  <a:cubicBezTo>
                    <a:pt x="291" y="308"/>
                    <a:pt x="291" y="308"/>
                    <a:pt x="291" y="308"/>
                  </a:cubicBezTo>
                  <a:cubicBezTo>
                    <a:pt x="291" y="308"/>
                    <a:pt x="291" y="308"/>
                    <a:pt x="291" y="308"/>
                  </a:cubicBezTo>
                  <a:cubicBezTo>
                    <a:pt x="290" y="308"/>
                    <a:pt x="290" y="308"/>
                    <a:pt x="290" y="308"/>
                  </a:cubicBezTo>
                  <a:cubicBezTo>
                    <a:pt x="290" y="308"/>
                    <a:pt x="290" y="308"/>
                    <a:pt x="290" y="308"/>
                  </a:cubicBezTo>
                  <a:cubicBezTo>
                    <a:pt x="291" y="309"/>
                    <a:pt x="291" y="309"/>
                    <a:pt x="291" y="309"/>
                  </a:cubicBezTo>
                  <a:cubicBezTo>
                    <a:pt x="292" y="309"/>
                    <a:pt x="292" y="309"/>
                    <a:pt x="292" y="309"/>
                  </a:cubicBezTo>
                  <a:cubicBezTo>
                    <a:pt x="292" y="309"/>
                    <a:pt x="292" y="309"/>
                    <a:pt x="292" y="309"/>
                  </a:cubicBezTo>
                  <a:cubicBezTo>
                    <a:pt x="291" y="309"/>
                    <a:pt x="291" y="309"/>
                    <a:pt x="291" y="309"/>
                  </a:cubicBezTo>
                  <a:cubicBezTo>
                    <a:pt x="291" y="309"/>
                    <a:pt x="291" y="309"/>
                    <a:pt x="291" y="309"/>
                  </a:cubicBezTo>
                  <a:cubicBezTo>
                    <a:pt x="290" y="309"/>
                    <a:pt x="290" y="309"/>
                    <a:pt x="290" y="309"/>
                  </a:cubicBezTo>
                  <a:cubicBezTo>
                    <a:pt x="289" y="310"/>
                    <a:pt x="289" y="310"/>
                    <a:pt x="289" y="310"/>
                  </a:cubicBezTo>
                  <a:cubicBezTo>
                    <a:pt x="287" y="311"/>
                    <a:pt x="287" y="311"/>
                    <a:pt x="287" y="311"/>
                  </a:cubicBezTo>
                  <a:cubicBezTo>
                    <a:pt x="286" y="311"/>
                    <a:pt x="286" y="311"/>
                    <a:pt x="286" y="311"/>
                  </a:cubicBezTo>
                  <a:cubicBezTo>
                    <a:pt x="284" y="311"/>
                    <a:pt x="284" y="311"/>
                    <a:pt x="284" y="311"/>
                  </a:cubicBezTo>
                  <a:cubicBezTo>
                    <a:pt x="283" y="311"/>
                    <a:pt x="283" y="311"/>
                    <a:pt x="283" y="311"/>
                  </a:cubicBezTo>
                  <a:cubicBezTo>
                    <a:pt x="282" y="312"/>
                    <a:pt x="282" y="312"/>
                    <a:pt x="282" y="312"/>
                  </a:cubicBezTo>
                  <a:cubicBezTo>
                    <a:pt x="281" y="312"/>
                    <a:pt x="281" y="312"/>
                    <a:pt x="281" y="312"/>
                  </a:cubicBezTo>
                  <a:cubicBezTo>
                    <a:pt x="281" y="312"/>
                    <a:pt x="281" y="312"/>
                    <a:pt x="281" y="312"/>
                  </a:cubicBezTo>
                  <a:cubicBezTo>
                    <a:pt x="280" y="312"/>
                    <a:pt x="280" y="312"/>
                    <a:pt x="280" y="312"/>
                  </a:cubicBezTo>
                  <a:cubicBezTo>
                    <a:pt x="279" y="311"/>
                    <a:pt x="279" y="311"/>
                    <a:pt x="279" y="311"/>
                  </a:cubicBezTo>
                  <a:cubicBezTo>
                    <a:pt x="279" y="311"/>
                    <a:pt x="279" y="311"/>
                    <a:pt x="279" y="311"/>
                  </a:cubicBezTo>
                  <a:cubicBezTo>
                    <a:pt x="279" y="312"/>
                    <a:pt x="279" y="312"/>
                    <a:pt x="279" y="312"/>
                  </a:cubicBezTo>
                  <a:cubicBezTo>
                    <a:pt x="278" y="312"/>
                    <a:pt x="278" y="312"/>
                    <a:pt x="278" y="312"/>
                  </a:cubicBezTo>
                  <a:cubicBezTo>
                    <a:pt x="277" y="313"/>
                    <a:pt x="277" y="313"/>
                    <a:pt x="277" y="313"/>
                  </a:cubicBezTo>
                  <a:cubicBezTo>
                    <a:pt x="278" y="313"/>
                    <a:pt x="278" y="313"/>
                    <a:pt x="278" y="313"/>
                  </a:cubicBezTo>
                  <a:cubicBezTo>
                    <a:pt x="276" y="314"/>
                    <a:pt x="276" y="314"/>
                    <a:pt x="276" y="314"/>
                  </a:cubicBezTo>
                  <a:cubicBezTo>
                    <a:pt x="275" y="315"/>
                    <a:pt x="275" y="315"/>
                    <a:pt x="275" y="315"/>
                  </a:cubicBezTo>
                  <a:cubicBezTo>
                    <a:pt x="274" y="316"/>
                    <a:pt x="274" y="316"/>
                    <a:pt x="274" y="316"/>
                  </a:cubicBezTo>
                  <a:cubicBezTo>
                    <a:pt x="273" y="316"/>
                    <a:pt x="273" y="316"/>
                    <a:pt x="273" y="316"/>
                  </a:cubicBezTo>
                  <a:cubicBezTo>
                    <a:pt x="273" y="316"/>
                    <a:pt x="273" y="316"/>
                    <a:pt x="273" y="316"/>
                  </a:cubicBezTo>
                  <a:cubicBezTo>
                    <a:pt x="272" y="316"/>
                    <a:pt x="272" y="316"/>
                    <a:pt x="272" y="316"/>
                  </a:cubicBezTo>
                  <a:cubicBezTo>
                    <a:pt x="272" y="317"/>
                    <a:pt x="272" y="317"/>
                    <a:pt x="272" y="317"/>
                  </a:cubicBezTo>
                  <a:cubicBezTo>
                    <a:pt x="272" y="317"/>
                    <a:pt x="272" y="317"/>
                    <a:pt x="272" y="317"/>
                  </a:cubicBezTo>
                  <a:cubicBezTo>
                    <a:pt x="272" y="317"/>
                    <a:pt x="272" y="317"/>
                    <a:pt x="272" y="317"/>
                  </a:cubicBezTo>
                  <a:cubicBezTo>
                    <a:pt x="271" y="317"/>
                    <a:pt x="271" y="317"/>
                    <a:pt x="271" y="317"/>
                  </a:cubicBezTo>
                  <a:cubicBezTo>
                    <a:pt x="270" y="317"/>
                    <a:pt x="270" y="317"/>
                    <a:pt x="270" y="317"/>
                  </a:cubicBezTo>
                  <a:cubicBezTo>
                    <a:pt x="270" y="316"/>
                    <a:pt x="270" y="316"/>
                    <a:pt x="270" y="316"/>
                  </a:cubicBezTo>
                  <a:cubicBezTo>
                    <a:pt x="270" y="316"/>
                    <a:pt x="270" y="316"/>
                    <a:pt x="270" y="316"/>
                  </a:cubicBezTo>
                  <a:cubicBezTo>
                    <a:pt x="269" y="316"/>
                    <a:pt x="269" y="316"/>
                    <a:pt x="269" y="316"/>
                  </a:cubicBezTo>
                  <a:cubicBezTo>
                    <a:pt x="269" y="315"/>
                    <a:pt x="269" y="315"/>
                    <a:pt x="269" y="315"/>
                  </a:cubicBezTo>
                  <a:cubicBezTo>
                    <a:pt x="269" y="314"/>
                    <a:pt x="269" y="314"/>
                    <a:pt x="269" y="314"/>
                  </a:cubicBezTo>
                  <a:cubicBezTo>
                    <a:pt x="269" y="314"/>
                    <a:pt x="269" y="314"/>
                    <a:pt x="269" y="314"/>
                  </a:cubicBezTo>
                  <a:cubicBezTo>
                    <a:pt x="270" y="312"/>
                    <a:pt x="270" y="312"/>
                    <a:pt x="270" y="312"/>
                  </a:cubicBezTo>
                  <a:cubicBezTo>
                    <a:pt x="271" y="312"/>
                    <a:pt x="271" y="312"/>
                    <a:pt x="271" y="312"/>
                  </a:cubicBezTo>
                  <a:cubicBezTo>
                    <a:pt x="271" y="311"/>
                    <a:pt x="271" y="311"/>
                    <a:pt x="271" y="311"/>
                  </a:cubicBezTo>
                  <a:cubicBezTo>
                    <a:pt x="273" y="310"/>
                    <a:pt x="273" y="310"/>
                    <a:pt x="273" y="310"/>
                  </a:cubicBezTo>
                  <a:cubicBezTo>
                    <a:pt x="274" y="310"/>
                    <a:pt x="274" y="310"/>
                    <a:pt x="274" y="310"/>
                  </a:cubicBezTo>
                  <a:cubicBezTo>
                    <a:pt x="276" y="309"/>
                    <a:pt x="276" y="309"/>
                    <a:pt x="276" y="309"/>
                  </a:cubicBezTo>
                  <a:cubicBezTo>
                    <a:pt x="277" y="308"/>
                    <a:pt x="277" y="308"/>
                    <a:pt x="277" y="308"/>
                  </a:cubicBezTo>
                  <a:cubicBezTo>
                    <a:pt x="278" y="309"/>
                    <a:pt x="278" y="309"/>
                    <a:pt x="278" y="309"/>
                  </a:cubicBezTo>
                  <a:cubicBezTo>
                    <a:pt x="278" y="309"/>
                    <a:pt x="278" y="309"/>
                    <a:pt x="278" y="309"/>
                  </a:cubicBezTo>
                  <a:cubicBezTo>
                    <a:pt x="279" y="310"/>
                    <a:pt x="279" y="310"/>
                    <a:pt x="279" y="310"/>
                  </a:cubicBezTo>
                  <a:cubicBezTo>
                    <a:pt x="279" y="309"/>
                    <a:pt x="279" y="309"/>
                    <a:pt x="279" y="309"/>
                  </a:cubicBezTo>
                  <a:cubicBezTo>
                    <a:pt x="279" y="309"/>
                    <a:pt x="279" y="309"/>
                    <a:pt x="279" y="309"/>
                  </a:cubicBezTo>
                  <a:cubicBezTo>
                    <a:pt x="280" y="309"/>
                    <a:pt x="280" y="309"/>
                    <a:pt x="280" y="309"/>
                  </a:cubicBezTo>
                  <a:cubicBezTo>
                    <a:pt x="281" y="309"/>
                    <a:pt x="281" y="309"/>
                    <a:pt x="281" y="309"/>
                  </a:cubicBezTo>
                  <a:cubicBezTo>
                    <a:pt x="282" y="308"/>
                    <a:pt x="282" y="308"/>
                    <a:pt x="282" y="308"/>
                  </a:cubicBezTo>
                  <a:cubicBezTo>
                    <a:pt x="280" y="308"/>
                    <a:pt x="280" y="308"/>
                    <a:pt x="280" y="308"/>
                  </a:cubicBezTo>
                  <a:cubicBezTo>
                    <a:pt x="278" y="308"/>
                    <a:pt x="278" y="308"/>
                    <a:pt x="278" y="308"/>
                  </a:cubicBezTo>
                  <a:cubicBezTo>
                    <a:pt x="278" y="308"/>
                    <a:pt x="278" y="308"/>
                    <a:pt x="278" y="308"/>
                  </a:cubicBezTo>
                  <a:cubicBezTo>
                    <a:pt x="277" y="308"/>
                    <a:pt x="277" y="308"/>
                    <a:pt x="277" y="308"/>
                  </a:cubicBezTo>
                  <a:cubicBezTo>
                    <a:pt x="276" y="308"/>
                    <a:pt x="276" y="308"/>
                    <a:pt x="276" y="308"/>
                  </a:cubicBezTo>
                  <a:cubicBezTo>
                    <a:pt x="275" y="308"/>
                    <a:pt x="275" y="308"/>
                    <a:pt x="275" y="308"/>
                  </a:cubicBezTo>
                  <a:cubicBezTo>
                    <a:pt x="276" y="307"/>
                    <a:pt x="276" y="307"/>
                    <a:pt x="276" y="307"/>
                  </a:cubicBezTo>
                  <a:cubicBezTo>
                    <a:pt x="277" y="307"/>
                    <a:pt x="277" y="307"/>
                    <a:pt x="277" y="307"/>
                  </a:cubicBezTo>
                  <a:cubicBezTo>
                    <a:pt x="278" y="306"/>
                    <a:pt x="278" y="306"/>
                    <a:pt x="278" y="306"/>
                  </a:cubicBezTo>
                  <a:cubicBezTo>
                    <a:pt x="278" y="306"/>
                    <a:pt x="278" y="306"/>
                    <a:pt x="278" y="306"/>
                  </a:cubicBezTo>
                  <a:cubicBezTo>
                    <a:pt x="278" y="306"/>
                    <a:pt x="278" y="306"/>
                    <a:pt x="278" y="306"/>
                  </a:cubicBezTo>
                  <a:cubicBezTo>
                    <a:pt x="277" y="305"/>
                    <a:pt x="277" y="305"/>
                    <a:pt x="277" y="305"/>
                  </a:cubicBezTo>
                  <a:cubicBezTo>
                    <a:pt x="277" y="307"/>
                    <a:pt x="277" y="307"/>
                    <a:pt x="277" y="307"/>
                  </a:cubicBezTo>
                  <a:cubicBezTo>
                    <a:pt x="276" y="307"/>
                    <a:pt x="276" y="307"/>
                    <a:pt x="276" y="307"/>
                  </a:cubicBezTo>
                  <a:cubicBezTo>
                    <a:pt x="275" y="308"/>
                    <a:pt x="275" y="308"/>
                    <a:pt x="275" y="308"/>
                  </a:cubicBezTo>
                  <a:cubicBezTo>
                    <a:pt x="274" y="308"/>
                    <a:pt x="274" y="308"/>
                    <a:pt x="274" y="308"/>
                  </a:cubicBezTo>
                  <a:cubicBezTo>
                    <a:pt x="273" y="308"/>
                    <a:pt x="273" y="308"/>
                    <a:pt x="273" y="308"/>
                  </a:cubicBezTo>
                  <a:cubicBezTo>
                    <a:pt x="271" y="309"/>
                    <a:pt x="271" y="309"/>
                    <a:pt x="271" y="309"/>
                  </a:cubicBezTo>
                  <a:cubicBezTo>
                    <a:pt x="271" y="309"/>
                    <a:pt x="271" y="309"/>
                    <a:pt x="271" y="309"/>
                  </a:cubicBezTo>
                  <a:cubicBezTo>
                    <a:pt x="271" y="308"/>
                    <a:pt x="271" y="308"/>
                    <a:pt x="271" y="308"/>
                  </a:cubicBezTo>
                  <a:cubicBezTo>
                    <a:pt x="271" y="308"/>
                    <a:pt x="271" y="308"/>
                    <a:pt x="271" y="308"/>
                  </a:cubicBezTo>
                  <a:cubicBezTo>
                    <a:pt x="272" y="307"/>
                    <a:pt x="272" y="307"/>
                    <a:pt x="272" y="307"/>
                  </a:cubicBezTo>
                  <a:cubicBezTo>
                    <a:pt x="271" y="308"/>
                    <a:pt x="271" y="308"/>
                    <a:pt x="271" y="308"/>
                  </a:cubicBezTo>
                  <a:cubicBezTo>
                    <a:pt x="270" y="309"/>
                    <a:pt x="270" y="309"/>
                    <a:pt x="270" y="309"/>
                  </a:cubicBezTo>
                  <a:cubicBezTo>
                    <a:pt x="269" y="309"/>
                    <a:pt x="269" y="309"/>
                    <a:pt x="269" y="309"/>
                  </a:cubicBezTo>
                  <a:cubicBezTo>
                    <a:pt x="269" y="309"/>
                    <a:pt x="269" y="309"/>
                    <a:pt x="269" y="309"/>
                  </a:cubicBezTo>
                  <a:cubicBezTo>
                    <a:pt x="268" y="309"/>
                    <a:pt x="268" y="309"/>
                    <a:pt x="268" y="309"/>
                  </a:cubicBezTo>
                  <a:cubicBezTo>
                    <a:pt x="268" y="309"/>
                    <a:pt x="268" y="309"/>
                    <a:pt x="268" y="309"/>
                  </a:cubicBezTo>
                  <a:cubicBezTo>
                    <a:pt x="267" y="309"/>
                    <a:pt x="267" y="309"/>
                    <a:pt x="267" y="309"/>
                  </a:cubicBezTo>
                  <a:cubicBezTo>
                    <a:pt x="266" y="309"/>
                    <a:pt x="266" y="309"/>
                    <a:pt x="266" y="309"/>
                  </a:cubicBezTo>
                  <a:cubicBezTo>
                    <a:pt x="265" y="308"/>
                    <a:pt x="265" y="308"/>
                    <a:pt x="265" y="308"/>
                  </a:cubicBezTo>
                  <a:cubicBezTo>
                    <a:pt x="265" y="308"/>
                    <a:pt x="265" y="308"/>
                    <a:pt x="265" y="308"/>
                  </a:cubicBezTo>
                  <a:cubicBezTo>
                    <a:pt x="265" y="308"/>
                    <a:pt x="265" y="308"/>
                    <a:pt x="265" y="308"/>
                  </a:cubicBezTo>
                  <a:cubicBezTo>
                    <a:pt x="265" y="308"/>
                    <a:pt x="265" y="308"/>
                    <a:pt x="265" y="308"/>
                  </a:cubicBezTo>
                  <a:cubicBezTo>
                    <a:pt x="265" y="307"/>
                    <a:pt x="265" y="307"/>
                    <a:pt x="265" y="307"/>
                  </a:cubicBezTo>
                  <a:cubicBezTo>
                    <a:pt x="265" y="307"/>
                    <a:pt x="265" y="307"/>
                    <a:pt x="265" y="307"/>
                  </a:cubicBezTo>
                  <a:cubicBezTo>
                    <a:pt x="265" y="306"/>
                    <a:pt x="265" y="306"/>
                    <a:pt x="265" y="306"/>
                  </a:cubicBezTo>
                  <a:cubicBezTo>
                    <a:pt x="265" y="306"/>
                    <a:pt x="265" y="306"/>
                    <a:pt x="265" y="306"/>
                  </a:cubicBezTo>
                  <a:cubicBezTo>
                    <a:pt x="264" y="305"/>
                    <a:pt x="264" y="305"/>
                    <a:pt x="264" y="305"/>
                  </a:cubicBezTo>
                  <a:cubicBezTo>
                    <a:pt x="264" y="305"/>
                    <a:pt x="264" y="305"/>
                    <a:pt x="264" y="305"/>
                  </a:cubicBezTo>
                  <a:cubicBezTo>
                    <a:pt x="264" y="305"/>
                    <a:pt x="264" y="305"/>
                    <a:pt x="264" y="305"/>
                  </a:cubicBezTo>
                  <a:cubicBezTo>
                    <a:pt x="265" y="300"/>
                    <a:pt x="265" y="300"/>
                    <a:pt x="265" y="300"/>
                  </a:cubicBezTo>
                  <a:cubicBezTo>
                    <a:pt x="265" y="298"/>
                    <a:pt x="265" y="298"/>
                    <a:pt x="265" y="298"/>
                  </a:cubicBezTo>
                  <a:cubicBezTo>
                    <a:pt x="264" y="297"/>
                    <a:pt x="264" y="297"/>
                    <a:pt x="264" y="297"/>
                  </a:cubicBezTo>
                  <a:cubicBezTo>
                    <a:pt x="263" y="297"/>
                    <a:pt x="263" y="297"/>
                    <a:pt x="263" y="297"/>
                  </a:cubicBezTo>
                  <a:cubicBezTo>
                    <a:pt x="262" y="297"/>
                    <a:pt x="262" y="297"/>
                    <a:pt x="262" y="297"/>
                  </a:cubicBezTo>
                  <a:cubicBezTo>
                    <a:pt x="261" y="297"/>
                    <a:pt x="261" y="297"/>
                    <a:pt x="261" y="297"/>
                  </a:cubicBezTo>
                  <a:cubicBezTo>
                    <a:pt x="260" y="297"/>
                    <a:pt x="260" y="297"/>
                    <a:pt x="260" y="297"/>
                  </a:cubicBezTo>
                  <a:cubicBezTo>
                    <a:pt x="260" y="296"/>
                    <a:pt x="260" y="296"/>
                    <a:pt x="260" y="296"/>
                  </a:cubicBezTo>
                  <a:cubicBezTo>
                    <a:pt x="260" y="296"/>
                    <a:pt x="260" y="296"/>
                    <a:pt x="260" y="296"/>
                  </a:cubicBezTo>
                  <a:cubicBezTo>
                    <a:pt x="259" y="297"/>
                    <a:pt x="259" y="297"/>
                    <a:pt x="259" y="297"/>
                  </a:cubicBezTo>
                  <a:cubicBezTo>
                    <a:pt x="258" y="298"/>
                    <a:pt x="258" y="298"/>
                    <a:pt x="258" y="298"/>
                  </a:cubicBezTo>
                  <a:cubicBezTo>
                    <a:pt x="257" y="299"/>
                    <a:pt x="257" y="299"/>
                    <a:pt x="257" y="299"/>
                  </a:cubicBezTo>
                  <a:cubicBezTo>
                    <a:pt x="256" y="300"/>
                    <a:pt x="256" y="300"/>
                    <a:pt x="256" y="300"/>
                  </a:cubicBezTo>
                  <a:cubicBezTo>
                    <a:pt x="256" y="301"/>
                    <a:pt x="256" y="301"/>
                    <a:pt x="256" y="301"/>
                  </a:cubicBezTo>
                  <a:cubicBezTo>
                    <a:pt x="255" y="301"/>
                    <a:pt x="255" y="301"/>
                    <a:pt x="255" y="301"/>
                  </a:cubicBezTo>
                  <a:cubicBezTo>
                    <a:pt x="255" y="302"/>
                    <a:pt x="255" y="302"/>
                    <a:pt x="255" y="302"/>
                  </a:cubicBezTo>
                  <a:cubicBezTo>
                    <a:pt x="255" y="303"/>
                    <a:pt x="255" y="303"/>
                    <a:pt x="255" y="303"/>
                  </a:cubicBezTo>
                  <a:cubicBezTo>
                    <a:pt x="253" y="304"/>
                    <a:pt x="253" y="304"/>
                    <a:pt x="253" y="304"/>
                  </a:cubicBezTo>
                  <a:cubicBezTo>
                    <a:pt x="253" y="305"/>
                    <a:pt x="253" y="305"/>
                    <a:pt x="253" y="305"/>
                  </a:cubicBezTo>
                  <a:cubicBezTo>
                    <a:pt x="251" y="306"/>
                    <a:pt x="251" y="306"/>
                    <a:pt x="251" y="306"/>
                  </a:cubicBezTo>
                  <a:cubicBezTo>
                    <a:pt x="251" y="307"/>
                    <a:pt x="251" y="307"/>
                    <a:pt x="251" y="307"/>
                  </a:cubicBezTo>
                  <a:cubicBezTo>
                    <a:pt x="251" y="307"/>
                    <a:pt x="251" y="307"/>
                    <a:pt x="251" y="307"/>
                  </a:cubicBezTo>
                  <a:cubicBezTo>
                    <a:pt x="250" y="307"/>
                    <a:pt x="250" y="307"/>
                    <a:pt x="250" y="307"/>
                  </a:cubicBezTo>
                  <a:cubicBezTo>
                    <a:pt x="249" y="307"/>
                    <a:pt x="249" y="307"/>
                    <a:pt x="249" y="307"/>
                  </a:cubicBezTo>
                  <a:cubicBezTo>
                    <a:pt x="249" y="307"/>
                    <a:pt x="249" y="307"/>
                    <a:pt x="249" y="307"/>
                  </a:cubicBezTo>
                  <a:cubicBezTo>
                    <a:pt x="249" y="307"/>
                    <a:pt x="249" y="307"/>
                    <a:pt x="249" y="307"/>
                  </a:cubicBezTo>
                  <a:cubicBezTo>
                    <a:pt x="248" y="308"/>
                    <a:pt x="248" y="308"/>
                    <a:pt x="248" y="308"/>
                  </a:cubicBezTo>
                  <a:cubicBezTo>
                    <a:pt x="235" y="308"/>
                    <a:pt x="235" y="308"/>
                    <a:pt x="235" y="308"/>
                  </a:cubicBezTo>
                  <a:cubicBezTo>
                    <a:pt x="233" y="308"/>
                    <a:pt x="233" y="308"/>
                    <a:pt x="233" y="308"/>
                  </a:cubicBezTo>
                  <a:cubicBezTo>
                    <a:pt x="232" y="309"/>
                    <a:pt x="232" y="309"/>
                    <a:pt x="232" y="309"/>
                  </a:cubicBezTo>
                  <a:cubicBezTo>
                    <a:pt x="231" y="309"/>
                    <a:pt x="231" y="309"/>
                    <a:pt x="231" y="309"/>
                  </a:cubicBezTo>
                  <a:cubicBezTo>
                    <a:pt x="230" y="310"/>
                    <a:pt x="230" y="310"/>
                    <a:pt x="230" y="310"/>
                  </a:cubicBezTo>
                  <a:cubicBezTo>
                    <a:pt x="228" y="311"/>
                    <a:pt x="228" y="311"/>
                    <a:pt x="228" y="311"/>
                  </a:cubicBezTo>
                  <a:cubicBezTo>
                    <a:pt x="227" y="312"/>
                    <a:pt x="227" y="312"/>
                    <a:pt x="227" y="312"/>
                  </a:cubicBezTo>
                  <a:cubicBezTo>
                    <a:pt x="226" y="312"/>
                    <a:pt x="226" y="312"/>
                    <a:pt x="226" y="312"/>
                  </a:cubicBezTo>
                  <a:cubicBezTo>
                    <a:pt x="223" y="315"/>
                    <a:pt x="223" y="315"/>
                    <a:pt x="223" y="315"/>
                  </a:cubicBezTo>
                  <a:cubicBezTo>
                    <a:pt x="214" y="317"/>
                    <a:pt x="214" y="317"/>
                    <a:pt x="214" y="317"/>
                  </a:cubicBezTo>
                  <a:cubicBezTo>
                    <a:pt x="214" y="319"/>
                    <a:pt x="214" y="319"/>
                    <a:pt x="214" y="319"/>
                  </a:cubicBezTo>
                  <a:cubicBezTo>
                    <a:pt x="212" y="319"/>
                    <a:pt x="212" y="319"/>
                    <a:pt x="212" y="319"/>
                  </a:cubicBezTo>
                  <a:cubicBezTo>
                    <a:pt x="197" y="323"/>
                    <a:pt x="197" y="323"/>
                    <a:pt x="197" y="323"/>
                  </a:cubicBezTo>
                  <a:cubicBezTo>
                    <a:pt x="196" y="322"/>
                    <a:pt x="196" y="322"/>
                    <a:pt x="196" y="322"/>
                  </a:cubicBezTo>
                  <a:cubicBezTo>
                    <a:pt x="197" y="321"/>
                    <a:pt x="197" y="321"/>
                    <a:pt x="197" y="321"/>
                  </a:cubicBezTo>
                  <a:cubicBezTo>
                    <a:pt x="199" y="320"/>
                    <a:pt x="199" y="320"/>
                    <a:pt x="199" y="320"/>
                  </a:cubicBezTo>
                  <a:cubicBezTo>
                    <a:pt x="199" y="319"/>
                    <a:pt x="199" y="319"/>
                    <a:pt x="199" y="319"/>
                  </a:cubicBezTo>
                  <a:cubicBezTo>
                    <a:pt x="200" y="318"/>
                    <a:pt x="200" y="318"/>
                    <a:pt x="200" y="318"/>
                  </a:cubicBezTo>
                  <a:cubicBezTo>
                    <a:pt x="200" y="318"/>
                    <a:pt x="200" y="318"/>
                    <a:pt x="200" y="318"/>
                  </a:cubicBezTo>
                  <a:cubicBezTo>
                    <a:pt x="201" y="312"/>
                    <a:pt x="201" y="312"/>
                    <a:pt x="201" y="312"/>
                  </a:cubicBezTo>
                  <a:cubicBezTo>
                    <a:pt x="198" y="300"/>
                    <a:pt x="198" y="300"/>
                    <a:pt x="198" y="300"/>
                  </a:cubicBezTo>
                  <a:cubicBezTo>
                    <a:pt x="195" y="298"/>
                    <a:pt x="195" y="298"/>
                    <a:pt x="195" y="298"/>
                  </a:cubicBezTo>
                  <a:cubicBezTo>
                    <a:pt x="194" y="297"/>
                    <a:pt x="194" y="297"/>
                    <a:pt x="194" y="297"/>
                  </a:cubicBezTo>
                  <a:cubicBezTo>
                    <a:pt x="176" y="289"/>
                    <a:pt x="176" y="289"/>
                    <a:pt x="176" y="289"/>
                  </a:cubicBezTo>
                  <a:cubicBezTo>
                    <a:pt x="175" y="289"/>
                    <a:pt x="175" y="289"/>
                    <a:pt x="175" y="289"/>
                  </a:cubicBezTo>
                  <a:cubicBezTo>
                    <a:pt x="174" y="288"/>
                    <a:pt x="174" y="288"/>
                    <a:pt x="174" y="288"/>
                  </a:cubicBezTo>
                  <a:cubicBezTo>
                    <a:pt x="174" y="288"/>
                    <a:pt x="174" y="288"/>
                    <a:pt x="174" y="288"/>
                  </a:cubicBezTo>
                  <a:cubicBezTo>
                    <a:pt x="172" y="288"/>
                    <a:pt x="172" y="288"/>
                    <a:pt x="172" y="288"/>
                  </a:cubicBezTo>
                  <a:cubicBezTo>
                    <a:pt x="171" y="287"/>
                    <a:pt x="171" y="287"/>
                    <a:pt x="171" y="287"/>
                  </a:cubicBezTo>
                  <a:cubicBezTo>
                    <a:pt x="171" y="287"/>
                    <a:pt x="171" y="287"/>
                    <a:pt x="171" y="287"/>
                  </a:cubicBezTo>
                  <a:cubicBezTo>
                    <a:pt x="170" y="287"/>
                    <a:pt x="170" y="287"/>
                    <a:pt x="170" y="287"/>
                  </a:cubicBezTo>
                  <a:cubicBezTo>
                    <a:pt x="169" y="287"/>
                    <a:pt x="169" y="287"/>
                    <a:pt x="169" y="287"/>
                  </a:cubicBezTo>
                  <a:cubicBezTo>
                    <a:pt x="168" y="287"/>
                    <a:pt x="168" y="287"/>
                    <a:pt x="168" y="287"/>
                  </a:cubicBezTo>
                  <a:cubicBezTo>
                    <a:pt x="168" y="286"/>
                    <a:pt x="168" y="286"/>
                    <a:pt x="168" y="286"/>
                  </a:cubicBezTo>
                  <a:cubicBezTo>
                    <a:pt x="167" y="286"/>
                    <a:pt x="167" y="286"/>
                    <a:pt x="167" y="286"/>
                  </a:cubicBezTo>
                  <a:cubicBezTo>
                    <a:pt x="165" y="286"/>
                    <a:pt x="165" y="286"/>
                    <a:pt x="165" y="286"/>
                  </a:cubicBezTo>
                  <a:cubicBezTo>
                    <a:pt x="165" y="285"/>
                    <a:pt x="165" y="285"/>
                    <a:pt x="165" y="285"/>
                  </a:cubicBezTo>
                  <a:cubicBezTo>
                    <a:pt x="164" y="285"/>
                    <a:pt x="164" y="285"/>
                    <a:pt x="164" y="285"/>
                  </a:cubicBezTo>
                  <a:cubicBezTo>
                    <a:pt x="163" y="284"/>
                    <a:pt x="163" y="284"/>
                    <a:pt x="163" y="284"/>
                  </a:cubicBezTo>
                  <a:cubicBezTo>
                    <a:pt x="162" y="284"/>
                    <a:pt x="162" y="284"/>
                    <a:pt x="162" y="284"/>
                  </a:cubicBezTo>
                  <a:cubicBezTo>
                    <a:pt x="162" y="284"/>
                    <a:pt x="162" y="284"/>
                    <a:pt x="162" y="284"/>
                  </a:cubicBezTo>
                  <a:cubicBezTo>
                    <a:pt x="161" y="284"/>
                    <a:pt x="161" y="284"/>
                    <a:pt x="161" y="284"/>
                  </a:cubicBezTo>
                  <a:cubicBezTo>
                    <a:pt x="160" y="284"/>
                    <a:pt x="160" y="284"/>
                    <a:pt x="160" y="284"/>
                  </a:cubicBezTo>
                  <a:cubicBezTo>
                    <a:pt x="160" y="284"/>
                    <a:pt x="160" y="284"/>
                    <a:pt x="160" y="284"/>
                  </a:cubicBezTo>
                  <a:cubicBezTo>
                    <a:pt x="159" y="284"/>
                    <a:pt x="159" y="284"/>
                    <a:pt x="159" y="284"/>
                  </a:cubicBezTo>
                  <a:cubicBezTo>
                    <a:pt x="159" y="283"/>
                    <a:pt x="159" y="283"/>
                    <a:pt x="159" y="283"/>
                  </a:cubicBezTo>
                  <a:cubicBezTo>
                    <a:pt x="158" y="283"/>
                    <a:pt x="158" y="283"/>
                    <a:pt x="158" y="283"/>
                  </a:cubicBezTo>
                  <a:cubicBezTo>
                    <a:pt x="158" y="283"/>
                    <a:pt x="158" y="283"/>
                    <a:pt x="158" y="283"/>
                  </a:cubicBezTo>
                  <a:cubicBezTo>
                    <a:pt x="157" y="282"/>
                    <a:pt x="157" y="282"/>
                    <a:pt x="157" y="282"/>
                  </a:cubicBezTo>
                  <a:cubicBezTo>
                    <a:pt x="157" y="282"/>
                    <a:pt x="157" y="282"/>
                    <a:pt x="157" y="282"/>
                  </a:cubicBezTo>
                  <a:cubicBezTo>
                    <a:pt x="156" y="281"/>
                    <a:pt x="156" y="281"/>
                    <a:pt x="156" y="281"/>
                  </a:cubicBezTo>
                  <a:cubicBezTo>
                    <a:pt x="155" y="281"/>
                    <a:pt x="155" y="281"/>
                    <a:pt x="155" y="281"/>
                  </a:cubicBezTo>
                  <a:cubicBezTo>
                    <a:pt x="154" y="281"/>
                    <a:pt x="154" y="281"/>
                    <a:pt x="154" y="281"/>
                  </a:cubicBezTo>
                  <a:lnTo>
                    <a:pt x="39" y="271"/>
                  </a:lnTo>
                  <a:close/>
                </a:path>
              </a:pathLst>
            </a:custGeom>
            <a:grpFill/>
            <a:ln>
              <a:noFill/>
            </a:ln>
          </p:spPr>
          <p:txBody>
            <a:bodyPr vert="horz" wrap="square" lIns="91440" tIns="45720" rIns="91440" bIns="45720" numCol="1" anchor="t" anchorCtr="0" compatLnSpc="1"/>
            <a:lstStyle/>
            <a:p>
              <a:endParaRPr lang="en-US"/>
            </a:p>
          </p:txBody>
        </p:sp>
        <p:sp>
          <p:nvSpPr>
            <p:cNvPr id="309" name="Freeform 162"/>
            <p:cNvSpPr>
              <a:spLocks noEditPoints="1"/>
            </p:cNvSpPr>
            <p:nvPr/>
          </p:nvSpPr>
          <p:spPr bwMode="auto">
            <a:xfrm>
              <a:off x="815256" y="1047881"/>
              <a:ext cx="1133522" cy="787418"/>
            </a:xfrm>
            <a:custGeom>
              <a:avLst/>
              <a:gdLst>
                <a:gd name="T0" fmla="*/ 209 w 238"/>
                <a:gd name="T1" fmla="*/ 133 h 165"/>
                <a:gd name="T2" fmla="*/ 234 w 238"/>
                <a:gd name="T3" fmla="*/ 28 h 165"/>
                <a:gd name="T4" fmla="*/ 219 w 238"/>
                <a:gd name="T5" fmla="*/ 21 h 165"/>
                <a:gd name="T6" fmla="*/ 209 w 238"/>
                <a:gd name="T7" fmla="*/ 10 h 165"/>
                <a:gd name="T8" fmla="*/ 198 w 238"/>
                <a:gd name="T9" fmla="*/ 7 h 165"/>
                <a:gd name="T10" fmla="*/ 187 w 238"/>
                <a:gd name="T11" fmla="*/ 2 h 165"/>
                <a:gd name="T12" fmla="*/ 167 w 238"/>
                <a:gd name="T13" fmla="*/ 9 h 165"/>
                <a:gd name="T14" fmla="*/ 145 w 238"/>
                <a:gd name="T15" fmla="*/ 37 h 165"/>
                <a:gd name="T16" fmla="*/ 142 w 238"/>
                <a:gd name="T17" fmla="*/ 45 h 165"/>
                <a:gd name="T18" fmla="*/ 135 w 238"/>
                <a:gd name="T19" fmla="*/ 40 h 165"/>
                <a:gd name="T20" fmla="*/ 120 w 238"/>
                <a:gd name="T21" fmla="*/ 51 h 165"/>
                <a:gd name="T22" fmla="*/ 127 w 238"/>
                <a:gd name="T23" fmla="*/ 60 h 165"/>
                <a:gd name="T24" fmla="*/ 130 w 238"/>
                <a:gd name="T25" fmla="*/ 70 h 165"/>
                <a:gd name="T26" fmla="*/ 104 w 238"/>
                <a:gd name="T27" fmla="*/ 78 h 165"/>
                <a:gd name="T28" fmla="*/ 104 w 238"/>
                <a:gd name="T29" fmla="*/ 89 h 165"/>
                <a:gd name="T30" fmla="*/ 100 w 238"/>
                <a:gd name="T31" fmla="*/ 101 h 165"/>
                <a:gd name="T32" fmla="*/ 104 w 238"/>
                <a:gd name="T33" fmla="*/ 109 h 165"/>
                <a:gd name="T34" fmla="*/ 112 w 238"/>
                <a:gd name="T35" fmla="*/ 114 h 165"/>
                <a:gd name="T36" fmla="*/ 110 w 238"/>
                <a:gd name="T37" fmla="*/ 125 h 165"/>
                <a:gd name="T38" fmla="*/ 90 w 238"/>
                <a:gd name="T39" fmla="*/ 135 h 165"/>
                <a:gd name="T40" fmla="*/ 84 w 238"/>
                <a:gd name="T41" fmla="*/ 141 h 165"/>
                <a:gd name="T42" fmla="*/ 97 w 238"/>
                <a:gd name="T43" fmla="*/ 137 h 165"/>
                <a:gd name="T44" fmla="*/ 110 w 238"/>
                <a:gd name="T45" fmla="*/ 132 h 165"/>
                <a:gd name="T46" fmla="*/ 127 w 238"/>
                <a:gd name="T47" fmla="*/ 123 h 165"/>
                <a:gd name="T48" fmla="*/ 138 w 238"/>
                <a:gd name="T49" fmla="*/ 112 h 165"/>
                <a:gd name="T50" fmla="*/ 159 w 238"/>
                <a:gd name="T51" fmla="*/ 100 h 165"/>
                <a:gd name="T52" fmla="*/ 143 w 238"/>
                <a:gd name="T53" fmla="*/ 115 h 165"/>
                <a:gd name="T54" fmla="*/ 154 w 238"/>
                <a:gd name="T55" fmla="*/ 113 h 165"/>
                <a:gd name="T56" fmla="*/ 164 w 238"/>
                <a:gd name="T57" fmla="*/ 107 h 165"/>
                <a:gd name="T58" fmla="*/ 169 w 238"/>
                <a:gd name="T59" fmla="*/ 111 h 165"/>
                <a:gd name="T60" fmla="*/ 184 w 238"/>
                <a:gd name="T61" fmla="*/ 119 h 165"/>
                <a:gd name="T62" fmla="*/ 194 w 238"/>
                <a:gd name="T63" fmla="*/ 126 h 165"/>
                <a:gd name="T64" fmla="*/ 199 w 238"/>
                <a:gd name="T65" fmla="*/ 130 h 165"/>
                <a:gd name="T66" fmla="*/ 205 w 238"/>
                <a:gd name="T67" fmla="*/ 132 h 165"/>
                <a:gd name="T68" fmla="*/ 206 w 238"/>
                <a:gd name="T69" fmla="*/ 146 h 165"/>
                <a:gd name="T70" fmla="*/ 211 w 238"/>
                <a:gd name="T71" fmla="*/ 156 h 165"/>
                <a:gd name="T72" fmla="*/ 202 w 238"/>
                <a:gd name="T73" fmla="*/ 162 h 165"/>
                <a:gd name="T74" fmla="*/ 199 w 238"/>
                <a:gd name="T75" fmla="*/ 162 h 165"/>
                <a:gd name="T76" fmla="*/ 202 w 238"/>
                <a:gd name="T77" fmla="*/ 155 h 165"/>
                <a:gd name="T78" fmla="*/ 203 w 238"/>
                <a:gd name="T79" fmla="*/ 164 h 165"/>
                <a:gd name="T80" fmla="*/ 207 w 238"/>
                <a:gd name="T81" fmla="*/ 156 h 165"/>
                <a:gd name="T82" fmla="*/ 205 w 238"/>
                <a:gd name="T83" fmla="*/ 150 h 165"/>
                <a:gd name="T84" fmla="*/ 201 w 238"/>
                <a:gd name="T85" fmla="*/ 151 h 165"/>
                <a:gd name="T86" fmla="*/ 199 w 238"/>
                <a:gd name="T87" fmla="*/ 145 h 165"/>
                <a:gd name="T88" fmla="*/ 204 w 238"/>
                <a:gd name="T89" fmla="*/ 144 h 165"/>
                <a:gd name="T90" fmla="*/ 197 w 238"/>
                <a:gd name="T91" fmla="*/ 142 h 165"/>
                <a:gd name="T92" fmla="*/ 110 w 238"/>
                <a:gd name="T93" fmla="*/ 75 h 165"/>
                <a:gd name="T94" fmla="*/ 173 w 238"/>
                <a:gd name="T95" fmla="*/ 116 h 165"/>
                <a:gd name="T96" fmla="*/ 160 w 238"/>
                <a:gd name="T97" fmla="*/ 115 h 165"/>
                <a:gd name="T98" fmla="*/ 90 w 238"/>
                <a:gd name="T99" fmla="*/ 62 h 165"/>
                <a:gd name="T100" fmla="*/ 91 w 238"/>
                <a:gd name="T101" fmla="*/ 95 h 165"/>
                <a:gd name="T102" fmla="*/ 134 w 238"/>
                <a:gd name="T103" fmla="*/ 121 h 165"/>
                <a:gd name="T104" fmla="*/ 127 w 238"/>
                <a:gd name="T105" fmla="*/ 126 h 165"/>
                <a:gd name="T106" fmla="*/ 129 w 238"/>
                <a:gd name="T107" fmla="*/ 128 h 165"/>
                <a:gd name="T108" fmla="*/ 121 w 238"/>
                <a:gd name="T109" fmla="*/ 135 h 165"/>
                <a:gd name="T110" fmla="*/ 93 w 238"/>
                <a:gd name="T111" fmla="*/ 142 h 165"/>
                <a:gd name="T112" fmla="*/ 3 w 238"/>
                <a:gd name="T113" fmla="*/ 156 h 165"/>
                <a:gd name="T114" fmla="*/ 22 w 238"/>
                <a:gd name="T115" fmla="*/ 156 h 165"/>
                <a:gd name="T116" fmla="*/ 41 w 238"/>
                <a:gd name="T117" fmla="*/ 154 h 165"/>
                <a:gd name="T118" fmla="*/ 59 w 238"/>
                <a:gd name="T119" fmla="*/ 149 h 165"/>
                <a:gd name="T120" fmla="*/ 68 w 238"/>
                <a:gd name="T121" fmla="*/ 147 h 165"/>
                <a:gd name="T122" fmla="*/ 72 w 238"/>
                <a:gd name="T123"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65">
                  <a:moveTo>
                    <a:pt x="215" y="158"/>
                  </a:moveTo>
                  <a:cubicBezTo>
                    <a:pt x="215" y="157"/>
                    <a:pt x="215" y="157"/>
                    <a:pt x="215" y="157"/>
                  </a:cubicBezTo>
                  <a:cubicBezTo>
                    <a:pt x="215" y="157"/>
                    <a:pt x="215" y="157"/>
                    <a:pt x="215" y="157"/>
                  </a:cubicBezTo>
                  <a:cubicBezTo>
                    <a:pt x="215" y="157"/>
                    <a:pt x="215" y="157"/>
                    <a:pt x="215" y="157"/>
                  </a:cubicBezTo>
                  <a:cubicBezTo>
                    <a:pt x="215" y="156"/>
                    <a:pt x="215" y="156"/>
                    <a:pt x="215" y="156"/>
                  </a:cubicBezTo>
                  <a:cubicBezTo>
                    <a:pt x="215" y="156"/>
                    <a:pt x="215" y="156"/>
                    <a:pt x="215" y="156"/>
                  </a:cubicBezTo>
                  <a:cubicBezTo>
                    <a:pt x="215" y="156"/>
                    <a:pt x="215" y="156"/>
                    <a:pt x="215" y="156"/>
                  </a:cubicBezTo>
                  <a:cubicBezTo>
                    <a:pt x="214" y="155"/>
                    <a:pt x="214" y="155"/>
                    <a:pt x="214" y="155"/>
                  </a:cubicBezTo>
                  <a:cubicBezTo>
                    <a:pt x="214" y="155"/>
                    <a:pt x="214" y="155"/>
                    <a:pt x="214" y="155"/>
                  </a:cubicBezTo>
                  <a:cubicBezTo>
                    <a:pt x="214" y="154"/>
                    <a:pt x="214" y="154"/>
                    <a:pt x="214" y="154"/>
                  </a:cubicBezTo>
                  <a:cubicBezTo>
                    <a:pt x="213" y="153"/>
                    <a:pt x="213" y="153"/>
                    <a:pt x="213" y="153"/>
                  </a:cubicBezTo>
                  <a:cubicBezTo>
                    <a:pt x="212" y="153"/>
                    <a:pt x="212" y="153"/>
                    <a:pt x="212" y="153"/>
                  </a:cubicBezTo>
                  <a:cubicBezTo>
                    <a:pt x="212" y="152"/>
                    <a:pt x="212" y="152"/>
                    <a:pt x="212" y="152"/>
                  </a:cubicBezTo>
                  <a:cubicBezTo>
                    <a:pt x="211" y="151"/>
                    <a:pt x="211" y="151"/>
                    <a:pt x="211" y="151"/>
                  </a:cubicBezTo>
                  <a:cubicBezTo>
                    <a:pt x="211" y="151"/>
                    <a:pt x="211" y="151"/>
                    <a:pt x="211" y="151"/>
                  </a:cubicBezTo>
                  <a:cubicBezTo>
                    <a:pt x="210" y="151"/>
                    <a:pt x="210" y="151"/>
                    <a:pt x="210" y="151"/>
                  </a:cubicBezTo>
                  <a:cubicBezTo>
                    <a:pt x="210" y="151"/>
                    <a:pt x="210" y="151"/>
                    <a:pt x="210" y="151"/>
                  </a:cubicBezTo>
                  <a:cubicBezTo>
                    <a:pt x="210" y="150"/>
                    <a:pt x="210" y="150"/>
                    <a:pt x="210" y="150"/>
                  </a:cubicBezTo>
                  <a:cubicBezTo>
                    <a:pt x="210" y="150"/>
                    <a:pt x="210" y="150"/>
                    <a:pt x="210" y="150"/>
                  </a:cubicBezTo>
                  <a:cubicBezTo>
                    <a:pt x="210" y="149"/>
                    <a:pt x="210" y="149"/>
                    <a:pt x="210" y="149"/>
                  </a:cubicBezTo>
                  <a:cubicBezTo>
                    <a:pt x="210" y="149"/>
                    <a:pt x="210" y="149"/>
                    <a:pt x="210" y="149"/>
                  </a:cubicBezTo>
                  <a:cubicBezTo>
                    <a:pt x="210" y="149"/>
                    <a:pt x="210" y="149"/>
                    <a:pt x="210" y="149"/>
                  </a:cubicBezTo>
                  <a:cubicBezTo>
                    <a:pt x="210" y="148"/>
                    <a:pt x="210" y="148"/>
                    <a:pt x="210" y="148"/>
                  </a:cubicBezTo>
                  <a:cubicBezTo>
                    <a:pt x="210" y="148"/>
                    <a:pt x="210" y="148"/>
                    <a:pt x="210" y="148"/>
                  </a:cubicBezTo>
                  <a:cubicBezTo>
                    <a:pt x="210" y="148"/>
                    <a:pt x="210" y="148"/>
                    <a:pt x="210" y="148"/>
                  </a:cubicBezTo>
                  <a:cubicBezTo>
                    <a:pt x="209" y="148"/>
                    <a:pt x="209" y="148"/>
                    <a:pt x="209" y="148"/>
                  </a:cubicBezTo>
                  <a:cubicBezTo>
                    <a:pt x="209" y="147"/>
                    <a:pt x="209" y="147"/>
                    <a:pt x="209" y="147"/>
                  </a:cubicBezTo>
                  <a:cubicBezTo>
                    <a:pt x="210" y="147"/>
                    <a:pt x="210" y="147"/>
                    <a:pt x="210" y="147"/>
                  </a:cubicBezTo>
                  <a:cubicBezTo>
                    <a:pt x="210" y="144"/>
                    <a:pt x="210" y="144"/>
                    <a:pt x="210" y="144"/>
                  </a:cubicBezTo>
                  <a:cubicBezTo>
                    <a:pt x="210" y="141"/>
                    <a:pt x="210" y="141"/>
                    <a:pt x="210" y="141"/>
                  </a:cubicBezTo>
                  <a:cubicBezTo>
                    <a:pt x="210" y="139"/>
                    <a:pt x="210" y="139"/>
                    <a:pt x="210" y="139"/>
                  </a:cubicBezTo>
                  <a:cubicBezTo>
                    <a:pt x="210" y="138"/>
                    <a:pt x="210" y="138"/>
                    <a:pt x="210" y="138"/>
                  </a:cubicBezTo>
                  <a:cubicBezTo>
                    <a:pt x="210" y="137"/>
                    <a:pt x="210" y="137"/>
                    <a:pt x="210" y="137"/>
                  </a:cubicBezTo>
                  <a:cubicBezTo>
                    <a:pt x="210" y="137"/>
                    <a:pt x="210" y="137"/>
                    <a:pt x="210" y="137"/>
                  </a:cubicBezTo>
                  <a:cubicBezTo>
                    <a:pt x="210" y="136"/>
                    <a:pt x="210" y="136"/>
                    <a:pt x="210" y="136"/>
                  </a:cubicBezTo>
                  <a:cubicBezTo>
                    <a:pt x="210" y="135"/>
                    <a:pt x="210" y="135"/>
                    <a:pt x="210" y="135"/>
                  </a:cubicBezTo>
                  <a:cubicBezTo>
                    <a:pt x="210" y="134"/>
                    <a:pt x="210" y="134"/>
                    <a:pt x="210" y="134"/>
                  </a:cubicBezTo>
                  <a:cubicBezTo>
                    <a:pt x="209" y="133"/>
                    <a:pt x="209" y="133"/>
                    <a:pt x="209" y="133"/>
                  </a:cubicBezTo>
                  <a:cubicBezTo>
                    <a:pt x="208" y="131"/>
                    <a:pt x="208" y="131"/>
                    <a:pt x="208" y="131"/>
                  </a:cubicBezTo>
                  <a:cubicBezTo>
                    <a:pt x="208" y="131"/>
                    <a:pt x="208" y="131"/>
                    <a:pt x="208" y="131"/>
                  </a:cubicBezTo>
                  <a:cubicBezTo>
                    <a:pt x="208" y="128"/>
                    <a:pt x="208" y="128"/>
                    <a:pt x="208" y="128"/>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7" y="125"/>
                    <a:pt x="207" y="125"/>
                    <a:pt x="207" y="125"/>
                  </a:cubicBezTo>
                  <a:cubicBezTo>
                    <a:pt x="206" y="125"/>
                    <a:pt x="206" y="125"/>
                    <a:pt x="206" y="125"/>
                  </a:cubicBezTo>
                  <a:cubicBezTo>
                    <a:pt x="204" y="125"/>
                    <a:pt x="204" y="125"/>
                    <a:pt x="204" y="125"/>
                  </a:cubicBezTo>
                  <a:cubicBezTo>
                    <a:pt x="204" y="125"/>
                    <a:pt x="204" y="125"/>
                    <a:pt x="204" y="125"/>
                  </a:cubicBezTo>
                  <a:cubicBezTo>
                    <a:pt x="202" y="126"/>
                    <a:pt x="202" y="126"/>
                    <a:pt x="202" y="126"/>
                  </a:cubicBezTo>
                  <a:cubicBezTo>
                    <a:pt x="201" y="127"/>
                    <a:pt x="201" y="127"/>
                    <a:pt x="201" y="127"/>
                  </a:cubicBezTo>
                  <a:cubicBezTo>
                    <a:pt x="200" y="128"/>
                    <a:pt x="200" y="128"/>
                    <a:pt x="200" y="128"/>
                  </a:cubicBezTo>
                  <a:cubicBezTo>
                    <a:pt x="199" y="129"/>
                    <a:pt x="199" y="129"/>
                    <a:pt x="199" y="129"/>
                  </a:cubicBezTo>
                  <a:cubicBezTo>
                    <a:pt x="198" y="129"/>
                    <a:pt x="198" y="129"/>
                    <a:pt x="198" y="129"/>
                  </a:cubicBezTo>
                  <a:cubicBezTo>
                    <a:pt x="196" y="129"/>
                    <a:pt x="196" y="129"/>
                    <a:pt x="196" y="129"/>
                  </a:cubicBezTo>
                  <a:cubicBezTo>
                    <a:pt x="196" y="129"/>
                    <a:pt x="196" y="129"/>
                    <a:pt x="196" y="129"/>
                  </a:cubicBezTo>
                  <a:cubicBezTo>
                    <a:pt x="196" y="129"/>
                    <a:pt x="196" y="129"/>
                    <a:pt x="196" y="129"/>
                  </a:cubicBezTo>
                  <a:cubicBezTo>
                    <a:pt x="196" y="128"/>
                    <a:pt x="196" y="128"/>
                    <a:pt x="196" y="128"/>
                  </a:cubicBezTo>
                  <a:cubicBezTo>
                    <a:pt x="196" y="127"/>
                    <a:pt x="196" y="127"/>
                    <a:pt x="196" y="127"/>
                  </a:cubicBezTo>
                  <a:cubicBezTo>
                    <a:pt x="195" y="122"/>
                    <a:pt x="195" y="122"/>
                    <a:pt x="195" y="122"/>
                  </a:cubicBezTo>
                  <a:cubicBezTo>
                    <a:pt x="194" y="120"/>
                    <a:pt x="194" y="120"/>
                    <a:pt x="194" y="120"/>
                  </a:cubicBezTo>
                  <a:cubicBezTo>
                    <a:pt x="194" y="119"/>
                    <a:pt x="194" y="119"/>
                    <a:pt x="194" y="119"/>
                  </a:cubicBezTo>
                  <a:cubicBezTo>
                    <a:pt x="195" y="117"/>
                    <a:pt x="195" y="117"/>
                    <a:pt x="195" y="117"/>
                  </a:cubicBezTo>
                  <a:cubicBezTo>
                    <a:pt x="192" y="117"/>
                    <a:pt x="192" y="117"/>
                    <a:pt x="192" y="117"/>
                  </a:cubicBezTo>
                  <a:cubicBezTo>
                    <a:pt x="191" y="118"/>
                    <a:pt x="191" y="118"/>
                    <a:pt x="191" y="118"/>
                  </a:cubicBezTo>
                  <a:cubicBezTo>
                    <a:pt x="190" y="117"/>
                    <a:pt x="190" y="117"/>
                    <a:pt x="190" y="117"/>
                  </a:cubicBezTo>
                  <a:cubicBezTo>
                    <a:pt x="187" y="117"/>
                    <a:pt x="187" y="117"/>
                    <a:pt x="187" y="117"/>
                  </a:cubicBezTo>
                  <a:cubicBezTo>
                    <a:pt x="238" y="33"/>
                    <a:pt x="238" y="33"/>
                    <a:pt x="238" y="33"/>
                  </a:cubicBezTo>
                  <a:cubicBezTo>
                    <a:pt x="238" y="32"/>
                    <a:pt x="238" y="32"/>
                    <a:pt x="238" y="32"/>
                  </a:cubicBezTo>
                  <a:cubicBezTo>
                    <a:pt x="237" y="32"/>
                    <a:pt x="237" y="32"/>
                    <a:pt x="237" y="32"/>
                  </a:cubicBezTo>
                  <a:cubicBezTo>
                    <a:pt x="236" y="32"/>
                    <a:pt x="236" y="32"/>
                    <a:pt x="236" y="32"/>
                  </a:cubicBezTo>
                  <a:cubicBezTo>
                    <a:pt x="236" y="32"/>
                    <a:pt x="236" y="32"/>
                    <a:pt x="236" y="32"/>
                  </a:cubicBezTo>
                  <a:cubicBezTo>
                    <a:pt x="236" y="30"/>
                    <a:pt x="236" y="30"/>
                    <a:pt x="236" y="30"/>
                  </a:cubicBezTo>
                  <a:cubicBezTo>
                    <a:pt x="235" y="29"/>
                    <a:pt x="235" y="29"/>
                    <a:pt x="235" y="29"/>
                  </a:cubicBezTo>
                  <a:cubicBezTo>
                    <a:pt x="235" y="29"/>
                    <a:pt x="235" y="29"/>
                    <a:pt x="235" y="29"/>
                  </a:cubicBezTo>
                  <a:cubicBezTo>
                    <a:pt x="234" y="28"/>
                    <a:pt x="234" y="28"/>
                    <a:pt x="234" y="28"/>
                  </a:cubicBezTo>
                  <a:cubicBezTo>
                    <a:pt x="234" y="27"/>
                    <a:pt x="234" y="27"/>
                    <a:pt x="234" y="27"/>
                  </a:cubicBezTo>
                  <a:cubicBezTo>
                    <a:pt x="233" y="27"/>
                    <a:pt x="233" y="27"/>
                    <a:pt x="233" y="27"/>
                  </a:cubicBezTo>
                  <a:cubicBezTo>
                    <a:pt x="232" y="27"/>
                    <a:pt x="232" y="27"/>
                    <a:pt x="232" y="27"/>
                  </a:cubicBezTo>
                  <a:cubicBezTo>
                    <a:pt x="232" y="27"/>
                    <a:pt x="232" y="27"/>
                    <a:pt x="232" y="27"/>
                  </a:cubicBezTo>
                  <a:cubicBezTo>
                    <a:pt x="230" y="27"/>
                    <a:pt x="230" y="27"/>
                    <a:pt x="230" y="27"/>
                  </a:cubicBezTo>
                  <a:cubicBezTo>
                    <a:pt x="229" y="27"/>
                    <a:pt x="229" y="27"/>
                    <a:pt x="229" y="27"/>
                  </a:cubicBezTo>
                  <a:cubicBezTo>
                    <a:pt x="229" y="27"/>
                    <a:pt x="229" y="27"/>
                    <a:pt x="229" y="27"/>
                  </a:cubicBezTo>
                  <a:cubicBezTo>
                    <a:pt x="228" y="27"/>
                    <a:pt x="228" y="27"/>
                    <a:pt x="228" y="27"/>
                  </a:cubicBezTo>
                  <a:cubicBezTo>
                    <a:pt x="228" y="27"/>
                    <a:pt x="228" y="27"/>
                    <a:pt x="228" y="27"/>
                  </a:cubicBezTo>
                  <a:cubicBezTo>
                    <a:pt x="228" y="27"/>
                    <a:pt x="228" y="27"/>
                    <a:pt x="228" y="27"/>
                  </a:cubicBezTo>
                  <a:cubicBezTo>
                    <a:pt x="227" y="27"/>
                    <a:pt x="227" y="27"/>
                    <a:pt x="227" y="27"/>
                  </a:cubicBezTo>
                  <a:cubicBezTo>
                    <a:pt x="227" y="26"/>
                    <a:pt x="227" y="26"/>
                    <a:pt x="227" y="26"/>
                  </a:cubicBezTo>
                  <a:cubicBezTo>
                    <a:pt x="227" y="26"/>
                    <a:pt x="227" y="26"/>
                    <a:pt x="227" y="26"/>
                  </a:cubicBezTo>
                  <a:cubicBezTo>
                    <a:pt x="228" y="26"/>
                    <a:pt x="228" y="26"/>
                    <a:pt x="228" y="26"/>
                  </a:cubicBezTo>
                  <a:cubicBezTo>
                    <a:pt x="227" y="26"/>
                    <a:pt x="227" y="26"/>
                    <a:pt x="227" y="26"/>
                  </a:cubicBezTo>
                  <a:cubicBezTo>
                    <a:pt x="226" y="26"/>
                    <a:pt x="226" y="26"/>
                    <a:pt x="226" y="26"/>
                  </a:cubicBezTo>
                  <a:cubicBezTo>
                    <a:pt x="226" y="26"/>
                    <a:pt x="226" y="26"/>
                    <a:pt x="226" y="26"/>
                  </a:cubicBezTo>
                  <a:cubicBezTo>
                    <a:pt x="226" y="25"/>
                    <a:pt x="226" y="25"/>
                    <a:pt x="226" y="25"/>
                  </a:cubicBezTo>
                  <a:cubicBezTo>
                    <a:pt x="226" y="25"/>
                    <a:pt x="226" y="25"/>
                    <a:pt x="226" y="25"/>
                  </a:cubicBezTo>
                  <a:cubicBezTo>
                    <a:pt x="226" y="25"/>
                    <a:pt x="226" y="25"/>
                    <a:pt x="226" y="25"/>
                  </a:cubicBezTo>
                  <a:cubicBezTo>
                    <a:pt x="225" y="25"/>
                    <a:pt x="225" y="25"/>
                    <a:pt x="225" y="25"/>
                  </a:cubicBezTo>
                  <a:cubicBezTo>
                    <a:pt x="225" y="25"/>
                    <a:pt x="225" y="25"/>
                    <a:pt x="225" y="25"/>
                  </a:cubicBezTo>
                  <a:cubicBezTo>
                    <a:pt x="225" y="24"/>
                    <a:pt x="225" y="24"/>
                    <a:pt x="225" y="24"/>
                  </a:cubicBezTo>
                  <a:cubicBezTo>
                    <a:pt x="224" y="24"/>
                    <a:pt x="224" y="24"/>
                    <a:pt x="224" y="24"/>
                  </a:cubicBezTo>
                  <a:cubicBezTo>
                    <a:pt x="223" y="23"/>
                    <a:pt x="223" y="23"/>
                    <a:pt x="223" y="23"/>
                  </a:cubicBezTo>
                  <a:cubicBezTo>
                    <a:pt x="223" y="23"/>
                    <a:pt x="223" y="23"/>
                    <a:pt x="223" y="23"/>
                  </a:cubicBezTo>
                  <a:cubicBezTo>
                    <a:pt x="222" y="23"/>
                    <a:pt x="222" y="23"/>
                    <a:pt x="222" y="23"/>
                  </a:cubicBezTo>
                  <a:cubicBezTo>
                    <a:pt x="222" y="23"/>
                    <a:pt x="222" y="23"/>
                    <a:pt x="222" y="23"/>
                  </a:cubicBezTo>
                  <a:cubicBezTo>
                    <a:pt x="221" y="23"/>
                    <a:pt x="221" y="23"/>
                    <a:pt x="221" y="23"/>
                  </a:cubicBezTo>
                  <a:cubicBezTo>
                    <a:pt x="221" y="23"/>
                    <a:pt x="221" y="23"/>
                    <a:pt x="221" y="23"/>
                  </a:cubicBezTo>
                  <a:cubicBezTo>
                    <a:pt x="221" y="22"/>
                    <a:pt x="221" y="22"/>
                    <a:pt x="221" y="22"/>
                  </a:cubicBezTo>
                  <a:cubicBezTo>
                    <a:pt x="221" y="22"/>
                    <a:pt x="221" y="22"/>
                    <a:pt x="221" y="22"/>
                  </a:cubicBezTo>
                  <a:cubicBezTo>
                    <a:pt x="220" y="23"/>
                    <a:pt x="220" y="23"/>
                    <a:pt x="220" y="23"/>
                  </a:cubicBezTo>
                  <a:cubicBezTo>
                    <a:pt x="220" y="23"/>
                    <a:pt x="220" y="23"/>
                    <a:pt x="220" y="23"/>
                  </a:cubicBezTo>
                  <a:cubicBezTo>
                    <a:pt x="220" y="22"/>
                    <a:pt x="220" y="22"/>
                    <a:pt x="220" y="22"/>
                  </a:cubicBezTo>
                  <a:cubicBezTo>
                    <a:pt x="220" y="22"/>
                    <a:pt x="220" y="22"/>
                    <a:pt x="220" y="22"/>
                  </a:cubicBezTo>
                  <a:cubicBezTo>
                    <a:pt x="220" y="22"/>
                    <a:pt x="220" y="22"/>
                    <a:pt x="220" y="22"/>
                  </a:cubicBezTo>
                  <a:cubicBezTo>
                    <a:pt x="219" y="21"/>
                    <a:pt x="219" y="21"/>
                    <a:pt x="219" y="21"/>
                  </a:cubicBezTo>
                  <a:cubicBezTo>
                    <a:pt x="218" y="21"/>
                    <a:pt x="218" y="21"/>
                    <a:pt x="218" y="21"/>
                  </a:cubicBezTo>
                  <a:cubicBezTo>
                    <a:pt x="219" y="21"/>
                    <a:pt x="219" y="21"/>
                    <a:pt x="219" y="21"/>
                  </a:cubicBezTo>
                  <a:cubicBezTo>
                    <a:pt x="219" y="21"/>
                    <a:pt x="219" y="21"/>
                    <a:pt x="219" y="21"/>
                  </a:cubicBezTo>
                  <a:cubicBezTo>
                    <a:pt x="218" y="20"/>
                    <a:pt x="218" y="20"/>
                    <a:pt x="218" y="20"/>
                  </a:cubicBezTo>
                  <a:cubicBezTo>
                    <a:pt x="217" y="20"/>
                    <a:pt x="217" y="20"/>
                    <a:pt x="217" y="20"/>
                  </a:cubicBezTo>
                  <a:cubicBezTo>
                    <a:pt x="217" y="19"/>
                    <a:pt x="217" y="19"/>
                    <a:pt x="217" y="19"/>
                  </a:cubicBezTo>
                  <a:cubicBezTo>
                    <a:pt x="217" y="19"/>
                    <a:pt x="217" y="19"/>
                    <a:pt x="217" y="19"/>
                  </a:cubicBezTo>
                  <a:cubicBezTo>
                    <a:pt x="217" y="19"/>
                    <a:pt x="217" y="19"/>
                    <a:pt x="217" y="19"/>
                  </a:cubicBezTo>
                  <a:cubicBezTo>
                    <a:pt x="216" y="19"/>
                    <a:pt x="216" y="19"/>
                    <a:pt x="216" y="19"/>
                  </a:cubicBezTo>
                  <a:cubicBezTo>
                    <a:pt x="214" y="21"/>
                    <a:pt x="214" y="21"/>
                    <a:pt x="214" y="21"/>
                  </a:cubicBezTo>
                  <a:cubicBezTo>
                    <a:pt x="213" y="22"/>
                    <a:pt x="213" y="22"/>
                    <a:pt x="213" y="22"/>
                  </a:cubicBezTo>
                  <a:cubicBezTo>
                    <a:pt x="214" y="21"/>
                    <a:pt x="214" y="21"/>
                    <a:pt x="214" y="21"/>
                  </a:cubicBezTo>
                  <a:cubicBezTo>
                    <a:pt x="215" y="19"/>
                    <a:pt x="215" y="19"/>
                    <a:pt x="215" y="19"/>
                  </a:cubicBezTo>
                  <a:cubicBezTo>
                    <a:pt x="216" y="18"/>
                    <a:pt x="216" y="18"/>
                    <a:pt x="216" y="18"/>
                  </a:cubicBezTo>
                  <a:cubicBezTo>
                    <a:pt x="216" y="17"/>
                    <a:pt x="216" y="17"/>
                    <a:pt x="216" y="17"/>
                  </a:cubicBezTo>
                  <a:cubicBezTo>
                    <a:pt x="216" y="17"/>
                    <a:pt x="216" y="17"/>
                    <a:pt x="216" y="17"/>
                  </a:cubicBezTo>
                  <a:cubicBezTo>
                    <a:pt x="215" y="16"/>
                    <a:pt x="215" y="16"/>
                    <a:pt x="215" y="16"/>
                  </a:cubicBezTo>
                  <a:cubicBezTo>
                    <a:pt x="214" y="16"/>
                    <a:pt x="214" y="16"/>
                    <a:pt x="214" y="16"/>
                  </a:cubicBezTo>
                  <a:cubicBezTo>
                    <a:pt x="213" y="17"/>
                    <a:pt x="213" y="17"/>
                    <a:pt x="213" y="17"/>
                  </a:cubicBezTo>
                  <a:cubicBezTo>
                    <a:pt x="212" y="17"/>
                    <a:pt x="212" y="17"/>
                    <a:pt x="212" y="17"/>
                  </a:cubicBezTo>
                  <a:cubicBezTo>
                    <a:pt x="211" y="17"/>
                    <a:pt x="211" y="17"/>
                    <a:pt x="211" y="17"/>
                  </a:cubicBezTo>
                  <a:cubicBezTo>
                    <a:pt x="210" y="17"/>
                    <a:pt x="210" y="17"/>
                    <a:pt x="210" y="17"/>
                  </a:cubicBezTo>
                  <a:cubicBezTo>
                    <a:pt x="209" y="18"/>
                    <a:pt x="209" y="18"/>
                    <a:pt x="209" y="18"/>
                  </a:cubicBezTo>
                  <a:cubicBezTo>
                    <a:pt x="208" y="19"/>
                    <a:pt x="208" y="19"/>
                    <a:pt x="208" y="19"/>
                  </a:cubicBezTo>
                  <a:cubicBezTo>
                    <a:pt x="209" y="18"/>
                    <a:pt x="209" y="18"/>
                    <a:pt x="209" y="18"/>
                  </a:cubicBezTo>
                  <a:cubicBezTo>
                    <a:pt x="209" y="17"/>
                    <a:pt x="209" y="17"/>
                    <a:pt x="209" y="17"/>
                  </a:cubicBezTo>
                  <a:cubicBezTo>
                    <a:pt x="209" y="16"/>
                    <a:pt x="209" y="16"/>
                    <a:pt x="209" y="16"/>
                  </a:cubicBezTo>
                  <a:cubicBezTo>
                    <a:pt x="209" y="15"/>
                    <a:pt x="209" y="15"/>
                    <a:pt x="209" y="15"/>
                  </a:cubicBezTo>
                  <a:cubicBezTo>
                    <a:pt x="207" y="15"/>
                    <a:pt x="207" y="15"/>
                    <a:pt x="207" y="15"/>
                  </a:cubicBezTo>
                  <a:cubicBezTo>
                    <a:pt x="207" y="14"/>
                    <a:pt x="207" y="14"/>
                    <a:pt x="207" y="14"/>
                  </a:cubicBezTo>
                  <a:cubicBezTo>
                    <a:pt x="208" y="14"/>
                    <a:pt x="208" y="14"/>
                    <a:pt x="208" y="14"/>
                  </a:cubicBezTo>
                  <a:cubicBezTo>
                    <a:pt x="209" y="14"/>
                    <a:pt x="209" y="14"/>
                    <a:pt x="209" y="14"/>
                  </a:cubicBezTo>
                  <a:cubicBezTo>
                    <a:pt x="209" y="14"/>
                    <a:pt x="209" y="14"/>
                    <a:pt x="209" y="14"/>
                  </a:cubicBezTo>
                  <a:cubicBezTo>
                    <a:pt x="207" y="13"/>
                    <a:pt x="207" y="13"/>
                    <a:pt x="207" y="13"/>
                  </a:cubicBezTo>
                  <a:cubicBezTo>
                    <a:pt x="207" y="12"/>
                    <a:pt x="207" y="12"/>
                    <a:pt x="207" y="12"/>
                  </a:cubicBezTo>
                  <a:cubicBezTo>
                    <a:pt x="207" y="11"/>
                    <a:pt x="207" y="11"/>
                    <a:pt x="207" y="11"/>
                  </a:cubicBezTo>
                  <a:cubicBezTo>
                    <a:pt x="208" y="11"/>
                    <a:pt x="208" y="11"/>
                    <a:pt x="208" y="11"/>
                  </a:cubicBezTo>
                  <a:cubicBezTo>
                    <a:pt x="209" y="10"/>
                    <a:pt x="209" y="10"/>
                    <a:pt x="209" y="10"/>
                  </a:cubicBezTo>
                  <a:cubicBezTo>
                    <a:pt x="208" y="10"/>
                    <a:pt x="208" y="10"/>
                    <a:pt x="208" y="10"/>
                  </a:cubicBezTo>
                  <a:cubicBezTo>
                    <a:pt x="208" y="9"/>
                    <a:pt x="208" y="9"/>
                    <a:pt x="208" y="9"/>
                  </a:cubicBezTo>
                  <a:cubicBezTo>
                    <a:pt x="207" y="9"/>
                    <a:pt x="207" y="9"/>
                    <a:pt x="207" y="9"/>
                  </a:cubicBezTo>
                  <a:cubicBezTo>
                    <a:pt x="207" y="9"/>
                    <a:pt x="207" y="9"/>
                    <a:pt x="207" y="9"/>
                  </a:cubicBezTo>
                  <a:cubicBezTo>
                    <a:pt x="207" y="9"/>
                    <a:pt x="207" y="9"/>
                    <a:pt x="207" y="9"/>
                  </a:cubicBezTo>
                  <a:cubicBezTo>
                    <a:pt x="206" y="8"/>
                    <a:pt x="206" y="8"/>
                    <a:pt x="206" y="8"/>
                  </a:cubicBezTo>
                  <a:cubicBezTo>
                    <a:pt x="205" y="8"/>
                    <a:pt x="205" y="8"/>
                    <a:pt x="205" y="8"/>
                  </a:cubicBezTo>
                  <a:cubicBezTo>
                    <a:pt x="204" y="8"/>
                    <a:pt x="204" y="8"/>
                    <a:pt x="204" y="8"/>
                  </a:cubicBezTo>
                  <a:cubicBezTo>
                    <a:pt x="204" y="8"/>
                    <a:pt x="204" y="8"/>
                    <a:pt x="204" y="8"/>
                  </a:cubicBezTo>
                  <a:cubicBezTo>
                    <a:pt x="203" y="8"/>
                    <a:pt x="203" y="8"/>
                    <a:pt x="203" y="8"/>
                  </a:cubicBezTo>
                  <a:cubicBezTo>
                    <a:pt x="202" y="8"/>
                    <a:pt x="202" y="8"/>
                    <a:pt x="202" y="8"/>
                  </a:cubicBezTo>
                  <a:cubicBezTo>
                    <a:pt x="202" y="9"/>
                    <a:pt x="202" y="9"/>
                    <a:pt x="202" y="9"/>
                  </a:cubicBezTo>
                  <a:cubicBezTo>
                    <a:pt x="202" y="9"/>
                    <a:pt x="202" y="9"/>
                    <a:pt x="202" y="9"/>
                  </a:cubicBezTo>
                  <a:cubicBezTo>
                    <a:pt x="201" y="8"/>
                    <a:pt x="201" y="8"/>
                    <a:pt x="201" y="8"/>
                  </a:cubicBezTo>
                  <a:cubicBezTo>
                    <a:pt x="201" y="8"/>
                    <a:pt x="201" y="8"/>
                    <a:pt x="201" y="8"/>
                  </a:cubicBezTo>
                  <a:cubicBezTo>
                    <a:pt x="202" y="8"/>
                    <a:pt x="202" y="8"/>
                    <a:pt x="202" y="8"/>
                  </a:cubicBezTo>
                  <a:cubicBezTo>
                    <a:pt x="202" y="7"/>
                    <a:pt x="202" y="7"/>
                    <a:pt x="202" y="7"/>
                  </a:cubicBezTo>
                  <a:cubicBezTo>
                    <a:pt x="202" y="6"/>
                    <a:pt x="202" y="6"/>
                    <a:pt x="202" y="6"/>
                  </a:cubicBezTo>
                  <a:cubicBezTo>
                    <a:pt x="202" y="6"/>
                    <a:pt x="202" y="6"/>
                    <a:pt x="202" y="6"/>
                  </a:cubicBezTo>
                  <a:cubicBezTo>
                    <a:pt x="202" y="5"/>
                    <a:pt x="202" y="5"/>
                    <a:pt x="202" y="5"/>
                  </a:cubicBezTo>
                  <a:cubicBezTo>
                    <a:pt x="203" y="5"/>
                    <a:pt x="203" y="5"/>
                    <a:pt x="203" y="5"/>
                  </a:cubicBezTo>
                  <a:cubicBezTo>
                    <a:pt x="202" y="4"/>
                    <a:pt x="202" y="4"/>
                    <a:pt x="202" y="4"/>
                  </a:cubicBezTo>
                  <a:cubicBezTo>
                    <a:pt x="202" y="4"/>
                    <a:pt x="202" y="4"/>
                    <a:pt x="202" y="4"/>
                  </a:cubicBezTo>
                  <a:cubicBezTo>
                    <a:pt x="201" y="5"/>
                    <a:pt x="201" y="5"/>
                    <a:pt x="201" y="5"/>
                  </a:cubicBezTo>
                  <a:cubicBezTo>
                    <a:pt x="201" y="6"/>
                    <a:pt x="201" y="6"/>
                    <a:pt x="201" y="6"/>
                  </a:cubicBezTo>
                  <a:cubicBezTo>
                    <a:pt x="201" y="6"/>
                    <a:pt x="201" y="6"/>
                    <a:pt x="201" y="6"/>
                  </a:cubicBezTo>
                  <a:cubicBezTo>
                    <a:pt x="200" y="5"/>
                    <a:pt x="200" y="5"/>
                    <a:pt x="200" y="5"/>
                  </a:cubicBezTo>
                  <a:cubicBezTo>
                    <a:pt x="199" y="6"/>
                    <a:pt x="199" y="6"/>
                    <a:pt x="199" y="6"/>
                  </a:cubicBezTo>
                  <a:cubicBezTo>
                    <a:pt x="199" y="6"/>
                    <a:pt x="199" y="6"/>
                    <a:pt x="199" y="6"/>
                  </a:cubicBezTo>
                  <a:cubicBezTo>
                    <a:pt x="199" y="7"/>
                    <a:pt x="199" y="7"/>
                    <a:pt x="199" y="7"/>
                  </a:cubicBezTo>
                  <a:cubicBezTo>
                    <a:pt x="199" y="7"/>
                    <a:pt x="199" y="7"/>
                    <a:pt x="199" y="7"/>
                  </a:cubicBezTo>
                  <a:cubicBezTo>
                    <a:pt x="198" y="8"/>
                    <a:pt x="198" y="8"/>
                    <a:pt x="198" y="8"/>
                  </a:cubicBezTo>
                  <a:cubicBezTo>
                    <a:pt x="198" y="7"/>
                    <a:pt x="198" y="7"/>
                    <a:pt x="198" y="7"/>
                  </a:cubicBezTo>
                  <a:cubicBezTo>
                    <a:pt x="198" y="8"/>
                    <a:pt x="198" y="8"/>
                    <a:pt x="198" y="8"/>
                  </a:cubicBezTo>
                  <a:cubicBezTo>
                    <a:pt x="197" y="9"/>
                    <a:pt x="197" y="9"/>
                    <a:pt x="197" y="9"/>
                  </a:cubicBezTo>
                  <a:cubicBezTo>
                    <a:pt x="197" y="8"/>
                    <a:pt x="197" y="8"/>
                    <a:pt x="197" y="8"/>
                  </a:cubicBezTo>
                  <a:cubicBezTo>
                    <a:pt x="197" y="7"/>
                    <a:pt x="197" y="7"/>
                    <a:pt x="197" y="7"/>
                  </a:cubicBezTo>
                  <a:cubicBezTo>
                    <a:pt x="198" y="7"/>
                    <a:pt x="198" y="7"/>
                    <a:pt x="198" y="7"/>
                  </a:cubicBezTo>
                  <a:cubicBezTo>
                    <a:pt x="197" y="7"/>
                    <a:pt x="197" y="7"/>
                    <a:pt x="197" y="7"/>
                  </a:cubicBezTo>
                  <a:cubicBezTo>
                    <a:pt x="197" y="7"/>
                    <a:pt x="197" y="7"/>
                    <a:pt x="197" y="7"/>
                  </a:cubicBezTo>
                  <a:cubicBezTo>
                    <a:pt x="196" y="8"/>
                    <a:pt x="196" y="8"/>
                    <a:pt x="196" y="8"/>
                  </a:cubicBezTo>
                  <a:cubicBezTo>
                    <a:pt x="196" y="8"/>
                    <a:pt x="196" y="8"/>
                    <a:pt x="196" y="8"/>
                  </a:cubicBezTo>
                  <a:cubicBezTo>
                    <a:pt x="196" y="7"/>
                    <a:pt x="196" y="7"/>
                    <a:pt x="196" y="7"/>
                  </a:cubicBezTo>
                  <a:cubicBezTo>
                    <a:pt x="196" y="6"/>
                    <a:pt x="196" y="6"/>
                    <a:pt x="196" y="6"/>
                  </a:cubicBezTo>
                  <a:cubicBezTo>
                    <a:pt x="195" y="6"/>
                    <a:pt x="195" y="6"/>
                    <a:pt x="195" y="6"/>
                  </a:cubicBezTo>
                  <a:cubicBezTo>
                    <a:pt x="195" y="5"/>
                    <a:pt x="195" y="5"/>
                    <a:pt x="195" y="5"/>
                  </a:cubicBezTo>
                  <a:cubicBezTo>
                    <a:pt x="196" y="5"/>
                    <a:pt x="196" y="5"/>
                    <a:pt x="196" y="5"/>
                  </a:cubicBezTo>
                  <a:cubicBezTo>
                    <a:pt x="197" y="5"/>
                    <a:pt x="197" y="5"/>
                    <a:pt x="197" y="5"/>
                  </a:cubicBezTo>
                  <a:cubicBezTo>
                    <a:pt x="198" y="5"/>
                    <a:pt x="198" y="5"/>
                    <a:pt x="198" y="5"/>
                  </a:cubicBezTo>
                  <a:cubicBezTo>
                    <a:pt x="199" y="5"/>
                    <a:pt x="199" y="5"/>
                    <a:pt x="199" y="5"/>
                  </a:cubicBezTo>
                  <a:cubicBezTo>
                    <a:pt x="200" y="5"/>
                    <a:pt x="200" y="5"/>
                    <a:pt x="200" y="5"/>
                  </a:cubicBezTo>
                  <a:cubicBezTo>
                    <a:pt x="201" y="4"/>
                    <a:pt x="201" y="4"/>
                    <a:pt x="201" y="4"/>
                  </a:cubicBezTo>
                  <a:cubicBezTo>
                    <a:pt x="201" y="3"/>
                    <a:pt x="201" y="3"/>
                    <a:pt x="201" y="3"/>
                  </a:cubicBezTo>
                  <a:cubicBezTo>
                    <a:pt x="201" y="3"/>
                    <a:pt x="201" y="3"/>
                    <a:pt x="201" y="3"/>
                  </a:cubicBezTo>
                  <a:cubicBezTo>
                    <a:pt x="201" y="3"/>
                    <a:pt x="201" y="3"/>
                    <a:pt x="201" y="3"/>
                  </a:cubicBezTo>
                  <a:cubicBezTo>
                    <a:pt x="200" y="2"/>
                    <a:pt x="200" y="2"/>
                    <a:pt x="200" y="2"/>
                  </a:cubicBezTo>
                  <a:cubicBezTo>
                    <a:pt x="200" y="2"/>
                    <a:pt x="200" y="2"/>
                    <a:pt x="200" y="2"/>
                  </a:cubicBezTo>
                  <a:cubicBezTo>
                    <a:pt x="199" y="2"/>
                    <a:pt x="199" y="2"/>
                    <a:pt x="199" y="2"/>
                  </a:cubicBezTo>
                  <a:cubicBezTo>
                    <a:pt x="199" y="1"/>
                    <a:pt x="199" y="1"/>
                    <a:pt x="199" y="1"/>
                  </a:cubicBezTo>
                  <a:cubicBezTo>
                    <a:pt x="199" y="1"/>
                    <a:pt x="199" y="1"/>
                    <a:pt x="199" y="1"/>
                  </a:cubicBezTo>
                  <a:cubicBezTo>
                    <a:pt x="199" y="1"/>
                    <a:pt x="199" y="1"/>
                    <a:pt x="199" y="1"/>
                  </a:cubicBezTo>
                  <a:cubicBezTo>
                    <a:pt x="199" y="1"/>
                    <a:pt x="199" y="1"/>
                    <a:pt x="199" y="1"/>
                  </a:cubicBezTo>
                  <a:cubicBezTo>
                    <a:pt x="200" y="0"/>
                    <a:pt x="200" y="0"/>
                    <a:pt x="200" y="0"/>
                  </a:cubicBezTo>
                  <a:cubicBezTo>
                    <a:pt x="199" y="0"/>
                    <a:pt x="199" y="0"/>
                    <a:pt x="199" y="0"/>
                  </a:cubicBezTo>
                  <a:cubicBezTo>
                    <a:pt x="198" y="1"/>
                    <a:pt x="198" y="1"/>
                    <a:pt x="198" y="1"/>
                  </a:cubicBezTo>
                  <a:cubicBezTo>
                    <a:pt x="197" y="1"/>
                    <a:pt x="197" y="1"/>
                    <a:pt x="197" y="1"/>
                  </a:cubicBezTo>
                  <a:cubicBezTo>
                    <a:pt x="196" y="1"/>
                    <a:pt x="196" y="1"/>
                    <a:pt x="196" y="1"/>
                  </a:cubicBezTo>
                  <a:cubicBezTo>
                    <a:pt x="195" y="2"/>
                    <a:pt x="195" y="2"/>
                    <a:pt x="195" y="2"/>
                  </a:cubicBezTo>
                  <a:cubicBezTo>
                    <a:pt x="193" y="3"/>
                    <a:pt x="193" y="3"/>
                    <a:pt x="193" y="3"/>
                  </a:cubicBezTo>
                  <a:cubicBezTo>
                    <a:pt x="192" y="4"/>
                    <a:pt x="192" y="4"/>
                    <a:pt x="192" y="4"/>
                  </a:cubicBezTo>
                  <a:cubicBezTo>
                    <a:pt x="190" y="4"/>
                    <a:pt x="190" y="4"/>
                    <a:pt x="190" y="4"/>
                  </a:cubicBezTo>
                  <a:cubicBezTo>
                    <a:pt x="189" y="3"/>
                    <a:pt x="189" y="3"/>
                    <a:pt x="189" y="3"/>
                  </a:cubicBezTo>
                  <a:cubicBezTo>
                    <a:pt x="188" y="3"/>
                    <a:pt x="188" y="3"/>
                    <a:pt x="188" y="3"/>
                  </a:cubicBezTo>
                  <a:cubicBezTo>
                    <a:pt x="188" y="3"/>
                    <a:pt x="188" y="3"/>
                    <a:pt x="188" y="3"/>
                  </a:cubicBezTo>
                  <a:cubicBezTo>
                    <a:pt x="188" y="3"/>
                    <a:pt x="188" y="3"/>
                    <a:pt x="188" y="3"/>
                  </a:cubicBezTo>
                  <a:cubicBezTo>
                    <a:pt x="187" y="2"/>
                    <a:pt x="187" y="2"/>
                    <a:pt x="187" y="2"/>
                  </a:cubicBezTo>
                  <a:cubicBezTo>
                    <a:pt x="186" y="3"/>
                    <a:pt x="186" y="3"/>
                    <a:pt x="186" y="3"/>
                  </a:cubicBezTo>
                  <a:cubicBezTo>
                    <a:pt x="186" y="3"/>
                    <a:pt x="186" y="3"/>
                    <a:pt x="186" y="3"/>
                  </a:cubicBezTo>
                  <a:cubicBezTo>
                    <a:pt x="185" y="3"/>
                    <a:pt x="185" y="3"/>
                    <a:pt x="185" y="3"/>
                  </a:cubicBezTo>
                  <a:cubicBezTo>
                    <a:pt x="185" y="3"/>
                    <a:pt x="185" y="3"/>
                    <a:pt x="185" y="3"/>
                  </a:cubicBezTo>
                  <a:cubicBezTo>
                    <a:pt x="185" y="2"/>
                    <a:pt x="185" y="2"/>
                    <a:pt x="185" y="2"/>
                  </a:cubicBezTo>
                  <a:cubicBezTo>
                    <a:pt x="186" y="2"/>
                    <a:pt x="186" y="2"/>
                    <a:pt x="186" y="2"/>
                  </a:cubicBezTo>
                  <a:cubicBezTo>
                    <a:pt x="186" y="2"/>
                    <a:pt x="186" y="2"/>
                    <a:pt x="186" y="2"/>
                  </a:cubicBezTo>
                  <a:cubicBezTo>
                    <a:pt x="185" y="2"/>
                    <a:pt x="185" y="2"/>
                    <a:pt x="185" y="2"/>
                  </a:cubicBezTo>
                  <a:cubicBezTo>
                    <a:pt x="183" y="3"/>
                    <a:pt x="183" y="3"/>
                    <a:pt x="183" y="3"/>
                  </a:cubicBezTo>
                  <a:cubicBezTo>
                    <a:pt x="182" y="3"/>
                    <a:pt x="182" y="3"/>
                    <a:pt x="182" y="3"/>
                  </a:cubicBezTo>
                  <a:cubicBezTo>
                    <a:pt x="181" y="4"/>
                    <a:pt x="181" y="4"/>
                    <a:pt x="181" y="4"/>
                  </a:cubicBezTo>
                  <a:cubicBezTo>
                    <a:pt x="181" y="5"/>
                    <a:pt x="181" y="5"/>
                    <a:pt x="181" y="5"/>
                  </a:cubicBezTo>
                  <a:cubicBezTo>
                    <a:pt x="182" y="5"/>
                    <a:pt x="182" y="5"/>
                    <a:pt x="182" y="5"/>
                  </a:cubicBezTo>
                  <a:cubicBezTo>
                    <a:pt x="182" y="6"/>
                    <a:pt x="182" y="6"/>
                    <a:pt x="182" y="6"/>
                  </a:cubicBezTo>
                  <a:cubicBezTo>
                    <a:pt x="181" y="6"/>
                    <a:pt x="181" y="6"/>
                    <a:pt x="181" y="6"/>
                  </a:cubicBezTo>
                  <a:cubicBezTo>
                    <a:pt x="180" y="6"/>
                    <a:pt x="180" y="6"/>
                    <a:pt x="180" y="6"/>
                  </a:cubicBezTo>
                  <a:cubicBezTo>
                    <a:pt x="179" y="8"/>
                    <a:pt x="179" y="8"/>
                    <a:pt x="179" y="8"/>
                  </a:cubicBezTo>
                  <a:cubicBezTo>
                    <a:pt x="178" y="10"/>
                    <a:pt x="178" y="10"/>
                    <a:pt x="178" y="10"/>
                  </a:cubicBezTo>
                  <a:cubicBezTo>
                    <a:pt x="178" y="10"/>
                    <a:pt x="178" y="10"/>
                    <a:pt x="178" y="10"/>
                  </a:cubicBezTo>
                  <a:cubicBezTo>
                    <a:pt x="178" y="9"/>
                    <a:pt x="178" y="9"/>
                    <a:pt x="178" y="9"/>
                  </a:cubicBezTo>
                  <a:cubicBezTo>
                    <a:pt x="178" y="8"/>
                    <a:pt x="178" y="8"/>
                    <a:pt x="178" y="8"/>
                  </a:cubicBezTo>
                  <a:cubicBezTo>
                    <a:pt x="179" y="6"/>
                    <a:pt x="179" y="6"/>
                    <a:pt x="179" y="6"/>
                  </a:cubicBezTo>
                  <a:cubicBezTo>
                    <a:pt x="179" y="6"/>
                    <a:pt x="179" y="6"/>
                    <a:pt x="179" y="6"/>
                  </a:cubicBezTo>
                  <a:cubicBezTo>
                    <a:pt x="179" y="6"/>
                    <a:pt x="179" y="6"/>
                    <a:pt x="179" y="6"/>
                  </a:cubicBezTo>
                  <a:cubicBezTo>
                    <a:pt x="177" y="7"/>
                    <a:pt x="177" y="7"/>
                    <a:pt x="177" y="7"/>
                  </a:cubicBezTo>
                  <a:cubicBezTo>
                    <a:pt x="176" y="7"/>
                    <a:pt x="176" y="7"/>
                    <a:pt x="176" y="7"/>
                  </a:cubicBezTo>
                  <a:cubicBezTo>
                    <a:pt x="175" y="6"/>
                    <a:pt x="175" y="6"/>
                    <a:pt x="175" y="6"/>
                  </a:cubicBezTo>
                  <a:cubicBezTo>
                    <a:pt x="174" y="5"/>
                    <a:pt x="174" y="5"/>
                    <a:pt x="174" y="5"/>
                  </a:cubicBezTo>
                  <a:cubicBezTo>
                    <a:pt x="173" y="5"/>
                    <a:pt x="173" y="5"/>
                    <a:pt x="173" y="5"/>
                  </a:cubicBezTo>
                  <a:cubicBezTo>
                    <a:pt x="173" y="5"/>
                    <a:pt x="173" y="5"/>
                    <a:pt x="173" y="5"/>
                  </a:cubicBezTo>
                  <a:cubicBezTo>
                    <a:pt x="173" y="6"/>
                    <a:pt x="173" y="6"/>
                    <a:pt x="173" y="6"/>
                  </a:cubicBezTo>
                  <a:cubicBezTo>
                    <a:pt x="174" y="6"/>
                    <a:pt x="174" y="6"/>
                    <a:pt x="174" y="6"/>
                  </a:cubicBezTo>
                  <a:cubicBezTo>
                    <a:pt x="175" y="7"/>
                    <a:pt x="175" y="7"/>
                    <a:pt x="175" y="7"/>
                  </a:cubicBezTo>
                  <a:cubicBezTo>
                    <a:pt x="174" y="7"/>
                    <a:pt x="174" y="7"/>
                    <a:pt x="174" y="7"/>
                  </a:cubicBezTo>
                  <a:cubicBezTo>
                    <a:pt x="173" y="7"/>
                    <a:pt x="173" y="7"/>
                    <a:pt x="173" y="7"/>
                  </a:cubicBezTo>
                  <a:cubicBezTo>
                    <a:pt x="172" y="6"/>
                    <a:pt x="172" y="6"/>
                    <a:pt x="172" y="6"/>
                  </a:cubicBezTo>
                  <a:cubicBezTo>
                    <a:pt x="170" y="7"/>
                    <a:pt x="170" y="7"/>
                    <a:pt x="170" y="7"/>
                  </a:cubicBezTo>
                  <a:cubicBezTo>
                    <a:pt x="167" y="9"/>
                    <a:pt x="167" y="9"/>
                    <a:pt x="167" y="9"/>
                  </a:cubicBezTo>
                  <a:cubicBezTo>
                    <a:pt x="165" y="10"/>
                    <a:pt x="165" y="10"/>
                    <a:pt x="165" y="10"/>
                  </a:cubicBezTo>
                  <a:cubicBezTo>
                    <a:pt x="163" y="11"/>
                    <a:pt x="163" y="11"/>
                    <a:pt x="163" y="11"/>
                  </a:cubicBezTo>
                  <a:cubicBezTo>
                    <a:pt x="161" y="13"/>
                    <a:pt x="161" y="13"/>
                    <a:pt x="161" y="13"/>
                  </a:cubicBezTo>
                  <a:cubicBezTo>
                    <a:pt x="159" y="14"/>
                    <a:pt x="159" y="14"/>
                    <a:pt x="159" y="14"/>
                  </a:cubicBezTo>
                  <a:cubicBezTo>
                    <a:pt x="158" y="15"/>
                    <a:pt x="158" y="15"/>
                    <a:pt x="158" y="15"/>
                  </a:cubicBezTo>
                  <a:cubicBezTo>
                    <a:pt x="157" y="15"/>
                    <a:pt x="157" y="15"/>
                    <a:pt x="157" y="15"/>
                  </a:cubicBezTo>
                  <a:cubicBezTo>
                    <a:pt x="156" y="16"/>
                    <a:pt x="156" y="16"/>
                    <a:pt x="156" y="16"/>
                  </a:cubicBezTo>
                  <a:cubicBezTo>
                    <a:pt x="155" y="16"/>
                    <a:pt x="155" y="16"/>
                    <a:pt x="155" y="16"/>
                  </a:cubicBezTo>
                  <a:cubicBezTo>
                    <a:pt x="153" y="17"/>
                    <a:pt x="153" y="17"/>
                    <a:pt x="153" y="17"/>
                  </a:cubicBezTo>
                  <a:cubicBezTo>
                    <a:pt x="152" y="17"/>
                    <a:pt x="152" y="17"/>
                    <a:pt x="152" y="17"/>
                  </a:cubicBezTo>
                  <a:cubicBezTo>
                    <a:pt x="151" y="16"/>
                    <a:pt x="151" y="16"/>
                    <a:pt x="151" y="16"/>
                  </a:cubicBezTo>
                  <a:cubicBezTo>
                    <a:pt x="150" y="16"/>
                    <a:pt x="150" y="16"/>
                    <a:pt x="150" y="16"/>
                  </a:cubicBezTo>
                  <a:cubicBezTo>
                    <a:pt x="149" y="15"/>
                    <a:pt x="149" y="15"/>
                    <a:pt x="149" y="15"/>
                  </a:cubicBezTo>
                  <a:cubicBezTo>
                    <a:pt x="148" y="15"/>
                    <a:pt x="148" y="15"/>
                    <a:pt x="148" y="15"/>
                  </a:cubicBezTo>
                  <a:cubicBezTo>
                    <a:pt x="146" y="14"/>
                    <a:pt x="146" y="14"/>
                    <a:pt x="146" y="14"/>
                  </a:cubicBezTo>
                  <a:cubicBezTo>
                    <a:pt x="146" y="15"/>
                    <a:pt x="146" y="15"/>
                    <a:pt x="146" y="15"/>
                  </a:cubicBezTo>
                  <a:cubicBezTo>
                    <a:pt x="145" y="15"/>
                    <a:pt x="145" y="15"/>
                    <a:pt x="145" y="15"/>
                  </a:cubicBezTo>
                  <a:cubicBezTo>
                    <a:pt x="143" y="17"/>
                    <a:pt x="143" y="17"/>
                    <a:pt x="143" y="17"/>
                  </a:cubicBezTo>
                  <a:cubicBezTo>
                    <a:pt x="143" y="18"/>
                    <a:pt x="143" y="18"/>
                    <a:pt x="143" y="18"/>
                  </a:cubicBezTo>
                  <a:cubicBezTo>
                    <a:pt x="142" y="19"/>
                    <a:pt x="142" y="19"/>
                    <a:pt x="142" y="19"/>
                  </a:cubicBezTo>
                  <a:cubicBezTo>
                    <a:pt x="141" y="20"/>
                    <a:pt x="141" y="20"/>
                    <a:pt x="141" y="20"/>
                  </a:cubicBezTo>
                  <a:cubicBezTo>
                    <a:pt x="141" y="20"/>
                    <a:pt x="141" y="20"/>
                    <a:pt x="141" y="20"/>
                  </a:cubicBezTo>
                  <a:cubicBezTo>
                    <a:pt x="140" y="19"/>
                    <a:pt x="140" y="19"/>
                    <a:pt x="140" y="19"/>
                  </a:cubicBezTo>
                  <a:cubicBezTo>
                    <a:pt x="140" y="20"/>
                    <a:pt x="140" y="20"/>
                    <a:pt x="140" y="20"/>
                  </a:cubicBezTo>
                  <a:cubicBezTo>
                    <a:pt x="140" y="21"/>
                    <a:pt x="140" y="21"/>
                    <a:pt x="140" y="21"/>
                  </a:cubicBezTo>
                  <a:cubicBezTo>
                    <a:pt x="142" y="25"/>
                    <a:pt x="142" y="25"/>
                    <a:pt x="142" y="25"/>
                  </a:cubicBezTo>
                  <a:cubicBezTo>
                    <a:pt x="143" y="27"/>
                    <a:pt x="143" y="27"/>
                    <a:pt x="143" y="27"/>
                  </a:cubicBezTo>
                  <a:cubicBezTo>
                    <a:pt x="143" y="30"/>
                    <a:pt x="143" y="30"/>
                    <a:pt x="143" y="30"/>
                  </a:cubicBezTo>
                  <a:cubicBezTo>
                    <a:pt x="143" y="32"/>
                    <a:pt x="143" y="32"/>
                    <a:pt x="143" y="32"/>
                  </a:cubicBezTo>
                  <a:cubicBezTo>
                    <a:pt x="142" y="34"/>
                    <a:pt x="142" y="34"/>
                    <a:pt x="142" y="34"/>
                  </a:cubicBezTo>
                  <a:cubicBezTo>
                    <a:pt x="141" y="35"/>
                    <a:pt x="141" y="35"/>
                    <a:pt x="141" y="35"/>
                  </a:cubicBezTo>
                  <a:cubicBezTo>
                    <a:pt x="141" y="35"/>
                    <a:pt x="141" y="35"/>
                    <a:pt x="141" y="35"/>
                  </a:cubicBezTo>
                  <a:cubicBezTo>
                    <a:pt x="143" y="37"/>
                    <a:pt x="143" y="37"/>
                    <a:pt x="143" y="37"/>
                  </a:cubicBezTo>
                  <a:cubicBezTo>
                    <a:pt x="144" y="37"/>
                    <a:pt x="144" y="37"/>
                    <a:pt x="144" y="37"/>
                  </a:cubicBezTo>
                  <a:cubicBezTo>
                    <a:pt x="144" y="37"/>
                    <a:pt x="144" y="37"/>
                    <a:pt x="144" y="37"/>
                  </a:cubicBezTo>
                  <a:cubicBezTo>
                    <a:pt x="144" y="37"/>
                    <a:pt x="144" y="37"/>
                    <a:pt x="144" y="37"/>
                  </a:cubicBezTo>
                  <a:cubicBezTo>
                    <a:pt x="145" y="37"/>
                    <a:pt x="145" y="37"/>
                    <a:pt x="145" y="37"/>
                  </a:cubicBezTo>
                  <a:cubicBezTo>
                    <a:pt x="145" y="37"/>
                    <a:pt x="145" y="37"/>
                    <a:pt x="145" y="37"/>
                  </a:cubicBezTo>
                  <a:cubicBezTo>
                    <a:pt x="145" y="37"/>
                    <a:pt x="145" y="37"/>
                    <a:pt x="145" y="37"/>
                  </a:cubicBezTo>
                  <a:cubicBezTo>
                    <a:pt x="145" y="38"/>
                    <a:pt x="145" y="38"/>
                    <a:pt x="145" y="38"/>
                  </a:cubicBezTo>
                  <a:cubicBezTo>
                    <a:pt x="147" y="39"/>
                    <a:pt x="147" y="39"/>
                    <a:pt x="147" y="39"/>
                  </a:cubicBezTo>
                  <a:cubicBezTo>
                    <a:pt x="146" y="39"/>
                    <a:pt x="146" y="39"/>
                    <a:pt x="146" y="39"/>
                  </a:cubicBezTo>
                  <a:cubicBezTo>
                    <a:pt x="145" y="39"/>
                    <a:pt x="145" y="39"/>
                    <a:pt x="145" y="39"/>
                  </a:cubicBezTo>
                  <a:cubicBezTo>
                    <a:pt x="145" y="40"/>
                    <a:pt x="145" y="40"/>
                    <a:pt x="145" y="40"/>
                  </a:cubicBezTo>
                  <a:cubicBezTo>
                    <a:pt x="145" y="42"/>
                    <a:pt x="145" y="42"/>
                    <a:pt x="145" y="42"/>
                  </a:cubicBezTo>
                  <a:cubicBezTo>
                    <a:pt x="145" y="43"/>
                    <a:pt x="145" y="43"/>
                    <a:pt x="145" y="43"/>
                  </a:cubicBezTo>
                  <a:cubicBezTo>
                    <a:pt x="146" y="43"/>
                    <a:pt x="146" y="43"/>
                    <a:pt x="146" y="43"/>
                  </a:cubicBezTo>
                  <a:cubicBezTo>
                    <a:pt x="146" y="43"/>
                    <a:pt x="146" y="43"/>
                    <a:pt x="146" y="43"/>
                  </a:cubicBezTo>
                  <a:cubicBezTo>
                    <a:pt x="147" y="42"/>
                    <a:pt x="147" y="42"/>
                    <a:pt x="147" y="42"/>
                  </a:cubicBezTo>
                  <a:cubicBezTo>
                    <a:pt x="148" y="43"/>
                    <a:pt x="148" y="43"/>
                    <a:pt x="148" y="43"/>
                  </a:cubicBezTo>
                  <a:cubicBezTo>
                    <a:pt x="148" y="43"/>
                    <a:pt x="148" y="43"/>
                    <a:pt x="148" y="43"/>
                  </a:cubicBezTo>
                  <a:cubicBezTo>
                    <a:pt x="149" y="43"/>
                    <a:pt x="149" y="43"/>
                    <a:pt x="149" y="43"/>
                  </a:cubicBezTo>
                  <a:cubicBezTo>
                    <a:pt x="151" y="43"/>
                    <a:pt x="151" y="43"/>
                    <a:pt x="151" y="43"/>
                  </a:cubicBezTo>
                  <a:cubicBezTo>
                    <a:pt x="152" y="44"/>
                    <a:pt x="152" y="44"/>
                    <a:pt x="152" y="44"/>
                  </a:cubicBezTo>
                  <a:cubicBezTo>
                    <a:pt x="151" y="44"/>
                    <a:pt x="151" y="44"/>
                    <a:pt x="151" y="44"/>
                  </a:cubicBezTo>
                  <a:cubicBezTo>
                    <a:pt x="151" y="45"/>
                    <a:pt x="151" y="45"/>
                    <a:pt x="151" y="45"/>
                  </a:cubicBezTo>
                  <a:cubicBezTo>
                    <a:pt x="151" y="46"/>
                    <a:pt x="151" y="46"/>
                    <a:pt x="151" y="46"/>
                  </a:cubicBezTo>
                  <a:cubicBezTo>
                    <a:pt x="149" y="46"/>
                    <a:pt x="149" y="46"/>
                    <a:pt x="149" y="46"/>
                  </a:cubicBezTo>
                  <a:cubicBezTo>
                    <a:pt x="149" y="46"/>
                    <a:pt x="149" y="46"/>
                    <a:pt x="149" y="46"/>
                  </a:cubicBezTo>
                  <a:cubicBezTo>
                    <a:pt x="149" y="45"/>
                    <a:pt x="149" y="45"/>
                    <a:pt x="149" y="45"/>
                  </a:cubicBezTo>
                  <a:cubicBezTo>
                    <a:pt x="148" y="46"/>
                    <a:pt x="148" y="46"/>
                    <a:pt x="148" y="46"/>
                  </a:cubicBezTo>
                  <a:cubicBezTo>
                    <a:pt x="147" y="45"/>
                    <a:pt x="147" y="45"/>
                    <a:pt x="147" y="45"/>
                  </a:cubicBezTo>
                  <a:cubicBezTo>
                    <a:pt x="146" y="45"/>
                    <a:pt x="146" y="45"/>
                    <a:pt x="146" y="45"/>
                  </a:cubicBezTo>
                  <a:cubicBezTo>
                    <a:pt x="146" y="44"/>
                    <a:pt x="146" y="44"/>
                    <a:pt x="146" y="44"/>
                  </a:cubicBezTo>
                  <a:cubicBezTo>
                    <a:pt x="145" y="44"/>
                    <a:pt x="145" y="44"/>
                    <a:pt x="145" y="44"/>
                  </a:cubicBezTo>
                  <a:cubicBezTo>
                    <a:pt x="145" y="44"/>
                    <a:pt x="145" y="44"/>
                    <a:pt x="145" y="44"/>
                  </a:cubicBezTo>
                  <a:cubicBezTo>
                    <a:pt x="144" y="43"/>
                    <a:pt x="144" y="43"/>
                    <a:pt x="144" y="43"/>
                  </a:cubicBezTo>
                  <a:cubicBezTo>
                    <a:pt x="144" y="42"/>
                    <a:pt x="144" y="42"/>
                    <a:pt x="144" y="42"/>
                  </a:cubicBezTo>
                  <a:cubicBezTo>
                    <a:pt x="145" y="39"/>
                    <a:pt x="145" y="39"/>
                    <a:pt x="145" y="39"/>
                  </a:cubicBezTo>
                  <a:cubicBezTo>
                    <a:pt x="145" y="39"/>
                    <a:pt x="145" y="39"/>
                    <a:pt x="145" y="39"/>
                  </a:cubicBezTo>
                  <a:cubicBezTo>
                    <a:pt x="144" y="39"/>
                    <a:pt x="144" y="39"/>
                    <a:pt x="144" y="39"/>
                  </a:cubicBezTo>
                  <a:cubicBezTo>
                    <a:pt x="144" y="39"/>
                    <a:pt x="144" y="39"/>
                    <a:pt x="144" y="39"/>
                  </a:cubicBezTo>
                  <a:cubicBezTo>
                    <a:pt x="143" y="42"/>
                    <a:pt x="143" y="42"/>
                    <a:pt x="143" y="42"/>
                  </a:cubicBezTo>
                  <a:cubicBezTo>
                    <a:pt x="143" y="43"/>
                    <a:pt x="143" y="43"/>
                    <a:pt x="143" y="43"/>
                  </a:cubicBezTo>
                  <a:cubicBezTo>
                    <a:pt x="142" y="44"/>
                    <a:pt x="142" y="44"/>
                    <a:pt x="142" y="44"/>
                  </a:cubicBezTo>
                  <a:cubicBezTo>
                    <a:pt x="142" y="45"/>
                    <a:pt x="142" y="45"/>
                    <a:pt x="142" y="45"/>
                  </a:cubicBezTo>
                  <a:cubicBezTo>
                    <a:pt x="143" y="44"/>
                    <a:pt x="143" y="44"/>
                    <a:pt x="143" y="44"/>
                  </a:cubicBezTo>
                  <a:cubicBezTo>
                    <a:pt x="143" y="44"/>
                    <a:pt x="143" y="44"/>
                    <a:pt x="143" y="44"/>
                  </a:cubicBezTo>
                  <a:cubicBezTo>
                    <a:pt x="144" y="44"/>
                    <a:pt x="144" y="44"/>
                    <a:pt x="144" y="44"/>
                  </a:cubicBezTo>
                  <a:cubicBezTo>
                    <a:pt x="145" y="44"/>
                    <a:pt x="145" y="44"/>
                    <a:pt x="145" y="44"/>
                  </a:cubicBezTo>
                  <a:cubicBezTo>
                    <a:pt x="145" y="45"/>
                    <a:pt x="145" y="45"/>
                    <a:pt x="145" y="45"/>
                  </a:cubicBezTo>
                  <a:cubicBezTo>
                    <a:pt x="145" y="46"/>
                    <a:pt x="145" y="46"/>
                    <a:pt x="145" y="46"/>
                  </a:cubicBezTo>
                  <a:cubicBezTo>
                    <a:pt x="144" y="47"/>
                    <a:pt x="144" y="47"/>
                    <a:pt x="144" y="47"/>
                  </a:cubicBezTo>
                  <a:cubicBezTo>
                    <a:pt x="143" y="48"/>
                    <a:pt x="143" y="48"/>
                    <a:pt x="143" y="48"/>
                  </a:cubicBezTo>
                  <a:cubicBezTo>
                    <a:pt x="144" y="46"/>
                    <a:pt x="144" y="46"/>
                    <a:pt x="144" y="46"/>
                  </a:cubicBezTo>
                  <a:cubicBezTo>
                    <a:pt x="144" y="46"/>
                    <a:pt x="144" y="46"/>
                    <a:pt x="144" y="46"/>
                  </a:cubicBezTo>
                  <a:cubicBezTo>
                    <a:pt x="144" y="46"/>
                    <a:pt x="144" y="46"/>
                    <a:pt x="144" y="46"/>
                  </a:cubicBezTo>
                  <a:cubicBezTo>
                    <a:pt x="143" y="45"/>
                    <a:pt x="143" y="45"/>
                    <a:pt x="143" y="45"/>
                  </a:cubicBezTo>
                  <a:cubicBezTo>
                    <a:pt x="143" y="46"/>
                    <a:pt x="143" y="46"/>
                    <a:pt x="143" y="46"/>
                  </a:cubicBezTo>
                  <a:cubicBezTo>
                    <a:pt x="141" y="47"/>
                    <a:pt x="141" y="47"/>
                    <a:pt x="141" y="47"/>
                  </a:cubicBezTo>
                  <a:cubicBezTo>
                    <a:pt x="141" y="48"/>
                    <a:pt x="141" y="48"/>
                    <a:pt x="141" y="48"/>
                  </a:cubicBezTo>
                  <a:cubicBezTo>
                    <a:pt x="141" y="48"/>
                    <a:pt x="141" y="48"/>
                    <a:pt x="141" y="48"/>
                  </a:cubicBezTo>
                  <a:cubicBezTo>
                    <a:pt x="140" y="48"/>
                    <a:pt x="140" y="48"/>
                    <a:pt x="140" y="48"/>
                  </a:cubicBezTo>
                  <a:cubicBezTo>
                    <a:pt x="140" y="47"/>
                    <a:pt x="140" y="47"/>
                    <a:pt x="140" y="47"/>
                  </a:cubicBezTo>
                  <a:cubicBezTo>
                    <a:pt x="139" y="47"/>
                    <a:pt x="139" y="47"/>
                    <a:pt x="139" y="47"/>
                  </a:cubicBezTo>
                  <a:cubicBezTo>
                    <a:pt x="138" y="47"/>
                    <a:pt x="138" y="47"/>
                    <a:pt x="138" y="47"/>
                  </a:cubicBezTo>
                  <a:cubicBezTo>
                    <a:pt x="137" y="47"/>
                    <a:pt x="137" y="47"/>
                    <a:pt x="137" y="47"/>
                  </a:cubicBezTo>
                  <a:cubicBezTo>
                    <a:pt x="137" y="46"/>
                    <a:pt x="137" y="46"/>
                    <a:pt x="137" y="46"/>
                  </a:cubicBezTo>
                  <a:cubicBezTo>
                    <a:pt x="137" y="46"/>
                    <a:pt x="137" y="46"/>
                    <a:pt x="137" y="46"/>
                  </a:cubicBezTo>
                  <a:cubicBezTo>
                    <a:pt x="136" y="46"/>
                    <a:pt x="136" y="46"/>
                    <a:pt x="136" y="46"/>
                  </a:cubicBezTo>
                  <a:cubicBezTo>
                    <a:pt x="136" y="46"/>
                    <a:pt x="136" y="46"/>
                    <a:pt x="136" y="46"/>
                  </a:cubicBezTo>
                  <a:cubicBezTo>
                    <a:pt x="135" y="46"/>
                    <a:pt x="135" y="46"/>
                    <a:pt x="135" y="46"/>
                  </a:cubicBezTo>
                  <a:cubicBezTo>
                    <a:pt x="135" y="45"/>
                    <a:pt x="135" y="45"/>
                    <a:pt x="135" y="45"/>
                  </a:cubicBezTo>
                  <a:cubicBezTo>
                    <a:pt x="134" y="46"/>
                    <a:pt x="134" y="46"/>
                    <a:pt x="134" y="46"/>
                  </a:cubicBezTo>
                  <a:cubicBezTo>
                    <a:pt x="134" y="45"/>
                    <a:pt x="134" y="45"/>
                    <a:pt x="134" y="45"/>
                  </a:cubicBezTo>
                  <a:cubicBezTo>
                    <a:pt x="134" y="45"/>
                    <a:pt x="134" y="45"/>
                    <a:pt x="134" y="45"/>
                  </a:cubicBezTo>
                  <a:cubicBezTo>
                    <a:pt x="133" y="44"/>
                    <a:pt x="133" y="44"/>
                    <a:pt x="133" y="44"/>
                  </a:cubicBezTo>
                  <a:cubicBezTo>
                    <a:pt x="133" y="43"/>
                    <a:pt x="133" y="43"/>
                    <a:pt x="133" y="43"/>
                  </a:cubicBezTo>
                  <a:cubicBezTo>
                    <a:pt x="134" y="43"/>
                    <a:pt x="134" y="43"/>
                    <a:pt x="134" y="43"/>
                  </a:cubicBezTo>
                  <a:cubicBezTo>
                    <a:pt x="135" y="42"/>
                    <a:pt x="135" y="42"/>
                    <a:pt x="135" y="42"/>
                  </a:cubicBezTo>
                  <a:cubicBezTo>
                    <a:pt x="136" y="42"/>
                    <a:pt x="136" y="42"/>
                    <a:pt x="136" y="42"/>
                  </a:cubicBezTo>
                  <a:cubicBezTo>
                    <a:pt x="136" y="41"/>
                    <a:pt x="136" y="41"/>
                    <a:pt x="136" y="41"/>
                  </a:cubicBezTo>
                  <a:cubicBezTo>
                    <a:pt x="136" y="41"/>
                    <a:pt x="136" y="41"/>
                    <a:pt x="136" y="41"/>
                  </a:cubicBezTo>
                  <a:cubicBezTo>
                    <a:pt x="135" y="40"/>
                    <a:pt x="135" y="40"/>
                    <a:pt x="135" y="40"/>
                  </a:cubicBezTo>
                  <a:cubicBezTo>
                    <a:pt x="134" y="39"/>
                    <a:pt x="134" y="39"/>
                    <a:pt x="134" y="39"/>
                  </a:cubicBezTo>
                  <a:cubicBezTo>
                    <a:pt x="133" y="39"/>
                    <a:pt x="133" y="39"/>
                    <a:pt x="133" y="39"/>
                  </a:cubicBezTo>
                  <a:cubicBezTo>
                    <a:pt x="132" y="40"/>
                    <a:pt x="132" y="40"/>
                    <a:pt x="132" y="40"/>
                  </a:cubicBezTo>
                  <a:cubicBezTo>
                    <a:pt x="131" y="40"/>
                    <a:pt x="131" y="40"/>
                    <a:pt x="131" y="40"/>
                  </a:cubicBezTo>
                  <a:cubicBezTo>
                    <a:pt x="131" y="40"/>
                    <a:pt x="131" y="40"/>
                    <a:pt x="131" y="40"/>
                  </a:cubicBezTo>
                  <a:cubicBezTo>
                    <a:pt x="130" y="40"/>
                    <a:pt x="130" y="40"/>
                    <a:pt x="130" y="40"/>
                  </a:cubicBezTo>
                  <a:cubicBezTo>
                    <a:pt x="127" y="41"/>
                    <a:pt x="127" y="41"/>
                    <a:pt x="127" y="41"/>
                  </a:cubicBezTo>
                  <a:cubicBezTo>
                    <a:pt x="127" y="41"/>
                    <a:pt x="127" y="41"/>
                    <a:pt x="127" y="41"/>
                  </a:cubicBezTo>
                  <a:cubicBezTo>
                    <a:pt x="127" y="42"/>
                    <a:pt x="127" y="42"/>
                    <a:pt x="127" y="42"/>
                  </a:cubicBezTo>
                  <a:cubicBezTo>
                    <a:pt x="128" y="42"/>
                    <a:pt x="128" y="42"/>
                    <a:pt x="128" y="42"/>
                  </a:cubicBezTo>
                  <a:cubicBezTo>
                    <a:pt x="128" y="43"/>
                    <a:pt x="128" y="43"/>
                    <a:pt x="128" y="43"/>
                  </a:cubicBezTo>
                  <a:cubicBezTo>
                    <a:pt x="127" y="42"/>
                    <a:pt x="127" y="42"/>
                    <a:pt x="127" y="42"/>
                  </a:cubicBezTo>
                  <a:cubicBezTo>
                    <a:pt x="127" y="42"/>
                    <a:pt x="127" y="42"/>
                    <a:pt x="127" y="42"/>
                  </a:cubicBezTo>
                  <a:cubicBezTo>
                    <a:pt x="126" y="42"/>
                    <a:pt x="126" y="42"/>
                    <a:pt x="126" y="42"/>
                  </a:cubicBezTo>
                  <a:cubicBezTo>
                    <a:pt x="125" y="42"/>
                    <a:pt x="125" y="42"/>
                    <a:pt x="125" y="42"/>
                  </a:cubicBezTo>
                  <a:cubicBezTo>
                    <a:pt x="124" y="42"/>
                    <a:pt x="124" y="42"/>
                    <a:pt x="124" y="42"/>
                  </a:cubicBezTo>
                  <a:cubicBezTo>
                    <a:pt x="122" y="42"/>
                    <a:pt x="122" y="42"/>
                    <a:pt x="122" y="42"/>
                  </a:cubicBezTo>
                  <a:cubicBezTo>
                    <a:pt x="122" y="42"/>
                    <a:pt x="122" y="42"/>
                    <a:pt x="122" y="42"/>
                  </a:cubicBezTo>
                  <a:cubicBezTo>
                    <a:pt x="122" y="43"/>
                    <a:pt x="122" y="43"/>
                    <a:pt x="122" y="43"/>
                  </a:cubicBezTo>
                  <a:cubicBezTo>
                    <a:pt x="121" y="43"/>
                    <a:pt x="121" y="43"/>
                    <a:pt x="121" y="43"/>
                  </a:cubicBezTo>
                  <a:cubicBezTo>
                    <a:pt x="120" y="42"/>
                    <a:pt x="120" y="42"/>
                    <a:pt x="120" y="42"/>
                  </a:cubicBezTo>
                  <a:cubicBezTo>
                    <a:pt x="120" y="42"/>
                    <a:pt x="120" y="42"/>
                    <a:pt x="120" y="42"/>
                  </a:cubicBezTo>
                  <a:cubicBezTo>
                    <a:pt x="119" y="43"/>
                    <a:pt x="119" y="43"/>
                    <a:pt x="119" y="43"/>
                  </a:cubicBezTo>
                  <a:cubicBezTo>
                    <a:pt x="119" y="44"/>
                    <a:pt x="119" y="44"/>
                    <a:pt x="119" y="44"/>
                  </a:cubicBezTo>
                  <a:cubicBezTo>
                    <a:pt x="118" y="44"/>
                    <a:pt x="118" y="44"/>
                    <a:pt x="118" y="44"/>
                  </a:cubicBezTo>
                  <a:cubicBezTo>
                    <a:pt x="117" y="44"/>
                    <a:pt x="117" y="44"/>
                    <a:pt x="117" y="44"/>
                  </a:cubicBezTo>
                  <a:cubicBezTo>
                    <a:pt x="116" y="45"/>
                    <a:pt x="116" y="45"/>
                    <a:pt x="116" y="45"/>
                  </a:cubicBezTo>
                  <a:cubicBezTo>
                    <a:pt x="115" y="45"/>
                    <a:pt x="115" y="45"/>
                    <a:pt x="115" y="45"/>
                  </a:cubicBezTo>
                  <a:cubicBezTo>
                    <a:pt x="115" y="45"/>
                    <a:pt x="115" y="45"/>
                    <a:pt x="115" y="45"/>
                  </a:cubicBezTo>
                  <a:cubicBezTo>
                    <a:pt x="116" y="44"/>
                    <a:pt x="116" y="44"/>
                    <a:pt x="116" y="44"/>
                  </a:cubicBezTo>
                  <a:cubicBezTo>
                    <a:pt x="115" y="44"/>
                    <a:pt x="115" y="44"/>
                    <a:pt x="115" y="44"/>
                  </a:cubicBezTo>
                  <a:cubicBezTo>
                    <a:pt x="114" y="45"/>
                    <a:pt x="114" y="45"/>
                    <a:pt x="114" y="45"/>
                  </a:cubicBezTo>
                  <a:cubicBezTo>
                    <a:pt x="114" y="46"/>
                    <a:pt x="114" y="46"/>
                    <a:pt x="114" y="46"/>
                  </a:cubicBezTo>
                  <a:cubicBezTo>
                    <a:pt x="115" y="47"/>
                    <a:pt x="115" y="47"/>
                    <a:pt x="115" y="47"/>
                  </a:cubicBezTo>
                  <a:cubicBezTo>
                    <a:pt x="116" y="49"/>
                    <a:pt x="116" y="49"/>
                    <a:pt x="116" y="49"/>
                  </a:cubicBezTo>
                  <a:cubicBezTo>
                    <a:pt x="118" y="49"/>
                    <a:pt x="118" y="49"/>
                    <a:pt x="118" y="49"/>
                  </a:cubicBezTo>
                  <a:cubicBezTo>
                    <a:pt x="119" y="50"/>
                    <a:pt x="119" y="50"/>
                    <a:pt x="119" y="50"/>
                  </a:cubicBezTo>
                  <a:cubicBezTo>
                    <a:pt x="120" y="51"/>
                    <a:pt x="120" y="51"/>
                    <a:pt x="120" y="51"/>
                  </a:cubicBezTo>
                  <a:cubicBezTo>
                    <a:pt x="120" y="52"/>
                    <a:pt x="120" y="52"/>
                    <a:pt x="120" y="52"/>
                  </a:cubicBezTo>
                  <a:cubicBezTo>
                    <a:pt x="121" y="52"/>
                    <a:pt x="121" y="52"/>
                    <a:pt x="121" y="52"/>
                  </a:cubicBezTo>
                  <a:cubicBezTo>
                    <a:pt x="122" y="52"/>
                    <a:pt x="122" y="52"/>
                    <a:pt x="122" y="52"/>
                  </a:cubicBezTo>
                  <a:cubicBezTo>
                    <a:pt x="122" y="52"/>
                    <a:pt x="122" y="52"/>
                    <a:pt x="122" y="52"/>
                  </a:cubicBezTo>
                  <a:cubicBezTo>
                    <a:pt x="120" y="52"/>
                    <a:pt x="120" y="52"/>
                    <a:pt x="120" y="52"/>
                  </a:cubicBezTo>
                  <a:cubicBezTo>
                    <a:pt x="120" y="52"/>
                    <a:pt x="120" y="52"/>
                    <a:pt x="120" y="52"/>
                  </a:cubicBezTo>
                  <a:cubicBezTo>
                    <a:pt x="119" y="51"/>
                    <a:pt x="119" y="51"/>
                    <a:pt x="119" y="51"/>
                  </a:cubicBezTo>
                  <a:cubicBezTo>
                    <a:pt x="118" y="51"/>
                    <a:pt x="118" y="51"/>
                    <a:pt x="118" y="51"/>
                  </a:cubicBezTo>
                  <a:cubicBezTo>
                    <a:pt x="118" y="51"/>
                    <a:pt x="118" y="51"/>
                    <a:pt x="118" y="51"/>
                  </a:cubicBezTo>
                  <a:cubicBezTo>
                    <a:pt x="117" y="52"/>
                    <a:pt x="117" y="52"/>
                    <a:pt x="117" y="52"/>
                  </a:cubicBezTo>
                  <a:cubicBezTo>
                    <a:pt x="116" y="52"/>
                    <a:pt x="116" y="52"/>
                    <a:pt x="116" y="52"/>
                  </a:cubicBezTo>
                  <a:cubicBezTo>
                    <a:pt x="116" y="51"/>
                    <a:pt x="116" y="51"/>
                    <a:pt x="116" y="51"/>
                  </a:cubicBezTo>
                  <a:cubicBezTo>
                    <a:pt x="116" y="50"/>
                    <a:pt x="116" y="50"/>
                    <a:pt x="116" y="50"/>
                  </a:cubicBezTo>
                  <a:cubicBezTo>
                    <a:pt x="116" y="50"/>
                    <a:pt x="116" y="50"/>
                    <a:pt x="116" y="50"/>
                  </a:cubicBezTo>
                  <a:cubicBezTo>
                    <a:pt x="116" y="50"/>
                    <a:pt x="116" y="50"/>
                    <a:pt x="116" y="50"/>
                  </a:cubicBezTo>
                  <a:cubicBezTo>
                    <a:pt x="115" y="51"/>
                    <a:pt x="115" y="51"/>
                    <a:pt x="115" y="51"/>
                  </a:cubicBezTo>
                  <a:cubicBezTo>
                    <a:pt x="115" y="52"/>
                    <a:pt x="115" y="52"/>
                    <a:pt x="115" y="52"/>
                  </a:cubicBezTo>
                  <a:cubicBezTo>
                    <a:pt x="116" y="53"/>
                    <a:pt x="116" y="53"/>
                    <a:pt x="116" y="53"/>
                  </a:cubicBezTo>
                  <a:cubicBezTo>
                    <a:pt x="116" y="53"/>
                    <a:pt x="116" y="53"/>
                    <a:pt x="116" y="53"/>
                  </a:cubicBezTo>
                  <a:cubicBezTo>
                    <a:pt x="115" y="54"/>
                    <a:pt x="115" y="54"/>
                    <a:pt x="115" y="54"/>
                  </a:cubicBezTo>
                  <a:cubicBezTo>
                    <a:pt x="114" y="55"/>
                    <a:pt x="114" y="55"/>
                    <a:pt x="114" y="55"/>
                  </a:cubicBezTo>
                  <a:cubicBezTo>
                    <a:pt x="114" y="56"/>
                    <a:pt x="114" y="56"/>
                    <a:pt x="114" y="56"/>
                  </a:cubicBezTo>
                  <a:cubicBezTo>
                    <a:pt x="114" y="57"/>
                    <a:pt x="114" y="57"/>
                    <a:pt x="114" y="57"/>
                  </a:cubicBezTo>
                  <a:cubicBezTo>
                    <a:pt x="115" y="59"/>
                    <a:pt x="115" y="59"/>
                    <a:pt x="115" y="59"/>
                  </a:cubicBezTo>
                  <a:cubicBezTo>
                    <a:pt x="117" y="59"/>
                    <a:pt x="117" y="59"/>
                    <a:pt x="117" y="59"/>
                  </a:cubicBezTo>
                  <a:cubicBezTo>
                    <a:pt x="118" y="60"/>
                    <a:pt x="118" y="60"/>
                    <a:pt x="118" y="60"/>
                  </a:cubicBezTo>
                  <a:cubicBezTo>
                    <a:pt x="118" y="60"/>
                    <a:pt x="118" y="60"/>
                    <a:pt x="118" y="60"/>
                  </a:cubicBezTo>
                  <a:cubicBezTo>
                    <a:pt x="120" y="59"/>
                    <a:pt x="120" y="59"/>
                    <a:pt x="120" y="59"/>
                  </a:cubicBezTo>
                  <a:cubicBezTo>
                    <a:pt x="121" y="59"/>
                    <a:pt x="121" y="59"/>
                    <a:pt x="121" y="59"/>
                  </a:cubicBezTo>
                  <a:cubicBezTo>
                    <a:pt x="122" y="60"/>
                    <a:pt x="122" y="60"/>
                    <a:pt x="122" y="60"/>
                  </a:cubicBezTo>
                  <a:cubicBezTo>
                    <a:pt x="124" y="60"/>
                    <a:pt x="124" y="60"/>
                    <a:pt x="124" y="60"/>
                  </a:cubicBezTo>
                  <a:cubicBezTo>
                    <a:pt x="124" y="60"/>
                    <a:pt x="124" y="60"/>
                    <a:pt x="124" y="60"/>
                  </a:cubicBezTo>
                  <a:cubicBezTo>
                    <a:pt x="125" y="61"/>
                    <a:pt x="125" y="61"/>
                    <a:pt x="125" y="61"/>
                  </a:cubicBezTo>
                  <a:cubicBezTo>
                    <a:pt x="125" y="61"/>
                    <a:pt x="125" y="61"/>
                    <a:pt x="125" y="61"/>
                  </a:cubicBezTo>
                  <a:cubicBezTo>
                    <a:pt x="126" y="61"/>
                    <a:pt x="126" y="61"/>
                    <a:pt x="126" y="61"/>
                  </a:cubicBezTo>
                  <a:cubicBezTo>
                    <a:pt x="126" y="60"/>
                    <a:pt x="126" y="60"/>
                    <a:pt x="126" y="60"/>
                  </a:cubicBezTo>
                  <a:cubicBezTo>
                    <a:pt x="126" y="60"/>
                    <a:pt x="126" y="60"/>
                    <a:pt x="126" y="60"/>
                  </a:cubicBezTo>
                  <a:cubicBezTo>
                    <a:pt x="127" y="60"/>
                    <a:pt x="127" y="60"/>
                    <a:pt x="127" y="60"/>
                  </a:cubicBezTo>
                  <a:cubicBezTo>
                    <a:pt x="127" y="60"/>
                    <a:pt x="127" y="60"/>
                    <a:pt x="127" y="60"/>
                  </a:cubicBezTo>
                  <a:cubicBezTo>
                    <a:pt x="126" y="61"/>
                    <a:pt x="126" y="61"/>
                    <a:pt x="126" y="61"/>
                  </a:cubicBezTo>
                  <a:cubicBezTo>
                    <a:pt x="126" y="62"/>
                    <a:pt x="126" y="62"/>
                    <a:pt x="126" y="62"/>
                  </a:cubicBezTo>
                  <a:cubicBezTo>
                    <a:pt x="126" y="62"/>
                    <a:pt x="126" y="62"/>
                    <a:pt x="126" y="62"/>
                  </a:cubicBezTo>
                  <a:cubicBezTo>
                    <a:pt x="127" y="61"/>
                    <a:pt x="127" y="61"/>
                    <a:pt x="127" y="61"/>
                  </a:cubicBezTo>
                  <a:cubicBezTo>
                    <a:pt x="128" y="61"/>
                    <a:pt x="128" y="61"/>
                    <a:pt x="128" y="61"/>
                  </a:cubicBezTo>
                  <a:cubicBezTo>
                    <a:pt x="129" y="60"/>
                    <a:pt x="129" y="60"/>
                    <a:pt x="129" y="60"/>
                  </a:cubicBezTo>
                  <a:cubicBezTo>
                    <a:pt x="131" y="59"/>
                    <a:pt x="131" y="59"/>
                    <a:pt x="131" y="59"/>
                  </a:cubicBezTo>
                  <a:cubicBezTo>
                    <a:pt x="132" y="59"/>
                    <a:pt x="132" y="59"/>
                    <a:pt x="132" y="59"/>
                  </a:cubicBezTo>
                  <a:cubicBezTo>
                    <a:pt x="133" y="59"/>
                    <a:pt x="133" y="59"/>
                    <a:pt x="133" y="59"/>
                  </a:cubicBezTo>
                  <a:cubicBezTo>
                    <a:pt x="133" y="59"/>
                    <a:pt x="133" y="59"/>
                    <a:pt x="133" y="59"/>
                  </a:cubicBezTo>
                  <a:cubicBezTo>
                    <a:pt x="133" y="59"/>
                    <a:pt x="133" y="59"/>
                    <a:pt x="133" y="59"/>
                  </a:cubicBezTo>
                  <a:cubicBezTo>
                    <a:pt x="134" y="59"/>
                    <a:pt x="134" y="59"/>
                    <a:pt x="134" y="59"/>
                  </a:cubicBezTo>
                  <a:cubicBezTo>
                    <a:pt x="135" y="58"/>
                    <a:pt x="135" y="58"/>
                    <a:pt x="135" y="58"/>
                  </a:cubicBezTo>
                  <a:cubicBezTo>
                    <a:pt x="137" y="58"/>
                    <a:pt x="137" y="58"/>
                    <a:pt x="137" y="58"/>
                  </a:cubicBezTo>
                  <a:cubicBezTo>
                    <a:pt x="137" y="58"/>
                    <a:pt x="137" y="58"/>
                    <a:pt x="137" y="58"/>
                  </a:cubicBezTo>
                  <a:cubicBezTo>
                    <a:pt x="137" y="59"/>
                    <a:pt x="137" y="59"/>
                    <a:pt x="137" y="59"/>
                  </a:cubicBezTo>
                  <a:cubicBezTo>
                    <a:pt x="136" y="59"/>
                    <a:pt x="136" y="59"/>
                    <a:pt x="136" y="59"/>
                  </a:cubicBezTo>
                  <a:cubicBezTo>
                    <a:pt x="136" y="60"/>
                    <a:pt x="136" y="60"/>
                    <a:pt x="136" y="60"/>
                  </a:cubicBezTo>
                  <a:cubicBezTo>
                    <a:pt x="136" y="60"/>
                    <a:pt x="136" y="60"/>
                    <a:pt x="136" y="60"/>
                  </a:cubicBezTo>
                  <a:cubicBezTo>
                    <a:pt x="135" y="61"/>
                    <a:pt x="135" y="61"/>
                    <a:pt x="135" y="61"/>
                  </a:cubicBezTo>
                  <a:cubicBezTo>
                    <a:pt x="134" y="61"/>
                    <a:pt x="134" y="61"/>
                    <a:pt x="134" y="61"/>
                  </a:cubicBezTo>
                  <a:cubicBezTo>
                    <a:pt x="134" y="61"/>
                    <a:pt x="134" y="61"/>
                    <a:pt x="134" y="61"/>
                  </a:cubicBezTo>
                  <a:cubicBezTo>
                    <a:pt x="133" y="61"/>
                    <a:pt x="133" y="61"/>
                    <a:pt x="133" y="61"/>
                  </a:cubicBezTo>
                  <a:cubicBezTo>
                    <a:pt x="132" y="62"/>
                    <a:pt x="132" y="62"/>
                    <a:pt x="132" y="62"/>
                  </a:cubicBezTo>
                  <a:cubicBezTo>
                    <a:pt x="132" y="62"/>
                    <a:pt x="132" y="62"/>
                    <a:pt x="132" y="62"/>
                  </a:cubicBezTo>
                  <a:cubicBezTo>
                    <a:pt x="133" y="62"/>
                    <a:pt x="133" y="62"/>
                    <a:pt x="133" y="62"/>
                  </a:cubicBezTo>
                  <a:cubicBezTo>
                    <a:pt x="133" y="63"/>
                    <a:pt x="133" y="63"/>
                    <a:pt x="133" y="63"/>
                  </a:cubicBezTo>
                  <a:cubicBezTo>
                    <a:pt x="133" y="64"/>
                    <a:pt x="133" y="64"/>
                    <a:pt x="133" y="64"/>
                  </a:cubicBezTo>
                  <a:cubicBezTo>
                    <a:pt x="132" y="65"/>
                    <a:pt x="132" y="65"/>
                    <a:pt x="132" y="65"/>
                  </a:cubicBezTo>
                  <a:cubicBezTo>
                    <a:pt x="132" y="66"/>
                    <a:pt x="132" y="66"/>
                    <a:pt x="132" y="66"/>
                  </a:cubicBezTo>
                  <a:cubicBezTo>
                    <a:pt x="131" y="67"/>
                    <a:pt x="131" y="67"/>
                    <a:pt x="131" y="67"/>
                  </a:cubicBezTo>
                  <a:cubicBezTo>
                    <a:pt x="131" y="67"/>
                    <a:pt x="131" y="67"/>
                    <a:pt x="131" y="67"/>
                  </a:cubicBezTo>
                  <a:cubicBezTo>
                    <a:pt x="131" y="67"/>
                    <a:pt x="131" y="67"/>
                    <a:pt x="131" y="67"/>
                  </a:cubicBezTo>
                  <a:cubicBezTo>
                    <a:pt x="131" y="68"/>
                    <a:pt x="131" y="68"/>
                    <a:pt x="131" y="68"/>
                  </a:cubicBezTo>
                  <a:cubicBezTo>
                    <a:pt x="131" y="69"/>
                    <a:pt x="131" y="69"/>
                    <a:pt x="131" y="69"/>
                  </a:cubicBezTo>
                  <a:cubicBezTo>
                    <a:pt x="130" y="70"/>
                    <a:pt x="130" y="70"/>
                    <a:pt x="130" y="70"/>
                  </a:cubicBezTo>
                  <a:cubicBezTo>
                    <a:pt x="130" y="70"/>
                    <a:pt x="130" y="70"/>
                    <a:pt x="130" y="70"/>
                  </a:cubicBezTo>
                  <a:cubicBezTo>
                    <a:pt x="129" y="70"/>
                    <a:pt x="129" y="70"/>
                    <a:pt x="129" y="70"/>
                  </a:cubicBezTo>
                  <a:cubicBezTo>
                    <a:pt x="128" y="71"/>
                    <a:pt x="128" y="71"/>
                    <a:pt x="128" y="71"/>
                  </a:cubicBezTo>
                  <a:cubicBezTo>
                    <a:pt x="127" y="71"/>
                    <a:pt x="127" y="71"/>
                    <a:pt x="127" y="71"/>
                  </a:cubicBezTo>
                  <a:cubicBezTo>
                    <a:pt x="127" y="71"/>
                    <a:pt x="127" y="71"/>
                    <a:pt x="127" y="71"/>
                  </a:cubicBezTo>
                  <a:cubicBezTo>
                    <a:pt x="126" y="71"/>
                    <a:pt x="126" y="71"/>
                    <a:pt x="126" y="71"/>
                  </a:cubicBezTo>
                  <a:cubicBezTo>
                    <a:pt x="124" y="71"/>
                    <a:pt x="124" y="71"/>
                    <a:pt x="124" y="71"/>
                  </a:cubicBezTo>
                  <a:cubicBezTo>
                    <a:pt x="124" y="71"/>
                    <a:pt x="124" y="71"/>
                    <a:pt x="124" y="71"/>
                  </a:cubicBezTo>
                  <a:cubicBezTo>
                    <a:pt x="124" y="70"/>
                    <a:pt x="124" y="70"/>
                    <a:pt x="124" y="70"/>
                  </a:cubicBezTo>
                  <a:cubicBezTo>
                    <a:pt x="123" y="70"/>
                    <a:pt x="123" y="70"/>
                    <a:pt x="123" y="70"/>
                  </a:cubicBezTo>
                  <a:cubicBezTo>
                    <a:pt x="123" y="70"/>
                    <a:pt x="123" y="70"/>
                    <a:pt x="123" y="70"/>
                  </a:cubicBezTo>
                  <a:cubicBezTo>
                    <a:pt x="122" y="71"/>
                    <a:pt x="122" y="71"/>
                    <a:pt x="122" y="71"/>
                  </a:cubicBezTo>
                  <a:cubicBezTo>
                    <a:pt x="121" y="71"/>
                    <a:pt x="121" y="71"/>
                    <a:pt x="121" y="71"/>
                  </a:cubicBezTo>
                  <a:cubicBezTo>
                    <a:pt x="120" y="72"/>
                    <a:pt x="120" y="72"/>
                    <a:pt x="120" y="72"/>
                  </a:cubicBezTo>
                  <a:cubicBezTo>
                    <a:pt x="118" y="73"/>
                    <a:pt x="118" y="73"/>
                    <a:pt x="118" y="73"/>
                  </a:cubicBezTo>
                  <a:cubicBezTo>
                    <a:pt x="118" y="73"/>
                    <a:pt x="118" y="73"/>
                    <a:pt x="118" y="73"/>
                  </a:cubicBezTo>
                  <a:cubicBezTo>
                    <a:pt x="117" y="73"/>
                    <a:pt x="117" y="73"/>
                    <a:pt x="117" y="73"/>
                  </a:cubicBezTo>
                  <a:cubicBezTo>
                    <a:pt x="116" y="73"/>
                    <a:pt x="116" y="73"/>
                    <a:pt x="116" y="73"/>
                  </a:cubicBezTo>
                  <a:cubicBezTo>
                    <a:pt x="115" y="73"/>
                    <a:pt x="115" y="73"/>
                    <a:pt x="115" y="73"/>
                  </a:cubicBezTo>
                  <a:cubicBezTo>
                    <a:pt x="114" y="74"/>
                    <a:pt x="114" y="74"/>
                    <a:pt x="114" y="74"/>
                  </a:cubicBezTo>
                  <a:cubicBezTo>
                    <a:pt x="113" y="74"/>
                    <a:pt x="113" y="74"/>
                    <a:pt x="113" y="74"/>
                  </a:cubicBezTo>
                  <a:cubicBezTo>
                    <a:pt x="112" y="74"/>
                    <a:pt x="112" y="74"/>
                    <a:pt x="112" y="74"/>
                  </a:cubicBezTo>
                  <a:cubicBezTo>
                    <a:pt x="112" y="75"/>
                    <a:pt x="112" y="75"/>
                    <a:pt x="112" y="75"/>
                  </a:cubicBezTo>
                  <a:cubicBezTo>
                    <a:pt x="112" y="77"/>
                    <a:pt x="112" y="77"/>
                    <a:pt x="112" y="77"/>
                  </a:cubicBezTo>
                  <a:cubicBezTo>
                    <a:pt x="111" y="77"/>
                    <a:pt x="111" y="77"/>
                    <a:pt x="111" y="77"/>
                  </a:cubicBezTo>
                  <a:cubicBezTo>
                    <a:pt x="111" y="77"/>
                    <a:pt x="111" y="77"/>
                    <a:pt x="111" y="77"/>
                  </a:cubicBezTo>
                  <a:cubicBezTo>
                    <a:pt x="110" y="76"/>
                    <a:pt x="110" y="76"/>
                    <a:pt x="110" y="76"/>
                  </a:cubicBezTo>
                  <a:cubicBezTo>
                    <a:pt x="108" y="76"/>
                    <a:pt x="108" y="76"/>
                    <a:pt x="108" y="76"/>
                  </a:cubicBezTo>
                  <a:cubicBezTo>
                    <a:pt x="108" y="76"/>
                    <a:pt x="108" y="76"/>
                    <a:pt x="108" y="76"/>
                  </a:cubicBezTo>
                  <a:cubicBezTo>
                    <a:pt x="108" y="77"/>
                    <a:pt x="108" y="77"/>
                    <a:pt x="108" y="77"/>
                  </a:cubicBezTo>
                  <a:cubicBezTo>
                    <a:pt x="109" y="77"/>
                    <a:pt x="109" y="77"/>
                    <a:pt x="109" y="77"/>
                  </a:cubicBezTo>
                  <a:cubicBezTo>
                    <a:pt x="108" y="78"/>
                    <a:pt x="108" y="78"/>
                    <a:pt x="108" y="78"/>
                  </a:cubicBezTo>
                  <a:cubicBezTo>
                    <a:pt x="108" y="78"/>
                    <a:pt x="108" y="78"/>
                    <a:pt x="108" y="78"/>
                  </a:cubicBezTo>
                  <a:cubicBezTo>
                    <a:pt x="107" y="77"/>
                    <a:pt x="107" y="77"/>
                    <a:pt x="107" y="77"/>
                  </a:cubicBezTo>
                  <a:cubicBezTo>
                    <a:pt x="107" y="76"/>
                    <a:pt x="107" y="76"/>
                    <a:pt x="107" y="76"/>
                  </a:cubicBezTo>
                  <a:cubicBezTo>
                    <a:pt x="106" y="76"/>
                    <a:pt x="106" y="76"/>
                    <a:pt x="106" y="76"/>
                  </a:cubicBezTo>
                  <a:cubicBezTo>
                    <a:pt x="105" y="77"/>
                    <a:pt x="105" y="77"/>
                    <a:pt x="105" y="77"/>
                  </a:cubicBezTo>
                  <a:cubicBezTo>
                    <a:pt x="105" y="78"/>
                    <a:pt x="105" y="78"/>
                    <a:pt x="105" y="78"/>
                  </a:cubicBezTo>
                  <a:cubicBezTo>
                    <a:pt x="104" y="78"/>
                    <a:pt x="104" y="78"/>
                    <a:pt x="104" y="78"/>
                  </a:cubicBezTo>
                  <a:cubicBezTo>
                    <a:pt x="104" y="78"/>
                    <a:pt x="104" y="78"/>
                    <a:pt x="104" y="78"/>
                  </a:cubicBezTo>
                  <a:cubicBezTo>
                    <a:pt x="102" y="80"/>
                    <a:pt x="102" y="80"/>
                    <a:pt x="102" y="80"/>
                  </a:cubicBezTo>
                  <a:cubicBezTo>
                    <a:pt x="101" y="81"/>
                    <a:pt x="101" y="81"/>
                    <a:pt x="101" y="81"/>
                  </a:cubicBezTo>
                  <a:cubicBezTo>
                    <a:pt x="101" y="82"/>
                    <a:pt x="101" y="82"/>
                    <a:pt x="101" y="82"/>
                  </a:cubicBezTo>
                  <a:cubicBezTo>
                    <a:pt x="100" y="82"/>
                    <a:pt x="100" y="82"/>
                    <a:pt x="100" y="82"/>
                  </a:cubicBezTo>
                  <a:cubicBezTo>
                    <a:pt x="99" y="81"/>
                    <a:pt x="99" y="81"/>
                    <a:pt x="99" y="81"/>
                  </a:cubicBezTo>
                  <a:cubicBezTo>
                    <a:pt x="99" y="82"/>
                    <a:pt x="99" y="82"/>
                    <a:pt x="99" y="82"/>
                  </a:cubicBezTo>
                  <a:cubicBezTo>
                    <a:pt x="100" y="83"/>
                    <a:pt x="100" y="83"/>
                    <a:pt x="100" y="83"/>
                  </a:cubicBezTo>
                  <a:cubicBezTo>
                    <a:pt x="100" y="83"/>
                    <a:pt x="100" y="83"/>
                    <a:pt x="100" y="83"/>
                  </a:cubicBezTo>
                  <a:cubicBezTo>
                    <a:pt x="99" y="83"/>
                    <a:pt x="99" y="83"/>
                    <a:pt x="99" y="83"/>
                  </a:cubicBezTo>
                  <a:cubicBezTo>
                    <a:pt x="99" y="83"/>
                    <a:pt x="99" y="83"/>
                    <a:pt x="99" y="83"/>
                  </a:cubicBezTo>
                  <a:cubicBezTo>
                    <a:pt x="98" y="83"/>
                    <a:pt x="98" y="83"/>
                    <a:pt x="98" y="83"/>
                  </a:cubicBezTo>
                  <a:cubicBezTo>
                    <a:pt x="98" y="83"/>
                    <a:pt x="98" y="83"/>
                    <a:pt x="98" y="83"/>
                  </a:cubicBezTo>
                  <a:cubicBezTo>
                    <a:pt x="97" y="84"/>
                    <a:pt x="97" y="84"/>
                    <a:pt x="97" y="84"/>
                  </a:cubicBezTo>
                  <a:cubicBezTo>
                    <a:pt x="97" y="85"/>
                    <a:pt x="97" y="85"/>
                    <a:pt x="97" y="85"/>
                  </a:cubicBezTo>
                  <a:cubicBezTo>
                    <a:pt x="97" y="86"/>
                    <a:pt x="97" y="86"/>
                    <a:pt x="97" y="86"/>
                  </a:cubicBezTo>
                  <a:cubicBezTo>
                    <a:pt x="98" y="87"/>
                    <a:pt x="98" y="87"/>
                    <a:pt x="98" y="87"/>
                  </a:cubicBezTo>
                  <a:cubicBezTo>
                    <a:pt x="97" y="88"/>
                    <a:pt x="97" y="88"/>
                    <a:pt x="97" y="88"/>
                  </a:cubicBezTo>
                  <a:cubicBezTo>
                    <a:pt x="97" y="88"/>
                    <a:pt x="97" y="88"/>
                    <a:pt x="97" y="88"/>
                  </a:cubicBezTo>
                  <a:cubicBezTo>
                    <a:pt x="97" y="89"/>
                    <a:pt x="97" y="89"/>
                    <a:pt x="97" y="89"/>
                  </a:cubicBezTo>
                  <a:cubicBezTo>
                    <a:pt x="98" y="89"/>
                    <a:pt x="98" y="89"/>
                    <a:pt x="98" y="89"/>
                  </a:cubicBezTo>
                  <a:cubicBezTo>
                    <a:pt x="98" y="88"/>
                    <a:pt x="98" y="88"/>
                    <a:pt x="98" y="88"/>
                  </a:cubicBezTo>
                  <a:cubicBezTo>
                    <a:pt x="98" y="89"/>
                    <a:pt x="98" y="89"/>
                    <a:pt x="98" y="89"/>
                  </a:cubicBezTo>
                  <a:cubicBezTo>
                    <a:pt x="99" y="90"/>
                    <a:pt x="99" y="90"/>
                    <a:pt x="99" y="90"/>
                  </a:cubicBezTo>
                  <a:cubicBezTo>
                    <a:pt x="98" y="90"/>
                    <a:pt x="98" y="90"/>
                    <a:pt x="98" y="90"/>
                  </a:cubicBezTo>
                  <a:cubicBezTo>
                    <a:pt x="98" y="90"/>
                    <a:pt x="98" y="90"/>
                    <a:pt x="98" y="90"/>
                  </a:cubicBezTo>
                  <a:cubicBezTo>
                    <a:pt x="98" y="91"/>
                    <a:pt x="98" y="91"/>
                    <a:pt x="98" y="91"/>
                  </a:cubicBezTo>
                  <a:cubicBezTo>
                    <a:pt x="99" y="91"/>
                    <a:pt x="99" y="91"/>
                    <a:pt x="99" y="91"/>
                  </a:cubicBezTo>
                  <a:cubicBezTo>
                    <a:pt x="99" y="90"/>
                    <a:pt x="99" y="90"/>
                    <a:pt x="99" y="90"/>
                  </a:cubicBezTo>
                  <a:cubicBezTo>
                    <a:pt x="100" y="90"/>
                    <a:pt x="100" y="90"/>
                    <a:pt x="100" y="90"/>
                  </a:cubicBezTo>
                  <a:cubicBezTo>
                    <a:pt x="100" y="91"/>
                    <a:pt x="100" y="91"/>
                    <a:pt x="100" y="91"/>
                  </a:cubicBezTo>
                  <a:cubicBezTo>
                    <a:pt x="100" y="91"/>
                    <a:pt x="100" y="91"/>
                    <a:pt x="100" y="91"/>
                  </a:cubicBezTo>
                  <a:cubicBezTo>
                    <a:pt x="101" y="91"/>
                    <a:pt x="101" y="91"/>
                    <a:pt x="101" y="91"/>
                  </a:cubicBezTo>
                  <a:cubicBezTo>
                    <a:pt x="102" y="92"/>
                    <a:pt x="102" y="92"/>
                    <a:pt x="102" y="92"/>
                  </a:cubicBezTo>
                  <a:cubicBezTo>
                    <a:pt x="103" y="92"/>
                    <a:pt x="103" y="92"/>
                    <a:pt x="103" y="92"/>
                  </a:cubicBezTo>
                  <a:cubicBezTo>
                    <a:pt x="103" y="91"/>
                    <a:pt x="103" y="91"/>
                    <a:pt x="103" y="91"/>
                  </a:cubicBezTo>
                  <a:cubicBezTo>
                    <a:pt x="104" y="89"/>
                    <a:pt x="104" y="89"/>
                    <a:pt x="104" y="89"/>
                  </a:cubicBezTo>
                  <a:cubicBezTo>
                    <a:pt x="104" y="89"/>
                    <a:pt x="104" y="89"/>
                    <a:pt x="104" y="89"/>
                  </a:cubicBezTo>
                  <a:cubicBezTo>
                    <a:pt x="106" y="89"/>
                    <a:pt x="106" y="89"/>
                    <a:pt x="106" y="89"/>
                  </a:cubicBezTo>
                  <a:cubicBezTo>
                    <a:pt x="106" y="88"/>
                    <a:pt x="106" y="88"/>
                    <a:pt x="106" y="88"/>
                  </a:cubicBezTo>
                  <a:cubicBezTo>
                    <a:pt x="106" y="89"/>
                    <a:pt x="106" y="89"/>
                    <a:pt x="106" y="89"/>
                  </a:cubicBezTo>
                  <a:cubicBezTo>
                    <a:pt x="105" y="89"/>
                    <a:pt x="105" y="89"/>
                    <a:pt x="105" y="89"/>
                  </a:cubicBezTo>
                  <a:cubicBezTo>
                    <a:pt x="104" y="91"/>
                    <a:pt x="104" y="91"/>
                    <a:pt x="104" y="91"/>
                  </a:cubicBezTo>
                  <a:cubicBezTo>
                    <a:pt x="103" y="91"/>
                    <a:pt x="103" y="91"/>
                    <a:pt x="103" y="91"/>
                  </a:cubicBezTo>
                  <a:cubicBezTo>
                    <a:pt x="103" y="92"/>
                    <a:pt x="103" y="92"/>
                    <a:pt x="103" y="92"/>
                  </a:cubicBezTo>
                  <a:cubicBezTo>
                    <a:pt x="104" y="93"/>
                    <a:pt x="104" y="93"/>
                    <a:pt x="104" y="93"/>
                  </a:cubicBezTo>
                  <a:cubicBezTo>
                    <a:pt x="104" y="93"/>
                    <a:pt x="104" y="93"/>
                    <a:pt x="104" y="93"/>
                  </a:cubicBezTo>
                  <a:cubicBezTo>
                    <a:pt x="103" y="94"/>
                    <a:pt x="103" y="94"/>
                    <a:pt x="103" y="94"/>
                  </a:cubicBezTo>
                  <a:cubicBezTo>
                    <a:pt x="102" y="93"/>
                    <a:pt x="102" y="93"/>
                    <a:pt x="102" y="93"/>
                  </a:cubicBezTo>
                  <a:cubicBezTo>
                    <a:pt x="102" y="93"/>
                    <a:pt x="102" y="93"/>
                    <a:pt x="102" y="93"/>
                  </a:cubicBezTo>
                  <a:cubicBezTo>
                    <a:pt x="102" y="92"/>
                    <a:pt x="102" y="92"/>
                    <a:pt x="102" y="92"/>
                  </a:cubicBezTo>
                  <a:cubicBezTo>
                    <a:pt x="101" y="92"/>
                    <a:pt x="101" y="92"/>
                    <a:pt x="101" y="92"/>
                  </a:cubicBezTo>
                  <a:cubicBezTo>
                    <a:pt x="101" y="92"/>
                    <a:pt x="101" y="92"/>
                    <a:pt x="101" y="92"/>
                  </a:cubicBezTo>
                  <a:cubicBezTo>
                    <a:pt x="99" y="92"/>
                    <a:pt x="99" y="92"/>
                    <a:pt x="99" y="92"/>
                  </a:cubicBezTo>
                  <a:cubicBezTo>
                    <a:pt x="99" y="91"/>
                    <a:pt x="99" y="91"/>
                    <a:pt x="99" y="91"/>
                  </a:cubicBezTo>
                  <a:cubicBezTo>
                    <a:pt x="98" y="91"/>
                    <a:pt x="98" y="91"/>
                    <a:pt x="98" y="91"/>
                  </a:cubicBezTo>
                  <a:cubicBezTo>
                    <a:pt x="98" y="92"/>
                    <a:pt x="98" y="92"/>
                    <a:pt x="98" y="92"/>
                  </a:cubicBezTo>
                  <a:cubicBezTo>
                    <a:pt x="97" y="92"/>
                    <a:pt x="97" y="92"/>
                    <a:pt x="97" y="92"/>
                  </a:cubicBezTo>
                  <a:cubicBezTo>
                    <a:pt x="97" y="93"/>
                    <a:pt x="97" y="93"/>
                    <a:pt x="97" y="93"/>
                  </a:cubicBezTo>
                  <a:cubicBezTo>
                    <a:pt x="96" y="92"/>
                    <a:pt x="96" y="92"/>
                    <a:pt x="96" y="92"/>
                  </a:cubicBezTo>
                  <a:cubicBezTo>
                    <a:pt x="96" y="93"/>
                    <a:pt x="96" y="93"/>
                    <a:pt x="96" y="93"/>
                  </a:cubicBezTo>
                  <a:cubicBezTo>
                    <a:pt x="96" y="94"/>
                    <a:pt x="96" y="94"/>
                    <a:pt x="96" y="94"/>
                  </a:cubicBezTo>
                  <a:cubicBezTo>
                    <a:pt x="96" y="94"/>
                    <a:pt x="96" y="94"/>
                    <a:pt x="96" y="94"/>
                  </a:cubicBezTo>
                  <a:cubicBezTo>
                    <a:pt x="96" y="94"/>
                    <a:pt x="96" y="94"/>
                    <a:pt x="96" y="94"/>
                  </a:cubicBezTo>
                  <a:cubicBezTo>
                    <a:pt x="96" y="95"/>
                    <a:pt x="96" y="95"/>
                    <a:pt x="96" y="95"/>
                  </a:cubicBezTo>
                  <a:cubicBezTo>
                    <a:pt x="96" y="96"/>
                    <a:pt x="96" y="96"/>
                    <a:pt x="96" y="96"/>
                  </a:cubicBezTo>
                  <a:cubicBezTo>
                    <a:pt x="97" y="96"/>
                    <a:pt x="97" y="96"/>
                    <a:pt x="97" y="96"/>
                  </a:cubicBezTo>
                  <a:cubicBezTo>
                    <a:pt x="97" y="98"/>
                    <a:pt x="97" y="98"/>
                    <a:pt x="97" y="98"/>
                  </a:cubicBezTo>
                  <a:cubicBezTo>
                    <a:pt x="97" y="98"/>
                    <a:pt x="97" y="98"/>
                    <a:pt x="97" y="98"/>
                  </a:cubicBezTo>
                  <a:cubicBezTo>
                    <a:pt x="97" y="99"/>
                    <a:pt x="97" y="99"/>
                    <a:pt x="97" y="99"/>
                  </a:cubicBezTo>
                  <a:cubicBezTo>
                    <a:pt x="98" y="99"/>
                    <a:pt x="98" y="99"/>
                    <a:pt x="98" y="99"/>
                  </a:cubicBezTo>
                  <a:cubicBezTo>
                    <a:pt x="98" y="100"/>
                    <a:pt x="98" y="100"/>
                    <a:pt x="98" y="100"/>
                  </a:cubicBezTo>
                  <a:cubicBezTo>
                    <a:pt x="97" y="100"/>
                    <a:pt x="97" y="100"/>
                    <a:pt x="97" y="100"/>
                  </a:cubicBezTo>
                  <a:cubicBezTo>
                    <a:pt x="96" y="100"/>
                    <a:pt x="96" y="100"/>
                    <a:pt x="96" y="100"/>
                  </a:cubicBezTo>
                  <a:cubicBezTo>
                    <a:pt x="99" y="101"/>
                    <a:pt x="99" y="101"/>
                    <a:pt x="99" y="101"/>
                  </a:cubicBezTo>
                  <a:cubicBezTo>
                    <a:pt x="100" y="101"/>
                    <a:pt x="100" y="101"/>
                    <a:pt x="100" y="101"/>
                  </a:cubicBezTo>
                  <a:cubicBezTo>
                    <a:pt x="102" y="101"/>
                    <a:pt x="102" y="101"/>
                    <a:pt x="102" y="101"/>
                  </a:cubicBezTo>
                  <a:cubicBezTo>
                    <a:pt x="102" y="101"/>
                    <a:pt x="102" y="101"/>
                    <a:pt x="102" y="101"/>
                  </a:cubicBezTo>
                  <a:cubicBezTo>
                    <a:pt x="103" y="101"/>
                    <a:pt x="103" y="101"/>
                    <a:pt x="103" y="101"/>
                  </a:cubicBezTo>
                  <a:cubicBezTo>
                    <a:pt x="103" y="101"/>
                    <a:pt x="103" y="101"/>
                    <a:pt x="103" y="101"/>
                  </a:cubicBezTo>
                  <a:cubicBezTo>
                    <a:pt x="105" y="99"/>
                    <a:pt x="105" y="99"/>
                    <a:pt x="105" y="99"/>
                  </a:cubicBezTo>
                  <a:cubicBezTo>
                    <a:pt x="105" y="99"/>
                    <a:pt x="105" y="99"/>
                    <a:pt x="105" y="99"/>
                  </a:cubicBezTo>
                  <a:cubicBezTo>
                    <a:pt x="104" y="98"/>
                    <a:pt x="104" y="98"/>
                    <a:pt x="104" y="98"/>
                  </a:cubicBezTo>
                  <a:cubicBezTo>
                    <a:pt x="104" y="98"/>
                    <a:pt x="104" y="98"/>
                    <a:pt x="104" y="98"/>
                  </a:cubicBezTo>
                  <a:cubicBezTo>
                    <a:pt x="105" y="97"/>
                    <a:pt x="105" y="97"/>
                    <a:pt x="105" y="97"/>
                  </a:cubicBezTo>
                  <a:cubicBezTo>
                    <a:pt x="107" y="96"/>
                    <a:pt x="107" y="96"/>
                    <a:pt x="107" y="96"/>
                  </a:cubicBezTo>
                  <a:cubicBezTo>
                    <a:pt x="109" y="95"/>
                    <a:pt x="109" y="95"/>
                    <a:pt x="109" y="95"/>
                  </a:cubicBezTo>
                  <a:cubicBezTo>
                    <a:pt x="109" y="95"/>
                    <a:pt x="109" y="95"/>
                    <a:pt x="109" y="95"/>
                  </a:cubicBezTo>
                  <a:cubicBezTo>
                    <a:pt x="109" y="95"/>
                    <a:pt x="109" y="95"/>
                    <a:pt x="109" y="95"/>
                  </a:cubicBezTo>
                  <a:cubicBezTo>
                    <a:pt x="107" y="97"/>
                    <a:pt x="107" y="97"/>
                    <a:pt x="107" y="97"/>
                  </a:cubicBezTo>
                  <a:cubicBezTo>
                    <a:pt x="106" y="98"/>
                    <a:pt x="106" y="98"/>
                    <a:pt x="106" y="98"/>
                  </a:cubicBezTo>
                  <a:cubicBezTo>
                    <a:pt x="106" y="98"/>
                    <a:pt x="106" y="98"/>
                    <a:pt x="106" y="98"/>
                  </a:cubicBezTo>
                  <a:cubicBezTo>
                    <a:pt x="106" y="99"/>
                    <a:pt x="106" y="99"/>
                    <a:pt x="106" y="99"/>
                  </a:cubicBezTo>
                  <a:cubicBezTo>
                    <a:pt x="106" y="99"/>
                    <a:pt x="106" y="99"/>
                    <a:pt x="106" y="99"/>
                  </a:cubicBezTo>
                  <a:cubicBezTo>
                    <a:pt x="106" y="100"/>
                    <a:pt x="106" y="100"/>
                    <a:pt x="106" y="100"/>
                  </a:cubicBezTo>
                  <a:cubicBezTo>
                    <a:pt x="105" y="101"/>
                    <a:pt x="105" y="101"/>
                    <a:pt x="105" y="101"/>
                  </a:cubicBezTo>
                  <a:cubicBezTo>
                    <a:pt x="104" y="102"/>
                    <a:pt x="104" y="102"/>
                    <a:pt x="104" y="102"/>
                  </a:cubicBezTo>
                  <a:cubicBezTo>
                    <a:pt x="105" y="103"/>
                    <a:pt x="105" y="103"/>
                    <a:pt x="105" y="103"/>
                  </a:cubicBezTo>
                  <a:cubicBezTo>
                    <a:pt x="104" y="103"/>
                    <a:pt x="104" y="103"/>
                    <a:pt x="104" y="103"/>
                  </a:cubicBezTo>
                  <a:cubicBezTo>
                    <a:pt x="104" y="104"/>
                    <a:pt x="104" y="104"/>
                    <a:pt x="104" y="104"/>
                  </a:cubicBezTo>
                  <a:cubicBezTo>
                    <a:pt x="104" y="105"/>
                    <a:pt x="104" y="105"/>
                    <a:pt x="104" y="105"/>
                  </a:cubicBezTo>
                  <a:cubicBezTo>
                    <a:pt x="105" y="105"/>
                    <a:pt x="105" y="105"/>
                    <a:pt x="105" y="105"/>
                  </a:cubicBezTo>
                  <a:cubicBezTo>
                    <a:pt x="103" y="106"/>
                    <a:pt x="103" y="106"/>
                    <a:pt x="103" y="106"/>
                  </a:cubicBezTo>
                  <a:cubicBezTo>
                    <a:pt x="103" y="106"/>
                    <a:pt x="103" y="106"/>
                    <a:pt x="103" y="106"/>
                  </a:cubicBezTo>
                  <a:cubicBezTo>
                    <a:pt x="103" y="107"/>
                    <a:pt x="103" y="107"/>
                    <a:pt x="103" y="107"/>
                  </a:cubicBezTo>
                  <a:cubicBezTo>
                    <a:pt x="102" y="107"/>
                    <a:pt x="102" y="107"/>
                    <a:pt x="102" y="107"/>
                  </a:cubicBezTo>
                  <a:cubicBezTo>
                    <a:pt x="102" y="107"/>
                    <a:pt x="102" y="107"/>
                    <a:pt x="102" y="107"/>
                  </a:cubicBezTo>
                  <a:cubicBezTo>
                    <a:pt x="102" y="108"/>
                    <a:pt x="102" y="108"/>
                    <a:pt x="102" y="108"/>
                  </a:cubicBezTo>
                  <a:cubicBezTo>
                    <a:pt x="102" y="108"/>
                    <a:pt x="102" y="108"/>
                    <a:pt x="102" y="108"/>
                  </a:cubicBezTo>
                  <a:cubicBezTo>
                    <a:pt x="103" y="109"/>
                    <a:pt x="103" y="109"/>
                    <a:pt x="103" y="109"/>
                  </a:cubicBezTo>
                  <a:cubicBezTo>
                    <a:pt x="103" y="108"/>
                    <a:pt x="103" y="108"/>
                    <a:pt x="103" y="108"/>
                  </a:cubicBezTo>
                  <a:cubicBezTo>
                    <a:pt x="104" y="108"/>
                    <a:pt x="104" y="108"/>
                    <a:pt x="104" y="108"/>
                  </a:cubicBezTo>
                  <a:cubicBezTo>
                    <a:pt x="104" y="109"/>
                    <a:pt x="104" y="109"/>
                    <a:pt x="104" y="109"/>
                  </a:cubicBezTo>
                  <a:cubicBezTo>
                    <a:pt x="104" y="109"/>
                    <a:pt x="104" y="109"/>
                    <a:pt x="104" y="109"/>
                  </a:cubicBezTo>
                  <a:cubicBezTo>
                    <a:pt x="103" y="109"/>
                    <a:pt x="103" y="109"/>
                    <a:pt x="103" y="109"/>
                  </a:cubicBezTo>
                  <a:cubicBezTo>
                    <a:pt x="102" y="110"/>
                    <a:pt x="102" y="110"/>
                    <a:pt x="102" y="110"/>
                  </a:cubicBezTo>
                  <a:cubicBezTo>
                    <a:pt x="102" y="110"/>
                    <a:pt x="102" y="110"/>
                    <a:pt x="102" y="110"/>
                  </a:cubicBezTo>
                  <a:cubicBezTo>
                    <a:pt x="102" y="110"/>
                    <a:pt x="102" y="110"/>
                    <a:pt x="102" y="110"/>
                  </a:cubicBezTo>
                  <a:cubicBezTo>
                    <a:pt x="103" y="111"/>
                    <a:pt x="103" y="111"/>
                    <a:pt x="103" y="111"/>
                  </a:cubicBezTo>
                  <a:cubicBezTo>
                    <a:pt x="102" y="111"/>
                    <a:pt x="102" y="111"/>
                    <a:pt x="102" y="111"/>
                  </a:cubicBezTo>
                  <a:cubicBezTo>
                    <a:pt x="101" y="111"/>
                    <a:pt x="101" y="111"/>
                    <a:pt x="101" y="111"/>
                  </a:cubicBezTo>
                  <a:cubicBezTo>
                    <a:pt x="101" y="112"/>
                    <a:pt x="101" y="112"/>
                    <a:pt x="101" y="112"/>
                  </a:cubicBezTo>
                  <a:cubicBezTo>
                    <a:pt x="100" y="112"/>
                    <a:pt x="100" y="112"/>
                    <a:pt x="100" y="112"/>
                  </a:cubicBezTo>
                  <a:cubicBezTo>
                    <a:pt x="100" y="112"/>
                    <a:pt x="100" y="112"/>
                    <a:pt x="100" y="112"/>
                  </a:cubicBezTo>
                  <a:cubicBezTo>
                    <a:pt x="100" y="112"/>
                    <a:pt x="100" y="112"/>
                    <a:pt x="100" y="112"/>
                  </a:cubicBezTo>
                  <a:cubicBezTo>
                    <a:pt x="101" y="112"/>
                    <a:pt x="101" y="112"/>
                    <a:pt x="101" y="112"/>
                  </a:cubicBezTo>
                  <a:cubicBezTo>
                    <a:pt x="102" y="113"/>
                    <a:pt x="102" y="113"/>
                    <a:pt x="102" y="113"/>
                  </a:cubicBezTo>
                  <a:cubicBezTo>
                    <a:pt x="103" y="112"/>
                    <a:pt x="103" y="112"/>
                    <a:pt x="103" y="112"/>
                  </a:cubicBezTo>
                  <a:cubicBezTo>
                    <a:pt x="104" y="111"/>
                    <a:pt x="104" y="111"/>
                    <a:pt x="104" y="111"/>
                  </a:cubicBezTo>
                  <a:cubicBezTo>
                    <a:pt x="105" y="111"/>
                    <a:pt x="105" y="111"/>
                    <a:pt x="105" y="111"/>
                  </a:cubicBezTo>
                  <a:cubicBezTo>
                    <a:pt x="105" y="111"/>
                    <a:pt x="105" y="111"/>
                    <a:pt x="105" y="111"/>
                  </a:cubicBezTo>
                  <a:cubicBezTo>
                    <a:pt x="106" y="110"/>
                    <a:pt x="106" y="110"/>
                    <a:pt x="106" y="110"/>
                  </a:cubicBezTo>
                  <a:cubicBezTo>
                    <a:pt x="107" y="110"/>
                    <a:pt x="107" y="110"/>
                    <a:pt x="107" y="110"/>
                  </a:cubicBezTo>
                  <a:cubicBezTo>
                    <a:pt x="107" y="111"/>
                    <a:pt x="107" y="111"/>
                    <a:pt x="107" y="111"/>
                  </a:cubicBezTo>
                  <a:cubicBezTo>
                    <a:pt x="107" y="111"/>
                    <a:pt x="107" y="111"/>
                    <a:pt x="107" y="111"/>
                  </a:cubicBezTo>
                  <a:cubicBezTo>
                    <a:pt x="107" y="111"/>
                    <a:pt x="107" y="111"/>
                    <a:pt x="107" y="111"/>
                  </a:cubicBezTo>
                  <a:cubicBezTo>
                    <a:pt x="107" y="111"/>
                    <a:pt x="107" y="111"/>
                    <a:pt x="107" y="111"/>
                  </a:cubicBezTo>
                  <a:cubicBezTo>
                    <a:pt x="107" y="112"/>
                    <a:pt x="107" y="112"/>
                    <a:pt x="107" y="112"/>
                  </a:cubicBezTo>
                  <a:cubicBezTo>
                    <a:pt x="107" y="113"/>
                    <a:pt x="107" y="113"/>
                    <a:pt x="107" y="113"/>
                  </a:cubicBezTo>
                  <a:cubicBezTo>
                    <a:pt x="108" y="113"/>
                    <a:pt x="108" y="113"/>
                    <a:pt x="108" y="113"/>
                  </a:cubicBezTo>
                  <a:cubicBezTo>
                    <a:pt x="109" y="112"/>
                    <a:pt x="109" y="112"/>
                    <a:pt x="109" y="112"/>
                  </a:cubicBezTo>
                  <a:cubicBezTo>
                    <a:pt x="109" y="112"/>
                    <a:pt x="109" y="112"/>
                    <a:pt x="109" y="112"/>
                  </a:cubicBezTo>
                  <a:cubicBezTo>
                    <a:pt x="109" y="112"/>
                    <a:pt x="109" y="112"/>
                    <a:pt x="109" y="112"/>
                  </a:cubicBezTo>
                  <a:cubicBezTo>
                    <a:pt x="109" y="113"/>
                    <a:pt x="109" y="113"/>
                    <a:pt x="109" y="113"/>
                  </a:cubicBezTo>
                  <a:cubicBezTo>
                    <a:pt x="110" y="114"/>
                    <a:pt x="110" y="114"/>
                    <a:pt x="110" y="114"/>
                  </a:cubicBezTo>
                  <a:cubicBezTo>
                    <a:pt x="110" y="115"/>
                    <a:pt x="110" y="115"/>
                    <a:pt x="110" y="115"/>
                  </a:cubicBezTo>
                  <a:cubicBezTo>
                    <a:pt x="110" y="116"/>
                    <a:pt x="110" y="116"/>
                    <a:pt x="110" y="116"/>
                  </a:cubicBezTo>
                  <a:cubicBezTo>
                    <a:pt x="110" y="117"/>
                    <a:pt x="110" y="117"/>
                    <a:pt x="110" y="117"/>
                  </a:cubicBezTo>
                  <a:cubicBezTo>
                    <a:pt x="111" y="117"/>
                    <a:pt x="111" y="117"/>
                    <a:pt x="111" y="117"/>
                  </a:cubicBezTo>
                  <a:cubicBezTo>
                    <a:pt x="111" y="116"/>
                    <a:pt x="111" y="116"/>
                    <a:pt x="111" y="116"/>
                  </a:cubicBezTo>
                  <a:cubicBezTo>
                    <a:pt x="111" y="115"/>
                    <a:pt x="111" y="115"/>
                    <a:pt x="111" y="115"/>
                  </a:cubicBezTo>
                  <a:cubicBezTo>
                    <a:pt x="112" y="114"/>
                    <a:pt x="112" y="114"/>
                    <a:pt x="112" y="114"/>
                  </a:cubicBezTo>
                  <a:cubicBezTo>
                    <a:pt x="112" y="113"/>
                    <a:pt x="112" y="113"/>
                    <a:pt x="112" y="113"/>
                  </a:cubicBezTo>
                  <a:cubicBezTo>
                    <a:pt x="113" y="112"/>
                    <a:pt x="113" y="112"/>
                    <a:pt x="113" y="112"/>
                  </a:cubicBezTo>
                  <a:cubicBezTo>
                    <a:pt x="113" y="112"/>
                    <a:pt x="113" y="112"/>
                    <a:pt x="113" y="112"/>
                  </a:cubicBezTo>
                  <a:cubicBezTo>
                    <a:pt x="114" y="112"/>
                    <a:pt x="114" y="112"/>
                    <a:pt x="114" y="112"/>
                  </a:cubicBezTo>
                  <a:cubicBezTo>
                    <a:pt x="115" y="112"/>
                    <a:pt x="115" y="112"/>
                    <a:pt x="115" y="112"/>
                  </a:cubicBezTo>
                  <a:cubicBezTo>
                    <a:pt x="114" y="112"/>
                    <a:pt x="114" y="112"/>
                    <a:pt x="114" y="112"/>
                  </a:cubicBezTo>
                  <a:cubicBezTo>
                    <a:pt x="113" y="113"/>
                    <a:pt x="113" y="113"/>
                    <a:pt x="113" y="113"/>
                  </a:cubicBezTo>
                  <a:cubicBezTo>
                    <a:pt x="113" y="114"/>
                    <a:pt x="113" y="114"/>
                    <a:pt x="113" y="114"/>
                  </a:cubicBezTo>
                  <a:cubicBezTo>
                    <a:pt x="114" y="115"/>
                    <a:pt x="114" y="115"/>
                    <a:pt x="114" y="115"/>
                  </a:cubicBezTo>
                  <a:cubicBezTo>
                    <a:pt x="115" y="115"/>
                    <a:pt x="115" y="115"/>
                    <a:pt x="115" y="115"/>
                  </a:cubicBezTo>
                  <a:cubicBezTo>
                    <a:pt x="116" y="114"/>
                    <a:pt x="116" y="114"/>
                    <a:pt x="116" y="114"/>
                  </a:cubicBezTo>
                  <a:cubicBezTo>
                    <a:pt x="118" y="114"/>
                    <a:pt x="118" y="114"/>
                    <a:pt x="118" y="114"/>
                  </a:cubicBezTo>
                  <a:cubicBezTo>
                    <a:pt x="118" y="114"/>
                    <a:pt x="118" y="114"/>
                    <a:pt x="118" y="114"/>
                  </a:cubicBezTo>
                  <a:cubicBezTo>
                    <a:pt x="119" y="114"/>
                    <a:pt x="119" y="114"/>
                    <a:pt x="119" y="114"/>
                  </a:cubicBezTo>
                  <a:cubicBezTo>
                    <a:pt x="121" y="113"/>
                    <a:pt x="121" y="113"/>
                    <a:pt x="121" y="113"/>
                  </a:cubicBezTo>
                  <a:cubicBezTo>
                    <a:pt x="121" y="113"/>
                    <a:pt x="121" y="113"/>
                    <a:pt x="121" y="113"/>
                  </a:cubicBezTo>
                  <a:cubicBezTo>
                    <a:pt x="121" y="113"/>
                    <a:pt x="121" y="113"/>
                    <a:pt x="121" y="113"/>
                  </a:cubicBezTo>
                  <a:cubicBezTo>
                    <a:pt x="120" y="114"/>
                    <a:pt x="120" y="114"/>
                    <a:pt x="120" y="114"/>
                  </a:cubicBezTo>
                  <a:cubicBezTo>
                    <a:pt x="120" y="115"/>
                    <a:pt x="120" y="115"/>
                    <a:pt x="120" y="115"/>
                  </a:cubicBezTo>
                  <a:cubicBezTo>
                    <a:pt x="119" y="115"/>
                    <a:pt x="119" y="115"/>
                    <a:pt x="119" y="115"/>
                  </a:cubicBezTo>
                  <a:cubicBezTo>
                    <a:pt x="117" y="116"/>
                    <a:pt x="117" y="116"/>
                    <a:pt x="117" y="116"/>
                  </a:cubicBezTo>
                  <a:cubicBezTo>
                    <a:pt x="115" y="117"/>
                    <a:pt x="115" y="117"/>
                    <a:pt x="115" y="117"/>
                  </a:cubicBezTo>
                  <a:cubicBezTo>
                    <a:pt x="115" y="118"/>
                    <a:pt x="115" y="118"/>
                    <a:pt x="115" y="118"/>
                  </a:cubicBezTo>
                  <a:cubicBezTo>
                    <a:pt x="115" y="119"/>
                    <a:pt x="115" y="119"/>
                    <a:pt x="115" y="119"/>
                  </a:cubicBezTo>
                  <a:cubicBezTo>
                    <a:pt x="115" y="120"/>
                    <a:pt x="115" y="120"/>
                    <a:pt x="115" y="120"/>
                  </a:cubicBezTo>
                  <a:cubicBezTo>
                    <a:pt x="116" y="120"/>
                    <a:pt x="116" y="120"/>
                    <a:pt x="116" y="120"/>
                  </a:cubicBezTo>
                  <a:cubicBezTo>
                    <a:pt x="114" y="120"/>
                    <a:pt x="114" y="120"/>
                    <a:pt x="114" y="120"/>
                  </a:cubicBezTo>
                  <a:cubicBezTo>
                    <a:pt x="114" y="120"/>
                    <a:pt x="114" y="120"/>
                    <a:pt x="114" y="120"/>
                  </a:cubicBezTo>
                  <a:cubicBezTo>
                    <a:pt x="113" y="121"/>
                    <a:pt x="113" y="121"/>
                    <a:pt x="113" y="121"/>
                  </a:cubicBezTo>
                  <a:cubicBezTo>
                    <a:pt x="113" y="122"/>
                    <a:pt x="113" y="122"/>
                    <a:pt x="113" y="122"/>
                  </a:cubicBezTo>
                  <a:cubicBezTo>
                    <a:pt x="111" y="123"/>
                    <a:pt x="111" y="123"/>
                    <a:pt x="111" y="123"/>
                  </a:cubicBezTo>
                  <a:cubicBezTo>
                    <a:pt x="111" y="124"/>
                    <a:pt x="111" y="124"/>
                    <a:pt x="111" y="124"/>
                  </a:cubicBezTo>
                  <a:cubicBezTo>
                    <a:pt x="111" y="125"/>
                    <a:pt x="111" y="125"/>
                    <a:pt x="111" y="125"/>
                  </a:cubicBezTo>
                  <a:cubicBezTo>
                    <a:pt x="112" y="125"/>
                    <a:pt x="112" y="125"/>
                    <a:pt x="112" y="125"/>
                  </a:cubicBezTo>
                  <a:cubicBezTo>
                    <a:pt x="111" y="125"/>
                    <a:pt x="111" y="125"/>
                    <a:pt x="111" y="125"/>
                  </a:cubicBezTo>
                  <a:cubicBezTo>
                    <a:pt x="111" y="125"/>
                    <a:pt x="111" y="125"/>
                    <a:pt x="111" y="125"/>
                  </a:cubicBezTo>
                  <a:cubicBezTo>
                    <a:pt x="111" y="125"/>
                    <a:pt x="111" y="125"/>
                    <a:pt x="111" y="125"/>
                  </a:cubicBezTo>
                  <a:cubicBezTo>
                    <a:pt x="110" y="125"/>
                    <a:pt x="110" y="125"/>
                    <a:pt x="110" y="125"/>
                  </a:cubicBezTo>
                  <a:cubicBezTo>
                    <a:pt x="109" y="125"/>
                    <a:pt x="109" y="125"/>
                    <a:pt x="109" y="125"/>
                  </a:cubicBezTo>
                  <a:cubicBezTo>
                    <a:pt x="108" y="126"/>
                    <a:pt x="108" y="126"/>
                    <a:pt x="108" y="126"/>
                  </a:cubicBezTo>
                  <a:cubicBezTo>
                    <a:pt x="108" y="127"/>
                    <a:pt x="108" y="127"/>
                    <a:pt x="108" y="127"/>
                  </a:cubicBezTo>
                  <a:cubicBezTo>
                    <a:pt x="108" y="127"/>
                    <a:pt x="108" y="127"/>
                    <a:pt x="108" y="127"/>
                  </a:cubicBezTo>
                  <a:cubicBezTo>
                    <a:pt x="108" y="127"/>
                    <a:pt x="108" y="127"/>
                    <a:pt x="108" y="127"/>
                  </a:cubicBezTo>
                  <a:cubicBezTo>
                    <a:pt x="107" y="127"/>
                    <a:pt x="107" y="127"/>
                    <a:pt x="107" y="127"/>
                  </a:cubicBezTo>
                  <a:cubicBezTo>
                    <a:pt x="107" y="127"/>
                    <a:pt x="107" y="127"/>
                    <a:pt x="107" y="127"/>
                  </a:cubicBezTo>
                  <a:cubicBezTo>
                    <a:pt x="105" y="128"/>
                    <a:pt x="105" y="128"/>
                    <a:pt x="105" y="128"/>
                  </a:cubicBezTo>
                  <a:cubicBezTo>
                    <a:pt x="104" y="129"/>
                    <a:pt x="104" y="129"/>
                    <a:pt x="104" y="129"/>
                  </a:cubicBezTo>
                  <a:cubicBezTo>
                    <a:pt x="104" y="130"/>
                    <a:pt x="104" y="130"/>
                    <a:pt x="104" y="130"/>
                  </a:cubicBezTo>
                  <a:cubicBezTo>
                    <a:pt x="104" y="130"/>
                    <a:pt x="104" y="130"/>
                    <a:pt x="104" y="130"/>
                  </a:cubicBezTo>
                  <a:cubicBezTo>
                    <a:pt x="103" y="130"/>
                    <a:pt x="103" y="130"/>
                    <a:pt x="103" y="130"/>
                  </a:cubicBezTo>
                  <a:cubicBezTo>
                    <a:pt x="103" y="129"/>
                    <a:pt x="103" y="129"/>
                    <a:pt x="103" y="129"/>
                  </a:cubicBezTo>
                  <a:cubicBezTo>
                    <a:pt x="102" y="129"/>
                    <a:pt x="102" y="129"/>
                    <a:pt x="102" y="129"/>
                  </a:cubicBezTo>
                  <a:cubicBezTo>
                    <a:pt x="101" y="130"/>
                    <a:pt x="101" y="130"/>
                    <a:pt x="101" y="130"/>
                  </a:cubicBezTo>
                  <a:cubicBezTo>
                    <a:pt x="100" y="130"/>
                    <a:pt x="100" y="130"/>
                    <a:pt x="100" y="130"/>
                  </a:cubicBezTo>
                  <a:cubicBezTo>
                    <a:pt x="100" y="131"/>
                    <a:pt x="100" y="131"/>
                    <a:pt x="100" y="131"/>
                  </a:cubicBezTo>
                  <a:cubicBezTo>
                    <a:pt x="100" y="131"/>
                    <a:pt x="100" y="131"/>
                    <a:pt x="100" y="131"/>
                  </a:cubicBezTo>
                  <a:cubicBezTo>
                    <a:pt x="98" y="131"/>
                    <a:pt x="98" y="131"/>
                    <a:pt x="98" y="131"/>
                  </a:cubicBezTo>
                  <a:cubicBezTo>
                    <a:pt x="97" y="132"/>
                    <a:pt x="97" y="132"/>
                    <a:pt x="97" y="132"/>
                  </a:cubicBezTo>
                  <a:cubicBezTo>
                    <a:pt x="95" y="133"/>
                    <a:pt x="95" y="133"/>
                    <a:pt x="95" y="133"/>
                  </a:cubicBezTo>
                  <a:cubicBezTo>
                    <a:pt x="94" y="134"/>
                    <a:pt x="94" y="134"/>
                    <a:pt x="94" y="134"/>
                  </a:cubicBezTo>
                  <a:cubicBezTo>
                    <a:pt x="93" y="135"/>
                    <a:pt x="93" y="135"/>
                    <a:pt x="93" y="135"/>
                  </a:cubicBezTo>
                  <a:cubicBezTo>
                    <a:pt x="93" y="135"/>
                    <a:pt x="93" y="135"/>
                    <a:pt x="93" y="135"/>
                  </a:cubicBezTo>
                  <a:cubicBezTo>
                    <a:pt x="93" y="136"/>
                    <a:pt x="93" y="136"/>
                    <a:pt x="93" y="136"/>
                  </a:cubicBezTo>
                  <a:cubicBezTo>
                    <a:pt x="93" y="137"/>
                    <a:pt x="93" y="137"/>
                    <a:pt x="93" y="137"/>
                  </a:cubicBezTo>
                  <a:cubicBezTo>
                    <a:pt x="93" y="137"/>
                    <a:pt x="93" y="137"/>
                    <a:pt x="93" y="137"/>
                  </a:cubicBezTo>
                  <a:cubicBezTo>
                    <a:pt x="93" y="136"/>
                    <a:pt x="93" y="136"/>
                    <a:pt x="93" y="136"/>
                  </a:cubicBezTo>
                  <a:cubicBezTo>
                    <a:pt x="92" y="136"/>
                    <a:pt x="92" y="136"/>
                    <a:pt x="92" y="136"/>
                  </a:cubicBezTo>
                  <a:cubicBezTo>
                    <a:pt x="92" y="136"/>
                    <a:pt x="92" y="136"/>
                    <a:pt x="92" y="136"/>
                  </a:cubicBezTo>
                  <a:cubicBezTo>
                    <a:pt x="92" y="137"/>
                    <a:pt x="92" y="137"/>
                    <a:pt x="92" y="137"/>
                  </a:cubicBezTo>
                  <a:cubicBezTo>
                    <a:pt x="92" y="137"/>
                    <a:pt x="92" y="137"/>
                    <a:pt x="92" y="137"/>
                  </a:cubicBezTo>
                  <a:cubicBezTo>
                    <a:pt x="91" y="137"/>
                    <a:pt x="91" y="137"/>
                    <a:pt x="91" y="137"/>
                  </a:cubicBezTo>
                  <a:cubicBezTo>
                    <a:pt x="91" y="136"/>
                    <a:pt x="91" y="136"/>
                    <a:pt x="91" y="136"/>
                  </a:cubicBezTo>
                  <a:cubicBezTo>
                    <a:pt x="91" y="135"/>
                    <a:pt x="91" y="135"/>
                    <a:pt x="91" y="135"/>
                  </a:cubicBezTo>
                  <a:cubicBezTo>
                    <a:pt x="91" y="135"/>
                    <a:pt x="91" y="135"/>
                    <a:pt x="91" y="135"/>
                  </a:cubicBezTo>
                  <a:cubicBezTo>
                    <a:pt x="90" y="135"/>
                    <a:pt x="90" y="135"/>
                    <a:pt x="90" y="135"/>
                  </a:cubicBezTo>
                  <a:cubicBezTo>
                    <a:pt x="90" y="135"/>
                    <a:pt x="90" y="135"/>
                    <a:pt x="90" y="135"/>
                  </a:cubicBezTo>
                  <a:cubicBezTo>
                    <a:pt x="89" y="135"/>
                    <a:pt x="89" y="135"/>
                    <a:pt x="89" y="135"/>
                  </a:cubicBezTo>
                  <a:cubicBezTo>
                    <a:pt x="87" y="135"/>
                    <a:pt x="87" y="135"/>
                    <a:pt x="87" y="135"/>
                  </a:cubicBezTo>
                  <a:cubicBezTo>
                    <a:pt x="87" y="136"/>
                    <a:pt x="87" y="136"/>
                    <a:pt x="87" y="136"/>
                  </a:cubicBezTo>
                  <a:cubicBezTo>
                    <a:pt x="86" y="136"/>
                    <a:pt x="86" y="136"/>
                    <a:pt x="86" y="136"/>
                  </a:cubicBezTo>
                  <a:cubicBezTo>
                    <a:pt x="85" y="137"/>
                    <a:pt x="85" y="137"/>
                    <a:pt x="85" y="137"/>
                  </a:cubicBezTo>
                  <a:cubicBezTo>
                    <a:pt x="84" y="137"/>
                    <a:pt x="84" y="137"/>
                    <a:pt x="84" y="137"/>
                  </a:cubicBezTo>
                  <a:cubicBezTo>
                    <a:pt x="83" y="138"/>
                    <a:pt x="83" y="138"/>
                    <a:pt x="83" y="138"/>
                  </a:cubicBezTo>
                  <a:cubicBezTo>
                    <a:pt x="83" y="139"/>
                    <a:pt x="83" y="139"/>
                    <a:pt x="83" y="139"/>
                  </a:cubicBezTo>
                  <a:cubicBezTo>
                    <a:pt x="83" y="139"/>
                    <a:pt x="83" y="139"/>
                    <a:pt x="83" y="139"/>
                  </a:cubicBezTo>
                  <a:cubicBezTo>
                    <a:pt x="82" y="139"/>
                    <a:pt x="82" y="139"/>
                    <a:pt x="82" y="139"/>
                  </a:cubicBezTo>
                  <a:cubicBezTo>
                    <a:pt x="81" y="139"/>
                    <a:pt x="81" y="139"/>
                    <a:pt x="81" y="139"/>
                  </a:cubicBezTo>
                  <a:cubicBezTo>
                    <a:pt x="81" y="140"/>
                    <a:pt x="81" y="140"/>
                    <a:pt x="81" y="140"/>
                  </a:cubicBezTo>
                  <a:cubicBezTo>
                    <a:pt x="81" y="140"/>
                    <a:pt x="81" y="140"/>
                    <a:pt x="81" y="140"/>
                  </a:cubicBezTo>
                  <a:cubicBezTo>
                    <a:pt x="80" y="140"/>
                    <a:pt x="80" y="140"/>
                    <a:pt x="80" y="140"/>
                  </a:cubicBezTo>
                  <a:cubicBezTo>
                    <a:pt x="79" y="140"/>
                    <a:pt x="79" y="140"/>
                    <a:pt x="79" y="140"/>
                  </a:cubicBezTo>
                  <a:cubicBezTo>
                    <a:pt x="79" y="140"/>
                    <a:pt x="79" y="140"/>
                    <a:pt x="79" y="140"/>
                  </a:cubicBezTo>
                  <a:cubicBezTo>
                    <a:pt x="78" y="141"/>
                    <a:pt x="78" y="141"/>
                    <a:pt x="78" y="141"/>
                  </a:cubicBezTo>
                  <a:cubicBezTo>
                    <a:pt x="78" y="142"/>
                    <a:pt x="78" y="142"/>
                    <a:pt x="78" y="142"/>
                  </a:cubicBezTo>
                  <a:cubicBezTo>
                    <a:pt x="78" y="142"/>
                    <a:pt x="78" y="142"/>
                    <a:pt x="78" y="142"/>
                  </a:cubicBezTo>
                  <a:cubicBezTo>
                    <a:pt x="79" y="142"/>
                    <a:pt x="79" y="142"/>
                    <a:pt x="79" y="142"/>
                  </a:cubicBezTo>
                  <a:cubicBezTo>
                    <a:pt x="79" y="142"/>
                    <a:pt x="79" y="142"/>
                    <a:pt x="79" y="142"/>
                  </a:cubicBezTo>
                  <a:cubicBezTo>
                    <a:pt x="79" y="141"/>
                    <a:pt x="79" y="141"/>
                    <a:pt x="79" y="141"/>
                  </a:cubicBezTo>
                  <a:cubicBezTo>
                    <a:pt x="80" y="141"/>
                    <a:pt x="80" y="141"/>
                    <a:pt x="80" y="141"/>
                  </a:cubicBezTo>
                  <a:cubicBezTo>
                    <a:pt x="80" y="141"/>
                    <a:pt x="80" y="141"/>
                    <a:pt x="80" y="141"/>
                  </a:cubicBezTo>
                  <a:cubicBezTo>
                    <a:pt x="80" y="142"/>
                    <a:pt x="80" y="142"/>
                    <a:pt x="80" y="142"/>
                  </a:cubicBezTo>
                  <a:cubicBezTo>
                    <a:pt x="80" y="142"/>
                    <a:pt x="80" y="142"/>
                    <a:pt x="80" y="142"/>
                  </a:cubicBezTo>
                  <a:cubicBezTo>
                    <a:pt x="81" y="142"/>
                    <a:pt x="81" y="142"/>
                    <a:pt x="81" y="142"/>
                  </a:cubicBezTo>
                  <a:cubicBezTo>
                    <a:pt x="81" y="141"/>
                    <a:pt x="81" y="141"/>
                    <a:pt x="81" y="141"/>
                  </a:cubicBezTo>
                  <a:cubicBezTo>
                    <a:pt x="82" y="140"/>
                    <a:pt x="82" y="140"/>
                    <a:pt x="82" y="140"/>
                  </a:cubicBezTo>
                  <a:cubicBezTo>
                    <a:pt x="82" y="141"/>
                    <a:pt x="82" y="141"/>
                    <a:pt x="82" y="141"/>
                  </a:cubicBezTo>
                  <a:cubicBezTo>
                    <a:pt x="82" y="141"/>
                    <a:pt x="82" y="141"/>
                    <a:pt x="82" y="141"/>
                  </a:cubicBezTo>
                  <a:cubicBezTo>
                    <a:pt x="82" y="142"/>
                    <a:pt x="82" y="142"/>
                    <a:pt x="82" y="142"/>
                  </a:cubicBezTo>
                  <a:cubicBezTo>
                    <a:pt x="83" y="142"/>
                    <a:pt x="83" y="142"/>
                    <a:pt x="83" y="142"/>
                  </a:cubicBezTo>
                  <a:cubicBezTo>
                    <a:pt x="83" y="141"/>
                    <a:pt x="83" y="141"/>
                    <a:pt x="83" y="141"/>
                  </a:cubicBezTo>
                  <a:cubicBezTo>
                    <a:pt x="83" y="141"/>
                    <a:pt x="83" y="141"/>
                    <a:pt x="83" y="141"/>
                  </a:cubicBezTo>
                  <a:cubicBezTo>
                    <a:pt x="84" y="141"/>
                    <a:pt x="84" y="141"/>
                    <a:pt x="84" y="141"/>
                  </a:cubicBezTo>
                  <a:cubicBezTo>
                    <a:pt x="84" y="141"/>
                    <a:pt x="84" y="141"/>
                    <a:pt x="84" y="141"/>
                  </a:cubicBezTo>
                  <a:cubicBezTo>
                    <a:pt x="84" y="141"/>
                    <a:pt x="84" y="141"/>
                    <a:pt x="84" y="141"/>
                  </a:cubicBezTo>
                  <a:cubicBezTo>
                    <a:pt x="85" y="141"/>
                    <a:pt x="85" y="141"/>
                    <a:pt x="85" y="141"/>
                  </a:cubicBezTo>
                  <a:cubicBezTo>
                    <a:pt x="86" y="140"/>
                    <a:pt x="86" y="140"/>
                    <a:pt x="86" y="140"/>
                  </a:cubicBezTo>
                  <a:cubicBezTo>
                    <a:pt x="87" y="139"/>
                    <a:pt x="87" y="139"/>
                    <a:pt x="87" y="139"/>
                  </a:cubicBezTo>
                  <a:cubicBezTo>
                    <a:pt x="86" y="139"/>
                    <a:pt x="86" y="139"/>
                    <a:pt x="86" y="139"/>
                  </a:cubicBezTo>
                  <a:cubicBezTo>
                    <a:pt x="87" y="138"/>
                    <a:pt x="87" y="138"/>
                    <a:pt x="87" y="138"/>
                  </a:cubicBezTo>
                  <a:cubicBezTo>
                    <a:pt x="88" y="137"/>
                    <a:pt x="88" y="137"/>
                    <a:pt x="88" y="137"/>
                  </a:cubicBezTo>
                  <a:cubicBezTo>
                    <a:pt x="88" y="137"/>
                    <a:pt x="88" y="137"/>
                    <a:pt x="88" y="137"/>
                  </a:cubicBezTo>
                  <a:cubicBezTo>
                    <a:pt x="89" y="138"/>
                    <a:pt x="89" y="138"/>
                    <a:pt x="89" y="138"/>
                  </a:cubicBezTo>
                  <a:cubicBezTo>
                    <a:pt x="89" y="138"/>
                    <a:pt x="89" y="138"/>
                    <a:pt x="89" y="138"/>
                  </a:cubicBezTo>
                  <a:cubicBezTo>
                    <a:pt x="88" y="139"/>
                    <a:pt x="88" y="139"/>
                    <a:pt x="88" y="139"/>
                  </a:cubicBezTo>
                  <a:cubicBezTo>
                    <a:pt x="88" y="139"/>
                    <a:pt x="88" y="139"/>
                    <a:pt x="88" y="139"/>
                  </a:cubicBezTo>
                  <a:cubicBezTo>
                    <a:pt x="88" y="140"/>
                    <a:pt x="88" y="140"/>
                    <a:pt x="88" y="140"/>
                  </a:cubicBezTo>
                  <a:cubicBezTo>
                    <a:pt x="88" y="140"/>
                    <a:pt x="88" y="140"/>
                    <a:pt x="88" y="140"/>
                  </a:cubicBezTo>
                  <a:cubicBezTo>
                    <a:pt x="89" y="139"/>
                    <a:pt x="89" y="139"/>
                    <a:pt x="89" y="139"/>
                  </a:cubicBezTo>
                  <a:cubicBezTo>
                    <a:pt x="90" y="139"/>
                    <a:pt x="90" y="139"/>
                    <a:pt x="90" y="139"/>
                  </a:cubicBezTo>
                  <a:cubicBezTo>
                    <a:pt x="90" y="139"/>
                    <a:pt x="90" y="139"/>
                    <a:pt x="90" y="139"/>
                  </a:cubicBezTo>
                  <a:cubicBezTo>
                    <a:pt x="90" y="139"/>
                    <a:pt x="90" y="139"/>
                    <a:pt x="90" y="139"/>
                  </a:cubicBezTo>
                  <a:cubicBezTo>
                    <a:pt x="90" y="138"/>
                    <a:pt x="90" y="138"/>
                    <a:pt x="90" y="138"/>
                  </a:cubicBezTo>
                  <a:cubicBezTo>
                    <a:pt x="91" y="138"/>
                    <a:pt x="91" y="138"/>
                    <a:pt x="91" y="138"/>
                  </a:cubicBezTo>
                  <a:cubicBezTo>
                    <a:pt x="91" y="139"/>
                    <a:pt x="91" y="139"/>
                    <a:pt x="91" y="139"/>
                  </a:cubicBezTo>
                  <a:cubicBezTo>
                    <a:pt x="91" y="140"/>
                    <a:pt x="91" y="140"/>
                    <a:pt x="91" y="140"/>
                  </a:cubicBezTo>
                  <a:cubicBezTo>
                    <a:pt x="91" y="140"/>
                    <a:pt x="91" y="140"/>
                    <a:pt x="91" y="140"/>
                  </a:cubicBezTo>
                  <a:cubicBezTo>
                    <a:pt x="92" y="139"/>
                    <a:pt x="92" y="139"/>
                    <a:pt x="92" y="139"/>
                  </a:cubicBezTo>
                  <a:cubicBezTo>
                    <a:pt x="92" y="139"/>
                    <a:pt x="92" y="139"/>
                    <a:pt x="92" y="139"/>
                  </a:cubicBezTo>
                  <a:cubicBezTo>
                    <a:pt x="93" y="138"/>
                    <a:pt x="93" y="138"/>
                    <a:pt x="93" y="138"/>
                  </a:cubicBezTo>
                  <a:cubicBezTo>
                    <a:pt x="94" y="138"/>
                    <a:pt x="94" y="138"/>
                    <a:pt x="94" y="138"/>
                  </a:cubicBezTo>
                  <a:cubicBezTo>
                    <a:pt x="95" y="137"/>
                    <a:pt x="95" y="137"/>
                    <a:pt x="95" y="137"/>
                  </a:cubicBezTo>
                  <a:cubicBezTo>
                    <a:pt x="95" y="137"/>
                    <a:pt x="95" y="137"/>
                    <a:pt x="95" y="137"/>
                  </a:cubicBezTo>
                  <a:cubicBezTo>
                    <a:pt x="96" y="137"/>
                    <a:pt x="96" y="137"/>
                    <a:pt x="96" y="137"/>
                  </a:cubicBezTo>
                  <a:cubicBezTo>
                    <a:pt x="96" y="138"/>
                    <a:pt x="96" y="138"/>
                    <a:pt x="96" y="138"/>
                  </a:cubicBezTo>
                  <a:cubicBezTo>
                    <a:pt x="95" y="138"/>
                    <a:pt x="95" y="138"/>
                    <a:pt x="95" y="138"/>
                  </a:cubicBezTo>
                  <a:cubicBezTo>
                    <a:pt x="95" y="139"/>
                    <a:pt x="95" y="139"/>
                    <a:pt x="95" y="139"/>
                  </a:cubicBezTo>
                  <a:cubicBezTo>
                    <a:pt x="95" y="139"/>
                    <a:pt x="95" y="139"/>
                    <a:pt x="95" y="139"/>
                  </a:cubicBezTo>
                  <a:cubicBezTo>
                    <a:pt x="95" y="139"/>
                    <a:pt x="95" y="139"/>
                    <a:pt x="95" y="139"/>
                  </a:cubicBezTo>
                  <a:cubicBezTo>
                    <a:pt x="97" y="138"/>
                    <a:pt x="97" y="138"/>
                    <a:pt x="97" y="138"/>
                  </a:cubicBezTo>
                  <a:cubicBezTo>
                    <a:pt x="97" y="137"/>
                    <a:pt x="97" y="137"/>
                    <a:pt x="97" y="137"/>
                  </a:cubicBezTo>
                  <a:cubicBezTo>
                    <a:pt x="97" y="137"/>
                    <a:pt x="97" y="137"/>
                    <a:pt x="97" y="137"/>
                  </a:cubicBezTo>
                  <a:cubicBezTo>
                    <a:pt x="97" y="137"/>
                    <a:pt x="97" y="137"/>
                    <a:pt x="97" y="137"/>
                  </a:cubicBezTo>
                  <a:cubicBezTo>
                    <a:pt x="98" y="137"/>
                    <a:pt x="98" y="137"/>
                    <a:pt x="98" y="137"/>
                  </a:cubicBezTo>
                  <a:cubicBezTo>
                    <a:pt x="98" y="137"/>
                    <a:pt x="98" y="137"/>
                    <a:pt x="98" y="137"/>
                  </a:cubicBezTo>
                  <a:cubicBezTo>
                    <a:pt x="99" y="137"/>
                    <a:pt x="99" y="137"/>
                    <a:pt x="99" y="137"/>
                  </a:cubicBezTo>
                  <a:cubicBezTo>
                    <a:pt x="100" y="136"/>
                    <a:pt x="100" y="136"/>
                    <a:pt x="100" y="136"/>
                  </a:cubicBezTo>
                  <a:cubicBezTo>
                    <a:pt x="100" y="136"/>
                    <a:pt x="100" y="136"/>
                    <a:pt x="100" y="136"/>
                  </a:cubicBezTo>
                  <a:cubicBezTo>
                    <a:pt x="101" y="136"/>
                    <a:pt x="101" y="136"/>
                    <a:pt x="101" y="136"/>
                  </a:cubicBezTo>
                  <a:cubicBezTo>
                    <a:pt x="101" y="136"/>
                    <a:pt x="101" y="136"/>
                    <a:pt x="101" y="136"/>
                  </a:cubicBezTo>
                  <a:cubicBezTo>
                    <a:pt x="102" y="135"/>
                    <a:pt x="102" y="135"/>
                    <a:pt x="102" y="135"/>
                  </a:cubicBezTo>
                  <a:cubicBezTo>
                    <a:pt x="102" y="135"/>
                    <a:pt x="102" y="135"/>
                    <a:pt x="102" y="135"/>
                  </a:cubicBezTo>
                  <a:cubicBezTo>
                    <a:pt x="102" y="136"/>
                    <a:pt x="102" y="136"/>
                    <a:pt x="102" y="136"/>
                  </a:cubicBezTo>
                  <a:cubicBezTo>
                    <a:pt x="102" y="137"/>
                    <a:pt x="102" y="137"/>
                    <a:pt x="102" y="137"/>
                  </a:cubicBezTo>
                  <a:cubicBezTo>
                    <a:pt x="102" y="136"/>
                    <a:pt x="102" y="136"/>
                    <a:pt x="102" y="136"/>
                  </a:cubicBezTo>
                  <a:cubicBezTo>
                    <a:pt x="103" y="136"/>
                    <a:pt x="103" y="136"/>
                    <a:pt x="103" y="136"/>
                  </a:cubicBezTo>
                  <a:cubicBezTo>
                    <a:pt x="102" y="136"/>
                    <a:pt x="102" y="136"/>
                    <a:pt x="102" y="136"/>
                  </a:cubicBezTo>
                  <a:cubicBezTo>
                    <a:pt x="103" y="135"/>
                    <a:pt x="103" y="135"/>
                    <a:pt x="103" y="135"/>
                  </a:cubicBezTo>
                  <a:cubicBezTo>
                    <a:pt x="103" y="135"/>
                    <a:pt x="103" y="135"/>
                    <a:pt x="103" y="135"/>
                  </a:cubicBezTo>
                  <a:cubicBezTo>
                    <a:pt x="102" y="135"/>
                    <a:pt x="102" y="135"/>
                    <a:pt x="102" y="135"/>
                  </a:cubicBezTo>
                  <a:cubicBezTo>
                    <a:pt x="101" y="135"/>
                    <a:pt x="101" y="135"/>
                    <a:pt x="101" y="135"/>
                  </a:cubicBezTo>
                  <a:cubicBezTo>
                    <a:pt x="102" y="134"/>
                    <a:pt x="102" y="134"/>
                    <a:pt x="102" y="134"/>
                  </a:cubicBezTo>
                  <a:cubicBezTo>
                    <a:pt x="104" y="134"/>
                    <a:pt x="104" y="134"/>
                    <a:pt x="104" y="134"/>
                  </a:cubicBezTo>
                  <a:cubicBezTo>
                    <a:pt x="106" y="134"/>
                    <a:pt x="106" y="134"/>
                    <a:pt x="106" y="134"/>
                  </a:cubicBezTo>
                  <a:cubicBezTo>
                    <a:pt x="106" y="133"/>
                    <a:pt x="106" y="133"/>
                    <a:pt x="106" y="133"/>
                  </a:cubicBezTo>
                  <a:cubicBezTo>
                    <a:pt x="106" y="133"/>
                    <a:pt x="106" y="133"/>
                    <a:pt x="106" y="133"/>
                  </a:cubicBezTo>
                  <a:cubicBezTo>
                    <a:pt x="106" y="133"/>
                    <a:pt x="106" y="133"/>
                    <a:pt x="106" y="133"/>
                  </a:cubicBezTo>
                  <a:cubicBezTo>
                    <a:pt x="106" y="132"/>
                    <a:pt x="106" y="132"/>
                    <a:pt x="106" y="132"/>
                  </a:cubicBezTo>
                  <a:cubicBezTo>
                    <a:pt x="107" y="132"/>
                    <a:pt x="107" y="132"/>
                    <a:pt x="107" y="132"/>
                  </a:cubicBezTo>
                  <a:cubicBezTo>
                    <a:pt x="107" y="132"/>
                    <a:pt x="107" y="132"/>
                    <a:pt x="107" y="132"/>
                  </a:cubicBezTo>
                  <a:cubicBezTo>
                    <a:pt x="108" y="132"/>
                    <a:pt x="108" y="132"/>
                    <a:pt x="108" y="132"/>
                  </a:cubicBezTo>
                  <a:cubicBezTo>
                    <a:pt x="108" y="133"/>
                    <a:pt x="108" y="133"/>
                    <a:pt x="108" y="133"/>
                  </a:cubicBezTo>
                  <a:cubicBezTo>
                    <a:pt x="108" y="133"/>
                    <a:pt x="108" y="133"/>
                    <a:pt x="108" y="133"/>
                  </a:cubicBezTo>
                  <a:cubicBezTo>
                    <a:pt x="109" y="132"/>
                    <a:pt x="109" y="132"/>
                    <a:pt x="109" y="132"/>
                  </a:cubicBezTo>
                  <a:cubicBezTo>
                    <a:pt x="108" y="132"/>
                    <a:pt x="108" y="132"/>
                    <a:pt x="108" y="132"/>
                  </a:cubicBezTo>
                  <a:cubicBezTo>
                    <a:pt x="109" y="131"/>
                    <a:pt x="109" y="131"/>
                    <a:pt x="109" y="131"/>
                  </a:cubicBezTo>
                  <a:cubicBezTo>
                    <a:pt x="109" y="131"/>
                    <a:pt x="109" y="131"/>
                    <a:pt x="109" y="131"/>
                  </a:cubicBezTo>
                  <a:cubicBezTo>
                    <a:pt x="109" y="130"/>
                    <a:pt x="109" y="130"/>
                    <a:pt x="109" y="130"/>
                  </a:cubicBezTo>
                  <a:cubicBezTo>
                    <a:pt x="110" y="131"/>
                    <a:pt x="110" y="131"/>
                    <a:pt x="110" y="131"/>
                  </a:cubicBezTo>
                  <a:cubicBezTo>
                    <a:pt x="110" y="131"/>
                    <a:pt x="110" y="131"/>
                    <a:pt x="110" y="131"/>
                  </a:cubicBezTo>
                  <a:cubicBezTo>
                    <a:pt x="110" y="132"/>
                    <a:pt x="110" y="132"/>
                    <a:pt x="110" y="132"/>
                  </a:cubicBezTo>
                  <a:cubicBezTo>
                    <a:pt x="111" y="131"/>
                    <a:pt x="111" y="131"/>
                    <a:pt x="111" y="131"/>
                  </a:cubicBezTo>
                  <a:cubicBezTo>
                    <a:pt x="112" y="130"/>
                    <a:pt x="112" y="130"/>
                    <a:pt x="112" y="130"/>
                  </a:cubicBezTo>
                  <a:cubicBezTo>
                    <a:pt x="112" y="130"/>
                    <a:pt x="112" y="130"/>
                    <a:pt x="112" y="130"/>
                  </a:cubicBezTo>
                  <a:cubicBezTo>
                    <a:pt x="113" y="130"/>
                    <a:pt x="113" y="130"/>
                    <a:pt x="113" y="130"/>
                  </a:cubicBezTo>
                  <a:cubicBezTo>
                    <a:pt x="113" y="129"/>
                    <a:pt x="113" y="129"/>
                    <a:pt x="113" y="129"/>
                  </a:cubicBezTo>
                  <a:cubicBezTo>
                    <a:pt x="114" y="130"/>
                    <a:pt x="114" y="130"/>
                    <a:pt x="114" y="130"/>
                  </a:cubicBezTo>
                  <a:cubicBezTo>
                    <a:pt x="114" y="130"/>
                    <a:pt x="114" y="130"/>
                    <a:pt x="114" y="130"/>
                  </a:cubicBezTo>
                  <a:cubicBezTo>
                    <a:pt x="115" y="129"/>
                    <a:pt x="115" y="129"/>
                    <a:pt x="115" y="129"/>
                  </a:cubicBezTo>
                  <a:cubicBezTo>
                    <a:pt x="115" y="128"/>
                    <a:pt x="115" y="128"/>
                    <a:pt x="115" y="128"/>
                  </a:cubicBezTo>
                  <a:cubicBezTo>
                    <a:pt x="115" y="128"/>
                    <a:pt x="115" y="128"/>
                    <a:pt x="115" y="128"/>
                  </a:cubicBezTo>
                  <a:cubicBezTo>
                    <a:pt x="114" y="128"/>
                    <a:pt x="114" y="128"/>
                    <a:pt x="114" y="128"/>
                  </a:cubicBezTo>
                  <a:cubicBezTo>
                    <a:pt x="114" y="128"/>
                    <a:pt x="114" y="128"/>
                    <a:pt x="114" y="128"/>
                  </a:cubicBezTo>
                  <a:cubicBezTo>
                    <a:pt x="115" y="127"/>
                    <a:pt x="115" y="127"/>
                    <a:pt x="115" y="127"/>
                  </a:cubicBezTo>
                  <a:cubicBezTo>
                    <a:pt x="116" y="127"/>
                    <a:pt x="116" y="127"/>
                    <a:pt x="116" y="127"/>
                  </a:cubicBezTo>
                  <a:cubicBezTo>
                    <a:pt x="117" y="126"/>
                    <a:pt x="117" y="126"/>
                    <a:pt x="117" y="126"/>
                  </a:cubicBezTo>
                  <a:cubicBezTo>
                    <a:pt x="117" y="126"/>
                    <a:pt x="117" y="126"/>
                    <a:pt x="117" y="126"/>
                  </a:cubicBezTo>
                  <a:cubicBezTo>
                    <a:pt x="117" y="127"/>
                    <a:pt x="117" y="127"/>
                    <a:pt x="117" y="127"/>
                  </a:cubicBezTo>
                  <a:cubicBezTo>
                    <a:pt x="118" y="126"/>
                    <a:pt x="118" y="126"/>
                    <a:pt x="118" y="126"/>
                  </a:cubicBezTo>
                  <a:cubicBezTo>
                    <a:pt x="119" y="125"/>
                    <a:pt x="119" y="125"/>
                    <a:pt x="119" y="125"/>
                  </a:cubicBezTo>
                  <a:cubicBezTo>
                    <a:pt x="119" y="125"/>
                    <a:pt x="119" y="125"/>
                    <a:pt x="119" y="125"/>
                  </a:cubicBezTo>
                  <a:cubicBezTo>
                    <a:pt x="120" y="125"/>
                    <a:pt x="120" y="125"/>
                    <a:pt x="120" y="125"/>
                  </a:cubicBezTo>
                  <a:cubicBezTo>
                    <a:pt x="120" y="124"/>
                    <a:pt x="120" y="124"/>
                    <a:pt x="120" y="124"/>
                  </a:cubicBezTo>
                  <a:cubicBezTo>
                    <a:pt x="121" y="124"/>
                    <a:pt x="121" y="124"/>
                    <a:pt x="121" y="124"/>
                  </a:cubicBezTo>
                  <a:cubicBezTo>
                    <a:pt x="121" y="125"/>
                    <a:pt x="121" y="125"/>
                    <a:pt x="121" y="125"/>
                  </a:cubicBezTo>
                  <a:cubicBezTo>
                    <a:pt x="121" y="125"/>
                    <a:pt x="121" y="125"/>
                    <a:pt x="121" y="125"/>
                  </a:cubicBezTo>
                  <a:cubicBezTo>
                    <a:pt x="122" y="124"/>
                    <a:pt x="122" y="124"/>
                    <a:pt x="122" y="124"/>
                  </a:cubicBezTo>
                  <a:cubicBezTo>
                    <a:pt x="122" y="124"/>
                    <a:pt x="122" y="124"/>
                    <a:pt x="122" y="124"/>
                  </a:cubicBezTo>
                  <a:cubicBezTo>
                    <a:pt x="123" y="124"/>
                    <a:pt x="123" y="124"/>
                    <a:pt x="123" y="124"/>
                  </a:cubicBezTo>
                  <a:cubicBezTo>
                    <a:pt x="123" y="124"/>
                    <a:pt x="123" y="124"/>
                    <a:pt x="123" y="124"/>
                  </a:cubicBezTo>
                  <a:cubicBezTo>
                    <a:pt x="124" y="123"/>
                    <a:pt x="124" y="123"/>
                    <a:pt x="124" y="123"/>
                  </a:cubicBezTo>
                  <a:cubicBezTo>
                    <a:pt x="124" y="123"/>
                    <a:pt x="124" y="123"/>
                    <a:pt x="124" y="123"/>
                  </a:cubicBezTo>
                  <a:cubicBezTo>
                    <a:pt x="124" y="123"/>
                    <a:pt x="124" y="123"/>
                    <a:pt x="124" y="123"/>
                  </a:cubicBezTo>
                  <a:cubicBezTo>
                    <a:pt x="125" y="123"/>
                    <a:pt x="125" y="123"/>
                    <a:pt x="125" y="123"/>
                  </a:cubicBezTo>
                  <a:cubicBezTo>
                    <a:pt x="126" y="123"/>
                    <a:pt x="126" y="123"/>
                    <a:pt x="126" y="123"/>
                  </a:cubicBezTo>
                  <a:cubicBezTo>
                    <a:pt x="126" y="123"/>
                    <a:pt x="126" y="123"/>
                    <a:pt x="126" y="123"/>
                  </a:cubicBezTo>
                  <a:cubicBezTo>
                    <a:pt x="126" y="123"/>
                    <a:pt x="126" y="123"/>
                    <a:pt x="126" y="123"/>
                  </a:cubicBezTo>
                  <a:cubicBezTo>
                    <a:pt x="126" y="123"/>
                    <a:pt x="126" y="123"/>
                    <a:pt x="126" y="123"/>
                  </a:cubicBezTo>
                  <a:cubicBezTo>
                    <a:pt x="127" y="123"/>
                    <a:pt x="127" y="123"/>
                    <a:pt x="127" y="123"/>
                  </a:cubicBezTo>
                  <a:cubicBezTo>
                    <a:pt x="127" y="123"/>
                    <a:pt x="127" y="123"/>
                    <a:pt x="127" y="123"/>
                  </a:cubicBezTo>
                  <a:cubicBezTo>
                    <a:pt x="127" y="123"/>
                    <a:pt x="127" y="123"/>
                    <a:pt x="127" y="123"/>
                  </a:cubicBezTo>
                  <a:cubicBezTo>
                    <a:pt x="128" y="122"/>
                    <a:pt x="128" y="122"/>
                    <a:pt x="128" y="122"/>
                  </a:cubicBezTo>
                  <a:cubicBezTo>
                    <a:pt x="127" y="122"/>
                    <a:pt x="127" y="122"/>
                    <a:pt x="127" y="122"/>
                  </a:cubicBezTo>
                  <a:cubicBezTo>
                    <a:pt x="127" y="122"/>
                    <a:pt x="127" y="122"/>
                    <a:pt x="127" y="122"/>
                  </a:cubicBezTo>
                  <a:cubicBezTo>
                    <a:pt x="127" y="121"/>
                    <a:pt x="127" y="121"/>
                    <a:pt x="127" y="121"/>
                  </a:cubicBezTo>
                  <a:cubicBezTo>
                    <a:pt x="128" y="121"/>
                    <a:pt x="128" y="121"/>
                    <a:pt x="128" y="121"/>
                  </a:cubicBezTo>
                  <a:cubicBezTo>
                    <a:pt x="129" y="121"/>
                    <a:pt x="129" y="121"/>
                    <a:pt x="129" y="121"/>
                  </a:cubicBezTo>
                  <a:cubicBezTo>
                    <a:pt x="129" y="121"/>
                    <a:pt x="129" y="121"/>
                    <a:pt x="129" y="121"/>
                  </a:cubicBezTo>
                  <a:cubicBezTo>
                    <a:pt x="129" y="121"/>
                    <a:pt x="129" y="121"/>
                    <a:pt x="129" y="121"/>
                  </a:cubicBezTo>
                  <a:cubicBezTo>
                    <a:pt x="129" y="120"/>
                    <a:pt x="129" y="120"/>
                    <a:pt x="129" y="120"/>
                  </a:cubicBezTo>
                  <a:cubicBezTo>
                    <a:pt x="128" y="120"/>
                    <a:pt x="128" y="120"/>
                    <a:pt x="128" y="120"/>
                  </a:cubicBezTo>
                  <a:cubicBezTo>
                    <a:pt x="129" y="120"/>
                    <a:pt x="129" y="120"/>
                    <a:pt x="129" y="120"/>
                  </a:cubicBezTo>
                  <a:cubicBezTo>
                    <a:pt x="130" y="120"/>
                    <a:pt x="130" y="120"/>
                    <a:pt x="130" y="120"/>
                  </a:cubicBezTo>
                  <a:cubicBezTo>
                    <a:pt x="130" y="119"/>
                    <a:pt x="130" y="119"/>
                    <a:pt x="130" y="119"/>
                  </a:cubicBezTo>
                  <a:cubicBezTo>
                    <a:pt x="132" y="119"/>
                    <a:pt x="132" y="119"/>
                    <a:pt x="132" y="119"/>
                  </a:cubicBezTo>
                  <a:cubicBezTo>
                    <a:pt x="132" y="118"/>
                    <a:pt x="132" y="118"/>
                    <a:pt x="132" y="118"/>
                  </a:cubicBezTo>
                  <a:cubicBezTo>
                    <a:pt x="133" y="118"/>
                    <a:pt x="133" y="118"/>
                    <a:pt x="133" y="118"/>
                  </a:cubicBezTo>
                  <a:cubicBezTo>
                    <a:pt x="134" y="117"/>
                    <a:pt x="134" y="117"/>
                    <a:pt x="134" y="117"/>
                  </a:cubicBezTo>
                  <a:cubicBezTo>
                    <a:pt x="134" y="116"/>
                    <a:pt x="134" y="116"/>
                    <a:pt x="134" y="116"/>
                  </a:cubicBezTo>
                  <a:cubicBezTo>
                    <a:pt x="134" y="116"/>
                    <a:pt x="134" y="116"/>
                    <a:pt x="134" y="116"/>
                  </a:cubicBezTo>
                  <a:cubicBezTo>
                    <a:pt x="133" y="116"/>
                    <a:pt x="133" y="116"/>
                    <a:pt x="133" y="116"/>
                  </a:cubicBezTo>
                  <a:cubicBezTo>
                    <a:pt x="133" y="115"/>
                    <a:pt x="133" y="115"/>
                    <a:pt x="133" y="115"/>
                  </a:cubicBezTo>
                  <a:cubicBezTo>
                    <a:pt x="133" y="115"/>
                    <a:pt x="133" y="115"/>
                    <a:pt x="133" y="115"/>
                  </a:cubicBezTo>
                  <a:cubicBezTo>
                    <a:pt x="132" y="115"/>
                    <a:pt x="132" y="115"/>
                    <a:pt x="132" y="115"/>
                  </a:cubicBezTo>
                  <a:cubicBezTo>
                    <a:pt x="132" y="114"/>
                    <a:pt x="132" y="114"/>
                    <a:pt x="132" y="114"/>
                  </a:cubicBezTo>
                  <a:cubicBezTo>
                    <a:pt x="132" y="113"/>
                    <a:pt x="132" y="113"/>
                    <a:pt x="132" y="113"/>
                  </a:cubicBezTo>
                  <a:cubicBezTo>
                    <a:pt x="133" y="113"/>
                    <a:pt x="133" y="113"/>
                    <a:pt x="133" y="113"/>
                  </a:cubicBezTo>
                  <a:cubicBezTo>
                    <a:pt x="133" y="113"/>
                    <a:pt x="133" y="113"/>
                    <a:pt x="133" y="113"/>
                  </a:cubicBezTo>
                  <a:cubicBezTo>
                    <a:pt x="134" y="112"/>
                    <a:pt x="134" y="112"/>
                    <a:pt x="134" y="112"/>
                  </a:cubicBezTo>
                  <a:cubicBezTo>
                    <a:pt x="134" y="112"/>
                    <a:pt x="134" y="112"/>
                    <a:pt x="134" y="112"/>
                  </a:cubicBezTo>
                  <a:cubicBezTo>
                    <a:pt x="134" y="112"/>
                    <a:pt x="134" y="112"/>
                    <a:pt x="134" y="112"/>
                  </a:cubicBezTo>
                  <a:cubicBezTo>
                    <a:pt x="134" y="112"/>
                    <a:pt x="134" y="112"/>
                    <a:pt x="134" y="112"/>
                  </a:cubicBezTo>
                  <a:cubicBezTo>
                    <a:pt x="135" y="112"/>
                    <a:pt x="135" y="112"/>
                    <a:pt x="135" y="112"/>
                  </a:cubicBezTo>
                  <a:cubicBezTo>
                    <a:pt x="136" y="111"/>
                    <a:pt x="136" y="111"/>
                    <a:pt x="136" y="111"/>
                  </a:cubicBezTo>
                  <a:cubicBezTo>
                    <a:pt x="137" y="112"/>
                    <a:pt x="137" y="112"/>
                    <a:pt x="137" y="112"/>
                  </a:cubicBezTo>
                  <a:cubicBezTo>
                    <a:pt x="138" y="111"/>
                    <a:pt x="138" y="111"/>
                    <a:pt x="138" y="111"/>
                  </a:cubicBezTo>
                  <a:cubicBezTo>
                    <a:pt x="138" y="112"/>
                    <a:pt x="138" y="112"/>
                    <a:pt x="138" y="112"/>
                  </a:cubicBezTo>
                  <a:cubicBezTo>
                    <a:pt x="138" y="112"/>
                    <a:pt x="138" y="112"/>
                    <a:pt x="138" y="112"/>
                  </a:cubicBezTo>
                  <a:cubicBezTo>
                    <a:pt x="139" y="112"/>
                    <a:pt x="139" y="112"/>
                    <a:pt x="139" y="112"/>
                  </a:cubicBezTo>
                  <a:cubicBezTo>
                    <a:pt x="140" y="111"/>
                    <a:pt x="140" y="111"/>
                    <a:pt x="140" y="111"/>
                  </a:cubicBezTo>
                  <a:cubicBezTo>
                    <a:pt x="139" y="111"/>
                    <a:pt x="139" y="111"/>
                    <a:pt x="139" y="111"/>
                  </a:cubicBezTo>
                  <a:cubicBezTo>
                    <a:pt x="139" y="111"/>
                    <a:pt x="139" y="111"/>
                    <a:pt x="139" y="111"/>
                  </a:cubicBezTo>
                  <a:cubicBezTo>
                    <a:pt x="139" y="110"/>
                    <a:pt x="139" y="110"/>
                    <a:pt x="139" y="110"/>
                  </a:cubicBezTo>
                  <a:cubicBezTo>
                    <a:pt x="139" y="110"/>
                    <a:pt x="139" y="110"/>
                    <a:pt x="139" y="110"/>
                  </a:cubicBezTo>
                  <a:cubicBezTo>
                    <a:pt x="140" y="110"/>
                    <a:pt x="140" y="110"/>
                    <a:pt x="140" y="110"/>
                  </a:cubicBezTo>
                  <a:cubicBezTo>
                    <a:pt x="142" y="110"/>
                    <a:pt x="142" y="110"/>
                    <a:pt x="142" y="110"/>
                  </a:cubicBezTo>
                  <a:cubicBezTo>
                    <a:pt x="142" y="109"/>
                    <a:pt x="142" y="109"/>
                    <a:pt x="142" y="109"/>
                  </a:cubicBezTo>
                  <a:cubicBezTo>
                    <a:pt x="142" y="108"/>
                    <a:pt x="142" y="108"/>
                    <a:pt x="142" y="108"/>
                  </a:cubicBezTo>
                  <a:cubicBezTo>
                    <a:pt x="140" y="107"/>
                    <a:pt x="140" y="107"/>
                    <a:pt x="140" y="107"/>
                  </a:cubicBezTo>
                  <a:cubicBezTo>
                    <a:pt x="140" y="107"/>
                    <a:pt x="140" y="107"/>
                    <a:pt x="140" y="107"/>
                  </a:cubicBezTo>
                  <a:cubicBezTo>
                    <a:pt x="139" y="108"/>
                    <a:pt x="139" y="108"/>
                    <a:pt x="139" y="108"/>
                  </a:cubicBezTo>
                  <a:cubicBezTo>
                    <a:pt x="139" y="107"/>
                    <a:pt x="139" y="107"/>
                    <a:pt x="139" y="107"/>
                  </a:cubicBezTo>
                  <a:cubicBezTo>
                    <a:pt x="140" y="107"/>
                    <a:pt x="140" y="107"/>
                    <a:pt x="140" y="107"/>
                  </a:cubicBezTo>
                  <a:cubicBezTo>
                    <a:pt x="141" y="107"/>
                    <a:pt x="141" y="107"/>
                    <a:pt x="141" y="107"/>
                  </a:cubicBezTo>
                  <a:cubicBezTo>
                    <a:pt x="142" y="107"/>
                    <a:pt x="142" y="107"/>
                    <a:pt x="142" y="107"/>
                  </a:cubicBezTo>
                  <a:cubicBezTo>
                    <a:pt x="143" y="107"/>
                    <a:pt x="143" y="107"/>
                    <a:pt x="143" y="107"/>
                  </a:cubicBezTo>
                  <a:cubicBezTo>
                    <a:pt x="144" y="107"/>
                    <a:pt x="144" y="107"/>
                    <a:pt x="144" y="107"/>
                  </a:cubicBezTo>
                  <a:cubicBezTo>
                    <a:pt x="144" y="106"/>
                    <a:pt x="144" y="106"/>
                    <a:pt x="144" y="106"/>
                  </a:cubicBezTo>
                  <a:cubicBezTo>
                    <a:pt x="146" y="105"/>
                    <a:pt x="146" y="105"/>
                    <a:pt x="146" y="105"/>
                  </a:cubicBezTo>
                  <a:cubicBezTo>
                    <a:pt x="147" y="104"/>
                    <a:pt x="147" y="104"/>
                    <a:pt x="147" y="104"/>
                  </a:cubicBezTo>
                  <a:cubicBezTo>
                    <a:pt x="148" y="104"/>
                    <a:pt x="148" y="104"/>
                    <a:pt x="148" y="104"/>
                  </a:cubicBezTo>
                  <a:cubicBezTo>
                    <a:pt x="148" y="104"/>
                    <a:pt x="148" y="104"/>
                    <a:pt x="148" y="104"/>
                  </a:cubicBezTo>
                  <a:cubicBezTo>
                    <a:pt x="148" y="103"/>
                    <a:pt x="148" y="103"/>
                    <a:pt x="148" y="103"/>
                  </a:cubicBezTo>
                  <a:cubicBezTo>
                    <a:pt x="150" y="102"/>
                    <a:pt x="150" y="102"/>
                    <a:pt x="150" y="102"/>
                  </a:cubicBezTo>
                  <a:cubicBezTo>
                    <a:pt x="152" y="102"/>
                    <a:pt x="152" y="102"/>
                    <a:pt x="152" y="102"/>
                  </a:cubicBezTo>
                  <a:cubicBezTo>
                    <a:pt x="153" y="101"/>
                    <a:pt x="153" y="101"/>
                    <a:pt x="153" y="101"/>
                  </a:cubicBezTo>
                  <a:cubicBezTo>
                    <a:pt x="155" y="100"/>
                    <a:pt x="155" y="100"/>
                    <a:pt x="155" y="100"/>
                  </a:cubicBezTo>
                  <a:cubicBezTo>
                    <a:pt x="156" y="99"/>
                    <a:pt x="156" y="99"/>
                    <a:pt x="156" y="99"/>
                  </a:cubicBezTo>
                  <a:cubicBezTo>
                    <a:pt x="156" y="100"/>
                    <a:pt x="156" y="100"/>
                    <a:pt x="156" y="100"/>
                  </a:cubicBezTo>
                  <a:cubicBezTo>
                    <a:pt x="156" y="101"/>
                    <a:pt x="156" y="101"/>
                    <a:pt x="156" y="101"/>
                  </a:cubicBezTo>
                  <a:cubicBezTo>
                    <a:pt x="156" y="101"/>
                    <a:pt x="156" y="101"/>
                    <a:pt x="156" y="101"/>
                  </a:cubicBezTo>
                  <a:cubicBezTo>
                    <a:pt x="157" y="101"/>
                    <a:pt x="157" y="101"/>
                    <a:pt x="157" y="101"/>
                  </a:cubicBezTo>
                  <a:cubicBezTo>
                    <a:pt x="157" y="101"/>
                    <a:pt x="157" y="101"/>
                    <a:pt x="157" y="101"/>
                  </a:cubicBezTo>
                  <a:cubicBezTo>
                    <a:pt x="158" y="100"/>
                    <a:pt x="158" y="100"/>
                    <a:pt x="158" y="100"/>
                  </a:cubicBezTo>
                  <a:cubicBezTo>
                    <a:pt x="159" y="100"/>
                    <a:pt x="159" y="100"/>
                    <a:pt x="159" y="100"/>
                  </a:cubicBezTo>
                  <a:cubicBezTo>
                    <a:pt x="161" y="99"/>
                    <a:pt x="161" y="99"/>
                    <a:pt x="161" y="99"/>
                  </a:cubicBezTo>
                  <a:cubicBezTo>
                    <a:pt x="161" y="99"/>
                    <a:pt x="161" y="99"/>
                    <a:pt x="161" y="99"/>
                  </a:cubicBezTo>
                  <a:cubicBezTo>
                    <a:pt x="161" y="100"/>
                    <a:pt x="161" y="100"/>
                    <a:pt x="161" y="100"/>
                  </a:cubicBezTo>
                  <a:cubicBezTo>
                    <a:pt x="160" y="100"/>
                    <a:pt x="160" y="100"/>
                    <a:pt x="160" y="100"/>
                  </a:cubicBezTo>
                  <a:cubicBezTo>
                    <a:pt x="159" y="101"/>
                    <a:pt x="159" y="101"/>
                    <a:pt x="159" y="101"/>
                  </a:cubicBezTo>
                  <a:cubicBezTo>
                    <a:pt x="157" y="102"/>
                    <a:pt x="157" y="102"/>
                    <a:pt x="157" y="102"/>
                  </a:cubicBezTo>
                  <a:cubicBezTo>
                    <a:pt x="157" y="103"/>
                    <a:pt x="157" y="103"/>
                    <a:pt x="157" y="103"/>
                  </a:cubicBezTo>
                  <a:cubicBezTo>
                    <a:pt x="158" y="104"/>
                    <a:pt x="158" y="104"/>
                    <a:pt x="158" y="104"/>
                  </a:cubicBezTo>
                  <a:cubicBezTo>
                    <a:pt x="158" y="105"/>
                    <a:pt x="158" y="105"/>
                    <a:pt x="158" y="105"/>
                  </a:cubicBezTo>
                  <a:cubicBezTo>
                    <a:pt x="157" y="105"/>
                    <a:pt x="157" y="105"/>
                    <a:pt x="157" y="105"/>
                  </a:cubicBezTo>
                  <a:cubicBezTo>
                    <a:pt x="156" y="104"/>
                    <a:pt x="156" y="104"/>
                    <a:pt x="156" y="104"/>
                  </a:cubicBezTo>
                  <a:cubicBezTo>
                    <a:pt x="156" y="105"/>
                    <a:pt x="156" y="105"/>
                    <a:pt x="156" y="105"/>
                  </a:cubicBezTo>
                  <a:cubicBezTo>
                    <a:pt x="155" y="105"/>
                    <a:pt x="155" y="105"/>
                    <a:pt x="155" y="105"/>
                  </a:cubicBezTo>
                  <a:cubicBezTo>
                    <a:pt x="154" y="104"/>
                    <a:pt x="154" y="104"/>
                    <a:pt x="154" y="104"/>
                  </a:cubicBezTo>
                  <a:cubicBezTo>
                    <a:pt x="154" y="103"/>
                    <a:pt x="154" y="103"/>
                    <a:pt x="154" y="103"/>
                  </a:cubicBezTo>
                  <a:cubicBezTo>
                    <a:pt x="153" y="104"/>
                    <a:pt x="153" y="104"/>
                    <a:pt x="153" y="104"/>
                  </a:cubicBezTo>
                  <a:cubicBezTo>
                    <a:pt x="152" y="104"/>
                    <a:pt x="152" y="104"/>
                    <a:pt x="152" y="104"/>
                  </a:cubicBezTo>
                  <a:cubicBezTo>
                    <a:pt x="151" y="105"/>
                    <a:pt x="151" y="105"/>
                    <a:pt x="151" y="105"/>
                  </a:cubicBezTo>
                  <a:cubicBezTo>
                    <a:pt x="149" y="105"/>
                    <a:pt x="149" y="105"/>
                    <a:pt x="149" y="105"/>
                  </a:cubicBezTo>
                  <a:cubicBezTo>
                    <a:pt x="149" y="105"/>
                    <a:pt x="149" y="105"/>
                    <a:pt x="149" y="105"/>
                  </a:cubicBezTo>
                  <a:cubicBezTo>
                    <a:pt x="148" y="106"/>
                    <a:pt x="148" y="106"/>
                    <a:pt x="148" y="106"/>
                  </a:cubicBezTo>
                  <a:cubicBezTo>
                    <a:pt x="149" y="106"/>
                    <a:pt x="149" y="106"/>
                    <a:pt x="149" y="106"/>
                  </a:cubicBezTo>
                  <a:cubicBezTo>
                    <a:pt x="148" y="108"/>
                    <a:pt x="148" y="108"/>
                    <a:pt x="148" y="108"/>
                  </a:cubicBezTo>
                  <a:cubicBezTo>
                    <a:pt x="147" y="108"/>
                    <a:pt x="147" y="108"/>
                    <a:pt x="147" y="108"/>
                  </a:cubicBezTo>
                  <a:cubicBezTo>
                    <a:pt x="147" y="109"/>
                    <a:pt x="147" y="109"/>
                    <a:pt x="147" y="109"/>
                  </a:cubicBezTo>
                  <a:cubicBezTo>
                    <a:pt x="144" y="111"/>
                    <a:pt x="144" y="111"/>
                    <a:pt x="144" y="111"/>
                  </a:cubicBezTo>
                  <a:cubicBezTo>
                    <a:pt x="143" y="112"/>
                    <a:pt x="143" y="112"/>
                    <a:pt x="143" y="112"/>
                  </a:cubicBezTo>
                  <a:cubicBezTo>
                    <a:pt x="143" y="113"/>
                    <a:pt x="143" y="113"/>
                    <a:pt x="143" y="113"/>
                  </a:cubicBezTo>
                  <a:cubicBezTo>
                    <a:pt x="144" y="114"/>
                    <a:pt x="144" y="114"/>
                    <a:pt x="144" y="114"/>
                  </a:cubicBezTo>
                  <a:cubicBezTo>
                    <a:pt x="145" y="113"/>
                    <a:pt x="145" y="113"/>
                    <a:pt x="145" y="113"/>
                  </a:cubicBezTo>
                  <a:cubicBezTo>
                    <a:pt x="145" y="113"/>
                    <a:pt x="145" y="113"/>
                    <a:pt x="145" y="113"/>
                  </a:cubicBezTo>
                  <a:cubicBezTo>
                    <a:pt x="146" y="113"/>
                    <a:pt x="146" y="113"/>
                    <a:pt x="146" y="113"/>
                  </a:cubicBezTo>
                  <a:cubicBezTo>
                    <a:pt x="147" y="113"/>
                    <a:pt x="147" y="113"/>
                    <a:pt x="147" y="113"/>
                  </a:cubicBezTo>
                  <a:cubicBezTo>
                    <a:pt x="147" y="113"/>
                    <a:pt x="147" y="113"/>
                    <a:pt x="147" y="113"/>
                  </a:cubicBezTo>
                  <a:cubicBezTo>
                    <a:pt x="145" y="114"/>
                    <a:pt x="145" y="114"/>
                    <a:pt x="145" y="114"/>
                  </a:cubicBezTo>
                  <a:cubicBezTo>
                    <a:pt x="144" y="114"/>
                    <a:pt x="144" y="114"/>
                    <a:pt x="144" y="114"/>
                  </a:cubicBezTo>
                  <a:cubicBezTo>
                    <a:pt x="144" y="115"/>
                    <a:pt x="144" y="115"/>
                    <a:pt x="144" y="115"/>
                  </a:cubicBezTo>
                  <a:cubicBezTo>
                    <a:pt x="143" y="115"/>
                    <a:pt x="143" y="115"/>
                    <a:pt x="143" y="115"/>
                  </a:cubicBezTo>
                  <a:cubicBezTo>
                    <a:pt x="142" y="115"/>
                    <a:pt x="142" y="115"/>
                    <a:pt x="142" y="115"/>
                  </a:cubicBezTo>
                  <a:cubicBezTo>
                    <a:pt x="142" y="115"/>
                    <a:pt x="142" y="115"/>
                    <a:pt x="142" y="115"/>
                  </a:cubicBezTo>
                  <a:cubicBezTo>
                    <a:pt x="142" y="116"/>
                    <a:pt x="142" y="116"/>
                    <a:pt x="142" y="116"/>
                  </a:cubicBezTo>
                  <a:cubicBezTo>
                    <a:pt x="141" y="116"/>
                    <a:pt x="141" y="116"/>
                    <a:pt x="141" y="116"/>
                  </a:cubicBezTo>
                  <a:cubicBezTo>
                    <a:pt x="141" y="116"/>
                    <a:pt x="141" y="116"/>
                    <a:pt x="141" y="116"/>
                  </a:cubicBezTo>
                  <a:cubicBezTo>
                    <a:pt x="141" y="117"/>
                    <a:pt x="141" y="117"/>
                    <a:pt x="141" y="117"/>
                  </a:cubicBezTo>
                  <a:cubicBezTo>
                    <a:pt x="142" y="118"/>
                    <a:pt x="142" y="118"/>
                    <a:pt x="142" y="118"/>
                  </a:cubicBezTo>
                  <a:cubicBezTo>
                    <a:pt x="142" y="118"/>
                    <a:pt x="142" y="118"/>
                    <a:pt x="142" y="118"/>
                  </a:cubicBezTo>
                  <a:cubicBezTo>
                    <a:pt x="143" y="117"/>
                    <a:pt x="143" y="117"/>
                    <a:pt x="143" y="117"/>
                  </a:cubicBezTo>
                  <a:cubicBezTo>
                    <a:pt x="143" y="118"/>
                    <a:pt x="143" y="118"/>
                    <a:pt x="143" y="118"/>
                  </a:cubicBezTo>
                  <a:cubicBezTo>
                    <a:pt x="143" y="117"/>
                    <a:pt x="143" y="117"/>
                    <a:pt x="143" y="117"/>
                  </a:cubicBezTo>
                  <a:cubicBezTo>
                    <a:pt x="144" y="117"/>
                    <a:pt x="144" y="117"/>
                    <a:pt x="144" y="117"/>
                  </a:cubicBezTo>
                  <a:cubicBezTo>
                    <a:pt x="144" y="117"/>
                    <a:pt x="144" y="117"/>
                    <a:pt x="144" y="117"/>
                  </a:cubicBezTo>
                  <a:cubicBezTo>
                    <a:pt x="145" y="117"/>
                    <a:pt x="145" y="117"/>
                    <a:pt x="145" y="117"/>
                  </a:cubicBezTo>
                  <a:cubicBezTo>
                    <a:pt x="145" y="117"/>
                    <a:pt x="145" y="117"/>
                    <a:pt x="145" y="117"/>
                  </a:cubicBezTo>
                  <a:cubicBezTo>
                    <a:pt x="145" y="116"/>
                    <a:pt x="145" y="116"/>
                    <a:pt x="145" y="116"/>
                  </a:cubicBezTo>
                  <a:cubicBezTo>
                    <a:pt x="146" y="116"/>
                    <a:pt x="146" y="116"/>
                    <a:pt x="146" y="116"/>
                  </a:cubicBezTo>
                  <a:cubicBezTo>
                    <a:pt x="146" y="115"/>
                    <a:pt x="146" y="115"/>
                    <a:pt x="146" y="115"/>
                  </a:cubicBezTo>
                  <a:cubicBezTo>
                    <a:pt x="147" y="114"/>
                    <a:pt x="147" y="114"/>
                    <a:pt x="147" y="114"/>
                  </a:cubicBezTo>
                  <a:cubicBezTo>
                    <a:pt x="147" y="115"/>
                    <a:pt x="147" y="115"/>
                    <a:pt x="147" y="115"/>
                  </a:cubicBezTo>
                  <a:cubicBezTo>
                    <a:pt x="147" y="115"/>
                    <a:pt x="147" y="115"/>
                    <a:pt x="147" y="115"/>
                  </a:cubicBezTo>
                  <a:cubicBezTo>
                    <a:pt x="147" y="116"/>
                    <a:pt x="147" y="116"/>
                    <a:pt x="147" y="116"/>
                  </a:cubicBezTo>
                  <a:cubicBezTo>
                    <a:pt x="148" y="116"/>
                    <a:pt x="148" y="116"/>
                    <a:pt x="148" y="116"/>
                  </a:cubicBezTo>
                  <a:cubicBezTo>
                    <a:pt x="149" y="115"/>
                    <a:pt x="149" y="115"/>
                    <a:pt x="149" y="115"/>
                  </a:cubicBezTo>
                  <a:cubicBezTo>
                    <a:pt x="150" y="115"/>
                    <a:pt x="150" y="115"/>
                    <a:pt x="150" y="115"/>
                  </a:cubicBezTo>
                  <a:cubicBezTo>
                    <a:pt x="151" y="115"/>
                    <a:pt x="151" y="115"/>
                    <a:pt x="151" y="115"/>
                  </a:cubicBezTo>
                  <a:cubicBezTo>
                    <a:pt x="151" y="115"/>
                    <a:pt x="151" y="115"/>
                    <a:pt x="151" y="115"/>
                  </a:cubicBezTo>
                  <a:cubicBezTo>
                    <a:pt x="152" y="113"/>
                    <a:pt x="152" y="113"/>
                    <a:pt x="152" y="113"/>
                  </a:cubicBezTo>
                  <a:cubicBezTo>
                    <a:pt x="153" y="113"/>
                    <a:pt x="153" y="113"/>
                    <a:pt x="153" y="113"/>
                  </a:cubicBezTo>
                  <a:cubicBezTo>
                    <a:pt x="153" y="113"/>
                    <a:pt x="153" y="113"/>
                    <a:pt x="153" y="113"/>
                  </a:cubicBezTo>
                  <a:cubicBezTo>
                    <a:pt x="152" y="114"/>
                    <a:pt x="152" y="114"/>
                    <a:pt x="152" y="114"/>
                  </a:cubicBezTo>
                  <a:cubicBezTo>
                    <a:pt x="152" y="114"/>
                    <a:pt x="152" y="114"/>
                    <a:pt x="152" y="114"/>
                  </a:cubicBezTo>
                  <a:cubicBezTo>
                    <a:pt x="152" y="114"/>
                    <a:pt x="152" y="114"/>
                    <a:pt x="152" y="114"/>
                  </a:cubicBezTo>
                  <a:cubicBezTo>
                    <a:pt x="153" y="113"/>
                    <a:pt x="153" y="113"/>
                    <a:pt x="153" y="113"/>
                  </a:cubicBezTo>
                  <a:cubicBezTo>
                    <a:pt x="154" y="112"/>
                    <a:pt x="154" y="112"/>
                    <a:pt x="154" y="112"/>
                  </a:cubicBezTo>
                  <a:cubicBezTo>
                    <a:pt x="155" y="111"/>
                    <a:pt x="155" y="111"/>
                    <a:pt x="155" y="111"/>
                  </a:cubicBezTo>
                  <a:cubicBezTo>
                    <a:pt x="155" y="112"/>
                    <a:pt x="155" y="112"/>
                    <a:pt x="155" y="112"/>
                  </a:cubicBezTo>
                  <a:cubicBezTo>
                    <a:pt x="154" y="113"/>
                    <a:pt x="154" y="113"/>
                    <a:pt x="154" y="113"/>
                  </a:cubicBezTo>
                  <a:cubicBezTo>
                    <a:pt x="154" y="113"/>
                    <a:pt x="154" y="113"/>
                    <a:pt x="154" y="113"/>
                  </a:cubicBezTo>
                  <a:cubicBezTo>
                    <a:pt x="155" y="112"/>
                    <a:pt x="155" y="112"/>
                    <a:pt x="155" y="112"/>
                  </a:cubicBezTo>
                  <a:cubicBezTo>
                    <a:pt x="155" y="113"/>
                    <a:pt x="155" y="113"/>
                    <a:pt x="155" y="113"/>
                  </a:cubicBezTo>
                  <a:cubicBezTo>
                    <a:pt x="155" y="113"/>
                    <a:pt x="155" y="113"/>
                    <a:pt x="155" y="113"/>
                  </a:cubicBezTo>
                  <a:cubicBezTo>
                    <a:pt x="156" y="113"/>
                    <a:pt x="156" y="113"/>
                    <a:pt x="156" y="113"/>
                  </a:cubicBezTo>
                  <a:cubicBezTo>
                    <a:pt x="157" y="114"/>
                    <a:pt x="157" y="114"/>
                    <a:pt x="157" y="114"/>
                  </a:cubicBezTo>
                  <a:cubicBezTo>
                    <a:pt x="157" y="113"/>
                    <a:pt x="157" y="113"/>
                    <a:pt x="157" y="113"/>
                  </a:cubicBezTo>
                  <a:cubicBezTo>
                    <a:pt x="158" y="112"/>
                    <a:pt x="158" y="112"/>
                    <a:pt x="158" y="112"/>
                  </a:cubicBezTo>
                  <a:cubicBezTo>
                    <a:pt x="159" y="112"/>
                    <a:pt x="159" y="112"/>
                    <a:pt x="159" y="112"/>
                  </a:cubicBezTo>
                  <a:cubicBezTo>
                    <a:pt x="160" y="112"/>
                    <a:pt x="160" y="112"/>
                    <a:pt x="160" y="112"/>
                  </a:cubicBezTo>
                  <a:cubicBezTo>
                    <a:pt x="159" y="111"/>
                    <a:pt x="159" y="111"/>
                    <a:pt x="159" y="111"/>
                  </a:cubicBezTo>
                  <a:cubicBezTo>
                    <a:pt x="159" y="111"/>
                    <a:pt x="159" y="111"/>
                    <a:pt x="159" y="111"/>
                  </a:cubicBezTo>
                  <a:cubicBezTo>
                    <a:pt x="161" y="110"/>
                    <a:pt x="161" y="110"/>
                    <a:pt x="161" y="110"/>
                  </a:cubicBezTo>
                  <a:cubicBezTo>
                    <a:pt x="161" y="109"/>
                    <a:pt x="161" y="109"/>
                    <a:pt x="161" y="109"/>
                  </a:cubicBezTo>
                  <a:cubicBezTo>
                    <a:pt x="161" y="109"/>
                    <a:pt x="161" y="109"/>
                    <a:pt x="161" y="109"/>
                  </a:cubicBezTo>
                  <a:cubicBezTo>
                    <a:pt x="161" y="109"/>
                    <a:pt x="161" y="109"/>
                    <a:pt x="161" y="109"/>
                  </a:cubicBezTo>
                  <a:cubicBezTo>
                    <a:pt x="160" y="108"/>
                    <a:pt x="160" y="108"/>
                    <a:pt x="160" y="108"/>
                  </a:cubicBezTo>
                  <a:cubicBezTo>
                    <a:pt x="159" y="108"/>
                    <a:pt x="159" y="108"/>
                    <a:pt x="159" y="108"/>
                  </a:cubicBezTo>
                  <a:cubicBezTo>
                    <a:pt x="159" y="108"/>
                    <a:pt x="159" y="108"/>
                    <a:pt x="159" y="108"/>
                  </a:cubicBezTo>
                  <a:cubicBezTo>
                    <a:pt x="160" y="108"/>
                    <a:pt x="160" y="108"/>
                    <a:pt x="160" y="108"/>
                  </a:cubicBezTo>
                  <a:cubicBezTo>
                    <a:pt x="161" y="108"/>
                    <a:pt x="161" y="108"/>
                    <a:pt x="161" y="108"/>
                  </a:cubicBezTo>
                  <a:cubicBezTo>
                    <a:pt x="161" y="108"/>
                    <a:pt x="161" y="108"/>
                    <a:pt x="161" y="108"/>
                  </a:cubicBezTo>
                  <a:cubicBezTo>
                    <a:pt x="161" y="107"/>
                    <a:pt x="161" y="107"/>
                    <a:pt x="161" y="107"/>
                  </a:cubicBezTo>
                  <a:cubicBezTo>
                    <a:pt x="160" y="107"/>
                    <a:pt x="160" y="107"/>
                    <a:pt x="160" y="107"/>
                  </a:cubicBezTo>
                  <a:cubicBezTo>
                    <a:pt x="160" y="107"/>
                    <a:pt x="160" y="107"/>
                    <a:pt x="160" y="107"/>
                  </a:cubicBezTo>
                  <a:cubicBezTo>
                    <a:pt x="160" y="106"/>
                    <a:pt x="160" y="106"/>
                    <a:pt x="160" y="106"/>
                  </a:cubicBezTo>
                  <a:cubicBezTo>
                    <a:pt x="161" y="106"/>
                    <a:pt x="161" y="106"/>
                    <a:pt x="161" y="106"/>
                  </a:cubicBezTo>
                  <a:cubicBezTo>
                    <a:pt x="161" y="106"/>
                    <a:pt x="161" y="106"/>
                    <a:pt x="161" y="106"/>
                  </a:cubicBezTo>
                  <a:cubicBezTo>
                    <a:pt x="162" y="106"/>
                    <a:pt x="162" y="106"/>
                    <a:pt x="162" y="106"/>
                  </a:cubicBezTo>
                  <a:cubicBezTo>
                    <a:pt x="162" y="105"/>
                    <a:pt x="162" y="105"/>
                    <a:pt x="162" y="105"/>
                  </a:cubicBezTo>
                  <a:cubicBezTo>
                    <a:pt x="161" y="105"/>
                    <a:pt x="161" y="105"/>
                    <a:pt x="161" y="105"/>
                  </a:cubicBezTo>
                  <a:cubicBezTo>
                    <a:pt x="163" y="104"/>
                    <a:pt x="163" y="104"/>
                    <a:pt x="163" y="104"/>
                  </a:cubicBezTo>
                  <a:cubicBezTo>
                    <a:pt x="164" y="105"/>
                    <a:pt x="164" y="105"/>
                    <a:pt x="164" y="105"/>
                  </a:cubicBezTo>
                  <a:cubicBezTo>
                    <a:pt x="164" y="104"/>
                    <a:pt x="164" y="104"/>
                    <a:pt x="164" y="104"/>
                  </a:cubicBezTo>
                  <a:cubicBezTo>
                    <a:pt x="165" y="104"/>
                    <a:pt x="165" y="104"/>
                    <a:pt x="165" y="104"/>
                  </a:cubicBezTo>
                  <a:cubicBezTo>
                    <a:pt x="164" y="105"/>
                    <a:pt x="164" y="105"/>
                    <a:pt x="164" y="105"/>
                  </a:cubicBezTo>
                  <a:cubicBezTo>
                    <a:pt x="164" y="106"/>
                    <a:pt x="164" y="106"/>
                    <a:pt x="164" y="106"/>
                  </a:cubicBezTo>
                  <a:cubicBezTo>
                    <a:pt x="164" y="107"/>
                    <a:pt x="164" y="107"/>
                    <a:pt x="164" y="107"/>
                  </a:cubicBezTo>
                  <a:cubicBezTo>
                    <a:pt x="164" y="107"/>
                    <a:pt x="164" y="107"/>
                    <a:pt x="164" y="107"/>
                  </a:cubicBezTo>
                  <a:cubicBezTo>
                    <a:pt x="165" y="106"/>
                    <a:pt x="165" y="106"/>
                    <a:pt x="165" y="106"/>
                  </a:cubicBezTo>
                  <a:cubicBezTo>
                    <a:pt x="166" y="105"/>
                    <a:pt x="166" y="105"/>
                    <a:pt x="166" y="105"/>
                  </a:cubicBezTo>
                  <a:cubicBezTo>
                    <a:pt x="166" y="105"/>
                    <a:pt x="166" y="105"/>
                    <a:pt x="166" y="105"/>
                  </a:cubicBezTo>
                  <a:cubicBezTo>
                    <a:pt x="166" y="106"/>
                    <a:pt x="166" y="106"/>
                    <a:pt x="166" y="106"/>
                  </a:cubicBezTo>
                  <a:cubicBezTo>
                    <a:pt x="165" y="106"/>
                    <a:pt x="165" y="106"/>
                    <a:pt x="165" y="106"/>
                  </a:cubicBezTo>
                  <a:cubicBezTo>
                    <a:pt x="166" y="107"/>
                    <a:pt x="166" y="107"/>
                    <a:pt x="166" y="107"/>
                  </a:cubicBezTo>
                  <a:cubicBezTo>
                    <a:pt x="167" y="106"/>
                    <a:pt x="167" y="106"/>
                    <a:pt x="167" y="106"/>
                  </a:cubicBezTo>
                  <a:cubicBezTo>
                    <a:pt x="167" y="106"/>
                    <a:pt x="167" y="106"/>
                    <a:pt x="167" y="106"/>
                  </a:cubicBezTo>
                  <a:cubicBezTo>
                    <a:pt x="167" y="106"/>
                    <a:pt x="167" y="106"/>
                    <a:pt x="167" y="106"/>
                  </a:cubicBezTo>
                  <a:cubicBezTo>
                    <a:pt x="168" y="106"/>
                    <a:pt x="168" y="106"/>
                    <a:pt x="168" y="106"/>
                  </a:cubicBezTo>
                  <a:cubicBezTo>
                    <a:pt x="169" y="106"/>
                    <a:pt x="169" y="106"/>
                    <a:pt x="169" y="106"/>
                  </a:cubicBezTo>
                  <a:cubicBezTo>
                    <a:pt x="170" y="105"/>
                    <a:pt x="170" y="105"/>
                    <a:pt x="170" y="105"/>
                  </a:cubicBezTo>
                  <a:cubicBezTo>
                    <a:pt x="171" y="105"/>
                    <a:pt x="171" y="105"/>
                    <a:pt x="171" y="105"/>
                  </a:cubicBezTo>
                  <a:cubicBezTo>
                    <a:pt x="171" y="105"/>
                    <a:pt x="171" y="105"/>
                    <a:pt x="171" y="105"/>
                  </a:cubicBezTo>
                  <a:cubicBezTo>
                    <a:pt x="171" y="105"/>
                    <a:pt x="171" y="105"/>
                    <a:pt x="171" y="105"/>
                  </a:cubicBezTo>
                  <a:cubicBezTo>
                    <a:pt x="170" y="105"/>
                    <a:pt x="170" y="105"/>
                    <a:pt x="170" y="105"/>
                  </a:cubicBezTo>
                  <a:cubicBezTo>
                    <a:pt x="169" y="106"/>
                    <a:pt x="169" y="106"/>
                    <a:pt x="169" y="106"/>
                  </a:cubicBezTo>
                  <a:cubicBezTo>
                    <a:pt x="169" y="106"/>
                    <a:pt x="169" y="106"/>
                    <a:pt x="169" y="106"/>
                  </a:cubicBezTo>
                  <a:cubicBezTo>
                    <a:pt x="168" y="107"/>
                    <a:pt x="168" y="107"/>
                    <a:pt x="168" y="107"/>
                  </a:cubicBezTo>
                  <a:cubicBezTo>
                    <a:pt x="169" y="107"/>
                    <a:pt x="169" y="107"/>
                    <a:pt x="169" y="107"/>
                  </a:cubicBezTo>
                  <a:cubicBezTo>
                    <a:pt x="170" y="108"/>
                    <a:pt x="170" y="108"/>
                    <a:pt x="170" y="108"/>
                  </a:cubicBezTo>
                  <a:cubicBezTo>
                    <a:pt x="171" y="108"/>
                    <a:pt x="171" y="108"/>
                    <a:pt x="171" y="108"/>
                  </a:cubicBezTo>
                  <a:cubicBezTo>
                    <a:pt x="171" y="109"/>
                    <a:pt x="171" y="109"/>
                    <a:pt x="171" y="109"/>
                  </a:cubicBezTo>
                  <a:cubicBezTo>
                    <a:pt x="170" y="108"/>
                    <a:pt x="170" y="108"/>
                    <a:pt x="170" y="108"/>
                  </a:cubicBezTo>
                  <a:cubicBezTo>
                    <a:pt x="169" y="108"/>
                    <a:pt x="169" y="108"/>
                    <a:pt x="169" y="108"/>
                  </a:cubicBezTo>
                  <a:cubicBezTo>
                    <a:pt x="168" y="108"/>
                    <a:pt x="168" y="108"/>
                    <a:pt x="168" y="108"/>
                  </a:cubicBezTo>
                  <a:cubicBezTo>
                    <a:pt x="168" y="109"/>
                    <a:pt x="168" y="109"/>
                    <a:pt x="168" y="109"/>
                  </a:cubicBezTo>
                  <a:cubicBezTo>
                    <a:pt x="168" y="109"/>
                    <a:pt x="168" y="109"/>
                    <a:pt x="168" y="109"/>
                  </a:cubicBezTo>
                  <a:cubicBezTo>
                    <a:pt x="169" y="109"/>
                    <a:pt x="169" y="109"/>
                    <a:pt x="169" y="109"/>
                  </a:cubicBezTo>
                  <a:cubicBezTo>
                    <a:pt x="170" y="109"/>
                    <a:pt x="170" y="109"/>
                    <a:pt x="170" y="109"/>
                  </a:cubicBezTo>
                  <a:cubicBezTo>
                    <a:pt x="169" y="109"/>
                    <a:pt x="169" y="109"/>
                    <a:pt x="169" y="109"/>
                  </a:cubicBezTo>
                  <a:cubicBezTo>
                    <a:pt x="168" y="109"/>
                    <a:pt x="168" y="109"/>
                    <a:pt x="168" y="109"/>
                  </a:cubicBezTo>
                  <a:cubicBezTo>
                    <a:pt x="169" y="110"/>
                    <a:pt x="169" y="110"/>
                    <a:pt x="169" y="110"/>
                  </a:cubicBezTo>
                  <a:cubicBezTo>
                    <a:pt x="170" y="110"/>
                    <a:pt x="170" y="110"/>
                    <a:pt x="170" y="110"/>
                  </a:cubicBezTo>
                  <a:cubicBezTo>
                    <a:pt x="170" y="111"/>
                    <a:pt x="170" y="111"/>
                    <a:pt x="170" y="111"/>
                  </a:cubicBezTo>
                  <a:cubicBezTo>
                    <a:pt x="170" y="111"/>
                    <a:pt x="170" y="111"/>
                    <a:pt x="170" y="111"/>
                  </a:cubicBezTo>
                  <a:cubicBezTo>
                    <a:pt x="169" y="111"/>
                    <a:pt x="169" y="111"/>
                    <a:pt x="169" y="111"/>
                  </a:cubicBezTo>
                  <a:cubicBezTo>
                    <a:pt x="169" y="111"/>
                    <a:pt x="169" y="111"/>
                    <a:pt x="169" y="111"/>
                  </a:cubicBezTo>
                  <a:cubicBezTo>
                    <a:pt x="170" y="111"/>
                    <a:pt x="170" y="111"/>
                    <a:pt x="170" y="111"/>
                  </a:cubicBezTo>
                  <a:cubicBezTo>
                    <a:pt x="171" y="111"/>
                    <a:pt x="171" y="111"/>
                    <a:pt x="171" y="111"/>
                  </a:cubicBezTo>
                  <a:cubicBezTo>
                    <a:pt x="171" y="112"/>
                    <a:pt x="171" y="112"/>
                    <a:pt x="171" y="112"/>
                  </a:cubicBezTo>
                  <a:cubicBezTo>
                    <a:pt x="172" y="112"/>
                    <a:pt x="172" y="112"/>
                    <a:pt x="172" y="112"/>
                  </a:cubicBezTo>
                  <a:cubicBezTo>
                    <a:pt x="173" y="112"/>
                    <a:pt x="173" y="112"/>
                    <a:pt x="173" y="112"/>
                  </a:cubicBezTo>
                  <a:cubicBezTo>
                    <a:pt x="174" y="112"/>
                    <a:pt x="174" y="112"/>
                    <a:pt x="174" y="112"/>
                  </a:cubicBezTo>
                  <a:cubicBezTo>
                    <a:pt x="174" y="112"/>
                    <a:pt x="174" y="112"/>
                    <a:pt x="174" y="112"/>
                  </a:cubicBezTo>
                  <a:cubicBezTo>
                    <a:pt x="173" y="113"/>
                    <a:pt x="173" y="113"/>
                    <a:pt x="173" y="113"/>
                  </a:cubicBezTo>
                  <a:cubicBezTo>
                    <a:pt x="173" y="113"/>
                    <a:pt x="173" y="113"/>
                    <a:pt x="173" y="113"/>
                  </a:cubicBezTo>
                  <a:cubicBezTo>
                    <a:pt x="174" y="113"/>
                    <a:pt x="174" y="113"/>
                    <a:pt x="174" y="113"/>
                  </a:cubicBezTo>
                  <a:cubicBezTo>
                    <a:pt x="174" y="114"/>
                    <a:pt x="174" y="114"/>
                    <a:pt x="174" y="114"/>
                  </a:cubicBezTo>
                  <a:cubicBezTo>
                    <a:pt x="175" y="114"/>
                    <a:pt x="175" y="114"/>
                    <a:pt x="175" y="114"/>
                  </a:cubicBezTo>
                  <a:cubicBezTo>
                    <a:pt x="175" y="113"/>
                    <a:pt x="175" y="113"/>
                    <a:pt x="175" y="113"/>
                  </a:cubicBezTo>
                  <a:cubicBezTo>
                    <a:pt x="175" y="113"/>
                    <a:pt x="175" y="113"/>
                    <a:pt x="175" y="113"/>
                  </a:cubicBezTo>
                  <a:cubicBezTo>
                    <a:pt x="175" y="113"/>
                    <a:pt x="175" y="113"/>
                    <a:pt x="175" y="113"/>
                  </a:cubicBezTo>
                  <a:cubicBezTo>
                    <a:pt x="176" y="113"/>
                    <a:pt x="176" y="113"/>
                    <a:pt x="176" y="113"/>
                  </a:cubicBezTo>
                  <a:cubicBezTo>
                    <a:pt x="176" y="113"/>
                    <a:pt x="176" y="113"/>
                    <a:pt x="176" y="113"/>
                  </a:cubicBezTo>
                  <a:cubicBezTo>
                    <a:pt x="176" y="114"/>
                    <a:pt x="176" y="114"/>
                    <a:pt x="176" y="114"/>
                  </a:cubicBezTo>
                  <a:cubicBezTo>
                    <a:pt x="175" y="115"/>
                    <a:pt x="175" y="115"/>
                    <a:pt x="175" y="115"/>
                  </a:cubicBezTo>
                  <a:cubicBezTo>
                    <a:pt x="175" y="116"/>
                    <a:pt x="175" y="116"/>
                    <a:pt x="175" y="116"/>
                  </a:cubicBezTo>
                  <a:cubicBezTo>
                    <a:pt x="175" y="116"/>
                    <a:pt x="175" y="116"/>
                    <a:pt x="175" y="116"/>
                  </a:cubicBezTo>
                  <a:cubicBezTo>
                    <a:pt x="175" y="116"/>
                    <a:pt x="175" y="116"/>
                    <a:pt x="175" y="116"/>
                  </a:cubicBezTo>
                  <a:cubicBezTo>
                    <a:pt x="174" y="116"/>
                    <a:pt x="174" y="116"/>
                    <a:pt x="174" y="116"/>
                  </a:cubicBezTo>
                  <a:cubicBezTo>
                    <a:pt x="174" y="116"/>
                    <a:pt x="174" y="116"/>
                    <a:pt x="174" y="116"/>
                  </a:cubicBezTo>
                  <a:cubicBezTo>
                    <a:pt x="176" y="117"/>
                    <a:pt x="176" y="117"/>
                    <a:pt x="176" y="117"/>
                  </a:cubicBezTo>
                  <a:cubicBezTo>
                    <a:pt x="177" y="117"/>
                    <a:pt x="177" y="117"/>
                    <a:pt x="177" y="117"/>
                  </a:cubicBezTo>
                  <a:cubicBezTo>
                    <a:pt x="178" y="117"/>
                    <a:pt x="178" y="117"/>
                    <a:pt x="178" y="117"/>
                  </a:cubicBezTo>
                  <a:cubicBezTo>
                    <a:pt x="179" y="117"/>
                    <a:pt x="179" y="117"/>
                    <a:pt x="179" y="117"/>
                  </a:cubicBezTo>
                  <a:cubicBezTo>
                    <a:pt x="180" y="117"/>
                    <a:pt x="180" y="117"/>
                    <a:pt x="180" y="117"/>
                  </a:cubicBezTo>
                  <a:cubicBezTo>
                    <a:pt x="181" y="116"/>
                    <a:pt x="181" y="116"/>
                    <a:pt x="181" y="116"/>
                  </a:cubicBezTo>
                  <a:cubicBezTo>
                    <a:pt x="181" y="117"/>
                    <a:pt x="181" y="117"/>
                    <a:pt x="181" y="117"/>
                  </a:cubicBezTo>
                  <a:cubicBezTo>
                    <a:pt x="181" y="117"/>
                    <a:pt x="181" y="117"/>
                    <a:pt x="181" y="117"/>
                  </a:cubicBezTo>
                  <a:cubicBezTo>
                    <a:pt x="182" y="117"/>
                    <a:pt x="182" y="117"/>
                    <a:pt x="182" y="117"/>
                  </a:cubicBezTo>
                  <a:cubicBezTo>
                    <a:pt x="182" y="118"/>
                    <a:pt x="182" y="118"/>
                    <a:pt x="182" y="118"/>
                  </a:cubicBezTo>
                  <a:cubicBezTo>
                    <a:pt x="183" y="118"/>
                    <a:pt x="183" y="118"/>
                    <a:pt x="183" y="118"/>
                  </a:cubicBezTo>
                  <a:cubicBezTo>
                    <a:pt x="183" y="119"/>
                    <a:pt x="183" y="119"/>
                    <a:pt x="183" y="119"/>
                  </a:cubicBezTo>
                  <a:cubicBezTo>
                    <a:pt x="184" y="119"/>
                    <a:pt x="184" y="119"/>
                    <a:pt x="184" y="119"/>
                  </a:cubicBezTo>
                  <a:cubicBezTo>
                    <a:pt x="185" y="118"/>
                    <a:pt x="185" y="118"/>
                    <a:pt x="185" y="118"/>
                  </a:cubicBezTo>
                  <a:cubicBezTo>
                    <a:pt x="185" y="118"/>
                    <a:pt x="185" y="118"/>
                    <a:pt x="185" y="118"/>
                  </a:cubicBezTo>
                  <a:cubicBezTo>
                    <a:pt x="186" y="118"/>
                    <a:pt x="186" y="118"/>
                    <a:pt x="186" y="118"/>
                  </a:cubicBezTo>
                  <a:cubicBezTo>
                    <a:pt x="186" y="119"/>
                    <a:pt x="186" y="119"/>
                    <a:pt x="186" y="119"/>
                  </a:cubicBezTo>
                  <a:cubicBezTo>
                    <a:pt x="185" y="119"/>
                    <a:pt x="185" y="119"/>
                    <a:pt x="185" y="119"/>
                  </a:cubicBezTo>
                  <a:cubicBezTo>
                    <a:pt x="184" y="119"/>
                    <a:pt x="184" y="119"/>
                    <a:pt x="184" y="119"/>
                  </a:cubicBezTo>
                  <a:cubicBezTo>
                    <a:pt x="184" y="120"/>
                    <a:pt x="184" y="120"/>
                    <a:pt x="184" y="120"/>
                  </a:cubicBezTo>
                  <a:cubicBezTo>
                    <a:pt x="186" y="120"/>
                    <a:pt x="186" y="120"/>
                    <a:pt x="186" y="120"/>
                  </a:cubicBezTo>
                  <a:cubicBezTo>
                    <a:pt x="186" y="121"/>
                    <a:pt x="186" y="121"/>
                    <a:pt x="186" y="121"/>
                  </a:cubicBezTo>
                  <a:cubicBezTo>
                    <a:pt x="186" y="121"/>
                    <a:pt x="186" y="121"/>
                    <a:pt x="186" y="121"/>
                  </a:cubicBezTo>
                  <a:cubicBezTo>
                    <a:pt x="188" y="122"/>
                    <a:pt x="188" y="122"/>
                    <a:pt x="188" y="122"/>
                  </a:cubicBezTo>
                  <a:cubicBezTo>
                    <a:pt x="189" y="121"/>
                    <a:pt x="189" y="121"/>
                    <a:pt x="189" y="121"/>
                  </a:cubicBezTo>
                  <a:cubicBezTo>
                    <a:pt x="190" y="121"/>
                    <a:pt x="190" y="121"/>
                    <a:pt x="190" y="121"/>
                  </a:cubicBezTo>
                  <a:cubicBezTo>
                    <a:pt x="190" y="121"/>
                    <a:pt x="190" y="121"/>
                    <a:pt x="190" y="121"/>
                  </a:cubicBezTo>
                  <a:cubicBezTo>
                    <a:pt x="191" y="121"/>
                    <a:pt x="191" y="121"/>
                    <a:pt x="191" y="121"/>
                  </a:cubicBezTo>
                  <a:cubicBezTo>
                    <a:pt x="192" y="120"/>
                    <a:pt x="192" y="120"/>
                    <a:pt x="192" y="120"/>
                  </a:cubicBezTo>
                  <a:cubicBezTo>
                    <a:pt x="192" y="120"/>
                    <a:pt x="192" y="120"/>
                    <a:pt x="192" y="120"/>
                  </a:cubicBezTo>
                  <a:cubicBezTo>
                    <a:pt x="192" y="121"/>
                    <a:pt x="192" y="121"/>
                    <a:pt x="192" y="121"/>
                  </a:cubicBezTo>
                  <a:cubicBezTo>
                    <a:pt x="191" y="121"/>
                    <a:pt x="191" y="121"/>
                    <a:pt x="191" y="121"/>
                  </a:cubicBezTo>
                  <a:cubicBezTo>
                    <a:pt x="191" y="123"/>
                    <a:pt x="191" y="123"/>
                    <a:pt x="191" y="123"/>
                  </a:cubicBezTo>
                  <a:cubicBezTo>
                    <a:pt x="191" y="123"/>
                    <a:pt x="191" y="123"/>
                    <a:pt x="191" y="123"/>
                  </a:cubicBezTo>
                  <a:cubicBezTo>
                    <a:pt x="190" y="124"/>
                    <a:pt x="190" y="124"/>
                    <a:pt x="190" y="124"/>
                  </a:cubicBezTo>
                  <a:cubicBezTo>
                    <a:pt x="189" y="123"/>
                    <a:pt x="189" y="123"/>
                    <a:pt x="189" y="123"/>
                  </a:cubicBezTo>
                  <a:cubicBezTo>
                    <a:pt x="189" y="123"/>
                    <a:pt x="189" y="123"/>
                    <a:pt x="189" y="123"/>
                  </a:cubicBezTo>
                  <a:cubicBezTo>
                    <a:pt x="189" y="124"/>
                    <a:pt x="189" y="124"/>
                    <a:pt x="189" y="124"/>
                  </a:cubicBezTo>
                  <a:cubicBezTo>
                    <a:pt x="190" y="125"/>
                    <a:pt x="190" y="125"/>
                    <a:pt x="190" y="125"/>
                  </a:cubicBezTo>
                  <a:cubicBezTo>
                    <a:pt x="190" y="125"/>
                    <a:pt x="190" y="125"/>
                    <a:pt x="190" y="125"/>
                  </a:cubicBezTo>
                  <a:cubicBezTo>
                    <a:pt x="191" y="125"/>
                    <a:pt x="191" y="125"/>
                    <a:pt x="191" y="125"/>
                  </a:cubicBezTo>
                  <a:cubicBezTo>
                    <a:pt x="192" y="125"/>
                    <a:pt x="192" y="125"/>
                    <a:pt x="192" y="125"/>
                  </a:cubicBezTo>
                  <a:cubicBezTo>
                    <a:pt x="191" y="126"/>
                    <a:pt x="191" y="126"/>
                    <a:pt x="191" y="126"/>
                  </a:cubicBezTo>
                  <a:cubicBezTo>
                    <a:pt x="191" y="126"/>
                    <a:pt x="191" y="126"/>
                    <a:pt x="191" y="126"/>
                  </a:cubicBezTo>
                  <a:cubicBezTo>
                    <a:pt x="191" y="126"/>
                    <a:pt x="191" y="126"/>
                    <a:pt x="191" y="126"/>
                  </a:cubicBezTo>
                  <a:cubicBezTo>
                    <a:pt x="192" y="127"/>
                    <a:pt x="192" y="127"/>
                    <a:pt x="192" y="127"/>
                  </a:cubicBezTo>
                  <a:cubicBezTo>
                    <a:pt x="192" y="127"/>
                    <a:pt x="192" y="127"/>
                    <a:pt x="192" y="127"/>
                  </a:cubicBezTo>
                  <a:cubicBezTo>
                    <a:pt x="193" y="127"/>
                    <a:pt x="193" y="127"/>
                    <a:pt x="193" y="127"/>
                  </a:cubicBezTo>
                  <a:cubicBezTo>
                    <a:pt x="194" y="126"/>
                    <a:pt x="194" y="126"/>
                    <a:pt x="194" y="126"/>
                  </a:cubicBezTo>
                  <a:cubicBezTo>
                    <a:pt x="195" y="125"/>
                    <a:pt x="195" y="125"/>
                    <a:pt x="195" y="125"/>
                  </a:cubicBezTo>
                  <a:cubicBezTo>
                    <a:pt x="194" y="126"/>
                    <a:pt x="194" y="126"/>
                    <a:pt x="194" y="126"/>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3" y="129"/>
                    <a:pt x="193" y="129"/>
                    <a:pt x="193" y="129"/>
                  </a:cubicBezTo>
                  <a:cubicBezTo>
                    <a:pt x="194" y="129"/>
                    <a:pt x="194" y="129"/>
                    <a:pt x="194" y="129"/>
                  </a:cubicBezTo>
                  <a:cubicBezTo>
                    <a:pt x="194" y="130"/>
                    <a:pt x="194" y="130"/>
                    <a:pt x="194" y="130"/>
                  </a:cubicBezTo>
                  <a:cubicBezTo>
                    <a:pt x="194" y="131"/>
                    <a:pt x="194" y="131"/>
                    <a:pt x="194" y="131"/>
                  </a:cubicBezTo>
                  <a:cubicBezTo>
                    <a:pt x="194" y="132"/>
                    <a:pt x="194" y="132"/>
                    <a:pt x="194" y="132"/>
                  </a:cubicBezTo>
                  <a:cubicBezTo>
                    <a:pt x="195" y="132"/>
                    <a:pt x="195" y="132"/>
                    <a:pt x="195" y="132"/>
                  </a:cubicBezTo>
                  <a:cubicBezTo>
                    <a:pt x="194" y="133"/>
                    <a:pt x="194" y="133"/>
                    <a:pt x="194" y="133"/>
                  </a:cubicBezTo>
                  <a:cubicBezTo>
                    <a:pt x="195" y="133"/>
                    <a:pt x="195" y="133"/>
                    <a:pt x="195" y="133"/>
                  </a:cubicBezTo>
                  <a:cubicBezTo>
                    <a:pt x="196" y="135"/>
                    <a:pt x="196" y="135"/>
                    <a:pt x="196" y="135"/>
                  </a:cubicBezTo>
                  <a:cubicBezTo>
                    <a:pt x="196" y="135"/>
                    <a:pt x="196" y="135"/>
                    <a:pt x="196" y="135"/>
                  </a:cubicBezTo>
                  <a:cubicBezTo>
                    <a:pt x="196" y="135"/>
                    <a:pt x="196" y="135"/>
                    <a:pt x="196" y="135"/>
                  </a:cubicBezTo>
                  <a:cubicBezTo>
                    <a:pt x="197" y="135"/>
                    <a:pt x="197" y="135"/>
                    <a:pt x="197" y="135"/>
                  </a:cubicBezTo>
                  <a:cubicBezTo>
                    <a:pt x="197" y="135"/>
                    <a:pt x="197" y="135"/>
                    <a:pt x="197" y="135"/>
                  </a:cubicBezTo>
                  <a:cubicBezTo>
                    <a:pt x="198" y="135"/>
                    <a:pt x="198" y="135"/>
                    <a:pt x="198" y="135"/>
                  </a:cubicBezTo>
                  <a:cubicBezTo>
                    <a:pt x="198" y="135"/>
                    <a:pt x="198" y="135"/>
                    <a:pt x="198" y="135"/>
                  </a:cubicBezTo>
                  <a:cubicBezTo>
                    <a:pt x="198" y="135"/>
                    <a:pt x="198" y="135"/>
                    <a:pt x="198" y="135"/>
                  </a:cubicBezTo>
                  <a:cubicBezTo>
                    <a:pt x="198" y="135"/>
                    <a:pt x="198" y="135"/>
                    <a:pt x="198" y="135"/>
                  </a:cubicBezTo>
                  <a:cubicBezTo>
                    <a:pt x="199" y="135"/>
                    <a:pt x="199" y="135"/>
                    <a:pt x="199" y="135"/>
                  </a:cubicBezTo>
                  <a:cubicBezTo>
                    <a:pt x="199" y="134"/>
                    <a:pt x="199" y="134"/>
                    <a:pt x="199" y="134"/>
                  </a:cubicBezTo>
                  <a:cubicBezTo>
                    <a:pt x="199" y="133"/>
                    <a:pt x="199" y="133"/>
                    <a:pt x="199" y="133"/>
                  </a:cubicBezTo>
                  <a:cubicBezTo>
                    <a:pt x="198" y="133"/>
                    <a:pt x="198" y="133"/>
                    <a:pt x="198" y="133"/>
                  </a:cubicBezTo>
                  <a:cubicBezTo>
                    <a:pt x="198" y="134"/>
                    <a:pt x="198" y="134"/>
                    <a:pt x="198" y="134"/>
                  </a:cubicBezTo>
                  <a:cubicBezTo>
                    <a:pt x="198" y="133"/>
                    <a:pt x="198" y="133"/>
                    <a:pt x="198" y="133"/>
                  </a:cubicBezTo>
                  <a:cubicBezTo>
                    <a:pt x="198" y="133"/>
                    <a:pt x="198" y="133"/>
                    <a:pt x="198" y="133"/>
                  </a:cubicBezTo>
                  <a:cubicBezTo>
                    <a:pt x="198" y="132"/>
                    <a:pt x="198" y="132"/>
                    <a:pt x="198" y="132"/>
                  </a:cubicBezTo>
                  <a:cubicBezTo>
                    <a:pt x="198" y="131"/>
                    <a:pt x="198" y="131"/>
                    <a:pt x="198" y="131"/>
                  </a:cubicBezTo>
                  <a:cubicBezTo>
                    <a:pt x="197" y="131"/>
                    <a:pt x="197" y="131"/>
                    <a:pt x="197" y="131"/>
                  </a:cubicBezTo>
                  <a:cubicBezTo>
                    <a:pt x="197" y="131"/>
                    <a:pt x="197" y="131"/>
                    <a:pt x="197" y="131"/>
                  </a:cubicBezTo>
                  <a:cubicBezTo>
                    <a:pt x="198" y="130"/>
                    <a:pt x="198" y="130"/>
                    <a:pt x="198" y="130"/>
                  </a:cubicBezTo>
                  <a:cubicBezTo>
                    <a:pt x="198" y="130"/>
                    <a:pt x="198" y="130"/>
                    <a:pt x="198" y="130"/>
                  </a:cubicBezTo>
                  <a:cubicBezTo>
                    <a:pt x="198" y="130"/>
                    <a:pt x="198" y="130"/>
                    <a:pt x="198" y="130"/>
                  </a:cubicBezTo>
                  <a:cubicBezTo>
                    <a:pt x="198" y="130"/>
                    <a:pt x="198" y="130"/>
                    <a:pt x="198" y="130"/>
                  </a:cubicBezTo>
                  <a:cubicBezTo>
                    <a:pt x="199" y="131"/>
                    <a:pt x="199" y="131"/>
                    <a:pt x="199" y="131"/>
                  </a:cubicBezTo>
                  <a:cubicBezTo>
                    <a:pt x="199" y="130"/>
                    <a:pt x="199" y="130"/>
                    <a:pt x="199" y="130"/>
                  </a:cubicBezTo>
                  <a:cubicBezTo>
                    <a:pt x="199" y="131"/>
                    <a:pt x="199" y="131"/>
                    <a:pt x="199" y="131"/>
                  </a:cubicBezTo>
                  <a:cubicBezTo>
                    <a:pt x="200" y="131"/>
                    <a:pt x="200" y="131"/>
                    <a:pt x="200" y="131"/>
                  </a:cubicBezTo>
                  <a:cubicBezTo>
                    <a:pt x="199" y="132"/>
                    <a:pt x="199" y="132"/>
                    <a:pt x="199" y="132"/>
                  </a:cubicBezTo>
                  <a:cubicBezTo>
                    <a:pt x="200" y="133"/>
                    <a:pt x="200" y="133"/>
                    <a:pt x="200" y="133"/>
                  </a:cubicBezTo>
                  <a:cubicBezTo>
                    <a:pt x="200" y="133"/>
                    <a:pt x="200" y="133"/>
                    <a:pt x="200" y="133"/>
                  </a:cubicBezTo>
                  <a:cubicBezTo>
                    <a:pt x="201" y="132"/>
                    <a:pt x="201" y="132"/>
                    <a:pt x="201" y="132"/>
                  </a:cubicBezTo>
                  <a:cubicBezTo>
                    <a:pt x="201" y="132"/>
                    <a:pt x="201" y="132"/>
                    <a:pt x="201" y="132"/>
                  </a:cubicBezTo>
                  <a:cubicBezTo>
                    <a:pt x="201" y="133"/>
                    <a:pt x="201" y="133"/>
                    <a:pt x="201" y="133"/>
                  </a:cubicBezTo>
                  <a:cubicBezTo>
                    <a:pt x="200" y="133"/>
                    <a:pt x="200" y="133"/>
                    <a:pt x="200" y="133"/>
                  </a:cubicBezTo>
                  <a:cubicBezTo>
                    <a:pt x="200" y="134"/>
                    <a:pt x="200" y="134"/>
                    <a:pt x="200" y="134"/>
                  </a:cubicBezTo>
                  <a:cubicBezTo>
                    <a:pt x="201" y="134"/>
                    <a:pt x="201" y="134"/>
                    <a:pt x="201" y="134"/>
                  </a:cubicBezTo>
                  <a:cubicBezTo>
                    <a:pt x="200" y="135"/>
                    <a:pt x="200" y="135"/>
                    <a:pt x="200" y="135"/>
                  </a:cubicBezTo>
                  <a:cubicBezTo>
                    <a:pt x="200" y="136"/>
                    <a:pt x="200" y="136"/>
                    <a:pt x="200" y="136"/>
                  </a:cubicBezTo>
                  <a:cubicBezTo>
                    <a:pt x="201" y="136"/>
                    <a:pt x="201" y="136"/>
                    <a:pt x="201" y="136"/>
                  </a:cubicBezTo>
                  <a:cubicBezTo>
                    <a:pt x="202" y="136"/>
                    <a:pt x="202" y="136"/>
                    <a:pt x="202" y="136"/>
                  </a:cubicBezTo>
                  <a:cubicBezTo>
                    <a:pt x="202" y="135"/>
                    <a:pt x="202" y="135"/>
                    <a:pt x="202" y="135"/>
                  </a:cubicBezTo>
                  <a:cubicBezTo>
                    <a:pt x="202" y="135"/>
                    <a:pt x="202" y="135"/>
                    <a:pt x="202" y="135"/>
                  </a:cubicBezTo>
                  <a:cubicBezTo>
                    <a:pt x="202" y="136"/>
                    <a:pt x="202" y="136"/>
                    <a:pt x="202" y="136"/>
                  </a:cubicBezTo>
                  <a:cubicBezTo>
                    <a:pt x="202" y="137"/>
                    <a:pt x="202" y="137"/>
                    <a:pt x="202" y="137"/>
                  </a:cubicBezTo>
                  <a:cubicBezTo>
                    <a:pt x="203" y="137"/>
                    <a:pt x="203" y="137"/>
                    <a:pt x="203" y="137"/>
                  </a:cubicBezTo>
                  <a:cubicBezTo>
                    <a:pt x="203" y="136"/>
                    <a:pt x="203" y="136"/>
                    <a:pt x="203" y="136"/>
                  </a:cubicBezTo>
                  <a:cubicBezTo>
                    <a:pt x="204" y="135"/>
                    <a:pt x="204" y="135"/>
                    <a:pt x="204" y="135"/>
                  </a:cubicBezTo>
                  <a:cubicBezTo>
                    <a:pt x="204" y="134"/>
                    <a:pt x="204" y="134"/>
                    <a:pt x="204" y="134"/>
                  </a:cubicBezTo>
                  <a:cubicBezTo>
                    <a:pt x="204" y="132"/>
                    <a:pt x="204" y="132"/>
                    <a:pt x="204" y="132"/>
                  </a:cubicBezTo>
                  <a:cubicBezTo>
                    <a:pt x="205" y="131"/>
                    <a:pt x="205" y="131"/>
                    <a:pt x="205" y="131"/>
                  </a:cubicBezTo>
                  <a:cubicBezTo>
                    <a:pt x="205" y="129"/>
                    <a:pt x="205" y="129"/>
                    <a:pt x="205" y="129"/>
                  </a:cubicBezTo>
                  <a:cubicBezTo>
                    <a:pt x="204" y="128"/>
                    <a:pt x="204" y="128"/>
                    <a:pt x="204" y="128"/>
                  </a:cubicBezTo>
                  <a:cubicBezTo>
                    <a:pt x="204" y="127"/>
                    <a:pt x="204" y="127"/>
                    <a:pt x="204" y="127"/>
                  </a:cubicBezTo>
                  <a:cubicBezTo>
                    <a:pt x="204" y="127"/>
                    <a:pt x="204" y="127"/>
                    <a:pt x="204" y="127"/>
                  </a:cubicBezTo>
                  <a:cubicBezTo>
                    <a:pt x="205" y="127"/>
                    <a:pt x="205" y="127"/>
                    <a:pt x="205" y="127"/>
                  </a:cubicBezTo>
                  <a:cubicBezTo>
                    <a:pt x="205" y="128"/>
                    <a:pt x="205" y="128"/>
                    <a:pt x="205" y="128"/>
                  </a:cubicBezTo>
                  <a:cubicBezTo>
                    <a:pt x="205" y="128"/>
                    <a:pt x="205" y="128"/>
                    <a:pt x="205" y="128"/>
                  </a:cubicBezTo>
                  <a:cubicBezTo>
                    <a:pt x="206" y="127"/>
                    <a:pt x="206" y="127"/>
                    <a:pt x="206" y="127"/>
                  </a:cubicBezTo>
                  <a:cubicBezTo>
                    <a:pt x="207" y="127"/>
                    <a:pt x="207" y="127"/>
                    <a:pt x="207" y="127"/>
                  </a:cubicBezTo>
                  <a:cubicBezTo>
                    <a:pt x="206" y="128"/>
                    <a:pt x="206" y="128"/>
                    <a:pt x="206" y="128"/>
                  </a:cubicBezTo>
                  <a:cubicBezTo>
                    <a:pt x="206" y="129"/>
                    <a:pt x="206" y="129"/>
                    <a:pt x="206" y="129"/>
                  </a:cubicBezTo>
                  <a:cubicBezTo>
                    <a:pt x="206" y="130"/>
                    <a:pt x="206" y="130"/>
                    <a:pt x="206" y="130"/>
                  </a:cubicBezTo>
                  <a:cubicBezTo>
                    <a:pt x="205" y="132"/>
                    <a:pt x="205" y="132"/>
                    <a:pt x="205" y="132"/>
                  </a:cubicBezTo>
                  <a:cubicBezTo>
                    <a:pt x="205" y="133"/>
                    <a:pt x="205" y="133"/>
                    <a:pt x="205" y="133"/>
                  </a:cubicBezTo>
                  <a:cubicBezTo>
                    <a:pt x="205" y="133"/>
                    <a:pt x="205" y="133"/>
                    <a:pt x="205" y="133"/>
                  </a:cubicBezTo>
                  <a:cubicBezTo>
                    <a:pt x="205" y="134"/>
                    <a:pt x="205" y="134"/>
                    <a:pt x="205" y="134"/>
                  </a:cubicBezTo>
                  <a:cubicBezTo>
                    <a:pt x="205" y="135"/>
                    <a:pt x="205" y="135"/>
                    <a:pt x="205" y="135"/>
                  </a:cubicBezTo>
                  <a:cubicBezTo>
                    <a:pt x="205" y="136"/>
                    <a:pt x="205" y="136"/>
                    <a:pt x="205" y="136"/>
                  </a:cubicBezTo>
                  <a:cubicBezTo>
                    <a:pt x="205" y="136"/>
                    <a:pt x="205" y="136"/>
                    <a:pt x="205" y="136"/>
                  </a:cubicBezTo>
                  <a:cubicBezTo>
                    <a:pt x="206" y="137"/>
                    <a:pt x="206" y="137"/>
                    <a:pt x="206" y="137"/>
                  </a:cubicBezTo>
                  <a:cubicBezTo>
                    <a:pt x="206" y="138"/>
                    <a:pt x="206" y="138"/>
                    <a:pt x="206" y="138"/>
                  </a:cubicBezTo>
                  <a:cubicBezTo>
                    <a:pt x="206" y="138"/>
                    <a:pt x="206" y="138"/>
                    <a:pt x="206" y="138"/>
                  </a:cubicBezTo>
                  <a:cubicBezTo>
                    <a:pt x="207" y="139"/>
                    <a:pt x="207" y="139"/>
                    <a:pt x="207" y="139"/>
                  </a:cubicBezTo>
                  <a:cubicBezTo>
                    <a:pt x="207" y="139"/>
                    <a:pt x="207" y="139"/>
                    <a:pt x="207" y="139"/>
                  </a:cubicBezTo>
                  <a:cubicBezTo>
                    <a:pt x="208" y="139"/>
                    <a:pt x="208" y="139"/>
                    <a:pt x="208" y="139"/>
                  </a:cubicBezTo>
                  <a:cubicBezTo>
                    <a:pt x="208" y="139"/>
                    <a:pt x="208" y="139"/>
                    <a:pt x="208" y="139"/>
                  </a:cubicBezTo>
                  <a:cubicBezTo>
                    <a:pt x="209" y="139"/>
                    <a:pt x="209" y="139"/>
                    <a:pt x="209" y="139"/>
                  </a:cubicBezTo>
                  <a:cubicBezTo>
                    <a:pt x="210" y="139"/>
                    <a:pt x="210" y="139"/>
                    <a:pt x="210" y="139"/>
                  </a:cubicBezTo>
                  <a:cubicBezTo>
                    <a:pt x="210" y="139"/>
                    <a:pt x="210" y="139"/>
                    <a:pt x="210" y="139"/>
                  </a:cubicBezTo>
                  <a:cubicBezTo>
                    <a:pt x="209" y="140"/>
                    <a:pt x="209" y="140"/>
                    <a:pt x="209" y="140"/>
                  </a:cubicBezTo>
                  <a:cubicBezTo>
                    <a:pt x="208" y="140"/>
                    <a:pt x="208" y="140"/>
                    <a:pt x="208" y="140"/>
                  </a:cubicBezTo>
                  <a:cubicBezTo>
                    <a:pt x="208" y="140"/>
                    <a:pt x="208" y="140"/>
                    <a:pt x="208" y="140"/>
                  </a:cubicBezTo>
                  <a:cubicBezTo>
                    <a:pt x="209" y="141"/>
                    <a:pt x="209" y="141"/>
                    <a:pt x="209" y="141"/>
                  </a:cubicBezTo>
                  <a:cubicBezTo>
                    <a:pt x="208" y="141"/>
                    <a:pt x="208" y="141"/>
                    <a:pt x="208" y="141"/>
                  </a:cubicBezTo>
                  <a:cubicBezTo>
                    <a:pt x="208" y="141"/>
                    <a:pt x="208" y="141"/>
                    <a:pt x="208" y="141"/>
                  </a:cubicBezTo>
                  <a:cubicBezTo>
                    <a:pt x="208" y="142"/>
                    <a:pt x="208" y="142"/>
                    <a:pt x="208" y="142"/>
                  </a:cubicBezTo>
                  <a:cubicBezTo>
                    <a:pt x="208" y="143"/>
                    <a:pt x="208" y="143"/>
                    <a:pt x="208" y="143"/>
                  </a:cubicBezTo>
                  <a:cubicBezTo>
                    <a:pt x="208" y="143"/>
                    <a:pt x="208" y="143"/>
                    <a:pt x="208" y="143"/>
                  </a:cubicBezTo>
                  <a:cubicBezTo>
                    <a:pt x="208" y="143"/>
                    <a:pt x="208" y="143"/>
                    <a:pt x="208" y="143"/>
                  </a:cubicBezTo>
                  <a:cubicBezTo>
                    <a:pt x="207" y="143"/>
                    <a:pt x="207" y="143"/>
                    <a:pt x="207" y="143"/>
                  </a:cubicBezTo>
                  <a:cubicBezTo>
                    <a:pt x="207" y="142"/>
                    <a:pt x="207" y="142"/>
                    <a:pt x="207" y="142"/>
                  </a:cubicBezTo>
                  <a:cubicBezTo>
                    <a:pt x="207" y="143"/>
                    <a:pt x="207" y="143"/>
                    <a:pt x="207" y="143"/>
                  </a:cubicBezTo>
                  <a:cubicBezTo>
                    <a:pt x="207" y="143"/>
                    <a:pt x="207" y="143"/>
                    <a:pt x="207" y="143"/>
                  </a:cubicBezTo>
                  <a:cubicBezTo>
                    <a:pt x="207" y="144"/>
                    <a:pt x="207" y="144"/>
                    <a:pt x="207" y="144"/>
                  </a:cubicBezTo>
                  <a:cubicBezTo>
                    <a:pt x="207" y="145"/>
                    <a:pt x="207" y="145"/>
                    <a:pt x="207" y="145"/>
                  </a:cubicBezTo>
                  <a:cubicBezTo>
                    <a:pt x="207" y="145"/>
                    <a:pt x="207" y="145"/>
                    <a:pt x="207" y="145"/>
                  </a:cubicBezTo>
                  <a:cubicBezTo>
                    <a:pt x="207" y="145"/>
                    <a:pt x="207" y="145"/>
                    <a:pt x="207" y="145"/>
                  </a:cubicBezTo>
                  <a:cubicBezTo>
                    <a:pt x="206" y="145"/>
                    <a:pt x="206" y="145"/>
                    <a:pt x="206" y="145"/>
                  </a:cubicBezTo>
                  <a:cubicBezTo>
                    <a:pt x="206" y="146"/>
                    <a:pt x="206" y="146"/>
                    <a:pt x="206" y="146"/>
                  </a:cubicBezTo>
                  <a:cubicBezTo>
                    <a:pt x="206" y="146"/>
                    <a:pt x="206" y="146"/>
                    <a:pt x="206" y="146"/>
                  </a:cubicBezTo>
                  <a:cubicBezTo>
                    <a:pt x="206" y="146"/>
                    <a:pt x="206" y="146"/>
                    <a:pt x="206" y="146"/>
                  </a:cubicBezTo>
                  <a:cubicBezTo>
                    <a:pt x="207" y="146"/>
                    <a:pt x="207" y="146"/>
                    <a:pt x="207" y="146"/>
                  </a:cubicBezTo>
                  <a:cubicBezTo>
                    <a:pt x="207" y="147"/>
                    <a:pt x="207" y="147"/>
                    <a:pt x="207" y="147"/>
                  </a:cubicBezTo>
                  <a:cubicBezTo>
                    <a:pt x="208" y="147"/>
                    <a:pt x="208" y="147"/>
                    <a:pt x="208" y="147"/>
                  </a:cubicBezTo>
                  <a:cubicBezTo>
                    <a:pt x="208" y="147"/>
                    <a:pt x="208" y="147"/>
                    <a:pt x="208" y="147"/>
                  </a:cubicBezTo>
                  <a:cubicBezTo>
                    <a:pt x="209" y="148"/>
                    <a:pt x="209" y="148"/>
                    <a:pt x="209" y="148"/>
                  </a:cubicBezTo>
                  <a:cubicBezTo>
                    <a:pt x="209" y="148"/>
                    <a:pt x="209" y="148"/>
                    <a:pt x="209" y="148"/>
                  </a:cubicBezTo>
                  <a:cubicBezTo>
                    <a:pt x="208" y="148"/>
                    <a:pt x="208" y="148"/>
                    <a:pt x="208" y="148"/>
                  </a:cubicBezTo>
                  <a:cubicBezTo>
                    <a:pt x="208" y="148"/>
                    <a:pt x="208" y="148"/>
                    <a:pt x="208" y="148"/>
                  </a:cubicBezTo>
                  <a:cubicBezTo>
                    <a:pt x="208" y="149"/>
                    <a:pt x="208" y="149"/>
                    <a:pt x="208" y="149"/>
                  </a:cubicBezTo>
                  <a:cubicBezTo>
                    <a:pt x="208" y="149"/>
                    <a:pt x="208" y="149"/>
                    <a:pt x="208" y="149"/>
                  </a:cubicBezTo>
                  <a:cubicBezTo>
                    <a:pt x="209" y="150"/>
                    <a:pt x="209" y="150"/>
                    <a:pt x="209" y="150"/>
                  </a:cubicBezTo>
                  <a:cubicBezTo>
                    <a:pt x="209" y="150"/>
                    <a:pt x="209" y="150"/>
                    <a:pt x="209" y="150"/>
                  </a:cubicBezTo>
                  <a:cubicBezTo>
                    <a:pt x="210" y="150"/>
                    <a:pt x="210" y="150"/>
                    <a:pt x="210" y="150"/>
                  </a:cubicBezTo>
                  <a:cubicBezTo>
                    <a:pt x="209" y="150"/>
                    <a:pt x="209" y="150"/>
                    <a:pt x="209" y="150"/>
                  </a:cubicBezTo>
                  <a:cubicBezTo>
                    <a:pt x="209" y="150"/>
                    <a:pt x="209" y="150"/>
                    <a:pt x="209" y="150"/>
                  </a:cubicBezTo>
                  <a:cubicBezTo>
                    <a:pt x="208" y="151"/>
                    <a:pt x="208" y="151"/>
                    <a:pt x="208" y="151"/>
                  </a:cubicBezTo>
                  <a:cubicBezTo>
                    <a:pt x="208" y="152"/>
                    <a:pt x="208" y="152"/>
                    <a:pt x="208" y="152"/>
                  </a:cubicBezTo>
                  <a:cubicBezTo>
                    <a:pt x="209" y="153"/>
                    <a:pt x="209" y="153"/>
                    <a:pt x="209" y="153"/>
                  </a:cubicBezTo>
                  <a:cubicBezTo>
                    <a:pt x="210" y="154"/>
                    <a:pt x="210" y="154"/>
                    <a:pt x="210" y="154"/>
                  </a:cubicBezTo>
                  <a:cubicBezTo>
                    <a:pt x="211" y="154"/>
                    <a:pt x="211" y="154"/>
                    <a:pt x="211" y="154"/>
                  </a:cubicBezTo>
                  <a:cubicBezTo>
                    <a:pt x="211" y="154"/>
                    <a:pt x="211" y="154"/>
                    <a:pt x="211" y="154"/>
                  </a:cubicBezTo>
                  <a:cubicBezTo>
                    <a:pt x="210" y="154"/>
                    <a:pt x="210" y="154"/>
                    <a:pt x="210" y="154"/>
                  </a:cubicBezTo>
                  <a:cubicBezTo>
                    <a:pt x="209" y="154"/>
                    <a:pt x="209" y="154"/>
                    <a:pt x="209" y="154"/>
                  </a:cubicBezTo>
                  <a:cubicBezTo>
                    <a:pt x="209" y="154"/>
                    <a:pt x="209" y="154"/>
                    <a:pt x="209" y="154"/>
                  </a:cubicBezTo>
                  <a:cubicBezTo>
                    <a:pt x="208" y="155"/>
                    <a:pt x="208" y="155"/>
                    <a:pt x="208" y="155"/>
                  </a:cubicBezTo>
                  <a:cubicBezTo>
                    <a:pt x="207" y="156"/>
                    <a:pt x="207" y="156"/>
                    <a:pt x="207" y="156"/>
                  </a:cubicBezTo>
                  <a:cubicBezTo>
                    <a:pt x="206" y="157"/>
                    <a:pt x="206" y="157"/>
                    <a:pt x="206" y="157"/>
                  </a:cubicBezTo>
                  <a:cubicBezTo>
                    <a:pt x="206" y="158"/>
                    <a:pt x="206" y="158"/>
                    <a:pt x="206" y="158"/>
                  </a:cubicBezTo>
                  <a:cubicBezTo>
                    <a:pt x="206" y="159"/>
                    <a:pt x="206" y="159"/>
                    <a:pt x="206" y="159"/>
                  </a:cubicBezTo>
                  <a:cubicBezTo>
                    <a:pt x="207" y="158"/>
                    <a:pt x="207" y="158"/>
                    <a:pt x="207" y="158"/>
                  </a:cubicBezTo>
                  <a:cubicBezTo>
                    <a:pt x="208" y="157"/>
                    <a:pt x="208" y="157"/>
                    <a:pt x="208" y="157"/>
                  </a:cubicBezTo>
                  <a:cubicBezTo>
                    <a:pt x="208" y="157"/>
                    <a:pt x="208" y="157"/>
                    <a:pt x="208" y="157"/>
                  </a:cubicBezTo>
                  <a:cubicBezTo>
                    <a:pt x="208" y="156"/>
                    <a:pt x="208" y="156"/>
                    <a:pt x="208" y="156"/>
                  </a:cubicBezTo>
                  <a:cubicBezTo>
                    <a:pt x="210" y="155"/>
                    <a:pt x="210" y="155"/>
                    <a:pt x="210" y="155"/>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7"/>
                    <a:pt x="211" y="157"/>
                    <a:pt x="211" y="157"/>
                  </a:cubicBezTo>
                  <a:cubicBezTo>
                    <a:pt x="212" y="157"/>
                    <a:pt x="212" y="157"/>
                    <a:pt x="212" y="157"/>
                  </a:cubicBezTo>
                  <a:cubicBezTo>
                    <a:pt x="212" y="157"/>
                    <a:pt x="212" y="157"/>
                    <a:pt x="212" y="157"/>
                  </a:cubicBezTo>
                  <a:cubicBezTo>
                    <a:pt x="211" y="158"/>
                    <a:pt x="211" y="158"/>
                    <a:pt x="211" y="158"/>
                  </a:cubicBezTo>
                  <a:cubicBezTo>
                    <a:pt x="211" y="158"/>
                    <a:pt x="211" y="158"/>
                    <a:pt x="211" y="158"/>
                  </a:cubicBezTo>
                  <a:cubicBezTo>
                    <a:pt x="211" y="159"/>
                    <a:pt x="211" y="159"/>
                    <a:pt x="211" y="159"/>
                  </a:cubicBezTo>
                  <a:cubicBezTo>
                    <a:pt x="211" y="160"/>
                    <a:pt x="211" y="160"/>
                    <a:pt x="211" y="160"/>
                  </a:cubicBezTo>
                  <a:cubicBezTo>
                    <a:pt x="210" y="160"/>
                    <a:pt x="210" y="160"/>
                    <a:pt x="210" y="160"/>
                  </a:cubicBezTo>
                  <a:cubicBezTo>
                    <a:pt x="211" y="161"/>
                    <a:pt x="211" y="161"/>
                    <a:pt x="211" y="161"/>
                  </a:cubicBezTo>
                  <a:cubicBezTo>
                    <a:pt x="211" y="161"/>
                    <a:pt x="211" y="161"/>
                    <a:pt x="211" y="161"/>
                  </a:cubicBezTo>
                  <a:cubicBezTo>
                    <a:pt x="210" y="161"/>
                    <a:pt x="210" y="161"/>
                    <a:pt x="210" y="161"/>
                  </a:cubicBezTo>
                  <a:cubicBezTo>
                    <a:pt x="209" y="161"/>
                    <a:pt x="209" y="161"/>
                    <a:pt x="209" y="161"/>
                  </a:cubicBezTo>
                  <a:cubicBezTo>
                    <a:pt x="209" y="162"/>
                    <a:pt x="209" y="162"/>
                    <a:pt x="209" y="162"/>
                  </a:cubicBezTo>
                  <a:cubicBezTo>
                    <a:pt x="209" y="162"/>
                    <a:pt x="209" y="162"/>
                    <a:pt x="209" y="162"/>
                  </a:cubicBezTo>
                  <a:cubicBezTo>
                    <a:pt x="209" y="162"/>
                    <a:pt x="209" y="162"/>
                    <a:pt x="209" y="162"/>
                  </a:cubicBezTo>
                  <a:cubicBezTo>
                    <a:pt x="210" y="162"/>
                    <a:pt x="210" y="162"/>
                    <a:pt x="210" y="162"/>
                  </a:cubicBezTo>
                  <a:cubicBezTo>
                    <a:pt x="211" y="162"/>
                    <a:pt x="211" y="162"/>
                    <a:pt x="211" y="162"/>
                  </a:cubicBezTo>
                  <a:cubicBezTo>
                    <a:pt x="211" y="162"/>
                    <a:pt x="211" y="162"/>
                    <a:pt x="211" y="162"/>
                  </a:cubicBezTo>
                  <a:cubicBezTo>
                    <a:pt x="210" y="163"/>
                    <a:pt x="210" y="163"/>
                    <a:pt x="210" y="163"/>
                  </a:cubicBezTo>
                  <a:cubicBezTo>
                    <a:pt x="209" y="163"/>
                    <a:pt x="209" y="163"/>
                    <a:pt x="209" y="163"/>
                  </a:cubicBezTo>
                  <a:cubicBezTo>
                    <a:pt x="209" y="163"/>
                    <a:pt x="209" y="163"/>
                    <a:pt x="209" y="163"/>
                  </a:cubicBezTo>
                  <a:cubicBezTo>
                    <a:pt x="209" y="163"/>
                    <a:pt x="209" y="163"/>
                    <a:pt x="209" y="163"/>
                  </a:cubicBezTo>
                  <a:cubicBezTo>
                    <a:pt x="208" y="164"/>
                    <a:pt x="208" y="164"/>
                    <a:pt x="208" y="164"/>
                  </a:cubicBezTo>
                  <a:cubicBezTo>
                    <a:pt x="209" y="165"/>
                    <a:pt x="209" y="165"/>
                    <a:pt x="209" y="165"/>
                  </a:cubicBezTo>
                  <a:cubicBezTo>
                    <a:pt x="209" y="165"/>
                    <a:pt x="209" y="165"/>
                    <a:pt x="209" y="165"/>
                  </a:cubicBezTo>
                  <a:cubicBezTo>
                    <a:pt x="209" y="164"/>
                    <a:pt x="209" y="164"/>
                    <a:pt x="209" y="164"/>
                  </a:cubicBezTo>
                  <a:cubicBezTo>
                    <a:pt x="210" y="164"/>
                    <a:pt x="210" y="164"/>
                    <a:pt x="210" y="164"/>
                  </a:cubicBezTo>
                  <a:cubicBezTo>
                    <a:pt x="211" y="164"/>
                    <a:pt x="211" y="164"/>
                    <a:pt x="211" y="164"/>
                  </a:cubicBezTo>
                  <a:cubicBezTo>
                    <a:pt x="212" y="163"/>
                    <a:pt x="212" y="163"/>
                    <a:pt x="212" y="163"/>
                  </a:cubicBezTo>
                  <a:cubicBezTo>
                    <a:pt x="213" y="161"/>
                    <a:pt x="213" y="161"/>
                    <a:pt x="213" y="161"/>
                  </a:cubicBezTo>
                  <a:cubicBezTo>
                    <a:pt x="213" y="160"/>
                    <a:pt x="213" y="160"/>
                    <a:pt x="213" y="160"/>
                  </a:cubicBezTo>
                  <a:cubicBezTo>
                    <a:pt x="214" y="158"/>
                    <a:pt x="214" y="158"/>
                    <a:pt x="214" y="158"/>
                  </a:cubicBezTo>
                  <a:cubicBezTo>
                    <a:pt x="215" y="158"/>
                    <a:pt x="215" y="158"/>
                    <a:pt x="215" y="158"/>
                  </a:cubicBezTo>
                  <a:cubicBezTo>
                    <a:pt x="215" y="158"/>
                    <a:pt x="215" y="158"/>
                    <a:pt x="215" y="158"/>
                  </a:cubicBezTo>
                  <a:close/>
                  <a:moveTo>
                    <a:pt x="201" y="162"/>
                  </a:moveTo>
                  <a:cubicBezTo>
                    <a:pt x="201" y="162"/>
                    <a:pt x="201" y="162"/>
                    <a:pt x="201" y="162"/>
                  </a:cubicBezTo>
                  <a:cubicBezTo>
                    <a:pt x="201" y="161"/>
                    <a:pt x="201" y="161"/>
                    <a:pt x="201" y="161"/>
                  </a:cubicBezTo>
                  <a:cubicBezTo>
                    <a:pt x="202" y="162"/>
                    <a:pt x="202" y="162"/>
                    <a:pt x="202" y="162"/>
                  </a:cubicBezTo>
                  <a:cubicBezTo>
                    <a:pt x="201" y="162"/>
                    <a:pt x="201" y="162"/>
                    <a:pt x="201" y="162"/>
                  </a:cubicBezTo>
                  <a:close/>
                  <a:moveTo>
                    <a:pt x="206" y="163"/>
                  </a:moveTo>
                  <a:cubicBezTo>
                    <a:pt x="207" y="163"/>
                    <a:pt x="207" y="163"/>
                    <a:pt x="207" y="163"/>
                  </a:cubicBezTo>
                  <a:cubicBezTo>
                    <a:pt x="208" y="163"/>
                    <a:pt x="208" y="163"/>
                    <a:pt x="208" y="163"/>
                  </a:cubicBezTo>
                  <a:cubicBezTo>
                    <a:pt x="207" y="164"/>
                    <a:pt x="207" y="164"/>
                    <a:pt x="207" y="164"/>
                  </a:cubicBezTo>
                  <a:cubicBezTo>
                    <a:pt x="206" y="163"/>
                    <a:pt x="206" y="163"/>
                    <a:pt x="206" y="163"/>
                  </a:cubicBezTo>
                  <a:close/>
                  <a:moveTo>
                    <a:pt x="207" y="161"/>
                  </a:moveTo>
                  <a:cubicBezTo>
                    <a:pt x="207" y="161"/>
                    <a:pt x="207" y="161"/>
                    <a:pt x="207" y="161"/>
                  </a:cubicBezTo>
                  <a:cubicBezTo>
                    <a:pt x="208" y="162"/>
                    <a:pt x="208" y="162"/>
                    <a:pt x="208" y="162"/>
                  </a:cubicBezTo>
                  <a:cubicBezTo>
                    <a:pt x="207" y="163"/>
                    <a:pt x="207" y="163"/>
                    <a:pt x="207" y="163"/>
                  </a:cubicBezTo>
                  <a:cubicBezTo>
                    <a:pt x="206" y="162"/>
                    <a:pt x="206" y="162"/>
                    <a:pt x="206" y="162"/>
                  </a:cubicBezTo>
                  <a:cubicBezTo>
                    <a:pt x="207" y="162"/>
                    <a:pt x="207" y="162"/>
                    <a:pt x="207" y="162"/>
                  </a:cubicBezTo>
                  <a:cubicBezTo>
                    <a:pt x="207" y="161"/>
                    <a:pt x="207" y="161"/>
                    <a:pt x="207" y="161"/>
                  </a:cubicBezTo>
                  <a:close/>
                  <a:moveTo>
                    <a:pt x="206" y="160"/>
                  </a:moveTo>
                  <a:cubicBezTo>
                    <a:pt x="207" y="160"/>
                    <a:pt x="207" y="160"/>
                    <a:pt x="207" y="160"/>
                  </a:cubicBezTo>
                  <a:cubicBezTo>
                    <a:pt x="206" y="161"/>
                    <a:pt x="206" y="161"/>
                    <a:pt x="206" y="161"/>
                  </a:cubicBezTo>
                  <a:cubicBezTo>
                    <a:pt x="206" y="160"/>
                    <a:pt x="206" y="160"/>
                    <a:pt x="206" y="160"/>
                  </a:cubicBezTo>
                  <a:cubicBezTo>
                    <a:pt x="206" y="160"/>
                    <a:pt x="206" y="160"/>
                    <a:pt x="206" y="160"/>
                  </a:cubicBezTo>
                  <a:cubicBezTo>
                    <a:pt x="206" y="160"/>
                    <a:pt x="206" y="160"/>
                    <a:pt x="206" y="160"/>
                  </a:cubicBezTo>
                  <a:close/>
                  <a:moveTo>
                    <a:pt x="207" y="159"/>
                  </a:moveTo>
                  <a:cubicBezTo>
                    <a:pt x="208" y="159"/>
                    <a:pt x="208" y="159"/>
                    <a:pt x="208" y="159"/>
                  </a:cubicBezTo>
                  <a:cubicBezTo>
                    <a:pt x="208" y="158"/>
                    <a:pt x="208" y="158"/>
                    <a:pt x="208" y="158"/>
                  </a:cubicBezTo>
                  <a:cubicBezTo>
                    <a:pt x="208" y="157"/>
                    <a:pt x="208" y="157"/>
                    <a:pt x="208" y="157"/>
                  </a:cubicBezTo>
                  <a:cubicBezTo>
                    <a:pt x="209" y="157"/>
                    <a:pt x="209" y="157"/>
                    <a:pt x="209" y="157"/>
                  </a:cubicBezTo>
                  <a:cubicBezTo>
                    <a:pt x="209" y="157"/>
                    <a:pt x="209" y="157"/>
                    <a:pt x="209" y="157"/>
                  </a:cubicBezTo>
                  <a:cubicBezTo>
                    <a:pt x="210" y="156"/>
                    <a:pt x="210" y="156"/>
                    <a:pt x="210" y="156"/>
                  </a:cubicBezTo>
                  <a:cubicBezTo>
                    <a:pt x="211" y="157"/>
                    <a:pt x="211" y="157"/>
                    <a:pt x="211" y="157"/>
                  </a:cubicBezTo>
                  <a:cubicBezTo>
                    <a:pt x="210" y="158"/>
                    <a:pt x="210" y="158"/>
                    <a:pt x="210" y="158"/>
                  </a:cubicBezTo>
                  <a:cubicBezTo>
                    <a:pt x="211" y="159"/>
                    <a:pt x="211" y="159"/>
                    <a:pt x="211" y="159"/>
                  </a:cubicBezTo>
                  <a:cubicBezTo>
                    <a:pt x="209" y="160"/>
                    <a:pt x="209" y="160"/>
                    <a:pt x="209" y="160"/>
                  </a:cubicBezTo>
                  <a:cubicBezTo>
                    <a:pt x="208" y="161"/>
                    <a:pt x="208" y="161"/>
                    <a:pt x="208" y="161"/>
                  </a:cubicBezTo>
                  <a:cubicBezTo>
                    <a:pt x="208" y="161"/>
                    <a:pt x="208" y="161"/>
                    <a:pt x="208" y="161"/>
                  </a:cubicBezTo>
                  <a:cubicBezTo>
                    <a:pt x="208" y="160"/>
                    <a:pt x="208" y="160"/>
                    <a:pt x="208" y="160"/>
                  </a:cubicBezTo>
                  <a:cubicBezTo>
                    <a:pt x="209" y="159"/>
                    <a:pt x="209" y="159"/>
                    <a:pt x="209" y="159"/>
                  </a:cubicBezTo>
                  <a:cubicBezTo>
                    <a:pt x="209" y="159"/>
                    <a:pt x="209" y="159"/>
                    <a:pt x="209" y="159"/>
                  </a:cubicBezTo>
                  <a:cubicBezTo>
                    <a:pt x="208" y="160"/>
                    <a:pt x="208" y="160"/>
                    <a:pt x="208" y="160"/>
                  </a:cubicBezTo>
                  <a:cubicBezTo>
                    <a:pt x="207" y="159"/>
                    <a:pt x="207" y="159"/>
                    <a:pt x="207" y="159"/>
                  </a:cubicBezTo>
                  <a:close/>
                  <a:moveTo>
                    <a:pt x="199" y="162"/>
                  </a:moveTo>
                  <a:cubicBezTo>
                    <a:pt x="200" y="162"/>
                    <a:pt x="200" y="162"/>
                    <a:pt x="200" y="162"/>
                  </a:cubicBezTo>
                  <a:cubicBezTo>
                    <a:pt x="200" y="162"/>
                    <a:pt x="200" y="162"/>
                    <a:pt x="200" y="162"/>
                  </a:cubicBezTo>
                  <a:cubicBezTo>
                    <a:pt x="200" y="163"/>
                    <a:pt x="200" y="163"/>
                    <a:pt x="200" y="163"/>
                  </a:cubicBezTo>
                  <a:cubicBezTo>
                    <a:pt x="201" y="164"/>
                    <a:pt x="201" y="164"/>
                    <a:pt x="201" y="164"/>
                  </a:cubicBezTo>
                  <a:cubicBezTo>
                    <a:pt x="200" y="165"/>
                    <a:pt x="200" y="165"/>
                    <a:pt x="200" y="165"/>
                  </a:cubicBezTo>
                  <a:cubicBezTo>
                    <a:pt x="200" y="164"/>
                    <a:pt x="200" y="164"/>
                    <a:pt x="200" y="164"/>
                  </a:cubicBezTo>
                  <a:cubicBezTo>
                    <a:pt x="200" y="163"/>
                    <a:pt x="200" y="163"/>
                    <a:pt x="200" y="163"/>
                  </a:cubicBezTo>
                  <a:cubicBezTo>
                    <a:pt x="199" y="162"/>
                    <a:pt x="199" y="162"/>
                    <a:pt x="199" y="162"/>
                  </a:cubicBezTo>
                  <a:cubicBezTo>
                    <a:pt x="199" y="162"/>
                    <a:pt x="199" y="162"/>
                    <a:pt x="199" y="162"/>
                  </a:cubicBezTo>
                  <a:close/>
                  <a:moveTo>
                    <a:pt x="200" y="161"/>
                  </a:moveTo>
                  <a:cubicBezTo>
                    <a:pt x="200" y="161"/>
                    <a:pt x="200" y="161"/>
                    <a:pt x="200" y="161"/>
                  </a:cubicBezTo>
                  <a:cubicBezTo>
                    <a:pt x="200" y="161"/>
                    <a:pt x="200" y="161"/>
                    <a:pt x="200" y="161"/>
                  </a:cubicBezTo>
                  <a:cubicBezTo>
                    <a:pt x="201" y="161"/>
                    <a:pt x="201" y="161"/>
                    <a:pt x="201" y="161"/>
                  </a:cubicBezTo>
                  <a:cubicBezTo>
                    <a:pt x="200" y="162"/>
                    <a:pt x="200" y="162"/>
                    <a:pt x="200" y="162"/>
                  </a:cubicBezTo>
                  <a:cubicBezTo>
                    <a:pt x="200" y="161"/>
                    <a:pt x="200" y="161"/>
                    <a:pt x="200" y="161"/>
                  </a:cubicBezTo>
                  <a:close/>
                  <a:moveTo>
                    <a:pt x="199" y="160"/>
                  </a:moveTo>
                  <a:cubicBezTo>
                    <a:pt x="200" y="159"/>
                    <a:pt x="200" y="159"/>
                    <a:pt x="200" y="159"/>
                  </a:cubicBezTo>
                  <a:cubicBezTo>
                    <a:pt x="200" y="160"/>
                    <a:pt x="200" y="160"/>
                    <a:pt x="200" y="160"/>
                  </a:cubicBezTo>
                  <a:cubicBezTo>
                    <a:pt x="199" y="160"/>
                    <a:pt x="199" y="160"/>
                    <a:pt x="199" y="160"/>
                  </a:cubicBezTo>
                  <a:close/>
                  <a:moveTo>
                    <a:pt x="199" y="159"/>
                  </a:moveTo>
                  <a:cubicBezTo>
                    <a:pt x="199" y="159"/>
                    <a:pt x="199" y="159"/>
                    <a:pt x="199" y="159"/>
                  </a:cubicBezTo>
                  <a:cubicBezTo>
                    <a:pt x="198" y="160"/>
                    <a:pt x="198" y="160"/>
                    <a:pt x="198" y="160"/>
                  </a:cubicBezTo>
                  <a:cubicBezTo>
                    <a:pt x="199" y="159"/>
                    <a:pt x="199" y="159"/>
                    <a:pt x="199" y="159"/>
                  </a:cubicBezTo>
                  <a:close/>
                  <a:moveTo>
                    <a:pt x="198" y="155"/>
                  </a:moveTo>
                  <a:cubicBezTo>
                    <a:pt x="198" y="154"/>
                    <a:pt x="198" y="154"/>
                    <a:pt x="198" y="154"/>
                  </a:cubicBezTo>
                  <a:cubicBezTo>
                    <a:pt x="199" y="155"/>
                    <a:pt x="199" y="155"/>
                    <a:pt x="199" y="155"/>
                  </a:cubicBezTo>
                  <a:cubicBezTo>
                    <a:pt x="198" y="155"/>
                    <a:pt x="198" y="155"/>
                    <a:pt x="198" y="155"/>
                  </a:cubicBezTo>
                  <a:close/>
                  <a:moveTo>
                    <a:pt x="200" y="156"/>
                  </a:moveTo>
                  <a:cubicBezTo>
                    <a:pt x="201" y="156"/>
                    <a:pt x="201" y="156"/>
                    <a:pt x="201" y="156"/>
                  </a:cubicBezTo>
                  <a:cubicBezTo>
                    <a:pt x="201" y="156"/>
                    <a:pt x="201" y="156"/>
                    <a:pt x="201" y="156"/>
                  </a:cubicBezTo>
                  <a:cubicBezTo>
                    <a:pt x="201" y="156"/>
                    <a:pt x="201" y="156"/>
                    <a:pt x="201" y="156"/>
                  </a:cubicBezTo>
                  <a:cubicBezTo>
                    <a:pt x="200" y="156"/>
                    <a:pt x="200" y="156"/>
                    <a:pt x="200" y="156"/>
                  </a:cubicBezTo>
                  <a:close/>
                  <a:moveTo>
                    <a:pt x="201" y="155"/>
                  </a:moveTo>
                  <a:cubicBezTo>
                    <a:pt x="201" y="154"/>
                    <a:pt x="201" y="154"/>
                    <a:pt x="201" y="154"/>
                  </a:cubicBezTo>
                  <a:cubicBezTo>
                    <a:pt x="202" y="154"/>
                    <a:pt x="202" y="154"/>
                    <a:pt x="202" y="154"/>
                  </a:cubicBezTo>
                  <a:cubicBezTo>
                    <a:pt x="203" y="154"/>
                    <a:pt x="203" y="154"/>
                    <a:pt x="203" y="154"/>
                  </a:cubicBezTo>
                  <a:cubicBezTo>
                    <a:pt x="202" y="155"/>
                    <a:pt x="202" y="155"/>
                    <a:pt x="202" y="155"/>
                  </a:cubicBezTo>
                  <a:cubicBezTo>
                    <a:pt x="202" y="155"/>
                    <a:pt x="202" y="155"/>
                    <a:pt x="202" y="155"/>
                  </a:cubicBezTo>
                  <a:cubicBezTo>
                    <a:pt x="201" y="155"/>
                    <a:pt x="201" y="155"/>
                    <a:pt x="201" y="155"/>
                  </a:cubicBezTo>
                  <a:cubicBezTo>
                    <a:pt x="201" y="155"/>
                    <a:pt x="201" y="155"/>
                    <a:pt x="201" y="155"/>
                  </a:cubicBezTo>
                  <a:close/>
                  <a:moveTo>
                    <a:pt x="203" y="155"/>
                  </a:moveTo>
                  <a:cubicBezTo>
                    <a:pt x="203" y="154"/>
                    <a:pt x="203" y="154"/>
                    <a:pt x="203" y="154"/>
                  </a:cubicBezTo>
                  <a:cubicBezTo>
                    <a:pt x="203" y="154"/>
                    <a:pt x="203" y="154"/>
                    <a:pt x="203" y="154"/>
                  </a:cubicBezTo>
                  <a:cubicBezTo>
                    <a:pt x="202" y="153"/>
                    <a:pt x="202" y="153"/>
                    <a:pt x="202" y="153"/>
                  </a:cubicBezTo>
                  <a:cubicBezTo>
                    <a:pt x="203" y="152"/>
                    <a:pt x="203" y="152"/>
                    <a:pt x="203" y="152"/>
                  </a:cubicBezTo>
                  <a:cubicBezTo>
                    <a:pt x="203" y="153"/>
                    <a:pt x="203" y="153"/>
                    <a:pt x="203" y="153"/>
                  </a:cubicBezTo>
                  <a:cubicBezTo>
                    <a:pt x="204" y="153"/>
                    <a:pt x="204" y="153"/>
                    <a:pt x="204" y="153"/>
                  </a:cubicBezTo>
                  <a:cubicBezTo>
                    <a:pt x="203" y="154"/>
                    <a:pt x="203" y="154"/>
                    <a:pt x="203" y="154"/>
                  </a:cubicBezTo>
                  <a:cubicBezTo>
                    <a:pt x="203" y="155"/>
                    <a:pt x="203" y="155"/>
                    <a:pt x="203" y="155"/>
                  </a:cubicBezTo>
                  <a:cubicBezTo>
                    <a:pt x="204" y="155"/>
                    <a:pt x="204" y="155"/>
                    <a:pt x="204" y="155"/>
                  </a:cubicBezTo>
                  <a:cubicBezTo>
                    <a:pt x="204" y="155"/>
                    <a:pt x="204" y="155"/>
                    <a:pt x="204" y="155"/>
                  </a:cubicBezTo>
                  <a:cubicBezTo>
                    <a:pt x="205" y="156"/>
                    <a:pt x="205" y="156"/>
                    <a:pt x="205" y="156"/>
                  </a:cubicBezTo>
                  <a:cubicBezTo>
                    <a:pt x="205" y="157"/>
                    <a:pt x="205" y="157"/>
                    <a:pt x="205" y="157"/>
                  </a:cubicBezTo>
                  <a:cubicBezTo>
                    <a:pt x="204" y="157"/>
                    <a:pt x="204" y="157"/>
                    <a:pt x="204" y="157"/>
                  </a:cubicBezTo>
                  <a:cubicBezTo>
                    <a:pt x="205" y="158"/>
                    <a:pt x="205" y="158"/>
                    <a:pt x="205" y="158"/>
                  </a:cubicBezTo>
                  <a:cubicBezTo>
                    <a:pt x="205" y="158"/>
                    <a:pt x="205" y="158"/>
                    <a:pt x="205" y="158"/>
                  </a:cubicBezTo>
                  <a:cubicBezTo>
                    <a:pt x="204" y="158"/>
                    <a:pt x="204" y="158"/>
                    <a:pt x="204" y="158"/>
                  </a:cubicBezTo>
                  <a:cubicBezTo>
                    <a:pt x="204" y="158"/>
                    <a:pt x="204" y="158"/>
                    <a:pt x="204" y="158"/>
                  </a:cubicBezTo>
                  <a:cubicBezTo>
                    <a:pt x="204" y="159"/>
                    <a:pt x="204" y="159"/>
                    <a:pt x="204" y="159"/>
                  </a:cubicBezTo>
                  <a:cubicBezTo>
                    <a:pt x="205" y="159"/>
                    <a:pt x="205" y="159"/>
                    <a:pt x="205" y="159"/>
                  </a:cubicBezTo>
                  <a:cubicBezTo>
                    <a:pt x="205" y="160"/>
                    <a:pt x="205" y="160"/>
                    <a:pt x="205" y="160"/>
                  </a:cubicBezTo>
                  <a:cubicBezTo>
                    <a:pt x="204" y="161"/>
                    <a:pt x="204" y="161"/>
                    <a:pt x="204" y="161"/>
                  </a:cubicBezTo>
                  <a:cubicBezTo>
                    <a:pt x="204" y="161"/>
                    <a:pt x="204" y="161"/>
                    <a:pt x="204" y="161"/>
                  </a:cubicBezTo>
                  <a:cubicBezTo>
                    <a:pt x="205" y="161"/>
                    <a:pt x="205" y="161"/>
                    <a:pt x="205" y="161"/>
                  </a:cubicBezTo>
                  <a:cubicBezTo>
                    <a:pt x="205" y="161"/>
                    <a:pt x="205" y="161"/>
                    <a:pt x="205" y="161"/>
                  </a:cubicBezTo>
                  <a:cubicBezTo>
                    <a:pt x="205" y="161"/>
                    <a:pt x="205" y="161"/>
                    <a:pt x="205" y="161"/>
                  </a:cubicBezTo>
                  <a:cubicBezTo>
                    <a:pt x="204" y="162"/>
                    <a:pt x="204" y="162"/>
                    <a:pt x="204" y="162"/>
                  </a:cubicBezTo>
                  <a:cubicBezTo>
                    <a:pt x="204" y="162"/>
                    <a:pt x="204" y="162"/>
                    <a:pt x="204" y="162"/>
                  </a:cubicBezTo>
                  <a:cubicBezTo>
                    <a:pt x="204" y="163"/>
                    <a:pt x="204" y="163"/>
                    <a:pt x="204" y="163"/>
                  </a:cubicBezTo>
                  <a:cubicBezTo>
                    <a:pt x="204" y="163"/>
                    <a:pt x="204" y="163"/>
                    <a:pt x="204" y="163"/>
                  </a:cubicBezTo>
                  <a:cubicBezTo>
                    <a:pt x="204" y="163"/>
                    <a:pt x="204" y="163"/>
                    <a:pt x="204" y="163"/>
                  </a:cubicBezTo>
                  <a:cubicBezTo>
                    <a:pt x="204" y="163"/>
                    <a:pt x="204" y="163"/>
                    <a:pt x="204" y="163"/>
                  </a:cubicBezTo>
                  <a:cubicBezTo>
                    <a:pt x="204" y="164"/>
                    <a:pt x="204" y="164"/>
                    <a:pt x="204" y="164"/>
                  </a:cubicBezTo>
                  <a:cubicBezTo>
                    <a:pt x="204" y="164"/>
                    <a:pt x="204" y="164"/>
                    <a:pt x="204" y="164"/>
                  </a:cubicBezTo>
                  <a:cubicBezTo>
                    <a:pt x="203" y="164"/>
                    <a:pt x="203" y="164"/>
                    <a:pt x="203" y="164"/>
                  </a:cubicBezTo>
                  <a:cubicBezTo>
                    <a:pt x="203" y="164"/>
                    <a:pt x="203" y="164"/>
                    <a:pt x="203" y="164"/>
                  </a:cubicBezTo>
                  <a:cubicBezTo>
                    <a:pt x="203" y="163"/>
                    <a:pt x="203" y="163"/>
                    <a:pt x="203" y="163"/>
                  </a:cubicBezTo>
                  <a:cubicBezTo>
                    <a:pt x="202" y="163"/>
                    <a:pt x="202" y="163"/>
                    <a:pt x="202" y="163"/>
                  </a:cubicBezTo>
                  <a:cubicBezTo>
                    <a:pt x="202" y="162"/>
                    <a:pt x="202" y="162"/>
                    <a:pt x="202" y="162"/>
                  </a:cubicBezTo>
                  <a:cubicBezTo>
                    <a:pt x="203" y="162"/>
                    <a:pt x="203" y="162"/>
                    <a:pt x="203" y="162"/>
                  </a:cubicBezTo>
                  <a:cubicBezTo>
                    <a:pt x="202" y="161"/>
                    <a:pt x="202" y="161"/>
                    <a:pt x="202" y="161"/>
                  </a:cubicBezTo>
                  <a:cubicBezTo>
                    <a:pt x="202" y="161"/>
                    <a:pt x="202" y="161"/>
                    <a:pt x="202" y="161"/>
                  </a:cubicBezTo>
                  <a:cubicBezTo>
                    <a:pt x="203" y="161"/>
                    <a:pt x="203" y="161"/>
                    <a:pt x="203" y="161"/>
                  </a:cubicBezTo>
                  <a:cubicBezTo>
                    <a:pt x="203" y="160"/>
                    <a:pt x="203" y="160"/>
                    <a:pt x="203" y="160"/>
                  </a:cubicBezTo>
                  <a:cubicBezTo>
                    <a:pt x="202" y="160"/>
                    <a:pt x="202" y="160"/>
                    <a:pt x="202" y="160"/>
                  </a:cubicBezTo>
                  <a:cubicBezTo>
                    <a:pt x="202" y="161"/>
                    <a:pt x="202" y="161"/>
                    <a:pt x="202" y="161"/>
                  </a:cubicBezTo>
                  <a:cubicBezTo>
                    <a:pt x="202" y="160"/>
                    <a:pt x="202" y="160"/>
                    <a:pt x="202" y="160"/>
                  </a:cubicBezTo>
                  <a:cubicBezTo>
                    <a:pt x="201" y="160"/>
                    <a:pt x="201" y="160"/>
                    <a:pt x="201" y="160"/>
                  </a:cubicBezTo>
                  <a:cubicBezTo>
                    <a:pt x="201" y="160"/>
                    <a:pt x="201" y="160"/>
                    <a:pt x="201" y="160"/>
                  </a:cubicBezTo>
                  <a:cubicBezTo>
                    <a:pt x="201" y="159"/>
                    <a:pt x="201" y="159"/>
                    <a:pt x="201" y="159"/>
                  </a:cubicBezTo>
                  <a:cubicBezTo>
                    <a:pt x="201" y="159"/>
                    <a:pt x="201" y="159"/>
                    <a:pt x="201" y="159"/>
                  </a:cubicBezTo>
                  <a:cubicBezTo>
                    <a:pt x="202" y="159"/>
                    <a:pt x="202" y="159"/>
                    <a:pt x="202" y="159"/>
                  </a:cubicBezTo>
                  <a:cubicBezTo>
                    <a:pt x="202" y="159"/>
                    <a:pt x="202" y="159"/>
                    <a:pt x="202" y="159"/>
                  </a:cubicBezTo>
                  <a:cubicBezTo>
                    <a:pt x="203" y="158"/>
                    <a:pt x="203" y="158"/>
                    <a:pt x="203" y="158"/>
                  </a:cubicBezTo>
                  <a:cubicBezTo>
                    <a:pt x="203" y="158"/>
                    <a:pt x="203" y="158"/>
                    <a:pt x="203" y="158"/>
                  </a:cubicBezTo>
                  <a:cubicBezTo>
                    <a:pt x="202" y="157"/>
                    <a:pt x="202" y="157"/>
                    <a:pt x="202" y="157"/>
                  </a:cubicBezTo>
                  <a:cubicBezTo>
                    <a:pt x="202" y="158"/>
                    <a:pt x="202" y="158"/>
                    <a:pt x="202" y="158"/>
                  </a:cubicBezTo>
                  <a:cubicBezTo>
                    <a:pt x="201" y="157"/>
                    <a:pt x="201" y="157"/>
                    <a:pt x="201" y="157"/>
                  </a:cubicBezTo>
                  <a:cubicBezTo>
                    <a:pt x="202" y="157"/>
                    <a:pt x="202" y="157"/>
                    <a:pt x="202" y="157"/>
                  </a:cubicBezTo>
                  <a:cubicBezTo>
                    <a:pt x="202" y="157"/>
                    <a:pt x="202" y="157"/>
                    <a:pt x="202" y="157"/>
                  </a:cubicBezTo>
                  <a:cubicBezTo>
                    <a:pt x="203" y="156"/>
                    <a:pt x="203" y="156"/>
                    <a:pt x="203" y="156"/>
                  </a:cubicBezTo>
                  <a:cubicBezTo>
                    <a:pt x="203" y="155"/>
                    <a:pt x="203" y="155"/>
                    <a:pt x="203" y="155"/>
                  </a:cubicBezTo>
                  <a:close/>
                  <a:moveTo>
                    <a:pt x="208" y="155"/>
                  </a:moveTo>
                  <a:cubicBezTo>
                    <a:pt x="207" y="154"/>
                    <a:pt x="207" y="154"/>
                    <a:pt x="207" y="154"/>
                  </a:cubicBezTo>
                  <a:cubicBezTo>
                    <a:pt x="208" y="154"/>
                    <a:pt x="208" y="154"/>
                    <a:pt x="208" y="154"/>
                  </a:cubicBezTo>
                  <a:cubicBezTo>
                    <a:pt x="208" y="153"/>
                    <a:pt x="208" y="153"/>
                    <a:pt x="208" y="153"/>
                  </a:cubicBezTo>
                  <a:cubicBezTo>
                    <a:pt x="208" y="153"/>
                    <a:pt x="208" y="153"/>
                    <a:pt x="208" y="153"/>
                  </a:cubicBezTo>
                  <a:cubicBezTo>
                    <a:pt x="208" y="154"/>
                    <a:pt x="208" y="154"/>
                    <a:pt x="208" y="154"/>
                  </a:cubicBezTo>
                  <a:cubicBezTo>
                    <a:pt x="208" y="155"/>
                    <a:pt x="208" y="155"/>
                    <a:pt x="208" y="155"/>
                  </a:cubicBezTo>
                  <a:close/>
                  <a:moveTo>
                    <a:pt x="206" y="156"/>
                  </a:moveTo>
                  <a:cubicBezTo>
                    <a:pt x="207" y="154"/>
                    <a:pt x="207" y="154"/>
                    <a:pt x="207" y="154"/>
                  </a:cubicBezTo>
                  <a:cubicBezTo>
                    <a:pt x="207" y="154"/>
                    <a:pt x="207" y="154"/>
                    <a:pt x="207" y="154"/>
                  </a:cubicBezTo>
                  <a:cubicBezTo>
                    <a:pt x="207" y="155"/>
                    <a:pt x="207" y="155"/>
                    <a:pt x="207" y="155"/>
                  </a:cubicBezTo>
                  <a:cubicBezTo>
                    <a:pt x="207" y="156"/>
                    <a:pt x="207" y="156"/>
                    <a:pt x="207" y="156"/>
                  </a:cubicBezTo>
                  <a:cubicBezTo>
                    <a:pt x="206" y="156"/>
                    <a:pt x="206" y="156"/>
                    <a:pt x="206" y="156"/>
                  </a:cubicBezTo>
                  <a:close/>
                  <a:moveTo>
                    <a:pt x="206" y="155"/>
                  </a:moveTo>
                  <a:cubicBezTo>
                    <a:pt x="206" y="154"/>
                    <a:pt x="206" y="154"/>
                    <a:pt x="206" y="154"/>
                  </a:cubicBezTo>
                  <a:cubicBezTo>
                    <a:pt x="207" y="153"/>
                    <a:pt x="207" y="153"/>
                    <a:pt x="207" y="153"/>
                  </a:cubicBezTo>
                  <a:cubicBezTo>
                    <a:pt x="207" y="154"/>
                    <a:pt x="207" y="154"/>
                    <a:pt x="207" y="154"/>
                  </a:cubicBezTo>
                  <a:cubicBezTo>
                    <a:pt x="207" y="154"/>
                    <a:pt x="207" y="154"/>
                    <a:pt x="207" y="154"/>
                  </a:cubicBezTo>
                  <a:cubicBezTo>
                    <a:pt x="206" y="155"/>
                    <a:pt x="206" y="155"/>
                    <a:pt x="206" y="155"/>
                  </a:cubicBezTo>
                  <a:cubicBezTo>
                    <a:pt x="206" y="155"/>
                    <a:pt x="206" y="155"/>
                    <a:pt x="206" y="155"/>
                  </a:cubicBezTo>
                  <a:close/>
                  <a:moveTo>
                    <a:pt x="205" y="153"/>
                  </a:moveTo>
                  <a:cubicBezTo>
                    <a:pt x="205" y="152"/>
                    <a:pt x="205" y="152"/>
                    <a:pt x="205" y="152"/>
                  </a:cubicBezTo>
                  <a:cubicBezTo>
                    <a:pt x="207" y="152"/>
                    <a:pt x="207" y="152"/>
                    <a:pt x="207" y="152"/>
                  </a:cubicBezTo>
                  <a:cubicBezTo>
                    <a:pt x="207" y="153"/>
                    <a:pt x="207" y="153"/>
                    <a:pt x="207" y="153"/>
                  </a:cubicBezTo>
                  <a:cubicBezTo>
                    <a:pt x="206" y="154"/>
                    <a:pt x="206" y="154"/>
                    <a:pt x="206" y="154"/>
                  </a:cubicBezTo>
                  <a:cubicBezTo>
                    <a:pt x="205" y="153"/>
                    <a:pt x="205" y="153"/>
                    <a:pt x="205" y="153"/>
                  </a:cubicBezTo>
                  <a:cubicBezTo>
                    <a:pt x="205" y="153"/>
                    <a:pt x="205" y="153"/>
                    <a:pt x="205" y="153"/>
                  </a:cubicBezTo>
                  <a:close/>
                  <a:moveTo>
                    <a:pt x="206" y="151"/>
                  </a:moveTo>
                  <a:cubicBezTo>
                    <a:pt x="207" y="150"/>
                    <a:pt x="207" y="150"/>
                    <a:pt x="207" y="150"/>
                  </a:cubicBezTo>
                  <a:cubicBezTo>
                    <a:pt x="207" y="149"/>
                    <a:pt x="207" y="149"/>
                    <a:pt x="207" y="149"/>
                  </a:cubicBezTo>
                  <a:cubicBezTo>
                    <a:pt x="208" y="151"/>
                    <a:pt x="208" y="151"/>
                    <a:pt x="208" y="151"/>
                  </a:cubicBezTo>
                  <a:cubicBezTo>
                    <a:pt x="207" y="151"/>
                    <a:pt x="207" y="151"/>
                    <a:pt x="207" y="151"/>
                  </a:cubicBezTo>
                  <a:cubicBezTo>
                    <a:pt x="206" y="152"/>
                    <a:pt x="206" y="152"/>
                    <a:pt x="206" y="152"/>
                  </a:cubicBezTo>
                  <a:cubicBezTo>
                    <a:pt x="206" y="151"/>
                    <a:pt x="206" y="151"/>
                    <a:pt x="206" y="151"/>
                  </a:cubicBezTo>
                  <a:cubicBezTo>
                    <a:pt x="206" y="151"/>
                    <a:pt x="206" y="151"/>
                    <a:pt x="206" y="151"/>
                  </a:cubicBezTo>
                  <a:close/>
                  <a:moveTo>
                    <a:pt x="203" y="152"/>
                  </a:moveTo>
                  <a:cubicBezTo>
                    <a:pt x="203" y="151"/>
                    <a:pt x="203" y="151"/>
                    <a:pt x="203" y="151"/>
                  </a:cubicBezTo>
                  <a:cubicBezTo>
                    <a:pt x="204" y="149"/>
                    <a:pt x="204" y="149"/>
                    <a:pt x="204" y="149"/>
                  </a:cubicBezTo>
                  <a:cubicBezTo>
                    <a:pt x="204" y="148"/>
                    <a:pt x="204" y="148"/>
                    <a:pt x="204" y="148"/>
                  </a:cubicBezTo>
                  <a:cubicBezTo>
                    <a:pt x="203" y="148"/>
                    <a:pt x="203" y="148"/>
                    <a:pt x="203" y="148"/>
                  </a:cubicBezTo>
                  <a:cubicBezTo>
                    <a:pt x="203" y="148"/>
                    <a:pt x="203" y="148"/>
                    <a:pt x="203" y="148"/>
                  </a:cubicBezTo>
                  <a:cubicBezTo>
                    <a:pt x="203" y="147"/>
                    <a:pt x="203" y="147"/>
                    <a:pt x="203" y="147"/>
                  </a:cubicBezTo>
                  <a:cubicBezTo>
                    <a:pt x="203" y="147"/>
                    <a:pt x="203" y="147"/>
                    <a:pt x="203" y="147"/>
                  </a:cubicBezTo>
                  <a:cubicBezTo>
                    <a:pt x="204" y="146"/>
                    <a:pt x="204" y="146"/>
                    <a:pt x="204" y="146"/>
                  </a:cubicBezTo>
                  <a:cubicBezTo>
                    <a:pt x="205" y="147"/>
                    <a:pt x="205" y="147"/>
                    <a:pt x="205" y="147"/>
                  </a:cubicBezTo>
                  <a:cubicBezTo>
                    <a:pt x="206" y="147"/>
                    <a:pt x="206" y="147"/>
                    <a:pt x="206" y="147"/>
                  </a:cubicBezTo>
                  <a:cubicBezTo>
                    <a:pt x="207" y="148"/>
                    <a:pt x="207" y="148"/>
                    <a:pt x="207" y="148"/>
                  </a:cubicBezTo>
                  <a:cubicBezTo>
                    <a:pt x="207" y="149"/>
                    <a:pt x="207" y="149"/>
                    <a:pt x="207" y="149"/>
                  </a:cubicBezTo>
                  <a:cubicBezTo>
                    <a:pt x="206" y="150"/>
                    <a:pt x="206" y="150"/>
                    <a:pt x="206" y="150"/>
                  </a:cubicBezTo>
                  <a:cubicBezTo>
                    <a:pt x="205" y="150"/>
                    <a:pt x="205" y="150"/>
                    <a:pt x="205" y="150"/>
                  </a:cubicBezTo>
                  <a:cubicBezTo>
                    <a:pt x="205" y="149"/>
                    <a:pt x="205" y="149"/>
                    <a:pt x="205" y="149"/>
                  </a:cubicBezTo>
                  <a:cubicBezTo>
                    <a:pt x="205" y="149"/>
                    <a:pt x="205" y="149"/>
                    <a:pt x="205" y="149"/>
                  </a:cubicBezTo>
                  <a:cubicBezTo>
                    <a:pt x="205" y="150"/>
                    <a:pt x="205" y="150"/>
                    <a:pt x="205" y="150"/>
                  </a:cubicBezTo>
                  <a:cubicBezTo>
                    <a:pt x="204" y="151"/>
                    <a:pt x="204" y="151"/>
                    <a:pt x="204" y="151"/>
                  </a:cubicBezTo>
                  <a:cubicBezTo>
                    <a:pt x="205" y="151"/>
                    <a:pt x="205" y="151"/>
                    <a:pt x="205" y="151"/>
                  </a:cubicBezTo>
                  <a:cubicBezTo>
                    <a:pt x="204" y="152"/>
                    <a:pt x="204" y="152"/>
                    <a:pt x="204" y="152"/>
                  </a:cubicBezTo>
                  <a:cubicBezTo>
                    <a:pt x="204" y="151"/>
                    <a:pt x="204" y="151"/>
                    <a:pt x="204" y="151"/>
                  </a:cubicBezTo>
                  <a:cubicBezTo>
                    <a:pt x="204" y="152"/>
                    <a:pt x="204" y="152"/>
                    <a:pt x="204" y="152"/>
                  </a:cubicBezTo>
                  <a:cubicBezTo>
                    <a:pt x="203" y="152"/>
                    <a:pt x="203" y="152"/>
                    <a:pt x="203" y="152"/>
                  </a:cubicBezTo>
                  <a:close/>
                  <a:moveTo>
                    <a:pt x="201" y="151"/>
                  </a:moveTo>
                  <a:cubicBezTo>
                    <a:pt x="200" y="150"/>
                    <a:pt x="200" y="150"/>
                    <a:pt x="200" y="150"/>
                  </a:cubicBezTo>
                  <a:cubicBezTo>
                    <a:pt x="201" y="149"/>
                    <a:pt x="201" y="149"/>
                    <a:pt x="201" y="149"/>
                  </a:cubicBezTo>
                  <a:cubicBezTo>
                    <a:pt x="200" y="149"/>
                    <a:pt x="200" y="149"/>
                    <a:pt x="200" y="149"/>
                  </a:cubicBezTo>
                  <a:cubicBezTo>
                    <a:pt x="200" y="148"/>
                    <a:pt x="200" y="148"/>
                    <a:pt x="200" y="148"/>
                  </a:cubicBezTo>
                  <a:cubicBezTo>
                    <a:pt x="201" y="148"/>
                    <a:pt x="201" y="148"/>
                    <a:pt x="201" y="148"/>
                  </a:cubicBezTo>
                  <a:cubicBezTo>
                    <a:pt x="201" y="148"/>
                    <a:pt x="201" y="148"/>
                    <a:pt x="201" y="148"/>
                  </a:cubicBezTo>
                  <a:cubicBezTo>
                    <a:pt x="201" y="147"/>
                    <a:pt x="201" y="147"/>
                    <a:pt x="201" y="147"/>
                  </a:cubicBezTo>
                  <a:cubicBezTo>
                    <a:pt x="202" y="147"/>
                    <a:pt x="202" y="147"/>
                    <a:pt x="202" y="147"/>
                  </a:cubicBezTo>
                  <a:cubicBezTo>
                    <a:pt x="203" y="148"/>
                    <a:pt x="203" y="148"/>
                    <a:pt x="203" y="148"/>
                  </a:cubicBezTo>
                  <a:cubicBezTo>
                    <a:pt x="202" y="149"/>
                    <a:pt x="202" y="149"/>
                    <a:pt x="202" y="149"/>
                  </a:cubicBezTo>
                  <a:cubicBezTo>
                    <a:pt x="202" y="149"/>
                    <a:pt x="202" y="149"/>
                    <a:pt x="202" y="149"/>
                  </a:cubicBezTo>
                  <a:cubicBezTo>
                    <a:pt x="203" y="149"/>
                    <a:pt x="203" y="149"/>
                    <a:pt x="203" y="149"/>
                  </a:cubicBezTo>
                  <a:cubicBezTo>
                    <a:pt x="203" y="149"/>
                    <a:pt x="203" y="149"/>
                    <a:pt x="203" y="149"/>
                  </a:cubicBezTo>
                  <a:cubicBezTo>
                    <a:pt x="202" y="151"/>
                    <a:pt x="202" y="151"/>
                    <a:pt x="202" y="151"/>
                  </a:cubicBezTo>
                  <a:cubicBezTo>
                    <a:pt x="201" y="152"/>
                    <a:pt x="201" y="152"/>
                    <a:pt x="201" y="152"/>
                  </a:cubicBezTo>
                  <a:cubicBezTo>
                    <a:pt x="201" y="153"/>
                    <a:pt x="201" y="153"/>
                    <a:pt x="201" y="153"/>
                  </a:cubicBezTo>
                  <a:cubicBezTo>
                    <a:pt x="201" y="153"/>
                    <a:pt x="201" y="153"/>
                    <a:pt x="201" y="153"/>
                  </a:cubicBezTo>
                  <a:cubicBezTo>
                    <a:pt x="200" y="154"/>
                    <a:pt x="200" y="154"/>
                    <a:pt x="200" y="154"/>
                  </a:cubicBezTo>
                  <a:cubicBezTo>
                    <a:pt x="200" y="153"/>
                    <a:pt x="200" y="153"/>
                    <a:pt x="200" y="153"/>
                  </a:cubicBezTo>
                  <a:cubicBezTo>
                    <a:pt x="200" y="152"/>
                    <a:pt x="200" y="152"/>
                    <a:pt x="200" y="152"/>
                  </a:cubicBezTo>
                  <a:cubicBezTo>
                    <a:pt x="199" y="154"/>
                    <a:pt x="199" y="154"/>
                    <a:pt x="199" y="154"/>
                  </a:cubicBezTo>
                  <a:cubicBezTo>
                    <a:pt x="199" y="153"/>
                    <a:pt x="199" y="153"/>
                    <a:pt x="199" y="153"/>
                  </a:cubicBezTo>
                  <a:cubicBezTo>
                    <a:pt x="199" y="153"/>
                    <a:pt x="199" y="153"/>
                    <a:pt x="199" y="153"/>
                  </a:cubicBezTo>
                  <a:cubicBezTo>
                    <a:pt x="199" y="152"/>
                    <a:pt x="199" y="152"/>
                    <a:pt x="199" y="152"/>
                  </a:cubicBezTo>
                  <a:cubicBezTo>
                    <a:pt x="199" y="152"/>
                    <a:pt x="199" y="152"/>
                    <a:pt x="199" y="152"/>
                  </a:cubicBezTo>
                  <a:cubicBezTo>
                    <a:pt x="200" y="151"/>
                    <a:pt x="200" y="151"/>
                    <a:pt x="200" y="151"/>
                  </a:cubicBezTo>
                  <a:cubicBezTo>
                    <a:pt x="200" y="152"/>
                    <a:pt x="200" y="152"/>
                    <a:pt x="200" y="152"/>
                  </a:cubicBezTo>
                  <a:cubicBezTo>
                    <a:pt x="201" y="151"/>
                    <a:pt x="201" y="151"/>
                    <a:pt x="201" y="151"/>
                  </a:cubicBezTo>
                  <a:cubicBezTo>
                    <a:pt x="201" y="151"/>
                    <a:pt x="201" y="151"/>
                    <a:pt x="201" y="151"/>
                  </a:cubicBezTo>
                  <a:close/>
                  <a:moveTo>
                    <a:pt x="200" y="144"/>
                  </a:moveTo>
                  <a:cubicBezTo>
                    <a:pt x="201" y="144"/>
                    <a:pt x="201" y="144"/>
                    <a:pt x="201" y="144"/>
                  </a:cubicBezTo>
                  <a:cubicBezTo>
                    <a:pt x="201" y="144"/>
                    <a:pt x="201" y="144"/>
                    <a:pt x="201" y="144"/>
                  </a:cubicBezTo>
                  <a:cubicBezTo>
                    <a:pt x="200" y="144"/>
                    <a:pt x="200" y="144"/>
                    <a:pt x="200" y="144"/>
                  </a:cubicBezTo>
                  <a:close/>
                  <a:moveTo>
                    <a:pt x="198" y="144"/>
                  </a:moveTo>
                  <a:cubicBezTo>
                    <a:pt x="199" y="144"/>
                    <a:pt x="199" y="144"/>
                    <a:pt x="199" y="144"/>
                  </a:cubicBezTo>
                  <a:cubicBezTo>
                    <a:pt x="199" y="143"/>
                    <a:pt x="199" y="143"/>
                    <a:pt x="199" y="143"/>
                  </a:cubicBezTo>
                  <a:cubicBezTo>
                    <a:pt x="200" y="143"/>
                    <a:pt x="200" y="143"/>
                    <a:pt x="200" y="143"/>
                  </a:cubicBezTo>
                  <a:cubicBezTo>
                    <a:pt x="200" y="144"/>
                    <a:pt x="200" y="144"/>
                    <a:pt x="200" y="144"/>
                  </a:cubicBezTo>
                  <a:cubicBezTo>
                    <a:pt x="200" y="146"/>
                    <a:pt x="200" y="146"/>
                    <a:pt x="200" y="146"/>
                  </a:cubicBezTo>
                  <a:cubicBezTo>
                    <a:pt x="200" y="147"/>
                    <a:pt x="200" y="147"/>
                    <a:pt x="200" y="147"/>
                  </a:cubicBezTo>
                  <a:cubicBezTo>
                    <a:pt x="199" y="147"/>
                    <a:pt x="199" y="147"/>
                    <a:pt x="199" y="147"/>
                  </a:cubicBezTo>
                  <a:cubicBezTo>
                    <a:pt x="199" y="149"/>
                    <a:pt x="199" y="149"/>
                    <a:pt x="199" y="149"/>
                  </a:cubicBezTo>
                  <a:cubicBezTo>
                    <a:pt x="199" y="149"/>
                    <a:pt x="199" y="149"/>
                    <a:pt x="199" y="149"/>
                  </a:cubicBezTo>
                  <a:cubicBezTo>
                    <a:pt x="198" y="150"/>
                    <a:pt x="198" y="150"/>
                    <a:pt x="198" y="150"/>
                  </a:cubicBezTo>
                  <a:cubicBezTo>
                    <a:pt x="198" y="151"/>
                    <a:pt x="198" y="151"/>
                    <a:pt x="198" y="151"/>
                  </a:cubicBezTo>
                  <a:cubicBezTo>
                    <a:pt x="198" y="152"/>
                    <a:pt x="198" y="152"/>
                    <a:pt x="198" y="152"/>
                  </a:cubicBezTo>
                  <a:cubicBezTo>
                    <a:pt x="198" y="152"/>
                    <a:pt x="198" y="152"/>
                    <a:pt x="198" y="152"/>
                  </a:cubicBezTo>
                  <a:cubicBezTo>
                    <a:pt x="198" y="152"/>
                    <a:pt x="198" y="152"/>
                    <a:pt x="198" y="152"/>
                  </a:cubicBezTo>
                  <a:cubicBezTo>
                    <a:pt x="198" y="151"/>
                    <a:pt x="198" y="151"/>
                    <a:pt x="198" y="151"/>
                  </a:cubicBezTo>
                  <a:cubicBezTo>
                    <a:pt x="197" y="151"/>
                    <a:pt x="197" y="151"/>
                    <a:pt x="197" y="151"/>
                  </a:cubicBezTo>
                  <a:cubicBezTo>
                    <a:pt x="197" y="150"/>
                    <a:pt x="197" y="150"/>
                    <a:pt x="197" y="150"/>
                  </a:cubicBezTo>
                  <a:cubicBezTo>
                    <a:pt x="197" y="149"/>
                    <a:pt x="197" y="149"/>
                    <a:pt x="197" y="149"/>
                  </a:cubicBezTo>
                  <a:cubicBezTo>
                    <a:pt x="198" y="149"/>
                    <a:pt x="198" y="149"/>
                    <a:pt x="198" y="149"/>
                  </a:cubicBezTo>
                  <a:cubicBezTo>
                    <a:pt x="198" y="149"/>
                    <a:pt x="198" y="149"/>
                    <a:pt x="198" y="149"/>
                  </a:cubicBezTo>
                  <a:cubicBezTo>
                    <a:pt x="198" y="148"/>
                    <a:pt x="198" y="148"/>
                    <a:pt x="198" y="148"/>
                  </a:cubicBezTo>
                  <a:cubicBezTo>
                    <a:pt x="198" y="149"/>
                    <a:pt x="198" y="149"/>
                    <a:pt x="198" y="149"/>
                  </a:cubicBezTo>
                  <a:cubicBezTo>
                    <a:pt x="197" y="149"/>
                    <a:pt x="197" y="149"/>
                    <a:pt x="197" y="149"/>
                  </a:cubicBezTo>
                  <a:cubicBezTo>
                    <a:pt x="197" y="148"/>
                    <a:pt x="197" y="148"/>
                    <a:pt x="197" y="148"/>
                  </a:cubicBezTo>
                  <a:cubicBezTo>
                    <a:pt x="198" y="148"/>
                    <a:pt x="198" y="148"/>
                    <a:pt x="198" y="148"/>
                  </a:cubicBezTo>
                  <a:cubicBezTo>
                    <a:pt x="198" y="147"/>
                    <a:pt x="198" y="147"/>
                    <a:pt x="198" y="147"/>
                  </a:cubicBezTo>
                  <a:cubicBezTo>
                    <a:pt x="197" y="147"/>
                    <a:pt x="197" y="147"/>
                    <a:pt x="197" y="147"/>
                  </a:cubicBezTo>
                  <a:cubicBezTo>
                    <a:pt x="197" y="147"/>
                    <a:pt x="197" y="147"/>
                    <a:pt x="197" y="147"/>
                  </a:cubicBezTo>
                  <a:cubicBezTo>
                    <a:pt x="198" y="147"/>
                    <a:pt x="198" y="147"/>
                    <a:pt x="198" y="147"/>
                  </a:cubicBezTo>
                  <a:cubicBezTo>
                    <a:pt x="198" y="146"/>
                    <a:pt x="198" y="146"/>
                    <a:pt x="198" y="146"/>
                  </a:cubicBezTo>
                  <a:cubicBezTo>
                    <a:pt x="198" y="145"/>
                    <a:pt x="198" y="145"/>
                    <a:pt x="198" y="145"/>
                  </a:cubicBezTo>
                  <a:cubicBezTo>
                    <a:pt x="199" y="145"/>
                    <a:pt x="199" y="145"/>
                    <a:pt x="199" y="145"/>
                  </a:cubicBezTo>
                  <a:cubicBezTo>
                    <a:pt x="198" y="144"/>
                    <a:pt x="198" y="144"/>
                    <a:pt x="198" y="144"/>
                  </a:cubicBezTo>
                  <a:cubicBezTo>
                    <a:pt x="198" y="144"/>
                    <a:pt x="198" y="144"/>
                    <a:pt x="198" y="144"/>
                  </a:cubicBezTo>
                  <a:close/>
                  <a:moveTo>
                    <a:pt x="196" y="144"/>
                  </a:moveTo>
                  <a:cubicBezTo>
                    <a:pt x="197" y="144"/>
                    <a:pt x="197" y="144"/>
                    <a:pt x="197" y="144"/>
                  </a:cubicBezTo>
                  <a:cubicBezTo>
                    <a:pt x="197" y="144"/>
                    <a:pt x="197" y="144"/>
                    <a:pt x="197" y="144"/>
                  </a:cubicBezTo>
                  <a:cubicBezTo>
                    <a:pt x="197" y="145"/>
                    <a:pt x="197" y="145"/>
                    <a:pt x="197" y="145"/>
                  </a:cubicBezTo>
                  <a:cubicBezTo>
                    <a:pt x="197" y="146"/>
                    <a:pt x="197" y="146"/>
                    <a:pt x="197" y="146"/>
                  </a:cubicBezTo>
                  <a:cubicBezTo>
                    <a:pt x="196" y="146"/>
                    <a:pt x="196" y="146"/>
                    <a:pt x="196" y="146"/>
                  </a:cubicBezTo>
                  <a:cubicBezTo>
                    <a:pt x="196" y="145"/>
                    <a:pt x="196" y="145"/>
                    <a:pt x="196" y="145"/>
                  </a:cubicBezTo>
                  <a:cubicBezTo>
                    <a:pt x="196" y="145"/>
                    <a:pt x="196" y="145"/>
                    <a:pt x="196" y="145"/>
                  </a:cubicBezTo>
                  <a:cubicBezTo>
                    <a:pt x="196" y="145"/>
                    <a:pt x="196" y="145"/>
                    <a:pt x="196" y="145"/>
                  </a:cubicBezTo>
                  <a:cubicBezTo>
                    <a:pt x="196" y="144"/>
                    <a:pt x="196" y="144"/>
                    <a:pt x="196" y="144"/>
                  </a:cubicBezTo>
                  <a:close/>
                  <a:moveTo>
                    <a:pt x="201" y="146"/>
                  </a:moveTo>
                  <a:cubicBezTo>
                    <a:pt x="201" y="145"/>
                    <a:pt x="201" y="145"/>
                    <a:pt x="201" y="145"/>
                  </a:cubicBezTo>
                  <a:cubicBezTo>
                    <a:pt x="201" y="144"/>
                    <a:pt x="201" y="144"/>
                    <a:pt x="201" y="144"/>
                  </a:cubicBezTo>
                  <a:cubicBezTo>
                    <a:pt x="202" y="144"/>
                    <a:pt x="202" y="144"/>
                    <a:pt x="202" y="144"/>
                  </a:cubicBezTo>
                  <a:cubicBezTo>
                    <a:pt x="203" y="144"/>
                    <a:pt x="203" y="144"/>
                    <a:pt x="203" y="144"/>
                  </a:cubicBezTo>
                  <a:cubicBezTo>
                    <a:pt x="202" y="143"/>
                    <a:pt x="202" y="143"/>
                    <a:pt x="202" y="143"/>
                  </a:cubicBezTo>
                  <a:cubicBezTo>
                    <a:pt x="203" y="143"/>
                    <a:pt x="203" y="143"/>
                    <a:pt x="203" y="143"/>
                  </a:cubicBezTo>
                  <a:cubicBezTo>
                    <a:pt x="202" y="142"/>
                    <a:pt x="202" y="142"/>
                    <a:pt x="202" y="142"/>
                  </a:cubicBezTo>
                  <a:cubicBezTo>
                    <a:pt x="202" y="141"/>
                    <a:pt x="202" y="141"/>
                    <a:pt x="202" y="141"/>
                  </a:cubicBezTo>
                  <a:cubicBezTo>
                    <a:pt x="203" y="140"/>
                    <a:pt x="203" y="140"/>
                    <a:pt x="203" y="140"/>
                  </a:cubicBezTo>
                  <a:cubicBezTo>
                    <a:pt x="203" y="138"/>
                    <a:pt x="203" y="138"/>
                    <a:pt x="203" y="138"/>
                  </a:cubicBezTo>
                  <a:cubicBezTo>
                    <a:pt x="204" y="136"/>
                    <a:pt x="204" y="136"/>
                    <a:pt x="204" y="136"/>
                  </a:cubicBezTo>
                  <a:cubicBezTo>
                    <a:pt x="204" y="137"/>
                    <a:pt x="204" y="137"/>
                    <a:pt x="204" y="137"/>
                  </a:cubicBezTo>
                  <a:cubicBezTo>
                    <a:pt x="204" y="138"/>
                    <a:pt x="204" y="138"/>
                    <a:pt x="204" y="138"/>
                  </a:cubicBezTo>
                  <a:cubicBezTo>
                    <a:pt x="205" y="138"/>
                    <a:pt x="205" y="138"/>
                    <a:pt x="205" y="138"/>
                  </a:cubicBezTo>
                  <a:cubicBezTo>
                    <a:pt x="206" y="139"/>
                    <a:pt x="206" y="139"/>
                    <a:pt x="206" y="139"/>
                  </a:cubicBezTo>
                  <a:cubicBezTo>
                    <a:pt x="206" y="142"/>
                    <a:pt x="206" y="142"/>
                    <a:pt x="206" y="142"/>
                  </a:cubicBezTo>
                  <a:cubicBezTo>
                    <a:pt x="206" y="143"/>
                    <a:pt x="206" y="143"/>
                    <a:pt x="206" y="143"/>
                  </a:cubicBezTo>
                  <a:cubicBezTo>
                    <a:pt x="205" y="143"/>
                    <a:pt x="205" y="143"/>
                    <a:pt x="205" y="143"/>
                  </a:cubicBezTo>
                  <a:cubicBezTo>
                    <a:pt x="205" y="141"/>
                    <a:pt x="205" y="141"/>
                    <a:pt x="205" y="141"/>
                  </a:cubicBezTo>
                  <a:cubicBezTo>
                    <a:pt x="205" y="139"/>
                    <a:pt x="205" y="139"/>
                    <a:pt x="205" y="139"/>
                  </a:cubicBezTo>
                  <a:cubicBezTo>
                    <a:pt x="205" y="140"/>
                    <a:pt x="205" y="140"/>
                    <a:pt x="205" y="140"/>
                  </a:cubicBezTo>
                  <a:cubicBezTo>
                    <a:pt x="205" y="143"/>
                    <a:pt x="205" y="143"/>
                    <a:pt x="205" y="143"/>
                  </a:cubicBezTo>
                  <a:cubicBezTo>
                    <a:pt x="204" y="143"/>
                    <a:pt x="204" y="143"/>
                    <a:pt x="204" y="143"/>
                  </a:cubicBezTo>
                  <a:cubicBezTo>
                    <a:pt x="204" y="144"/>
                    <a:pt x="204" y="144"/>
                    <a:pt x="204" y="144"/>
                  </a:cubicBezTo>
                  <a:cubicBezTo>
                    <a:pt x="204" y="144"/>
                    <a:pt x="204" y="144"/>
                    <a:pt x="204" y="144"/>
                  </a:cubicBezTo>
                  <a:cubicBezTo>
                    <a:pt x="203" y="144"/>
                    <a:pt x="203" y="144"/>
                    <a:pt x="203" y="144"/>
                  </a:cubicBezTo>
                  <a:cubicBezTo>
                    <a:pt x="203" y="145"/>
                    <a:pt x="203" y="145"/>
                    <a:pt x="203" y="145"/>
                  </a:cubicBezTo>
                  <a:cubicBezTo>
                    <a:pt x="202" y="146"/>
                    <a:pt x="202" y="146"/>
                    <a:pt x="202" y="146"/>
                  </a:cubicBezTo>
                  <a:cubicBezTo>
                    <a:pt x="201" y="147"/>
                    <a:pt x="201" y="147"/>
                    <a:pt x="201" y="147"/>
                  </a:cubicBezTo>
                  <a:cubicBezTo>
                    <a:pt x="201" y="146"/>
                    <a:pt x="201" y="146"/>
                    <a:pt x="201" y="146"/>
                  </a:cubicBezTo>
                  <a:close/>
                  <a:moveTo>
                    <a:pt x="198" y="137"/>
                  </a:moveTo>
                  <a:cubicBezTo>
                    <a:pt x="200" y="137"/>
                    <a:pt x="200" y="137"/>
                    <a:pt x="200" y="137"/>
                  </a:cubicBezTo>
                  <a:cubicBezTo>
                    <a:pt x="200" y="137"/>
                    <a:pt x="200" y="137"/>
                    <a:pt x="200" y="137"/>
                  </a:cubicBezTo>
                  <a:cubicBezTo>
                    <a:pt x="200" y="138"/>
                    <a:pt x="200" y="138"/>
                    <a:pt x="200" y="138"/>
                  </a:cubicBezTo>
                  <a:cubicBezTo>
                    <a:pt x="200" y="138"/>
                    <a:pt x="200" y="138"/>
                    <a:pt x="200" y="138"/>
                  </a:cubicBezTo>
                  <a:cubicBezTo>
                    <a:pt x="200" y="139"/>
                    <a:pt x="200" y="139"/>
                    <a:pt x="200" y="139"/>
                  </a:cubicBezTo>
                  <a:cubicBezTo>
                    <a:pt x="201" y="138"/>
                    <a:pt x="201" y="138"/>
                    <a:pt x="201" y="138"/>
                  </a:cubicBezTo>
                  <a:cubicBezTo>
                    <a:pt x="201" y="138"/>
                    <a:pt x="201" y="138"/>
                    <a:pt x="201" y="138"/>
                  </a:cubicBezTo>
                  <a:cubicBezTo>
                    <a:pt x="202" y="139"/>
                    <a:pt x="202" y="139"/>
                    <a:pt x="202" y="139"/>
                  </a:cubicBezTo>
                  <a:cubicBezTo>
                    <a:pt x="202" y="139"/>
                    <a:pt x="202" y="139"/>
                    <a:pt x="202" y="139"/>
                  </a:cubicBezTo>
                  <a:cubicBezTo>
                    <a:pt x="202" y="139"/>
                    <a:pt x="202" y="139"/>
                    <a:pt x="202" y="139"/>
                  </a:cubicBezTo>
                  <a:cubicBezTo>
                    <a:pt x="202" y="140"/>
                    <a:pt x="202" y="140"/>
                    <a:pt x="202" y="140"/>
                  </a:cubicBezTo>
                  <a:cubicBezTo>
                    <a:pt x="201" y="140"/>
                    <a:pt x="201" y="140"/>
                    <a:pt x="201" y="140"/>
                  </a:cubicBezTo>
                  <a:cubicBezTo>
                    <a:pt x="201" y="140"/>
                    <a:pt x="201" y="140"/>
                    <a:pt x="201" y="140"/>
                  </a:cubicBezTo>
                  <a:cubicBezTo>
                    <a:pt x="200" y="139"/>
                    <a:pt x="200" y="139"/>
                    <a:pt x="200" y="139"/>
                  </a:cubicBezTo>
                  <a:cubicBezTo>
                    <a:pt x="199" y="138"/>
                    <a:pt x="199" y="138"/>
                    <a:pt x="199" y="138"/>
                  </a:cubicBezTo>
                  <a:cubicBezTo>
                    <a:pt x="199" y="139"/>
                    <a:pt x="199" y="139"/>
                    <a:pt x="199" y="139"/>
                  </a:cubicBezTo>
                  <a:cubicBezTo>
                    <a:pt x="200" y="140"/>
                    <a:pt x="200" y="140"/>
                    <a:pt x="200" y="140"/>
                  </a:cubicBezTo>
                  <a:cubicBezTo>
                    <a:pt x="200" y="141"/>
                    <a:pt x="200" y="141"/>
                    <a:pt x="200" y="141"/>
                  </a:cubicBezTo>
                  <a:cubicBezTo>
                    <a:pt x="201" y="141"/>
                    <a:pt x="201" y="141"/>
                    <a:pt x="201" y="141"/>
                  </a:cubicBezTo>
                  <a:cubicBezTo>
                    <a:pt x="201" y="142"/>
                    <a:pt x="201" y="142"/>
                    <a:pt x="201" y="142"/>
                  </a:cubicBezTo>
                  <a:cubicBezTo>
                    <a:pt x="201" y="142"/>
                    <a:pt x="201" y="142"/>
                    <a:pt x="201" y="142"/>
                  </a:cubicBezTo>
                  <a:cubicBezTo>
                    <a:pt x="201" y="143"/>
                    <a:pt x="201" y="143"/>
                    <a:pt x="201" y="143"/>
                  </a:cubicBezTo>
                  <a:cubicBezTo>
                    <a:pt x="200" y="143"/>
                    <a:pt x="200" y="143"/>
                    <a:pt x="200" y="143"/>
                  </a:cubicBezTo>
                  <a:cubicBezTo>
                    <a:pt x="200" y="142"/>
                    <a:pt x="200" y="142"/>
                    <a:pt x="200" y="142"/>
                  </a:cubicBezTo>
                  <a:cubicBezTo>
                    <a:pt x="199" y="142"/>
                    <a:pt x="199" y="142"/>
                    <a:pt x="199" y="142"/>
                  </a:cubicBezTo>
                  <a:cubicBezTo>
                    <a:pt x="198" y="140"/>
                    <a:pt x="198" y="140"/>
                    <a:pt x="198" y="140"/>
                  </a:cubicBezTo>
                  <a:cubicBezTo>
                    <a:pt x="198" y="141"/>
                    <a:pt x="198" y="141"/>
                    <a:pt x="198" y="141"/>
                  </a:cubicBezTo>
                  <a:cubicBezTo>
                    <a:pt x="199" y="142"/>
                    <a:pt x="199" y="142"/>
                    <a:pt x="199" y="142"/>
                  </a:cubicBezTo>
                  <a:cubicBezTo>
                    <a:pt x="199" y="143"/>
                    <a:pt x="199" y="143"/>
                    <a:pt x="199" y="143"/>
                  </a:cubicBezTo>
                  <a:cubicBezTo>
                    <a:pt x="198" y="143"/>
                    <a:pt x="198" y="143"/>
                    <a:pt x="198" y="143"/>
                  </a:cubicBezTo>
                  <a:cubicBezTo>
                    <a:pt x="197" y="143"/>
                    <a:pt x="197" y="143"/>
                    <a:pt x="197" y="143"/>
                  </a:cubicBezTo>
                  <a:cubicBezTo>
                    <a:pt x="197" y="142"/>
                    <a:pt x="197" y="142"/>
                    <a:pt x="197" y="142"/>
                  </a:cubicBezTo>
                  <a:cubicBezTo>
                    <a:pt x="197" y="142"/>
                    <a:pt x="197" y="142"/>
                    <a:pt x="197" y="142"/>
                  </a:cubicBezTo>
                  <a:cubicBezTo>
                    <a:pt x="197" y="141"/>
                    <a:pt x="197" y="141"/>
                    <a:pt x="197" y="141"/>
                  </a:cubicBezTo>
                  <a:cubicBezTo>
                    <a:pt x="197" y="141"/>
                    <a:pt x="197" y="141"/>
                    <a:pt x="197" y="141"/>
                  </a:cubicBezTo>
                  <a:cubicBezTo>
                    <a:pt x="196" y="140"/>
                    <a:pt x="196" y="140"/>
                    <a:pt x="196" y="140"/>
                  </a:cubicBezTo>
                  <a:cubicBezTo>
                    <a:pt x="197" y="139"/>
                    <a:pt x="197" y="139"/>
                    <a:pt x="197" y="139"/>
                  </a:cubicBezTo>
                  <a:cubicBezTo>
                    <a:pt x="197" y="139"/>
                    <a:pt x="197" y="139"/>
                    <a:pt x="197" y="139"/>
                  </a:cubicBezTo>
                  <a:cubicBezTo>
                    <a:pt x="198" y="139"/>
                    <a:pt x="198" y="139"/>
                    <a:pt x="198" y="139"/>
                  </a:cubicBezTo>
                  <a:cubicBezTo>
                    <a:pt x="197" y="138"/>
                    <a:pt x="197" y="138"/>
                    <a:pt x="197" y="138"/>
                  </a:cubicBezTo>
                  <a:cubicBezTo>
                    <a:pt x="197" y="137"/>
                    <a:pt x="197" y="137"/>
                    <a:pt x="197" y="137"/>
                  </a:cubicBezTo>
                  <a:cubicBezTo>
                    <a:pt x="197" y="137"/>
                    <a:pt x="197" y="137"/>
                    <a:pt x="197" y="137"/>
                  </a:cubicBezTo>
                  <a:cubicBezTo>
                    <a:pt x="198" y="137"/>
                    <a:pt x="198" y="137"/>
                    <a:pt x="198" y="137"/>
                  </a:cubicBezTo>
                  <a:cubicBezTo>
                    <a:pt x="198" y="137"/>
                    <a:pt x="198" y="137"/>
                    <a:pt x="198" y="137"/>
                  </a:cubicBezTo>
                  <a:cubicBezTo>
                    <a:pt x="198" y="137"/>
                    <a:pt x="198" y="137"/>
                    <a:pt x="198" y="137"/>
                  </a:cubicBezTo>
                  <a:close/>
                  <a:moveTo>
                    <a:pt x="199" y="136"/>
                  </a:moveTo>
                  <a:cubicBezTo>
                    <a:pt x="199" y="135"/>
                    <a:pt x="199" y="135"/>
                    <a:pt x="199" y="135"/>
                  </a:cubicBezTo>
                  <a:cubicBezTo>
                    <a:pt x="200" y="136"/>
                    <a:pt x="200" y="136"/>
                    <a:pt x="200" y="136"/>
                  </a:cubicBezTo>
                  <a:cubicBezTo>
                    <a:pt x="199" y="136"/>
                    <a:pt x="199" y="136"/>
                    <a:pt x="199" y="136"/>
                  </a:cubicBezTo>
                  <a:cubicBezTo>
                    <a:pt x="199" y="136"/>
                    <a:pt x="199" y="136"/>
                    <a:pt x="199" y="136"/>
                  </a:cubicBezTo>
                  <a:close/>
                  <a:moveTo>
                    <a:pt x="66" y="86"/>
                  </a:moveTo>
                  <a:cubicBezTo>
                    <a:pt x="66" y="86"/>
                    <a:pt x="66" y="86"/>
                    <a:pt x="66" y="86"/>
                  </a:cubicBezTo>
                  <a:cubicBezTo>
                    <a:pt x="66" y="86"/>
                    <a:pt x="66" y="86"/>
                    <a:pt x="66" y="86"/>
                  </a:cubicBezTo>
                  <a:cubicBezTo>
                    <a:pt x="66" y="86"/>
                    <a:pt x="66" y="86"/>
                    <a:pt x="66" y="86"/>
                  </a:cubicBezTo>
                  <a:cubicBezTo>
                    <a:pt x="66" y="86"/>
                    <a:pt x="66" y="86"/>
                    <a:pt x="66" y="86"/>
                  </a:cubicBezTo>
                  <a:close/>
                  <a:moveTo>
                    <a:pt x="66" y="87"/>
                  </a:moveTo>
                  <a:cubicBezTo>
                    <a:pt x="66" y="87"/>
                    <a:pt x="66" y="87"/>
                    <a:pt x="66" y="87"/>
                  </a:cubicBezTo>
                  <a:cubicBezTo>
                    <a:pt x="66" y="88"/>
                    <a:pt x="66" y="88"/>
                    <a:pt x="66" y="88"/>
                  </a:cubicBezTo>
                  <a:cubicBezTo>
                    <a:pt x="68" y="89"/>
                    <a:pt x="68" y="89"/>
                    <a:pt x="68" y="89"/>
                  </a:cubicBezTo>
                  <a:cubicBezTo>
                    <a:pt x="67" y="90"/>
                    <a:pt x="67" y="90"/>
                    <a:pt x="67" y="90"/>
                  </a:cubicBezTo>
                  <a:cubicBezTo>
                    <a:pt x="66" y="89"/>
                    <a:pt x="66" y="89"/>
                    <a:pt x="66" y="89"/>
                  </a:cubicBezTo>
                  <a:cubicBezTo>
                    <a:pt x="66" y="88"/>
                    <a:pt x="66" y="88"/>
                    <a:pt x="66" y="88"/>
                  </a:cubicBezTo>
                  <a:cubicBezTo>
                    <a:pt x="65" y="87"/>
                    <a:pt x="65" y="87"/>
                    <a:pt x="65" y="87"/>
                  </a:cubicBezTo>
                  <a:cubicBezTo>
                    <a:pt x="65" y="87"/>
                    <a:pt x="66" y="87"/>
                    <a:pt x="66" y="87"/>
                  </a:cubicBezTo>
                  <a:close/>
                  <a:moveTo>
                    <a:pt x="112" y="73"/>
                  </a:moveTo>
                  <a:cubicBezTo>
                    <a:pt x="111" y="74"/>
                    <a:pt x="111" y="74"/>
                    <a:pt x="111" y="74"/>
                  </a:cubicBezTo>
                  <a:cubicBezTo>
                    <a:pt x="111" y="76"/>
                    <a:pt x="111" y="76"/>
                    <a:pt x="111" y="76"/>
                  </a:cubicBezTo>
                  <a:cubicBezTo>
                    <a:pt x="111" y="76"/>
                    <a:pt x="111" y="76"/>
                    <a:pt x="111" y="76"/>
                  </a:cubicBezTo>
                  <a:cubicBezTo>
                    <a:pt x="111" y="75"/>
                    <a:pt x="111" y="75"/>
                    <a:pt x="111" y="75"/>
                  </a:cubicBezTo>
                  <a:cubicBezTo>
                    <a:pt x="110" y="75"/>
                    <a:pt x="110" y="75"/>
                    <a:pt x="110" y="75"/>
                  </a:cubicBezTo>
                  <a:cubicBezTo>
                    <a:pt x="109" y="75"/>
                    <a:pt x="109" y="75"/>
                    <a:pt x="109" y="75"/>
                  </a:cubicBezTo>
                  <a:cubicBezTo>
                    <a:pt x="108" y="75"/>
                    <a:pt x="108" y="75"/>
                    <a:pt x="108" y="75"/>
                  </a:cubicBezTo>
                  <a:cubicBezTo>
                    <a:pt x="108" y="74"/>
                    <a:pt x="108" y="74"/>
                    <a:pt x="108" y="74"/>
                  </a:cubicBezTo>
                  <a:cubicBezTo>
                    <a:pt x="111" y="72"/>
                    <a:pt x="111" y="72"/>
                    <a:pt x="111" y="72"/>
                  </a:cubicBezTo>
                  <a:cubicBezTo>
                    <a:pt x="112" y="72"/>
                    <a:pt x="112" y="72"/>
                    <a:pt x="112" y="72"/>
                  </a:cubicBezTo>
                  <a:cubicBezTo>
                    <a:pt x="112" y="72"/>
                    <a:pt x="112" y="72"/>
                    <a:pt x="112" y="72"/>
                  </a:cubicBezTo>
                  <a:cubicBezTo>
                    <a:pt x="112" y="73"/>
                    <a:pt x="112" y="73"/>
                    <a:pt x="112" y="73"/>
                  </a:cubicBezTo>
                  <a:close/>
                  <a:moveTo>
                    <a:pt x="113" y="73"/>
                  </a:moveTo>
                  <a:cubicBezTo>
                    <a:pt x="113" y="73"/>
                    <a:pt x="113" y="73"/>
                    <a:pt x="113" y="73"/>
                  </a:cubicBezTo>
                  <a:cubicBezTo>
                    <a:pt x="113" y="73"/>
                    <a:pt x="113" y="73"/>
                    <a:pt x="113" y="73"/>
                  </a:cubicBezTo>
                  <a:cubicBezTo>
                    <a:pt x="113" y="72"/>
                    <a:pt x="113" y="72"/>
                    <a:pt x="113" y="72"/>
                  </a:cubicBezTo>
                  <a:cubicBezTo>
                    <a:pt x="113" y="71"/>
                    <a:pt x="113" y="71"/>
                    <a:pt x="113" y="71"/>
                  </a:cubicBezTo>
                  <a:cubicBezTo>
                    <a:pt x="112" y="71"/>
                    <a:pt x="112" y="71"/>
                    <a:pt x="112" y="71"/>
                  </a:cubicBezTo>
                  <a:cubicBezTo>
                    <a:pt x="113" y="70"/>
                    <a:pt x="113" y="70"/>
                    <a:pt x="113" y="70"/>
                  </a:cubicBezTo>
                  <a:cubicBezTo>
                    <a:pt x="114" y="70"/>
                    <a:pt x="114" y="70"/>
                    <a:pt x="114" y="70"/>
                  </a:cubicBezTo>
                  <a:cubicBezTo>
                    <a:pt x="116" y="71"/>
                    <a:pt x="116" y="71"/>
                    <a:pt x="116" y="71"/>
                  </a:cubicBezTo>
                  <a:cubicBezTo>
                    <a:pt x="116" y="72"/>
                    <a:pt x="116" y="72"/>
                    <a:pt x="116" y="72"/>
                  </a:cubicBezTo>
                  <a:cubicBezTo>
                    <a:pt x="115" y="72"/>
                    <a:pt x="115" y="72"/>
                    <a:pt x="115" y="72"/>
                  </a:cubicBezTo>
                  <a:cubicBezTo>
                    <a:pt x="113" y="74"/>
                    <a:pt x="113" y="74"/>
                    <a:pt x="113" y="74"/>
                  </a:cubicBezTo>
                  <a:cubicBezTo>
                    <a:pt x="113" y="73"/>
                    <a:pt x="113" y="73"/>
                    <a:pt x="113" y="73"/>
                  </a:cubicBezTo>
                  <a:close/>
                  <a:moveTo>
                    <a:pt x="121" y="68"/>
                  </a:moveTo>
                  <a:cubicBezTo>
                    <a:pt x="122" y="68"/>
                    <a:pt x="122" y="68"/>
                    <a:pt x="122" y="68"/>
                  </a:cubicBezTo>
                  <a:cubicBezTo>
                    <a:pt x="123" y="68"/>
                    <a:pt x="123" y="68"/>
                    <a:pt x="123" y="68"/>
                  </a:cubicBezTo>
                  <a:cubicBezTo>
                    <a:pt x="123" y="69"/>
                    <a:pt x="123" y="69"/>
                    <a:pt x="123" y="69"/>
                  </a:cubicBezTo>
                  <a:cubicBezTo>
                    <a:pt x="123" y="69"/>
                    <a:pt x="123" y="69"/>
                    <a:pt x="123" y="69"/>
                  </a:cubicBezTo>
                  <a:cubicBezTo>
                    <a:pt x="122" y="69"/>
                    <a:pt x="122" y="69"/>
                    <a:pt x="122" y="69"/>
                  </a:cubicBezTo>
                  <a:cubicBezTo>
                    <a:pt x="121" y="68"/>
                    <a:pt x="121" y="68"/>
                    <a:pt x="121" y="68"/>
                  </a:cubicBezTo>
                  <a:close/>
                  <a:moveTo>
                    <a:pt x="166" y="107"/>
                  </a:moveTo>
                  <a:cubicBezTo>
                    <a:pt x="167" y="107"/>
                    <a:pt x="167" y="107"/>
                    <a:pt x="167" y="107"/>
                  </a:cubicBezTo>
                  <a:cubicBezTo>
                    <a:pt x="167" y="107"/>
                    <a:pt x="167" y="107"/>
                    <a:pt x="167" y="107"/>
                  </a:cubicBezTo>
                  <a:cubicBezTo>
                    <a:pt x="167" y="107"/>
                    <a:pt x="167" y="107"/>
                    <a:pt x="167" y="107"/>
                  </a:cubicBezTo>
                  <a:cubicBezTo>
                    <a:pt x="166" y="107"/>
                    <a:pt x="166" y="107"/>
                    <a:pt x="166" y="107"/>
                  </a:cubicBezTo>
                  <a:close/>
                  <a:moveTo>
                    <a:pt x="162" y="119"/>
                  </a:moveTo>
                  <a:cubicBezTo>
                    <a:pt x="163" y="119"/>
                    <a:pt x="163" y="119"/>
                    <a:pt x="163" y="119"/>
                  </a:cubicBezTo>
                  <a:cubicBezTo>
                    <a:pt x="163" y="119"/>
                    <a:pt x="163" y="119"/>
                    <a:pt x="163" y="119"/>
                  </a:cubicBezTo>
                  <a:cubicBezTo>
                    <a:pt x="162" y="119"/>
                    <a:pt x="162" y="119"/>
                    <a:pt x="162" y="119"/>
                  </a:cubicBezTo>
                  <a:close/>
                  <a:moveTo>
                    <a:pt x="172" y="117"/>
                  </a:moveTo>
                  <a:cubicBezTo>
                    <a:pt x="173" y="116"/>
                    <a:pt x="173" y="116"/>
                    <a:pt x="173" y="116"/>
                  </a:cubicBezTo>
                  <a:cubicBezTo>
                    <a:pt x="173" y="116"/>
                    <a:pt x="173" y="116"/>
                    <a:pt x="173" y="116"/>
                  </a:cubicBezTo>
                  <a:cubicBezTo>
                    <a:pt x="173" y="117"/>
                    <a:pt x="173" y="117"/>
                    <a:pt x="173" y="117"/>
                  </a:cubicBezTo>
                  <a:cubicBezTo>
                    <a:pt x="172" y="118"/>
                    <a:pt x="172" y="118"/>
                    <a:pt x="172" y="118"/>
                  </a:cubicBezTo>
                  <a:cubicBezTo>
                    <a:pt x="172" y="117"/>
                    <a:pt x="172" y="117"/>
                    <a:pt x="172" y="117"/>
                  </a:cubicBezTo>
                  <a:close/>
                  <a:moveTo>
                    <a:pt x="165" y="109"/>
                  </a:moveTo>
                  <a:cubicBezTo>
                    <a:pt x="165" y="108"/>
                    <a:pt x="165" y="108"/>
                    <a:pt x="165" y="108"/>
                  </a:cubicBezTo>
                  <a:cubicBezTo>
                    <a:pt x="165" y="108"/>
                    <a:pt x="165" y="108"/>
                    <a:pt x="165" y="108"/>
                  </a:cubicBezTo>
                  <a:cubicBezTo>
                    <a:pt x="166" y="109"/>
                    <a:pt x="166" y="109"/>
                    <a:pt x="166" y="109"/>
                  </a:cubicBezTo>
                  <a:cubicBezTo>
                    <a:pt x="165" y="109"/>
                    <a:pt x="165" y="109"/>
                    <a:pt x="165" y="109"/>
                  </a:cubicBezTo>
                  <a:close/>
                  <a:moveTo>
                    <a:pt x="166" y="112"/>
                  </a:moveTo>
                  <a:cubicBezTo>
                    <a:pt x="166" y="111"/>
                    <a:pt x="166" y="111"/>
                    <a:pt x="166" y="111"/>
                  </a:cubicBezTo>
                  <a:cubicBezTo>
                    <a:pt x="166" y="110"/>
                    <a:pt x="166" y="110"/>
                    <a:pt x="166" y="110"/>
                  </a:cubicBezTo>
                  <a:cubicBezTo>
                    <a:pt x="167" y="110"/>
                    <a:pt x="167" y="110"/>
                    <a:pt x="167" y="110"/>
                  </a:cubicBezTo>
                  <a:cubicBezTo>
                    <a:pt x="167" y="111"/>
                    <a:pt x="167" y="111"/>
                    <a:pt x="167" y="111"/>
                  </a:cubicBezTo>
                  <a:cubicBezTo>
                    <a:pt x="168" y="111"/>
                    <a:pt x="168" y="111"/>
                    <a:pt x="168" y="111"/>
                  </a:cubicBezTo>
                  <a:cubicBezTo>
                    <a:pt x="168" y="112"/>
                    <a:pt x="168" y="112"/>
                    <a:pt x="168" y="112"/>
                  </a:cubicBezTo>
                  <a:cubicBezTo>
                    <a:pt x="167" y="112"/>
                    <a:pt x="167" y="112"/>
                    <a:pt x="167" y="112"/>
                  </a:cubicBezTo>
                  <a:cubicBezTo>
                    <a:pt x="166" y="112"/>
                    <a:pt x="166" y="112"/>
                    <a:pt x="166" y="112"/>
                  </a:cubicBezTo>
                  <a:close/>
                  <a:moveTo>
                    <a:pt x="159" y="115"/>
                  </a:moveTo>
                  <a:cubicBezTo>
                    <a:pt x="159" y="115"/>
                    <a:pt x="159" y="115"/>
                    <a:pt x="159" y="115"/>
                  </a:cubicBezTo>
                  <a:cubicBezTo>
                    <a:pt x="160" y="115"/>
                    <a:pt x="160" y="115"/>
                    <a:pt x="160" y="115"/>
                  </a:cubicBezTo>
                  <a:cubicBezTo>
                    <a:pt x="160" y="114"/>
                    <a:pt x="160" y="114"/>
                    <a:pt x="160" y="114"/>
                  </a:cubicBezTo>
                  <a:cubicBezTo>
                    <a:pt x="161" y="113"/>
                    <a:pt x="161" y="113"/>
                    <a:pt x="161" y="113"/>
                  </a:cubicBezTo>
                  <a:cubicBezTo>
                    <a:pt x="162" y="113"/>
                    <a:pt x="162" y="113"/>
                    <a:pt x="162" y="113"/>
                  </a:cubicBezTo>
                  <a:cubicBezTo>
                    <a:pt x="163" y="112"/>
                    <a:pt x="163" y="112"/>
                    <a:pt x="163" y="112"/>
                  </a:cubicBezTo>
                  <a:cubicBezTo>
                    <a:pt x="164" y="112"/>
                    <a:pt x="164" y="112"/>
                    <a:pt x="164" y="112"/>
                  </a:cubicBezTo>
                  <a:cubicBezTo>
                    <a:pt x="164" y="111"/>
                    <a:pt x="164" y="111"/>
                    <a:pt x="164" y="111"/>
                  </a:cubicBezTo>
                  <a:cubicBezTo>
                    <a:pt x="165" y="111"/>
                    <a:pt x="165" y="111"/>
                    <a:pt x="165" y="111"/>
                  </a:cubicBezTo>
                  <a:cubicBezTo>
                    <a:pt x="164" y="112"/>
                    <a:pt x="164" y="112"/>
                    <a:pt x="164" y="112"/>
                  </a:cubicBezTo>
                  <a:cubicBezTo>
                    <a:pt x="165" y="112"/>
                    <a:pt x="165" y="112"/>
                    <a:pt x="165" y="112"/>
                  </a:cubicBezTo>
                  <a:cubicBezTo>
                    <a:pt x="164" y="112"/>
                    <a:pt x="164" y="112"/>
                    <a:pt x="164" y="112"/>
                  </a:cubicBezTo>
                  <a:cubicBezTo>
                    <a:pt x="163" y="113"/>
                    <a:pt x="163" y="113"/>
                    <a:pt x="163" y="113"/>
                  </a:cubicBezTo>
                  <a:cubicBezTo>
                    <a:pt x="162" y="114"/>
                    <a:pt x="162" y="114"/>
                    <a:pt x="162" y="114"/>
                  </a:cubicBezTo>
                  <a:cubicBezTo>
                    <a:pt x="161" y="114"/>
                    <a:pt x="161" y="114"/>
                    <a:pt x="161" y="114"/>
                  </a:cubicBezTo>
                  <a:cubicBezTo>
                    <a:pt x="161" y="115"/>
                    <a:pt x="161" y="115"/>
                    <a:pt x="161" y="115"/>
                  </a:cubicBezTo>
                  <a:cubicBezTo>
                    <a:pt x="161" y="115"/>
                    <a:pt x="161" y="115"/>
                    <a:pt x="161" y="115"/>
                  </a:cubicBezTo>
                  <a:cubicBezTo>
                    <a:pt x="160" y="115"/>
                    <a:pt x="160" y="115"/>
                    <a:pt x="160" y="115"/>
                  </a:cubicBezTo>
                  <a:cubicBezTo>
                    <a:pt x="160" y="115"/>
                    <a:pt x="160" y="115"/>
                    <a:pt x="160" y="115"/>
                  </a:cubicBezTo>
                  <a:cubicBezTo>
                    <a:pt x="159" y="115"/>
                    <a:pt x="159" y="115"/>
                    <a:pt x="159" y="115"/>
                  </a:cubicBezTo>
                  <a:cubicBezTo>
                    <a:pt x="159" y="115"/>
                    <a:pt x="159" y="115"/>
                    <a:pt x="159" y="115"/>
                  </a:cubicBezTo>
                  <a:close/>
                  <a:moveTo>
                    <a:pt x="159" y="114"/>
                  </a:moveTo>
                  <a:cubicBezTo>
                    <a:pt x="160" y="113"/>
                    <a:pt x="160" y="113"/>
                    <a:pt x="160" y="113"/>
                  </a:cubicBezTo>
                  <a:cubicBezTo>
                    <a:pt x="160" y="113"/>
                    <a:pt x="160" y="113"/>
                    <a:pt x="160" y="113"/>
                  </a:cubicBezTo>
                  <a:cubicBezTo>
                    <a:pt x="159" y="114"/>
                    <a:pt x="159" y="114"/>
                    <a:pt x="159" y="114"/>
                  </a:cubicBezTo>
                  <a:cubicBezTo>
                    <a:pt x="159" y="114"/>
                    <a:pt x="159" y="114"/>
                    <a:pt x="159" y="114"/>
                  </a:cubicBezTo>
                  <a:close/>
                  <a:moveTo>
                    <a:pt x="161" y="112"/>
                  </a:moveTo>
                  <a:cubicBezTo>
                    <a:pt x="162" y="111"/>
                    <a:pt x="162" y="111"/>
                    <a:pt x="162" y="111"/>
                  </a:cubicBezTo>
                  <a:cubicBezTo>
                    <a:pt x="162" y="110"/>
                    <a:pt x="162" y="110"/>
                    <a:pt x="162" y="110"/>
                  </a:cubicBezTo>
                  <a:cubicBezTo>
                    <a:pt x="163" y="109"/>
                    <a:pt x="163" y="109"/>
                    <a:pt x="163" y="109"/>
                  </a:cubicBezTo>
                  <a:cubicBezTo>
                    <a:pt x="163" y="110"/>
                    <a:pt x="163" y="110"/>
                    <a:pt x="163" y="110"/>
                  </a:cubicBezTo>
                  <a:cubicBezTo>
                    <a:pt x="163" y="110"/>
                    <a:pt x="163" y="110"/>
                    <a:pt x="163" y="110"/>
                  </a:cubicBezTo>
                  <a:cubicBezTo>
                    <a:pt x="163" y="110"/>
                    <a:pt x="163" y="110"/>
                    <a:pt x="163" y="110"/>
                  </a:cubicBezTo>
                  <a:cubicBezTo>
                    <a:pt x="162" y="111"/>
                    <a:pt x="162" y="111"/>
                    <a:pt x="162" y="111"/>
                  </a:cubicBezTo>
                  <a:cubicBezTo>
                    <a:pt x="162" y="112"/>
                    <a:pt x="162" y="112"/>
                    <a:pt x="162" y="112"/>
                  </a:cubicBezTo>
                  <a:cubicBezTo>
                    <a:pt x="161" y="112"/>
                    <a:pt x="161" y="112"/>
                    <a:pt x="161" y="112"/>
                  </a:cubicBezTo>
                  <a:cubicBezTo>
                    <a:pt x="161" y="112"/>
                    <a:pt x="161" y="112"/>
                    <a:pt x="161" y="112"/>
                  </a:cubicBezTo>
                  <a:cubicBezTo>
                    <a:pt x="161" y="112"/>
                    <a:pt x="161" y="112"/>
                    <a:pt x="161" y="112"/>
                  </a:cubicBezTo>
                  <a:close/>
                  <a:moveTo>
                    <a:pt x="162" y="107"/>
                  </a:moveTo>
                  <a:cubicBezTo>
                    <a:pt x="163" y="106"/>
                    <a:pt x="163" y="106"/>
                    <a:pt x="163" y="106"/>
                  </a:cubicBezTo>
                  <a:cubicBezTo>
                    <a:pt x="163" y="106"/>
                    <a:pt x="163" y="106"/>
                    <a:pt x="163" y="106"/>
                  </a:cubicBezTo>
                  <a:cubicBezTo>
                    <a:pt x="163" y="107"/>
                    <a:pt x="163" y="107"/>
                    <a:pt x="163" y="107"/>
                  </a:cubicBezTo>
                  <a:cubicBezTo>
                    <a:pt x="163" y="107"/>
                    <a:pt x="163" y="107"/>
                    <a:pt x="163" y="107"/>
                  </a:cubicBezTo>
                  <a:cubicBezTo>
                    <a:pt x="163" y="107"/>
                    <a:pt x="163" y="107"/>
                    <a:pt x="163" y="107"/>
                  </a:cubicBezTo>
                  <a:cubicBezTo>
                    <a:pt x="162" y="107"/>
                    <a:pt x="162" y="107"/>
                    <a:pt x="162" y="107"/>
                  </a:cubicBezTo>
                  <a:close/>
                  <a:moveTo>
                    <a:pt x="109" y="51"/>
                  </a:moveTo>
                  <a:cubicBezTo>
                    <a:pt x="109" y="51"/>
                    <a:pt x="109" y="51"/>
                    <a:pt x="109" y="51"/>
                  </a:cubicBezTo>
                  <a:cubicBezTo>
                    <a:pt x="110" y="51"/>
                    <a:pt x="110" y="51"/>
                    <a:pt x="110" y="51"/>
                  </a:cubicBezTo>
                  <a:cubicBezTo>
                    <a:pt x="109" y="51"/>
                    <a:pt x="109" y="51"/>
                    <a:pt x="109" y="51"/>
                  </a:cubicBezTo>
                  <a:cubicBezTo>
                    <a:pt x="109" y="51"/>
                    <a:pt x="109" y="51"/>
                    <a:pt x="109" y="51"/>
                  </a:cubicBezTo>
                  <a:close/>
                  <a:moveTo>
                    <a:pt x="91" y="68"/>
                  </a:moveTo>
                  <a:cubicBezTo>
                    <a:pt x="92" y="66"/>
                    <a:pt x="92" y="66"/>
                    <a:pt x="92" y="66"/>
                  </a:cubicBezTo>
                  <a:cubicBezTo>
                    <a:pt x="92" y="66"/>
                    <a:pt x="92" y="66"/>
                    <a:pt x="92" y="66"/>
                  </a:cubicBezTo>
                  <a:cubicBezTo>
                    <a:pt x="91" y="65"/>
                    <a:pt x="91" y="65"/>
                    <a:pt x="91" y="65"/>
                  </a:cubicBezTo>
                  <a:cubicBezTo>
                    <a:pt x="91" y="64"/>
                    <a:pt x="91" y="64"/>
                    <a:pt x="91" y="64"/>
                  </a:cubicBezTo>
                  <a:cubicBezTo>
                    <a:pt x="91" y="63"/>
                    <a:pt x="91" y="63"/>
                    <a:pt x="91" y="63"/>
                  </a:cubicBezTo>
                  <a:cubicBezTo>
                    <a:pt x="90" y="62"/>
                    <a:pt x="90" y="62"/>
                    <a:pt x="90" y="62"/>
                  </a:cubicBezTo>
                  <a:cubicBezTo>
                    <a:pt x="89" y="62"/>
                    <a:pt x="89" y="62"/>
                    <a:pt x="89" y="62"/>
                  </a:cubicBezTo>
                  <a:cubicBezTo>
                    <a:pt x="88" y="63"/>
                    <a:pt x="88" y="63"/>
                    <a:pt x="88" y="63"/>
                  </a:cubicBezTo>
                  <a:cubicBezTo>
                    <a:pt x="87" y="63"/>
                    <a:pt x="87" y="63"/>
                    <a:pt x="87" y="63"/>
                  </a:cubicBezTo>
                  <a:cubicBezTo>
                    <a:pt x="86" y="62"/>
                    <a:pt x="86" y="62"/>
                    <a:pt x="86" y="62"/>
                  </a:cubicBezTo>
                  <a:cubicBezTo>
                    <a:pt x="86" y="61"/>
                    <a:pt x="86" y="61"/>
                    <a:pt x="86" y="61"/>
                  </a:cubicBezTo>
                  <a:cubicBezTo>
                    <a:pt x="88" y="59"/>
                    <a:pt x="88" y="59"/>
                    <a:pt x="88" y="59"/>
                  </a:cubicBezTo>
                  <a:cubicBezTo>
                    <a:pt x="89" y="57"/>
                    <a:pt x="89" y="57"/>
                    <a:pt x="89" y="57"/>
                  </a:cubicBezTo>
                  <a:cubicBezTo>
                    <a:pt x="90" y="57"/>
                    <a:pt x="90" y="57"/>
                    <a:pt x="90" y="57"/>
                  </a:cubicBezTo>
                  <a:cubicBezTo>
                    <a:pt x="90" y="59"/>
                    <a:pt x="90" y="59"/>
                    <a:pt x="90" y="59"/>
                  </a:cubicBezTo>
                  <a:cubicBezTo>
                    <a:pt x="89" y="60"/>
                    <a:pt x="89" y="60"/>
                    <a:pt x="89" y="60"/>
                  </a:cubicBezTo>
                  <a:cubicBezTo>
                    <a:pt x="90" y="60"/>
                    <a:pt x="90" y="60"/>
                    <a:pt x="90" y="60"/>
                  </a:cubicBezTo>
                  <a:cubicBezTo>
                    <a:pt x="90" y="60"/>
                    <a:pt x="90" y="60"/>
                    <a:pt x="90" y="60"/>
                  </a:cubicBezTo>
                  <a:cubicBezTo>
                    <a:pt x="91" y="61"/>
                    <a:pt x="91" y="61"/>
                    <a:pt x="91" y="61"/>
                  </a:cubicBezTo>
                  <a:cubicBezTo>
                    <a:pt x="92" y="60"/>
                    <a:pt x="92" y="60"/>
                    <a:pt x="92" y="60"/>
                  </a:cubicBezTo>
                  <a:cubicBezTo>
                    <a:pt x="94" y="60"/>
                    <a:pt x="94" y="60"/>
                    <a:pt x="94" y="60"/>
                  </a:cubicBezTo>
                  <a:cubicBezTo>
                    <a:pt x="94" y="61"/>
                    <a:pt x="94" y="61"/>
                    <a:pt x="94" y="61"/>
                  </a:cubicBezTo>
                  <a:cubicBezTo>
                    <a:pt x="94" y="62"/>
                    <a:pt x="94" y="62"/>
                    <a:pt x="94" y="62"/>
                  </a:cubicBezTo>
                  <a:cubicBezTo>
                    <a:pt x="94" y="62"/>
                    <a:pt x="94" y="62"/>
                    <a:pt x="94" y="62"/>
                  </a:cubicBezTo>
                  <a:cubicBezTo>
                    <a:pt x="94" y="63"/>
                    <a:pt x="94" y="63"/>
                    <a:pt x="94" y="63"/>
                  </a:cubicBezTo>
                  <a:cubicBezTo>
                    <a:pt x="95" y="64"/>
                    <a:pt x="95" y="64"/>
                    <a:pt x="95" y="64"/>
                  </a:cubicBezTo>
                  <a:cubicBezTo>
                    <a:pt x="95" y="64"/>
                    <a:pt x="95" y="64"/>
                    <a:pt x="95" y="64"/>
                  </a:cubicBezTo>
                  <a:cubicBezTo>
                    <a:pt x="97" y="66"/>
                    <a:pt x="97" y="66"/>
                    <a:pt x="97" y="66"/>
                  </a:cubicBezTo>
                  <a:cubicBezTo>
                    <a:pt x="97" y="67"/>
                    <a:pt x="97" y="67"/>
                    <a:pt x="97" y="67"/>
                  </a:cubicBezTo>
                  <a:cubicBezTo>
                    <a:pt x="96" y="67"/>
                    <a:pt x="96" y="67"/>
                    <a:pt x="96" y="67"/>
                  </a:cubicBezTo>
                  <a:cubicBezTo>
                    <a:pt x="95" y="66"/>
                    <a:pt x="95" y="66"/>
                    <a:pt x="95" y="66"/>
                  </a:cubicBezTo>
                  <a:cubicBezTo>
                    <a:pt x="95" y="66"/>
                    <a:pt x="95" y="66"/>
                    <a:pt x="95" y="66"/>
                  </a:cubicBezTo>
                  <a:cubicBezTo>
                    <a:pt x="94" y="67"/>
                    <a:pt x="94" y="67"/>
                    <a:pt x="94" y="67"/>
                  </a:cubicBezTo>
                  <a:cubicBezTo>
                    <a:pt x="93" y="67"/>
                    <a:pt x="93" y="67"/>
                    <a:pt x="93" y="67"/>
                  </a:cubicBezTo>
                  <a:cubicBezTo>
                    <a:pt x="92" y="68"/>
                    <a:pt x="92" y="68"/>
                    <a:pt x="92" y="68"/>
                  </a:cubicBezTo>
                  <a:cubicBezTo>
                    <a:pt x="91" y="68"/>
                    <a:pt x="91" y="68"/>
                    <a:pt x="91" y="68"/>
                  </a:cubicBezTo>
                  <a:close/>
                  <a:moveTo>
                    <a:pt x="86" y="95"/>
                  </a:moveTo>
                  <a:cubicBezTo>
                    <a:pt x="87" y="95"/>
                    <a:pt x="87" y="95"/>
                    <a:pt x="87" y="95"/>
                  </a:cubicBezTo>
                  <a:cubicBezTo>
                    <a:pt x="88" y="95"/>
                    <a:pt x="88" y="95"/>
                    <a:pt x="88" y="95"/>
                  </a:cubicBezTo>
                  <a:cubicBezTo>
                    <a:pt x="89" y="95"/>
                    <a:pt x="89" y="95"/>
                    <a:pt x="89" y="95"/>
                  </a:cubicBezTo>
                  <a:cubicBezTo>
                    <a:pt x="89" y="95"/>
                    <a:pt x="89" y="95"/>
                    <a:pt x="89" y="95"/>
                  </a:cubicBezTo>
                  <a:cubicBezTo>
                    <a:pt x="90" y="94"/>
                    <a:pt x="90" y="94"/>
                    <a:pt x="90" y="94"/>
                  </a:cubicBezTo>
                  <a:cubicBezTo>
                    <a:pt x="91" y="94"/>
                    <a:pt x="91" y="94"/>
                    <a:pt x="91" y="94"/>
                  </a:cubicBezTo>
                  <a:cubicBezTo>
                    <a:pt x="91" y="95"/>
                    <a:pt x="91" y="95"/>
                    <a:pt x="91" y="95"/>
                  </a:cubicBezTo>
                  <a:cubicBezTo>
                    <a:pt x="92" y="95"/>
                    <a:pt x="92" y="95"/>
                    <a:pt x="92" y="95"/>
                  </a:cubicBezTo>
                  <a:cubicBezTo>
                    <a:pt x="93" y="96"/>
                    <a:pt x="93" y="96"/>
                    <a:pt x="93" y="96"/>
                  </a:cubicBezTo>
                  <a:cubicBezTo>
                    <a:pt x="92" y="97"/>
                    <a:pt x="92" y="97"/>
                    <a:pt x="92" y="97"/>
                  </a:cubicBezTo>
                  <a:cubicBezTo>
                    <a:pt x="91" y="98"/>
                    <a:pt x="91" y="98"/>
                    <a:pt x="91" y="98"/>
                  </a:cubicBezTo>
                  <a:cubicBezTo>
                    <a:pt x="90" y="98"/>
                    <a:pt x="90" y="98"/>
                    <a:pt x="90" y="98"/>
                  </a:cubicBezTo>
                  <a:cubicBezTo>
                    <a:pt x="89" y="98"/>
                    <a:pt x="89" y="98"/>
                    <a:pt x="89" y="98"/>
                  </a:cubicBezTo>
                  <a:cubicBezTo>
                    <a:pt x="89" y="98"/>
                    <a:pt x="89" y="98"/>
                    <a:pt x="89" y="98"/>
                  </a:cubicBezTo>
                  <a:cubicBezTo>
                    <a:pt x="88" y="98"/>
                    <a:pt x="88" y="98"/>
                    <a:pt x="88" y="98"/>
                  </a:cubicBezTo>
                  <a:cubicBezTo>
                    <a:pt x="87" y="98"/>
                    <a:pt x="87" y="98"/>
                    <a:pt x="87" y="98"/>
                  </a:cubicBezTo>
                  <a:cubicBezTo>
                    <a:pt x="86" y="96"/>
                    <a:pt x="86" y="96"/>
                    <a:pt x="86" y="96"/>
                  </a:cubicBezTo>
                  <a:cubicBezTo>
                    <a:pt x="86" y="95"/>
                    <a:pt x="86" y="95"/>
                    <a:pt x="86" y="95"/>
                  </a:cubicBezTo>
                  <a:close/>
                  <a:moveTo>
                    <a:pt x="144" y="107"/>
                  </a:moveTo>
                  <a:cubicBezTo>
                    <a:pt x="146" y="106"/>
                    <a:pt x="146" y="106"/>
                    <a:pt x="146" y="106"/>
                  </a:cubicBezTo>
                  <a:cubicBezTo>
                    <a:pt x="146" y="106"/>
                    <a:pt x="146" y="106"/>
                    <a:pt x="146" y="106"/>
                  </a:cubicBezTo>
                  <a:cubicBezTo>
                    <a:pt x="146" y="106"/>
                    <a:pt x="146" y="106"/>
                    <a:pt x="146" y="106"/>
                  </a:cubicBezTo>
                  <a:cubicBezTo>
                    <a:pt x="145" y="107"/>
                    <a:pt x="145" y="107"/>
                    <a:pt x="145" y="107"/>
                  </a:cubicBezTo>
                  <a:cubicBezTo>
                    <a:pt x="144" y="107"/>
                    <a:pt x="144" y="107"/>
                    <a:pt x="144" y="107"/>
                  </a:cubicBezTo>
                  <a:close/>
                  <a:moveTo>
                    <a:pt x="135" y="113"/>
                  </a:moveTo>
                  <a:cubicBezTo>
                    <a:pt x="136" y="113"/>
                    <a:pt x="136" y="113"/>
                    <a:pt x="136" y="113"/>
                  </a:cubicBezTo>
                  <a:cubicBezTo>
                    <a:pt x="136" y="113"/>
                    <a:pt x="136" y="113"/>
                    <a:pt x="136" y="113"/>
                  </a:cubicBezTo>
                  <a:cubicBezTo>
                    <a:pt x="136" y="113"/>
                    <a:pt x="136" y="113"/>
                    <a:pt x="136" y="113"/>
                  </a:cubicBezTo>
                  <a:cubicBezTo>
                    <a:pt x="135" y="113"/>
                    <a:pt x="135" y="113"/>
                    <a:pt x="135" y="113"/>
                  </a:cubicBezTo>
                  <a:close/>
                  <a:moveTo>
                    <a:pt x="135" y="120"/>
                  </a:moveTo>
                  <a:cubicBezTo>
                    <a:pt x="136" y="119"/>
                    <a:pt x="136" y="119"/>
                    <a:pt x="136" y="119"/>
                  </a:cubicBezTo>
                  <a:cubicBezTo>
                    <a:pt x="136" y="120"/>
                    <a:pt x="136" y="120"/>
                    <a:pt x="136" y="120"/>
                  </a:cubicBezTo>
                  <a:cubicBezTo>
                    <a:pt x="136" y="120"/>
                    <a:pt x="136" y="120"/>
                    <a:pt x="136" y="120"/>
                  </a:cubicBezTo>
                  <a:cubicBezTo>
                    <a:pt x="135" y="121"/>
                    <a:pt x="135" y="121"/>
                    <a:pt x="135" y="121"/>
                  </a:cubicBezTo>
                  <a:cubicBezTo>
                    <a:pt x="135" y="120"/>
                    <a:pt x="135" y="120"/>
                    <a:pt x="135" y="120"/>
                  </a:cubicBezTo>
                  <a:cubicBezTo>
                    <a:pt x="135" y="120"/>
                    <a:pt x="135" y="120"/>
                    <a:pt x="135" y="120"/>
                  </a:cubicBezTo>
                  <a:close/>
                  <a:moveTo>
                    <a:pt x="132" y="123"/>
                  </a:moveTo>
                  <a:cubicBezTo>
                    <a:pt x="131" y="123"/>
                    <a:pt x="131" y="123"/>
                    <a:pt x="131" y="123"/>
                  </a:cubicBezTo>
                  <a:cubicBezTo>
                    <a:pt x="132" y="123"/>
                    <a:pt x="132" y="123"/>
                    <a:pt x="132" y="123"/>
                  </a:cubicBezTo>
                  <a:cubicBezTo>
                    <a:pt x="132" y="123"/>
                    <a:pt x="132" y="123"/>
                    <a:pt x="132" y="123"/>
                  </a:cubicBezTo>
                  <a:cubicBezTo>
                    <a:pt x="133" y="123"/>
                    <a:pt x="133" y="123"/>
                    <a:pt x="133" y="123"/>
                  </a:cubicBezTo>
                  <a:cubicBezTo>
                    <a:pt x="133" y="123"/>
                    <a:pt x="133" y="123"/>
                    <a:pt x="133" y="123"/>
                  </a:cubicBezTo>
                  <a:cubicBezTo>
                    <a:pt x="134" y="122"/>
                    <a:pt x="134" y="122"/>
                    <a:pt x="134" y="122"/>
                  </a:cubicBezTo>
                  <a:cubicBezTo>
                    <a:pt x="133" y="122"/>
                    <a:pt x="133" y="122"/>
                    <a:pt x="133" y="122"/>
                  </a:cubicBezTo>
                  <a:cubicBezTo>
                    <a:pt x="134" y="121"/>
                    <a:pt x="134" y="121"/>
                    <a:pt x="134" y="121"/>
                  </a:cubicBezTo>
                  <a:cubicBezTo>
                    <a:pt x="135" y="121"/>
                    <a:pt x="135" y="121"/>
                    <a:pt x="135" y="121"/>
                  </a:cubicBezTo>
                  <a:cubicBezTo>
                    <a:pt x="135" y="121"/>
                    <a:pt x="135" y="121"/>
                    <a:pt x="135" y="121"/>
                  </a:cubicBezTo>
                  <a:cubicBezTo>
                    <a:pt x="135" y="122"/>
                    <a:pt x="135" y="122"/>
                    <a:pt x="135" y="122"/>
                  </a:cubicBezTo>
                  <a:cubicBezTo>
                    <a:pt x="135" y="122"/>
                    <a:pt x="135" y="122"/>
                    <a:pt x="135" y="122"/>
                  </a:cubicBezTo>
                  <a:cubicBezTo>
                    <a:pt x="135" y="122"/>
                    <a:pt x="135" y="122"/>
                    <a:pt x="135" y="122"/>
                  </a:cubicBezTo>
                  <a:cubicBezTo>
                    <a:pt x="136" y="121"/>
                    <a:pt x="136" y="121"/>
                    <a:pt x="136" y="121"/>
                  </a:cubicBezTo>
                  <a:cubicBezTo>
                    <a:pt x="136" y="122"/>
                    <a:pt x="136" y="122"/>
                    <a:pt x="136" y="122"/>
                  </a:cubicBezTo>
                  <a:cubicBezTo>
                    <a:pt x="136" y="122"/>
                    <a:pt x="136" y="122"/>
                    <a:pt x="136" y="122"/>
                  </a:cubicBezTo>
                  <a:cubicBezTo>
                    <a:pt x="136" y="123"/>
                    <a:pt x="136" y="123"/>
                    <a:pt x="136" y="123"/>
                  </a:cubicBezTo>
                  <a:cubicBezTo>
                    <a:pt x="136" y="123"/>
                    <a:pt x="136" y="123"/>
                    <a:pt x="136" y="123"/>
                  </a:cubicBezTo>
                  <a:cubicBezTo>
                    <a:pt x="136" y="124"/>
                    <a:pt x="136" y="124"/>
                    <a:pt x="136" y="124"/>
                  </a:cubicBezTo>
                  <a:cubicBezTo>
                    <a:pt x="136" y="124"/>
                    <a:pt x="136" y="124"/>
                    <a:pt x="136" y="124"/>
                  </a:cubicBezTo>
                  <a:cubicBezTo>
                    <a:pt x="135" y="123"/>
                    <a:pt x="135" y="123"/>
                    <a:pt x="135" y="123"/>
                  </a:cubicBezTo>
                  <a:cubicBezTo>
                    <a:pt x="135" y="124"/>
                    <a:pt x="135" y="124"/>
                    <a:pt x="135" y="124"/>
                  </a:cubicBezTo>
                  <a:cubicBezTo>
                    <a:pt x="134" y="124"/>
                    <a:pt x="134" y="124"/>
                    <a:pt x="134" y="124"/>
                  </a:cubicBezTo>
                  <a:cubicBezTo>
                    <a:pt x="134" y="124"/>
                    <a:pt x="134" y="124"/>
                    <a:pt x="134" y="124"/>
                  </a:cubicBezTo>
                  <a:cubicBezTo>
                    <a:pt x="133" y="124"/>
                    <a:pt x="133" y="124"/>
                    <a:pt x="133" y="124"/>
                  </a:cubicBezTo>
                  <a:cubicBezTo>
                    <a:pt x="132" y="124"/>
                    <a:pt x="132" y="124"/>
                    <a:pt x="132" y="124"/>
                  </a:cubicBezTo>
                  <a:cubicBezTo>
                    <a:pt x="132" y="123"/>
                    <a:pt x="132" y="123"/>
                    <a:pt x="132" y="123"/>
                  </a:cubicBezTo>
                  <a:close/>
                  <a:moveTo>
                    <a:pt x="122" y="132"/>
                  </a:moveTo>
                  <a:cubicBezTo>
                    <a:pt x="122" y="132"/>
                    <a:pt x="122" y="132"/>
                    <a:pt x="122" y="132"/>
                  </a:cubicBezTo>
                  <a:cubicBezTo>
                    <a:pt x="122" y="132"/>
                    <a:pt x="122" y="132"/>
                    <a:pt x="122" y="132"/>
                  </a:cubicBezTo>
                  <a:cubicBezTo>
                    <a:pt x="121" y="132"/>
                    <a:pt x="121" y="132"/>
                    <a:pt x="121" y="132"/>
                  </a:cubicBezTo>
                  <a:cubicBezTo>
                    <a:pt x="121" y="131"/>
                    <a:pt x="121" y="131"/>
                    <a:pt x="121" y="131"/>
                  </a:cubicBezTo>
                  <a:cubicBezTo>
                    <a:pt x="121" y="131"/>
                    <a:pt x="121" y="131"/>
                    <a:pt x="121" y="131"/>
                  </a:cubicBezTo>
                  <a:cubicBezTo>
                    <a:pt x="122" y="130"/>
                    <a:pt x="122" y="130"/>
                    <a:pt x="122" y="130"/>
                  </a:cubicBezTo>
                  <a:cubicBezTo>
                    <a:pt x="121" y="129"/>
                    <a:pt x="121" y="129"/>
                    <a:pt x="121" y="129"/>
                  </a:cubicBezTo>
                  <a:cubicBezTo>
                    <a:pt x="121" y="129"/>
                    <a:pt x="121" y="129"/>
                    <a:pt x="121" y="129"/>
                  </a:cubicBezTo>
                  <a:cubicBezTo>
                    <a:pt x="121" y="128"/>
                    <a:pt x="121" y="128"/>
                    <a:pt x="121" y="128"/>
                  </a:cubicBezTo>
                  <a:cubicBezTo>
                    <a:pt x="123" y="127"/>
                    <a:pt x="123" y="127"/>
                    <a:pt x="123" y="127"/>
                  </a:cubicBezTo>
                  <a:cubicBezTo>
                    <a:pt x="125" y="126"/>
                    <a:pt x="125" y="126"/>
                    <a:pt x="125" y="126"/>
                  </a:cubicBezTo>
                  <a:cubicBezTo>
                    <a:pt x="126" y="126"/>
                    <a:pt x="126" y="126"/>
                    <a:pt x="126" y="126"/>
                  </a:cubicBezTo>
                  <a:cubicBezTo>
                    <a:pt x="126" y="126"/>
                    <a:pt x="126" y="126"/>
                    <a:pt x="126" y="126"/>
                  </a:cubicBezTo>
                  <a:cubicBezTo>
                    <a:pt x="126" y="128"/>
                    <a:pt x="126" y="128"/>
                    <a:pt x="126" y="128"/>
                  </a:cubicBezTo>
                  <a:cubicBezTo>
                    <a:pt x="126" y="128"/>
                    <a:pt x="126" y="128"/>
                    <a:pt x="126" y="128"/>
                  </a:cubicBezTo>
                  <a:cubicBezTo>
                    <a:pt x="127" y="127"/>
                    <a:pt x="127" y="127"/>
                    <a:pt x="127" y="127"/>
                  </a:cubicBezTo>
                  <a:cubicBezTo>
                    <a:pt x="127" y="127"/>
                    <a:pt x="127" y="127"/>
                    <a:pt x="127" y="127"/>
                  </a:cubicBezTo>
                  <a:cubicBezTo>
                    <a:pt x="127" y="126"/>
                    <a:pt x="127" y="126"/>
                    <a:pt x="127" y="126"/>
                  </a:cubicBezTo>
                  <a:cubicBezTo>
                    <a:pt x="128" y="127"/>
                    <a:pt x="128" y="127"/>
                    <a:pt x="128" y="127"/>
                  </a:cubicBezTo>
                  <a:cubicBezTo>
                    <a:pt x="128" y="126"/>
                    <a:pt x="128" y="126"/>
                    <a:pt x="128" y="126"/>
                  </a:cubicBezTo>
                  <a:cubicBezTo>
                    <a:pt x="127" y="126"/>
                    <a:pt x="127" y="126"/>
                    <a:pt x="127" y="126"/>
                  </a:cubicBezTo>
                  <a:cubicBezTo>
                    <a:pt x="127" y="125"/>
                    <a:pt x="127" y="125"/>
                    <a:pt x="127" y="125"/>
                  </a:cubicBezTo>
                  <a:cubicBezTo>
                    <a:pt x="128" y="125"/>
                    <a:pt x="128" y="125"/>
                    <a:pt x="128" y="125"/>
                  </a:cubicBezTo>
                  <a:cubicBezTo>
                    <a:pt x="128" y="124"/>
                    <a:pt x="128" y="124"/>
                    <a:pt x="128" y="124"/>
                  </a:cubicBezTo>
                  <a:cubicBezTo>
                    <a:pt x="129" y="125"/>
                    <a:pt x="129" y="125"/>
                    <a:pt x="129" y="125"/>
                  </a:cubicBezTo>
                  <a:cubicBezTo>
                    <a:pt x="129" y="126"/>
                    <a:pt x="129" y="126"/>
                    <a:pt x="129" y="126"/>
                  </a:cubicBezTo>
                  <a:cubicBezTo>
                    <a:pt x="129" y="126"/>
                    <a:pt x="129" y="126"/>
                    <a:pt x="129" y="126"/>
                  </a:cubicBezTo>
                  <a:cubicBezTo>
                    <a:pt x="129" y="127"/>
                    <a:pt x="129" y="127"/>
                    <a:pt x="129" y="127"/>
                  </a:cubicBezTo>
                  <a:cubicBezTo>
                    <a:pt x="129" y="126"/>
                    <a:pt x="129" y="126"/>
                    <a:pt x="129" y="126"/>
                  </a:cubicBezTo>
                  <a:cubicBezTo>
                    <a:pt x="129" y="126"/>
                    <a:pt x="129" y="126"/>
                    <a:pt x="129" y="126"/>
                  </a:cubicBezTo>
                  <a:cubicBezTo>
                    <a:pt x="130" y="126"/>
                    <a:pt x="130" y="126"/>
                    <a:pt x="130" y="126"/>
                  </a:cubicBezTo>
                  <a:cubicBezTo>
                    <a:pt x="130" y="126"/>
                    <a:pt x="130" y="126"/>
                    <a:pt x="130" y="126"/>
                  </a:cubicBezTo>
                  <a:cubicBezTo>
                    <a:pt x="130" y="125"/>
                    <a:pt x="130" y="125"/>
                    <a:pt x="130" y="125"/>
                  </a:cubicBezTo>
                  <a:cubicBezTo>
                    <a:pt x="130" y="125"/>
                    <a:pt x="130" y="125"/>
                    <a:pt x="130" y="125"/>
                  </a:cubicBezTo>
                  <a:cubicBezTo>
                    <a:pt x="131" y="124"/>
                    <a:pt x="131" y="124"/>
                    <a:pt x="131" y="124"/>
                  </a:cubicBezTo>
                  <a:cubicBezTo>
                    <a:pt x="131" y="125"/>
                    <a:pt x="131" y="125"/>
                    <a:pt x="131" y="125"/>
                  </a:cubicBezTo>
                  <a:cubicBezTo>
                    <a:pt x="131" y="125"/>
                    <a:pt x="131" y="125"/>
                    <a:pt x="131" y="125"/>
                  </a:cubicBezTo>
                  <a:cubicBezTo>
                    <a:pt x="131" y="126"/>
                    <a:pt x="131" y="126"/>
                    <a:pt x="131" y="126"/>
                  </a:cubicBezTo>
                  <a:cubicBezTo>
                    <a:pt x="131" y="126"/>
                    <a:pt x="131" y="126"/>
                    <a:pt x="131" y="126"/>
                  </a:cubicBezTo>
                  <a:cubicBezTo>
                    <a:pt x="131" y="126"/>
                    <a:pt x="131" y="126"/>
                    <a:pt x="131" y="126"/>
                  </a:cubicBezTo>
                  <a:cubicBezTo>
                    <a:pt x="132" y="125"/>
                    <a:pt x="132" y="125"/>
                    <a:pt x="132" y="125"/>
                  </a:cubicBezTo>
                  <a:cubicBezTo>
                    <a:pt x="133" y="125"/>
                    <a:pt x="133" y="125"/>
                    <a:pt x="133" y="125"/>
                  </a:cubicBezTo>
                  <a:cubicBezTo>
                    <a:pt x="134" y="125"/>
                    <a:pt x="134" y="125"/>
                    <a:pt x="134" y="125"/>
                  </a:cubicBezTo>
                  <a:cubicBezTo>
                    <a:pt x="134" y="126"/>
                    <a:pt x="134" y="126"/>
                    <a:pt x="134" y="126"/>
                  </a:cubicBezTo>
                  <a:cubicBezTo>
                    <a:pt x="133" y="126"/>
                    <a:pt x="133" y="126"/>
                    <a:pt x="133" y="126"/>
                  </a:cubicBezTo>
                  <a:cubicBezTo>
                    <a:pt x="132" y="126"/>
                    <a:pt x="132" y="126"/>
                    <a:pt x="132" y="126"/>
                  </a:cubicBezTo>
                  <a:cubicBezTo>
                    <a:pt x="132" y="127"/>
                    <a:pt x="132" y="127"/>
                    <a:pt x="132" y="127"/>
                  </a:cubicBezTo>
                  <a:cubicBezTo>
                    <a:pt x="133" y="127"/>
                    <a:pt x="133" y="127"/>
                    <a:pt x="133" y="127"/>
                  </a:cubicBezTo>
                  <a:cubicBezTo>
                    <a:pt x="133" y="128"/>
                    <a:pt x="133" y="128"/>
                    <a:pt x="133" y="128"/>
                  </a:cubicBezTo>
                  <a:cubicBezTo>
                    <a:pt x="132" y="128"/>
                    <a:pt x="132" y="128"/>
                    <a:pt x="132" y="128"/>
                  </a:cubicBezTo>
                  <a:cubicBezTo>
                    <a:pt x="132" y="128"/>
                    <a:pt x="132" y="128"/>
                    <a:pt x="132" y="128"/>
                  </a:cubicBezTo>
                  <a:cubicBezTo>
                    <a:pt x="132" y="128"/>
                    <a:pt x="132" y="128"/>
                    <a:pt x="132" y="128"/>
                  </a:cubicBezTo>
                  <a:cubicBezTo>
                    <a:pt x="131" y="128"/>
                    <a:pt x="131" y="128"/>
                    <a:pt x="131" y="128"/>
                  </a:cubicBezTo>
                  <a:cubicBezTo>
                    <a:pt x="130" y="128"/>
                    <a:pt x="130" y="128"/>
                    <a:pt x="130" y="128"/>
                  </a:cubicBezTo>
                  <a:cubicBezTo>
                    <a:pt x="130" y="128"/>
                    <a:pt x="130" y="128"/>
                    <a:pt x="130" y="128"/>
                  </a:cubicBezTo>
                  <a:cubicBezTo>
                    <a:pt x="129" y="128"/>
                    <a:pt x="129" y="128"/>
                    <a:pt x="129" y="128"/>
                  </a:cubicBezTo>
                  <a:cubicBezTo>
                    <a:pt x="130" y="129"/>
                    <a:pt x="130" y="129"/>
                    <a:pt x="130" y="129"/>
                  </a:cubicBezTo>
                  <a:cubicBezTo>
                    <a:pt x="131" y="129"/>
                    <a:pt x="131" y="129"/>
                    <a:pt x="131" y="129"/>
                  </a:cubicBezTo>
                  <a:cubicBezTo>
                    <a:pt x="130" y="130"/>
                    <a:pt x="130" y="130"/>
                    <a:pt x="130" y="130"/>
                  </a:cubicBezTo>
                  <a:cubicBezTo>
                    <a:pt x="129" y="130"/>
                    <a:pt x="129" y="130"/>
                    <a:pt x="129" y="130"/>
                  </a:cubicBezTo>
                  <a:cubicBezTo>
                    <a:pt x="129" y="129"/>
                    <a:pt x="129" y="129"/>
                    <a:pt x="129" y="129"/>
                  </a:cubicBezTo>
                  <a:cubicBezTo>
                    <a:pt x="128" y="129"/>
                    <a:pt x="128" y="129"/>
                    <a:pt x="128" y="129"/>
                  </a:cubicBezTo>
                  <a:cubicBezTo>
                    <a:pt x="127" y="129"/>
                    <a:pt x="127" y="129"/>
                    <a:pt x="127" y="129"/>
                  </a:cubicBezTo>
                  <a:cubicBezTo>
                    <a:pt x="128" y="130"/>
                    <a:pt x="128" y="130"/>
                    <a:pt x="128" y="130"/>
                  </a:cubicBezTo>
                  <a:cubicBezTo>
                    <a:pt x="128" y="130"/>
                    <a:pt x="128" y="130"/>
                    <a:pt x="128" y="130"/>
                  </a:cubicBezTo>
                  <a:cubicBezTo>
                    <a:pt x="128" y="131"/>
                    <a:pt x="128" y="131"/>
                    <a:pt x="128" y="131"/>
                  </a:cubicBezTo>
                  <a:cubicBezTo>
                    <a:pt x="127" y="130"/>
                    <a:pt x="127" y="130"/>
                    <a:pt x="127" y="130"/>
                  </a:cubicBezTo>
                  <a:cubicBezTo>
                    <a:pt x="126" y="131"/>
                    <a:pt x="126" y="131"/>
                    <a:pt x="126" y="131"/>
                  </a:cubicBezTo>
                  <a:cubicBezTo>
                    <a:pt x="126" y="131"/>
                    <a:pt x="126" y="131"/>
                    <a:pt x="126" y="131"/>
                  </a:cubicBezTo>
                  <a:cubicBezTo>
                    <a:pt x="125" y="131"/>
                    <a:pt x="125" y="131"/>
                    <a:pt x="125" y="131"/>
                  </a:cubicBezTo>
                  <a:cubicBezTo>
                    <a:pt x="125" y="131"/>
                    <a:pt x="125" y="131"/>
                    <a:pt x="125" y="131"/>
                  </a:cubicBezTo>
                  <a:cubicBezTo>
                    <a:pt x="125" y="132"/>
                    <a:pt x="125" y="132"/>
                    <a:pt x="125" y="132"/>
                  </a:cubicBezTo>
                  <a:cubicBezTo>
                    <a:pt x="125" y="132"/>
                    <a:pt x="125" y="132"/>
                    <a:pt x="125" y="132"/>
                  </a:cubicBezTo>
                  <a:cubicBezTo>
                    <a:pt x="124" y="133"/>
                    <a:pt x="124" y="133"/>
                    <a:pt x="124" y="133"/>
                  </a:cubicBezTo>
                  <a:cubicBezTo>
                    <a:pt x="124" y="133"/>
                    <a:pt x="124" y="133"/>
                    <a:pt x="124" y="133"/>
                  </a:cubicBezTo>
                  <a:cubicBezTo>
                    <a:pt x="123" y="134"/>
                    <a:pt x="123" y="134"/>
                    <a:pt x="123" y="134"/>
                  </a:cubicBezTo>
                  <a:cubicBezTo>
                    <a:pt x="123" y="134"/>
                    <a:pt x="123" y="134"/>
                    <a:pt x="123" y="134"/>
                  </a:cubicBezTo>
                  <a:cubicBezTo>
                    <a:pt x="122" y="134"/>
                    <a:pt x="122" y="134"/>
                    <a:pt x="122" y="134"/>
                  </a:cubicBezTo>
                  <a:cubicBezTo>
                    <a:pt x="122" y="133"/>
                    <a:pt x="122" y="133"/>
                    <a:pt x="122" y="133"/>
                  </a:cubicBezTo>
                  <a:cubicBezTo>
                    <a:pt x="124" y="132"/>
                    <a:pt x="124" y="132"/>
                    <a:pt x="124" y="132"/>
                  </a:cubicBezTo>
                  <a:cubicBezTo>
                    <a:pt x="124" y="132"/>
                    <a:pt x="124" y="132"/>
                    <a:pt x="124" y="132"/>
                  </a:cubicBezTo>
                  <a:cubicBezTo>
                    <a:pt x="124" y="131"/>
                    <a:pt x="124" y="131"/>
                    <a:pt x="124" y="131"/>
                  </a:cubicBezTo>
                  <a:cubicBezTo>
                    <a:pt x="124" y="131"/>
                    <a:pt x="124" y="131"/>
                    <a:pt x="124" y="131"/>
                  </a:cubicBezTo>
                  <a:cubicBezTo>
                    <a:pt x="123" y="132"/>
                    <a:pt x="123" y="132"/>
                    <a:pt x="123" y="132"/>
                  </a:cubicBezTo>
                  <a:cubicBezTo>
                    <a:pt x="123" y="131"/>
                    <a:pt x="123" y="131"/>
                    <a:pt x="123" y="131"/>
                  </a:cubicBezTo>
                  <a:cubicBezTo>
                    <a:pt x="123" y="131"/>
                    <a:pt x="123" y="131"/>
                    <a:pt x="123" y="131"/>
                  </a:cubicBezTo>
                  <a:cubicBezTo>
                    <a:pt x="122" y="131"/>
                    <a:pt x="122" y="131"/>
                    <a:pt x="122" y="131"/>
                  </a:cubicBezTo>
                  <a:cubicBezTo>
                    <a:pt x="122" y="131"/>
                    <a:pt x="122" y="131"/>
                    <a:pt x="122" y="131"/>
                  </a:cubicBezTo>
                  <a:cubicBezTo>
                    <a:pt x="122" y="131"/>
                    <a:pt x="122" y="131"/>
                    <a:pt x="122" y="131"/>
                  </a:cubicBezTo>
                  <a:cubicBezTo>
                    <a:pt x="122" y="132"/>
                    <a:pt x="122" y="132"/>
                    <a:pt x="122" y="132"/>
                  </a:cubicBezTo>
                  <a:close/>
                  <a:moveTo>
                    <a:pt x="121" y="135"/>
                  </a:moveTo>
                  <a:cubicBezTo>
                    <a:pt x="121" y="135"/>
                    <a:pt x="121" y="135"/>
                    <a:pt x="121" y="135"/>
                  </a:cubicBezTo>
                  <a:cubicBezTo>
                    <a:pt x="121" y="135"/>
                    <a:pt x="121" y="135"/>
                    <a:pt x="121" y="135"/>
                  </a:cubicBezTo>
                  <a:cubicBezTo>
                    <a:pt x="121" y="135"/>
                    <a:pt x="121" y="135"/>
                    <a:pt x="121" y="135"/>
                  </a:cubicBezTo>
                  <a:close/>
                  <a:moveTo>
                    <a:pt x="118" y="136"/>
                  </a:moveTo>
                  <a:cubicBezTo>
                    <a:pt x="119" y="135"/>
                    <a:pt x="119" y="135"/>
                    <a:pt x="119" y="135"/>
                  </a:cubicBezTo>
                  <a:cubicBezTo>
                    <a:pt x="120" y="134"/>
                    <a:pt x="120" y="134"/>
                    <a:pt x="120" y="134"/>
                  </a:cubicBezTo>
                  <a:cubicBezTo>
                    <a:pt x="119" y="136"/>
                    <a:pt x="119" y="136"/>
                    <a:pt x="119" y="136"/>
                  </a:cubicBezTo>
                  <a:cubicBezTo>
                    <a:pt x="118" y="136"/>
                    <a:pt x="118" y="136"/>
                    <a:pt x="118" y="136"/>
                  </a:cubicBezTo>
                  <a:close/>
                  <a:moveTo>
                    <a:pt x="112" y="140"/>
                  </a:moveTo>
                  <a:cubicBezTo>
                    <a:pt x="112" y="140"/>
                    <a:pt x="112" y="140"/>
                    <a:pt x="112" y="140"/>
                  </a:cubicBezTo>
                  <a:cubicBezTo>
                    <a:pt x="112" y="140"/>
                    <a:pt x="112" y="140"/>
                    <a:pt x="112" y="140"/>
                  </a:cubicBezTo>
                  <a:cubicBezTo>
                    <a:pt x="113" y="139"/>
                    <a:pt x="113" y="139"/>
                    <a:pt x="113" y="139"/>
                  </a:cubicBezTo>
                  <a:cubicBezTo>
                    <a:pt x="113" y="140"/>
                    <a:pt x="113" y="140"/>
                    <a:pt x="113" y="140"/>
                  </a:cubicBezTo>
                  <a:cubicBezTo>
                    <a:pt x="112" y="140"/>
                    <a:pt x="112" y="140"/>
                    <a:pt x="112" y="140"/>
                  </a:cubicBezTo>
                  <a:close/>
                  <a:moveTo>
                    <a:pt x="109" y="133"/>
                  </a:moveTo>
                  <a:cubicBezTo>
                    <a:pt x="110" y="133"/>
                    <a:pt x="110" y="133"/>
                    <a:pt x="110" y="133"/>
                  </a:cubicBezTo>
                  <a:cubicBezTo>
                    <a:pt x="110" y="134"/>
                    <a:pt x="110" y="134"/>
                    <a:pt x="110" y="134"/>
                  </a:cubicBezTo>
                  <a:cubicBezTo>
                    <a:pt x="109" y="134"/>
                    <a:pt x="109" y="134"/>
                    <a:pt x="109" y="134"/>
                  </a:cubicBezTo>
                  <a:cubicBezTo>
                    <a:pt x="109" y="133"/>
                    <a:pt x="109" y="133"/>
                    <a:pt x="109" y="133"/>
                  </a:cubicBezTo>
                  <a:close/>
                  <a:moveTo>
                    <a:pt x="92" y="140"/>
                  </a:moveTo>
                  <a:cubicBezTo>
                    <a:pt x="91" y="140"/>
                    <a:pt x="92" y="140"/>
                    <a:pt x="92" y="140"/>
                  </a:cubicBezTo>
                  <a:cubicBezTo>
                    <a:pt x="92" y="140"/>
                    <a:pt x="92" y="140"/>
                    <a:pt x="92" y="140"/>
                  </a:cubicBezTo>
                  <a:cubicBezTo>
                    <a:pt x="92" y="140"/>
                    <a:pt x="92" y="140"/>
                    <a:pt x="92" y="140"/>
                  </a:cubicBezTo>
                  <a:close/>
                  <a:moveTo>
                    <a:pt x="90" y="140"/>
                  </a:moveTo>
                  <a:cubicBezTo>
                    <a:pt x="91" y="141"/>
                    <a:pt x="91" y="141"/>
                    <a:pt x="91" y="141"/>
                  </a:cubicBezTo>
                  <a:cubicBezTo>
                    <a:pt x="91" y="141"/>
                    <a:pt x="91" y="141"/>
                    <a:pt x="91" y="141"/>
                  </a:cubicBezTo>
                  <a:cubicBezTo>
                    <a:pt x="90" y="140"/>
                    <a:pt x="90" y="140"/>
                    <a:pt x="90" y="140"/>
                  </a:cubicBezTo>
                  <a:close/>
                  <a:moveTo>
                    <a:pt x="94" y="143"/>
                  </a:moveTo>
                  <a:cubicBezTo>
                    <a:pt x="95" y="144"/>
                    <a:pt x="95" y="144"/>
                    <a:pt x="95" y="144"/>
                  </a:cubicBezTo>
                  <a:cubicBezTo>
                    <a:pt x="94" y="144"/>
                    <a:pt x="94" y="144"/>
                    <a:pt x="94" y="144"/>
                  </a:cubicBezTo>
                  <a:cubicBezTo>
                    <a:pt x="94" y="144"/>
                    <a:pt x="94" y="144"/>
                    <a:pt x="94" y="144"/>
                  </a:cubicBezTo>
                  <a:cubicBezTo>
                    <a:pt x="94" y="143"/>
                    <a:pt x="94" y="143"/>
                    <a:pt x="94" y="143"/>
                  </a:cubicBezTo>
                  <a:close/>
                  <a:moveTo>
                    <a:pt x="94" y="143"/>
                  </a:moveTo>
                  <a:cubicBezTo>
                    <a:pt x="94" y="142"/>
                    <a:pt x="94" y="142"/>
                    <a:pt x="94" y="142"/>
                  </a:cubicBezTo>
                  <a:cubicBezTo>
                    <a:pt x="94" y="143"/>
                    <a:pt x="94" y="143"/>
                    <a:pt x="94" y="143"/>
                  </a:cubicBezTo>
                  <a:cubicBezTo>
                    <a:pt x="94" y="143"/>
                    <a:pt x="94" y="143"/>
                    <a:pt x="94" y="143"/>
                  </a:cubicBezTo>
                  <a:close/>
                  <a:moveTo>
                    <a:pt x="90" y="144"/>
                  </a:moveTo>
                  <a:cubicBezTo>
                    <a:pt x="91" y="143"/>
                    <a:pt x="91" y="143"/>
                    <a:pt x="91" y="143"/>
                  </a:cubicBezTo>
                  <a:cubicBezTo>
                    <a:pt x="91" y="142"/>
                    <a:pt x="91" y="142"/>
                    <a:pt x="91" y="142"/>
                  </a:cubicBezTo>
                  <a:cubicBezTo>
                    <a:pt x="92" y="142"/>
                    <a:pt x="92" y="142"/>
                    <a:pt x="92" y="142"/>
                  </a:cubicBezTo>
                  <a:cubicBezTo>
                    <a:pt x="93" y="142"/>
                    <a:pt x="93" y="142"/>
                    <a:pt x="93" y="142"/>
                  </a:cubicBezTo>
                  <a:cubicBezTo>
                    <a:pt x="92" y="142"/>
                    <a:pt x="92" y="142"/>
                    <a:pt x="92" y="142"/>
                  </a:cubicBezTo>
                  <a:cubicBezTo>
                    <a:pt x="92" y="143"/>
                    <a:pt x="92" y="143"/>
                    <a:pt x="92" y="143"/>
                  </a:cubicBezTo>
                  <a:cubicBezTo>
                    <a:pt x="91" y="144"/>
                    <a:pt x="91" y="144"/>
                    <a:pt x="91" y="144"/>
                  </a:cubicBezTo>
                  <a:cubicBezTo>
                    <a:pt x="90" y="144"/>
                    <a:pt x="90" y="144"/>
                    <a:pt x="90" y="144"/>
                  </a:cubicBezTo>
                  <a:close/>
                  <a:moveTo>
                    <a:pt x="89" y="142"/>
                  </a:moveTo>
                  <a:cubicBezTo>
                    <a:pt x="88" y="141"/>
                    <a:pt x="88" y="141"/>
                    <a:pt x="88" y="141"/>
                  </a:cubicBezTo>
                  <a:cubicBezTo>
                    <a:pt x="89" y="140"/>
                    <a:pt x="89" y="140"/>
                    <a:pt x="89" y="140"/>
                  </a:cubicBezTo>
                  <a:cubicBezTo>
                    <a:pt x="89" y="140"/>
                    <a:pt x="89" y="140"/>
                    <a:pt x="89" y="140"/>
                  </a:cubicBezTo>
                  <a:cubicBezTo>
                    <a:pt x="90" y="141"/>
                    <a:pt x="90" y="141"/>
                    <a:pt x="90" y="141"/>
                  </a:cubicBezTo>
                  <a:cubicBezTo>
                    <a:pt x="90" y="141"/>
                    <a:pt x="90" y="141"/>
                    <a:pt x="90" y="141"/>
                  </a:cubicBezTo>
                  <a:cubicBezTo>
                    <a:pt x="89" y="142"/>
                    <a:pt x="89" y="142"/>
                    <a:pt x="89" y="142"/>
                  </a:cubicBezTo>
                  <a:cubicBezTo>
                    <a:pt x="89" y="142"/>
                    <a:pt x="89" y="142"/>
                    <a:pt x="89" y="142"/>
                  </a:cubicBezTo>
                  <a:close/>
                  <a:moveTo>
                    <a:pt x="84" y="141"/>
                  </a:moveTo>
                  <a:cubicBezTo>
                    <a:pt x="85" y="141"/>
                    <a:pt x="85" y="141"/>
                    <a:pt x="85" y="141"/>
                  </a:cubicBezTo>
                  <a:cubicBezTo>
                    <a:pt x="85" y="142"/>
                    <a:pt x="85" y="142"/>
                    <a:pt x="85" y="142"/>
                  </a:cubicBezTo>
                  <a:cubicBezTo>
                    <a:pt x="85" y="142"/>
                    <a:pt x="85" y="142"/>
                    <a:pt x="85" y="142"/>
                  </a:cubicBezTo>
                  <a:cubicBezTo>
                    <a:pt x="84" y="141"/>
                    <a:pt x="84" y="141"/>
                    <a:pt x="84" y="141"/>
                  </a:cubicBezTo>
                  <a:close/>
                  <a:moveTo>
                    <a:pt x="82" y="143"/>
                  </a:moveTo>
                  <a:cubicBezTo>
                    <a:pt x="81" y="143"/>
                    <a:pt x="81" y="143"/>
                    <a:pt x="81" y="143"/>
                  </a:cubicBezTo>
                  <a:cubicBezTo>
                    <a:pt x="82" y="142"/>
                    <a:pt x="82" y="142"/>
                    <a:pt x="82" y="142"/>
                  </a:cubicBezTo>
                  <a:cubicBezTo>
                    <a:pt x="82" y="143"/>
                    <a:pt x="82" y="143"/>
                    <a:pt x="82" y="143"/>
                  </a:cubicBezTo>
                  <a:cubicBezTo>
                    <a:pt x="82" y="143"/>
                    <a:pt x="82" y="143"/>
                    <a:pt x="82" y="143"/>
                  </a:cubicBezTo>
                  <a:close/>
                  <a:moveTo>
                    <a:pt x="78" y="145"/>
                  </a:moveTo>
                  <a:cubicBezTo>
                    <a:pt x="79" y="146"/>
                    <a:pt x="79" y="146"/>
                    <a:pt x="79" y="146"/>
                  </a:cubicBezTo>
                  <a:cubicBezTo>
                    <a:pt x="79" y="146"/>
                    <a:pt x="79" y="146"/>
                    <a:pt x="79" y="146"/>
                  </a:cubicBezTo>
                  <a:cubicBezTo>
                    <a:pt x="78" y="146"/>
                    <a:pt x="78" y="146"/>
                    <a:pt x="78" y="146"/>
                  </a:cubicBezTo>
                  <a:cubicBezTo>
                    <a:pt x="78" y="145"/>
                    <a:pt x="78" y="145"/>
                    <a:pt x="78" y="145"/>
                  </a:cubicBezTo>
                  <a:close/>
                  <a:moveTo>
                    <a:pt x="0" y="159"/>
                  </a:moveTo>
                  <a:cubicBezTo>
                    <a:pt x="0" y="160"/>
                    <a:pt x="0" y="160"/>
                    <a:pt x="0" y="160"/>
                  </a:cubicBezTo>
                  <a:cubicBezTo>
                    <a:pt x="1" y="159"/>
                    <a:pt x="1" y="159"/>
                    <a:pt x="1" y="159"/>
                  </a:cubicBezTo>
                  <a:cubicBezTo>
                    <a:pt x="0" y="159"/>
                    <a:pt x="0" y="159"/>
                    <a:pt x="0" y="159"/>
                  </a:cubicBezTo>
                  <a:close/>
                  <a:moveTo>
                    <a:pt x="1" y="157"/>
                  </a:moveTo>
                  <a:cubicBezTo>
                    <a:pt x="0" y="158"/>
                    <a:pt x="0" y="158"/>
                    <a:pt x="0" y="158"/>
                  </a:cubicBezTo>
                  <a:cubicBezTo>
                    <a:pt x="1" y="158"/>
                    <a:pt x="1" y="158"/>
                    <a:pt x="1" y="158"/>
                  </a:cubicBezTo>
                  <a:cubicBezTo>
                    <a:pt x="2" y="157"/>
                    <a:pt x="2" y="157"/>
                    <a:pt x="2" y="157"/>
                  </a:cubicBezTo>
                  <a:cubicBezTo>
                    <a:pt x="1" y="157"/>
                    <a:pt x="1" y="157"/>
                    <a:pt x="1" y="157"/>
                  </a:cubicBezTo>
                  <a:close/>
                  <a:moveTo>
                    <a:pt x="2" y="155"/>
                  </a:moveTo>
                  <a:cubicBezTo>
                    <a:pt x="3" y="156"/>
                    <a:pt x="3" y="156"/>
                    <a:pt x="3" y="156"/>
                  </a:cubicBezTo>
                  <a:cubicBezTo>
                    <a:pt x="3" y="155"/>
                    <a:pt x="3" y="155"/>
                    <a:pt x="3" y="155"/>
                  </a:cubicBezTo>
                  <a:cubicBezTo>
                    <a:pt x="2" y="155"/>
                    <a:pt x="2" y="155"/>
                    <a:pt x="2" y="155"/>
                  </a:cubicBezTo>
                  <a:close/>
                  <a:moveTo>
                    <a:pt x="8" y="156"/>
                  </a:moveTo>
                  <a:cubicBezTo>
                    <a:pt x="7" y="155"/>
                    <a:pt x="7" y="155"/>
                    <a:pt x="7" y="155"/>
                  </a:cubicBezTo>
                  <a:cubicBezTo>
                    <a:pt x="6" y="155"/>
                    <a:pt x="6" y="155"/>
                    <a:pt x="6" y="155"/>
                  </a:cubicBezTo>
                  <a:cubicBezTo>
                    <a:pt x="5" y="155"/>
                    <a:pt x="5" y="155"/>
                    <a:pt x="5" y="155"/>
                  </a:cubicBezTo>
                  <a:cubicBezTo>
                    <a:pt x="5" y="156"/>
                    <a:pt x="5" y="156"/>
                    <a:pt x="5" y="156"/>
                  </a:cubicBezTo>
                  <a:cubicBezTo>
                    <a:pt x="6" y="156"/>
                    <a:pt x="6" y="156"/>
                    <a:pt x="6" y="156"/>
                  </a:cubicBezTo>
                  <a:cubicBezTo>
                    <a:pt x="6" y="156"/>
                    <a:pt x="6" y="156"/>
                    <a:pt x="6" y="156"/>
                  </a:cubicBezTo>
                  <a:cubicBezTo>
                    <a:pt x="6" y="157"/>
                    <a:pt x="6" y="157"/>
                    <a:pt x="6" y="157"/>
                  </a:cubicBezTo>
                  <a:cubicBezTo>
                    <a:pt x="6" y="157"/>
                    <a:pt x="6" y="157"/>
                    <a:pt x="6" y="157"/>
                  </a:cubicBezTo>
                  <a:cubicBezTo>
                    <a:pt x="7" y="156"/>
                    <a:pt x="7" y="156"/>
                    <a:pt x="7" y="156"/>
                  </a:cubicBezTo>
                  <a:cubicBezTo>
                    <a:pt x="8" y="156"/>
                    <a:pt x="8" y="156"/>
                    <a:pt x="8" y="156"/>
                  </a:cubicBezTo>
                  <a:close/>
                  <a:moveTo>
                    <a:pt x="8" y="157"/>
                  </a:moveTo>
                  <a:cubicBezTo>
                    <a:pt x="9" y="158"/>
                    <a:pt x="9" y="158"/>
                    <a:pt x="9" y="158"/>
                  </a:cubicBezTo>
                  <a:cubicBezTo>
                    <a:pt x="10" y="157"/>
                    <a:pt x="10" y="157"/>
                    <a:pt x="10" y="157"/>
                  </a:cubicBezTo>
                  <a:cubicBezTo>
                    <a:pt x="10" y="156"/>
                    <a:pt x="10" y="156"/>
                    <a:pt x="10" y="156"/>
                  </a:cubicBezTo>
                  <a:cubicBezTo>
                    <a:pt x="10" y="156"/>
                    <a:pt x="10" y="156"/>
                    <a:pt x="10" y="156"/>
                  </a:cubicBezTo>
                  <a:cubicBezTo>
                    <a:pt x="10" y="156"/>
                    <a:pt x="10" y="156"/>
                    <a:pt x="10" y="156"/>
                  </a:cubicBezTo>
                  <a:cubicBezTo>
                    <a:pt x="9" y="156"/>
                    <a:pt x="9" y="156"/>
                    <a:pt x="9" y="156"/>
                  </a:cubicBezTo>
                  <a:cubicBezTo>
                    <a:pt x="9" y="157"/>
                    <a:pt x="9" y="157"/>
                    <a:pt x="9" y="157"/>
                  </a:cubicBezTo>
                  <a:cubicBezTo>
                    <a:pt x="8" y="157"/>
                    <a:pt x="8" y="157"/>
                    <a:pt x="8" y="157"/>
                  </a:cubicBezTo>
                  <a:close/>
                  <a:moveTo>
                    <a:pt x="13" y="157"/>
                  </a:moveTo>
                  <a:cubicBezTo>
                    <a:pt x="12" y="156"/>
                    <a:pt x="12" y="156"/>
                    <a:pt x="12" y="156"/>
                  </a:cubicBezTo>
                  <a:cubicBezTo>
                    <a:pt x="12" y="156"/>
                    <a:pt x="12" y="156"/>
                    <a:pt x="12" y="156"/>
                  </a:cubicBezTo>
                  <a:cubicBezTo>
                    <a:pt x="12" y="157"/>
                    <a:pt x="12" y="157"/>
                    <a:pt x="12" y="157"/>
                  </a:cubicBezTo>
                  <a:cubicBezTo>
                    <a:pt x="11" y="157"/>
                    <a:pt x="11" y="157"/>
                    <a:pt x="11" y="157"/>
                  </a:cubicBezTo>
                  <a:cubicBezTo>
                    <a:pt x="11" y="158"/>
                    <a:pt x="11" y="158"/>
                    <a:pt x="11" y="158"/>
                  </a:cubicBezTo>
                  <a:cubicBezTo>
                    <a:pt x="12" y="158"/>
                    <a:pt x="12" y="158"/>
                    <a:pt x="12" y="158"/>
                  </a:cubicBezTo>
                  <a:cubicBezTo>
                    <a:pt x="13" y="157"/>
                    <a:pt x="13" y="157"/>
                    <a:pt x="13" y="157"/>
                  </a:cubicBezTo>
                  <a:close/>
                  <a:moveTo>
                    <a:pt x="23" y="157"/>
                  </a:moveTo>
                  <a:cubicBezTo>
                    <a:pt x="23" y="156"/>
                    <a:pt x="23" y="156"/>
                    <a:pt x="23" y="156"/>
                  </a:cubicBezTo>
                  <a:cubicBezTo>
                    <a:pt x="24" y="155"/>
                    <a:pt x="24" y="155"/>
                    <a:pt x="24" y="155"/>
                  </a:cubicBezTo>
                  <a:cubicBezTo>
                    <a:pt x="24" y="155"/>
                    <a:pt x="24" y="155"/>
                    <a:pt x="24" y="155"/>
                  </a:cubicBezTo>
                  <a:cubicBezTo>
                    <a:pt x="23" y="154"/>
                    <a:pt x="23" y="154"/>
                    <a:pt x="23" y="154"/>
                  </a:cubicBezTo>
                  <a:cubicBezTo>
                    <a:pt x="22" y="155"/>
                    <a:pt x="22" y="155"/>
                    <a:pt x="22" y="155"/>
                  </a:cubicBezTo>
                  <a:cubicBezTo>
                    <a:pt x="22" y="156"/>
                    <a:pt x="22" y="156"/>
                    <a:pt x="22" y="156"/>
                  </a:cubicBezTo>
                  <a:cubicBezTo>
                    <a:pt x="22" y="156"/>
                    <a:pt x="22" y="156"/>
                    <a:pt x="22" y="156"/>
                  </a:cubicBezTo>
                  <a:cubicBezTo>
                    <a:pt x="21" y="156"/>
                    <a:pt x="21" y="156"/>
                    <a:pt x="21" y="156"/>
                  </a:cubicBezTo>
                  <a:cubicBezTo>
                    <a:pt x="21" y="156"/>
                    <a:pt x="21" y="156"/>
                    <a:pt x="21" y="156"/>
                  </a:cubicBezTo>
                  <a:cubicBezTo>
                    <a:pt x="20" y="156"/>
                    <a:pt x="20" y="156"/>
                    <a:pt x="20" y="156"/>
                  </a:cubicBezTo>
                  <a:cubicBezTo>
                    <a:pt x="19" y="156"/>
                    <a:pt x="19" y="156"/>
                    <a:pt x="19" y="156"/>
                  </a:cubicBezTo>
                  <a:cubicBezTo>
                    <a:pt x="19" y="156"/>
                    <a:pt x="19" y="156"/>
                    <a:pt x="19" y="156"/>
                  </a:cubicBezTo>
                  <a:cubicBezTo>
                    <a:pt x="20" y="157"/>
                    <a:pt x="20" y="157"/>
                    <a:pt x="20" y="157"/>
                  </a:cubicBezTo>
                  <a:cubicBezTo>
                    <a:pt x="20" y="157"/>
                    <a:pt x="20" y="157"/>
                    <a:pt x="20" y="157"/>
                  </a:cubicBezTo>
                  <a:cubicBezTo>
                    <a:pt x="21" y="157"/>
                    <a:pt x="21" y="157"/>
                    <a:pt x="21" y="157"/>
                  </a:cubicBezTo>
                  <a:cubicBezTo>
                    <a:pt x="22" y="156"/>
                    <a:pt x="22" y="156"/>
                    <a:pt x="22" y="156"/>
                  </a:cubicBezTo>
                  <a:cubicBezTo>
                    <a:pt x="23" y="157"/>
                    <a:pt x="23" y="157"/>
                    <a:pt x="23" y="157"/>
                  </a:cubicBezTo>
                  <a:close/>
                  <a:moveTo>
                    <a:pt x="25" y="157"/>
                  </a:moveTo>
                  <a:cubicBezTo>
                    <a:pt x="27" y="157"/>
                    <a:pt x="27" y="157"/>
                    <a:pt x="27" y="157"/>
                  </a:cubicBezTo>
                  <a:cubicBezTo>
                    <a:pt x="28" y="157"/>
                    <a:pt x="28" y="157"/>
                    <a:pt x="28" y="157"/>
                  </a:cubicBezTo>
                  <a:cubicBezTo>
                    <a:pt x="28" y="158"/>
                    <a:pt x="28" y="158"/>
                    <a:pt x="28" y="158"/>
                  </a:cubicBezTo>
                  <a:cubicBezTo>
                    <a:pt x="27" y="158"/>
                    <a:pt x="27" y="158"/>
                    <a:pt x="27" y="158"/>
                  </a:cubicBezTo>
                  <a:cubicBezTo>
                    <a:pt x="25" y="157"/>
                    <a:pt x="25" y="157"/>
                    <a:pt x="25" y="157"/>
                  </a:cubicBezTo>
                  <a:cubicBezTo>
                    <a:pt x="24" y="157"/>
                    <a:pt x="24" y="157"/>
                    <a:pt x="24" y="157"/>
                  </a:cubicBezTo>
                  <a:cubicBezTo>
                    <a:pt x="24" y="157"/>
                    <a:pt x="24" y="157"/>
                    <a:pt x="24" y="157"/>
                  </a:cubicBezTo>
                  <a:cubicBezTo>
                    <a:pt x="24" y="157"/>
                    <a:pt x="25" y="157"/>
                    <a:pt x="25" y="157"/>
                  </a:cubicBezTo>
                  <a:close/>
                  <a:moveTo>
                    <a:pt x="32" y="156"/>
                  </a:moveTo>
                  <a:cubicBezTo>
                    <a:pt x="31" y="155"/>
                    <a:pt x="31" y="155"/>
                    <a:pt x="31" y="155"/>
                  </a:cubicBezTo>
                  <a:cubicBezTo>
                    <a:pt x="30" y="155"/>
                    <a:pt x="30" y="155"/>
                    <a:pt x="30" y="155"/>
                  </a:cubicBezTo>
                  <a:cubicBezTo>
                    <a:pt x="30" y="156"/>
                    <a:pt x="30" y="156"/>
                    <a:pt x="30" y="156"/>
                  </a:cubicBezTo>
                  <a:cubicBezTo>
                    <a:pt x="31" y="156"/>
                    <a:pt x="31" y="156"/>
                    <a:pt x="31" y="156"/>
                  </a:cubicBezTo>
                  <a:cubicBezTo>
                    <a:pt x="32" y="156"/>
                    <a:pt x="32" y="156"/>
                    <a:pt x="32" y="156"/>
                  </a:cubicBezTo>
                  <a:close/>
                  <a:moveTo>
                    <a:pt x="37" y="156"/>
                  </a:moveTo>
                  <a:cubicBezTo>
                    <a:pt x="37" y="155"/>
                    <a:pt x="37" y="155"/>
                    <a:pt x="37" y="155"/>
                  </a:cubicBezTo>
                  <a:cubicBezTo>
                    <a:pt x="36" y="155"/>
                    <a:pt x="36" y="155"/>
                    <a:pt x="36" y="155"/>
                  </a:cubicBezTo>
                  <a:cubicBezTo>
                    <a:pt x="37" y="156"/>
                    <a:pt x="37" y="156"/>
                    <a:pt x="37" y="156"/>
                  </a:cubicBezTo>
                  <a:close/>
                  <a:moveTo>
                    <a:pt x="40" y="154"/>
                  </a:moveTo>
                  <a:cubicBezTo>
                    <a:pt x="39" y="154"/>
                    <a:pt x="39" y="154"/>
                    <a:pt x="39" y="154"/>
                  </a:cubicBezTo>
                  <a:cubicBezTo>
                    <a:pt x="39" y="154"/>
                    <a:pt x="39" y="154"/>
                    <a:pt x="39" y="154"/>
                  </a:cubicBezTo>
                  <a:cubicBezTo>
                    <a:pt x="39" y="155"/>
                    <a:pt x="39" y="155"/>
                    <a:pt x="39" y="155"/>
                  </a:cubicBezTo>
                  <a:cubicBezTo>
                    <a:pt x="40" y="154"/>
                    <a:pt x="40" y="154"/>
                    <a:pt x="40" y="154"/>
                  </a:cubicBezTo>
                  <a:cubicBezTo>
                    <a:pt x="40" y="154"/>
                    <a:pt x="40" y="154"/>
                    <a:pt x="40" y="154"/>
                  </a:cubicBezTo>
                  <a:close/>
                  <a:moveTo>
                    <a:pt x="43" y="154"/>
                  </a:moveTo>
                  <a:cubicBezTo>
                    <a:pt x="42" y="154"/>
                    <a:pt x="42" y="154"/>
                    <a:pt x="42" y="154"/>
                  </a:cubicBezTo>
                  <a:cubicBezTo>
                    <a:pt x="41" y="154"/>
                    <a:pt x="41" y="154"/>
                    <a:pt x="41" y="154"/>
                  </a:cubicBezTo>
                  <a:cubicBezTo>
                    <a:pt x="42" y="154"/>
                    <a:pt x="42" y="154"/>
                    <a:pt x="42" y="154"/>
                  </a:cubicBezTo>
                  <a:cubicBezTo>
                    <a:pt x="43" y="154"/>
                    <a:pt x="43" y="154"/>
                    <a:pt x="43" y="154"/>
                  </a:cubicBezTo>
                  <a:close/>
                  <a:moveTo>
                    <a:pt x="43" y="153"/>
                  </a:moveTo>
                  <a:cubicBezTo>
                    <a:pt x="43" y="152"/>
                    <a:pt x="43" y="152"/>
                    <a:pt x="43" y="152"/>
                  </a:cubicBezTo>
                  <a:cubicBezTo>
                    <a:pt x="42" y="153"/>
                    <a:pt x="42" y="153"/>
                    <a:pt x="42" y="153"/>
                  </a:cubicBezTo>
                  <a:cubicBezTo>
                    <a:pt x="43" y="153"/>
                    <a:pt x="43" y="153"/>
                    <a:pt x="43" y="153"/>
                  </a:cubicBezTo>
                  <a:close/>
                  <a:moveTo>
                    <a:pt x="43" y="153"/>
                  </a:moveTo>
                  <a:cubicBezTo>
                    <a:pt x="44" y="154"/>
                    <a:pt x="44" y="154"/>
                    <a:pt x="44" y="154"/>
                  </a:cubicBezTo>
                  <a:cubicBezTo>
                    <a:pt x="44" y="153"/>
                    <a:pt x="44" y="153"/>
                    <a:pt x="44" y="153"/>
                  </a:cubicBezTo>
                  <a:cubicBezTo>
                    <a:pt x="44" y="153"/>
                    <a:pt x="44" y="153"/>
                    <a:pt x="44" y="153"/>
                  </a:cubicBezTo>
                  <a:cubicBezTo>
                    <a:pt x="43" y="153"/>
                    <a:pt x="43" y="153"/>
                    <a:pt x="43" y="153"/>
                  </a:cubicBezTo>
                  <a:close/>
                  <a:moveTo>
                    <a:pt x="53" y="149"/>
                  </a:moveTo>
                  <a:cubicBezTo>
                    <a:pt x="54" y="150"/>
                    <a:pt x="54" y="150"/>
                    <a:pt x="54" y="150"/>
                  </a:cubicBezTo>
                  <a:cubicBezTo>
                    <a:pt x="54" y="150"/>
                    <a:pt x="54" y="150"/>
                    <a:pt x="54" y="150"/>
                  </a:cubicBezTo>
                  <a:cubicBezTo>
                    <a:pt x="53" y="150"/>
                    <a:pt x="53" y="150"/>
                    <a:pt x="53" y="150"/>
                  </a:cubicBezTo>
                  <a:cubicBezTo>
                    <a:pt x="53" y="151"/>
                    <a:pt x="53" y="151"/>
                    <a:pt x="53" y="151"/>
                  </a:cubicBezTo>
                  <a:cubicBezTo>
                    <a:pt x="52" y="152"/>
                    <a:pt x="52" y="152"/>
                    <a:pt x="52" y="152"/>
                  </a:cubicBezTo>
                  <a:cubicBezTo>
                    <a:pt x="50" y="153"/>
                    <a:pt x="50" y="153"/>
                    <a:pt x="50" y="153"/>
                  </a:cubicBezTo>
                  <a:cubicBezTo>
                    <a:pt x="49" y="153"/>
                    <a:pt x="49" y="153"/>
                    <a:pt x="49" y="153"/>
                  </a:cubicBezTo>
                  <a:cubicBezTo>
                    <a:pt x="48" y="154"/>
                    <a:pt x="48" y="154"/>
                    <a:pt x="48" y="154"/>
                  </a:cubicBezTo>
                  <a:cubicBezTo>
                    <a:pt x="46" y="154"/>
                    <a:pt x="46" y="154"/>
                    <a:pt x="46" y="154"/>
                  </a:cubicBezTo>
                  <a:cubicBezTo>
                    <a:pt x="47" y="153"/>
                    <a:pt x="47" y="153"/>
                    <a:pt x="47" y="153"/>
                  </a:cubicBezTo>
                  <a:cubicBezTo>
                    <a:pt x="48" y="153"/>
                    <a:pt x="48" y="153"/>
                    <a:pt x="48" y="153"/>
                  </a:cubicBezTo>
                  <a:cubicBezTo>
                    <a:pt x="48" y="152"/>
                    <a:pt x="48" y="152"/>
                    <a:pt x="48" y="152"/>
                  </a:cubicBezTo>
                  <a:cubicBezTo>
                    <a:pt x="49" y="152"/>
                    <a:pt x="49" y="152"/>
                    <a:pt x="49" y="152"/>
                  </a:cubicBezTo>
                  <a:cubicBezTo>
                    <a:pt x="49" y="152"/>
                    <a:pt x="49" y="152"/>
                    <a:pt x="49" y="152"/>
                  </a:cubicBezTo>
                  <a:cubicBezTo>
                    <a:pt x="50" y="151"/>
                    <a:pt x="50" y="151"/>
                    <a:pt x="50" y="151"/>
                  </a:cubicBezTo>
                  <a:cubicBezTo>
                    <a:pt x="51" y="151"/>
                    <a:pt x="51" y="151"/>
                    <a:pt x="51" y="151"/>
                  </a:cubicBezTo>
                  <a:cubicBezTo>
                    <a:pt x="51" y="150"/>
                    <a:pt x="51" y="150"/>
                    <a:pt x="51" y="150"/>
                  </a:cubicBezTo>
                  <a:cubicBezTo>
                    <a:pt x="51" y="150"/>
                    <a:pt x="51" y="150"/>
                    <a:pt x="51" y="150"/>
                  </a:cubicBezTo>
                  <a:cubicBezTo>
                    <a:pt x="52" y="149"/>
                    <a:pt x="52" y="149"/>
                    <a:pt x="52" y="149"/>
                  </a:cubicBezTo>
                  <a:cubicBezTo>
                    <a:pt x="52" y="149"/>
                    <a:pt x="53" y="149"/>
                    <a:pt x="53" y="149"/>
                  </a:cubicBezTo>
                  <a:close/>
                  <a:moveTo>
                    <a:pt x="61" y="146"/>
                  </a:moveTo>
                  <a:cubicBezTo>
                    <a:pt x="60" y="146"/>
                    <a:pt x="60" y="146"/>
                    <a:pt x="60" y="146"/>
                  </a:cubicBezTo>
                  <a:cubicBezTo>
                    <a:pt x="59" y="147"/>
                    <a:pt x="59" y="147"/>
                    <a:pt x="59" y="147"/>
                  </a:cubicBezTo>
                  <a:cubicBezTo>
                    <a:pt x="59" y="148"/>
                    <a:pt x="59" y="148"/>
                    <a:pt x="59" y="148"/>
                  </a:cubicBezTo>
                  <a:cubicBezTo>
                    <a:pt x="60" y="148"/>
                    <a:pt x="60" y="148"/>
                    <a:pt x="60" y="148"/>
                  </a:cubicBezTo>
                  <a:cubicBezTo>
                    <a:pt x="59" y="149"/>
                    <a:pt x="59" y="149"/>
                    <a:pt x="59" y="149"/>
                  </a:cubicBezTo>
                  <a:cubicBezTo>
                    <a:pt x="59" y="148"/>
                    <a:pt x="59" y="148"/>
                    <a:pt x="59" y="148"/>
                  </a:cubicBezTo>
                  <a:cubicBezTo>
                    <a:pt x="58" y="149"/>
                    <a:pt x="58" y="149"/>
                    <a:pt x="58" y="149"/>
                  </a:cubicBezTo>
                  <a:cubicBezTo>
                    <a:pt x="58" y="149"/>
                    <a:pt x="58" y="149"/>
                    <a:pt x="58" y="149"/>
                  </a:cubicBezTo>
                  <a:cubicBezTo>
                    <a:pt x="57" y="149"/>
                    <a:pt x="57" y="149"/>
                    <a:pt x="57" y="149"/>
                  </a:cubicBezTo>
                  <a:cubicBezTo>
                    <a:pt x="57" y="150"/>
                    <a:pt x="57" y="150"/>
                    <a:pt x="57" y="150"/>
                  </a:cubicBezTo>
                  <a:cubicBezTo>
                    <a:pt x="56" y="150"/>
                    <a:pt x="56" y="150"/>
                    <a:pt x="56" y="150"/>
                  </a:cubicBezTo>
                  <a:cubicBezTo>
                    <a:pt x="55" y="151"/>
                    <a:pt x="55" y="151"/>
                    <a:pt x="55" y="151"/>
                  </a:cubicBezTo>
                  <a:cubicBezTo>
                    <a:pt x="54" y="151"/>
                    <a:pt x="54" y="151"/>
                    <a:pt x="54" y="151"/>
                  </a:cubicBezTo>
                  <a:cubicBezTo>
                    <a:pt x="54" y="151"/>
                    <a:pt x="54" y="151"/>
                    <a:pt x="54" y="151"/>
                  </a:cubicBezTo>
                  <a:cubicBezTo>
                    <a:pt x="54" y="152"/>
                    <a:pt x="54" y="152"/>
                    <a:pt x="54" y="152"/>
                  </a:cubicBezTo>
                  <a:cubicBezTo>
                    <a:pt x="56" y="152"/>
                    <a:pt x="56" y="152"/>
                    <a:pt x="56" y="152"/>
                  </a:cubicBezTo>
                  <a:cubicBezTo>
                    <a:pt x="57" y="151"/>
                    <a:pt x="57" y="151"/>
                    <a:pt x="57" y="151"/>
                  </a:cubicBezTo>
                  <a:cubicBezTo>
                    <a:pt x="58" y="150"/>
                    <a:pt x="58" y="150"/>
                    <a:pt x="58" y="150"/>
                  </a:cubicBezTo>
                  <a:cubicBezTo>
                    <a:pt x="58" y="151"/>
                    <a:pt x="58" y="151"/>
                    <a:pt x="58" y="151"/>
                  </a:cubicBezTo>
                  <a:cubicBezTo>
                    <a:pt x="58" y="151"/>
                    <a:pt x="58" y="151"/>
                    <a:pt x="58" y="151"/>
                  </a:cubicBezTo>
                  <a:cubicBezTo>
                    <a:pt x="59" y="150"/>
                    <a:pt x="59" y="150"/>
                    <a:pt x="59" y="150"/>
                  </a:cubicBezTo>
                  <a:cubicBezTo>
                    <a:pt x="59" y="150"/>
                    <a:pt x="59" y="150"/>
                    <a:pt x="59" y="150"/>
                  </a:cubicBezTo>
                  <a:cubicBezTo>
                    <a:pt x="60" y="150"/>
                    <a:pt x="60" y="150"/>
                    <a:pt x="60" y="150"/>
                  </a:cubicBezTo>
                  <a:cubicBezTo>
                    <a:pt x="60" y="150"/>
                    <a:pt x="60" y="150"/>
                    <a:pt x="60" y="150"/>
                  </a:cubicBezTo>
                  <a:cubicBezTo>
                    <a:pt x="60" y="150"/>
                    <a:pt x="60" y="150"/>
                    <a:pt x="60" y="150"/>
                  </a:cubicBezTo>
                  <a:cubicBezTo>
                    <a:pt x="61" y="149"/>
                    <a:pt x="61" y="149"/>
                    <a:pt x="61" y="149"/>
                  </a:cubicBezTo>
                  <a:cubicBezTo>
                    <a:pt x="62" y="149"/>
                    <a:pt x="62" y="149"/>
                    <a:pt x="62" y="149"/>
                  </a:cubicBezTo>
                  <a:cubicBezTo>
                    <a:pt x="62" y="149"/>
                    <a:pt x="62" y="149"/>
                    <a:pt x="62" y="149"/>
                  </a:cubicBezTo>
                  <a:cubicBezTo>
                    <a:pt x="61" y="148"/>
                    <a:pt x="61" y="148"/>
                    <a:pt x="61" y="148"/>
                  </a:cubicBezTo>
                  <a:cubicBezTo>
                    <a:pt x="62" y="148"/>
                    <a:pt x="62" y="148"/>
                    <a:pt x="62" y="148"/>
                  </a:cubicBezTo>
                  <a:cubicBezTo>
                    <a:pt x="62" y="147"/>
                    <a:pt x="62" y="147"/>
                    <a:pt x="62" y="147"/>
                  </a:cubicBezTo>
                  <a:cubicBezTo>
                    <a:pt x="61" y="147"/>
                    <a:pt x="61" y="147"/>
                    <a:pt x="61" y="147"/>
                  </a:cubicBezTo>
                  <a:cubicBezTo>
                    <a:pt x="61" y="146"/>
                    <a:pt x="61" y="146"/>
                    <a:pt x="61" y="146"/>
                  </a:cubicBezTo>
                  <a:close/>
                  <a:moveTo>
                    <a:pt x="64" y="148"/>
                  </a:moveTo>
                  <a:cubicBezTo>
                    <a:pt x="63" y="147"/>
                    <a:pt x="63" y="147"/>
                    <a:pt x="63" y="147"/>
                  </a:cubicBezTo>
                  <a:cubicBezTo>
                    <a:pt x="63" y="147"/>
                    <a:pt x="63" y="147"/>
                    <a:pt x="63" y="147"/>
                  </a:cubicBezTo>
                  <a:cubicBezTo>
                    <a:pt x="63" y="147"/>
                    <a:pt x="63" y="147"/>
                    <a:pt x="63" y="147"/>
                  </a:cubicBezTo>
                  <a:cubicBezTo>
                    <a:pt x="64" y="148"/>
                    <a:pt x="64" y="148"/>
                    <a:pt x="64" y="148"/>
                  </a:cubicBezTo>
                  <a:close/>
                  <a:moveTo>
                    <a:pt x="68" y="147"/>
                  </a:moveTo>
                  <a:cubicBezTo>
                    <a:pt x="68" y="147"/>
                    <a:pt x="68" y="147"/>
                    <a:pt x="68" y="147"/>
                  </a:cubicBezTo>
                  <a:cubicBezTo>
                    <a:pt x="69" y="147"/>
                    <a:pt x="69" y="147"/>
                    <a:pt x="69" y="147"/>
                  </a:cubicBezTo>
                  <a:cubicBezTo>
                    <a:pt x="69" y="147"/>
                    <a:pt x="69" y="147"/>
                    <a:pt x="69" y="147"/>
                  </a:cubicBezTo>
                  <a:cubicBezTo>
                    <a:pt x="68" y="147"/>
                    <a:pt x="68" y="147"/>
                    <a:pt x="68" y="147"/>
                  </a:cubicBezTo>
                  <a:cubicBezTo>
                    <a:pt x="68" y="147"/>
                    <a:pt x="68" y="147"/>
                    <a:pt x="68" y="147"/>
                  </a:cubicBezTo>
                  <a:close/>
                  <a:moveTo>
                    <a:pt x="66" y="147"/>
                  </a:moveTo>
                  <a:cubicBezTo>
                    <a:pt x="67" y="147"/>
                    <a:pt x="67" y="147"/>
                    <a:pt x="67" y="147"/>
                  </a:cubicBezTo>
                  <a:cubicBezTo>
                    <a:pt x="67" y="147"/>
                    <a:pt x="67" y="147"/>
                    <a:pt x="67" y="147"/>
                  </a:cubicBezTo>
                  <a:cubicBezTo>
                    <a:pt x="66" y="147"/>
                    <a:pt x="66" y="147"/>
                    <a:pt x="66" y="147"/>
                  </a:cubicBezTo>
                  <a:close/>
                  <a:moveTo>
                    <a:pt x="66" y="146"/>
                  </a:moveTo>
                  <a:cubicBezTo>
                    <a:pt x="66" y="146"/>
                    <a:pt x="66" y="146"/>
                    <a:pt x="66" y="146"/>
                  </a:cubicBezTo>
                  <a:cubicBezTo>
                    <a:pt x="66" y="145"/>
                    <a:pt x="66" y="145"/>
                    <a:pt x="66" y="145"/>
                  </a:cubicBezTo>
                  <a:cubicBezTo>
                    <a:pt x="66" y="145"/>
                    <a:pt x="66" y="145"/>
                    <a:pt x="66" y="145"/>
                  </a:cubicBezTo>
                  <a:cubicBezTo>
                    <a:pt x="67" y="146"/>
                    <a:pt x="67" y="146"/>
                    <a:pt x="67" y="146"/>
                  </a:cubicBezTo>
                  <a:cubicBezTo>
                    <a:pt x="66" y="146"/>
                    <a:pt x="66" y="146"/>
                    <a:pt x="66" y="146"/>
                  </a:cubicBezTo>
                  <a:close/>
                  <a:moveTo>
                    <a:pt x="65" y="146"/>
                  </a:moveTo>
                  <a:cubicBezTo>
                    <a:pt x="64" y="146"/>
                    <a:pt x="64" y="146"/>
                    <a:pt x="64" y="146"/>
                  </a:cubicBezTo>
                  <a:cubicBezTo>
                    <a:pt x="64" y="146"/>
                    <a:pt x="64" y="146"/>
                    <a:pt x="64" y="146"/>
                  </a:cubicBezTo>
                  <a:cubicBezTo>
                    <a:pt x="64" y="147"/>
                    <a:pt x="64" y="147"/>
                    <a:pt x="64" y="147"/>
                  </a:cubicBezTo>
                  <a:cubicBezTo>
                    <a:pt x="65" y="147"/>
                    <a:pt x="65" y="147"/>
                    <a:pt x="65" y="147"/>
                  </a:cubicBezTo>
                  <a:cubicBezTo>
                    <a:pt x="65" y="146"/>
                    <a:pt x="65" y="146"/>
                    <a:pt x="65" y="146"/>
                  </a:cubicBezTo>
                  <a:cubicBezTo>
                    <a:pt x="65" y="146"/>
                    <a:pt x="65" y="146"/>
                    <a:pt x="65" y="146"/>
                  </a:cubicBezTo>
                  <a:cubicBezTo>
                    <a:pt x="65" y="146"/>
                    <a:pt x="65" y="146"/>
                    <a:pt x="65" y="146"/>
                  </a:cubicBezTo>
                  <a:close/>
                  <a:moveTo>
                    <a:pt x="105" y="113"/>
                  </a:moveTo>
                  <a:cubicBezTo>
                    <a:pt x="105" y="113"/>
                    <a:pt x="105" y="113"/>
                    <a:pt x="105" y="113"/>
                  </a:cubicBezTo>
                  <a:cubicBezTo>
                    <a:pt x="106" y="112"/>
                    <a:pt x="106" y="112"/>
                    <a:pt x="106" y="112"/>
                  </a:cubicBezTo>
                  <a:cubicBezTo>
                    <a:pt x="106" y="113"/>
                    <a:pt x="106" y="113"/>
                    <a:pt x="106" y="113"/>
                  </a:cubicBezTo>
                  <a:cubicBezTo>
                    <a:pt x="105" y="113"/>
                    <a:pt x="105" y="113"/>
                    <a:pt x="105" y="113"/>
                  </a:cubicBezTo>
                  <a:close/>
                  <a:moveTo>
                    <a:pt x="104" y="113"/>
                  </a:moveTo>
                  <a:cubicBezTo>
                    <a:pt x="103" y="113"/>
                    <a:pt x="103" y="113"/>
                    <a:pt x="103" y="113"/>
                  </a:cubicBezTo>
                  <a:cubicBezTo>
                    <a:pt x="103" y="112"/>
                    <a:pt x="103" y="112"/>
                    <a:pt x="103" y="112"/>
                  </a:cubicBezTo>
                  <a:cubicBezTo>
                    <a:pt x="104" y="112"/>
                    <a:pt x="104" y="112"/>
                    <a:pt x="104" y="112"/>
                  </a:cubicBezTo>
                  <a:cubicBezTo>
                    <a:pt x="105" y="111"/>
                    <a:pt x="105" y="111"/>
                    <a:pt x="105" y="111"/>
                  </a:cubicBezTo>
                  <a:cubicBezTo>
                    <a:pt x="105" y="112"/>
                    <a:pt x="105" y="112"/>
                    <a:pt x="105" y="112"/>
                  </a:cubicBezTo>
                  <a:cubicBezTo>
                    <a:pt x="104" y="113"/>
                    <a:pt x="104" y="113"/>
                    <a:pt x="104" y="113"/>
                  </a:cubicBezTo>
                  <a:cubicBezTo>
                    <a:pt x="104" y="113"/>
                    <a:pt x="104" y="113"/>
                    <a:pt x="104" y="113"/>
                  </a:cubicBezTo>
                  <a:close/>
                  <a:moveTo>
                    <a:pt x="70" y="144"/>
                  </a:moveTo>
                  <a:cubicBezTo>
                    <a:pt x="70" y="143"/>
                    <a:pt x="70" y="143"/>
                    <a:pt x="70" y="143"/>
                  </a:cubicBezTo>
                  <a:cubicBezTo>
                    <a:pt x="70" y="143"/>
                    <a:pt x="70" y="143"/>
                    <a:pt x="70" y="143"/>
                  </a:cubicBezTo>
                  <a:cubicBezTo>
                    <a:pt x="71" y="143"/>
                    <a:pt x="71" y="143"/>
                    <a:pt x="71" y="143"/>
                  </a:cubicBezTo>
                  <a:cubicBezTo>
                    <a:pt x="72" y="142"/>
                    <a:pt x="72" y="142"/>
                    <a:pt x="72" y="142"/>
                  </a:cubicBezTo>
                  <a:cubicBezTo>
                    <a:pt x="72" y="142"/>
                    <a:pt x="72" y="142"/>
                    <a:pt x="72" y="142"/>
                  </a:cubicBezTo>
                  <a:cubicBezTo>
                    <a:pt x="73" y="141"/>
                    <a:pt x="73" y="141"/>
                    <a:pt x="73" y="141"/>
                  </a:cubicBezTo>
                  <a:cubicBezTo>
                    <a:pt x="73" y="141"/>
                    <a:pt x="73" y="141"/>
                    <a:pt x="73" y="141"/>
                  </a:cubicBezTo>
                  <a:cubicBezTo>
                    <a:pt x="74" y="141"/>
                    <a:pt x="74" y="141"/>
                    <a:pt x="74" y="141"/>
                  </a:cubicBezTo>
                  <a:cubicBezTo>
                    <a:pt x="74" y="141"/>
                    <a:pt x="74" y="141"/>
                    <a:pt x="74" y="141"/>
                  </a:cubicBezTo>
                  <a:cubicBezTo>
                    <a:pt x="75" y="141"/>
                    <a:pt x="75" y="141"/>
                    <a:pt x="75" y="141"/>
                  </a:cubicBezTo>
                  <a:cubicBezTo>
                    <a:pt x="76" y="141"/>
                    <a:pt x="76" y="141"/>
                    <a:pt x="76" y="141"/>
                  </a:cubicBezTo>
                  <a:cubicBezTo>
                    <a:pt x="76" y="141"/>
                    <a:pt x="76" y="141"/>
                    <a:pt x="76" y="141"/>
                  </a:cubicBezTo>
                  <a:cubicBezTo>
                    <a:pt x="77" y="141"/>
                    <a:pt x="77" y="141"/>
                    <a:pt x="77" y="141"/>
                  </a:cubicBezTo>
                  <a:cubicBezTo>
                    <a:pt x="78" y="141"/>
                    <a:pt x="78" y="141"/>
                    <a:pt x="78" y="141"/>
                  </a:cubicBezTo>
                  <a:cubicBezTo>
                    <a:pt x="77" y="142"/>
                    <a:pt x="77" y="142"/>
                    <a:pt x="77" y="142"/>
                  </a:cubicBezTo>
                  <a:cubicBezTo>
                    <a:pt x="78" y="143"/>
                    <a:pt x="78" y="143"/>
                    <a:pt x="78" y="143"/>
                  </a:cubicBezTo>
                  <a:cubicBezTo>
                    <a:pt x="78" y="143"/>
                    <a:pt x="78" y="143"/>
                    <a:pt x="78" y="143"/>
                  </a:cubicBezTo>
                  <a:cubicBezTo>
                    <a:pt x="77" y="143"/>
                    <a:pt x="77" y="143"/>
                    <a:pt x="77" y="143"/>
                  </a:cubicBezTo>
                  <a:cubicBezTo>
                    <a:pt x="77" y="144"/>
                    <a:pt x="77" y="144"/>
                    <a:pt x="77" y="144"/>
                  </a:cubicBezTo>
                  <a:cubicBezTo>
                    <a:pt x="75" y="144"/>
                    <a:pt x="75" y="144"/>
                    <a:pt x="75" y="144"/>
                  </a:cubicBezTo>
                  <a:cubicBezTo>
                    <a:pt x="74" y="144"/>
                    <a:pt x="74" y="144"/>
                    <a:pt x="74" y="144"/>
                  </a:cubicBezTo>
                  <a:cubicBezTo>
                    <a:pt x="73" y="144"/>
                    <a:pt x="73" y="144"/>
                    <a:pt x="73" y="144"/>
                  </a:cubicBezTo>
                  <a:cubicBezTo>
                    <a:pt x="72" y="145"/>
                    <a:pt x="72" y="145"/>
                    <a:pt x="72" y="145"/>
                  </a:cubicBezTo>
                  <a:cubicBezTo>
                    <a:pt x="71" y="145"/>
                    <a:pt x="71" y="145"/>
                    <a:pt x="71" y="145"/>
                  </a:cubicBezTo>
                  <a:cubicBezTo>
                    <a:pt x="71" y="145"/>
                    <a:pt x="71" y="145"/>
                    <a:pt x="71" y="145"/>
                  </a:cubicBezTo>
                  <a:cubicBezTo>
                    <a:pt x="70" y="144"/>
                    <a:pt x="70" y="144"/>
                    <a:pt x="70" y="144"/>
                  </a:cubicBezTo>
                  <a:close/>
                </a:path>
              </a:pathLst>
            </a:custGeom>
            <a:grpFill/>
            <a:ln>
              <a:noFill/>
            </a:ln>
          </p:spPr>
          <p:txBody>
            <a:bodyPr vert="horz" wrap="square" lIns="91440" tIns="45720" rIns="91440" bIns="45720" numCol="1" anchor="t" anchorCtr="0" compatLnSpc="1"/>
            <a:lstStyle/>
            <a:p>
              <a:endParaRPr lang="en-US"/>
            </a:p>
          </p:txBody>
        </p:sp>
        <p:sp>
          <p:nvSpPr>
            <p:cNvPr id="310" name="Rectangle 163"/>
            <p:cNvSpPr>
              <a:spLocks noChangeArrowheads="1"/>
            </p:cNvSpPr>
            <p:nvPr/>
          </p:nvSpPr>
          <p:spPr bwMode="auto">
            <a:xfrm>
              <a:off x="2602388" y="2795127"/>
              <a:ext cx="3860" cy="3860"/>
            </a:xfrm>
            <a:prstGeom prst="rect">
              <a:avLst/>
            </a:prstGeom>
            <a:grpFill/>
            <a:ln>
              <a:noFill/>
            </a:ln>
          </p:spPr>
          <p:txBody>
            <a:bodyPr vert="horz" wrap="square" lIns="91440" tIns="45720" rIns="91440" bIns="45720" numCol="1" anchor="t" anchorCtr="0" compatLnSpc="1"/>
            <a:lstStyle/>
            <a:p>
              <a:endParaRPr lang="en-US"/>
            </a:p>
          </p:txBody>
        </p:sp>
        <p:sp>
          <p:nvSpPr>
            <p:cNvPr id="311" name="Freeform 164"/>
            <p:cNvSpPr/>
            <p:nvPr/>
          </p:nvSpPr>
          <p:spPr bwMode="auto">
            <a:xfrm>
              <a:off x="2664145" y="2813139"/>
              <a:ext cx="47606" cy="19300"/>
            </a:xfrm>
            <a:custGeom>
              <a:avLst/>
              <a:gdLst>
                <a:gd name="T0" fmla="*/ 3 w 37"/>
                <a:gd name="T1" fmla="*/ 0 h 15"/>
                <a:gd name="T2" fmla="*/ 7 w 37"/>
                <a:gd name="T3" fmla="*/ 0 h 15"/>
                <a:gd name="T4" fmla="*/ 14 w 37"/>
                <a:gd name="T5" fmla="*/ 0 h 15"/>
                <a:gd name="T6" fmla="*/ 26 w 37"/>
                <a:gd name="T7" fmla="*/ 0 h 15"/>
                <a:gd name="T8" fmla="*/ 29 w 37"/>
                <a:gd name="T9" fmla="*/ 4 h 15"/>
                <a:gd name="T10" fmla="*/ 33 w 37"/>
                <a:gd name="T11" fmla="*/ 8 h 15"/>
                <a:gd name="T12" fmla="*/ 37 w 37"/>
                <a:gd name="T13" fmla="*/ 8 h 15"/>
                <a:gd name="T14" fmla="*/ 37 w 37"/>
                <a:gd name="T15" fmla="*/ 12 h 15"/>
                <a:gd name="T16" fmla="*/ 29 w 37"/>
                <a:gd name="T17" fmla="*/ 12 h 15"/>
                <a:gd name="T18" fmla="*/ 29 w 37"/>
                <a:gd name="T19" fmla="*/ 8 h 15"/>
                <a:gd name="T20" fmla="*/ 26 w 37"/>
                <a:gd name="T21" fmla="*/ 12 h 15"/>
                <a:gd name="T22" fmla="*/ 26 w 37"/>
                <a:gd name="T23" fmla="*/ 12 h 15"/>
                <a:gd name="T24" fmla="*/ 26 w 37"/>
                <a:gd name="T25" fmla="*/ 12 h 15"/>
                <a:gd name="T26" fmla="*/ 22 w 37"/>
                <a:gd name="T27" fmla="*/ 12 h 15"/>
                <a:gd name="T28" fmla="*/ 22 w 37"/>
                <a:gd name="T29" fmla="*/ 15 h 15"/>
                <a:gd name="T30" fmla="*/ 18 w 37"/>
                <a:gd name="T31" fmla="*/ 15 h 15"/>
                <a:gd name="T32" fmla="*/ 14 w 37"/>
                <a:gd name="T33" fmla="*/ 12 h 15"/>
                <a:gd name="T34" fmla="*/ 11 w 37"/>
                <a:gd name="T35" fmla="*/ 12 h 15"/>
                <a:gd name="T36" fmla="*/ 7 w 37"/>
                <a:gd name="T37" fmla="*/ 12 h 15"/>
                <a:gd name="T38" fmla="*/ 7 w 37"/>
                <a:gd name="T39" fmla="*/ 8 h 15"/>
                <a:gd name="T40" fmla="*/ 3 w 37"/>
                <a:gd name="T41" fmla="*/ 4 h 15"/>
                <a:gd name="T42" fmla="*/ 3 w 37"/>
                <a:gd name="T43" fmla="*/ 8 h 15"/>
                <a:gd name="T44" fmla="*/ 0 w 37"/>
                <a:gd name="T45" fmla="*/ 4 h 15"/>
                <a:gd name="T46" fmla="*/ 0 w 37"/>
                <a:gd name="T47" fmla="*/ 0 h 15"/>
                <a:gd name="T48" fmla="*/ 3 w 37"/>
                <a:gd name="T4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5">
                  <a:moveTo>
                    <a:pt x="3" y="0"/>
                  </a:moveTo>
                  <a:lnTo>
                    <a:pt x="7" y="0"/>
                  </a:lnTo>
                  <a:lnTo>
                    <a:pt x="14" y="0"/>
                  </a:lnTo>
                  <a:lnTo>
                    <a:pt x="26" y="0"/>
                  </a:lnTo>
                  <a:lnTo>
                    <a:pt x="29" y="4"/>
                  </a:lnTo>
                  <a:lnTo>
                    <a:pt x="33" y="8"/>
                  </a:lnTo>
                  <a:lnTo>
                    <a:pt x="37" y="8"/>
                  </a:lnTo>
                  <a:lnTo>
                    <a:pt x="37" y="12"/>
                  </a:lnTo>
                  <a:lnTo>
                    <a:pt x="29" y="12"/>
                  </a:lnTo>
                  <a:lnTo>
                    <a:pt x="29" y="8"/>
                  </a:lnTo>
                  <a:lnTo>
                    <a:pt x="26" y="12"/>
                  </a:lnTo>
                  <a:lnTo>
                    <a:pt x="26" y="12"/>
                  </a:lnTo>
                  <a:lnTo>
                    <a:pt x="26" y="12"/>
                  </a:lnTo>
                  <a:lnTo>
                    <a:pt x="22" y="12"/>
                  </a:lnTo>
                  <a:lnTo>
                    <a:pt x="22" y="15"/>
                  </a:lnTo>
                  <a:lnTo>
                    <a:pt x="18" y="15"/>
                  </a:lnTo>
                  <a:lnTo>
                    <a:pt x="14" y="12"/>
                  </a:lnTo>
                  <a:lnTo>
                    <a:pt x="11" y="12"/>
                  </a:lnTo>
                  <a:lnTo>
                    <a:pt x="7" y="12"/>
                  </a:lnTo>
                  <a:lnTo>
                    <a:pt x="7" y="8"/>
                  </a:lnTo>
                  <a:lnTo>
                    <a:pt x="3" y="4"/>
                  </a:lnTo>
                  <a:lnTo>
                    <a:pt x="3" y="8"/>
                  </a:lnTo>
                  <a:lnTo>
                    <a:pt x="0" y="4"/>
                  </a:lnTo>
                  <a:lnTo>
                    <a:pt x="0" y="0"/>
                  </a:lnTo>
                  <a:lnTo>
                    <a:pt x="3" y="0"/>
                  </a:lnTo>
                  <a:close/>
                </a:path>
              </a:pathLst>
            </a:custGeom>
            <a:grpFill/>
            <a:ln>
              <a:noFill/>
            </a:ln>
          </p:spPr>
          <p:txBody>
            <a:bodyPr vert="horz" wrap="square" lIns="91440" tIns="45720" rIns="91440" bIns="45720" numCol="1" anchor="t" anchorCtr="0" compatLnSpc="1"/>
            <a:lstStyle/>
            <a:p>
              <a:endParaRPr lang="en-US"/>
            </a:p>
          </p:txBody>
        </p:sp>
        <p:sp>
          <p:nvSpPr>
            <p:cNvPr id="312" name="Freeform 165"/>
            <p:cNvSpPr>
              <a:spLocks noEditPoints="1"/>
            </p:cNvSpPr>
            <p:nvPr/>
          </p:nvSpPr>
          <p:spPr bwMode="auto">
            <a:xfrm>
              <a:off x="2745202" y="2779687"/>
              <a:ext cx="61758" cy="43745"/>
            </a:xfrm>
            <a:custGeom>
              <a:avLst/>
              <a:gdLst>
                <a:gd name="T0" fmla="*/ 11 w 13"/>
                <a:gd name="T1" fmla="*/ 8 h 9"/>
                <a:gd name="T2" fmla="*/ 12 w 13"/>
                <a:gd name="T3" fmla="*/ 7 h 9"/>
                <a:gd name="T4" fmla="*/ 12 w 13"/>
                <a:gd name="T5" fmla="*/ 5 h 9"/>
                <a:gd name="T6" fmla="*/ 13 w 13"/>
                <a:gd name="T7" fmla="*/ 5 h 9"/>
                <a:gd name="T8" fmla="*/ 12 w 13"/>
                <a:gd name="T9" fmla="*/ 3 h 9"/>
                <a:gd name="T10" fmla="*/ 13 w 13"/>
                <a:gd name="T11" fmla="*/ 2 h 9"/>
                <a:gd name="T12" fmla="*/ 12 w 13"/>
                <a:gd name="T13" fmla="*/ 2 h 9"/>
                <a:gd name="T14" fmla="*/ 10 w 13"/>
                <a:gd name="T15" fmla="*/ 1 h 9"/>
                <a:gd name="T16" fmla="*/ 8 w 13"/>
                <a:gd name="T17" fmla="*/ 1 h 9"/>
                <a:gd name="T18" fmla="*/ 6 w 13"/>
                <a:gd name="T19" fmla="*/ 1 h 9"/>
                <a:gd name="T20" fmla="*/ 6 w 13"/>
                <a:gd name="T21" fmla="*/ 2 h 9"/>
                <a:gd name="T22" fmla="*/ 8 w 13"/>
                <a:gd name="T23" fmla="*/ 3 h 9"/>
                <a:gd name="T24" fmla="*/ 8 w 13"/>
                <a:gd name="T25" fmla="*/ 5 h 9"/>
                <a:gd name="T26" fmla="*/ 10 w 13"/>
                <a:gd name="T27" fmla="*/ 6 h 9"/>
                <a:gd name="T28" fmla="*/ 10 w 13"/>
                <a:gd name="T29" fmla="*/ 7 h 9"/>
                <a:gd name="T30" fmla="*/ 8 w 13"/>
                <a:gd name="T31" fmla="*/ 7 h 9"/>
                <a:gd name="T32" fmla="*/ 6 w 13"/>
                <a:gd name="T33" fmla="*/ 7 h 9"/>
                <a:gd name="T34" fmla="*/ 4 w 13"/>
                <a:gd name="T35" fmla="*/ 7 h 9"/>
                <a:gd name="T36" fmla="*/ 4 w 13"/>
                <a:gd name="T37" fmla="*/ 6 h 9"/>
                <a:gd name="T38" fmla="*/ 2 w 13"/>
                <a:gd name="T39" fmla="*/ 6 h 9"/>
                <a:gd name="T40" fmla="*/ 0 w 13"/>
                <a:gd name="T41" fmla="*/ 7 h 9"/>
                <a:gd name="T42" fmla="*/ 2 w 13"/>
                <a:gd name="T43" fmla="*/ 8 h 9"/>
                <a:gd name="T44" fmla="*/ 3 w 13"/>
                <a:gd name="T45" fmla="*/ 9 h 9"/>
                <a:gd name="T46" fmla="*/ 4 w 13"/>
                <a:gd name="T47" fmla="*/ 8 h 9"/>
                <a:gd name="T48" fmla="*/ 7 w 13"/>
                <a:gd name="T49" fmla="*/ 8 h 9"/>
                <a:gd name="T50" fmla="*/ 10 w 13"/>
                <a:gd name="T51" fmla="*/ 8 h 9"/>
                <a:gd name="T52" fmla="*/ 11 w 13"/>
                <a:gd name="T53" fmla="*/ 9 h 9"/>
                <a:gd name="T54" fmla="*/ 8 w 13"/>
                <a:gd name="T55" fmla="*/ 0 h 9"/>
                <a:gd name="T56" fmla="*/ 8 w 13"/>
                <a:gd name="T57" fmla="*/ 1 h 9"/>
                <a:gd name="T58" fmla="*/ 6 w 13"/>
                <a:gd name="T59" fmla="*/ 5 h 9"/>
                <a:gd name="T60" fmla="*/ 8 w 13"/>
                <a:gd name="T61" fmla="*/ 5 h 9"/>
                <a:gd name="T62" fmla="*/ 7 w 13"/>
                <a:gd name="T6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9">
                  <a:moveTo>
                    <a:pt x="11" y="9"/>
                  </a:moveTo>
                  <a:cubicBezTo>
                    <a:pt x="11" y="8"/>
                    <a:pt x="11" y="8"/>
                    <a:pt x="11" y="8"/>
                  </a:cubicBezTo>
                  <a:cubicBezTo>
                    <a:pt x="12" y="7"/>
                    <a:pt x="12" y="7"/>
                    <a:pt x="12" y="7"/>
                  </a:cubicBezTo>
                  <a:cubicBezTo>
                    <a:pt x="12" y="7"/>
                    <a:pt x="12" y="7"/>
                    <a:pt x="12" y="7"/>
                  </a:cubicBezTo>
                  <a:cubicBezTo>
                    <a:pt x="12" y="6"/>
                    <a:pt x="12" y="6"/>
                    <a:pt x="12" y="6"/>
                  </a:cubicBezTo>
                  <a:cubicBezTo>
                    <a:pt x="12" y="5"/>
                    <a:pt x="12" y="5"/>
                    <a:pt x="12" y="5"/>
                  </a:cubicBezTo>
                  <a:cubicBezTo>
                    <a:pt x="12" y="5"/>
                    <a:pt x="12" y="5"/>
                    <a:pt x="12" y="5"/>
                  </a:cubicBezTo>
                  <a:cubicBezTo>
                    <a:pt x="13" y="5"/>
                    <a:pt x="13" y="5"/>
                    <a:pt x="13" y="5"/>
                  </a:cubicBezTo>
                  <a:cubicBezTo>
                    <a:pt x="13" y="4"/>
                    <a:pt x="13" y="4"/>
                    <a:pt x="13" y="4"/>
                  </a:cubicBezTo>
                  <a:cubicBezTo>
                    <a:pt x="12" y="3"/>
                    <a:pt x="12" y="3"/>
                    <a:pt x="12" y="3"/>
                  </a:cubicBezTo>
                  <a:cubicBezTo>
                    <a:pt x="13" y="2"/>
                    <a:pt x="13" y="2"/>
                    <a:pt x="13" y="2"/>
                  </a:cubicBezTo>
                  <a:cubicBezTo>
                    <a:pt x="13" y="2"/>
                    <a:pt x="13" y="2"/>
                    <a:pt x="13" y="2"/>
                  </a:cubicBezTo>
                  <a:cubicBezTo>
                    <a:pt x="13" y="2"/>
                    <a:pt x="13" y="2"/>
                    <a:pt x="13" y="2"/>
                  </a:cubicBezTo>
                  <a:cubicBezTo>
                    <a:pt x="12" y="2"/>
                    <a:pt x="12" y="2"/>
                    <a:pt x="12" y="2"/>
                  </a:cubicBezTo>
                  <a:cubicBezTo>
                    <a:pt x="11" y="2"/>
                    <a:pt x="11" y="2"/>
                    <a:pt x="11" y="2"/>
                  </a:cubicBezTo>
                  <a:cubicBezTo>
                    <a:pt x="10" y="1"/>
                    <a:pt x="10" y="1"/>
                    <a:pt x="10" y="1"/>
                  </a:cubicBezTo>
                  <a:cubicBezTo>
                    <a:pt x="9" y="1"/>
                    <a:pt x="9" y="1"/>
                    <a:pt x="9" y="1"/>
                  </a:cubicBezTo>
                  <a:cubicBezTo>
                    <a:pt x="8" y="1"/>
                    <a:pt x="8" y="1"/>
                    <a:pt x="8" y="1"/>
                  </a:cubicBezTo>
                  <a:cubicBezTo>
                    <a:pt x="7" y="1"/>
                    <a:pt x="7" y="1"/>
                    <a:pt x="7" y="1"/>
                  </a:cubicBezTo>
                  <a:cubicBezTo>
                    <a:pt x="6" y="1"/>
                    <a:pt x="6" y="1"/>
                    <a:pt x="6" y="1"/>
                  </a:cubicBezTo>
                  <a:cubicBezTo>
                    <a:pt x="5" y="1"/>
                    <a:pt x="5" y="1"/>
                    <a:pt x="5" y="1"/>
                  </a:cubicBezTo>
                  <a:cubicBezTo>
                    <a:pt x="5" y="1"/>
                    <a:pt x="6" y="2"/>
                    <a:pt x="6" y="2"/>
                  </a:cubicBezTo>
                  <a:cubicBezTo>
                    <a:pt x="9" y="3"/>
                    <a:pt x="9" y="3"/>
                    <a:pt x="9" y="3"/>
                  </a:cubicBezTo>
                  <a:cubicBezTo>
                    <a:pt x="8" y="3"/>
                    <a:pt x="8" y="3"/>
                    <a:pt x="8" y="3"/>
                  </a:cubicBezTo>
                  <a:cubicBezTo>
                    <a:pt x="9" y="4"/>
                    <a:pt x="9" y="4"/>
                    <a:pt x="9" y="4"/>
                  </a:cubicBezTo>
                  <a:cubicBezTo>
                    <a:pt x="8" y="5"/>
                    <a:pt x="8" y="5"/>
                    <a:pt x="8" y="5"/>
                  </a:cubicBezTo>
                  <a:cubicBezTo>
                    <a:pt x="9" y="5"/>
                    <a:pt x="9" y="5"/>
                    <a:pt x="9" y="5"/>
                  </a:cubicBezTo>
                  <a:cubicBezTo>
                    <a:pt x="10" y="6"/>
                    <a:pt x="10" y="6"/>
                    <a:pt x="10" y="6"/>
                  </a:cubicBezTo>
                  <a:cubicBezTo>
                    <a:pt x="11" y="6"/>
                    <a:pt x="11" y="6"/>
                    <a:pt x="11" y="6"/>
                  </a:cubicBezTo>
                  <a:cubicBezTo>
                    <a:pt x="10" y="7"/>
                    <a:pt x="10" y="7"/>
                    <a:pt x="10" y="7"/>
                  </a:cubicBezTo>
                  <a:cubicBezTo>
                    <a:pt x="8" y="7"/>
                    <a:pt x="8" y="7"/>
                    <a:pt x="8" y="7"/>
                  </a:cubicBezTo>
                  <a:cubicBezTo>
                    <a:pt x="8" y="7"/>
                    <a:pt x="8" y="7"/>
                    <a:pt x="8" y="7"/>
                  </a:cubicBezTo>
                  <a:cubicBezTo>
                    <a:pt x="7" y="7"/>
                    <a:pt x="7" y="7"/>
                    <a:pt x="7" y="7"/>
                  </a:cubicBezTo>
                  <a:cubicBezTo>
                    <a:pt x="6" y="7"/>
                    <a:pt x="6" y="7"/>
                    <a:pt x="6" y="7"/>
                  </a:cubicBezTo>
                  <a:cubicBezTo>
                    <a:pt x="5" y="7"/>
                    <a:pt x="5" y="7"/>
                    <a:pt x="5" y="7"/>
                  </a:cubicBezTo>
                  <a:cubicBezTo>
                    <a:pt x="4" y="7"/>
                    <a:pt x="4" y="7"/>
                    <a:pt x="4" y="7"/>
                  </a:cubicBezTo>
                  <a:cubicBezTo>
                    <a:pt x="4" y="7"/>
                    <a:pt x="4" y="7"/>
                    <a:pt x="4" y="7"/>
                  </a:cubicBezTo>
                  <a:cubicBezTo>
                    <a:pt x="4" y="6"/>
                    <a:pt x="4" y="6"/>
                    <a:pt x="4" y="6"/>
                  </a:cubicBezTo>
                  <a:cubicBezTo>
                    <a:pt x="2" y="7"/>
                    <a:pt x="2" y="7"/>
                    <a:pt x="2" y="7"/>
                  </a:cubicBezTo>
                  <a:cubicBezTo>
                    <a:pt x="2" y="6"/>
                    <a:pt x="2" y="6"/>
                    <a:pt x="2" y="6"/>
                  </a:cubicBezTo>
                  <a:cubicBezTo>
                    <a:pt x="1" y="7"/>
                    <a:pt x="1" y="7"/>
                    <a:pt x="1" y="7"/>
                  </a:cubicBezTo>
                  <a:cubicBezTo>
                    <a:pt x="0" y="7"/>
                    <a:pt x="0" y="7"/>
                    <a:pt x="0" y="7"/>
                  </a:cubicBezTo>
                  <a:cubicBezTo>
                    <a:pt x="1" y="8"/>
                    <a:pt x="1" y="8"/>
                    <a:pt x="1" y="8"/>
                  </a:cubicBezTo>
                  <a:cubicBezTo>
                    <a:pt x="2" y="8"/>
                    <a:pt x="2" y="8"/>
                    <a:pt x="2" y="8"/>
                  </a:cubicBezTo>
                  <a:cubicBezTo>
                    <a:pt x="3" y="9"/>
                    <a:pt x="3" y="9"/>
                    <a:pt x="3" y="9"/>
                  </a:cubicBezTo>
                  <a:cubicBezTo>
                    <a:pt x="3" y="9"/>
                    <a:pt x="3" y="9"/>
                    <a:pt x="3" y="9"/>
                  </a:cubicBezTo>
                  <a:cubicBezTo>
                    <a:pt x="4" y="8"/>
                    <a:pt x="4" y="8"/>
                    <a:pt x="4" y="8"/>
                  </a:cubicBezTo>
                  <a:cubicBezTo>
                    <a:pt x="4" y="8"/>
                    <a:pt x="4" y="8"/>
                    <a:pt x="4" y="8"/>
                  </a:cubicBezTo>
                  <a:cubicBezTo>
                    <a:pt x="6" y="8"/>
                    <a:pt x="6" y="8"/>
                    <a:pt x="6" y="8"/>
                  </a:cubicBezTo>
                  <a:cubicBezTo>
                    <a:pt x="7" y="8"/>
                    <a:pt x="7" y="8"/>
                    <a:pt x="7" y="8"/>
                  </a:cubicBezTo>
                  <a:cubicBezTo>
                    <a:pt x="9" y="9"/>
                    <a:pt x="9" y="9"/>
                    <a:pt x="9" y="9"/>
                  </a:cubicBezTo>
                  <a:cubicBezTo>
                    <a:pt x="10" y="8"/>
                    <a:pt x="10" y="8"/>
                    <a:pt x="10" y="8"/>
                  </a:cubicBezTo>
                  <a:cubicBezTo>
                    <a:pt x="10" y="9"/>
                    <a:pt x="10" y="9"/>
                    <a:pt x="10" y="9"/>
                  </a:cubicBezTo>
                  <a:cubicBezTo>
                    <a:pt x="11" y="9"/>
                    <a:pt x="11" y="9"/>
                    <a:pt x="11" y="9"/>
                  </a:cubicBezTo>
                  <a:close/>
                  <a:moveTo>
                    <a:pt x="8" y="0"/>
                  </a:moveTo>
                  <a:cubicBezTo>
                    <a:pt x="8" y="0"/>
                    <a:pt x="8" y="0"/>
                    <a:pt x="8" y="0"/>
                  </a:cubicBezTo>
                  <a:cubicBezTo>
                    <a:pt x="10" y="1"/>
                    <a:pt x="10" y="1"/>
                    <a:pt x="10" y="1"/>
                  </a:cubicBezTo>
                  <a:cubicBezTo>
                    <a:pt x="8" y="1"/>
                    <a:pt x="8" y="1"/>
                    <a:pt x="8" y="1"/>
                  </a:cubicBezTo>
                  <a:cubicBezTo>
                    <a:pt x="8" y="0"/>
                    <a:pt x="8" y="0"/>
                    <a:pt x="8" y="0"/>
                  </a:cubicBezTo>
                  <a:close/>
                  <a:moveTo>
                    <a:pt x="6" y="5"/>
                  </a:moveTo>
                  <a:cubicBezTo>
                    <a:pt x="7" y="5"/>
                    <a:pt x="7" y="5"/>
                    <a:pt x="7" y="5"/>
                  </a:cubicBezTo>
                  <a:cubicBezTo>
                    <a:pt x="8" y="5"/>
                    <a:pt x="8" y="5"/>
                    <a:pt x="8" y="5"/>
                  </a:cubicBezTo>
                  <a:cubicBezTo>
                    <a:pt x="8" y="6"/>
                    <a:pt x="8" y="6"/>
                    <a:pt x="8" y="6"/>
                  </a:cubicBezTo>
                  <a:cubicBezTo>
                    <a:pt x="7" y="6"/>
                    <a:pt x="7" y="6"/>
                    <a:pt x="7" y="6"/>
                  </a:cubicBezTo>
                  <a:lnTo>
                    <a:pt x="6" y="5"/>
                  </a:lnTo>
                  <a:close/>
                </a:path>
              </a:pathLst>
            </a:custGeom>
            <a:grpFill/>
            <a:ln>
              <a:noFill/>
            </a:ln>
          </p:spPr>
          <p:txBody>
            <a:bodyPr vert="horz" wrap="square" lIns="91440" tIns="45720" rIns="91440" bIns="45720" numCol="1" anchor="t" anchorCtr="0" compatLnSpc="1"/>
            <a:lstStyle/>
            <a:p>
              <a:endParaRPr lang="en-US"/>
            </a:p>
          </p:txBody>
        </p:sp>
        <p:sp>
          <p:nvSpPr>
            <p:cNvPr id="313" name="Freeform 166"/>
            <p:cNvSpPr>
              <a:spLocks noEditPoints="1"/>
            </p:cNvSpPr>
            <p:nvPr/>
          </p:nvSpPr>
          <p:spPr bwMode="auto">
            <a:xfrm>
              <a:off x="2530337" y="2714068"/>
              <a:ext cx="223874" cy="75912"/>
            </a:xfrm>
            <a:custGeom>
              <a:avLst/>
              <a:gdLst>
                <a:gd name="T0" fmla="*/ 37 w 174"/>
                <a:gd name="T1" fmla="*/ 22 h 59"/>
                <a:gd name="T2" fmla="*/ 33 w 174"/>
                <a:gd name="T3" fmla="*/ 29 h 59"/>
                <a:gd name="T4" fmla="*/ 33 w 174"/>
                <a:gd name="T5" fmla="*/ 29 h 59"/>
                <a:gd name="T6" fmla="*/ 33 w 174"/>
                <a:gd name="T7" fmla="*/ 26 h 59"/>
                <a:gd name="T8" fmla="*/ 11 w 174"/>
                <a:gd name="T9" fmla="*/ 18 h 59"/>
                <a:gd name="T10" fmla="*/ 7 w 174"/>
                <a:gd name="T11" fmla="*/ 18 h 59"/>
                <a:gd name="T12" fmla="*/ 0 w 174"/>
                <a:gd name="T13" fmla="*/ 22 h 59"/>
                <a:gd name="T14" fmla="*/ 7 w 174"/>
                <a:gd name="T15" fmla="*/ 22 h 59"/>
                <a:gd name="T16" fmla="*/ 15 w 174"/>
                <a:gd name="T17" fmla="*/ 22 h 59"/>
                <a:gd name="T18" fmla="*/ 22 w 174"/>
                <a:gd name="T19" fmla="*/ 18 h 59"/>
                <a:gd name="T20" fmla="*/ 33 w 174"/>
                <a:gd name="T21" fmla="*/ 11 h 59"/>
                <a:gd name="T22" fmla="*/ 44 w 174"/>
                <a:gd name="T23" fmla="*/ 11 h 59"/>
                <a:gd name="T24" fmla="*/ 56 w 174"/>
                <a:gd name="T25" fmla="*/ 14 h 59"/>
                <a:gd name="T26" fmla="*/ 48 w 174"/>
                <a:gd name="T27" fmla="*/ 14 h 59"/>
                <a:gd name="T28" fmla="*/ 63 w 174"/>
                <a:gd name="T29" fmla="*/ 18 h 59"/>
                <a:gd name="T30" fmla="*/ 70 w 174"/>
                <a:gd name="T31" fmla="*/ 22 h 59"/>
                <a:gd name="T32" fmla="*/ 78 w 174"/>
                <a:gd name="T33" fmla="*/ 22 h 59"/>
                <a:gd name="T34" fmla="*/ 89 w 174"/>
                <a:gd name="T35" fmla="*/ 26 h 59"/>
                <a:gd name="T36" fmla="*/ 96 w 174"/>
                <a:gd name="T37" fmla="*/ 26 h 59"/>
                <a:gd name="T38" fmla="*/ 104 w 174"/>
                <a:gd name="T39" fmla="*/ 26 h 59"/>
                <a:gd name="T40" fmla="*/ 115 w 174"/>
                <a:gd name="T41" fmla="*/ 40 h 59"/>
                <a:gd name="T42" fmla="*/ 126 w 174"/>
                <a:gd name="T43" fmla="*/ 44 h 59"/>
                <a:gd name="T44" fmla="*/ 130 w 174"/>
                <a:gd name="T45" fmla="*/ 48 h 59"/>
                <a:gd name="T46" fmla="*/ 118 w 174"/>
                <a:gd name="T47" fmla="*/ 55 h 59"/>
                <a:gd name="T48" fmla="*/ 130 w 174"/>
                <a:gd name="T49" fmla="*/ 55 h 59"/>
                <a:gd name="T50" fmla="*/ 148 w 174"/>
                <a:gd name="T51" fmla="*/ 59 h 59"/>
                <a:gd name="T52" fmla="*/ 159 w 174"/>
                <a:gd name="T53" fmla="*/ 55 h 59"/>
                <a:gd name="T54" fmla="*/ 174 w 174"/>
                <a:gd name="T55" fmla="*/ 51 h 59"/>
                <a:gd name="T56" fmla="*/ 170 w 174"/>
                <a:gd name="T57" fmla="*/ 48 h 59"/>
                <a:gd name="T58" fmla="*/ 152 w 174"/>
                <a:gd name="T59" fmla="*/ 40 h 59"/>
                <a:gd name="T60" fmla="*/ 152 w 174"/>
                <a:gd name="T61" fmla="*/ 37 h 59"/>
                <a:gd name="T62" fmla="*/ 144 w 174"/>
                <a:gd name="T63" fmla="*/ 37 h 59"/>
                <a:gd name="T64" fmla="*/ 137 w 174"/>
                <a:gd name="T65" fmla="*/ 29 h 59"/>
                <a:gd name="T66" fmla="*/ 126 w 174"/>
                <a:gd name="T67" fmla="*/ 29 h 59"/>
                <a:gd name="T68" fmla="*/ 126 w 174"/>
                <a:gd name="T69" fmla="*/ 29 h 59"/>
                <a:gd name="T70" fmla="*/ 111 w 174"/>
                <a:gd name="T71" fmla="*/ 22 h 59"/>
                <a:gd name="T72" fmla="*/ 96 w 174"/>
                <a:gd name="T73" fmla="*/ 14 h 59"/>
                <a:gd name="T74" fmla="*/ 89 w 174"/>
                <a:gd name="T75" fmla="*/ 7 h 59"/>
                <a:gd name="T76" fmla="*/ 70 w 174"/>
                <a:gd name="T77" fmla="*/ 3 h 59"/>
                <a:gd name="T78" fmla="*/ 59 w 174"/>
                <a:gd name="T79" fmla="*/ 3 h 59"/>
                <a:gd name="T80" fmla="*/ 41 w 174"/>
                <a:gd name="T81" fmla="*/ 3 h 59"/>
                <a:gd name="T82" fmla="*/ 22 w 174"/>
                <a:gd name="T83" fmla="*/ 7 h 59"/>
                <a:gd name="T84" fmla="*/ 11 w 174"/>
                <a:gd name="T85"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59">
                  <a:moveTo>
                    <a:pt x="33" y="26"/>
                  </a:moveTo>
                  <a:lnTo>
                    <a:pt x="33" y="22"/>
                  </a:lnTo>
                  <a:lnTo>
                    <a:pt x="37" y="22"/>
                  </a:lnTo>
                  <a:lnTo>
                    <a:pt x="41" y="26"/>
                  </a:lnTo>
                  <a:lnTo>
                    <a:pt x="41" y="29"/>
                  </a:lnTo>
                  <a:lnTo>
                    <a:pt x="33" y="29"/>
                  </a:lnTo>
                  <a:lnTo>
                    <a:pt x="30" y="29"/>
                  </a:lnTo>
                  <a:lnTo>
                    <a:pt x="30" y="26"/>
                  </a:lnTo>
                  <a:lnTo>
                    <a:pt x="33" y="29"/>
                  </a:lnTo>
                  <a:lnTo>
                    <a:pt x="33" y="29"/>
                  </a:lnTo>
                  <a:lnTo>
                    <a:pt x="37" y="26"/>
                  </a:lnTo>
                  <a:lnTo>
                    <a:pt x="33" y="26"/>
                  </a:lnTo>
                  <a:lnTo>
                    <a:pt x="33" y="26"/>
                  </a:lnTo>
                  <a:lnTo>
                    <a:pt x="33" y="26"/>
                  </a:lnTo>
                  <a:close/>
                  <a:moveTo>
                    <a:pt x="11" y="18"/>
                  </a:moveTo>
                  <a:lnTo>
                    <a:pt x="11" y="18"/>
                  </a:lnTo>
                  <a:lnTo>
                    <a:pt x="11" y="22"/>
                  </a:lnTo>
                  <a:lnTo>
                    <a:pt x="7" y="18"/>
                  </a:lnTo>
                  <a:lnTo>
                    <a:pt x="4" y="22"/>
                  </a:lnTo>
                  <a:lnTo>
                    <a:pt x="0" y="22"/>
                  </a:lnTo>
                  <a:lnTo>
                    <a:pt x="0" y="22"/>
                  </a:lnTo>
                  <a:lnTo>
                    <a:pt x="4" y="26"/>
                  </a:lnTo>
                  <a:lnTo>
                    <a:pt x="7" y="22"/>
                  </a:lnTo>
                  <a:lnTo>
                    <a:pt x="7" y="22"/>
                  </a:lnTo>
                  <a:lnTo>
                    <a:pt x="7" y="26"/>
                  </a:lnTo>
                  <a:lnTo>
                    <a:pt x="11" y="22"/>
                  </a:lnTo>
                  <a:lnTo>
                    <a:pt x="15" y="22"/>
                  </a:lnTo>
                  <a:lnTo>
                    <a:pt x="19" y="18"/>
                  </a:lnTo>
                  <a:lnTo>
                    <a:pt x="22" y="18"/>
                  </a:lnTo>
                  <a:lnTo>
                    <a:pt x="22" y="18"/>
                  </a:lnTo>
                  <a:lnTo>
                    <a:pt x="26" y="18"/>
                  </a:lnTo>
                  <a:lnTo>
                    <a:pt x="30" y="18"/>
                  </a:lnTo>
                  <a:lnTo>
                    <a:pt x="33" y="11"/>
                  </a:lnTo>
                  <a:lnTo>
                    <a:pt x="37" y="11"/>
                  </a:lnTo>
                  <a:lnTo>
                    <a:pt x="37" y="11"/>
                  </a:lnTo>
                  <a:lnTo>
                    <a:pt x="44" y="11"/>
                  </a:lnTo>
                  <a:lnTo>
                    <a:pt x="48" y="11"/>
                  </a:lnTo>
                  <a:lnTo>
                    <a:pt x="52" y="11"/>
                  </a:lnTo>
                  <a:lnTo>
                    <a:pt x="56" y="14"/>
                  </a:lnTo>
                  <a:lnTo>
                    <a:pt x="52" y="14"/>
                  </a:lnTo>
                  <a:lnTo>
                    <a:pt x="48" y="14"/>
                  </a:lnTo>
                  <a:lnTo>
                    <a:pt x="48" y="14"/>
                  </a:lnTo>
                  <a:lnTo>
                    <a:pt x="48" y="18"/>
                  </a:lnTo>
                  <a:lnTo>
                    <a:pt x="59" y="18"/>
                  </a:lnTo>
                  <a:lnTo>
                    <a:pt x="63" y="18"/>
                  </a:lnTo>
                  <a:lnTo>
                    <a:pt x="63" y="18"/>
                  </a:lnTo>
                  <a:lnTo>
                    <a:pt x="67" y="18"/>
                  </a:lnTo>
                  <a:lnTo>
                    <a:pt x="70" y="22"/>
                  </a:lnTo>
                  <a:lnTo>
                    <a:pt x="74" y="22"/>
                  </a:lnTo>
                  <a:lnTo>
                    <a:pt x="74" y="18"/>
                  </a:lnTo>
                  <a:lnTo>
                    <a:pt x="78" y="22"/>
                  </a:lnTo>
                  <a:lnTo>
                    <a:pt x="78" y="22"/>
                  </a:lnTo>
                  <a:lnTo>
                    <a:pt x="81" y="26"/>
                  </a:lnTo>
                  <a:lnTo>
                    <a:pt x="89" y="26"/>
                  </a:lnTo>
                  <a:lnTo>
                    <a:pt x="89" y="26"/>
                  </a:lnTo>
                  <a:lnTo>
                    <a:pt x="93" y="26"/>
                  </a:lnTo>
                  <a:lnTo>
                    <a:pt x="96" y="26"/>
                  </a:lnTo>
                  <a:lnTo>
                    <a:pt x="96" y="29"/>
                  </a:lnTo>
                  <a:lnTo>
                    <a:pt x="104" y="26"/>
                  </a:lnTo>
                  <a:lnTo>
                    <a:pt x="104" y="26"/>
                  </a:lnTo>
                  <a:lnTo>
                    <a:pt x="107" y="37"/>
                  </a:lnTo>
                  <a:lnTo>
                    <a:pt x="111" y="40"/>
                  </a:lnTo>
                  <a:lnTo>
                    <a:pt x="115" y="40"/>
                  </a:lnTo>
                  <a:lnTo>
                    <a:pt x="115" y="40"/>
                  </a:lnTo>
                  <a:lnTo>
                    <a:pt x="118" y="44"/>
                  </a:lnTo>
                  <a:lnTo>
                    <a:pt x="126" y="44"/>
                  </a:lnTo>
                  <a:lnTo>
                    <a:pt x="126" y="44"/>
                  </a:lnTo>
                  <a:lnTo>
                    <a:pt x="130" y="44"/>
                  </a:lnTo>
                  <a:lnTo>
                    <a:pt x="130" y="48"/>
                  </a:lnTo>
                  <a:lnTo>
                    <a:pt x="126" y="48"/>
                  </a:lnTo>
                  <a:lnTo>
                    <a:pt x="118" y="55"/>
                  </a:lnTo>
                  <a:lnTo>
                    <a:pt x="118" y="55"/>
                  </a:lnTo>
                  <a:lnTo>
                    <a:pt x="126" y="55"/>
                  </a:lnTo>
                  <a:lnTo>
                    <a:pt x="130" y="55"/>
                  </a:lnTo>
                  <a:lnTo>
                    <a:pt x="130" y="55"/>
                  </a:lnTo>
                  <a:lnTo>
                    <a:pt x="141" y="55"/>
                  </a:lnTo>
                  <a:lnTo>
                    <a:pt x="144" y="55"/>
                  </a:lnTo>
                  <a:lnTo>
                    <a:pt x="148" y="59"/>
                  </a:lnTo>
                  <a:lnTo>
                    <a:pt x="159" y="55"/>
                  </a:lnTo>
                  <a:lnTo>
                    <a:pt x="159" y="55"/>
                  </a:lnTo>
                  <a:lnTo>
                    <a:pt x="159" y="55"/>
                  </a:lnTo>
                  <a:lnTo>
                    <a:pt x="163" y="51"/>
                  </a:lnTo>
                  <a:lnTo>
                    <a:pt x="170" y="51"/>
                  </a:lnTo>
                  <a:lnTo>
                    <a:pt x="174" y="51"/>
                  </a:lnTo>
                  <a:lnTo>
                    <a:pt x="174" y="48"/>
                  </a:lnTo>
                  <a:lnTo>
                    <a:pt x="174" y="48"/>
                  </a:lnTo>
                  <a:lnTo>
                    <a:pt x="170" y="48"/>
                  </a:lnTo>
                  <a:lnTo>
                    <a:pt x="167" y="44"/>
                  </a:lnTo>
                  <a:lnTo>
                    <a:pt x="159" y="40"/>
                  </a:lnTo>
                  <a:lnTo>
                    <a:pt x="152" y="40"/>
                  </a:lnTo>
                  <a:lnTo>
                    <a:pt x="152" y="40"/>
                  </a:lnTo>
                  <a:lnTo>
                    <a:pt x="152" y="40"/>
                  </a:lnTo>
                  <a:lnTo>
                    <a:pt x="152" y="37"/>
                  </a:lnTo>
                  <a:lnTo>
                    <a:pt x="152" y="33"/>
                  </a:lnTo>
                  <a:lnTo>
                    <a:pt x="148" y="37"/>
                  </a:lnTo>
                  <a:lnTo>
                    <a:pt x="144" y="37"/>
                  </a:lnTo>
                  <a:lnTo>
                    <a:pt x="141" y="29"/>
                  </a:lnTo>
                  <a:lnTo>
                    <a:pt x="137" y="33"/>
                  </a:lnTo>
                  <a:lnTo>
                    <a:pt x="137" y="29"/>
                  </a:lnTo>
                  <a:lnTo>
                    <a:pt x="130" y="26"/>
                  </a:lnTo>
                  <a:lnTo>
                    <a:pt x="130" y="29"/>
                  </a:lnTo>
                  <a:lnTo>
                    <a:pt x="126" y="29"/>
                  </a:lnTo>
                  <a:lnTo>
                    <a:pt x="126" y="26"/>
                  </a:lnTo>
                  <a:lnTo>
                    <a:pt x="126" y="26"/>
                  </a:lnTo>
                  <a:lnTo>
                    <a:pt x="126" y="29"/>
                  </a:lnTo>
                  <a:lnTo>
                    <a:pt x="122" y="26"/>
                  </a:lnTo>
                  <a:lnTo>
                    <a:pt x="115" y="26"/>
                  </a:lnTo>
                  <a:lnTo>
                    <a:pt x="111" y="22"/>
                  </a:lnTo>
                  <a:lnTo>
                    <a:pt x="107" y="18"/>
                  </a:lnTo>
                  <a:lnTo>
                    <a:pt x="104" y="14"/>
                  </a:lnTo>
                  <a:lnTo>
                    <a:pt x="96" y="14"/>
                  </a:lnTo>
                  <a:lnTo>
                    <a:pt x="93" y="14"/>
                  </a:lnTo>
                  <a:lnTo>
                    <a:pt x="93" y="11"/>
                  </a:lnTo>
                  <a:lnTo>
                    <a:pt x="89" y="7"/>
                  </a:lnTo>
                  <a:lnTo>
                    <a:pt x="85" y="7"/>
                  </a:lnTo>
                  <a:lnTo>
                    <a:pt x="81" y="7"/>
                  </a:lnTo>
                  <a:lnTo>
                    <a:pt x="70" y="3"/>
                  </a:lnTo>
                  <a:lnTo>
                    <a:pt x="67" y="7"/>
                  </a:lnTo>
                  <a:lnTo>
                    <a:pt x="63" y="3"/>
                  </a:lnTo>
                  <a:lnTo>
                    <a:pt x="59" y="3"/>
                  </a:lnTo>
                  <a:lnTo>
                    <a:pt x="52" y="0"/>
                  </a:lnTo>
                  <a:lnTo>
                    <a:pt x="44" y="0"/>
                  </a:lnTo>
                  <a:lnTo>
                    <a:pt x="41" y="3"/>
                  </a:lnTo>
                  <a:lnTo>
                    <a:pt x="33" y="3"/>
                  </a:lnTo>
                  <a:lnTo>
                    <a:pt x="26" y="7"/>
                  </a:lnTo>
                  <a:lnTo>
                    <a:pt x="22" y="7"/>
                  </a:lnTo>
                  <a:lnTo>
                    <a:pt x="15" y="11"/>
                  </a:lnTo>
                  <a:lnTo>
                    <a:pt x="15" y="11"/>
                  </a:lnTo>
                  <a:lnTo>
                    <a:pt x="11" y="14"/>
                  </a:lnTo>
                  <a:lnTo>
                    <a:pt x="11" y="18"/>
                  </a:lnTo>
                  <a:close/>
                </a:path>
              </a:pathLst>
            </a:custGeom>
            <a:grpFill/>
            <a:ln>
              <a:noFill/>
            </a:ln>
          </p:spPr>
          <p:txBody>
            <a:bodyPr vert="horz" wrap="square" lIns="91440" tIns="45720" rIns="91440" bIns="45720" numCol="1" anchor="t" anchorCtr="0" compatLnSpc="1"/>
            <a:lstStyle/>
            <a:p>
              <a:endParaRPr lang="en-US"/>
            </a:p>
          </p:txBody>
        </p:sp>
        <p:sp>
          <p:nvSpPr>
            <p:cNvPr id="314" name="Freeform 167"/>
            <p:cNvSpPr>
              <a:spLocks noEditPoints="1"/>
            </p:cNvSpPr>
            <p:nvPr/>
          </p:nvSpPr>
          <p:spPr bwMode="auto">
            <a:xfrm>
              <a:off x="2668005" y="2636870"/>
              <a:ext cx="119657" cy="128663"/>
            </a:xfrm>
            <a:custGeom>
              <a:avLst/>
              <a:gdLst>
                <a:gd name="T0" fmla="*/ 89 w 93"/>
                <a:gd name="T1" fmla="*/ 89 h 100"/>
                <a:gd name="T2" fmla="*/ 78 w 93"/>
                <a:gd name="T3" fmla="*/ 100 h 100"/>
                <a:gd name="T4" fmla="*/ 89 w 93"/>
                <a:gd name="T5" fmla="*/ 93 h 100"/>
                <a:gd name="T6" fmla="*/ 82 w 93"/>
                <a:gd name="T7" fmla="*/ 93 h 100"/>
                <a:gd name="T8" fmla="*/ 78 w 93"/>
                <a:gd name="T9" fmla="*/ 100 h 100"/>
                <a:gd name="T10" fmla="*/ 93 w 93"/>
                <a:gd name="T11" fmla="*/ 78 h 100"/>
                <a:gd name="T12" fmla="*/ 86 w 93"/>
                <a:gd name="T13" fmla="*/ 78 h 100"/>
                <a:gd name="T14" fmla="*/ 78 w 93"/>
                <a:gd name="T15" fmla="*/ 67 h 100"/>
                <a:gd name="T16" fmla="*/ 71 w 93"/>
                <a:gd name="T17" fmla="*/ 74 h 100"/>
                <a:gd name="T18" fmla="*/ 71 w 93"/>
                <a:gd name="T19" fmla="*/ 78 h 100"/>
                <a:gd name="T20" fmla="*/ 78 w 93"/>
                <a:gd name="T21" fmla="*/ 67 h 100"/>
                <a:gd name="T22" fmla="*/ 71 w 93"/>
                <a:gd name="T23" fmla="*/ 67 h 100"/>
                <a:gd name="T24" fmla="*/ 67 w 93"/>
                <a:gd name="T25" fmla="*/ 67 h 100"/>
                <a:gd name="T26" fmla="*/ 56 w 93"/>
                <a:gd name="T27" fmla="*/ 52 h 100"/>
                <a:gd name="T28" fmla="*/ 60 w 93"/>
                <a:gd name="T29" fmla="*/ 67 h 100"/>
                <a:gd name="T30" fmla="*/ 56 w 93"/>
                <a:gd name="T31" fmla="*/ 60 h 100"/>
                <a:gd name="T32" fmla="*/ 56 w 93"/>
                <a:gd name="T33" fmla="*/ 52 h 100"/>
                <a:gd name="T34" fmla="*/ 41 w 93"/>
                <a:gd name="T35" fmla="*/ 56 h 100"/>
                <a:gd name="T36" fmla="*/ 41 w 93"/>
                <a:gd name="T37" fmla="*/ 52 h 100"/>
                <a:gd name="T38" fmla="*/ 67 w 93"/>
                <a:gd name="T39" fmla="*/ 52 h 100"/>
                <a:gd name="T40" fmla="*/ 67 w 93"/>
                <a:gd name="T41" fmla="*/ 45 h 100"/>
                <a:gd name="T42" fmla="*/ 52 w 93"/>
                <a:gd name="T43" fmla="*/ 41 h 100"/>
                <a:gd name="T44" fmla="*/ 52 w 93"/>
                <a:gd name="T45" fmla="*/ 48 h 100"/>
                <a:gd name="T46" fmla="*/ 56 w 93"/>
                <a:gd name="T47" fmla="*/ 45 h 100"/>
                <a:gd name="T48" fmla="*/ 52 w 93"/>
                <a:gd name="T49" fmla="*/ 37 h 100"/>
                <a:gd name="T50" fmla="*/ 45 w 93"/>
                <a:gd name="T51" fmla="*/ 30 h 100"/>
                <a:gd name="T52" fmla="*/ 41 w 93"/>
                <a:gd name="T53" fmla="*/ 34 h 100"/>
                <a:gd name="T54" fmla="*/ 41 w 93"/>
                <a:gd name="T55" fmla="*/ 30 h 100"/>
                <a:gd name="T56" fmla="*/ 37 w 93"/>
                <a:gd name="T57" fmla="*/ 26 h 100"/>
                <a:gd name="T58" fmla="*/ 30 w 93"/>
                <a:gd name="T59" fmla="*/ 4 h 100"/>
                <a:gd name="T60" fmla="*/ 34 w 93"/>
                <a:gd name="T61" fmla="*/ 11 h 100"/>
                <a:gd name="T62" fmla="*/ 26 w 93"/>
                <a:gd name="T63" fmla="*/ 19 h 100"/>
                <a:gd name="T64" fmla="*/ 30 w 93"/>
                <a:gd name="T65" fmla="*/ 8 h 100"/>
                <a:gd name="T66" fmla="*/ 19 w 93"/>
                <a:gd name="T67" fmla="*/ 0 h 100"/>
                <a:gd name="T68" fmla="*/ 4 w 93"/>
                <a:gd name="T69" fmla="*/ 4 h 100"/>
                <a:gd name="T70" fmla="*/ 15 w 93"/>
                <a:gd name="T71" fmla="*/ 0 h 100"/>
                <a:gd name="T72" fmla="*/ 15 w 93"/>
                <a:gd name="T73" fmla="*/ 4 h 100"/>
                <a:gd name="T74" fmla="*/ 0 w 93"/>
                <a:gd name="T75" fmla="*/ 4 h 100"/>
                <a:gd name="T76" fmla="*/ 26 w 93"/>
                <a:gd name="T77" fmla="*/ 30 h 100"/>
                <a:gd name="T78" fmla="*/ 23 w 93"/>
                <a:gd name="T79" fmla="*/ 34 h 100"/>
                <a:gd name="T80" fmla="*/ 15 w 93"/>
                <a:gd name="T81" fmla="*/ 45 h 100"/>
                <a:gd name="T82" fmla="*/ 15 w 93"/>
                <a:gd name="T83" fmla="*/ 45 h 100"/>
                <a:gd name="T84" fmla="*/ 15 w 93"/>
                <a:gd name="T85" fmla="*/ 45 h 100"/>
                <a:gd name="T86" fmla="*/ 11 w 93"/>
                <a:gd name="T87" fmla="*/ 45 h 100"/>
                <a:gd name="T88" fmla="*/ 15 w 93"/>
                <a:gd name="T89" fmla="*/ 34 h 100"/>
                <a:gd name="T90" fmla="*/ 11 w 93"/>
                <a:gd name="T91" fmla="*/ 34 h 100"/>
                <a:gd name="T92" fmla="*/ 11 w 93"/>
                <a:gd name="T93" fmla="*/ 37 h 100"/>
                <a:gd name="T94" fmla="*/ 19 w 93"/>
                <a:gd name="T95" fmla="*/ 45 h 100"/>
                <a:gd name="T96" fmla="*/ 15 w 93"/>
                <a:gd name="T97" fmla="*/ 56 h 100"/>
                <a:gd name="T98" fmla="*/ 19 w 93"/>
                <a:gd name="T9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00">
                  <a:moveTo>
                    <a:pt x="89" y="89"/>
                  </a:moveTo>
                  <a:lnTo>
                    <a:pt x="89" y="89"/>
                  </a:lnTo>
                  <a:lnTo>
                    <a:pt x="89" y="89"/>
                  </a:lnTo>
                  <a:lnTo>
                    <a:pt x="89" y="89"/>
                  </a:lnTo>
                  <a:lnTo>
                    <a:pt x="89" y="89"/>
                  </a:lnTo>
                  <a:close/>
                  <a:moveTo>
                    <a:pt x="78" y="100"/>
                  </a:moveTo>
                  <a:lnTo>
                    <a:pt x="86" y="100"/>
                  </a:lnTo>
                  <a:lnTo>
                    <a:pt x="89" y="97"/>
                  </a:lnTo>
                  <a:lnTo>
                    <a:pt x="89" y="93"/>
                  </a:lnTo>
                  <a:lnTo>
                    <a:pt x="86" y="93"/>
                  </a:lnTo>
                  <a:lnTo>
                    <a:pt x="86" y="97"/>
                  </a:lnTo>
                  <a:lnTo>
                    <a:pt x="82" y="93"/>
                  </a:lnTo>
                  <a:lnTo>
                    <a:pt x="78" y="97"/>
                  </a:lnTo>
                  <a:lnTo>
                    <a:pt x="78" y="100"/>
                  </a:lnTo>
                  <a:lnTo>
                    <a:pt x="78" y="100"/>
                  </a:lnTo>
                  <a:close/>
                  <a:moveTo>
                    <a:pt x="86" y="74"/>
                  </a:moveTo>
                  <a:lnTo>
                    <a:pt x="89" y="74"/>
                  </a:lnTo>
                  <a:lnTo>
                    <a:pt x="93" y="78"/>
                  </a:lnTo>
                  <a:lnTo>
                    <a:pt x="93" y="78"/>
                  </a:lnTo>
                  <a:lnTo>
                    <a:pt x="89" y="78"/>
                  </a:lnTo>
                  <a:lnTo>
                    <a:pt x="86" y="78"/>
                  </a:lnTo>
                  <a:lnTo>
                    <a:pt x="86" y="74"/>
                  </a:lnTo>
                  <a:lnTo>
                    <a:pt x="86" y="74"/>
                  </a:lnTo>
                  <a:close/>
                  <a:moveTo>
                    <a:pt x="78" y="67"/>
                  </a:moveTo>
                  <a:lnTo>
                    <a:pt x="74" y="67"/>
                  </a:lnTo>
                  <a:lnTo>
                    <a:pt x="74" y="71"/>
                  </a:lnTo>
                  <a:lnTo>
                    <a:pt x="71" y="74"/>
                  </a:lnTo>
                  <a:lnTo>
                    <a:pt x="67" y="74"/>
                  </a:lnTo>
                  <a:lnTo>
                    <a:pt x="67" y="78"/>
                  </a:lnTo>
                  <a:lnTo>
                    <a:pt x="71" y="78"/>
                  </a:lnTo>
                  <a:lnTo>
                    <a:pt x="78" y="74"/>
                  </a:lnTo>
                  <a:lnTo>
                    <a:pt x="78" y="71"/>
                  </a:lnTo>
                  <a:lnTo>
                    <a:pt x="78" y="67"/>
                  </a:lnTo>
                  <a:lnTo>
                    <a:pt x="78" y="67"/>
                  </a:lnTo>
                  <a:close/>
                  <a:moveTo>
                    <a:pt x="67" y="67"/>
                  </a:moveTo>
                  <a:lnTo>
                    <a:pt x="71" y="67"/>
                  </a:lnTo>
                  <a:lnTo>
                    <a:pt x="71" y="71"/>
                  </a:lnTo>
                  <a:lnTo>
                    <a:pt x="71" y="71"/>
                  </a:lnTo>
                  <a:lnTo>
                    <a:pt x="67" y="67"/>
                  </a:lnTo>
                  <a:lnTo>
                    <a:pt x="67" y="67"/>
                  </a:lnTo>
                  <a:lnTo>
                    <a:pt x="67" y="67"/>
                  </a:lnTo>
                  <a:close/>
                  <a:moveTo>
                    <a:pt x="56" y="52"/>
                  </a:moveTo>
                  <a:lnTo>
                    <a:pt x="56" y="60"/>
                  </a:lnTo>
                  <a:lnTo>
                    <a:pt x="60" y="63"/>
                  </a:lnTo>
                  <a:lnTo>
                    <a:pt x="60" y="67"/>
                  </a:lnTo>
                  <a:lnTo>
                    <a:pt x="60" y="67"/>
                  </a:lnTo>
                  <a:lnTo>
                    <a:pt x="56" y="63"/>
                  </a:lnTo>
                  <a:lnTo>
                    <a:pt x="56" y="60"/>
                  </a:lnTo>
                  <a:lnTo>
                    <a:pt x="56" y="60"/>
                  </a:lnTo>
                  <a:lnTo>
                    <a:pt x="56" y="56"/>
                  </a:lnTo>
                  <a:lnTo>
                    <a:pt x="56" y="52"/>
                  </a:lnTo>
                  <a:lnTo>
                    <a:pt x="56" y="52"/>
                  </a:lnTo>
                  <a:close/>
                  <a:moveTo>
                    <a:pt x="41" y="52"/>
                  </a:moveTo>
                  <a:lnTo>
                    <a:pt x="41" y="56"/>
                  </a:lnTo>
                  <a:lnTo>
                    <a:pt x="45" y="56"/>
                  </a:lnTo>
                  <a:lnTo>
                    <a:pt x="41" y="52"/>
                  </a:lnTo>
                  <a:lnTo>
                    <a:pt x="41" y="52"/>
                  </a:lnTo>
                  <a:close/>
                  <a:moveTo>
                    <a:pt x="67" y="45"/>
                  </a:moveTo>
                  <a:lnTo>
                    <a:pt x="67" y="48"/>
                  </a:lnTo>
                  <a:lnTo>
                    <a:pt x="67" y="52"/>
                  </a:lnTo>
                  <a:lnTo>
                    <a:pt x="71" y="48"/>
                  </a:lnTo>
                  <a:lnTo>
                    <a:pt x="67" y="45"/>
                  </a:lnTo>
                  <a:lnTo>
                    <a:pt x="67" y="45"/>
                  </a:lnTo>
                  <a:close/>
                  <a:moveTo>
                    <a:pt x="52" y="37"/>
                  </a:moveTo>
                  <a:lnTo>
                    <a:pt x="49" y="41"/>
                  </a:lnTo>
                  <a:lnTo>
                    <a:pt x="52" y="41"/>
                  </a:lnTo>
                  <a:lnTo>
                    <a:pt x="52" y="45"/>
                  </a:lnTo>
                  <a:lnTo>
                    <a:pt x="52" y="48"/>
                  </a:lnTo>
                  <a:lnTo>
                    <a:pt x="52" y="48"/>
                  </a:lnTo>
                  <a:lnTo>
                    <a:pt x="56" y="48"/>
                  </a:lnTo>
                  <a:lnTo>
                    <a:pt x="56" y="48"/>
                  </a:lnTo>
                  <a:lnTo>
                    <a:pt x="56" y="45"/>
                  </a:lnTo>
                  <a:lnTo>
                    <a:pt x="52" y="41"/>
                  </a:lnTo>
                  <a:lnTo>
                    <a:pt x="52" y="37"/>
                  </a:lnTo>
                  <a:lnTo>
                    <a:pt x="52" y="37"/>
                  </a:lnTo>
                  <a:close/>
                  <a:moveTo>
                    <a:pt x="37" y="26"/>
                  </a:moveTo>
                  <a:lnTo>
                    <a:pt x="41" y="26"/>
                  </a:lnTo>
                  <a:lnTo>
                    <a:pt x="45" y="30"/>
                  </a:lnTo>
                  <a:lnTo>
                    <a:pt x="45" y="37"/>
                  </a:lnTo>
                  <a:lnTo>
                    <a:pt x="41" y="37"/>
                  </a:lnTo>
                  <a:lnTo>
                    <a:pt x="41" y="34"/>
                  </a:lnTo>
                  <a:lnTo>
                    <a:pt x="41" y="34"/>
                  </a:lnTo>
                  <a:lnTo>
                    <a:pt x="45" y="34"/>
                  </a:lnTo>
                  <a:lnTo>
                    <a:pt x="41" y="30"/>
                  </a:lnTo>
                  <a:lnTo>
                    <a:pt x="37" y="26"/>
                  </a:lnTo>
                  <a:lnTo>
                    <a:pt x="37" y="26"/>
                  </a:lnTo>
                  <a:lnTo>
                    <a:pt x="37" y="26"/>
                  </a:lnTo>
                  <a:close/>
                  <a:moveTo>
                    <a:pt x="19" y="0"/>
                  </a:moveTo>
                  <a:lnTo>
                    <a:pt x="26" y="0"/>
                  </a:lnTo>
                  <a:lnTo>
                    <a:pt x="30" y="4"/>
                  </a:lnTo>
                  <a:lnTo>
                    <a:pt x="30" y="4"/>
                  </a:lnTo>
                  <a:lnTo>
                    <a:pt x="34" y="8"/>
                  </a:lnTo>
                  <a:lnTo>
                    <a:pt x="34" y="11"/>
                  </a:lnTo>
                  <a:lnTo>
                    <a:pt x="30" y="11"/>
                  </a:lnTo>
                  <a:lnTo>
                    <a:pt x="30" y="15"/>
                  </a:lnTo>
                  <a:lnTo>
                    <a:pt x="26" y="19"/>
                  </a:lnTo>
                  <a:lnTo>
                    <a:pt x="30" y="11"/>
                  </a:lnTo>
                  <a:lnTo>
                    <a:pt x="26" y="11"/>
                  </a:lnTo>
                  <a:lnTo>
                    <a:pt x="30" y="8"/>
                  </a:lnTo>
                  <a:lnTo>
                    <a:pt x="26" y="4"/>
                  </a:lnTo>
                  <a:lnTo>
                    <a:pt x="26" y="0"/>
                  </a:lnTo>
                  <a:lnTo>
                    <a:pt x="19" y="0"/>
                  </a:lnTo>
                  <a:lnTo>
                    <a:pt x="19" y="0"/>
                  </a:lnTo>
                  <a:close/>
                  <a:moveTo>
                    <a:pt x="0" y="4"/>
                  </a:moveTo>
                  <a:lnTo>
                    <a:pt x="4" y="4"/>
                  </a:lnTo>
                  <a:lnTo>
                    <a:pt x="8" y="4"/>
                  </a:lnTo>
                  <a:lnTo>
                    <a:pt x="11" y="0"/>
                  </a:lnTo>
                  <a:lnTo>
                    <a:pt x="15" y="0"/>
                  </a:lnTo>
                  <a:lnTo>
                    <a:pt x="19" y="4"/>
                  </a:lnTo>
                  <a:lnTo>
                    <a:pt x="19" y="4"/>
                  </a:lnTo>
                  <a:lnTo>
                    <a:pt x="15" y="4"/>
                  </a:lnTo>
                  <a:lnTo>
                    <a:pt x="8" y="8"/>
                  </a:lnTo>
                  <a:lnTo>
                    <a:pt x="4" y="8"/>
                  </a:lnTo>
                  <a:lnTo>
                    <a:pt x="0" y="4"/>
                  </a:lnTo>
                  <a:lnTo>
                    <a:pt x="0" y="4"/>
                  </a:lnTo>
                  <a:close/>
                  <a:moveTo>
                    <a:pt x="19" y="30"/>
                  </a:moveTo>
                  <a:lnTo>
                    <a:pt x="26" y="30"/>
                  </a:lnTo>
                  <a:lnTo>
                    <a:pt x="30" y="30"/>
                  </a:lnTo>
                  <a:lnTo>
                    <a:pt x="26" y="34"/>
                  </a:lnTo>
                  <a:lnTo>
                    <a:pt x="23" y="34"/>
                  </a:lnTo>
                  <a:lnTo>
                    <a:pt x="19" y="30"/>
                  </a:lnTo>
                  <a:lnTo>
                    <a:pt x="19" y="30"/>
                  </a:lnTo>
                  <a:close/>
                  <a:moveTo>
                    <a:pt x="15" y="45"/>
                  </a:moveTo>
                  <a:lnTo>
                    <a:pt x="15" y="45"/>
                  </a:lnTo>
                  <a:lnTo>
                    <a:pt x="19" y="45"/>
                  </a:lnTo>
                  <a:lnTo>
                    <a:pt x="15" y="45"/>
                  </a:lnTo>
                  <a:lnTo>
                    <a:pt x="15" y="45"/>
                  </a:lnTo>
                  <a:close/>
                  <a:moveTo>
                    <a:pt x="11" y="45"/>
                  </a:moveTo>
                  <a:lnTo>
                    <a:pt x="15" y="45"/>
                  </a:lnTo>
                  <a:lnTo>
                    <a:pt x="15" y="48"/>
                  </a:lnTo>
                  <a:lnTo>
                    <a:pt x="11" y="45"/>
                  </a:lnTo>
                  <a:lnTo>
                    <a:pt x="11" y="45"/>
                  </a:lnTo>
                  <a:close/>
                  <a:moveTo>
                    <a:pt x="15" y="41"/>
                  </a:moveTo>
                  <a:lnTo>
                    <a:pt x="19" y="41"/>
                  </a:lnTo>
                  <a:lnTo>
                    <a:pt x="15" y="34"/>
                  </a:lnTo>
                  <a:lnTo>
                    <a:pt x="15" y="30"/>
                  </a:lnTo>
                  <a:lnTo>
                    <a:pt x="11" y="30"/>
                  </a:lnTo>
                  <a:lnTo>
                    <a:pt x="11" y="34"/>
                  </a:lnTo>
                  <a:lnTo>
                    <a:pt x="8" y="37"/>
                  </a:lnTo>
                  <a:lnTo>
                    <a:pt x="11" y="41"/>
                  </a:lnTo>
                  <a:lnTo>
                    <a:pt x="11" y="37"/>
                  </a:lnTo>
                  <a:lnTo>
                    <a:pt x="15" y="41"/>
                  </a:lnTo>
                  <a:lnTo>
                    <a:pt x="15" y="41"/>
                  </a:lnTo>
                  <a:close/>
                  <a:moveTo>
                    <a:pt x="19" y="45"/>
                  </a:moveTo>
                  <a:lnTo>
                    <a:pt x="15" y="48"/>
                  </a:lnTo>
                  <a:lnTo>
                    <a:pt x="15" y="52"/>
                  </a:lnTo>
                  <a:lnTo>
                    <a:pt x="15" y="56"/>
                  </a:lnTo>
                  <a:lnTo>
                    <a:pt x="19" y="52"/>
                  </a:lnTo>
                  <a:lnTo>
                    <a:pt x="19" y="52"/>
                  </a:lnTo>
                  <a:lnTo>
                    <a:pt x="19" y="48"/>
                  </a:lnTo>
                  <a:lnTo>
                    <a:pt x="19" y="48"/>
                  </a:lnTo>
                  <a:lnTo>
                    <a:pt x="19" y="45"/>
                  </a:lnTo>
                  <a:close/>
                </a:path>
              </a:pathLst>
            </a:custGeom>
            <a:grpFill/>
            <a:ln>
              <a:noFill/>
            </a:ln>
          </p:spPr>
          <p:txBody>
            <a:bodyPr vert="horz" wrap="square" lIns="91440" tIns="45720" rIns="91440" bIns="45720" numCol="1" anchor="t" anchorCtr="0" compatLnSpc="1"/>
            <a:lstStyle/>
            <a:p>
              <a:endParaRPr lang="en-US"/>
            </a:p>
          </p:txBody>
        </p:sp>
        <p:sp>
          <p:nvSpPr>
            <p:cNvPr id="315" name="Freeform 169"/>
            <p:cNvSpPr/>
            <p:nvPr/>
          </p:nvSpPr>
          <p:spPr bwMode="auto">
            <a:xfrm>
              <a:off x="2558641" y="2990694"/>
              <a:ext cx="119657" cy="47606"/>
            </a:xfrm>
            <a:custGeom>
              <a:avLst/>
              <a:gdLst>
                <a:gd name="T0" fmla="*/ 82 w 93"/>
                <a:gd name="T1" fmla="*/ 33 h 37"/>
                <a:gd name="T2" fmla="*/ 74 w 93"/>
                <a:gd name="T3" fmla="*/ 26 h 37"/>
                <a:gd name="T4" fmla="*/ 78 w 93"/>
                <a:gd name="T5" fmla="*/ 18 h 37"/>
                <a:gd name="T6" fmla="*/ 82 w 93"/>
                <a:gd name="T7" fmla="*/ 18 h 37"/>
                <a:gd name="T8" fmla="*/ 78 w 93"/>
                <a:gd name="T9" fmla="*/ 15 h 37"/>
                <a:gd name="T10" fmla="*/ 78 w 93"/>
                <a:gd name="T11" fmla="*/ 18 h 37"/>
                <a:gd name="T12" fmla="*/ 74 w 93"/>
                <a:gd name="T13" fmla="*/ 15 h 37"/>
                <a:gd name="T14" fmla="*/ 67 w 93"/>
                <a:gd name="T15" fmla="*/ 11 h 37"/>
                <a:gd name="T16" fmla="*/ 63 w 93"/>
                <a:gd name="T17" fmla="*/ 7 h 37"/>
                <a:gd name="T18" fmla="*/ 56 w 93"/>
                <a:gd name="T19" fmla="*/ 11 h 37"/>
                <a:gd name="T20" fmla="*/ 56 w 93"/>
                <a:gd name="T21" fmla="*/ 15 h 37"/>
                <a:gd name="T22" fmla="*/ 52 w 93"/>
                <a:gd name="T23" fmla="*/ 18 h 37"/>
                <a:gd name="T24" fmla="*/ 41 w 93"/>
                <a:gd name="T25" fmla="*/ 22 h 37"/>
                <a:gd name="T26" fmla="*/ 45 w 93"/>
                <a:gd name="T27" fmla="*/ 26 h 37"/>
                <a:gd name="T28" fmla="*/ 48 w 93"/>
                <a:gd name="T29" fmla="*/ 29 h 37"/>
                <a:gd name="T30" fmla="*/ 48 w 93"/>
                <a:gd name="T31" fmla="*/ 33 h 37"/>
                <a:gd name="T32" fmla="*/ 41 w 93"/>
                <a:gd name="T33" fmla="*/ 33 h 37"/>
                <a:gd name="T34" fmla="*/ 34 w 93"/>
                <a:gd name="T35" fmla="*/ 37 h 37"/>
                <a:gd name="T36" fmla="*/ 34 w 93"/>
                <a:gd name="T37" fmla="*/ 33 h 37"/>
                <a:gd name="T38" fmla="*/ 34 w 93"/>
                <a:gd name="T39" fmla="*/ 29 h 37"/>
                <a:gd name="T40" fmla="*/ 30 w 93"/>
                <a:gd name="T41" fmla="*/ 26 h 37"/>
                <a:gd name="T42" fmla="*/ 30 w 93"/>
                <a:gd name="T43" fmla="*/ 29 h 37"/>
                <a:gd name="T44" fmla="*/ 26 w 93"/>
                <a:gd name="T45" fmla="*/ 29 h 37"/>
                <a:gd name="T46" fmla="*/ 22 w 93"/>
                <a:gd name="T47" fmla="*/ 26 h 37"/>
                <a:gd name="T48" fmla="*/ 15 w 93"/>
                <a:gd name="T49" fmla="*/ 22 h 37"/>
                <a:gd name="T50" fmla="*/ 15 w 93"/>
                <a:gd name="T51" fmla="*/ 18 h 37"/>
                <a:gd name="T52" fmla="*/ 11 w 93"/>
                <a:gd name="T53" fmla="*/ 18 h 37"/>
                <a:gd name="T54" fmla="*/ 4 w 93"/>
                <a:gd name="T55" fmla="*/ 18 h 37"/>
                <a:gd name="T56" fmla="*/ 4 w 93"/>
                <a:gd name="T57" fmla="*/ 18 h 37"/>
                <a:gd name="T58" fmla="*/ 4 w 93"/>
                <a:gd name="T59" fmla="*/ 15 h 37"/>
                <a:gd name="T60" fmla="*/ 4 w 93"/>
                <a:gd name="T61" fmla="*/ 11 h 37"/>
                <a:gd name="T62" fmla="*/ 0 w 93"/>
                <a:gd name="T63" fmla="*/ 7 h 37"/>
                <a:gd name="T64" fmla="*/ 4 w 93"/>
                <a:gd name="T65" fmla="*/ 3 h 37"/>
                <a:gd name="T66" fmla="*/ 8 w 93"/>
                <a:gd name="T67" fmla="*/ 0 h 37"/>
                <a:gd name="T68" fmla="*/ 11 w 93"/>
                <a:gd name="T69" fmla="*/ 3 h 37"/>
                <a:gd name="T70" fmla="*/ 15 w 93"/>
                <a:gd name="T71" fmla="*/ 7 h 37"/>
                <a:gd name="T72" fmla="*/ 15 w 93"/>
                <a:gd name="T73" fmla="*/ 7 h 37"/>
                <a:gd name="T74" fmla="*/ 15 w 93"/>
                <a:gd name="T75" fmla="*/ 7 h 37"/>
                <a:gd name="T76" fmla="*/ 19 w 93"/>
                <a:gd name="T77" fmla="*/ 11 h 37"/>
                <a:gd name="T78" fmla="*/ 19 w 93"/>
                <a:gd name="T79" fmla="*/ 7 h 37"/>
                <a:gd name="T80" fmla="*/ 22 w 93"/>
                <a:gd name="T81" fmla="*/ 7 h 37"/>
                <a:gd name="T82" fmla="*/ 34 w 93"/>
                <a:gd name="T83" fmla="*/ 11 h 37"/>
                <a:gd name="T84" fmla="*/ 37 w 93"/>
                <a:gd name="T85" fmla="*/ 7 h 37"/>
                <a:gd name="T86" fmla="*/ 56 w 93"/>
                <a:gd name="T87" fmla="*/ 3 h 37"/>
                <a:gd name="T88" fmla="*/ 59 w 93"/>
                <a:gd name="T89" fmla="*/ 0 h 37"/>
                <a:gd name="T90" fmla="*/ 63 w 93"/>
                <a:gd name="T91" fmla="*/ 3 h 37"/>
                <a:gd name="T92" fmla="*/ 74 w 93"/>
                <a:gd name="T93" fmla="*/ 3 h 37"/>
                <a:gd name="T94" fmla="*/ 85 w 93"/>
                <a:gd name="T95" fmla="*/ 7 h 37"/>
                <a:gd name="T96" fmla="*/ 89 w 93"/>
                <a:gd name="T97" fmla="*/ 11 h 37"/>
                <a:gd name="T98" fmla="*/ 93 w 93"/>
                <a:gd name="T99" fmla="*/ 15 h 37"/>
                <a:gd name="T100" fmla="*/ 93 w 93"/>
                <a:gd name="T101" fmla="*/ 18 h 37"/>
                <a:gd name="T102" fmla="*/ 89 w 93"/>
                <a:gd name="T103" fmla="*/ 26 h 37"/>
                <a:gd name="T104" fmla="*/ 85 w 93"/>
                <a:gd name="T105" fmla="*/ 29 h 37"/>
                <a:gd name="T106" fmla="*/ 82 w 93"/>
                <a:gd name="T10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7">
                  <a:moveTo>
                    <a:pt x="82" y="37"/>
                  </a:moveTo>
                  <a:lnTo>
                    <a:pt x="82" y="33"/>
                  </a:lnTo>
                  <a:lnTo>
                    <a:pt x="78" y="29"/>
                  </a:lnTo>
                  <a:lnTo>
                    <a:pt x="74" y="26"/>
                  </a:lnTo>
                  <a:lnTo>
                    <a:pt x="78" y="22"/>
                  </a:lnTo>
                  <a:lnTo>
                    <a:pt x="78" y="18"/>
                  </a:lnTo>
                  <a:lnTo>
                    <a:pt x="82" y="18"/>
                  </a:lnTo>
                  <a:lnTo>
                    <a:pt x="82" y="18"/>
                  </a:lnTo>
                  <a:lnTo>
                    <a:pt x="82" y="15"/>
                  </a:lnTo>
                  <a:lnTo>
                    <a:pt x="78" y="15"/>
                  </a:lnTo>
                  <a:lnTo>
                    <a:pt x="78" y="18"/>
                  </a:lnTo>
                  <a:lnTo>
                    <a:pt x="78" y="18"/>
                  </a:lnTo>
                  <a:lnTo>
                    <a:pt x="74" y="18"/>
                  </a:lnTo>
                  <a:lnTo>
                    <a:pt x="74" y="15"/>
                  </a:lnTo>
                  <a:lnTo>
                    <a:pt x="71" y="11"/>
                  </a:lnTo>
                  <a:lnTo>
                    <a:pt x="67" y="11"/>
                  </a:lnTo>
                  <a:lnTo>
                    <a:pt x="67" y="7"/>
                  </a:lnTo>
                  <a:lnTo>
                    <a:pt x="63" y="7"/>
                  </a:lnTo>
                  <a:lnTo>
                    <a:pt x="59" y="7"/>
                  </a:lnTo>
                  <a:lnTo>
                    <a:pt x="56" y="11"/>
                  </a:lnTo>
                  <a:lnTo>
                    <a:pt x="56" y="15"/>
                  </a:lnTo>
                  <a:lnTo>
                    <a:pt x="56" y="15"/>
                  </a:lnTo>
                  <a:lnTo>
                    <a:pt x="56" y="15"/>
                  </a:lnTo>
                  <a:lnTo>
                    <a:pt x="52" y="18"/>
                  </a:lnTo>
                  <a:lnTo>
                    <a:pt x="45" y="18"/>
                  </a:lnTo>
                  <a:lnTo>
                    <a:pt x="41" y="22"/>
                  </a:lnTo>
                  <a:lnTo>
                    <a:pt x="41" y="22"/>
                  </a:lnTo>
                  <a:lnTo>
                    <a:pt x="45" y="26"/>
                  </a:lnTo>
                  <a:lnTo>
                    <a:pt x="45" y="26"/>
                  </a:lnTo>
                  <a:lnTo>
                    <a:pt x="48" y="29"/>
                  </a:lnTo>
                  <a:lnTo>
                    <a:pt x="48" y="33"/>
                  </a:lnTo>
                  <a:lnTo>
                    <a:pt x="48" y="33"/>
                  </a:lnTo>
                  <a:lnTo>
                    <a:pt x="45" y="33"/>
                  </a:lnTo>
                  <a:lnTo>
                    <a:pt x="41" y="33"/>
                  </a:lnTo>
                  <a:lnTo>
                    <a:pt x="41" y="37"/>
                  </a:lnTo>
                  <a:lnTo>
                    <a:pt x="34" y="37"/>
                  </a:lnTo>
                  <a:lnTo>
                    <a:pt x="34" y="33"/>
                  </a:lnTo>
                  <a:lnTo>
                    <a:pt x="34" y="33"/>
                  </a:lnTo>
                  <a:lnTo>
                    <a:pt x="34" y="29"/>
                  </a:lnTo>
                  <a:lnTo>
                    <a:pt x="34" y="29"/>
                  </a:lnTo>
                  <a:lnTo>
                    <a:pt x="34" y="26"/>
                  </a:lnTo>
                  <a:lnTo>
                    <a:pt x="30" y="26"/>
                  </a:lnTo>
                  <a:lnTo>
                    <a:pt x="30" y="29"/>
                  </a:lnTo>
                  <a:lnTo>
                    <a:pt x="30" y="29"/>
                  </a:lnTo>
                  <a:lnTo>
                    <a:pt x="30" y="29"/>
                  </a:lnTo>
                  <a:lnTo>
                    <a:pt x="26" y="29"/>
                  </a:lnTo>
                  <a:lnTo>
                    <a:pt x="26" y="29"/>
                  </a:lnTo>
                  <a:lnTo>
                    <a:pt x="22" y="26"/>
                  </a:lnTo>
                  <a:lnTo>
                    <a:pt x="22" y="22"/>
                  </a:lnTo>
                  <a:lnTo>
                    <a:pt x="15" y="22"/>
                  </a:lnTo>
                  <a:lnTo>
                    <a:pt x="15" y="22"/>
                  </a:lnTo>
                  <a:lnTo>
                    <a:pt x="15" y="18"/>
                  </a:lnTo>
                  <a:lnTo>
                    <a:pt x="11" y="18"/>
                  </a:lnTo>
                  <a:lnTo>
                    <a:pt x="11" y="18"/>
                  </a:lnTo>
                  <a:lnTo>
                    <a:pt x="8" y="18"/>
                  </a:lnTo>
                  <a:lnTo>
                    <a:pt x="4" y="18"/>
                  </a:lnTo>
                  <a:lnTo>
                    <a:pt x="4" y="18"/>
                  </a:lnTo>
                  <a:lnTo>
                    <a:pt x="4" y="18"/>
                  </a:lnTo>
                  <a:lnTo>
                    <a:pt x="4" y="18"/>
                  </a:lnTo>
                  <a:lnTo>
                    <a:pt x="4" y="15"/>
                  </a:lnTo>
                  <a:lnTo>
                    <a:pt x="4" y="11"/>
                  </a:lnTo>
                  <a:lnTo>
                    <a:pt x="4" y="11"/>
                  </a:lnTo>
                  <a:lnTo>
                    <a:pt x="0" y="11"/>
                  </a:lnTo>
                  <a:lnTo>
                    <a:pt x="0" y="7"/>
                  </a:lnTo>
                  <a:lnTo>
                    <a:pt x="4" y="3"/>
                  </a:lnTo>
                  <a:lnTo>
                    <a:pt x="4" y="3"/>
                  </a:lnTo>
                  <a:lnTo>
                    <a:pt x="4" y="0"/>
                  </a:lnTo>
                  <a:lnTo>
                    <a:pt x="8" y="0"/>
                  </a:lnTo>
                  <a:lnTo>
                    <a:pt x="8" y="3"/>
                  </a:lnTo>
                  <a:lnTo>
                    <a:pt x="11" y="3"/>
                  </a:lnTo>
                  <a:lnTo>
                    <a:pt x="11" y="7"/>
                  </a:lnTo>
                  <a:lnTo>
                    <a:pt x="15" y="7"/>
                  </a:lnTo>
                  <a:lnTo>
                    <a:pt x="15" y="7"/>
                  </a:lnTo>
                  <a:lnTo>
                    <a:pt x="15" y="7"/>
                  </a:lnTo>
                  <a:lnTo>
                    <a:pt x="15" y="7"/>
                  </a:lnTo>
                  <a:lnTo>
                    <a:pt x="15" y="7"/>
                  </a:lnTo>
                  <a:lnTo>
                    <a:pt x="15" y="11"/>
                  </a:lnTo>
                  <a:lnTo>
                    <a:pt x="19" y="11"/>
                  </a:lnTo>
                  <a:lnTo>
                    <a:pt x="19" y="7"/>
                  </a:lnTo>
                  <a:lnTo>
                    <a:pt x="19" y="7"/>
                  </a:lnTo>
                  <a:lnTo>
                    <a:pt x="19" y="7"/>
                  </a:lnTo>
                  <a:lnTo>
                    <a:pt x="22" y="7"/>
                  </a:lnTo>
                  <a:lnTo>
                    <a:pt x="26" y="11"/>
                  </a:lnTo>
                  <a:lnTo>
                    <a:pt x="34" y="11"/>
                  </a:lnTo>
                  <a:lnTo>
                    <a:pt x="37" y="11"/>
                  </a:lnTo>
                  <a:lnTo>
                    <a:pt x="37" y="7"/>
                  </a:lnTo>
                  <a:lnTo>
                    <a:pt x="48" y="3"/>
                  </a:lnTo>
                  <a:lnTo>
                    <a:pt x="56" y="3"/>
                  </a:lnTo>
                  <a:lnTo>
                    <a:pt x="59" y="0"/>
                  </a:lnTo>
                  <a:lnTo>
                    <a:pt x="59" y="0"/>
                  </a:lnTo>
                  <a:lnTo>
                    <a:pt x="63" y="0"/>
                  </a:lnTo>
                  <a:lnTo>
                    <a:pt x="63" y="3"/>
                  </a:lnTo>
                  <a:lnTo>
                    <a:pt x="67" y="3"/>
                  </a:lnTo>
                  <a:lnTo>
                    <a:pt x="74" y="3"/>
                  </a:lnTo>
                  <a:lnTo>
                    <a:pt x="78" y="3"/>
                  </a:lnTo>
                  <a:lnTo>
                    <a:pt x="85" y="7"/>
                  </a:lnTo>
                  <a:lnTo>
                    <a:pt x="85" y="11"/>
                  </a:lnTo>
                  <a:lnTo>
                    <a:pt x="89" y="11"/>
                  </a:lnTo>
                  <a:lnTo>
                    <a:pt x="89" y="11"/>
                  </a:lnTo>
                  <a:lnTo>
                    <a:pt x="93" y="15"/>
                  </a:lnTo>
                  <a:lnTo>
                    <a:pt x="89" y="15"/>
                  </a:lnTo>
                  <a:lnTo>
                    <a:pt x="93" y="18"/>
                  </a:lnTo>
                  <a:lnTo>
                    <a:pt x="93" y="22"/>
                  </a:lnTo>
                  <a:lnTo>
                    <a:pt x="89" y="26"/>
                  </a:lnTo>
                  <a:lnTo>
                    <a:pt x="89" y="29"/>
                  </a:lnTo>
                  <a:lnTo>
                    <a:pt x="85" y="29"/>
                  </a:lnTo>
                  <a:lnTo>
                    <a:pt x="85" y="29"/>
                  </a:lnTo>
                  <a:lnTo>
                    <a:pt x="82" y="37"/>
                  </a:lnTo>
                  <a:close/>
                </a:path>
              </a:pathLst>
            </a:custGeom>
            <a:grpFill/>
            <a:ln>
              <a:noFill/>
            </a:ln>
          </p:spPr>
          <p:txBody>
            <a:bodyPr vert="horz" wrap="square" lIns="91440" tIns="45720" rIns="91440" bIns="45720" numCol="1" anchor="t" anchorCtr="0" compatLnSpc="1"/>
            <a:lstStyle/>
            <a:p>
              <a:endParaRPr lang="en-US"/>
            </a:p>
          </p:txBody>
        </p:sp>
        <p:sp>
          <p:nvSpPr>
            <p:cNvPr id="316" name="Freeform 170"/>
            <p:cNvSpPr/>
            <p:nvPr/>
          </p:nvSpPr>
          <p:spPr bwMode="auto">
            <a:xfrm>
              <a:off x="2496883" y="2957241"/>
              <a:ext cx="72051" cy="61758"/>
            </a:xfrm>
            <a:custGeom>
              <a:avLst/>
              <a:gdLst>
                <a:gd name="T0" fmla="*/ 52 w 56"/>
                <a:gd name="T1" fmla="*/ 44 h 48"/>
                <a:gd name="T2" fmla="*/ 52 w 56"/>
                <a:gd name="T3" fmla="*/ 44 h 48"/>
                <a:gd name="T4" fmla="*/ 52 w 56"/>
                <a:gd name="T5" fmla="*/ 48 h 48"/>
                <a:gd name="T6" fmla="*/ 48 w 56"/>
                <a:gd name="T7" fmla="*/ 48 h 48"/>
                <a:gd name="T8" fmla="*/ 45 w 56"/>
                <a:gd name="T9" fmla="*/ 48 h 48"/>
                <a:gd name="T10" fmla="*/ 41 w 56"/>
                <a:gd name="T11" fmla="*/ 41 h 48"/>
                <a:gd name="T12" fmla="*/ 41 w 56"/>
                <a:gd name="T13" fmla="*/ 41 h 48"/>
                <a:gd name="T14" fmla="*/ 41 w 56"/>
                <a:gd name="T15" fmla="*/ 41 h 48"/>
                <a:gd name="T16" fmla="*/ 45 w 56"/>
                <a:gd name="T17" fmla="*/ 48 h 48"/>
                <a:gd name="T18" fmla="*/ 41 w 56"/>
                <a:gd name="T19" fmla="*/ 44 h 48"/>
                <a:gd name="T20" fmla="*/ 33 w 56"/>
                <a:gd name="T21" fmla="*/ 41 h 48"/>
                <a:gd name="T22" fmla="*/ 37 w 56"/>
                <a:gd name="T23" fmla="*/ 37 h 48"/>
                <a:gd name="T24" fmla="*/ 33 w 56"/>
                <a:gd name="T25" fmla="*/ 33 h 48"/>
                <a:gd name="T26" fmla="*/ 26 w 56"/>
                <a:gd name="T27" fmla="*/ 29 h 48"/>
                <a:gd name="T28" fmla="*/ 22 w 56"/>
                <a:gd name="T29" fmla="*/ 26 h 48"/>
                <a:gd name="T30" fmla="*/ 19 w 56"/>
                <a:gd name="T31" fmla="*/ 18 h 48"/>
                <a:gd name="T32" fmla="*/ 15 w 56"/>
                <a:gd name="T33" fmla="*/ 15 h 48"/>
                <a:gd name="T34" fmla="*/ 11 w 56"/>
                <a:gd name="T35" fmla="*/ 18 h 48"/>
                <a:gd name="T36" fmla="*/ 19 w 56"/>
                <a:gd name="T37" fmla="*/ 26 h 48"/>
                <a:gd name="T38" fmla="*/ 15 w 56"/>
                <a:gd name="T39" fmla="*/ 26 h 48"/>
                <a:gd name="T40" fmla="*/ 11 w 56"/>
                <a:gd name="T41" fmla="*/ 22 h 48"/>
                <a:gd name="T42" fmla="*/ 0 w 56"/>
                <a:gd name="T43" fmla="*/ 18 h 48"/>
                <a:gd name="T44" fmla="*/ 4 w 56"/>
                <a:gd name="T45" fmla="*/ 15 h 48"/>
                <a:gd name="T46" fmla="*/ 4 w 56"/>
                <a:gd name="T47" fmla="*/ 7 h 48"/>
                <a:gd name="T48" fmla="*/ 0 w 56"/>
                <a:gd name="T49" fmla="*/ 7 h 48"/>
                <a:gd name="T50" fmla="*/ 4 w 56"/>
                <a:gd name="T51" fmla="*/ 3 h 48"/>
                <a:gd name="T52" fmla="*/ 4 w 56"/>
                <a:gd name="T53" fmla="*/ 3 h 48"/>
                <a:gd name="T54" fmla="*/ 11 w 56"/>
                <a:gd name="T55" fmla="*/ 0 h 48"/>
                <a:gd name="T56" fmla="*/ 22 w 56"/>
                <a:gd name="T57" fmla="*/ 3 h 48"/>
                <a:gd name="T58" fmla="*/ 26 w 56"/>
                <a:gd name="T59" fmla="*/ 3 h 48"/>
                <a:gd name="T60" fmla="*/ 30 w 56"/>
                <a:gd name="T61" fmla="*/ 7 h 48"/>
                <a:gd name="T62" fmla="*/ 33 w 56"/>
                <a:gd name="T63" fmla="*/ 7 h 48"/>
                <a:gd name="T64" fmla="*/ 37 w 56"/>
                <a:gd name="T65" fmla="*/ 11 h 48"/>
                <a:gd name="T66" fmla="*/ 41 w 56"/>
                <a:gd name="T67" fmla="*/ 7 h 48"/>
                <a:gd name="T68" fmla="*/ 41 w 56"/>
                <a:gd name="T69" fmla="*/ 11 h 48"/>
                <a:gd name="T70" fmla="*/ 45 w 56"/>
                <a:gd name="T71" fmla="*/ 18 h 48"/>
                <a:gd name="T72" fmla="*/ 48 w 56"/>
                <a:gd name="T73" fmla="*/ 22 h 48"/>
                <a:gd name="T74" fmla="*/ 52 w 56"/>
                <a:gd name="T75" fmla="*/ 26 h 48"/>
                <a:gd name="T76" fmla="*/ 56 w 56"/>
                <a:gd name="T77" fmla="*/ 26 h 48"/>
                <a:gd name="T78" fmla="*/ 52 w 56"/>
                <a:gd name="T79" fmla="*/ 29 h 48"/>
                <a:gd name="T80" fmla="*/ 48 w 56"/>
                <a:gd name="T81" fmla="*/ 33 h 48"/>
                <a:gd name="T82" fmla="*/ 52 w 56"/>
                <a:gd name="T83" fmla="*/ 37 h 48"/>
                <a:gd name="T84" fmla="*/ 52 w 56"/>
                <a:gd name="T85" fmla="*/ 41 h 48"/>
                <a:gd name="T86" fmla="*/ 52 w 56"/>
                <a:gd name="T87" fmla="*/ 44 h 48"/>
                <a:gd name="T88" fmla="*/ 52 w 56"/>
                <a:gd name="T8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 h="48">
                  <a:moveTo>
                    <a:pt x="52" y="44"/>
                  </a:moveTo>
                  <a:lnTo>
                    <a:pt x="52" y="44"/>
                  </a:lnTo>
                  <a:lnTo>
                    <a:pt x="52" y="44"/>
                  </a:lnTo>
                  <a:lnTo>
                    <a:pt x="52" y="44"/>
                  </a:lnTo>
                  <a:lnTo>
                    <a:pt x="52" y="48"/>
                  </a:lnTo>
                  <a:lnTo>
                    <a:pt x="52" y="48"/>
                  </a:lnTo>
                  <a:lnTo>
                    <a:pt x="48" y="48"/>
                  </a:lnTo>
                  <a:lnTo>
                    <a:pt x="48" y="48"/>
                  </a:lnTo>
                  <a:lnTo>
                    <a:pt x="48" y="48"/>
                  </a:lnTo>
                  <a:lnTo>
                    <a:pt x="45" y="48"/>
                  </a:lnTo>
                  <a:lnTo>
                    <a:pt x="45" y="44"/>
                  </a:lnTo>
                  <a:lnTo>
                    <a:pt x="41" y="41"/>
                  </a:lnTo>
                  <a:lnTo>
                    <a:pt x="41" y="41"/>
                  </a:lnTo>
                  <a:lnTo>
                    <a:pt x="41" y="41"/>
                  </a:lnTo>
                  <a:lnTo>
                    <a:pt x="41" y="41"/>
                  </a:lnTo>
                  <a:lnTo>
                    <a:pt x="41" y="41"/>
                  </a:lnTo>
                  <a:lnTo>
                    <a:pt x="45" y="44"/>
                  </a:lnTo>
                  <a:lnTo>
                    <a:pt x="45" y="48"/>
                  </a:lnTo>
                  <a:lnTo>
                    <a:pt x="41" y="48"/>
                  </a:lnTo>
                  <a:lnTo>
                    <a:pt x="41" y="44"/>
                  </a:lnTo>
                  <a:lnTo>
                    <a:pt x="37" y="44"/>
                  </a:lnTo>
                  <a:lnTo>
                    <a:pt x="33" y="41"/>
                  </a:lnTo>
                  <a:lnTo>
                    <a:pt x="33" y="41"/>
                  </a:lnTo>
                  <a:lnTo>
                    <a:pt x="37" y="37"/>
                  </a:lnTo>
                  <a:lnTo>
                    <a:pt x="37" y="37"/>
                  </a:lnTo>
                  <a:lnTo>
                    <a:pt x="33" y="33"/>
                  </a:lnTo>
                  <a:lnTo>
                    <a:pt x="30" y="33"/>
                  </a:lnTo>
                  <a:lnTo>
                    <a:pt x="26" y="29"/>
                  </a:lnTo>
                  <a:lnTo>
                    <a:pt x="22" y="26"/>
                  </a:lnTo>
                  <a:lnTo>
                    <a:pt x="22" y="26"/>
                  </a:lnTo>
                  <a:lnTo>
                    <a:pt x="19" y="22"/>
                  </a:lnTo>
                  <a:lnTo>
                    <a:pt x="19" y="18"/>
                  </a:lnTo>
                  <a:lnTo>
                    <a:pt x="15" y="18"/>
                  </a:lnTo>
                  <a:lnTo>
                    <a:pt x="15" y="15"/>
                  </a:lnTo>
                  <a:lnTo>
                    <a:pt x="11" y="18"/>
                  </a:lnTo>
                  <a:lnTo>
                    <a:pt x="11" y="18"/>
                  </a:lnTo>
                  <a:lnTo>
                    <a:pt x="19" y="22"/>
                  </a:lnTo>
                  <a:lnTo>
                    <a:pt x="19" y="26"/>
                  </a:lnTo>
                  <a:lnTo>
                    <a:pt x="15" y="26"/>
                  </a:lnTo>
                  <a:lnTo>
                    <a:pt x="15" y="26"/>
                  </a:lnTo>
                  <a:lnTo>
                    <a:pt x="15" y="26"/>
                  </a:lnTo>
                  <a:lnTo>
                    <a:pt x="11" y="22"/>
                  </a:lnTo>
                  <a:lnTo>
                    <a:pt x="7" y="22"/>
                  </a:lnTo>
                  <a:lnTo>
                    <a:pt x="0" y="18"/>
                  </a:lnTo>
                  <a:lnTo>
                    <a:pt x="0" y="18"/>
                  </a:lnTo>
                  <a:lnTo>
                    <a:pt x="4" y="15"/>
                  </a:lnTo>
                  <a:lnTo>
                    <a:pt x="4" y="11"/>
                  </a:lnTo>
                  <a:lnTo>
                    <a:pt x="4" y="7"/>
                  </a:lnTo>
                  <a:lnTo>
                    <a:pt x="4" y="7"/>
                  </a:lnTo>
                  <a:lnTo>
                    <a:pt x="0" y="7"/>
                  </a:lnTo>
                  <a:lnTo>
                    <a:pt x="4" y="7"/>
                  </a:lnTo>
                  <a:lnTo>
                    <a:pt x="4" y="3"/>
                  </a:lnTo>
                  <a:lnTo>
                    <a:pt x="4" y="3"/>
                  </a:lnTo>
                  <a:lnTo>
                    <a:pt x="4" y="3"/>
                  </a:lnTo>
                  <a:lnTo>
                    <a:pt x="4" y="3"/>
                  </a:lnTo>
                  <a:lnTo>
                    <a:pt x="11" y="0"/>
                  </a:lnTo>
                  <a:lnTo>
                    <a:pt x="19" y="3"/>
                  </a:lnTo>
                  <a:lnTo>
                    <a:pt x="22" y="3"/>
                  </a:lnTo>
                  <a:lnTo>
                    <a:pt x="26" y="3"/>
                  </a:lnTo>
                  <a:lnTo>
                    <a:pt x="26" y="3"/>
                  </a:lnTo>
                  <a:lnTo>
                    <a:pt x="30" y="7"/>
                  </a:lnTo>
                  <a:lnTo>
                    <a:pt x="30" y="7"/>
                  </a:lnTo>
                  <a:lnTo>
                    <a:pt x="33" y="11"/>
                  </a:lnTo>
                  <a:lnTo>
                    <a:pt x="33" y="7"/>
                  </a:lnTo>
                  <a:lnTo>
                    <a:pt x="37" y="7"/>
                  </a:lnTo>
                  <a:lnTo>
                    <a:pt x="37" y="11"/>
                  </a:lnTo>
                  <a:lnTo>
                    <a:pt x="41" y="11"/>
                  </a:lnTo>
                  <a:lnTo>
                    <a:pt x="41" y="7"/>
                  </a:lnTo>
                  <a:lnTo>
                    <a:pt x="41" y="7"/>
                  </a:lnTo>
                  <a:lnTo>
                    <a:pt x="41" y="11"/>
                  </a:lnTo>
                  <a:lnTo>
                    <a:pt x="45" y="15"/>
                  </a:lnTo>
                  <a:lnTo>
                    <a:pt x="45" y="18"/>
                  </a:lnTo>
                  <a:lnTo>
                    <a:pt x="48" y="18"/>
                  </a:lnTo>
                  <a:lnTo>
                    <a:pt x="48" y="22"/>
                  </a:lnTo>
                  <a:lnTo>
                    <a:pt x="52" y="26"/>
                  </a:lnTo>
                  <a:lnTo>
                    <a:pt x="52" y="26"/>
                  </a:lnTo>
                  <a:lnTo>
                    <a:pt x="56" y="26"/>
                  </a:lnTo>
                  <a:lnTo>
                    <a:pt x="56" y="26"/>
                  </a:lnTo>
                  <a:lnTo>
                    <a:pt x="52" y="26"/>
                  </a:lnTo>
                  <a:lnTo>
                    <a:pt x="52" y="29"/>
                  </a:lnTo>
                  <a:lnTo>
                    <a:pt x="52" y="29"/>
                  </a:lnTo>
                  <a:lnTo>
                    <a:pt x="48" y="33"/>
                  </a:lnTo>
                  <a:lnTo>
                    <a:pt x="48" y="37"/>
                  </a:lnTo>
                  <a:lnTo>
                    <a:pt x="52" y="37"/>
                  </a:lnTo>
                  <a:lnTo>
                    <a:pt x="52" y="37"/>
                  </a:lnTo>
                  <a:lnTo>
                    <a:pt x="52" y="41"/>
                  </a:lnTo>
                  <a:lnTo>
                    <a:pt x="52" y="44"/>
                  </a:lnTo>
                  <a:lnTo>
                    <a:pt x="52" y="44"/>
                  </a:lnTo>
                  <a:lnTo>
                    <a:pt x="52" y="44"/>
                  </a:lnTo>
                  <a:lnTo>
                    <a:pt x="52" y="44"/>
                  </a:lnTo>
                  <a:close/>
                </a:path>
              </a:pathLst>
            </a:custGeom>
            <a:grpFill/>
            <a:ln>
              <a:noFill/>
            </a:ln>
          </p:spPr>
          <p:txBody>
            <a:bodyPr vert="horz" wrap="square" lIns="91440" tIns="45720" rIns="91440" bIns="45720" numCol="1" anchor="t" anchorCtr="0" compatLnSpc="1"/>
            <a:lstStyle/>
            <a:p>
              <a:endParaRPr lang="en-US"/>
            </a:p>
          </p:txBody>
        </p:sp>
        <p:sp>
          <p:nvSpPr>
            <p:cNvPr id="317" name="Freeform 171"/>
            <p:cNvSpPr/>
            <p:nvPr/>
          </p:nvSpPr>
          <p:spPr bwMode="auto">
            <a:xfrm>
              <a:off x="2463432" y="2885191"/>
              <a:ext cx="100357" cy="86205"/>
            </a:xfrm>
            <a:custGeom>
              <a:avLst/>
              <a:gdLst>
                <a:gd name="T0" fmla="*/ 8 w 21"/>
                <a:gd name="T1" fmla="*/ 16 h 18"/>
                <a:gd name="T2" fmla="*/ 10 w 21"/>
                <a:gd name="T3" fmla="*/ 15 h 18"/>
                <a:gd name="T4" fmla="*/ 13 w 21"/>
                <a:gd name="T5" fmla="*/ 16 h 18"/>
                <a:gd name="T6" fmla="*/ 14 w 21"/>
                <a:gd name="T7" fmla="*/ 16 h 18"/>
                <a:gd name="T8" fmla="*/ 15 w 21"/>
                <a:gd name="T9" fmla="*/ 17 h 18"/>
                <a:gd name="T10" fmla="*/ 16 w 21"/>
                <a:gd name="T11" fmla="*/ 17 h 18"/>
                <a:gd name="T12" fmla="*/ 17 w 21"/>
                <a:gd name="T13" fmla="*/ 17 h 18"/>
                <a:gd name="T14" fmla="*/ 17 w 21"/>
                <a:gd name="T15" fmla="*/ 17 h 18"/>
                <a:gd name="T16" fmla="*/ 17 w 21"/>
                <a:gd name="T17" fmla="*/ 15 h 18"/>
                <a:gd name="T18" fmla="*/ 17 w 21"/>
                <a:gd name="T19" fmla="*/ 14 h 18"/>
                <a:gd name="T20" fmla="*/ 17 w 21"/>
                <a:gd name="T21" fmla="*/ 13 h 18"/>
                <a:gd name="T22" fmla="*/ 17 w 21"/>
                <a:gd name="T23" fmla="*/ 14 h 18"/>
                <a:gd name="T24" fmla="*/ 17 w 21"/>
                <a:gd name="T25" fmla="*/ 13 h 18"/>
                <a:gd name="T26" fmla="*/ 17 w 21"/>
                <a:gd name="T27" fmla="*/ 11 h 18"/>
                <a:gd name="T28" fmla="*/ 18 w 21"/>
                <a:gd name="T29" fmla="*/ 9 h 18"/>
                <a:gd name="T30" fmla="*/ 18 w 21"/>
                <a:gd name="T31" fmla="*/ 10 h 18"/>
                <a:gd name="T32" fmla="*/ 18 w 21"/>
                <a:gd name="T33" fmla="*/ 11 h 18"/>
                <a:gd name="T34" fmla="*/ 18 w 21"/>
                <a:gd name="T35" fmla="*/ 11 h 18"/>
                <a:gd name="T36" fmla="*/ 19 w 21"/>
                <a:gd name="T37" fmla="*/ 7 h 18"/>
                <a:gd name="T38" fmla="*/ 18 w 21"/>
                <a:gd name="T39" fmla="*/ 7 h 18"/>
                <a:gd name="T40" fmla="*/ 18 w 21"/>
                <a:gd name="T41" fmla="*/ 6 h 18"/>
                <a:gd name="T42" fmla="*/ 19 w 21"/>
                <a:gd name="T43" fmla="*/ 6 h 18"/>
                <a:gd name="T44" fmla="*/ 19 w 21"/>
                <a:gd name="T45" fmla="*/ 5 h 18"/>
                <a:gd name="T46" fmla="*/ 20 w 21"/>
                <a:gd name="T47" fmla="*/ 4 h 18"/>
                <a:gd name="T48" fmla="*/ 20 w 21"/>
                <a:gd name="T49" fmla="*/ 3 h 18"/>
                <a:gd name="T50" fmla="*/ 20 w 21"/>
                <a:gd name="T51" fmla="*/ 2 h 18"/>
                <a:gd name="T52" fmla="*/ 20 w 21"/>
                <a:gd name="T53" fmla="*/ 0 h 18"/>
                <a:gd name="T54" fmla="*/ 21 w 21"/>
                <a:gd name="T55" fmla="*/ 0 h 18"/>
                <a:gd name="T56" fmla="*/ 19 w 21"/>
                <a:gd name="T57" fmla="*/ 0 h 18"/>
                <a:gd name="T58" fmla="*/ 19 w 21"/>
                <a:gd name="T59" fmla="*/ 0 h 18"/>
                <a:gd name="T60" fmla="*/ 18 w 21"/>
                <a:gd name="T61" fmla="*/ 0 h 18"/>
                <a:gd name="T62" fmla="*/ 17 w 21"/>
                <a:gd name="T63" fmla="*/ 1 h 18"/>
                <a:gd name="T64" fmla="*/ 16 w 21"/>
                <a:gd name="T65" fmla="*/ 2 h 18"/>
                <a:gd name="T66" fmla="*/ 14 w 21"/>
                <a:gd name="T67" fmla="*/ 2 h 18"/>
                <a:gd name="T68" fmla="*/ 14 w 21"/>
                <a:gd name="T69" fmla="*/ 1 h 18"/>
                <a:gd name="T70" fmla="*/ 13 w 21"/>
                <a:gd name="T71" fmla="*/ 2 h 18"/>
                <a:gd name="T72" fmla="*/ 12 w 21"/>
                <a:gd name="T73" fmla="*/ 3 h 18"/>
                <a:gd name="T74" fmla="*/ 11 w 21"/>
                <a:gd name="T75" fmla="*/ 3 h 18"/>
                <a:gd name="T76" fmla="*/ 9 w 21"/>
                <a:gd name="T77" fmla="*/ 4 h 18"/>
                <a:gd name="T78" fmla="*/ 8 w 21"/>
                <a:gd name="T79" fmla="*/ 5 h 18"/>
                <a:gd name="T80" fmla="*/ 8 w 21"/>
                <a:gd name="T81" fmla="*/ 4 h 18"/>
                <a:gd name="T82" fmla="*/ 5 w 21"/>
                <a:gd name="T83" fmla="*/ 5 h 18"/>
                <a:gd name="T84" fmla="*/ 4 w 21"/>
                <a:gd name="T85" fmla="*/ 6 h 18"/>
                <a:gd name="T86" fmla="*/ 4 w 21"/>
                <a:gd name="T87" fmla="*/ 7 h 18"/>
                <a:gd name="T88" fmla="*/ 2 w 21"/>
                <a:gd name="T89" fmla="*/ 8 h 18"/>
                <a:gd name="T90" fmla="*/ 1 w 21"/>
                <a:gd name="T91" fmla="*/ 8 h 18"/>
                <a:gd name="T92" fmla="*/ 0 w 21"/>
                <a:gd name="T93" fmla="*/ 8 h 18"/>
                <a:gd name="T94" fmla="*/ 2 w 21"/>
                <a:gd name="T95" fmla="*/ 10 h 18"/>
                <a:gd name="T96" fmla="*/ 2 w 21"/>
                <a:gd name="T97" fmla="*/ 11 h 18"/>
                <a:gd name="T98" fmla="*/ 5 w 21"/>
                <a:gd name="T99" fmla="*/ 14 h 18"/>
                <a:gd name="T100" fmla="*/ 7 w 21"/>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18">
                  <a:moveTo>
                    <a:pt x="8" y="16"/>
                  </a:moveTo>
                  <a:cubicBezTo>
                    <a:pt x="8" y="16"/>
                    <a:pt x="8" y="16"/>
                    <a:pt x="8" y="16"/>
                  </a:cubicBezTo>
                  <a:cubicBezTo>
                    <a:pt x="8" y="16"/>
                    <a:pt x="8" y="16"/>
                    <a:pt x="8" y="16"/>
                  </a:cubicBezTo>
                  <a:cubicBezTo>
                    <a:pt x="10" y="15"/>
                    <a:pt x="10" y="15"/>
                    <a:pt x="10" y="15"/>
                  </a:cubicBezTo>
                  <a:cubicBezTo>
                    <a:pt x="12" y="16"/>
                    <a:pt x="12" y="16"/>
                    <a:pt x="12" y="16"/>
                  </a:cubicBezTo>
                  <a:cubicBezTo>
                    <a:pt x="13" y="16"/>
                    <a:pt x="13" y="16"/>
                    <a:pt x="13" y="16"/>
                  </a:cubicBezTo>
                  <a:cubicBezTo>
                    <a:pt x="14" y="16"/>
                    <a:pt x="14" y="16"/>
                    <a:pt x="14" y="16"/>
                  </a:cubicBezTo>
                  <a:cubicBezTo>
                    <a:pt x="14" y="16"/>
                    <a:pt x="14" y="16"/>
                    <a:pt x="14" y="16"/>
                  </a:cubicBezTo>
                  <a:cubicBezTo>
                    <a:pt x="15" y="17"/>
                    <a:pt x="15" y="17"/>
                    <a:pt x="15" y="17"/>
                  </a:cubicBezTo>
                  <a:cubicBezTo>
                    <a:pt x="15" y="17"/>
                    <a:pt x="15" y="17"/>
                    <a:pt x="15" y="17"/>
                  </a:cubicBezTo>
                  <a:cubicBezTo>
                    <a:pt x="16" y="18"/>
                    <a:pt x="16" y="18"/>
                    <a:pt x="16" y="18"/>
                  </a:cubicBezTo>
                  <a:cubicBezTo>
                    <a:pt x="16" y="17"/>
                    <a:pt x="16" y="17"/>
                    <a:pt x="16" y="17"/>
                  </a:cubicBezTo>
                  <a:cubicBezTo>
                    <a:pt x="17" y="17"/>
                    <a:pt x="17" y="17"/>
                    <a:pt x="17" y="17"/>
                  </a:cubicBezTo>
                  <a:cubicBezTo>
                    <a:pt x="17" y="17"/>
                    <a:pt x="17" y="17"/>
                    <a:pt x="17" y="17"/>
                  </a:cubicBezTo>
                  <a:cubicBezTo>
                    <a:pt x="17" y="17"/>
                    <a:pt x="17" y="17"/>
                    <a:pt x="17" y="17"/>
                  </a:cubicBezTo>
                  <a:cubicBezTo>
                    <a:pt x="17" y="17"/>
                    <a:pt x="17" y="17"/>
                    <a:pt x="17" y="17"/>
                  </a:cubicBezTo>
                  <a:cubicBezTo>
                    <a:pt x="17" y="16"/>
                    <a:pt x="17" y="16"/>
                    <a:pt x="17" y="16"/>
                  </a:cubicBezTo>
                  <a:cubicBezTo>
                    <a:pt x="17" y="15"/>
                    <a:pt x="17" y="15"/>
                    <a:pt x="17" y="15"/>
                  </a:cubicBezTo>
                  <a:cubicBezTo>
                    <a:pt x="17" y="14"/>
                    <a:pt x="17" y="14"/>
                    <a:pt x="17" y="14"/>
                  </a:cubicBezTo>
                  <a:cubicBezTo>
                    <a:pt x="17" y="14"/>
                    <a:pt x="17" y="14"/>
                    <a:pt x="17" y="14"/>
                  </a:cubicBezTo>
                  <a:cubicBezTo>
                    <a:pt x="17" y="13"/>
                    <a:pt x="17" y="13"/>
                    <a:pt x="17" y="13"/>
                  </a:cubicBezTo>
                  <a:cubicBezTo>
                    <a:pt x="17" y="13"/>
                    <a:pt x="17" y="13"/>
                    <a:pt x="17" y="13"/>
                  </a:cubicBezTo>
                  <a:cubicBezTo>
                    <a:pt x="17" y="14"/>
                    <a:pt x="17" y="14"/>
                    <a:pt x="17" y="14"/>
                  </a:cubicBezTo>
                  <a:cubicBezTo>
                    <a:pt x="17" y="14"/>
                    <a:pt x="17" y="14"/>
                    <a:pt x="17" y="14"/>
                  </a:cubicBezTo>
                  <a:cubicBezTo>
                    <a:pt x="17" y="13"/>
                    <a:pt x="17" y="13"/>
                    <a:pt x="17" y="13"/>
                  </a:cubicBezTo>
                  <a:cubicBezTo>
                    <a:pt x="17" y="13"/>
                    <a:pt x="17" y="13"/>
                    <a:pt x="17" y="13"/>
                  </a:cubicBezTo>
                  <a:cubicBezTo>
                    <a:pt x="17" y="12"/>
                    <a:pt x="17" y="12"/>
                    <a:pt x="17" y="12"/>
                  </a:cubicBezTo>
                  <a:cubicBezTo>
                    <a:pt x="17" y="11"/>
                    <a:pt x="17" y="11"/>
                    <a:pt x="17" y="11"/>
                  </a:cubicBezTo>
                  <a:cubicBezTo>
                    <a:pt x="17" y="11"/>
                    <a:pt x="17" y="11"/>
                    <a:pt x="17" y="11"/>
                  </a:cubicBezTo>
                  <a:cubicBezTo>
                    <a:pt x="18" y="9"/>
                    <a:pt x="18" y="9"/>
                    <a:pt x="18" y="9"/>
                  </a:cubicBezTo>
                  <a:cubicBezTo>
                    <a:pt x="18" y="10"/>
                    <a:pt x="18" y="10"/>
                    <a:pt x="18" y="10"/>
                  </a:cubicBezTo>
                  <a:cubicBezTo>
                    <a:pt x="18" y="10"/>
                    <a:pt x="18" y="10"/>
                    <a:pt x="18" y="10"/>
                  </a:cubicBezTo>
                  <a:cubicBezTo>
                    <a:pt x="18" y="10"/>
                    <a:pt x="18" y="10"/>
                    <a:pt x="18" y="11"/>
                  </a:cubicBezTo>
                  <a:cubicBezTo>
                    <a:pt x="18" y="11"/>
                    <a:pt x="18" y="11"/>
                    <a:pt x="18" y="11"/>
                  </a:cubicBezTo>
                  <a:cubicBezTo>
                    <a:pt x="18" y="11"/>
                    <a:pt x="18" y="11"/>
                    <a:pt x="18" y="11"/>
                  </a:cubicBezTo>
                  <a:cubicBezTo>
                    <a:pt x="18" y="11"/>
                    <a:pt x="18" y="11"/>
                    <a:pt x="18" y="11"/>
                  </a:cubicBezTo>
                  <a:cubicBezTo>
                    <a:pt x="19" y="9"/>
                    <a:pt x="19" y="9"/>
                    <a:pt x="19" y="9"/>
                  </a:cubicBezTo>
                  <a:cubicBezTo>
                    <a:pt x="19" y="7"/>
                    <a:pt x="19" y="7"/>
                    <a:pt x="19" y="7"/>
                  </a:cubicBezTo>
                  <a:cubicBezTo>
                    <a:pt x="19" y="7"/>
                    <a:pt x="19" y="7"/>
                    <a:pt x="19" y="7"/>
                  </a:cubicBezTo>
                  <a:cubicBezTo>
                    <a:pt x="18" y="7"/>
                    <a:pt x="18" y="7"/>
                    <a:pt x="18" y="7"/>
                  </a:cubicBezTo>
                  <a:cubicBezTo>
                    <a:pt x="18" y="6"/>
                    <a:pt x="18" y="6"/>
                    <a:pt x="18" y="6"/>
                  </a:cubicBezTo>
                  <a:cubicBezTo>
                    <a:pt x="18" y="6"/>
                    <a:pt x="18" y="6"/>
                    <a:pt x="18" y="6"/>
                  </a:cubicBezTo>
                  <a:cubicBezTo>
                    <a:pt x="18" y="6"/>
                    <a:pt x="18" y="6"/>
                    <a:pt x="18" y="6"/>
                  </a:cubicBezTo>
                  <a:cubicBezTo>
                    <a:pt x="19" y="6"/>
                    <a:pt x="19" y="6"/>
                    <a:pt x="19" y="6"/>
                  </a:cubicBezTo>
                  <a:cubicBezTo>
                    <a:pt x="19" y="6"/>
                    <a:pt x="19" y="6"/>
                    <a:pt x="19" y="6"/>
                  </a:cubicBezTo>
                  <a:cubicBezTo>
                    <a:pt x="19" y="5"/>
                    <a:pt x="19" y="5"/>
                    <a:pt x="19" y="5"/>
                  </a:cubicBezTo>
                  <a:cubicBezTo>
                    <a:pt x="20" y="4"/>
                    <a:pt x="20" y="4"/>
                    <a:pt x="20" y="4"/>
                  </a:cubicBezTo>
                  <a:cubicBezTo>
                    <a:pt x="20" y="4"/>
                    <a:pt x="20" y="4"/>
                    <a:pt x="20" y="4"/>
                  </a:cubicBezTo>
                  <a:cubicBezTo>
                    <a:pt x="20" y="3"/>
                    <a:pt x="20" y="3"/>
                    <a:pt x="20" y="3"/>
                  </a:cubicBezTo>
                  <a:cubicBezTo>
                    <a:pt x="20" y="3"/>
                    <a:pt x="20" y="3"/>
                    <a:pt x="20" y="3"/>
                  </a:cubicBezTo>
                  <a:cubicBezTo>
                    <a:pt x="20" y="3"/>
                    <a:pt x="20" y="3"/>
                    <a:pt x="20" y="3"/>
                  </a:cubicBezTo>
                  <a:cubicBezTo>
                    <a:pt x="20" y="2"/>
                    <a:pt x="20" y="2"/>
                    <a:pt x="20" y="2"/>
                  </a:cubicBezTo>
                  <a:cubicBezTo>
                    <a:pt x="20" y="2"/>
                    <a:pt x="20" y="2"/>
                    <a:pt x="20" y="2"/>
                  </a:cubicBezTo>
                  <a:cubicBezTo>
                    <a:pt x="20" y="0"/>
                    <a:pt x="20" y="0"/>
                    <a:pt x="20" y="0"/>
                  </a:cubicBezTo>
                  <a:cubicBezTo>
                    <a:pt x="20" y="0"/>
                    <a:pt x="20" y="0"/>
                    <a:pt x="20" y="0"/>
                  </a:cubicBezTo>
                  <a:cubicBezTo>
                    <a:pt x="21" y="0"/>
                    <a:pt x="21" y="0"/>
                    <a:pt x="21" y="0"/>
                  </a:cubicBezTo>
                  <a:cubicBezTo>
                    <a:pt x="20" y="0"/>
                    <a:pt x="20" y="0"/>
                    <a:pt x="20" y="0"/>
                  </a:cubicBezTo>
                  <a:cubicBezTo>
                    <a:pt x="19" y="0"/>
                    <a:pt x="19" y="0"/>
                    <a:pt x="19" y="0"/>
                  </a:cubicBezTo>
                  <a:cubicBezTo>
                    <a:pt x="19" y="0"/>
                    <a:pt x="19" y="0"/>
                    <a:pt x="19" y="0"/>
                  </a:cubicBezTo>
                  <a:cubicBezTo>
                    <a:pt x="19" y="0"/>
                    <a:pt x="19" y="0"/>
                    <a:pt x="19" y="0"/>
                  </a:cubicBezTo>
                  <a:cubicBezTo>
                    <a:pt x="18" y="0"/>
                    <a:pt x="18" y="0"/>
                    <a:pt x="18" y="0"/>
                  </a:cubicBezTo>
                  <a:cubicBezTo>
                    <a:pt x="18" y="0"/>
                    <a:pt x="18" y="0"/>
                    <a:pt x="18" y="0"/>
                  </a:cubicBezTo>
                  <a:cubicBezTo>
                    <a:pt x="18" y="1"/>
                    <a:pt x="18" y="1"/>
                    <a:pt x="18" y="1"/>
                  </a:cubicBezTo>
                  <a:cubicBezTo>
                    <a:pt x="17" y="1"/>
                    <a:pt x="17" y="1"/>
                    <a:pt x="17" y="1"/>
                  </a:cubicBezTo>
                  <a:cubicBezTo>
                    <a:pt x="16" y="1"/>
                    <a:pt x="16" y="1"/>
                    <a:pt x="16" y="1"/>
                  </a:cubicBezTo>
                  <a:cubicBezTo>
                    <a:pt x="16" y="2"/>
                    <a:pt x="16" y="2"/>
                    <a:pt x="16" y="2"/>
                  </a:cubicBezTo>
                  <a:cubicBezTo>
                    <a:pt x="15" y="1"/>
                    <a:pt x="15" y="1"/>
                    <a:pt x="15" y="1"/>
                  </a:cubicBezTo>
                  <a:cubicBezTo>
                    <a:pt x="14" y="2"/>
                    <a:pt x="14" y="2"/>
                    <a:pt x="14" y="2"/>
                  </a:cubicBezTo>
                  <a:cubicBezTo>
                    <a:pt x="14" y="1"/>
                    <a:pt x="14" y="1"/>
                    <a:pt x="14" y="1"/>
                  </a:cubicBezTo>
                  <a:cubicBezTo>
                    <a:pt x="14" y="1"/>
                    <a:pt x="14" y="1"/>
                    <a:pt x="14" y="1"/>
                  </a:cubicBezTo>
                  <a:cubicBezTo>
                    <a:pt x="13" y="1"/>
                    <a:pt x="13" y="1"/>
                    <a:pt x="13" y="1"/>
                  </a:cubicBezTo>
                  <a:cubicBezTo>
                    <a:pt x="13" y="2"/>
                    <a:pt x="13" y="2"/>
                    <a:pt x="13" y="2"/>
                  </a:cubicBezTo>
                  <a:cubicBezTo>
                    <a:pt x="12" y="2"/>
                    <a:pt x="12" y="2"/>
                    <a:pt x="12" y="2"/>
                  </a:cubicBezTo>
                  <a:cubicBezTo>
                    <a:pt x="12" y="3"/>
                    <a:pt x="12" y="3"/>
                    <a:pt x="12" y="3"/>
                  </a:cubicBezTo>
                  <a:cubicBezTo>
                    <a:pt x="12" y="3"/>
                    <a:pt x="12" y="3"/>
                    <a:pt x="12" y="3"/>
                  </a:cubicBezTo>
                  <a:cubicBezTo>
                    <a:pt x="11" y="3"/>
                    <a:pt x="11" y="3"/>
                    <a:pt x="11" y="3"/>
                  </a:cubicBezTo>
                  <a:cubicBezTo>
                    <a:pt x="10" y="4"/>
                    <a:pt x="10" y="4"/>
                    <a:pt x="10" y="4"/>
                  </a:cubicBezTo>
                  <a:cubicBezTo>
                    <a:pt x="9" y="4"/>
                    <a:pt x="9" y="4"/>
                    <a:pt x="9" y="4"/>
                  </a:cubicBezTo>
                  <a:cubicBezTo>
                    <a:pt x="9" y="5"/>
                    <a:pt x="9" y="5"/>
                    <a:pt x="9" y="5"/>
                  </a:cubicBezTo>
                  <a:cubicBezTo>
                    <a:pt x="8" y="5"/>
                    <a:pt x="8" y="5"/>
                    <a:pt x="8" y="5"/>
                  </a:cubicBezTo>
                  <a:cubicBezTo>
                    <a:pt x="8" y="5"/>
                    <a:pt x="8" y="5"/>
                    <a:pt x="8" y="5"/>
                  </a:cubicBezTo>
                  <a:cubicBezTo>
                    <a:pt x="8" y="4"/>
                    <a:pt x="8" y="4"/>
                    <a:pt x="8" y="4"/>
                  </a:cubicBezTo>
                  <a:cubicBezTo>
                    <a:pt x="6" y="4"/>
                    <a:pt x="6" y="4"/>
                    <a:pt x="6" y="4"/>
                  </a:cubicBezTo>
                  <a:cubicBezTo>
                    <a:pt x="5" y="5"/>
                    <a:pt x="5" y="5"/>
                    <a:pt x="5" y="5"/>
                  </a:cubicBezTo>
                  <a:cubicBezTo>
                    <a:pt x="4" y="5"/>
                    <a:pt x="4" y="5"/>
                    <a:pt x="4" y="5"/>
                  </a:cubicBezTo>
                  <a:cubicBezTo>
                    <a:pt x="4" y="6"/>
                    <a:pt x="4" y="6"/>
                    <a:pt x="4" y="6"/>
                  </a:cubicBezTo>
                  <a:cubicBezTo>
                    <a:pt x="4" y="6"/>
                    <a:pt x="4" y="6"/>
                    <a:pt x="4" y="6"/>
                  </a:cubicBezTo>
                  <a:cubicBezTo>
                    <a:pt x="4" y="7"/>
                    <a:pt x="4" y="7"/>
                    <a:pt x="4" y="7"/>
                  </a:cubicBezTo>
                  <a:cubicBezTo>
                    <a:pt x="3" y="8"/>
                    <a:pt x="3" y="8"/>
                    <a:pt x="3" y="8"/>
                  </a:cubicBezTo>
                  <a:cubicBezTo>
                    <a:pt x="2" y="8"/>
                    <a:pt x="2" y="8"/>
                    <a:pt x="2" y="8"/>
                  </a:cubicBezTo>
                  <a:cubicBezTo>
                    <a:pt x="1" y="8"/>
                    <a:pt x="1" y="8"/>
                    <a:pt x="1" y="8"/>
                  </a:cubicBezTo>
                  <a:cubicBezTo>
                    <a:pt x="1" y="8"/>
                    <a:pt x="1" y="8"/>
                    <a:pt x="1" y="8"/>
                  </a:cubicBezTo>
                  <a:cubicBezTo>
                    <a:pt x="1" y="9"/>
                    <a:pt x="1" y="9"/>
                    <a:pt x="1" y="9"/>
                  </a:cubicBezTo>
                  <a:cubicBezTo>
                    <a:pt x="0" y="8"/>
                    <a:pt x="0" y="8"/>
                    <a:pt x="0" y="8"/>
                  </a:cubicBezTo>
                  <a:cubicBezTo>
                    <a:pt x="0" y="9"/>
                    <a:pt x="0" y="9"/>
                    <a:pt x="0" y="9"/>
                  </a:cubicBezTo>
                  <a:cubicBezTo>
                    <a:pt x="2" y="10"/>
                    <a:pt x="2" y="10"/>
                    <a:pt x="2" y="10"/>
                  </a:cubicBezTo>
                  <a:cubicBezTo>
                    <a:pt x="2" y="11"/>
                    <a:pt x="2" y="11"/>
                    <a:pt x="2" y="11"/>
                  </a:cubicBezTo>
                  <a:cubicBezTo>
                    <a:pt x="2" y="11"/>
                    <a:pt x="2" y="11"/>
                    <a:pt x="2" y="11"/>
                  </a:cubicBezTo>
                  <a:cubicBezTo>
                    <a:pt x="4" y="12"/>
                    <a:pt x="4" y="12"/>
                    <a:pt x="4" y="12"/>
                  </a:cubicBezTo>
                  <a:cubicBezTo>
                    <a:pt x="5" y="14"/>
                    <a:pt x="5" y="14"/>
                    <a:pt x="5" y="14"/>
                  </a:cubicBezTo>
                  <a:cubicBezTo>
                    <a:pt x="7" y="16"/>
                    <a:pt x="7" y="16"/>
                    <a:pt x="7" y="16"/>
                  </a:cubicBezTo>
                  <a:cubicBezTo>
                    <a:pt x="7" y="16"/>
                    <a:pt x="7" y="16"/>
                    <a:pt x="7" y="16"/>
                  </a:cubicBezTo>
                  <a:lnTo>
                    <a:pt x="8" y="16"/>
                  </a:lnTo>
                  <a:close/>
                </a:path>
              </a:pathLst>
            </a:custGeom>
            <a:grpFill/>
            <a:ln>
              <a:noFill/>
            </a:ln>
          </p:spPr>
          <p:txBody>
            <a:bodyPr vert="horz" wrap="square" lIns="91440" tIns="45720" rIns="91440" bIns="45720" numCol="1" anchor="t" anchorCtr="0" compatLnSpc="1"/>
            <a:lstStyle/>
            <a:p>
              <a:endParaRPr lang="en-US"/>
            </a:p>
          </p:txBody>
        </p:sp>
        <p:sp>
          <p:nvSpPr>
            <p:cNvPr id="318" name="Freeform 172"/>
            <p:cNvSpPr/>
            <p:nvPr/>
          </p:nvSpPr>
          <p:spPr bwMode="auto">
            <a:xfrm>
              <a:off x="2420973" y="2862031"/>
              <a:ext cx="142816" cy="61758"/>
            </a:xfrm>
            <a:custGeom>
              <a:avLst/>
              <a:gdLst>
                <a:gd name="T0" fmla="*/ 41 w 111"/>
                <a:gd name="T1" fmla="*/ 48 h 48"/>
                <a:gd name="T2" fmla="*/ 48 w 111"/>
                <a:gd name="T3" fmla="*/ 44 h 48"/>
                <a:gd name="T4" fmla="*/ 48 w 111"/>
                <a:gd name="T5" fmla="*/ 40 h 48"/>
                <a:gd name="T6" fmla="*/ 52 w 111"/>
                <a:gd name="T7" fmla="*/ 37 h 48"/>
                <a:gd name="T8" fmla="*/ 63 w 111"/>
                <a:gd name="T9" fmla="*/ 33 h 48"/>
                <a:gd name="T10" fmla="*/ 63 w 111"/>
                <a:gd name="T11" fmla="*/ 37 h 48"/>
                <a:gd name="T12" fmla="*/ 66 w 111"/>
                <a:gd name="T13" fmla="*/ 33 h 48"/>
                <a:gd name="T14" fmla="*/ 74 w 111"/>
                <a:gd name="T15" fmla="*/ 29 h 48"/>
                <a:gd name="T16" fmla="*/ 78 w 111"/>
                <a:gd name="T17" fmla="*/ 29 h 48"/>
                <a:gd name="T18" fmla="*/ 81 w 111"/>
                <a:gd name="T19" fmla="*/ 26 h 48"/>
                <a:gd name="T20" fmla="*/ 85 w 111"/>
                <a:gd name="T21" fmla="*/ 22 h 48"/>
                <a:gd name="T22" fmla="*/ 85 w 111"/>
                <a:gd name="T23" fmla="*/ 26 h 48"/>
                <a:gd name="T24" fmla="*/ 92 w 111"/>
                <a:gd name="T25" fmla="*/ 26 h 48"/>
                <a:gd name="T26" fmla="*/ 96 w 111"/>
                <a:gd name="T27" fmla="*/ 22 h 48"/>
                <a:gd name="T28" fmla="*/ 100 w 111"/>
                <a:gd name="T29" fmla="*/ 18 h 48"/>
                <a:gd name="T30" fmla="*/ 104 w 111"/>
                <a:gd name="T31" fmla="*/ 18 h 48"/>
                <a:gd name="T32" fmla="*/ 104 w 111"/>
                <a:gd name="T33" fmla="*/ 18 h 48"/>
                <a:gd name="T34" fmla="*/ 111 w 111"/>
                <a:gd name="T35" fmla="*/ 18 h 48"/>
                <a:gd name="T36" fmla="*/ 111 w 111"/>
                <a:gd name="T37" fmla="*/ 14 h 48"/>
                <a:gd name="T38" fmla="*/ 104 w 111"/>
                <a:gd name="T39" fmla="*/ 11 h 48"/>
                <a:gd name="T40" fmla="*/ 104 w 111"/>
                <a:gd name="T41" fmla="*/ 14 h 48"/>
                <a:gd name="T42" fmla="*/ 96 w 111"/>
                <a:gd name="T43" fmla="*/ 14 h 48"/>
                <a:gd name="T44" fmla="*/ 89 w 111"/>
                <a:gd name="T45" fmla="*/ 11 h 48"/>
                <a:gd name="T46" fmla="*/ 89 w 111"/>
                <a:gd name="T47" fmla="*/ 11 h 48"/>
                <a:gd name="T48" fmla="*/ 89 w 111"/>
                <a:gd name="T49" fmla="*/ 7 h 48"/>
                <a:gd name="T50" fmla="*/ 96 w 111"/>
                <a:gd name="T51" fmla="*/ 7 h 48"/>
                <a:gd name="T52" fmla="*/ 100 w 111"/>
                <a:gd name="T53" fmla="*/ 11 h 48"/>
                <a:gd name="T54" fmla="*/ 92 w 111"/>
                <a:gd name="T55" fmla="*/ 7 h 48"/>
                <a:gd name="T56" fmla="*/ 89 w 111"/>
                <a:gd name="T57" fmla="*/ 7 h 48"/>
                <a:gd name="T58" fmla="*/ 85 w 111"/>
                <a:gd name="T59" fmla="*/ 7 h 48"/>
                <a:gd name="T60" fmla="*/ 74 w 111"/>
                <a:gd name="T61" fmla="*/ 3 h 48"/>
                <a:gd name="T62" fmla="*/ 63 w 111"/>
                <a:gd name="T63" fmla="*/ 0 h 48"/>
                <a:gd name="T64" fmla="*/ 59 w 111"/>
                <a:gd name="T65" fmla="*/ 3 h 48"/>
                <a:gd name="T66" fmla="*/ 59 w 111"/>
                <a:gd name="T67" fmla="*/ 3 h 48"/>
                <a:gd name="T68" fmla="*/ 55 w 111"/>
                <a:gd name="T69" fmla="*/ 3 h 48"/>
                <a:gd name="T70" fmla="*/ 41 w 111"/>
                <a:gd name="T71" fmla="*/ 3 h 48"/>
                <a:gd name="T72" fmla="*/ 29 w 111"/>
                <a:gd name="T73" fmla="*/ 7 h 48"/>
                <a:gd name="T74" fmla="*/ 26 w 111"/>
                <a:gd name="T75" fmla="*/ 7 h 48"/>
                <a:gd name="T76" fmla="*/ 22 w 111"/>
                <a:gd name="T77" fmla="*/ 11 h 48"/>
                <a:gd name="T78" fmla="*/ 15 w 111"/>
                <a:gd name="T79" fmla="*/ 14 h 48"/>
                <a:gd name="T80" fmla="*/ 7 w 111"/>
                <a:gd name="T81" fmla="*/ 18 h 48"/>
                <a:gd name="T82" fmla="*/ 7 w 111"/>
                <a:gd name="T83" fmla="*/ 26 h 48"/>
                <a:gd name="T84" fmla="*/ 4 w 111"/>
                <a:gd name="T85" fmla="*/ 29 h 48"/>
                <a:gd name="T86" fmla="*/ 4 w 111"/>
                <a:gd name="T87" fmla="*/ 29 h 48"/>
                <a:gd name="T88" fmla="*/ 4 w 111"/>
                <a:gd name="T89" fmla="*/ 40 h 48"/>
                <a:gd name="T90" fmla="*/ 11 w 111"/>
                <a:gd name="T91" fmla="*/ 44 h 48"/>
                <a:gd name="T92" fmla="*/ 15 w 111"/>
                <a:gd name="T93" fmla="*/ 44 h 48"/>
                <a:gd name="T94" fmla="*/ 15 w 111"/>
                <a:gd name="T95" fmla="*/ 44 h 48"/>
                <a:gd name="T96" fmla="*/ 18 w 111"/>
                <a:gd name="T97" fmla="*/ 48 h 48"/>
                <a:gd name="T98" fmla="*/ 29 w 111"/>
                <a:gd name="T99" fmla="*/ 48 h 48"/>
                <a:gd name="T100" fmla="*/ 29 w 111"/>
                <a:gd name="T101" fmla="*/ 44 h 48"/>
                <a:gd name="T102" fmla="*/ 33 w 111"/>
                <a:gd name="T103" fmla="*/ 44 h 48"/>
                <a:gd name="T104" fmla="*/ 37 w 111"/>
                <a:gd name="T105" fmla="*/ 44 h 48"/>
                <a:gd name="T106" fmla="*/ 37 w 111"/>
                <a:gd name="T107" fmla="*/ 44 h 48"/>
                <a:gd name="T108" fmla="*/ 37 w 111"/>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 h="48">
                  <a:moveTo>
                    <a:pt x="37" y="48"/>
                  </a:moveTo>
                  <a:lnTo>
                    <a:pt x="41" y="48"/>
                  </a:lnTo>
                  <a:lnTo>
                    <a:pt x="44" y="48"/>
                  </a:lnTo>
                  <a:lnTo>
                    <a:pt x="48" y="44"/>
                  </a:lnTo>
                  <a:lnTo>
                    <a:pt x="48" y="40"/>
                  </a:lnTo>
                  <a:lnTo>
                    <a:pt x="48" y="40"/>
                  </a:lnTo>
                  <a:lnTo>
                    <a:pt x="48" y="37"/>
                  </a:lnTo>
                  <a:lnTo>
                    <a:pt x="52" y="37"/>
                  </a:lnTo>
                  <a:lnTo>
                    <a:pt x="55" y="33"/>
                  </a:lnTo>
                  <a:lnTo>
                    <a:pt x="63" y="33"/>
                  </a:lnTo>
                  <a:lnTo>
                    <a:pt x="63" y="37"/>
                  </a:lnTo>
                  <a:lnTo>
                    <a:pt x="63" y="37"/>
                  </a:lnTo>
                  <a:lnTo>
                    <a:pt x="66" y="37"/>
                  </a:lnTo>
                  <a:lnTo>
                    <a:pt x="66" y="33"/>
                  </a:lnTo>
                  <a:lnTo>
                    <a:pt x="70" y="33"/>
                  </a:lnTo>
                  <a:lnTo>
                    <a:pt x="74" y="29"/>
                  </a:lnTo>
                  <a:lnTo>
                    <a:pt x="78" y="29"/>
                  </a:lnTo>
                  <a:lnTo>
                    <a:pt x="78" y="29"/>
                  </a:lnTo>
                  <a:lnTo>
                    <a:pt x="78" y="26"/>
                  </a:lnTo>
                  <a:lnTo>
                    <a:pt x="81" y="26"/>
                  </a:lnTo>
                  <a:lnTo>
                    <a:pt x="81" y="22"/>
                  </a:lnTo>
                  <a:lnTo>
                    <a:pt x="85" y="22"/>
                  </a:lnTo>
                  <a:lnTo>
                    <a:pt x="85" y="22"/>
                  </a:lnTo>
                  <a:lnTo>
                    <a:pt x="85" y="26"/>
                  </a:lnTo>
                  <a:lnTo>
                    <a:pt x="89" y="22"/>
                  </a:lnTo>
                  <a:lnTo>
                    <a:pt x="92" y="26"/>
                  </a:lnTo>
                  <a:lnTo>
                    <a:pt x="92" y="22"/>
                  </a:lnTo>
                  <a:lnTo>
                    <a:pt x="96" y="22"/>
                  </a:lnTo>
                  <a:lnTo>
                    <a:pt x="100" y="22"/>
                  </a:lnTo>
                  <a:lnTo>
                    <a:pt x="100" y="18"/>
                  </a:lnTo>
                  <a:lnTo>
                    <a:pt x="100" y="18"/>
                  </a:lnTo>
                  <a:lnTo>
                    <a:pt x="104" y="18"/>
                  </a:lnTo>
                  <a:lnTo>
                    <a:pt x="104" y="18"/>
                  </a:lnTo>
                  <a:lnTo>
                    <a:pt x="104" y="18"/>
                  </a:lnTo>
                  <a:lnTo>
                    <a:pt x="107" y="18"/>
                  </a:lnTo>
                  <a:lnTo>
                    <a:pt x="111" y="18"/>
                  </a:lnTo>
                  <a:lnTo>
                    <a:pt x="111" y="14"/>
                  </a:lnTo>
                  <a:lnTo>
                    <a:pt x="111" y="14"/>
                  </a:lnTo>
                  <a:lnTo>
                    <a:pt x="107" y="11"/>
                  </a:lnTo>
                  <a:lnTo>
                    <a:pt x="104" y="11"/>
                  </a:lnTo>
                  <a:lnTo>
                    <a:pt x="100" y="11"/>
                  </a:lnTo>
                  <a:lnTo>
                    <a:pt x="104" y="14"/>
                  </a:lnTo>
                  <a:lnTo>
                    <a:pt x="100" y="14"/>
                  </a:lnTo>
                  <a:lnTo>
                    <a:pt x="96" y="14"/>
                  </a:lnTo>
                  <a:lnTo>
                    <a:pt x="92" y="11"/>
                  </a:lnTo>
                  <a:lnTo>
                    <a:pt x="89" y="11"/>
                  </a:lnTo>
                  <a:lnTo>
                    <a:pt x="89" y="11"/>
                  </a:lnTo>
                  <a:lnTo>
                    <a:pt x="89" y="11"/>
                  </a:lnTo>
                  <a:lnTo>
                    <a:pt x="92" y="11"/>
                  </a:lnTo>
                  <a:lnTo>
                    <a:pt x="89" y="7"/>
                  </a:lnTo>
                  <a:lnTo>
                    <a:pt x="92" y="7"/>
                  </a:lnTo>
                  <a:lnTo>
                    <a:pt x="96" y="7"/>
                  </a:lnTo>
                  <a:lnTo>
                    <a:pt x="100" y="11"/>
                  </a:lnTo>
                  <a:lnTo>
                    <a:pt x="100" y="11"/>
                  </a:lnTo>
                  <a:lnTo>
                    <a:pt x="96" y="7"/>
                  </a:lnTo>
                  <a:lnTo>
                    <a:pt x="92" y="7"/>
                  </a:lnTo>
                  <a:lnTo>
                    <a:pt x="89" y="3"/>
                  </a:lnTo>
                  <a:lnTo>
                    <a:pt x="89" y="7"/>
                  </a:lnTo>
                  <a:lnTo>
                    <a:pt x="85" y="3"/>
                  </a:lnTo>
                  <a:lnTo>
                    <a:pt x="85" y="7"/>
                  </a:lnTo>
                  <a:lnTo>
                    <a:pt x="81" y="7"/>
                  </a:lnTo>
                  <a:lnTo>
                    <a:pt x="74" y="3"/>
                  </a:lnTo>
                  <a:lnTo>
                    <a:pt x="66" y="3"/>
                  </a:lnTo>
                  <a:lnTo>
                    <a:pt x="63" y="0"/>
                  </a:lnTo>
                  <a:lnTo>
                    <a:pt x="59" y="0"/>
                  </a:lnTo>
                  <a:lnTo>
                    <a:pt x="59" y="3"/>
                  </a:lnTo>
                  <a:lnTo>
                    <a:pt x="63" y="3"/>
                  </a:lnTo>
                  <a:lnTo>
                    <a:pt x="59" y="3"/>
                  </a:lnTo>
                  <a:lnTo>
                    <a:pt x="55" y="3"/>
                  </a:lnTo>
                  <a:lnTo>
                    <a:pt x="55" y="3"/>
                  </a:lnTo>
                  <a:lnTo>
                    <a:pt x="48" y="3"/>
                  </a:lnTo>
                  <a:lnTo>
                    <a:pt x="41" y="3"/>
                  </a:lnTo>
                  <a:lnTo>
                    <a:pt x="33" y="3"/>
                  </a:lnTo>
                  <a:lnTo>
                    <a:pt x="29" y="7"/>
                  </a:lnTo>
                  <a:lnTo>
                    <a:pt x="26" y="7"/>
                  </a:lnTo>
                  <a:lnTo>
                    <a:pt x="26" y="7"/>
                  </a:lnTo>
                  <a:lnTo>
                    <a:pt x="22" y="7"/>
                  </a:lnTo>
                  <a:lnTo>
                    <a:pt x="22" y="11"/>
                  </a:lnTo>
                  <a:lnTo>
                    <a:pt x="18" y="14"/>
                  </a:lnTo>
                  <a:lnTo>
                    <a:pt x="15" y="14"/>
                  </a:lnTo>
                  <a:lnTo>
                    <a:pt x="11" y="18"/>
                  </a:lnTo>
                  <a:lnTo>
                    <a:pt x="7" y="18"/>
                  </a:lnTo>
                  <a:lnTo>
                    <a:pt x="11" y="22"/>
                  </a:lnTo>
                  <a:lnTo>
                    <a:pt x="7" y="26"/>
                  </a:lnTo>
                  <a:lnTo>
                    <a:pt x="4" y="29"/>
                  </a:lnTo>
                  <a:lnTo>
                    <a:pt x="4" y="29"/>
                  </a:lnTo>
                  <a:lnTo>
                    <a:pt x="4" y="29"/>
                  </a:lnTo>
                  <a:lnTo>
                    <a:pt x="4" y="29"/>
                  </a:lnTo>
                  <a:lnTo>
                    <a:pt x="0" y="37"/>
                  </a:lnTo>
                  <a:lnTo>
                    <a:pt x="4" y="40"/>
                  </a:lnTo>
                  <a:lnTo>
                    <a:pt x="4" y="40"/>
                  </a:lnTo>
                  <a:lnTo>
                    <a:pt x="11" y="44"/>
                  </a:lnTo>
                  <a:lnTo>
                    <a:pt x="15" y="48"/>
                  </a:lnTo>
                  <a:lnTo>
                    <a:pt x="15" y="44"/>
                  </a:lnTo>
                  <a:lnTo>
                    <a:pt x="15" y="44"/>
                  </a:lnTo>
                  <a:lnTo>
                    <a:pt x="15" y="44"/>
                  </a:lnTo>
                  <a:lnTo>
                    <a:pt x="18" y="44"/>
                  </a:lnTo>
                  <a:lnTo>
                    <a:pt x="18" y="48"/>
                  </a:lnTo>
                  <a:lnTo>
                    <a:pt x="22" y="48"/>
                  </a:lnTo>
                  <a:lnTo>
                    <a:pt x="29" y="48"/>
                  </a:lnTo>
                  <a:lnTo>
                    <a:pt x="33" y="44"/>
                  </a:lnTo>
                  <a:lnTo>
                    <a:pt x="29" y="44"/>
                  </a:lnTo>
                  <a:lnTo>
                    <a:pt x="33" y="44"/>
                  </a:lnTo>
                  <a:lnTo>
                    <a:pt x="33" y="44"/>
                  </a:lnTo>
                  <a:lnTo>
                    <a:pt x="33" y="44"/>
                  </a:lnTo>
                  <a:lnTo>
                    <a:pt x="37" y="44"/>
                  </a:lnTo>
                  <a:lnTo>
                    <a:pt x="37" y="44"/>
                  </a:lnTo>
                  <a:lnTo>
                    <a:pt x="37" y="44"/>
                  </a:lnTo>
                  <a:lnTo>
                    <a:pt x="37" y="48"/>
                  </a:lnTo>
                  <a:lnTo>
                    <a:pt x="37" y="48"/>
                  </a:lnTo>
                  <a:lnTo>
                    <a:pt x="37" y="48"/>
                  </a:lnTo>
                  <a:close/>
                </a:path>
              </a:pathLst>
            </a:custGeom>
            <a:grpFill/>
            <a:ln>
              <a:noFill/>
            </a:ln>
          </p:spPr>
          <p:txBody>
            <a:bodyPr vert="horz" wrap="square" lIns="91440" tIns="45720" rIns="91440" bIns="45720" numCol="1" anchor="t" anchorCtr="0" compatLnSpc="1"/>
            <a:lstStyle/>
            <a:p>
              <a:endParaRPr lang="en-US"/>
            </a:p>
          </p:txBody>
        </p:sp>
        <p:sp>
          <p:nvSpPr>
            <p:cNvPr id="319" name="Freeform 173"/>
            <p:cNvSpPr/>
            <p:nvPr/>
          </p:nvSpPr>
          <p:spPr bwMode="auto">
            <a:xfrm>
              <a:off x="2410678" y="2895484"/>
              <a:ext cx="52752" cy="28306"/>
            </a:xfrm>
            <a:custGeom>
              <a:avLst/>
              <a:gdLst>
                <a:gd name="T0" fmla="*/ 15 w 41"/>
                <a:gd name="T1" fmla="*/ 0 h 22"/>
                <a:gd name="T2" fmla="*/ 19 w 41"/>
                <a:gd name="T3" fmla="*/ 0 h 22"/>
                <a:gd name="T4" fmla="*/ 19 w 41"/>
                <a:gd name="T5" fmla="*/ 3 h 22"/>
                <a:gd name="T6" fmla="*/ 19 w 41"/>
                <a:gd name="T7" fmla="*/ 3 h 22"/>
                <a:gd name="T8" fmla="*/ 23 w 41"/>
                <a:gd name="T9" fmla="*/ 3 h 22"/>
                <a:gd name="T10" fmla="*/ 26 w 41"/>
                <a:gd name="T11" fmla="*/ 3 h 22"/>
                <a:gd name="T12" fmla="*/ 26 w 41"/>
                <a:gd name="T13" fmla="*/ 3 h 22"/>
                <a:gd name="T14" fmla="*/ 30 w 41"/>
                <a:gd name="T15" fmla="*/ 7 h 22"/>
                <a:gd name="T16" fmla="*/ 30 w 41"/>
                <a:gd name="T17" fmla="*/ 7 h 22"/>
                <a:gd name="T18" fmla="*/ 34 w 41"/>
                <a:gd name="T19" fmla="*/ 11 h 22"/>
                <a:gd name="T20" fmla="*/ 34 w 41"/>
                <a:gd name="T21" fmla="*/ 7 h 22"/>
                <a:gd name="T22" fmla="*/ 34 w 41"/>
                <a:gd name="T23" fmla="*/ 7 h 22"/>
                <a:gd name="T24" fmla="*/ 37 w 41"/>
                <a:gd name="T25" fmla="*/ 7 h 22"/>
                <a:gd name="T26" fmla="*/ 37 w 41"/>
                <a:gd name="T27" fmla="*/ 7 h 22"/>
                <a:gd name="T28" fmla="*/ 41 w 41"/>
                <a:gd name="T29" fmla="*/ 7 h 22"/>
                <a:gd name="T30" fmla="*/ 41 w 41"/>
                <a:gd name="T31" fmla="*/ 11 h 22"/>
                <a:gd name="T32" fmla="*/ 41 w 41"/>
                <a:gd name="T33" fmla="*/ 11 h 22"/>
                <a:gd name="T34" fmla="*/ 41 w 41"/>
                <a:gd name="T35" fmla="*/ 14 h 22"/>
                <a:gd name="T36" fmla="*/ 37 w 41"/>
                <a:gd name="T37" fmla="*/ 14 h 22"/>
                <a:gd name="T38" fmla="*/ 41 w 41"/>
                <a:gd name="T39" fmla="*/ 18 h 22"/>
                <a:gd name="T40" fmla="*/ 37 w 41"/>
                <a:gd name="T41" fmla="*/ 18 h 22"/>
                <a:gd name="T42" fmla="*/ 41 w 41"/>
                <a:gd name="T43" fmla="*/ 18 h 22"/>
                <a:gd name="T44" fmla="*/ 37 w 41"/>
                <a:gd name="T45" fmla="*/ 22 h 22"/>
                <a:gd name="T46" fmla="*/ 30 w 41"/>
                <a:gd name="T47" fmla="*/ 22 h 22"/>
                <a:gd name="T48" fmla="*/ 26 w 41"/>
                <a:gd name="T49" fmla="*/ 22 h 22"/>
                <a:gd name="T50" fmla="*/ 26 w 41"/>
                <a:gd name="T51" fmla="*/ 18 h 22"/>
                <a:gd name="T52" fmla="*/ 23 w 41"/>
                <a:gd name="T53" fmla="*/ 18 h 22"/>
                <a:gd name="T54" fmla="*/ 23 w 41"/>
                <a:gd name="T55" fmla="*/ 18 h 22"/>
                <a:gd name="T56" fmla="*/ 23 w 41"/>
                <a:gd name="T57" fmla="*/ 18 h 22"/>
                <a:gd name="T58" fmla="*/ 23 w 41"/>
                <a:gd name="T59" fmla="*/ 22 h 22"/>
                <a:gd name="T60" fmla="*/ 19 w 41"/>
                <a:gd name="T61" fmla="*/ 18 h 22"/>
                <a:gd name="T62" fmla="*/ 12 w 41"/>
                <a:gd name="T63" fmla="*/ 14 h 22"/>
                <a:gd name="T64" fmla="*/ 12 w 41"/>
                <a:gd name="T65" fmla="*/ 14 h 22"/>
                <a:gd name="T66" fmla="*/ 8 w 41"/>
                <a:gd name="T67" fmla="*/ 14 h 22"/>
                <a:gd name="T68" fmla="*/ 4 w 41"/>
                <a:gd name="T69" fmla="*/ 14 h 22"/>
                <a:gd name="T70" fmla="*/ 0 w 41"/>
                <a:gd name="T71" fmla="*/ 14 h 22"/>
                <a:gd name="T72" fmla="*/ 0 w 41"/>
                <a:gd name="T73" fmla="*/ 11 h 22"/>
                <a:gd name="T74" fmla="*/ 0 w 41"/>
                <a:gd name="T75" fmla="*/ 11 h 22"/>
                <a:gd name="T76" fmla="*/ 0 w 41"/>
                <a:gd name="T77" fmla="*/ 11 h 22"/>
                <a:gd name="T78" fmla="*/ 4 w 41"/>
                <a:gd name="T79" fmla="*/ 7 h 22"/>
                <a:gd name="T80" fmla="*/ 8 w 41"/>
                <a:gd name="T81" fmla="*/ 7 h 22"/>
                <a:gd name="T82" fmla="*/ 12 w 41"/>
                <a:gd name="T83" fmla="*/ 3 h 22"/>
                <a:gd name="T84" fmla="*/ 12 w 41"/>
                <a:gd name="T85" fmla="*/ 3 h 22"/>
                <a:gd name="T86" fmla="*/ 15 w 4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22">
                  <a:moveTo>
                    <a:pt x="15" y="0"/>
                  </a:moveTo>
                  <a:lnTo>
                    <a:pt x="19" y="0"/>
                  </a:lnTo>
                  <a:lnTo>
                    <a:pt x="19" y="3"/>
                  </a:lnTo>
                  <a:lnTo>
                    <a:pt x="19" y="3"/>
                  </a:lnTo>
                  <a:lnTo>
                    <a:pt x="23" y="3"/>
                  </a:lnTo>
                  <a:lnTo>
                    <a:pt x="26" y="3"/>
                  </a:lnTo>
                  <a:lnTo>
                    <a:pt x="26" y="3"/>
                  </a:lnTo>
                  <a:lnTo>
                    <a:pt x="30" y="7"/>
                  </a:lnTo>
                  <a:lnTo>
                    <a:pt x="30" y="7"/>
                  </a:lnTo>
                  <a:lnTo>
                    <a:pt x="34" y="11"/>
                  </a:lnTo>
                  <a:lnTo>
                    <a:pt x="34" y="7"/>
                  </a:lnTo>
                  <a:lnTo>
                    <a:pt x="34" y="7"/>
                  </a:lnTo>
                  <a:lnTo>
                    <a:pt x="37" y="7"/>
                  </a:lnTo>
                  <a:lnTo>
                    <a:pt x="37" y="7"/>
                  </a:lnTo>
                  <a:lnTo>
                    <a:pt x="41" y="7"/>
                  </a:lnTo>
                  <a:lnTo>
                    <a:pt x="41" y="11"/>
                  </a:lnTo>
                  <a:lnTo>
                    <a:pt x="41" y="11"/>
                  </a:lnTo>
                  <a:lnTo>
                    <a:pt x="41" y="14"/>
                  </a:lnTo>
                  <a:lnTo>
                    <a:pt x="37" y="14"/>
                  </a:lnTo>
                  <a:lnTo>
                    <a:pt x="41" y="18"/>
                  </a:lnTo>
                  <a:lnTo>
                    <a:pt x="37" y="18"/>
                  </a:lnTo>
                  <a:lnTo>
                    <a:pt x="41" y="18"/>
                  </a:lnTo>
                  <a:lnTo>
                    <a:pt x="37" y="22"/>
                  </a:lnTo>
                  <a:lnTo>
                    <a:pt x="30" y="22"/>
                  </a:lnTo>
                  <a:lnTo>
                    <a:pt x="26" y="22"/>
                  </a:lnTo>
                  <a:lnTo>
                    <a:pt x="26" y="18"/>
                  </a:lnTo>
                  <a:lnTo>
                    <a:pt x="23" y="18"/>
                  </a:lnTo>
                  <a:lnTo>
                    <a:pt x="23" y="18"/>
                  </a:lnTo>
                  <a:lnTo>
                    <a:pt x="23" y="18"/>
                  </a:lnTo>
                  <a:lnTo>
                    <a:pt x="23" y="22"/>
                  </a:lnTo>
                  <a:lnTo>
                    <a:pt x="19" y="18"/>
                  </a:lnTo>
                  <a:lnTo>
                    <a:pt x="12" y="14"/>
                  </a:lnTo>
                  <a:lnTo>
                    <a:pt x="12" y="14"/>
                  </a:lnTo>
                  <a:lnTo>
                    <a:pt x="8" y="14"/>
                  </a:lnTo>
                  <a:lnTo>
                    <a:pt x="4" y="14"/>
                  </a:lnTo>
                  <a:lnTo>
                    <a:pt x="0" y="14"/>
                  </a:lnTo>
                  <a:lnTo>
                    <a:pt x="0" y="11"/>
                  </a:lnTo>
                  <a:lnTo>
                    <a:pt x="0" y="11"/>
                  </a:lnTo>
                  <a:lnTo>
                    <a:pt x="0" y="11"/>
                  </a:lnTo>
                  <a:lnTo>
                    <a:pt x="4" y="7"/>
                  </a:lnTo>
                  <a:lnTo>
                    <a:pt x="8" y="7"/>
                  </a:lnTo>
                  <a:lnTo>
                    <a:pt x="12" y="3"/>
                  </a:lnTo>
                  <a:lnTo>
                    <a:pt x="12" y="3"/>
                  </a:lnTo>
                  <a:lnTo>
                    <a:pt x="15" y="0"/>
                  </a:lnTo>
                  <a:close/>
                </a:path>
              </a:pathLst>
            </a:custGeom>
            <a:grpFill/>
            <a:ln>
              <a:noFill/>
            </a:ln>
          </p:spPr>
          <p:txBody>
            <a:bodyPr vert="horz" wrap="square" lIns="91440" tIns="45720" rIns="91440" bIns="45720" numCol="1" anchor="t" anchorCtr="0" compatLnSpc="1"/>
            <a:lstStyle/>
            <a:p>
              <a:endParaRPr lang="en-US"/>
            </a:p>
          </p:txBody>
        </p:sp>
        <p:sp>
          <p:nvSpPr>
            <p:cNvPr id="320" name="Freeform 174"/>
            <p:cNvSpPr/>
            <p:nvPr/>
          </p:nvSpPr>
          <p:spPr bwMode="auto">
            <a:xfrm>
              <a:off x="2435126" y="2818286"/>
              <a:ext cx="23159" cy="47606"/>
            </a:xfrm>
            <a:custGeom>
              <a:avLst/>
              <a:gdLst>
                <a:gd name="T0" fmla="*/ 0 w 18"/>
                <a:gd name="T1" fmla="*/ 8 h 37"/>
                <a:gd name="T2" fmla="*/ 0 w 18"/>
                <a:gd name="T3" fmla="*/ 8 h 37"/>
                <a:gd name="T4" fmla="*/ 0 w 18"/>
                <a:gd name="T5" fmla="*/ 8 h 37"/>
                <a:gd name="T6" fmla="*/ 0 w 18"/>
                <a:gd name="T7" fmla="*/ 4 h 37"/>
                <a:gd name="T8" fmla="*/ 4 w 18"/>
                <a:gd name="T9" fmla="*/ 4 h 37"/>
                <a:gd name="T10" fmla="*/ 4 w 18"/>
                <a:gd name="T11" fmla="*/ 8 h 37"/>
                <a:gd name="T12" fmla="*/ 4 w 18"/>
                <a:gd name="T13" fmla="*/ 8 h 37"/>
                <a:gd name="T14" fmla="*/ 4 w 18"/>
                <a:gd name="T15" fmla="*/ 8 h 37"/>
                <a:gd name="T16" fmla="*/ 7 w 18"/>
                <a:gd name="T17" fmla="*/ 8 h 37"/>
                <a:gd name="T18" fmla="*/ 7 w 18"/>
                <a:gd name="T19" fmla="*/ 4 h 37"/>
                <a:gd name="T20" fmla="*/ 7 w 18"/>
                <a:gd name="T21" fmla="*/ 4 h 37"/>
                <a:gd name="T22" fmla="*/ 11 w 18"/>
                <a:gd name="T23" fmla="*/ 0 h 37"/>
                <a:gd name="T24" fmla="*/ 11 w 18"/>
                <a:gd name="T25" fmla="*/ 0 h 37"/>
                <a:gd name="T26" fmla="*/ 11 w 18"/>
                <a:gd name="T27" fmla="*/ 0 h 37"/>
                <a:gd name="T28" fmla="*/ 15 w 18"/>
                <a:gd name="T29" fmla="*/ 0 h 37"/>
                <a:gd name="T30" fmla="*/ 15 w 18"/>
                <a:gd name="T31" fmla="*/ 0 h 37"/>
                <a:gd name="T32" fmla="*/ 15 w 18"/>
                <a:gd name="T33" fmla="*/ 0 h 37"/>
                <a:gd name="T34" fmla="*/ 18 w 18"/>
                <a:gd name="T35" fmla="*/ 0 h 37"/>
                <a:gd name="T36" fmla="*/ 18 w 18"/>
                <a:gd name="T37" fmla="*/ 0 h 37"/>
                <a:gd name="T38" fmla="*/ 18 w 18"/>
                <a:gd name="T39" fmla="*/ 0 h 37"/>
                <a:gd name="T40" fmla="*/ 18 w 18"/>
                <a:gd name="T41" fmla="*/ 8 h 37"/>
                <a:gd name="T42" fmla="*/ 15 w 18"/>
                <a:gd name="T43" fmla="*/ 11 h 37"/>
                <a:gd name="T44" fmla="*/ 15 w 18"/>
                <a:gd name="T45" fmla="*/ 15 h 37"/>
                <a:gd name="T46" fmla="*/ 15 w 18"/>
                <a:gd name="T47" fmla="*/ 19 h 37"/>
                <a:gd name="T48" fmla="*/ 15 w 18"/>
                <a:gd name="T49" fmla="*/ 22 h 37"/>
                <a:gd name="T50" fmla="*/ 15 w 18"/>
                <a:gd name="T51" fmla="*/ 26 h 37"/>
                <a:gd name="T52" fmla="*/ 11 w 18"/>
                <a:gd name="T53" fmla="*/ 34 h 37"/>
                <a:gd name="T54" fmla="*/ 7 w 18"/>
                <a:gd name="T55" fmla="*/ 30 h 37"/>
                <a:gd name="T56" fmla="*/ 4 w 18"/>
                <a:gd name="T57" fmla="*/ 34 h 37"/>
                <a:gd name="T58" fmla="*/ 4 w 18"/>
                <a:gd name="T59" fmla="*/ 37 h 37"/>
                <a:gd name="T60" fmla="*/ 4 w 18"/>
                <a:gd name="T61" fmla="*/ 37 h 37"/>
                <a:gd name="T62" fmla="*/ 4 w 18"/>
                <a:gd name="T63" fmla="*/ 37 h 37"/>
                <a:gd name="T64" fmla="*/ 0 w 18"/>
                <a:gd name="T65" fmla="*/ 37 h 37"/>
                <a:gd name="T66" fmla="*/ 0 w 18"/>
                <a:gd name="T67" fmla="*/ 37 h 37"/>
                <a:gd name="T68" fmla="*/ 0 w 18"/>
                <a:gd name="T69" fmla="*/ 8 h 37"/>
                <a:gd name="T70" fmla="*/ 0 w 18"/>
                <a:gd name="T7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37">
                  <a:moveTo>
                    <a:pt x="0" y="8"/>
                  </a:moveTo>
                  <a:lnTo>
                    <a:pt x="0" y="8"/>
                  </a:lnTo>
                  <a:lnTo>
                    <a:pt x="0" y="8"/>
                  </a:lnTo>
                  <a:lnTo>
                    <a:pt x="0" y="4"/>
                  </a:lnTo>
                  <a:lnTo>
                    <a:pt x="4" y="4"/>
                  </a:lnTo>
                  <a:lnTo>
                    <a:pt x="4" y="8"/>
                  </a:lnTo>
                  <a:lnTo>
                    <a:pt x="4" y="8"/>
                  </a:lnTo>
                  <a:lnTo>
                    <a:pt x="4" y="8"/>
                  </a:lnTo>
                  <a:lnTo>
                    <a:pt x="7" y="8"/>
                  </a:lnTo>
                  <a:lnTo>
                    <a:pt x="7" y="4"/>
                  </a:lnTo>
                  <a:lnTo>
                    <a:pt x="7" y="4"/>
                  </a:lnTo>
                  <a:lnTo>
                    <a:pt x="11" y="0"/>
                  </a:lnTo>
                  <a:lnTo>
                    <a:pt x="11" y="0"/>
                  </a:lnTo>
                  <a:lnTo>
                    <a:pt x="11" y="0"/>
                  </a:lnTo>
                  <a:lnTo>
                    <a:pt x="15" y="0"/>
                  </a:lnTo>
                  <a:lnTo>
                    <a:pt x="15" y="0"/>
                  </a:lnTo>
                  <a:lnTo>
                    <a:pt x="15" y="0"/>
                  </a:lnTo>
                  <a:lnTo>
                    <a:pt x="18" y="0"/>
                  </a:lnTo>
                  <a:lnTo>
                    <a:pt x="18" y="0"/>
                  </a:lnTo>
                  <a:lnTo>
                    <a:pt x="18" y="0"/>
                  </a:lnTo>
                  <a:lnTo>
                    <a:pt x="18" y="8"/>
                  </a:lnTo>
                  <a:lnTo>
                    <a:pt x="15" y="11"/>
                  </a:lnTo>
                  <a:lnTo>
                    <a:pt x="15" y="15"/>
                  </a:lnTo>
                  <a:lnTo>
                    <a:pt x="15" y="19"/>
                  </a:lnTo>
                  <a:lnTo>
                    <a:pt x="15" y="22"/>
                  </a:lnTo>
                  <a:lnTo>
                    <a:pt x="15" y="26"/>
                  </a:lnTo>
                  <a:lnTo>
                    <a:pt x="11" y="34"/>
                  </a:lnTo>
                  <a:lnTo>
                    <a:pt x="7" y="30"/>
                  </a:lnTo>
                  <a:lnTo>
                    <a:pt x="4" y="34"/>
                  </a:lnTo>
                  <a:lnTo>
                    <a:pt x="4" y="37"/>
                  </a:lnTo>
                  <a:lnTo>
                    <a:pt x="4" y="37"/>
                  </a:lnTo>
                  <a:lnTo>
                    <a:pt x="4" y="37"/>
                  </a:lnTo>
                  <a:lnTo>
                    <a:pt x="0" y="37"/>
                  </a:lnTo>
                  <a:lnTo>
                    <a:pt x="0" y="37"/>
                  </a:lnTo>
                  <a:lnTo>
                    <a:pt x="0" y="8"/>
                  </a:lnTo>
                  <a:lnTo>
                    <a:pt x="0" y="8"/>
                  </a:lnTo>
                  <a:close/>
                </a:path>
              </a:pathLst>
            </a:custGeom>
            <a:grpFill/>
            <a:ln>
              <a:noFill/>
            </a:ln>
          </p:spPr>
          <p:txBody>
            <a:bodyPr vert="horz" wrap="square" lIns="91440" tIns="45720" rIns="91440" bIns="45720" numCol="1" anchor="t" anchorCtr="0" compatLnSpc="1"/>
            <a:lstStyle/>
            <a:p>
              <a:endParaRPr lang="en-US"/>
            </a:p>
          </p:txBody>
        </p:sp>
        <p:sp>
          <p:nvSpPr>
            <p:cNvPr id="321" name="Freeform 175"/>
            <p:cNvSpPr/>
            <p:nvPr/>
          </p:nvSpPr>
          <p:spPr bwMode="auto">
            <a:xfrm>
              <a:off x="2368222" y="2828579"/>
              <a:ext cx="86205" cy="81058"/>
            </a:xfrm>
            <a:custGeom>
              <a:avLst/>
              <a:gdLst>
                <a:gd name="T0" fmla="*/ 33 w 67"/>
                <a:gd name="T1" fmla="*/ 63 h 63"/>
                <a:gd name="T2" fmla="*/ 33 w 67"/>
                <a:gd name="T3" fmla="*/ 63 h 63"/>
                <a:gd name="T4" fmla="*/ 33 w 67"/>
                <a:gd name="T5" fmla="*/ 63 h 63"/>
                <a:gd name="T6" fmla="*/ 37 w 67"/>
                <a:gd name="T7" fmla="*/ 59 h 63"/>
                <a:gd name="T8" fmla="*/ 41 w 67"/>
                <a:gd name="T9" fmla="*/ 59 h 63"/>
                <a:gd name="T10" fmla="*/ 45 w 67"/>
                <a:gd name="T11" fmla="*/ 55 h 63"/>
                <a:gd name="T12" fmla="*/ 45 w 67"/>
                <a:gd name="T13" fmla="*/ 55 h 63"/>
                <a:gd name="T14" fmla="*/ 48 w 67"/>
                <a:gd name="T15" fmla="*/ 52 h 63"/>
                <a:gd name="T16" fmla="*/ 52 w 67"/>
                <a:gd name="T17" fmla="*/ 48 h 63"/>
                <a:gd name="T18" fmla="*/ 48 w 67"/>
                <a:gd name="T19" fmla="*/ 44 h 63"/>
                <a:gd name="T20" fmla="*/ 52 w 67"/>
                <a:gd name="T21" fmla="*/ 44 h 63"/>
                <a:gd name="T22" fmla="*/ 56 w 67"/>
                <a:gd name="T23" fmla="*/ 40 h 63"/>
                <a:gd name="T24" fmla="*/ 59 w 67"/>
                <a:gd name="T25" fmla="*/ 40 h 63"/>
                <a:gd name="T26" fmla="*/ 63 w 67"/>
                <a:gd name="T27" fmla="*/ 37 h 63"/>
                <a:gd name="T28" fmla="*/ 63 w 67"/>
                <a:gd name="T29" fmla="*/ 33 h 63"/>
                <a:gd name="T30" fmla="*/ 67 w 67"/>
                <a:gd name="T31" fmla="*/ 33 h 63"/>
                <a:gd name="T32" fmla="*/ 67 w 67"/>
                <a:gd name="T33" fmla="*/ 33 h 63"/>
                <a:gd name="T34" fmla="*/ 67 w 67"/>
                <a:gd name="T35" fmla="*/ 29 h 63"/>
                <a:gd name="T36" fmla="*/ 63 w 67"/>
                <a:gd name="T37" fmla="*/ 29 h 63"/>
                <a:gd name="T38" fmla="*/ 63 w 67"/>
                <a:gd name="T39" fmla="*/ 33 h 63"/>
                <a:gd name="T40" fmla="*/ 59 w 67"/>
                <a:gd name="T41" fmla="*/ 29 h 63"/>
                <a:gd name="T42" fmla="*/ 56 w 67"/>
                <a:gd name="T43" fmla="*/ 29 h 63"/>
                <a:gd name="T44" fmla="*/ 56 w 67"/>
                <a:gd name="T45" fmla="*/ 29 h 63"/>
                <a:gd name="T46" fmla="*/ 56 w 67"/>
                <a:gd name="T47" fmla="*/ 29 h 63"/>
                <a:gd name="T48" fmla="*/ 52 w 67"/>
                <a:gd name="T49" fmla="*/ 29 h 63"/>
                <a:gd name="T50" fmla="*/ 52 w 67"/>
                <a:gd name="T51" fmla="*/ 29 h 63"/>
                <a:gd name="T52" fmla="*/ 52 w 67"/>
                <a:gd name="T53" fmla="*/ 0 h 63"/>
                <a:gd name="T54" fmla="*/ 52 w 67"/>
                <a:gd name="T55" fmla="*/ 0 h 63"/>
                <a:gd name="T56" fmla="*/ 22 w 67"/>
                <a:gd name="T57" fmla="*/ 0 h 63"/>
                <a:gd name="T58" fmla="*/ 22 w 67"/>
                <a:gd name="T59" fmla="*/ 7 h 63"/>
                <a:gd name="T60" fmla="*/ 15 w 67"/>
                <a:gd name="T61" fmla="*/ 7 h 63"/>
                <a:gd name="T62" fmla="*/ 19 w 67"/>
                <a:gd name="T63" fmla="*/ 11 h 63"/>
                <a:gd name="T64" fmla="*/ 19 w 67"/>
                <a:gd name="T65" fmla="*/ 11 h 63"/>
                <a:gd name="T66" fmla="*/ 22 w 67"/>
                <a:gd name="T67" fmla="*/ 14 h 63"/>
                <a:gd name="T68" fmla="*/ 22 w 67"/>
                <a:gd name="T69" fmla="*/ 14 h 63"/>
                <a:gd name="T70" fmla="*/ 26 w 67"/>
                <a:gd name="T71" fmla="*/ 14 h 63"/>
                <a:gd name="T72" fmla="*/ 26 w 67"/>
                <a:gd name="T73" fmla="*/ 18 h 63"/>
                <a:gd name="T74" fmla="*/ 26 w 67"/>
                <a:gd name="T75" fmla="*/ 22 h 63"/>
                <a:gd name="T76" fmla="*/ 30 w 67"/>
                <a:gd name="T77" fmla="*/ 22 h 63"/>
                <a:gd name="T78" fmla="*/ 30 w 67"/>
                <a:gd name="T79" fmla="*/ 22 h 63"/>
                <a:gd name="T80" fmla="*/ 33 w 67"/>
                <a:gd name="T81" fmla="*/ 22 h 63"/>
                <a:gd name="T82" fmla="*/ 33 w 67"/>
                <a:gd name="T83" fmla="*/ 26 h 63"/>
                <a:gd name="T84" fmla="*/ 30 w 67"/>
                <a:gd name="T85" fmla="*/ 26 h 63"/>
                <a:gd name="T86" fmla="*/ 11 w 67"/>
                <a:gd name="T87" fmla="*/ 26 h 63"/>
                <a:gd name="T88" fmla="*/ 0 w 67"/>
                <a:gd name="T89" fmla="*/ 40 h 63"/>
                <a:gd name="T90" fmla="*/ 0 w 67"/>
                <a:gd name="T91" fmla="*/ 44 h 63"/>
                <a:gd name="T92" fmla="*/ 0 w 67"/>
                <a:gd name="T93" fmla="*/ 44 h 63"/>
                <a:gd name="T94" fmla="*/ 0 w 67"/>
                <a:gd name="T95" fmla="*/ 44 h 63"/>
                <a:gd name="T96" fmla="*/ 0 w 67"/>
                <a:gd name="T97" fmla="*/ 48 h 63"/>
                <a:gd name="T98" fmla="*/ 4 w 67"/>
                <a:gd name="T99" fmla="*/ 48 h 63"/>
                <a:gd name="T100" fmla="*/ 0 w 67"/>
                <a:gd name="T101" fmla="*/ 48 h 63"/>
                <a:gd name="T102" fmla="*/ 0 w 67"/>
                <a:gd name="T103" fmla="*/ 48 h 63"/>
                <a:gd name="T104" fmla="*/ 0 w 67"/>
                <a:gd name="T105" fmla="*/ 52 h 63"/>
                <a:gd name="T106" fmla="*/ 0 w 67"/>
                <a:gd name="T107" fmla="*/ 52 h 63"/>
                <a:gd name="T108" fmla="*/ 0 w 67"/>
                <a:gd name="T109" fmla="*/ 55 h 63"/>
                <a:gd name="T110" fmla="*/ 4 w 67"/>
                <a:gd name="T111" fmla="*/ 55 h 63"/>
                <a:gd name="T112" fmla="*/ 8 w 67"/>
                <a:gd name="T113" fmla="*/ 55 h 63"/>
                <a:gd name="T114" fmla="*/ 8 w 67"/>
                <a:gd name="T115" fmla="*/ 59 h 63"/>
                <a:gd name="T116" fmla="*/ 19 w 67"/>
                <a:gd name="T117" fmla="*/ 63 h 63"/>
                <a:gd name="T118" fmla="*/ 22 w 67"/>
                <a:gd name="T119" fmla="*/ 63 h 63"/>
                <a:gd name="T120" fmla="*/ 26 w 67"/>
                <a:gd name="T121" fmla="*/ 63 h 63"/>
                <a:gd name="T122" fmla="*/ 33 w 67"/>
                <a:gd name="T1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63">
                  <a:moveTo>
                    <a:pt x="33" y="63"/>
                  </a:moveTo>
                  <a:lnTo>
                    <a:pt x="33" y="63"/>
                  </a:lnTo>
                  <a:lnTo>
                    <a:pt x="33" y="63"/>
                  </a:lnTo>
                  <a:lnTo>
                    <a:pt x="37" y="59"/>
                  </a:lnTo>
                  <a:lnTo>
                    <a:pt x="41" y="59"/>
                  </a:lnTo>
                  <a:lnTo>
                    <a:pt x="45" y="55"/>
                  </a:lnTo>
                  <a:lnTo>
                    <a:pt x="45" y="55"/>
                  </a:lnTo>
                  <a:lnTo>
                    <a:pt x="48" y="52"/>
                  </a:lnTo>
                  <a:lnTo>
                    <a:pt x="52" y="48"/>
                  </a:lnTo>
                  <a:lnTo>
                    <a:pt x="48" y="44"/>
                  </a:lnTo>
                  <a:lnTo>
                    <a:pt x="52" y="44"/>
                  </a:lnTo>
                  <a:lnTo>
                    <a:pt x="56" y="40"/>
                  </a:lnTo>
                  <a:lnTo>
                    <a:pt x="59" y="40"/>
                  </a:lnTo>
                  <a:lnTo>
                    <a:pt x="63" y="37"/>
                  </a:lnTo>
                  <a:lnTo>
                    <a:pt x="63" y="33"/>
                  </a:lnTo>
                  <a:lnTo>
                    <a:pt x="67" y="33"/>
                  </a:lnTo>
                  <a:lnTo>
                    <a:pt x="67" y="33"/>
                  </a:lnTo>
                  <a:lnTo>
                    <a:pt x="67" y="29"/>
                  </a:lnTo>
                  <a:lnTo>
                    <a:pt x="63" y="29"/>
                  </a:lnTo>
                  <a:lnTo>
                    <a:pt x="63" y="33"/>
                  </a:lnTo>
                  <a:lnTo>
                    <a:pt x="59" y="29"/>
                  </a:lnTo>
                  <a:lnTo>
                    <a:pt x="56" y="29"/>
                  </a:lnTo>
                  <a:lnTo>
                    <a:pt x="56" y="29"/>
                  </a:lnTo>
                  <a:lnTo>
                    <a:pt x="56" y="29"/>
                  </a:lnTo>
                  <a:lnTo>
                    <a:pt x="52" y="29"/>
                  </a:lnTo>
                  <a:lnTo>
                    <a:pt x="52" y="29"/>
                  </a:lnTo>
                  <a:lnTo>
                    <a:pt x="52" y="0"/>
                  </a:lnTo>
                  <a:lnTo>
                    <a:pt x="52" y="0"/>
                  </a:lnTo>
                  <a:lnTo>
                    <a:pt x="22" y="0"/>
                  </a:lnTo>
                  <a:lnTo>
                    <a:pt x="22" y="7"/>
                  </a:lnTo>
                  <a:lnTo>
                    <a:pt x="15" y="7"/>
                  </a:lnTo>
                  <a:lnTo>
                    <a:pt x="19" y="11"/>
                  </a:lnTo>
                  <a:lnTo>
                    <a:pt x="19" y="11"/>
                  </a:lnTo>
                  <a:lnTo>
                    <a:pt x="22" y="14"/>
                  </a:lnTo>
                  <a:lnTo>
                    <a:pt x="22" y="14"/>
                  </a:lnTo>
                  <a:lnTo>
                    <a:pt x="26" y="14"/>
                  </a:lnTo>
                  <a:lnTo>
                    <a:pt x="26" y="18"/>
                  </a:lnTo>
                  <a:lnTo>
                    <a:pt x="26" y="22"/>
                  </a:lnTo>
                  <a:lnTo>
                    <a:pt x="30" y="22"/>
                  </a:lnTo>
                  <a:lnTo>
                    <a:pt x="30" y="22"/>
                  </a:lnTo>
                  <a:lnTo>
                    <a:pt x="33" y="22"/>
                  </a:lnTo>
                  <a:lnTo>
                    <a:pt x="33" y="26"/>
                  </a:lnTo>
                  <a:lnTo>
                    <a:pt x="30" y="26"/>
                  </a:lnTo>
                  <a:lnTo>
                    <a:pt x="11" y="26"/>
                  </a:lnTo>
                  <a:lnTo>
                    <a:pt x="0" y="40"/>
                  </a:lnTo>
                  <a:lnTo>
                    <a:pt x="0" y="44"/>
                  </a:lnTo>
                  <a:lnTo>
                    <a:pt x="0" y="44"/>
                  </a:lnTo>
                  <a:lnTo>
                    <a:pt x="0" y="44"/>
                  </a:lnTo>
                  <a:lnTo>
                    <a:pt x="0" y="48"/>
                  </a:lnTo>
                  <a:lnTo>
                    <a:pt x="4" y="48"/>
                  </a:lnTo>
                  <a:lnTo>
                    <a:pt x="0" y="48"/>
                  </a:lnTo>
                  <a:lnTo>
                    <a:pt x="0" y="48"/>
                  </a:lnTo>
                  <a:lnTo>
                    <a:pt x="0" y="52"/>
                  </a:lnTo>
                  <a:lnTo>
                    <a:pt x="0" y="52"/>
                  </a:lnTo>
                  <a:lnTo>
                    <a:pt x="0" y="55"/>
                  </a:lnTo>
                  <a:lnTo>
                    <a:pt x="4" y="55"/>
                  </a:lnTo>
                  <a:lnTo>
                    <a:pt x="8" y="55"/>
                  </a:lnTo>
                  <a:lnTo>
                    <a:pt x="8" y="59"/>
                  </a:lnTo>
                  <a:lnTo>
                    <a:pt x="19" y="63"/>
                  </a:lnTo>
                  <a:lnTo>
                    <a:pt x="22" y="63"/>
                  </a:lnTo>
                  <a:lnTo>
                    <a:pt x="26" y="63"/>
                  </a:lnTo>
                  <a:lnTo>
                    <a:pt x="33" y="63"/>
                  </a:lnTo>
                  <a:close/>
                </a:path>
              </a:pathLst>
            </a:custGeom>
            <a:grpFill/>
            <a:ln>
              <a:noFill/>
            </a:ln>
          </p:spPr>
          <p:txBody>
            <a:bodyPr vert="horz" wrap="square" lIns="91440" tIns="45720" rIns="91440" bIns="45720" numCol="1" anchor="t" anchorCtr="0" compatLnSpc="1"/>
            <a:lstStyle/>
            <a:p>
              <a:endParaRPr lang="en-US"/>
            </a:p>
          </p:txBody>
        </p:sp>
        <p:sp>
          <p:nvSpPr>
            <p:cNvPr id="322" name="Freeform 176"/>
            <p:cNvSpPr>
              <a:spLocks noEditPoints="1"/>
            </p:cNvSpPr>
            <p:nvPr/>
          </p:nvSpPr>
          <p:spPr bwMode="auto">
            <a:xfrm>
              <a:off x="1892168" y="2488908"/>
              <a:ext cx="604717" cy="406575"/>
            </a:xfrm>
            <a:custGeom>
              <a:avLst/>
              <a:gdLst>
                <a:gd name="T0" fmla="*/ 174 w 470"/>
                <a:gd name="T1" fmla="*/ 30 h 316"/>
                <a:gd name="T2" fmla="*/ 189 w 470"/>
                <a:gd name="T3" fmla="*/ 41 h 316"/>
                <a:gd name="T4" fmla="*/ 196 w 470"/>
                <a:gd name="T5" fmla="*/ 60 h 316"/>
                <a:gd name="T6" fmla="*/ 207 w 470"/>
                <a:gd name="T7" fmla="*/ 71 h 316"/>
                <a:gd name="T8" fmla="*/ 222 w 470"/>
                <a:gd name="T9" fmla="*/ 67 h 316"/>
                <a:gd name="T10" fmla="*/ 244 w 470"/>
                <a:gd name="T11" fmla="*/ 60 h 316"/>
                <a:gd name="T12" fmla="*/ 259 w 470"/>
                <a:gd name="T13" fmla="*/ 78 h 316"/>
                <a:gd name="T14" fmla="*/ 274 w 470"/>
                <a:gd name="T15" fmla="*/ 104 h 316"/>
                <a:gd name="T16" fmla="*/ 292 w 470"/>
                <a:gd name="T17" fmla="*/ 126 h 316"/>
                <a:gd name="T18" fmla="*/ 303 w 470"/>
                <a:gd name="T19" fmla="*/ 134 h 316"/>
                <a:gd name="T20" fmla="*/ 296 w 470"/>
                <a:gd name="T21" fmla="*/ 149 h 316"/>
                <a:gd name="T22" fmla="*/ 289 w 470"/>
                <a:gd name="T23" fmla="*/ 186 h 316"/>
                <a:gd name="T24" fmla="*/ 292 w 470"/>
                <a:gd name="T25" fmla="*/ 212 h 316"/>
                <a:gd name="T26" fmla="*/ 318 w 470"/>
                <a:gd name="T27" fmla="*/ 249 h 316"/>
                <a:gd name="T28" fmla="*/ 355 w 470"/>
                <a:gd name="T29" fmla="*/ 252 h 316"/>
                <a:gd name="T30" fmla="*/ 385 w 470"/>
                <a:gd name="T31" fmla="*/ 256 h 316"/>
                <a:gd name="T32" fmla="*/ 400 w 470"/>
                <a:gd name="T33" fmla="*/ 234 h 316"/>
                <a:gd name="T34" fmla="*/ 440 w 470"/>
                <a:gd name="T35" fmla="*/ 204 h 316"/>
                <a:gd name="T36" fmla="*/ 463 w 470"/>
                <a:gd name="T37" fmla="*/ 219 h 316"/>
                <a:gd name="T38" fmla="*/ 452 w 470"/>
                <a:gd name="T39" fmla="*/ 241 h 316"/>
                <a:gd name="T40" fmla="*/ 444 w 470"/>
                <a:gd name="T41" fmla="*/ 249 h 316"/>
                <a:gd name="T42" fmla="*/ 426 w 470"/>
                <a:gd name="T43" fmla="*/ 264 h 316"/>
                <a:gd name="T44" fmla="*/ 389 w 470"/>
                <a:gd name="T45" fmla="*/ 275 h 316"/>
                <a:gd name="T46" fmla="*/ 381 w 470"/>
                <a:gd name="T47" fmla="*/ 290 h 316"/>
                <a:gd name="T48" fmla="*/ 366 w 470"/>
                <a:gd name="T49" fmla="*/ 312 h 316"/>
                <a:gd name="T50" fmla="*/ 333 w 470"/>
                <a:gd name="T51" fmla="*/ 290 h 316"/>
                <a:gd name="T52" fmla="*/ 333 w 470"/>
                <a:gd name="T53" fmla="*/ 290 h 316"/>
                <a:gd name="T54" fmla="*/ 329 w 470"/>
                <a:gd name="T55" fmla="*/ 290 h 316"/>
                <a:gd name="T56" fmla="*/ 274 w 470"/>
                <a:gd name="T57" fmla="*/ 290 h 316"/>
                <a:gd name="T58" fmla="*/ 237 w 470"/>
                <a:gd name="T59" fmla="*/ 275 h 316"/>
                <a:gd name="T60" fmla="*/ 196 w 470"/>
                <a:gd name="T61" fmla="*/ 256 h 316"/>
                <a:gd name="T62" fmla="*/ 170 w 470"/>
                <a:gd name="T63" fmla="*/ 241 h 316"/>
                <a:gd name="T64" fmla="*/ 163 w 470"/>
                <a:gd name="T65" fmla="*/ 219 h 316"/>
                <a:gd name="T66" fmla="*/ 159 w 470"/>
                <a:gd name="T67" fmla="*/ 189 h 316"/>
                <a:gd name="T68" fmla="*/ 126 w 470"/>
                <a:gd name="T69" fmla="*/ 149 h 316"/>
                <a:gd name="T70" fmla="*/ 107 w 470"/>
                <a:gd name="T71" fmla="*/ 130 h 316"/>
                <a:gd name="T72" fmla="*/ 111 w 470"/>
                <a:gd name="T73" fmla="*/ 115 h 316"/>
                <a:gd name="T74" fmla="*/ 92 w 470"/>
                <a:gd name="T75" fmla="*/ 93 h 316"/>
                <a:gd name="T76" fmla="*/ 74 w 470"/>
                <a:gd name="T77" fmla="*/ 78 h 316"/>
                <a:gd name="T78" fmla="*/ 63 w 470"/>
                <a:gd name="T79" fmla="*/ 52 h 316"/>
                <a:gd name="T80" fmla="*/ 52 w 470"/>
                <a:gd name="T81" fmla="*/ 26 h 316"/>
                <a:gd name="T82" fmla="*/ 33 w 470"/>
                <a:gd name="T83" fmla="*/ 30 h 316"/>
                <a:gd name="T84" fmla="*/ 44 w 470"/>
                <a:gd name="T85" fmla="*/ 67 h 316"/>
                <a:gd name="T86" fmla="*/ 63 w 470"/>
                <a:gd name="T87" fmla="*/ 93 h 316"/>
                <a:gd name="T88" fmla="*/ 70 w 470"/>
                <a:gd name="T89" fmla="*/ 108 h 316"/>
                <a:gd name="T90" fmla="*/ 81 w 470"/>
                <a:gd name="T91" fmla="*/ 137 h 316"/>
                <a:gd name="T92" fmla="*/ 89 w 470"/>
                <a:gd name="T93" fmla="*/ 152 h 316"/>
                <a:gd name="T94" fmla="*/ 92 w 470"/>
                <a:gd name="T95" fmla="*/ 178 h 316"/>
                <a:gd name="T96" fmla="*/ 70 w 470"/>
                <a:gd name="T97" fmla="*/ 152 h 316"/>
                <a:gd name="T98" fmla="*/ 59 w 470"/>
                <a:gd name="T99" fmla="*/ 119 h 316"/>
                <a:gd name="T100" fmla="*/ 41 w 470"/>
                <a:gd name="T101" fmla="*/ 104 h 316"/>
                <a:gd name="T102" fmla="*/ 26 w 470"/>
                <a:gd name="T103" fmla="*/ 89 h 316"/>
                <a:gd name="T104" fmla="*/ 37 w 470"/>
                <a:gd name="T105" fmla="*/ 82 h 316"/>
                <a:gd name="T106" fmla="*/ 15 w 470"/>
                <a:gd name="T107" fmla="*/ 56 h 316"/>
                <a:gd name="T108" fmla="*/ 11 w 470"/>
                <a:gd name="T109" fmla="*/ 26 h 316"/>
                <a:gd name="T110" fmla="*/ 85 w 470"/>
                <a:gd name="T111" fmla="*/ 141 h 316"/>
                <a:gd name="T112" fmla="*/ 89 w 470"/>
                <a:gd name="T113" fmla="*/ 149 h 316"/>
                <a:gd name="T114" fmla="*/ 296 w 470"/>
                <a:gd name="T115" fmla="*/ 14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0" h="316">
                  <a:moveTo>
                    <a:pt x="0" y="0"/>
                  </a:moveTo>
                  <a:lnTo>
                    <a:pt x="37" y="0"/>
                  </a:lnTo>
                  <a:lnTo>
                    <a:pt x="41" y="0"/>
                  </a:lnTo>
                  <a:lnTo>
                    <a:pt x="37" y="4"/>
                  </a:lnTo>
                  <a:lnTo>
                    <a:pt x="96" y="26"/>
                  </a:lnTo>
                  <a:lnTo>
                    <a:pt x="141" y="26"/>
                  </a:lnTo>
                  <a:lnTo>
                    <a:pt x="141" y="22"/>
                  </a:lnTo>
                  <a:lnTo>
                    <a:pt x="166" y="22"/>
                  </a:lnTo>
                  <a:lnTo>
                    <a:pt x="170" y="22"/>
                  </a:lnTo>
                  <a:lnTo>
                    <a:pt x="174" y="26"/>
                  </a:lnTo>
                  <a:lnTo>
                    <a:pt x="174" y="30"/>
                  </a:lnTo>
                  <a:lnTo>
                    <a:pt x="178" y="30"/>
                  </a:lnTo>
                  <a:lnTo>
                    <a:pt x="178" y="30"/>
                  </a:lnTo>
                  <a:lnTo>
                    <a:pt x="178" y="34"/>
                  </a:lnTo>
                  <a:lnTo>
                    <a:pt x="178" y="34"/>
                  </a:lnTo>
                  <a:lnTo>
                    <a:pt x="181" y="34"/>
                  </a:lnTo>
                  <a:lnTo>
                    <a:pt x="185" y="37"/>
                  </a:lnTo>
                  <a:lnTo>
                    <a:pt x="185" y="37"/>
                  </a:lnTo>
                  <a:lnTo>
                    <a:pt x="181" y="37"/>
                  </a:lnTo>
                  <a:lnTo>
                    <a:pt x="185" y="41"/>
                  </a:lnTo>
                  <a:lnTo>
                    <a:pt x="185" y="41"/>
                  </a:lnTo>
                  <a:lnTo>
                    <a:pt x="189" y="41"/>
                  </a:lnTo>
                  <a:lnTo>
                    <a:pt x="189" y="45"/>
                  </a:lnTo>
                  <a:lnTo>
                    <a:pt x="189" y="48"/>
                  </a:lnTo>
                  <a:lnTo>
                    <a:pt x="192" y="48"/>
                  </a:lnTo>
                  <a:lnTo>
                    <a:pt x="192" y="48"/>
                  </a:lnTo>
                  <a:lnTo>
                    <a:pt x="192" y="48"/>
                  </a:lnTo>
                  <a:lnTo>
                    <a:pt x="192" y="52"/>
                  </a:lnTo>
                  <a:lnTo>
                    <a:pt x="192" y="52"/>
                  </a:lnTo>
                  <a:lnTo>
                    <a:pt x="189" y="52"/>
                  </a:lnTo>
                  <a:lnTo>
                    <a:pt x="189" y="56"/>
                  </a:lnTo>
                  <a:lnTo>
                    <a:pt x="192" y="60"/>
                  </a:lnTo>
                  <a:lnTo>
                    <a:pt x="196" y="60"/>
                  </a:lnTo>
                  <a:lnTo>
                    <a:pt x="196" y="63"/>
                  </a:lnTo>
                  <a:lnTo>
                    <a:pt x="196" y="63"/>
                  </a:lnTo>
                  <a:lnTo>
                    <a:pt x="196" y="63"/>
                  </a:lnTo>
                  <a:lnTo>
                    <a:pt x="200" y="63"/>
                  </a:lnTo>
                  <a:lnTo>
                    <a:pt x="200" y="63"/>
                  </a:lnTo>
                  <a:lnTo>
                    <a:pt x="200" y="63"/>
                  </a:lnTo>
                  <a:lnTo>
                    <a:pt x="200" y="67"/>
                  </a:lnTo>
                  <a:lnTo>
                    <a:pt x="203" y="67"/>
                  </a:lnTo>
                  <a:lnTo>
                    <a:pt x="203" y="67"/>
                  </a:lnTo>
                  <a:lnTo>
                    <a:pt x="203" y="67"/>
                  </a:lnTo>
                  <a:lnTo>
                    <a:pt x="207" y="71"/>
                  </a:lnTo>
                  <a:lnTo>
                    <a:pt x="207" y="71"/>
                  </a:lnTo>
                  <a:lnTo>
                    <a:pt x="211" y="71"/>
                  </a:lnTo>
                  <a:lnTo>
                    <a:pt x="215" y="74"/>
                  </a:lnTo>
                  <a:lnTo>
                    <a:pt x="215" y="74"/>
                  </a:lnTo>
                  <a:lnTo>
                    <a:pt x="218" y="74"/>
                  </a:lnTo>
                  <a:lnTo>
                    <a:pt x="218" y="74"/>
                  </a:lnTo>
                  <a:lnTo>
                    <a:pt x="218" y="71"/>
                  </a:lnTo>
                  <a:lnTo>
                    <a:pt x="222" y="71"/>
                  </a:lnTo>
                  <a:lnTo>
                    <a:pt x="222" y="71"/>
                  </a:lnTo>
                  <a:lnTo>
                    <a:pt x="222" y="71"/>
                  </a:lnTo>
                  <a:lnTo>
                    <a:pt x="222" y="67"/>
                  </a:lnTo>
                  <a:lnTo>
                    <a:pt x="226" y="67"/>
                  </a:lnTo>
                  <a:lnTo>
                    <a:pt x="226" y="63"/>
                  </a:lnTo>
                  <a:lnTo>
                    <a:pt x="229" y="60"/>
                  </a:lnTo>
                  <a:lnTo>
                    <a:pt x="229" y="60"/>
                  </a:lnTo>
                  <a:lnTo>
                    <a:pt x="233" y="60"/>
                  </a:lnTo>
                  <a:lnTo>
                    <a:pt x="233" y="60"/>
                  </a:lnTo>
                  <a:lnTo>
                    <a:pt x="233" y="60"/>
                  </a:lnTo>
                  <a:lnTo>
                    <a:pt x="233" y="60"/>
                  </a:lnTo>
                  <a:lnTo>
                    <a:pt x="237" y="60"/>
                  </a:lnTo>
                  <a:lnTo>
                    <a:pt x="241" y="60"/>
                  </a:lnTo>
                  <a:lnTo>
                    <a:pt x="244" y="60"/>
                  </a:lnTo>
                  <a:lnTo>
                    <a:pt x="244" y="60"/>
                  </a:lnTo>
                  <a:lnTo>
                    <a:pt x="244" y="60"/>
                  </a:lnTo>
                  <a:lnTo>
                    <a:pt x="248" y="60"/>
                  </a:lnTo>
                  <a:lnTo>
                    <a:pt x="248" y="63"/>
                  </a:lnTo>
                  <a:lnTo>
                    <a:pt x="252" y="63"/>
                  </a:lnTo>
                  <a:lnTo>
                    <a:pt x="255" y="67"/>
                  </a:lnTo>
                  <a:lnTo>
                    <a:pt x="255" y="71"/>
                  </a:lnTo>
                  <a:lnTo>
                    <a:pt x="259" y="74"/>
                  </a:lnTo>
                  <a:lnTo>
                    <a:pt x="259" y="74"/>
                  </a:lnTo>
                  <a:lnTo>
                    <a:pt x="259" y="78"/>
                  </a:lnTo>
                  <a:lnTo>
                    <a:pt x="259" y="78"/>
                  </a:lnTo>
                  <a:lnTo>
                    <a:pt x="259" y="82"/>
                  </a:lnTo>
                  <a:lnTo>
                    <a:pt x="263" y="82"/>
                  </a:lnTo>
                  <a:lnTo>
                    <a:pt x="263" y="89"/>
                  </a:lnTo>
                  <a:lnTo>
                    <a:pt x="266" y="89"/>
                  </a:lnTo>
                  <a:lnTo>
                    <a:pt x="266" y="89"/>
                  </a:lnTo>
                  <a:lnTo>
                    <a:pt x="270" y="93"/>
                  </a:lnTo>
                  <a:lnTo>
                    <a:pt x="270" y="97"/>
                  </a:lnTo>
                  <a:lnTo>
                    <a:pt x="270" y="97"/>
                  </a:lnTo>
                  <a:lnTo>
                    <a:pt x="274" y="100"/>
                  </a:lnTo>
                  <a:lnTo>
                    <a:pt x="274" y="104"/>
                  </a:lnTo>
                  <a:lnTo>
                    <a:pt x="274" y="104"/>
                  </a:lnTo>
                  <a:lnTo>
                    <a:pt x="274" y="108"/>
                  </a:lnTo>
                  <a:lnTo>
                    <a:pt x="274" y="108"/>
                  </a:lnTo>
                  <a:lnTo>
                    <a:pt x="278" y="115"/>
                  </a:lnTo>
                  <a:lnTo>
                    <a:pt x="278" y="119"/>
                  </a:lnTo>
                  <a:lnTo>
                    <a:pt x="278" y="123"/>
                  </a:lnTo>
                  <a:lnTo>
                    <a:pt x="278" y="123"/>
                  </a:lnTo>
                  <a:lnTo>
                    <a:pt x="281" y="123"/>
                  </a:lnTo>
                  <a:lnTo>
                    <a:pt x="281" y="123"/>
                  </a:lnTo>
                  <a:lnTo>
                    <a:pt x="285" y="123"/>
                  </a:lnTo>
                  <a:lnTo>
                    <a:pt x="285" y="126"/>
                  </a:lnTo>
                  <a:lnTo>
                    <a:pt x="292" y="126"/>
                  </a:lnTo>
                  <a:lnTo>
                    <a:pt x="296" y="130"/>
                  </a:lnTo>
                  <a:lnTo>
                    <a:pt x="300" y="130"/>
                  </a:lnTo>
                  <a:lnTo>
                    <a:pt x="300" y="130"/>
                  </a:lnTo>
                  <a:lnTo>
                    <a:pt x="300" y="130"/>
                  </a:lnTo>
                  <a:lnTo>
                    <a:pt x="300" y="134"/>
                  </a:lnTo>
                  <a:lnTo>
                    <a:pt x="303" y="130"/>
                  </a:lnTo>
                  <a:lnTo>
                    <a:pt x="303" y="126"/>
                  </a:lnTo>
                  <a:lnTo>
                    <a:pt x="307" y="126"/>
                  </a:lnTo>
                  <a:lnTo>
                    <a:pt x="307" y="126"/>
                  </a:lnTo>
                  <a:lnTo>
                    <a:pt x="303" y="130"/>
                  </a:lnTo>
                  <a:lnTo>
                    <a:pt x="303" y="134"/>
                  </a:lnTo>
                  <a:lnTo>
                    <a:pt x="303" y="137"/>
                  </a:lnTo>
                  <a:lnTo>
                    <a:pt x="300" y="137"/>
                  </a:lnTo>
                  <a:lnTo>
                    <a:pt x="300" y="141"/>
                  </a:lnTo>
                  <a:lnTo>
                    <a:pt x="296" y="141"/>
                  </a:lnTo>
                  <a:lnTo>
                    <a:pt x="300" y="141"/>
                  </a:lnTo>
                  <a:lnTo>
                    <a:pt x="300" y="137"/>
                  </a:lnTo>
                  <a:lnTo>
                    <a:pt x="296" y="137"/>
                  </a:lnTo>
                  <a:lnTo>
                    <a:pt x="296" y="141"/>
                  </a:lnTo>
                  <a:lnTo>
                    <a:pt x="292" y="145"/>
                  </a:lnTo>
                  <a:lnTo>
                    <a:pt x="296" y="145"/>
                  </a:lnTo>
                  <a:lnTo>
                    <a:pt x="296" y="149"/>
                  </a:lnTo>
                  <a:lnTo>
                    <a:pt x="296" y="152"/>
                  </a:lnTo>
                  <a:lnTo>
                    <a:pt x="292" y="152"/>
                  </a:lnTo>
                  <a:lnTo>
                    <a:pt x="292" y="156"/>
                  </a:lnTo>
                  <a:lnTo>
                    <a:pt x="292" y="156"/>
                  </a:lnTo>
                  <a:lnTo>
                    <a:pt x="292" y="160"/>
                  </a:lnTo>
                  <a:lnTo>
                    <a:pt x="292" y="160"/>
                  </a:lnTo>
                  <a:lnTo>
                    <a:pt x="292" y="167"/>
                  </a:lnTo>
                  <a:lnTo>
                    <a:pt x="292" y="175"/>
                  </a:lnTo>
                  <a:lnTo>
                    <a:pt x="292" y="182"/>
                  </a:lnTo>
                  <a:lnTo>
                    <a:pt x="289" y="182"/>
                  </a:lnTo>
                  <a:lnTo>
                    <a:pt x="289" y="186"/>
                  </a:lnTo>
                  <a:lnTo>
                    <a:pt x="289" y="193"/>
                  </a:lnTo>
                  <a:lnTo>
                    <a:pt x="289" y="193"/>
                  </a:lnTo>
                  <a:lnTo>
                    <a:pt x="296" y="201"/>
                  </a:lnTo>
                  <a:lnTo>
                    <a:pt x="296" y="204"/>
                  </a:lnTo>
                  <a:lnTo>
                    <a:pt x="292" y="208"/>
                  </a:lnTo>
                  <a:lnTo>
                    <a:pt x="292" y="201"/>
                  </a:lnTo>
                  <a:lnTo>
                    <a:pt x="289" y="197"/>
                  </a:lnTo>
                  <a:lnTo>
                    <a:pt x="289" y="201"/>
                  </a:lnTo>
                  <a:lnTo>
                    <a:pt x="292" y="201"/>
                  </a:lnTo>
                  <a:lnTo>
                    <a:pt x="292" y="208"/>
                  </a:lnTo>
                  <a:lnTo>
                    <a:pt x="292" y="212"/>
                  </a:lnTo>
                  <a:lnTo>
                    <a:pt x="292" y="212"/>
                  </a:lnTo>
                  <a:lnTo>
                    <a:pt x="296" y="215"/>
                  </a:lnTo>
                  <a:lnTo>
                    <a:pt x="296" y="219"/>
                  </a:lnTo>
                  <a:lnTo>
                    <a:pt x="303" y="226"/>
                  </a:lnTo>
                  <a:lnTo>
                    <a:pt x="307" y="230"/>
                  </a:lnTo>
                  <a:lnTo>
                    <a:pt x="307" y="234"/>
                  </a:lnTo>
                  <a:lnTo>
                    <a:pt x="307" y="238"/>
                  </a:lnTo>
                  <a:lnTo>
                    <a:pt x="311" y="238"/>
                  </a:lnTo>
                  <a:lnTo>
                    <a:pt x="315" y="245"/>
                  </a:lnTo>
                  <a:lnTo>
                    <a:pt x="318" y="249"/>
                  </a:lnTo>
                  <a:lnTo>
                    <a:pt x="318" y="249"/>
                  </a:lnTo>
                  <a:lnTo>
                    <a:pt x="326" y="249"/>
                  </a:lnTo>
                  <a:lnTo>
                    <a:pt x="326" y="249"/>
                  </a:lnTo>
                  <a:lnTo>
                    <a:pt x="329" y="249"/>
                  </a:lnTo>
                  <a:lnTo>
                    <a:pt x="333" y="256"/>
                  </a:lnTo>
                  <a:lnTo>
                    <a:pt x="337" y="260"/>
                  </a:lnTo>
                  <a:lnTo>
                    <a:pt x="340" y="256"/>
                  </a:lnTo>
                  <a:lnTo>
                    <a:pt x="344" y="256"/>
                  </a:lnTo>
                  <a:lnTo>
                    <a:pt x="348" y="256"/>
                  </a:lnTo>
                  <a:lnTo>
                    <a:pt x="348" y="256"/>
                  </a:lnTo>
                  <a:lnTo>
                    <a:pt x="355" y="252"/>
                  </a:lnTo>
                  <a:lnTo>
                    <a:pt x="355" y="252"/>
                  </a:lnTo>
                  <a:lnTo>
                    <a:pt x="363" y="252"/>
                  </a:lnTo>
                  <a:lnTo>
                    <a:pt x="366" y="252"/>
                  </a:lnTo>
                  <a:lnTo>
                    <a:pt x="370" y="249"/>
                  </a:lnTo>
                  <a:lnTo>
                    <a:pt x="374" y="249"/>
                  </a:lnTo>
                  <a:lnTo>
                    <a:pt x="378" y="252"/>
                  </a:lnTo>
                  <a:lnTo>
                    <a:pt x="378" y="249"/>
                  </a:lnTo>
                  <a:lnTo>
                    <a:pt x="381" y="249"/>
                  </a:lnTo>
                  <a:lnTo>
                    <a:pt x="378" y="252"/>
                  </a:lnTo>
                  <a:lnTo>
                    <a:pt x="378" y="252"/>
                  </a:lnTo>
                  <a:lnTo>
                    <a:pt x="381" y="256"/>
                  </a:lnTo>
                  <a:lnTo>
                    <a:pt x="385" y="256"/>
                  </a:lnTo>
                  <a:lnTo>
                    <a:pt x="385" y="256"/>
                  </a:lnTo>
                  <a:lnTo>
                    <a:pt x="385" y="256"/>
                  </a:lnTo>
                  <a:lnTo>
                    <a:pt x="389" y="252"/>
                  </a:lnTo>
                  <a:lnTo>
                    <a:pt x="389" y="249"/>
                  </a:lnTo>
                  <a:lnTo>
                    <a:pt x="392" y="245"/>
                  </a:lnTo>
                  <a:lnTo>
                    <a:pt x="389" y="249"/>
                  </a:lnTo>
                  <a:lnTo>
                    <a:pt x="389" y="245"/>
                  </a:lnTo>
                  <a:lnTo>
                    <a:pt x="396" y="241"/>
                  </a:lnTo>
                  <a:lnTo>
                    <a:pt x="396" y="241"/>
                  </a:lnTo>
                  <a:lnTo>
                    <a:pt x="400" y="238"/>
                  </a:lnTo>
                  <a:lnTo>
                    <a:pt x="400" y="234"/>
                  </a:lnTo>
                  <a:lnTo>
                    <a:pt x="407" y="226"/>
                  </a:lnTo>
                  <a:lnTo>
                    <a:pt x="407" y="226"/>
                  </a:lnTo>
                  <a:lnTo>
                    <a:pt x="407" y="219"/>
                  </a:lnTo>
                  <a:lnTo>
                    <a:pt x="411" y="212"/>
                  </a:lnTo>
                  <a:lnTo>
                    <a:pt x="411" y="212"/>
                  </a:lnTo>
                  <a:lnTo>
                    <a:pt x="411" y="208"/>
                  </a:lnTo>
                  <a:lnTo>
                    <a:pt x="422" y="208"/>
                  </a:lnTo>
                  <a:lnTo>
                    <a:pt x="433" y="208"/>
                  </a:lnTo>
                  <a:lnTo>
                    <a:pt x="437" y="204"/>
                  </a:lnTo>
                  <a:lnTo>
                    <a:pt x="440" y="204"/>
                  </a:lnTo>
                  <a:lnTo>
                    <a:pt x="440" y="204"/>
                  </a:lnTo>
                  <a:lnTo>
                    <a:pt x="444" y="204"/>
                  </a:lnTo>
                  <a:lnTo>
                    <a:pt x="444" y="201"/>
                  </a:lnTo>
                  <a:lnTo>
                    <a:pt x="452" y="201"/>
                  </a:lnTo>
                  <a:lnTo>
                    <a:pt x="459" y="204"/>
                  </a:lnTo>
                  <a:lnTo>
                    <a:pt x="463" y="204"/>
                  </a:lnTo>
                  <a:lnTo>
                    <a:pt x="463" y="201"/>
                  </a:lnTo>
                  <a:lnTo>
                    <a:pt x="463" y="201"/>
                  </a:lnTo>
                  <a:lnTo>
                    <a:pt x="470" y="204"/>
                  </a:lnTo>
                  <a:lnTo>
                    <a:pt x="470" y="208"/>
                  </a:lnTo>
                  <a:lnTo>
                    <a:pt x="466" y="212"/>
                  </a:lnTo>
                  <a:lnTo>
                    <a:pt x="463" y="219"/>
                  </a:lnTo>
                  <a:lnTo>
                    <a:pt x="455" y="223"/>
                  </a:lnTo>
                  <a:lnTo>
                    <a:pt x="455" y="226"/>
                  </a:lnTo>
                  <a:lnTo>
                    <a:pt x="455" y="230"/>
                  </a:lnTo>
                  <a:lnTo>
                    <a:pt x="452" y="234"/>
                  </a:lnTo>
                  <a:lnTo>
                    <a:pt x="448" y="234"/>
                  </a:lnTo>
                  <a:lnTo>
                    <a:pt x="452" y="234"/>
                  </a:lnTo>
                  <a:lnTo>
                    <a:pt x="455" y="234"/>
                  </a:lnTo>
                  <a:lnTo>
                    <a:pt x="455" y="238"/>
                  </a:lnTo>
                  <a:lnTo>
                    <a:pt x="452" y="241"/>
                  </a:lnTo>
                  <a:lnTo>
                    <a:pt x="452" y="241"/>
                  </a:lnTo>
                  <a:lnTo>
                    <a:pt x="452" y="241"/>
                  </a:lnTo>
                  <a:lnTo>
                    <a:pt x="452" y="241"/>
                  </a:lnTo>
                  <a:lnTo>
                    <a:pt x="455" y="241"/>
                  </a:lnTo>
                  <a:lnTo>
                    <a:pt x="452" y="245"/>
                  </a:lnTo>
                  <a:lnTo>
                    <a:pt x="452" y="252"/>
                  </a:lnTo>
                  <a:lnTo>
                    <a:pt x="448" y="256"/>
                  </a:lnTo>
                  <a:lnTo>
                    <a:pt x="448" y="260"/>
                  </a:lnTo>
                  <a:lnTo>
                    <a:pt x="444" y="256"/>
                  </a:lnTo>
                  <a:lnTo>
                    <a:pt x="440" y="252"/>
                  </a:lnTo>
                  <a:lnTo>
                    <a:pt x="440" y="252"/>
                  </a:lnTo>
                  <a:lnTo>
                    <a:pt x="444" y="252"/>
                  </a:lnTo>
                  <a:lnTo>
                    <a:pt x="444" y="249"/>
                  </a:lnTo>
                  <a:lnTo>
                    <a:pt x="440" y="249"/>
                  </a:lnTo>
                  <a:lnTo>
                    <a:pt x="437" y="252"/>
                  </a:lnTo>
                  <a:lnTo>
                    <a:pt x="437" y="256"/>
                  </a:lnTo>
                  <a:lnTo>
                    <a:pt x="437" y="256"/>
                  </a:lnTo>
                  <a:lnTo>
                    <a:pt x="433" y="256"/>
                  </a:lnTo>
                  <a:lnTo>
                    <a:pt x="433" y="256"/>
                  </a:lnTo>
                  <a:lnTo>
                    <a:pt x="433" y="256"/>
                  </a:lnTo>
                  <a:lnTo>
                    <a:pt x="429" y="260"/>
                  </a:lnTo>
                  <a:lnTo>
                    <a:pt x="429" y="260"/>
                  </a:lnTo>
                  <a:lnTo>
                    <a:pt x="429" y="264"/>
                  </a:lnTo>
                  <a:lnTo>
                    <a:pt x="426" y="264"/>
                  </a:lnTo>
                  <a:lnTo>
                    <a:pt x="426" y="264"/>
                  </a:lnTo>
                  <a:lnTo>
                    <a:pt x="426" y="264"/>
                  </a:lnTo>
                  <a:lnTo>
                    <a:pt x="426" y="260"/>
                  </a:lnTo>
                  <a:lnTo>
                    <a:pt x="422" y="260"/>
                  </a:lnTo>
                  <a:lnTo>
                    <a:pt x="422" y="264"/>
                  </a:lnTo>
                  <a:lnTo>
                    <a:pt x="422" y="264"/>
                  </a:lnTo>
                  <a:lnTo>
                    <a:pt x="392" y="264"/>
                  </a:lnTo>
                  <a:lnTo>
                    <a:pt x="392" y="271"/>
                  </a:lnTo>
                  <a:lnTo>
                    <a:pt x="385" y="271"/>
                  </a:lnTo>
                  <a:lnTo>
                    <a:pt x="389" y="275"/>
                  </a:lnTo>
                  <a:lnTo>
                    <a:pt x="389" y="275"/>
                  </a:lnTo>
                  <a:lnTo>
                    <a:pt x="392" y="278"/>
                  </a:lnTo>
                  <a:lnTo>
                    <a:pt x="392" y="278"/>
                  </a:lnTo>
                  <a:lnTo>
                    <a:pt x="396" y="278"/>
                  </a:lnTo>
                  <a:lnTo>
                    <a:pt x="396" y="282"/>
                  </a:lnTo>
                  <a:lnTo>
                    <a:pt x="396" y="286"/>
                  </a:lnTo>
                  <a:lnTo>
                    <a:pt x="400" y="286"/>
                  </a:lnTo>
                  <a:lnTo>
                    <a:pt x="400" y="286"/>
                  </a:lnTo>
                  <a:lnTo>
                    <a:pt x="403" y="286"/>
                  </a:lnTo>
                  <a:lnTo>
                    <a:pt x="403" y="290"/>
                  </a:lnTo>
                  <a:lnTo>
                    <a:pt x="400" y="290"/>
                  </a:lnTo>
                  <a:lnTo>
                    <a:pt x="381" y="290"/>
                  </a:lnTo>
                  <a:lnTo>
                    <a:pt x="370" y="304"/>
                  </a:lnTo>
                  <a:lnTo>
                    <a:pt x="370" y="308"/>
                  </a:lnTo>
                  <a:lnTo>
                    <a:pt x="370" y="308"/>
                  </a:lnTo>
                  <a:lnTo>
                    <a:pt x="370" y="308"/>
                  </a:lnTo>
                  <a:lnTo>
                    <a:pt x="370" y="312"/>
                  </a:lnTo>
                  <a:lnTo>
                    <a:pt x="374" y="312"/>
                  </a:lnTo>
                  <a:lnTo>
                    <a:pt x="370" y="312"/>
                  </a:lnTo>
                  <a:lnTo>
                    <a:pt x="370" y="312"/>
                  </a:lnTo>
                  <a:lnTo>
                    <a:pt x="370" y="316"/>
                  </a:lnTo>
                  <a:lnTo>
                    <a:pt x="370" y="316"/>
                  </a:lnTo>
                  <a:lnTo>
                    <a:pt x="366" y="312"/>
                  </a:lnTo>
                  <a:lnTo>
                    <a:pt x="363" y="308"/>
                  </a:lnTo>
                  <a:lnTo>
                    <a:pt x="363" y="308"/>
                  </a:lnTo>
                  <a:lnTo>
                    <a:pt x="359" y="304"/>
                  </a:lnTo>
                  <a:lnTo>
                    <a:pt x="348" y="297"/>
                  </a:lnTo>
                  <a:lnTo>
                    <a:pt x="344" y="297"/>
                  </a:lnTo>
                  <a:lnTo>
                    <a:pt x="344" y="293"/>
                  </a:lnTo>
                  <a:lnTo>
                    <a:pt x="344" y="290"/>
                  </a:lnTo>
                  <a:lnTo>
                    <a:pt x="340" y="290"/>
                  </a:lnTo>
                  <a:lnTo>
                    <a:pt x="337" y="290"/>
                  </a:lnTo>
                  <a:lnTo>
                    <a:pt x="337" y="290"/>
                  </a:lnTo>
                  <a:lnTo>
                    <a:pt x="333" y="290"/>
                  </a:lnTo>
                  <a:lnTo>
                    <a:pt x="333" y="290"/>
                  </a:lnTo>
                  <a:lnTo>
                    <a:pt x="340" y="290"/>
                  </a:lnTo>
                  <a:lnTo>
                    <a:pt x="344" y="293"/>
                  </a:lnTo>
                  <a:lnTo>
                    <a:pt x="344" y="297"/>
                  </a:lnTo>
                  <a:lnTo>
                    <a:pt x="340" y="293"/>
                  </a:lnTo>
                  <a:lnTo>
                    <a:pt x="337" y="290"/>
                  </a:lnTo>
                  <a:lnTo>
                    <a:pt x="333" y="290"/>
                  </a:lnTo>
                  <a:lnTo>
                    <a:pt x="333" y="290"/>
                  </a:lnTo>
                  <a:lnTo>
                    <a:pt x="329" y="290"/>
                  </a:lnTo>
                  <a:lnTo>
                    <a:pt x="329" y="290"/>
                  </a:lnTo>
                  <a:lnTo>
                    <a:pt x="333" y="290"/>
                  </a:lnTo>
                  <a:lnTo>
                    <a:pt x="333" y="286"/>
                  </a:lnTo>
                  <a:lnTo>
                    <a:pt x="329" y="286"/>
                  </a:lnTo>
                  <a:lnTo>
                    <a:pt x="329" y="290"/>
                  </a:lnTo>
                  <a:lnTo>
                    <a:pt x="329" y="286"/>
                  </a:lnTo>
                  <a:lnTo>
                    <a:pt x="326" y="286"/>
                  </a:lnTo>
                  <a:lnTo>
                    <a:pt x="322" y="290"/>
                  </a:lnTo>
                  <a:lnTo>
                    <a:pt x="322" y="290"/>
                  </a:lnTo>
                  <a:lnTo>
                    <a:pt x="326" y="290"/>
                  </a:lnTo>
                  <a:lnTo>
                    <a:pt x="329" y="290"/>
                  </a:lnTo>
                  <a:lnTo>
                    <a:pt x="329" y="290"/>
                  </a:lnTo>
                  <a:lnTo>
                    <a:pt x="329" y="290"/>
                  </a:lnTo>
                  <a:lnTo>
                    <a:pt x="322" y="290"/>
                  </a:lnTo>
                  <a:lnTo>
                    <a:pt x="322" y="290"/>
                  </a:lnTo>
                  <a:lnTo>
                    <a:pt x="315" y="293"/>
                  </a:lnTo>
                  <a:lnTo>
                    <a:pt x="311" y="293"/>
                  </a:lnTo>
                  <a:lnTo>
                    <a:pt x="303" y="297"/>
                  </a:lnTo>
                  <a:lnTo>
                    <a:pt x="300" y="297"/>
                  </a:lnTo>
                  <a:lnTo>
                    <a:pt x="292" y="293"/>
                  </a:lnTo>
                  <a:lnTo>
                    <a:pt x="289" y="293"/>
                  </a:lnTo>
                  <a:lnTo>
                    <a:pt x="281" y="293"/>
                  </a:lnTo>
                  <a:lnTo>
                    <a:pt x="278" y="290"/>
                  </a:lnTo>
                  <a:lnTo>
                    <a:pt x="274" y="290"/>
                  </a:lnTo>
                  <a:lnTo>
                    <a:pt x="270" y="290"/>
                  </a:lnTo>
                  <a:lnTo>
                    <a:pt x="270" y="290"/>
                  </a:lnTo>
                  <a:lnTo>
                    <a:pt x="266" y="286"/>
                  </a:lnTo>
                  <a:lnTo>
                    <a:pt x="263" y="286"/>
                  </a:lnTo>
                  <a:lnTo>
                    <a:pt x="263" y="282"/>
                  </a:lnTo>
                  <a:lnTo>
                    <a:pt x="259" y="286"/>
                  </a:lnTo>
                  <a:lnTo>
                    <a:pt x="255" y="282"/>
                  </a:lnTo>
                  <a:lnTo>
                    <a:pt x="252" y="282"/>
                  </a:lnTo>
                  <a:lnTo>
                    <a:pt x="248" y="278"/>
                  </a:lnTo>
                  <a:lnTo>
                    <a:pt x="244" y="278"/>
                  </a:lnTo>
                  <a:lnTo>
                    <a:pt x="237" y="275"/>
                  </a:lnTo>
                  <a:lnTo>
                    <a:pt x="229" y="275"/>
                  </a:lnTo>
                  <a:lnTo>
                    <a:pt x="226" y="271"/>
                  </a:lnTo>
                  <a:lnTo>
                    <a:pt x="222" y="267"/>
                  </a:lnTo>
                  <a:lnTo>
                    <a:pt x="215" y="264"/>
                  </a:lnTo>
                  <a:lnTo>
                    <a:pt x="215" y="260"/>
                  </a:lnTo>
                  <a:lnTo>
                    <a:pt x="211" y="260"/>
                  </a:lnTo>
                  <a:lnTo>
                    <a:pt x="211" y="260"/>
                  </a:lnTo>
                  <a:lnTo>
                    <a:pt x="207" y="260"/>
                  </a:lnTo>
                  <a:lnTo>
                    <a:pt x="200" y="260"/>
                  </a:lnTo>
                  <a:lnTo>
                    <a:pt x="200" y="260"/>
                  </a:lnTo>
                  <a:lnTo>
                    <a:pt x="196" y="256"/>
                  </a:lnTo>
                  <a:lnTo>
                    <a:pt x="196" y="260"/>
                  </a:lnTo>
                  <a:lnTo>
                    <a:pt x="192" y="256"/>
                  </a:lnTo>
                  <a:lnTo>
                    <a:pt x="189" y="252"/>
                  </a:lnTo>
                  <a:lnTo>
                    <a:pt x="185" y="249"/>
                  </a:lnTo>
                  <a:lnTo>
                    <a:pt x="181" y="245"/>
                  </a:lnTo>
                  <a:lnTo>
                    <a:pt x="178" y="245"/>
                  </a:lnTo>
                  <a:lnTo>
                    <a:pt x="178" y="245"/>
                  </a:lnTo>
                  <a:lnTo>
                    <a:pt x="181" y="241"/>
                  </a:lnTo>
                  <a:lnTo>
                    <a:pt x="178" y="241"/>
                  </a:lnTo>
                  <a:lnTo>
                    <a:pt x="174" y="241"/>
                  </a:lnTo>
                  <a:lnTo>
                    <a:pt x="170" y="241"/>
                  </a:lnTo>
                  <a:lnTo>
                    <a:pt x="166" y="238"/>
                  </a:lnTo>
                  <a:lnTo>
                    <a:pt x="166" y="238"/>
                  </a:lnTo>
                  <a:lnTo>
                    <a:pt x="163" y="238"/>
                  </a:lnTo>
                  <a:lnTo>
                    <a:pt x="163" y="234"/>
                  </a:lnTo>
                  <a:lnTo>
                    <a:pt x="159" y="230"/>
                  </a:lnTo>
                  <a:lnTo>
                    <a:pt x="159" y="230"/>
                  </a:lnTo>
                  <a:lnTo>
                    <a:pt x="159" y="226"/>
                  </a:lnTo>
                  <a:lnTo>
                    <a:pt x="155" y="223"/>
                  </a:lnTo>
                  <a:lnTo>
                    <a:pt x="155" y="219"/>
                  </a:lnTo>
                  <a:lnTo>
                    <a:pt x="159" y="219"/>
                  </a:lnTo>
                  <a:lnTo>
                    <a:pt x="163" y="219"/>
                  </a:lnTo>
                  <a:lnTo>
                    <a:pt x="163" y="219"/>
                  </a:lnTo>
                  <a:lnTo>
                    <a:pt x="159" y="215"/>
                  </a:lnTo>
                  <a:lnTo>
                    <a:pt x="159" y="215"/>
                  </a:lnTo>
                  <a:lnTo>
                    <a:pt x="159" y="215"/>
                  </a:lnTo>
                  <a:lnTo>
                    <a:pt x="163" y="212"/>
                  </a:lnTo>
                  <a:lnTo>
                    <a:pt x="166" y="208"/>
                  </a:lnTo>
                  <a:lnTo>
                    <a:pt x="166" y="204"/>
                  </a:lnTo>
                  <a:lnTo>
                    <a:pt x="163" y="197"/>
                  </a:lnTo>
                  <a:lnTo>
                    <a:pt x="159" y="193"/>
                  </a:lnTo>
                  <a:lnTo>
                    <a:pt x="159" y="189"/>
                  </a:lnTo>
                  <a:lnTo>
                    <a:pt x="159" y="189"/>
                  </a:lnTo>
                  <a:lnTo>
                    <a:pt x="159" y="186"/>
                  </a:lnTo>
                  <a:lnTo>
                    <a:pt x="152" y="178"/>
                  </a:lnTo>
                  <a:lnTo>
                    <a:pt x="152" y="175"/>
                  </a:lnTo>
                  <a:lnTo>
                    <a:pt x="148" y="171"/>
                  </a:lnTo>
                  <a:lnTo>
                    <a:pt x="144" y="163"/>
                  </a:lnTo>
                  <a:lnTo>
                    <a:pt x="141" y="160"/>
                  </a:lnTo>
                  <a:lnTo>
                    <a:pt x="133" y="156"/>
                  </a:lnTo>
                  <a:lnTo>
                    <a:pt x="133" y="152"/>
                  </a:lnTo>
                  <a:lnTo>
                    <a:pt x="133" y="152"/>
                  </a:lnTo>
                  <a:lnTo>
                    <a:pt x="129" y="149"/>
                  </a:lnTo>
                  <a:lnTo>
                    <a:pt x="126" y="149"/>
                  </a:lnTo>
                  <a:lnTo>
                    <a:pt x="126" y="149"/>
                  </a:lnTo>
                  <a:lnTo>
                    <a:pt x="126" y="149"/>
                  </a:lnTo>
                  <a:lnTo>
                    <a:pt x="129" y="145"/>
                  </a:lnTo>
                  <a:lnTo>
                    <a:pt x="126" y="141"/>
                  </a:lnTo>
                  <a:lnTo>
                    <a:pt x="126" y="141"/>
                  </a:lnTo>
                  <a:lnTo>
                    <a:pt x="126" y="137"/>
                  </a:lnTo>
                  <a:lnTo>
                    <a:pt x="122" y="137"/>
                  </a:lnTo>
                  <a:lnTo>
                    <a:pt x="118" y="137"/>
                  </a:lnTo>
                  <a:lnTo>
                    <a:pt x="111" y="134"/>
                  </a:lnTo>
                  <a:lnTo>
                    <a:pt x="111" y="130"/>
                  </a:lnTo>
                  <a:lnTo>
                    <a:pt x="107" y="130"/>
                  </a:lnTo>
                  <a:lnTo>
                    <a:pt x="104" y="130"/>
                  </a:lnTo>
                  <a:lnTo>
                    <a:pt x="104" y="126"/>
                  </a:lnTo>
                  <a:lnTo>
                    <a:pt x="107" y="123"/>
                  </a:lnTo>
                  <a:lnTo>
                    <a:pt x="107" y="119"/>
                  </a:lnTo>
                  <a:lnTo>
                    <a:pt x="111" y="119"/>
                  </a:lnTo>
                  <a:lnTo>
                    <a:pt x="115" y="119"/>
                  </a:lnTo>
                  <a:lnTo>
                    <a:pt x="115" y="119"/>
                  </a:lnTo>
                  <a:lnTo>
                    <a:pt x="115" y="115"/>
                  </a:lnTo>
                  <a:lnTo>
                    <a:pt x="115" y="115"/>
                  </a:lnTo>
                  <a:lnTo>
                    <a:pt x="111" y="115"/>
                  </a:lnTo>
                  <a:lnTo>
                    <a:pt x="111" y="115"/>
                  </a:lnTo>
                  <a:lnTo>
                    <a:pt x="107" y="111"/>
                  </a:lnTo>
                  <a:lnTo>
                    <a:pt x="107" y="111"/>
                  </a:lnTo>
                  <a:lnTo>
                    <a:pt x="104" y="111"/>
                  </a:lnTo>
                  <a:lnTo>
                    <a:pt x="100" y="111"/>
                  </a:lnTo>
                  <a:lnTo>
                    <a:pt x="100" y="108"/>
                  </a:lnTo>
                  <a:lnTo>
                    <a:pt x="100" y="104"/>
                  </a:lnTo>
                  <a:lnTo>
                    <a:pt x="100" y="104"/>
                  </a:lnTo>
                  <a:lnTo>
                    <a:pt x="96" y="104"/>
                  </a:lnTo>
                  <a:lnTo>
                    <a:pt x="89" y="100"/>
                  </a:lnTo>
                  <a:lnTo>
                    <a:pt x="89" y="97"/>
                  </a:lnTo>
                  <a:lnTo>
                    <a:pt x="92" y="93"/>
                  </a:lnTo>
                  <a:lnTo>
                    <a:pt x="92" y="89"/>
                  </a:lnTo>
                  <a:lnTo>
                    <a:pt x="89" y="89"/>
                  </a:lnTo>
                  <a:lnTo>
                    <a:pt x="89" y="89"/>
                  </a:lnTo>
                  <a:lnTo>
                    <a:pt x="85" y="89"/>
                  </a:lnTo>
                  <a:lnTo>
                    <a:pt x="85" y="89"/>
                  </a:lnTo>
                  <a:lnTo>
                    <a:pt x="81" y="89"/>
                  </a:lnTo>
                  <a:lnTo>
                    <a:pt x="81" y="86"/>
                  </a:lnTo>
                  <a:lnTo>
                    <a:pt x="81" y="82"/>
                  </a:lnTo>
                  <a:lnTo>
                    <a:pt x="78" y="78"/>
                  </a:lnTo>
                  <a:lnTo>
                    <a:pt x="78" y="78"/>
                  </a:lnTo>
                  <a:lnTo>
                    <a:pt x="74" y="78"/>
                  </a:lnTo>
                  <a:lnTo>
                    <a:pt x="74" y="74"/>
                  </a:lnTo>
                  <a:lnTo>
                    <a:pt x="74" y="71"/>
                  </a:lnTo>
                  <a:lnTo>
                    <a:pt x="70" y="71"/>
                  </a:lnTo>
                  <a:lnTo>
                    <a:pt x="70" y="67"/>
                  </a:lnTo>
                  <a:lnTo>
                    <a:pt x="66" y="63"/>
                  </a:lnTo>
                  <a:lnTo>
                    <a:pt x="66" y="63"/>
                  </a:lnTo>
                  <a:lnTo>
                    <a:pt x="66" y="63"/>
                  </a:lnTo>
                  <a:lnTo>
                    <a:pt x="66" y="63"/>
                  </a:lnTo>
                  <a:lnTo>
                    <a:pt x="66" y="60"/>
                  </a:lnTo>
                  <a:lnTo>
                    <a:pt x="63" y="56"/>
                  </a:lnTo>
                  <a:lnTo>
                    <a:pt x="63" y="52"/>
                  </a:lnTo>
                  <a:lnTo>
                    <a:pt x="63" y="52"/>
                  </a:lnTo>
                  <a:lnTo>
                    <a:pt x="63" y="48"/>
                  </a:lnTo>
                  <a:lnTo>
                    <a:pt x="59" y="45"/>
                  </a:lnTo>
                  <a:lnTo>
                    <a:pt x="59" y="41"/>
                  </a:lnTo>
                  <a:lnTo>
                    <a:pt x="59" y="37"/>
                  </a:lnTo>
                  <a:lnTo>
                    <a:pt x="59" y="34"/>
                  </a:lnTo>
                  <a:lnTo>
                    <a:pt x="59" y="30"/>
                  </a:lnTo>
                  <a:lnTo>
                    <a:pt x="59" y="30"/>
                  </a:lnTo>
                  <a:lnTo>
                    <a:pt x="55" y="26"/>
                  </a:lnTo>
                  <a:lnTo>
                    <a:pt x="55" y="26"/>
                  </a:lnTo>
                  <a:lnTo>
                    <a:pt x="52" y="26"/>
                  </a:lnTo>
                  <a:lnTo>
                    <a:pt x="52" y="22"/>
                  </a:lnTo>
                  <a:lnTo>
                    <a:pt x="48" y="26"/>
                  </a:lnTo>
                  <a:lnTo>
                    <a:pt x="44" y="26"/>
                  </a:lnTo>
                  <a:lnTo>
                    <a:pt x="44" y="22"/>
                  </a:lnTo>
                  <a:lnTo>
                    <a:pt x="41" y="19"/>
                  </a:lnTo>
                  <a:lnTo>
                    <a:pt x="37" y="19"/>
                  </a:lnTo>
                  <a:lnTo>
                    <a:pt x="33" y="15"/>
                  </a:lnTo>
                  <a:lnTo>
                    <a:pt x="37" y="19"/>
                  </a:lnTo>
                  <a:lnTo>
                    <a:pt x="37" y="19"/>
                  </a:lnTo>
                  <a:lnTo>
                    <a:pt x="33" y="26"/>
                  </a:lnTo>
                  <a:lnTo>
                    <a:pt x="33" y="30"/>
                  </a:lnTo>
                  <a:lnTo>
                    <a:pt x="33" y="34"/>
                  </a:lnTo>
                  <a:lnTo>
                    <a:pt x="33" y="45"/>
                  </a:lnTo>
                  <a:lnTo>
                    <a:pt x="33" y="48"/>
                  </a:lnTo>
                  <a:lnTo>
                    <a:pt x="33" y="48"/>
                  </a:lnTo>
                  <a:lnTo>
                    <a:pt x="37" y="52"/>
                  </a:lnTo>
                  <a:lnTo>
                    <a:pt x="37" y="56"/>
                  </a:lnTo>
                  <a:lnTo>
                    <a:pt x="41" y="56"/>
                  </a:lnTo>
                  <a:lnTo>
                    <a:pt x="41" y="60"/>
                  </a:lnTo>
                  <a:lnTo>
                    <a:pt x="44" y="63"/>
                  </a:lnTo>
                  <a:lnTo>
                    <a:pt x="44" y="67"/>
                  </a:lnTo>
                  <a:lnTo>
                    <a:pt x="44" y="67"/>
                  </a:lnTo>
                  <a:lnTo>
                    <a:pt x="44" y="71"/>
                  </a:lnTo>
                  <a:lnTo>
                    <a:pt x="48" y="71"/>
                  </a:lnTo>
                  <a:lnTo>
                    <a:pt x="52" y="74"/>
                  </a:lnTo>
                  <a:lnTo>
                    <a:pt x="52" y="78"/>
                  </a:lnTo>
                  <a:lnTo>
                    <a:pt x="52" y="78"/>
                  </a:lnTo>
                  <a:lnTo>
                    <a:pt x="55" y="78"/>
                  </a:lnTo>
                  <a:lnTo>
                    <a:pt x="59" y="82"/>
                  </a:lnTo>
                  <a:lnTo>
                    <a:pt x="55" y="86"/>
                  </a:lnTo>
                  <a:lnTo>
                    <a:pt x="55" y="89"/>
                  </a:lnTo>
                  <a:lnTo>
                    <a:pt x="59" y="93"/>
                  </a:lnTo>
                  <a:lnTo>
                    <a:pt x="63" y="93"/>
                  </a:lnTo>
                  <a:lnTo>
                    <a:pt x="63" y="97"/>
                  </a:lnTo>
                  <a:lnTo>
                    <a:pt x="66" y="100"/>
                  </a:lnTo>
                  <a:lnTo>
                    <a:pt x="66" y="100"/>
                  </a:lnTo>
                  <a:lnTo>
                    <a:pt x="66" y="104"/>
                  </a:lnTo>
                  <a:lnTo>
                    <a:pt x="66" y="104"/>
                  </a:lnTo>
                  <a:lnTo>
                    <a:pt x="66" y="108"/>
                  </a:lnTo>
                  <a:lnTo>
                    <a:pt x="70" y="111"/>
                  </a:lnTo>
                  <a:lnTo>
                    <a:pt x="70" y="111"/>
                  </a:lnTo>
                  <a:lnTo>
                    <a:pt x="70" y="108"/>
                  </a:lnTo>
                  <a:lnTo>
                    <a:pt x="70" y="108"/>
                  </a:lnTo>
                  <a:lnTo>
                    <a:pt x="70" y="108"/>
                  </a:lnTo>
                  <a:lnTo>
                    <a:pt x="74" y="111"/>
                  </a:lnTo>
                  <a:lnTo>
                    <a:pt x="74" y="111"/>
                  </a:lnTo>
                  <a:lnTo>
                    <a:pt x="78" y="119"/>
                  </a:lnTo>
                  <a:lnTo>
                    <a:pt x="74" y="123"/>
                  </a:lnTo>
                  <a:lnTo>
                    <a:pt x="74" y="126"/>
                  </a:lnTo>
                  <a:lnTo>
                    <a:pt x="78" y="126"/>
                  </a:lnTo>
                  <a:lnTo>
                    <a:pt x="78" y="130"/>
                  </a:lnTo>
                  <a:lnTo>
                    <a:pt x="78" y="130"/>
                  </a:lnTo>
                  <a:lnTo>
                    <a:pt x="78" y="134"/>
                  </a:lnTo>
                  <a:lnTo>
                    <a:pt x="81" y="134"/>
                  </a:lnTo>
                  <a:lnTo>
                    <a:pt x="81" y="137"/>
                  </a:lnTo>
                  <a:lnTo>
                    <a:pt x="78" y="137"/>
                  </a:lnTo>
                  <a:lnTo>
                    <a:pt x="81" y="141"/>
                  </a:lnTo>
                  <a:lnTo>
                    <a:pt x="81" y="145"/>
                  </a:lnTo>
                  <a:lnTo>
                    <a:pt x="81" y="149"/>
                  </a:lnTo>
                  <a:lnTo>
                    <a:pt x="81" y="149"/>
                  </a:lnTo>
                  <a:lnTo>
                    <a:pt x="85" y="152"/>
                  </a:lnTo>
                  <a:lnTo>
                    <a:pt x="85" y="156"/>
                  </a:lnTo>
                  <a:lnTo>
                    <a:pt x="85" y="156"/>
                  </a:lnTo>
                  <a:lnTo>
                    <a:pt x="89" y="156"/>
                  </a:lnTo>
                  <a:lnTo>
                    <a:pt x="89" y="152"/>
                  </a:lnTo>
                  <a:lnTo>
                    <a:pt x="89" y="152"/>
                  </a:lnTo>
                  <a:lnTo>
                    <a:pt x="89" y="152"/>
                  </a:lnTo>
                  <a:lnTo>
                    <a:pt x="92" y="156"/>
                  </a:lnTo>
                  <a:lnTo>
                    <a:pt x="92" y="156"/>
                  </a:lnTo>
                  <a:lnTo>
                    <a:pt x="96" y="160"/>
                  </a:lnTo>
                  <a:lnTo>
                    <a:pt x="96" y="163"/>
                  </a:lnTo>
                  <a:lnTo>
                    <a:pt x="96" y="163"/>
                  </a:lnTo>
                  <a:lnTo>
                    <a:pt x="100" y="167"/>
                  </a:lnTo>
                  <a:lnTo>
                    <a:pt x="100" y="167"/>
                  </a:lnTo>
                  <a:lnTo>
                    <a:pt x="100" y="171"/>
                  </a:lnTo>
                  <a:lnTo>
                    <a:pt x="96" y="175"/>
                  </a:lnTo>
                  <a:lnTo>
                    <a:pt x="92" y="178"/>
                  </a:lnTo>
                  <a:lnTo>
                    <a:pt x="89" y="175"/>
                  </a:lnTo>
                  <a:lnTo>
                    <a:pt x="89" y="175"/>
                  </a:lnTo>
                  <a:lnTo>
                    <a:pt x="89" y="171"/>
                  </a:lnTo>
                  <a:lnTo>
                    <a:pt x="89" y="171"/>
                  </a:lnTo>
                  <a:lnTo>
                    <a:pt x="85" y="167"/>
                  </a:lnTo>
                  <a:lnTo>
                    <a:pt x="85" y="163"/>
                  </a:lnTo>
                  <a:lnTo>
                    <a:pt x="81" y="163"/>
                  </a:lnTo>
                  <a:lnTo>
                    <a:pt x="78" y="160"/>
                  </a:lnTo>
                  <a:lnTo>
                    <a:pt x="78" y="160"/>
                  </a:lnTo>
                  <a:lnTo>
                    <a:pt x="74" y="156"/>
                  </a:lnTo>
                  <a:lnTo>
                    <a:pt x="70" y="152"/>
                  </a:lnTo>
                  <a:lnTo>
                    <a:pt x="66" y="149"/>
                  </a:lnTo>
                  <a:lnTo>
                    <a:pt x="63" y="149"/>
                  </a:lnTo>
                  <a:lnTo>
                    <a:pt x="63" y="145"/>
                  </a:lnTo>
                  <a:lnTo>
                    <a:pt x="63" y="145"/>
                  </a:lnTo>
                  <a:lnTo>
                    <a:pt x="59" y="145"/>
                  </a:lnTo>
                  <a:lnTo>
                    <a:pt x="59" y="141"/>
                  </a:lnTo>
                  <a:lnTo>
                    <a:pt x="59" y="137"/>
                  </a:lnTo>
                  <a:lnTo>
                    <a:pt x="63" y="130"/>
                  </a:lnTo>
                  <a:lnTo>
                    <a:pt x="63" y="126"/>
                  </a:lnTo>
                  <a:lnTo>
                    <a:pt x="59" y="119"/>
                  </a:lnTo>
                  <a:lnTo>
                    <a:pt x="59" y="119"/>
                  </a:lnTo>
                  <a:lnTo>
                    <a:pt x="55" y="119"/>
                  </a:lnTo>
                  <a:lnTo>
                    <a:pt x="55" y="119"/>
                  </a:lnTo>
                  <a:lnTo>
                    <a:pt x="48" y="111"/>
                  </a:lnTo>
                  <a:lnTo>
                    <a:pt x="48" y="108"/>
                  </a:lnTo>
                  <a:lnTo>
                    <a:pt x="48" y="104"/>
                  </a:lnTo>
                  <a:lnTo>
                    <a:pt x="48" y="104"/>
                  </a:lnTo>
                  <a:lnTo>
                    <a:pt x="44" y="108"/>
                  </a:lnTo>
                  <a:lnTo>
                    <a:pt x="41" y="108"/>
                  </a:lnTo>
                  <a:lnTo>
                    <a:pt x="41" y="108"/>
                  </a:lnTo>
                  <a:lnTo>
                    <a:pt x="37" y="108"/>
                  </a:lnTo>
                  <a:lnTo>
                    <a:pt x="41" y="104"/>
                  </a:lnTo>
                  <a:lnTo>
                    <a:pt x="37" y="104"/>
                  </a:lnTo>
                  <a:lnTo>
                    <a:pt x="33" y="104"/>
                  </a:lnTo>
                  <a:lnTo>
                    <a:pt x="33" y="104"/>
                  </a:lnTo>
                  <a:lnTo>
                    <a:pt x="29" y="100"/>
                  </a:lnTo>
                  <a:lnTo>
                    <a:pt x="29" y="100"/>
                  </a:lnTo>
                  <a:lnTo>
                    <a:pt x="26" y="97"/>
                  </a:lnTo>
                  <a:lnTo>
                    <a:pt x="26" y="97"/>
                  </a:lnTo>
                  <a:lnTo>
                    <a:pt x="22" y="93"/>
                  </a:lnTo>
                  <a:lnTo>
                    <a:pt x="18" y="89"/>
                  </a:lnTo>
                  <a:lnTo>
                    <a:pt x="22" y="89"/>
                  </a:lnTo>
                  <a:lnTo>
                    <a:pt x="26" y="89"/>
                  </a:lnTo>
                  <a:lnTo>
                    <a:pt x="26" y="89"/>
                  </a:lnTo>
                  <a:lnTo>
                    <a:pt x="33" y="89"/>
                  </a:lnTo>
                  <a:lnTo>
                    <a:pt x="33" y="93"/>
                  </a:lnTo>
                  <a:lnTo>
                    <a:pt x="33" y="89"/>
                  </a:lnTo>
                  <a:lnTo>
                    <a:pt x="37" y="89"/>
                  </a:lnTo>
                  <a:lnTo>
                    <a:pt x="33" y="89"/>
                  </a:lnTo>
                  <a:lnTo>
                    <a:pt x="33" y="86"/>
                  </a:lnTo>
                  <a:lnTo>
                    <a:pt x="33" y="86"/>
                  </a:lnTo>
                  <a:lnTo>
                    <a:pt x="37" y="86"/>
                  </a:lnTo>
                  <a:lnTo>
                    <a:pt x="37" y="86"/>
                  </a:lnTo>
                  <a:lnTo>
                    <a:pt x="37" y="82"/>
                  </a:lnTo>
                  <a:lnTo>
                    <a:pt x="37" y="82"/>
                  </a:lnTo>
                  <a:lnTo>
                    <a:pt x="37" y="78"/>
                  </a:lnTo>
                  <a:lnTo>
                    <a:pt x="37" y="74"/>
                  </a:lnTo>
                  <a:lnTo>
                    <a:pt x="33" y="74"/>
                  </a:lnTo>
                  <a:lnTo>
                    <a:pt x="33" y="71"/>
                  </a:lnTo>
                  <a:lnTo>
                    <a:pt x="29" y="67"/>
                  </a:lnTo>
                  <a:lnTo>
                    <a:pt x="29" y="63"/>
                  </a:lnTo>
                  <a:lnTo>
                    <a:pt x="26" y="60"/>
                  </a:lnTo>
                  <a:lnTo>
                    <a:pt x="22" y="56"/>
                  </a:lnTo>
                  <a:lnTo>
                    <a:pt x="18" y="56"/>
                  </a:lnTo>
                  <a:lnTo>
                    <a:pt x="15" y="56"/>
                  </a:lnTo>
                  <a:lnTo>
                    <a:pt x="15" y="52"/>
                  </a:lnTo>
                  <a:lnTo>
                    <a:pt x="15" y="45"/>
                  </a:lnTo>
                  <a:lnTo>
                    <a:pt x="15" y="45"/>
                  </a:lnTo>
                  <a:lnTo>
                    <a:pt x="11" y="41"/>
                  </a:lnTo>
                  <a:lnTo>
                    <a:pt x="11" y="41"/>
                  </a:lnTo>
                  <a:lnTo>
                    <a:pt x="11" y="37"/>
                  </a:lnTo>
                  <a:lnTo>
                    <a:pt x="11" y="34"/>
                  </a:lnTo>
                  <a:lnTo>
                    <a:pt x="7" y="34"/>
                  </a:lnTo>
                  <a:lnTo>
                    <a:pt x="7" y="30"/>
                  </a:lnTo>
                  <a:lnTo>
                    <a:pt x="7" y="30"/>
                  </a:lnTo>
                  <a:lnTo>
                    <a:pt x="11" y="26"/>
                  </a:lnTo>
                  <a:lnTo>
                    <a:pt x="4" y="22"/>
                  </a:lnTo>
                  <a:lnTo>
                    <a:pt x="4" y="19"/>
                  </a:lnTo>
                  <a:lnTo>
                    <a:pt x="4" y="19"/>
                  </a:lnTo>
                  <a:lnTo>
                    <a:pt x="7" y="19"/>
                  </a:lnTo>
                  <a:lnTo>
                    <a:pt x="4" y="15"/>
                  </a:lnTo>
                  <a:lnTo>
                    <a:pt x="4" y="11"/>
                  </a:lnTo>
                  <a:lnTo>
                    <a:pt x="0" y="4"/>
                  </a:lnTo>
                  <a:lnTo>
                    <a:pt x="0" y="0"/>
                  </a:lnTo>
                  <a:lnTo>
                    <a:pt x="0" y="0"/>
                  </a:lnTo>
                  <a:close/>
                  <a:moveTo>
                    <a:pt x="85" y="145"/>
                  </a:moveTo>
                  <a:lnTo>
                    <a:pt x="85" y="141"/>
                  </a:lnTo>
                  <a:lnTo>
                    <a:pt x="85" y="141"/>
                  </a:lnTo>
                  <a:lnTo>
                    <a:pt x="85" y="137"/>
                  </a:lnTo>
                  <a:lnTo>
                    <a:pt x="81" y="137"/>
                  </a:lnTo>
                  <a:lnTo>
                    <a:pt x="85" y="141"/>
                  </a:lnTo>
                  <a:lnTo>
                    <a:pt x="85" y="145"/>
                  </a:lnTo>
                  <a:lnTo>
                    <a:pt x="85" y="145"/>
                  </a:lnTo>
                  <a:close/>
                  <a:moveTo>
                    <a:pt x="89" y="149"/>
                  </a:moveTo>
                  <a:lnTo>
                    <a:pt x="89" y="152"/>
                  </a:lnTo>
                  <a:lnTo>
                    <a:pt x="89" y="152"/>
                  </a:lnTo>
                  <a:lnTo>
                    <a:pt x="89" y="149"/>
                  </a:lnTo>
                  <a:lnTo>
                    <a:pt x="89" y="149"/>
                  </a:lnTo>
                  <a:lnTo>
                    <a:pt x="89" y="149"/>
                  </a:lnTo>
                  <a:close/>
                  <a:moveTo>
                    <a:pt x="296" y="145"/>
                  </a:moveTo>
                  <a:lnTo>
                    <a:pt x="300" y="145"/>
                  </a:lnTo>
                  <a:lnTo>
                    <a:pt x="300" y="145"/>
                  </a:lnTo>
                  <a:lnTo>
                    <a:pt x="296" y="145"/>
                  </a:lnTo>
                  <a:lnTo>
                    <a:pt x="296" y="145"/>
                  </a:lnTo>
                  <a:lnTo>
                    <a:pt x="296" y="145"/>
                  </a:lnTo>
                  <a:close/>
                  <a:moveTo>
                    <a:pt x="296" y="149"/>
                  </a:moveTo>
                  <a:lnTo>
                    <a:pt x="296" y="149"/>
                  </a:lnTo>
                  <a:lnTo>
                    <a:pt x="296" y="149"/>
                  </a:lnTo>
                  <a:lnTo>
                    <a:pt x="296" y="149"/>
                  </a:lnTo>
                  <a:lnTo>
                    <a:pt x="296" y="149"/>
                  </a:lnTo>
                  <a:lnTo>
                    <a:pt x="296" y="149"/>
                  </a:lnTo>
                  <a:close/>
                  <a:moveTo>
                    <a:pt x="296" y="156"/>
                  </a:moveTo>
                  <a:lnTo>
                    <a:pt x="296" y="152"/>
                  </a:lnTo>
                  <a:lnTo>
                    <a:pt x="296" y="152"/>
                  </a:lnTo>
                  <a:lnTo>
                    <a:pt x="296" y="156"/>
                  </a:lnTo>
                  <a:close/>
                </a:path>
              </a:pathLst>
            </a:custGeom>
            <a:grpFill/>
            <a:ln>
              <a:noFill/>
            </a:ln>
          </p:spPr>
          <p:txBody>
            <a:bodyPr vert="horz" wrap="square" lIns="91440" tIns="45720" rIns="91440" bIns="45720" numCol="1" anchor="t" anchorCtr="0" compatLnSpc="1"/>
            <a:lstStyle/>
            <a:p>
              <a:endParaRPr lang="en-US"/>
            </a:p>
          </p:txBody>
        </p:sp>
        <p:sp>
          <p:nvSpPr>
            <p:cNvPr id="323" name="Freeform 177"/>
            <p:cNvSpPr>
              <a:spLocks noEditPoints="1"/>
            </p:cNvSpPr>
            <p:nvPr/>
          </p:nvSpPr>
          <p:spPr bwMode="auto">
            <a:xfrm>
              <a:off x="2749063" y="3075611"/>
              <a:ext cx="829877" cy="788705"/>
            </a:xfrm>
            <a:custGeom>
              <a:avLst/>
              <a:gdLst>
                <a:gd name="T0" fmla="*/ 103 w 174"/>
                <a:gd name="T1" fmla="*/ 22 h 165"/>
                <a:gd name="T2" fmla="*/ 105 w 174"/>
                <a:gd name="T3" fmla="*/ 21 h 165"/>
                <a:gd name="T4" fmla="*/ 106 w 174"/>
                <a:gd name="T5" fmla="*/ 21 h 165"/>
                <a:gd name="T6" fmla="*/ 109 w 174"/>
                <a:gd name="T7" fmla="*/ 22 h 165"/>
                <a:gd name="T8" fmla="*/ 100 w 174"/>
                <a:gd name="T9" fmla="*/ 5 h 165"/>
                <a:gd name="T10" fmla="*/ 94 w 174"/>
                <a:gd name="T11" fmla="*/ 12 h 165"/>
                <a:gd name="T12" fmla="*/ 88 w 174"/>
                <a:gd name="T13" fmla="*/ 13 h 165"/>
                <a:gd name="T14" fmla="*/ 79 w 174"/>
                <a:gd name="T15" fmla="*/ 12 h 165"/>
                <a:gd name="T16" fmla="*/ 75 w 174"/>
                <a:gd name="T17" fmla="*/ 13 h 165"/>
                <a:gd name="T18" fmla="*/ 64 w 174"/>
                <a:gd name="T19" fmla="*/ 15 h 165"/>
                <a:gd name="T20" fmla="*/ 64 w 174"/>
                <a:gd name="T21" fmla="*/ 5 h 165"/>
                <a:gd name="T22" fmla="*/ 59 w 174"/>
                <a:gd name="T23" fmla="*/ 0 h 165"/>
                <a:gd name="T24" fmla="*/ 44 w 174"/>
                <a:gd name="T25" fmla="*/ 6 h 165"/>
                <a:gd name="T26" fmla="*/ 47 w 174"/>
                <a:gd name="T27" fmla="*/ 12 h 165"/>
                <a:gd name="T28" fmla="*/ 30 w 174"/>
                <a:gd name="T29" fmla="*/ 17 h 165"/>
                <a:gd name="T30" fmla="*/ 18 w 174"/>
                <a:gd name="T31" fmla="*/ 16 h 165"/>
                <a:gd name="T32" fmla="*/ 20 w 174"/>
                <a:gd name="T33" fmla="*/ 28 h 165"/>
                <a:gd name="T34" fmla="*/ 10 w 174"/>
                <a:gd name="T35" fmla="*/ 40 h 165"/>
                <a:gd name="T36" fmla="*/ 3 w 174"/>
                <a:gd name="T37" fmla="*/ 49 h 165"/>
                <a:gd name="T38" fmla="*/ 5 w 174"/>
                <a:gd name="T39" fmla="*/ 60 h 165"/>
                <a:gd name="T40" fmla="*/ 16 w 174"/>
                <a:gd name="T41" fmla="*/ 67 h 165"/>
                <a:gd name="T42" fmla="*/ 27 w 174"/>
                <a:gd name="T43" fmla="*/ 66 h 165"/>
                <a:gd name="T44" fmla="*/ 38 w 174"/>
                <a:gd name="T45" fmla="*/ 65 h 165"/>
                <a:gd name="T46" fmla="*/ 50 w 174"/>
                <a:gd name="T47" fmla="*/ 75 h 165"/>
                <a:gd name="T48" fmla="*/ 62 w 174"/>
                <a:gd name="T49" fmla="*/ 86 h 165"/>
                <a:gd name="T50" fmla="*/ 74 w 174"/>
                <a:gd name="T51" fmla="*/ 106 h 165"/>
                <a:gd name="T52" fmla="*/ 84 w 174"/>
                <a:gd name="T53" fmla="*/ 114 h 165"/>
                <a:gd name="T54" fmla="*/ 90 w 174"/>
                <a:gd name="T55" fmla="*/ 127 h 165"/>
                <a:gd name="T56" fmla="*/ 92 w 174"/>
                <a:gd name="T57" fmla="*/ 136 h 165"/>
                <a:gd name="T58" fmla="*/ 83 w 174"/>
                <a:gd name="T59" fmla="*/ 143 h 165"/>
                <a:gd name="T60" fmla="*/ 84 w 174"/>
                <a:gd name="T61" fmla="*/ 150 h 165"/>
                <a:gd name="T62" fmla="*/ 95 w 174"/>
                <a:gd name="T63" fmla="*/ 157 h 165"/>
                <a:gd name="T64" fmla="*/ 102 w 174"/>
                <a:gd name="T65" fmla="*/ 159 h 165"/>
                <a:gd name="T66" fmla="*/ 105 w 174"/>
                <a:gd name="T67" fmla="*/ 152 h 165"/>
                <a:gd name="T68" fmla="*/ 108 w 174"/>
                <a:gd name="T69" fmla="*/ 149 h 165"/>
                <a:gd name="T70" fmla="*/ 104 w 174"/>
                <a:gd name="T71" fmla="*/ 156 h 165"/>
                <a:gd name="T72" fmla="*/ 116 w 174"/>
                <a:gd name="T73" fmla="*/ 140 h 165"/>
                <a:gd name="T74" fmla="*/ 116 w 174"/>
                <a:gd name="T75" fmla="*/ 133 h 165"/>
                <a:gd name="T76" fmla="*/ 119 w 174"/>
                <a:gd name="T77" fmla="*/ 126 h 165"/>
                <a:gd name="T78" fmla="*/ 131 w 174"/>
                <a:gd name="T79" fmla="*/ 119 h 165"/>
                <a:gd name="T80" fmla="*/ 136 w 174"/>
                <a:gd name="T81" fmla="*/ 115 h 165"/>
                <a:gd name="T82" fmla="*/ 141 w 174"/>
                <a:gd name="T83" fmla="*/ 116 h 165"/>
                <a:gd name="T84" fmla="*/ 149 w 174"/>
                <a:gd name="T85" fmla="*/ 109 h 165"/>
                <a:gd name="T86" fmla="*/ 154 w 174"/>
                <a:gd name="T87" fmla="*/ 96 h 165"/>
                <a:gd name="T88" fmla="*/ 156 w 174"/>
                <a:gd name="T89" fmla="*/ 78 h 165"/>
                <a:gd name="T90" fmla="*/ 155 w 174"/>
                <a:gd name="T91" fmla="*/ 73 h 165"/>
                <a:gd name="T92" fmla="*/ 161 w 174"/>
                <a:gd name="T93" fmla="*/ 71 h 165"/>
                <a:gd name="T94" fmla="*/ 173 w 174"/>
                <a:gd name="T95" fmla="*/ 56 h 165"/>
                <a:gd name="T96" fmla="*/ 168 w 174"/>
                <a:gd name="T97" fmla="*/ 42 h 165"/>
                <a:gd name="T98" fmla="*/ 151 w 174"/>
                <a:gd name="T99" fmla="*/ 33 h 165"/>
                <a:gd name="T100" fmla="*/ 142 w 174"/>
                <a:gd name="T101" fmla="*/ 33 h 165"/>
                <a:gd name="T102" fmla="*/ 134 w 174"/>
                <a:gd name="T103" fmla="*/ 32 h 165"/>
                <a:gd name="T104" fmla="*/ 130 w 174"/>
                <a:gd name="T105" fmla="*/ 35 h 165"/>
                <a:gd name="T106" fmla="*/ 126 w 174"/>
                <a:gd name="T107" fmla="*/ 29 h 165"/>
                <a:gd name="T108" fmla="*/ 120 w 174"/>
                <a:gd name="T109" fmla="*/ 25 h 165"/>
                <a:gd name="T110" fmla="*/ 113 w 174"/>
                <a:gd name="T111" fmla="*/ 27 h 165"/>
                <a:gd name="T112" fmla="*/ 107 w 174"/>
                <a:gd name="T113" fmla="*/ 33 h 165"/>
                <a:gd name="T114" fmla="*/ 105 w 174"/>
                <a:gd name="T115" fmla="*/ 29 h 165"/>
                <a:gd name="T116" fmla="*/ 113 w 174"/>
                <a:gd name="T117" fmla="*/ 24 h 165"/>
                <a:gd name="T118" fmla="*/ 104 w 174"/>
                <a:gd name="T119" fmla="*/ 25 h 165"/>
                <a:gd name="T120" fmla="*/ 99 w 174"/>
                <a:gd name="T121" fmla="*/ 25 h 165"/>
                <a:gd name="T122" fmla="*/ 106 w 174"/>
                <a:gd name="T123" fmla="*/ 17 h 165"/>
                <a:gd name="T124" fmla="*/ 102 w 174"/>
                <a:gd name="T125"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165">
                  <a:moveTo>
                    <a:pt x="102" y="24"/>
                  </a:moveTo>
                  <a:cubicBezTo>
                    <a:pt x="102" y="24"/>
                    <a:pt x="102" y="24"/>
                    <a:pt x="102" y="24"/>
                  </a:cubicBezTo>
                  <a:cubicBezTo>
                    <a:pt x="103" y="23"/>
                    <a:pt x="103" y="23"/>
                    <a:pt x="103" y="23"/>
                  </a:cubicBezTo>
                  <a:cubicBezTo>
                    <a:pt x="103" y="24"/>
                    <a:pt x="103" y="24"/>
                    <a:pt x="103" y="24"/>
                  </a:cubicBezTo>
                  <a:cubicBezTo>
                    <a:pt x="103" y="24"/>
                    <a:pt x="103" y="24"/>
                    <a:pt x="103" y="24"/>
                  </a:cubicBezTo>
                  <a:cubicBezTo>
                    <a:pt x="102" y="24"/>
                    <a:pt x="102" y="24"/>
                    <a:pt x="102" y="24"/>
                  </a:cubicBezTo>
                  <a:cubicBezTo>
                    <a:pt x="102" y="24"/>
                    <a:pt x="102" y="24"/>
                    <a:pt x="102" y="24"/>
                  </a:cubicBezTo>
                  <a:close/>
                  <a:moveTo>
                    <a:pt x="101" y="24"/>
                  </a:moveTo>
                  <a:cubicBezTo>
                    <a:pt x="101" y="24"/>
                    <a:pt x="101" y="24"/>
                    <a:pt x="101" y="24"/>
                  </a:cubicBezTo>
                  <a:cubicBezTo>
                    <a:pt x="101" y="24"/>
                    <a:pt x="101" y="24"/>
                    <a:pt x="101" y="24"/>
                  </a:cubicBezTo>
                  <a:cubicBezTo>
                    <a:pt x="102" y="23"/>
                    <a:pt x="102" y="23"/>
                    <a:pt x="102" y="23"/>
                  </a:cubicBezTo>
                  <a:cubicBezTo>
                    <a:pt x="103" y="23"/>
                    <a:pt x="103" y="23"/>
                    <a:pt x="103" y="23"/>
                  </a:cubicBezTo>
                  <a:cubicBezTo>
                    <a:pt x="103" y="22"/>
                    <a:pt x="103" y="22"/>
                    <a:pt x="103" y="22"/>
                  </a:cubicBezTo>
                  <a:cubicBezTo>
                    <a:pt x="103" y="22"/>
                    <a:pt x="103" y="22"/>
                    <a:pt x="103" y="22"/>
                  </a:cubicBezTo>
                  <a:cubicBezTo>
                    <a:pt x="103" y="22"/>
                    <a:pt x="103" y="22"/>
                    <a:pt x="103" y="22"/>
                  </a:cubicBezTo>
                  <a:cubicBezTo>
                    <a:pt x="103" y="22"/>
                    <a:pt x="103" y="22"/>
                    <a:pt x="103" y="22"/>
                  </a:cubicBezTo>
                  <a:cubicBezTo>
                    <a:pt x="102" y="22"/>
                    <a:pt x="102" y="22"/>
                    <a:pt x="102" y="22"/>
                  </a:cubicBezTo>
                  <a:cubicBezTo>
                    <a:pt x="101" y="23"/>
                    <a:pt x="101" y="23"/>
                    <a:pt x="101" y="23"/>
                  </a:cubicBezTo>
                  <a:cubicBezTo>
                    <a:pt x="101" y="24"/>
                    <a:pt x="101" y="24"/>
                    <a:pt x="101" y="24"/>
                  </a:cubicBezTo>
                  <a:close/>
                  <a:moveTo>
                    <a:pt x="105" y="21"/>
                  </a:moveTo>
                  <a:cubicBezTo>
                    <a:pt x="104" y="21"/>
                    <a:pt x="104" y="21"/>
                    <a:pt x="104" y="21"/>
                  </a:cubicBezTo>
                  <a:cubicBezTo>
                    <a:pt x="104" y="21"/>
                    <a:pt x="104" y="21"/>
                    <a:pt x="104" y="21"/>
                  </a:cubicBezTo>
                  <a:cubicBezTo>
                    <a:pt x="104" y="21"/>
                    <a:pt x="104" y="21"/>
                    <a:pt x="104" y="21"/>
                  </a:cubicBezTo>
                  <a:cubicBezTo>
                    <a:pt x="104" y="22"/>
                    <a:pt x="104" y="22"/>
                    <a:pt x="104" y="22"/>
                  </a:cubicBezTo>
                  <a:cubicBezTo>
                    <a:pt x="105" y="22"/>
                    <a:pt x="105" y="22"/>
                    <a:pt x="105" y="22"/>
                  </a:cubicBezTo>
                  <a:cubicBezTo>
                    <a:pt x="105" y="21"/>
                    <a:pt x="105" y="21"/>
                    <a:pt x="105" y="21"/>
                  </a:cubicBezTo>
                  <a:close/>
                  <a:moveTo>
                    <a:pt x="105" y="21"/>
                  </a:moveTo>
                  <a:cubicBezTo>
                    <a:pt x="104" y="20"/>
                    <a:pt x="104" y="20"/>
                    <a:pt x="104" y="20"/>
                  </a:cubicBezTo>
                  <a:cubicBezTo>
                    <a:pt x="105" y="19"/>
                    <a:pt x="105" y="19"/>
                    <a:pt x="105" y="19"/>
                  </a:cubicBezTo>
                  <a:cubicBezTo>
                    <a:pt x="105" y="19"/>
                    <a:pt x="105" y="19"/>
                    <a:pt x="105" y="19"/>
                  </a:cubicBezTo>
                  <a:cubicBezTo>
                    <a:pt x="106" y="19"/>
                    <a:pt x="106" y="19"/>
                    <a:pt x="106" y="19"/>
                  </a:cubicBezTo>
                  <a:cubicBezTo>
                    <a:pt x="106" y="19"/>
                    <a:pt x="106" y="19"/>
                    <a:pt x="106" y="19"/>
                  </a:cubicBezTo>
                  <a:cubicBezTo>
                    <a:pt x="106" y="19"/>
                    <a:pt x="106" y="19"/>
                    <a:pt x="106" y="19"/>
                  </a:cubicBezTo>
                  <a:cubicBezTo>
                    <a:pt x="106" y="19"/>
                    <a:pt x="106" y="19"/>
                    <a:pt x="106" y="19"/>
                  </a:cubicBezTo>
                  <a:cubicBezTo>
                    <a:pt x="105" y="20"/>
                    <a:pt x="105" y="20"/>
                    <a:pt x="105" y="20"/>
                  </a:cubicBezTo>
                  <a:cubicBezTo>
                    <a:pt x="105" y="21"/>
                    <a:pt x="105" y="21"/>
                    <a:pt x="105" y="21"/>
                  </a:cubicBezTo>
                  <a:close/>
                  <a:moveTo>
                    <a:pt x="105" y="21"/>
                  </a:moveTo>
                  <a:cubicBezTo>
                    <a:pt x="105" y="21"/>
                    <a:pt x="105" y="21"/>
                    <a:pt x="105" y="21"/>
                  </a:cubicBezTo>
                  <a:cubicBezTo>
                    <a:pt x="106" y="21"/>
                    <a:pt x="106" y="21"/>
                    <a:pt x="106" y="21"/>
                  </a:cubicBezTo>
                  <a:cubicBezTo>
                    <a:pt x="107" y="21"/>
                    <a:pt x="107" y="21"/>
                    <a:pt x="107" y="21"/>
                  </a:cubicBezTo>
                  <a:cubicBezTo>
                    <a:pt x="107" y="21"/>
                    <a:pt x="107" y="21"/>
                    <a:pt x="107" y="21"/>
                  </a:cubicBezTo>
                  <a:cubicBezTo>
                    <a:pt x="108" y="21"/>
                    <a:pt x="108" y="21"/>
                    <a:pt x="108" y="21"/>
                  </a:cubicBezTo>
                  <a:cubicBezTo>
                    <a:pt x="107" y="20"/>
                    <a:pt x="107" y="20"/>
                    <a:pt x="107" y="20"/>
                  </a:cubicBezTo>
                  <a:cubicBezTo>
                    <a:pt x="106" y="21"/>
                    <a:pt x="106" y="21"/>
                    <a:pt x="106" y="21"/>
                  </a:cubicBezTo>
                  <a:cubicBezTo>
                    <a:pt x="105" y="21"/>
                    <a:pt x="105" y="21"/>
                    <a:pt x="105" y="21"/>
                  </a:cubicBezTo>
                  <a:cubicBezTo>
                    <a:pt x="105" y="21"/>
                    <a:pt x="105" y="21"/>
                    <a:pt x="105" y="21"/>
                  </a:cubicBezTo>
                  <a:close/>
                  <a:moveTo>
                    <a:pt x="107" y="22"/>
                  </a:moveTo>
                  <a:cubicBezTo>
                    <a:pt x="108" y="22"/>
                    <a:pt x="108" y="22"/>
                    <a:pt x="108" y="22"/>
                  </a:cubicBezTo>
                  <a:cubicBezTo>
                    <a:pt x="108" y="21"/>
                    <a:pt x="108" y="21"/>
                    <a:pt x="108" y="21"/>
                  </a:cubicBezTo>
                  <a:cubicBezTo>
                    <a:pt x="109" y="21"/>
                    <a:pt x="109" y="21"/>
                    <a:pt x="109" y="21"/>
                  </a:cubicBezTo>
                  <a:cubicBezTo>
                    <a:pt x="109" y="22"/>
                    <a:pt x="109" y="22"/>
                    <a:pt x="109" y="22"/>
                  </a:cubicBezTo>
                  <a:cubicBezTo>
                    <a:pt x="109" y="22"/>
                    <a:pt x="109" y="22"/>
                    <a:pt x="109" y="22"/>
                  </a:cubicBezTo>
                  <a:cubicBezTo>
                    <a:pt x="108" y="22"/>
                    <a:pt x="108" y="22"/>
                    <a:pt x="108" y="22"/>
                  </a:cubicBezTo>
                  <a:cubicBezTo>
                    <a:pt x="107" y="22"/>
                    <a:pt x="107" y="22"/>
                    <a:pt x="107" y="22"/>
                  </a:cubicBezTo>
                  <a:close/>
                  <a:moveTo>
                    <a:pt x="105" y="14"/>
                  </a:moveTo>
                  <a:cubicBezTo>
                    <a:pt x="104" y="13"/>
                    <a:pt x="104" y="13"/>
                    <a:pt x="104" y="13"/>
                  </a:cubicBezTo>
                  <a:cubicBezTo>
                    <a:pt x="104" y="12"/>
                    <a:pt x="104" y="12"/>
                    <a:pt x="104" y="12"/>
                  </a:cubicBezTo>
                  <a:cubicBezTo>
                    <a:pt x="104" y="12"/>
                    <a:pt x="104" y="12"/>
                    <a:pt x="104" y="12"/>
                  </a:cubicBezTo>
                  <a:cubicBezTo>
                    <a:pt x="105" y="12"/>
                    <a:pt x="105" y="12"/>
                    <a:pt x="105" y="12"/>
                  </a:cubicBezTo>
                  <a:cubicBezTo>
                    <a:pt x="105" y="13"/>
                    <a:pt x="105" y="13"/>
                    <a:pt x="105" y="13"/>
                  </a:cubicBezTo>
                  <a:cubicBezTo>
                    <a:pt x="105" y="14"/>
                    <a:pt x="105" y="14"/>
                    <a:pt x="105" y="14"/>
                  </a:cubicBezTo>
                  <a:cubicBezTo>
                    <a:pt x="105" y="14"/>
                    <a:pt x="105" y="14"/>
                    <a:pt x="105" y="14"/>
                  </a:cubicBezTo>
                  <a:close/>
                  <a:moveTo>
                    <a:pt x="101" y="6"/>
                  </a:moveTo>
                  <a:cubicBezTo>
                    <a:pt x="100" y="5"/>
                    <a:pt x="100" y="5"/>
                    <a:pt x="100" y="5"/>
                  </a:cubicBezTo>
                  <a:cubicBezTo>
                    <a:pt x="100" y="5"/>
                    <a:pt x="100" y="5"/>
                    <a:pt x="100" y="5"/>
                  </a:cubicBezTo>
                  <a:cubicBezTo>
                    <a:pt x="100" y="4"/>
                    <a:pt x="100" y="4"/>
                    <a:pt x="100" y="4"/>
                  </a:cubicBezTo>
                  <a:cubicBezTo>
                    <a:pt x="99" y="4"/>
                    <a:pt x="99" y="4"/>
                    <a:pt x="99" y="4"/>
                  </a:cubicBezTo>
                  <a:cubicBezTo>
                    <a:pt x="100" y="4"/>
                    <a:pt x="100" y="4"/>
                    <a:pt x="100" y="4"/>
                  </a:cubicBezTo>
                  <a:cubicBezTo>
                    <a:pt x="99" y="5"/>
                    <a:pt x="99" y="5"/>
                    <a:pt x="99" y="5"/>
                  </a:cubicBezTo>
                  <a:cubicBezTo>
                    <a:pt x="98" y="6"/>
                    <a:pt x="98" y="6"/>
                    <a:pt x="98" y="6"/>
                  </a:cubicBezTo>
                  <a:cubicBezTo>
                    <a:pt x="98" y="6"/>
                    <a:pt x="98" y="6"/>
                    <a:pt x="98" y="6"/>
                  </a:cubicBezTo>
                  <a:cubicBezTo>
                    <a:pt x="98" y="6"/>
                    <a:pt x="98" y="6"/>
                    <a:pt x="98" y="6"/>
                  </a:cubicBezTo>
                  <a:cubicBezTo>
                    <a:pt x="98" y="6"/>
                    <a:pt x="98" y="6"/>
                    <a:pt x="98" y="6"/>
                  </a:cubicBezTo>
                  <a:cubicBezTo>
                    <a:pt x="97" y="7"/>
                    <a:pt x="97" y="7"/>
                    <a:pt x="97" y="7"/>
                  </a:cubicBezTo>
                  <a:cubicBezTo>
                    <a:pt x="96" y="9"/>
                    <a:pt x="96" y="9"/>
                    <a:pt x="96" y="9"/>
                  </a:cubicBezTo>
                  <a:cubicBezTo>
                    <a:pt x="96" y="9"/>
                    <a:pt x="96" y="9"/>
                    <a:pt x="96" y="9"/>
                  </a:cubicBezTo>
                  <a:cubicBezTo>
                    <a:pt x="95" y="11"/>
                    <a:pt x="95" y="11"/>
                    <a:pt x="95" y="11"/>
                  </a:cubicBezTo>
                  <a:cubicBezTo>
                    <a:pt x="94" y="12"/>
                    <a:pt x="94" y="12"/>
                    <a:pt x="94" y="12"/>
                  </a:cubicBezTo>
                  <a:cubicBezTo>
                    <a:pt x="93" y="13"/>
                    <a:pt x="93" y="13"/>
                    <a:pt x="93" y="13"/>
                  </a:cubicBezTo>
                  <a:cubicBezTo>
                    <a:pt x="93" y="13"/>
                    <a:pt x="93" y="13"/>
                    <a:pt x="93" y="13"/>
                  </a:cubicBezTo>
                  <a:cubicBezTo>
                    <a:pt x="92" y="13"/>
                    <a:pt x="92" y="13"/>
                    <a:pt x="92" y="13"/>
                  </a:cubicBezTo>
                  <a:cubicBezTo>
                    <a:pt x="92" y="14"/>
                    <a:pt x="92" y="14"/>
                    <a:pt x="92" y="14"/>
                  </a:cubicBezTo>
                  <a:cubicBezTo>
                    <a:pt x="91" y="15"/>
                    <a:pt x="91" y="15"/>
                    <a:pt x="91" y="15"/>
                  </a:cubicBezTo>
                  <a:cubicBezTo>
                    <a:pt x="91" y="14"/>
                    <a:pt x="91" y="14"/>
                    <a:pt x="91" y="14"/>
                  </a:cubicBezTo>
                  <a:cubicBezTo>
                    <a:pt x="91" y="13"/>
                    <a:pt x="91" y="13"/>
                    <a:pt x="91" y="13"/>
                  </a:cubicBezTo>
                  <a:cubicBezTo>
                    <a:pt x="90" y="13"/>
                    <a:pt x="90" y="13"/>
                    <a:pt x="90" y="13"/>
                  </a:cubicBezTo>
                  <a:cubicBezTo>
                    <a:pt x="90" y="13"/>
                    <a:pt x="90" y="13"/>
                    <a:pt x="90" y="13"/>
                  </a:cubicBezTo>
                  <a:cubicBezTo>
                    <a:pt x="90" y="13"/>
                    <a:pt x="90" y="13"/>
                    <a:pt x="90" y="13"/>
                  </a:cubicBezTo>
                  <a:cubicBezTo>
                    <a:pt x="89" y="13"/>
                    <a:pt x="89" y="13"/>
                    <a:pt x="89" y="13"/>
                  </a:cubicBezTo>
                  <a:cubicBezTo>
                    <a:pt x="89" y="14"/>
                    <a:pt x="89" y="14"/>
                    <a:pt x="89" y="14"/>
                  </a:cubicBezTo>
                  <a:cubicBezTo>
                    <a:pt x="88" y="13"/>
                    <a:pt x="88" y="13"/>
                    <a:pt x="88" y="13"/>
                  </a:cubicBezTo>
                  <a:cubicBezTo>
                    <a:pt x="87" y="13"/>
                    <a:pt x="87" y="13"/>
                    <a:pt x="87" y="13"/>
                  </a:cubicBezTo>
                  <a:cubicBezTo>
                    <a:pt x="87" y="12"/>
                    <a:pt x="87" y="12"/>
                    <a:pt x="87" y="12"/>
                  </a:cubicBezTo>
                  <a:cubicBezTo>
                    <a:pt x="87" y="12"/>
                    <a:pt x="87" y="12"/>
                    <a:pt x="87" y="12"/>
                  </a:cubicBezTo>
                  <a:cubicBezTo>
                    <a:pt x="87" y="12"/>
                    <a:pt x="87" y="12"/>
                    <a:pt x="87" y="12"/>
                  </a:cubicBezTo>
                  <a:cubicBezTo>
                    <a:pt x="87" y="11"/>
                    <a:pt x="87" y="11"/>
                    <a:pt x="87" y="11"/>
                  </a:cubicBezTo>
                  <a:cubicBezTo>
                    <a:pt x="86" y="11"/>
                    <a:pt x="86" y="11"/>
                    <a:pt x="86" y="11"/>
                  </a:cubicBezTo>
                  <a:cubicBezTo>
                    <a:pt x="85" y="10"/>
                    <a:pt x="85" y="10"/>
                    <a:pt x="85" y="10"/>
                  </a:cubicBezTo>
                  <a:cubicBezTo>
                    <a:pt x="84" y="10"/>
                    <a:pt x="84" y="10"/>
                    <a:pt x="84" y="10"/>
                  </a:cubicBezTo>
                  <a:cubicBezTo>
                    <a:pt x="83" y="11"/>
                    <a:pt x="83" y="11"/>
                    <a:pt x="83" y="11"/>
                  </a:cubicBezTo>
                  <a:cubicBezTo>
                    <a:pt x="81" y="11"/>
                    <a:pt x="81" y="11"/>
                    <a:pt x="81" y="11"/>
                  </a:cubicBezTo>
                  <a:cubicBezTo>
                    <a:pt x="80" y="11"/>
                    <a:pt x="80" y="11"/>
                    <a:pt x="80" y="11"/>
                  </a:cubicBezTo>
                  <a:cubicBezTo>
                    <a:pt x="79" y="11"/>
                    <a:pt x="79" y="11"/>
                    <a:pt x="79" y="11"/>
                  </a:cubicBezTo>
                  <a:cubicBezTo>
                    <a:pt x="79" y="12"/>
                    <a:pt x="79" y="12"/>
                    <a:pt x="79" y="12"/>
                  </a:cubicBezTo>
                  <a:cubicBezTo>
                    <a:pt x="80" y="13"/>
                    <a:pt x="80" y="13"/>
                    <a:pt x="80" y="13"/>
                  </a:cubicBezTo>
                  <a:cubicBezTo>
                    <a:pt x="80" y="13"/>
                    <a:pt x="80" y="13"/>
                    <a:pt x="80" y="13"/>
                  </a:cubicBezTo>
                  <a:cubicBezTo>
                    <a:pt x="81" y="14"/>
                    <a:pt x="81" y="14"/>
                    <a:pt x="81" y="14"/>
                  </a:cubicBezTo>
                  <a:cubicBezTo>
                    <a:pt x="81" y="14"/>
                    <a:pt x="81" y="14"/>
                    <a:pt x="81" y="14"/>
                  </a:cubicBezTo>
                  <a:cubicBezTo>
                    <a:pt x="80" y="14"/>
                    <a:pt x="80" y="14"/>
                    <a:pt x="80" y="14"/>
                  </a:cubicBezTo>
                  <a:cubicBezTo>
                    <a:pt x="79" y="14"/>
                    <a:pt x="79" y="14"/>
                    <a:pt x="79" y="14"/>
                  </a:cubicBezTo>
                  <a:cubicBezTo>
                    <a:pt x="78" y="14"/>
                    <a:pt x="78" y="14"/>
                    <a:pt x="78" y="14"/>
                  </a:cubicBezTo>
                  <a:cubicBezTo>
                    <a:pt x="78" y="14"/>
                    <a:pt x="78" y="14"/>
                    <a:pt x="78" y="14"/>
                  </a:cubicBezTo>
                  <a:cubicBezTo>
                    <a:pt x="78" y="14"/>
                    <a:pt x="78" y="14"/>
                    <a:pt x="78" y="14"/>
                  </a:cubicBezTo>
                  <a:cubicBezTo>
                    <a:pt x="78" y="14"/>
                    <a:pt x="78" y="14"/>
                    <a:pt x="78" y="14"/>
                  </a:cubicBezTo>
                  <a:cubicBezTo>
                    <a:pt x="77" y="14"/>
                    <a:pt x="77" y="14"/>
                    <a:pt x="77" y="14"/>
                  </a:cubicBezTo>
                  <a:cubicBezTo>
                    <a:pt x="76" y="14"/>
                    <a:pt x="76" y="14"/>
                    <a:pt x="76" y="14"/>
                  </a:cubicBezTo>
                  <a:cubicBezTo>
                    <a:pt x="75" y="13"/>
                    <a:pt x="75" y="13"/>
                    <a:pt x="75" y="13"/>
                  </a:cubicBezTo>
                  <a:cubicBezTo>
                    <a:pt x="74" y="14"/>
                    <a:pt x="74" y="14"/>
                    <a:pt x="74" y="14"/>
                  </a:cubicBezTo>
                  <a:cubicBezTo>
                    <a:pt x="73" y="14"/>
                    <a:pt x="73" y="14"/>
                    <a:pt x="73" y="14"/>
                  </a:cubicBezTo>
                  <a:cubicBezTo>
                    <a:pt x="73" y="15"/>
                    <a:pt x="73" y="15"/>
                    <a:pt x="73" y="15"/>
                  </a:cubicBezTo>
                  <a:cubicBezTo>
                    <a:pt x="71" y="15"/>
                    <a:pt x="71" y="15"/>
                    <a:pt x="71" y="15"/>
                  </a:cubicBezTo>
                  <a:cubicBezTo>
                    <a:pt x="70" y="15"/>
                    <a:pt x="70" y="15"/>
                    <a:pt x="70" y="15"/>
                  </a:cubicBezTo>
                  <a:cubicBezTo>
                    <a:pt x="70" y="16"/>
                    <a:pt x="70" y="16"/>
                    <a:pt x="70" y="16"/>
                  </a:cubicBezTo>
                  <a:cubicBezTo>
                    <a:pt x="69" y="16"/>
                    <a:pt x="69" y="16"/>
                    <a:pt x="69" y="16"/>
                  </a:cubicBezTo>
                  <a:cubicBezTo>
                    <a:pt x="68" y="16"/>
                    <a:pt x="68" y="16"/>
                    <a:pt x="68" y="16"/>
                  </a:cubicBezTo>
                  <a:cubicBezTo>
                    <a:pt x="68" y="16"/>
                    <a:pt x="68" y="16"/>
                    <a:pt x="68" y="16"/>
                  </a:cubicBezTo>
                  <a:cubicBezTo>
                    <a:pt x="67" y="16"/>
                    <a:pt x="67" y="16"/>
                    <a:pt x="67" y="16"/>
                  </a:cubicBezTo>
                  <a:cubicBezTo>
                    <a:pt x="67" y="17"/>
                    <a:pt x="67" y="17"/>
                    <a:pt x="67" y="17"/>
                  </a:cubicBezTo>
                  <a:cubicBezTo>
                    <a:pt x="66" y="17"/>
                    <a:pt x="66" y="17"/>
                    <a:pt x="66" y="17"/>
                  </a:cubicBezTo>
                  <a:cubicBezTo>
                    <a:pt x="64" y="15"/>
                    <a:pt x="64" y="15"/>
                    <a:pt x="64" y="15"/>
                  </a:cubicBezTo>
                  <a:cubicBezTo>
                    <a:pt x="64" y="15"/>
                    <a:pt x="64" y="15"/>
                    <a:pt x="64" y="15"/>
                  </a:cubicBezTo>
                  <a:cubicBezTo>
                    <a:pt x="64" y="14"/>
                    <a:pt x="64" y="14"/>
                    <a:pt x="64" y="14"/>
                  </a:cubicBezTo>
                  <a:cubicBezTo>
                    <a:pt x="63" y="13"/>
                    <a:pt x="63" y="13"/>
                    <a:pt x="63" y="13"/>
                  </a:cubicBezTo>
                  <a:cubicBezTo>
                    <a:pt x="62" y="12"/>
                    <a:pt x="62" y="12"/>
                    <a:pt x="62" y="12"/>
                  </a:cubicBezTo>
                  <a:cubicBezTo>
                    <a:pt x="62" y="12"/>
                    <a:pt x="62" y="12"/>
                    <a:pt x="62" y="12"/>
                  </a:cubicBezTo>
                  <a:cubicBezTo>
                    <a:pt x="62" y="11"/>
                    <a:pt x="62" y="11"/>
                    <a:pt x="62" y="11"/>
                  </a:cubicBezTo>
                  <a:cubicBezTo>
                    <a:pt x="62" y="11"/>
                    <a:pt x="62" y="11"/>
                    <a:pt x="62" y="11"/>
                  </a:cubicBezTo>
                  <a:cubicBezTo>
                    <a:pt x="62" y="10"/>
                    <a:pt x="62" y="10"/>
                    <a:pt x="62" y="10"/>
                  </a:cubicBezTo>
                  <a:cubicBezTo>
                    <a:pt x="62" y="9"/>
                    <a:pt x="62" y="9"/>
                    <a:pt x="62" y="9"/>
                  </a:cubicBezTo>
                  <a:cubicBezTo>
                    <a:pt x="62" y="9"/>
                    <a:pt x="62" y="9"/>
                    <a:pt x="62" y="9"/>
                  </a:cubicBezTo>
                  <a:cubicBezTo>
                    <a:pt x="63" y="7"/>
                    <a:pt x="63" y="7"/>
                    <a:pt x="63" y="7"/>
                  </a:cubicBezTo>
                  <a:cubicBezTo>
                    <a:pt x="63" y="6"/>
                    <a:pt x="63" y="6"/>
                    <a:pt x="63" y="6"/>
                  </a:cubicBezTo>
                  <a:cubicBezTo>
                    <a:pt x="64" y="5"/>
                    <a:pt x="64" y="5"/>
                    <a:pt x="64" y="5"/>
                  </a:cubicBezTo>
                  <a:cubicBezTo>
                    <a:pt x="64" y="5"/>
                    <a:pt x="64" y="5"/>
                    <a:pt x="64" y="5"/>
                  </a:cubicBezTo>
                  <a:cubicBezTo>
                    <a:pt x="63" y="5"/>
                    <a:pt x="63" y="5"/>
                    <a:pt x="63" y="5"/>
                  </a:cubicBezTo>
                  <a:cubicBezTo>
                    <a:pt x="63" y="4"/>
                    <a:pt x="63" y="4"/>
                    <a:pt x="63" y="4"/>
                  </a:cubicBezTo>
                  <a:cubicBezTo>
                    <a:pt x="63" y="4"/>
                    <a:pt x="63" y="4"/>
                    <a:pt x="63" y="4"/>
                  </a:cubicBezTo>
                  <a:cubicBezTo>
                    <a:pt x="62" y="4"/>
                    <a:pt x="62" y="4"/>
                    <a:pt x="62" y="4"/>
                  </a:cubicBezTo>
                  <a:cubicBezTo>
                    <a:pt x="61" y="3"/>
                    <a:pt x="61" y="3"/>
                    <a:pt x="61" y="3"/>
                  </a:cubicBezTo>
                  <a:cubicBezTo>
                    <a:pt x="61" y="3"/>
                    <a:pt x="61" y="3"/>
                    <a:pt x="61" y="3"/>
                  </a:cubicBezTo>
                  <a:cubicBezTo>
                    <a:pt x="62" y="2"/>
                    <a:pt x="62" y="2"/>
                    <a:pt x="62" y="2"/>
                  </a:cubicBezTo>
                  <a:cubicBezTo>
                    <a:pt x="62" y="1"/>
                    <a:pt x="62" y="1"/>
                    <a:pt x="62" y="1"/>
                  </a:cubicBezTo>
                  <a:cubicBezTo>
                    <a:pt x="61" y="0"/>
                    <a:pt x="61" y="0"/>
                    <a:pt x="61" y="0"/>
                  </a:cubicBezTo>
                  <a:cubicBezTo>
                    <a:pt x="60" y="0"/>
                    <a:pt x="60" y="0"/>
                    <a:pt x="60" y="0"/>
                  </a:cubicBezTo>
                  <a:cubicBezTo>
                    <a:pt x="60" y="0"/>
                    <a:pt x="60" y="0"/>
                    <a:pt x="60" y="0"/>
                  </a:cubicBezTo>
                  <a:cubicBezTo>
                    <a:pt x="59" y="0"/>
                    <a:pt x="59" y="0"/>
                    <a:pt x="59" y="0"/>
                  </a:cubicBezTo>
                  <a:cubicBezTo>
                    <a:pt x="59" y="0"/>
                    <a:pt x="59" y="0"/>
                    <a:pt x="59" y="0"/>
                  </a:cubicBezTo>
                  <a:cubicBezTo>
                    <a:pt x="59" y="1"/>
                    <a:pt x="59" y="1"/>
                    <a:pt x="59" y="1"/>
                  </a:cubicBezTo>
                  <a:cubicBezTo>
                    <a:pt x="59" y="2"/>
                    <a:pt x="59" y="2"/>
                    <a:pt x="59" y="2"/>
                  </a:cubicBezTo>
                  <a:cubicBezTo>
                    <a:pt x="56" y="3"/>
                    <a:pt x="56" y="3"/>
                    <a:pt x="56" y="3"/>
                  </a:cubicBezTo>
                  <a:cubicBezTo>
                    <a:pt x="55" y="3"/>
                    <a:pt x="55" y="3"/>
                    <a:pt x="55" y="3"/>
                  </a:cubicBezTo>
                  <a:cubicBezTo>
                    <a:pt x="53" y="4"/>
                    <a:pt x="53" y="4"/>
                    <a:pt x="53" y="4"/>
                  </a:cubicBezTo>
                  <a:cubicBezTo>
                    <a:pt x="52" y="4"/>
                    <a:pt x="52" y="4"/>
                    <a:pt x="52" y="4"/>
                  </a:cubicBezTo>
                  <a:cubicBezTo>
                    <a:pt x="51" y="4"/>
                    <a:pt x="51" y="4"/>
                    <a:pt x="51" y="4"/>
                  </a:cubicBezTo>
                  <a:cubicBezTo>
                    <a:pt x="49" y="5"/>
                    <a:pt x="49" y="5"/>
                    <a:pt x="49" y="5"/>
                  </a:cubicBezTo>
                  <a:cubicBezTo>
                    <a:pt x="48" y="5"/>
                    <a:pt x="48" y="5"/>
                    <a:pt x="48" y="5"/>
                  </a:cubicBezTo>
                  <a:cubicBezTo>
                    <a:pt x="48" y="5"/>
                    <a:pt x="48" y="5"/>
                    <a:pt x="48" y="5"/>
                  </a:cubicBezTo>
                  <a:cubicBezTo>
                    <a:pt x="46" y="5"/>
                    <a:pt x="46" y="5"/>
                    <a:pt x="46" y="5"/>
                  </a:cubicBezTo>
                  <a:cubicBezTo>
                    <a:pt x="44" y="6"/>
                    <a:pt x="44" y="6"/>
                    <a:pt x="44" y="6"/>
                  </a:cubicBezTo>
                  <a:cubicBezTo>
                    <a:pt x="43" y="5"/>
                    <a:pt x="43" y="5"/>
                    <a:pt x="43" y="5"/>
                  </a:cubicBezTo>
                  <a:cubicBezTo>
                    <a:pt x="41" y="5"/>
                    <a:pt x="41" y="5"/>
                    <a:pt x="41" y="5"/>
                  </a:cubicBezTo>
                  <a:cubicBezTo>
                    <a:pt x="40" y="4"/>
                    <a:pt x="40" y="4"/>
                    <a:pt x="40" y="4"/>
                  </a:cubicBezTo>
                  <a:cubicBezTo>
                    <a:pt x="41" y="5"/>
                    <a:pt x="41" y="5"/>
                    <a:pt x="41" y="5"/>
                  </a:cubicBezTo>
                  <a:cubicBezTo>
                    <a:pt x="41" y="6"/>
                    <a:pt x="41" y="6"/>
                    <a:pt x="41" y="6"/>
                  </a:cubicBezTo>
                  <a:cubicBezTo>
                    <a:pt x="42" y="6"/>
                    <a:pt x="42" y="6"/>
                    <a:pt x="42" y="6"/>
                  </a:cubicBezTo>
                  <a:cubicBezTo>
                    <a:pt x="43" y="7"/>
                    <a:pt x="43" y="7"/>
                    <a:pt x="43" y="7"/>
                  </a:cubicBezTo>
                  <a:cubicBezTo>
                    <a:pt x="41" y="9"/>
                    <a:pt x="41" y="9"/>
                    <a:pt x="41" y="9"/>
                  </a:cubicBezTo>
                  <a:cubicBezTo>
                    <a:pt x="42" y="10"/>
                    <a:pt x="42" y="10"/>
                    <a:pt x="42" y="10"/>
                  </a:cubicBezTo>
                  <a:cubicBezTo>
                    <a:pt x="42" y="11"/>
                    <a:pt x="42" y="11"/>
                    <a:pt x="42" y="11"/>
                  </a:cubicBezTo>
                  <a:cubicBezTo>
                    <a:pt x="44" y="12"/>
                    <a:pt x="44" y="12"/>
                    <a:pt x="44" y="12"/>
                  </a:cubicBezTo>
                  <a:cubicBezTo>
                    <a:pt x="45" y="11"/>
                    <a:pt x="45" y="11"/>
                    <a:pt x="45" y="11"/>
                  </a:cubicBezTo>
                  <a:cubicBezTo>
                    <a:pt x="47" y="12"/>
                    <a:pt x="47" y="12"/>
                    <a:pt x="47" y="12"/>
                  </a:cubicBezTo>
                  <a:cubicBezTo>
                    <a:pt x="47" y="13"/>
                    <a:pt x="47" y="13"/>
                    <a:pt x="47" y="13"/>
                  </a:cubicBezTo>
                  <a:cubicBezTo>
                    <a:pt x="46" y="13"/>
                    <a:pt x="46" y="13"/>
                    <a:pt x="46" y="13"/>
                  </a:cubicBezTo>
                  <a:cubicBezTo>
                    <a:pt x="44" y="13"/>
                    <a:pt x="44" y="13"/>
                    <a:pt x="44" y="13"/>
                  </a:cubicBezTo>
                  <a:cubicBezTo>
                    <a:pt x="43" y="14"/>
                    <a:pt x="43" y="14"/>
                    <a:pt x="43" y="14"/>
                  </a:cubicBezTo>
                  <a:cubicBezTo>
                    <a:pt x="42" y="15"/>
                    <a:pt x="42" y="15"/>
                    <a:pt x="42" y="15"/>
                  </a:cubicBezTo>
                  <a:cubicBezTo>
                    <a:pt x="40" y="16"/>
                    <a:pt x="40" y="16"/>
                    <a:pt x="40" y="16"/>
                  </a:cubicBezTo>
                  <a:cubicBezTo>
                    <a:pt x="39" y="17"/>
                    <a:pt x="39" y="17"/>
                    <a:pt x="39" y="17"/>
                  </a:cubicBezTo>
                  <a:cubicBezTo>
                    <a:pt x="38" y="18"/>
                    <a:pt x="38" y="18"/>
                    <a:pt x="38" y="18"/>
                  </a:cubicBezTo>
                  <a:cubicBezTo>
                    <a:pt x="37" y="19"/>
                    <a:pt x="37" y="19"/>
                    <a:pt x="37" y="19"/>
                  </a:cubicBezTo>
                  <a:cubicBezTo>
                    <a:pt x="35" y="19"/>
                    <a:pt x="35" y="19"/>
                    <a:pt x="35" y="19"/>
                  </a:cubicBezTo>
                  <a:cubicBezTo>
                    <a:pt x="34" y="19"/>
                    <a:pt x="34" y="19"/>
                    <a:pt x="34" y="19"/>
                  </a:cubicBezTo>
                  <a:cubicBezTo>
                    <a:pt x="32" y="18"/>
                    <a:pt x="32" y="18"/>
                    <a:pt x="32" y="18"/>
                  </a:cubicBezTo>
                  <a:cubicBezTo>
                    <a:pt x="30" y="17"/>
                    <a:pt x="30" y="17"/>
                    <a:pt x="30" y="17"/>
                  </a:cubicBezTo>
                  <a:cubicBezTo>
                    <a:pt x="29" y="17"/>
                    <a:pt x="29" y="17"/>
                    <a:pt x="29" y="17"/>
                  </a:cubicBezTo>
                  <a:cubicBezTo>
                    <a:pt x="29" y="16"/>
                    <a:pt x="29" y="16"/>
                    <a:pt x="29" y="16"/>
                  </a:cubicBezTo>
                  <a:cubicBezTo>
                    <a:pt x="29" y="15"/>
                    <a:pt x="29" y="15"/>
                    <a:pt x="29" y="15"/>
                  </a:cubicBezTo>
                  <a:cubicBezTo>
                    <a:pt x="28" y="14"/>
                    <a:pt x="28" y="14"/>
                    <a:pt x="28" y="14"/>
                  </a:cubicBezTo>
                  <a:cubicBezTo>
                    <a:pt x="28" y="13"/>
                    <a:pt x="28" y="13"/>
                    <a:pt x="28" y="13"/>
                  </a:cubicBezTo>
                  <a:cubicBezTo>
                    <a:pt x="27" y="14"/>
                    <a:pt x="27" y="14"/>
                    <a:pt x="27" y="14"/>
                  </a:cubicBezTo>
                  <a:cubicBezTo>
                    <a:pt x="26" y="15"/>
                    <a:pt x="26" y="15"/>
                    <a:pt x="26" y="15"/>
                  </a:cubicBezTo>
                  <a:cubicBezTo>
                    <a:pt x="26" y="15"/>
                    <a:pt x="26" y="15"/>
                    <a:pt x="26" y="15"/>
                  </a:cubicBezTo>
                  <a:cubicBezTo>
                    <a:pt x="25" y="14"/>
                    <a:pt x="25" y="14"/>
                    <a:pt x="25" y="14"/>
                  </a:cubicBezTo>
                  <a:cubicBezTo>
                    <a:pt x="24" y="14"/>
                    <a:pt x="24" y="14"/>
                    <a:pt x="24" y="14"/>
                  </a:cubicBezTo>
                  <a:cubicBezTo>
                    <a:pt x="24" y="15"/>
                    <a:pt x="24" y="15"/>
                    <a:pt x="24" y="15"/>
                  </a:cubicBezTo>
                  <a:cubicBezTo>
                    <a:pt x="19" y="15"/>
                    <a:pt x="19" y="15"/>
                    <a:pt x="19" y="15"/>
                  </a:cubicBezTo>
                  <a:cubicBezTo>
                    <a:pt x="18" y="16"/>
                    <a:pt x="18" y="16"/>
                    <a:pt x="18" y="16"/>
                  </a:cubicBezTo>
                  <a:cubicBezTo>
                    <a:pt x="19" y="17"/>
                    <a:pt x="19" y="17"/>
                    <a:pt x="19" y="17"/>
                  </a:cubicBezTo>
                  <a:cubicBezTo>
                    <a:pt x="20" y="17"/>
                    <a:pt x="20" y="17"/>
                    <a:pt x="20" y="17"/>
                  </a:cubicBezTo>
                  <a:cubicBezTo>
                    <a:pt x="21" y="19"/>
                    <a:pt x="21" y="19"/>
                    <a:pt x="21" y="19"/>
                  </a:cubicBezTo>
                  <a:cubicBezTo>
                    <a:pt x="21" y="19"/>
                    <a:pt x="21" y="19"/>
                    <a:pt x="21" y="19"/>
                  </a:cubicBezTo>
                  <a:cubicBezTo>
                    <a:pt x="21" y="19"/>
                    <a:pt x="21" y="19"/>
                    <a:pt x="21" y="19"/>
                  </a:cubicBezTo>
                  <a:cubicBezTo>
                    <a:pt x="21" y="20"/>
                    <a:pt x="21" y="20"/>
                    <a:pt x="21" y="20"/>
                  </a:cubicBezTo>
                  <a:cubicBezTo>
                    <a:pt x="20" y="20"/>
                    <a:pt x="20" y="20"/>
                    <a:pt x="20" y="20"/>
                  </a:cubicBezTo>
                  <a:cubicBezTo>
                    <a:pt x="17" y="20"/>
                    <a:pt x="17" y="20"/>
                    <a:pt x="17" y="20"/>
                  </a:cubicBezTo>
                  <a:cubicBezTo>
                    <a:pt x="17" y="23"/>
                    <a:pt x="17" y="23"/>
                    <a:pt x="17" y="23"/>
                  </a:cubicBezTo>
                  <a:cubicBezTo>
                    <a:pt x="18" y="24"/>
                    <a:pt x="18" y="24"/>
                    <a:pt x="18" y="24"/>
                  </a:cubicBezTo>
                  <a:cubicBezTo>
                    <a:pt x="19" y="25"/>
                    <a:pt x="19" y="25"/>
                    <a:pt x="19" y="25"/>
                  </a:cubicBezTo>
                  <a:cubicBezTo>
                    <a:pt x="21" y="26"/>
                    <a:pt x="21" y="26"/>
                    <a:pt x="21" y="26"/>
                  </a:cubicBezTo>
                  <a:cubicBezTo>
                    <a:pt x="20" y="28"/>
                    <a:pt x="20" y="28"/>
                    <a:pt x="20" y="28"/>
                  </a:cubicBezTo>
                  <a:cubicBezTo>
                    <a:pt x="20" y="28"/>
                    <a:pt x="20" y="28"/>
                    <a:pt x="20" y="28"/>
                  </a:cubicBezTo>
                  <a:cubicBezTo>
                    <a:pt x="18" y="37"/>
                    <a:pt x="18" y="37"/>
                    <a:pt x="18" y="37"/>
                  </a:cubicBezTo>
                  <a:cubicBezTo>
                    <a:pt x="17" y="39"/>
                    <a:pt x="17" y="39"/>
                    <a:pt x="17" y="39"/>
                  </a:cubicBezTo>
                  <a:cubicBezTo>
                    <a:pt x="17" y="39"/>
                    <a:pt x="17" y="39"/>
                    <a:pt x="17" y="39"/>
                  </a:cubicBezTo>
                  <a:cubicBezTo>
                    <a:pt x="17" y="40"/>
                    <a:pt x="17" y="40"/>
                    <a:pt x="17" y="40"/>
                  </a:cubicBezTo>
                  <a:cubicBezTo>
                    <a:pt x="16" y="40"/>
                    <a:pt x="16" y="40"/>
                    <a:pt x="16" y="40"/>
                  </a:cubicBezTo>
                  <a:cubicBezTo>
                    <a:pt x="16" y="39"/>
                    <a:pt x="16" y="39"/>
                    <a:pt x="16" y="39"/>
                  </a:cubicBezTo>
                  <a:cubicBezTo>
                    <a:pt x="15" y="39"/>
                    <a:pt x="15" y="39"/>
                    <a:pt x="15" y="39"/>
                  </a:cubicBezTo>
                  <a:cubicBezTo>
                    <a:pt x="15" y="39"/>
                    <a:pt x="15" y="39"/>
                    <a:pt x="15" y="39"/>
                  </a:cubicBezTo>
                  <a:cubicBezTo>
                    <a:pt x="14" y="39"/>
                    <a:pt x="14" y="39"/>
                    <a:pt x="14" y="39"/>
                  </a:cubicBezTo>
                  <a:cubicBezTo>
                    <a:pt x="13" y="39"/>
                    <a:pt x="13" y="39"/>
                    <a:pt x="13" y="39"/>
                  </a:cubicBezTo>
                  <a:cubicBezTo>
                    <a:pt x="13" y="39"/>
                    <a:pt x="13" y="39"/>
                    <a:pt x="13" y="39"/>
                  </a:cubicBezTo>
                  <a:cubicBezTo>
                    <a:pt x="10" y="40"/>
                    <a:pt x="10" y="40"/>
                    <a:pt x="10" y="40"/>
                  </a:cubicBezTo>
                  <a:cubicBezTo>
                    <a:pt x="8" y="41"/>
                    <a:pt x="8" y="41"/>
                    <a:pt x="8" y="41"/>
                  </a:cubicBezTo>
                  <a:cubicBezTo>
                    <a:pt x="7" y="41"/>
                    <a:pt x="7" y="41"/>
                    <a:pt x="7" y="41"/>
                  </a:cubicBezTo>
                  <a:cubicBezTo>
                    <a:pt x="7" y="41"/>
                    <a:pt x="7" y="41"/>
                    <a:pt x="7" y="41"/>
                  </a:cubicBezTo>
                  <a:cubicBezTo>
                    <a:pt x="6" y="42"/>
                    <a:pt x="6" y="42"/>
                    <a:pt x="6" y="42"/>
                  </a:cubicBezTo>
                  <a:cubicBezTo>
                    <a:pt x="5" y="43"/>
                    <a:pt x="5" y="43"/>
                    <a:pt x="5" y="43"/>
                  </a:cubicBezTo>
                  <a:cubicBezTo>
                    <a:pt x="4" y="43"/>
                    <a:pt x="4" y="43"/>
                    <a:pt x="4" y="43"/>
                  </a:cubicBezTo>
                  <a:cubicBezTo>
                    <a:pt x="4" y="44"/>
                    <a:pt x="4" y="44"/>
                    <a:pt x="4" y="44"/>
                  </a:cubicBezTo>
                  <a:cubicBezTo>
                    <a:pt x="4" y="45"/>
                    <a:pt x="4" y="45"/>
                    <a:pt x="4" y="45"/>
                  </a:cubicBezTo>
                  <a:cubicBezTo>
                    <a:pt x="4" y="45"/>
                    <a:pt x="4" y="45"/>
                    <a:pt x="4" y="45"/>
                  </a:cubicBezTo>
                  <a:cubicBezTo>
                    <a:pt x="3" y="47"/>
                    <a:pt x="3" y="47"/>
                    <a:pt x="3" y="47"/>
                  </a:cubicBezTo>
                  <a:cubicBezTo>
                    <a:pt x="3" y="48"/>
                    <a:pt x="3" y="48"/>
                    <a:pt x="3" y="48"/>
                  </a:cubicBezTo>
                  <a:cubicBezTo>
                    <a:pt x="3" y="49"/>
                    <a:pt x="3" y="49"/>
                    <a:pt x="3" y="49"/>
                  </a:cubicBezTo>
                  <a:cubicBezTo>
                    <a:pt x="3" y="49"/>
                    <a:pt x="3" y="49"/>
                    <a:pt x="3" y="49"/>
                  </a:cubicBezTo>
                  <a:cubicBezTo>
                    <a:pt x="2" y="49"/>
                    <a:pt x="2" y="49"/>
                    <a:pt x="2" y="49"/>
                  </a:cubicBezTo>
                  <a:cubicBezTo>
                    <a:pt x="1" y="50"/>
                    <a:pt x="1" y="50"/>
                    <a:pt x="1" y="50"/>
                  </a:cubicBezTo>
                  <a:cubicBezTo>
                    <a:pt x="1" y="51"/>
                    <a:pt x="1" y="51"/>
                    <a:pt x="1" y="51"/>
                  </a:cubicBezTo>
                  <a:cubicBezTo>
                    <a:pt x="0" y="51"/>
                    <a:pt x="0" y="51"/>
                    <a:pt x="0" y="51"/>
                  </a:cubicBezTo>
                  <a:cubicBezTo>
                    <a:pt x="1" y="52"/>
                    <a:pt x="1" y="52"/>
                    <a:pt x="1" y="52"/>
                  </a:cubicBezTo>
                  <a:cubicBezTo>
                    <a:pt x="0" y="53"/>
                    <a:pt x="0" y="53"/>
                    <a:pt x="0" y="53"/>
                  </a:cubicBezTo>
                  <a:cubicBezTo>
                    <a:pt x="0" y="53"/>
                    <a:pt x="0" y="53"/>
                    <a:pt x="0" y="53"/>
                  </a:cubicBezTo>
                  <a:cubicBezTo>
                    <a:pt x="0" y="54"/>
                    <a:pt x="0" y="54"/>
                    <a:pt x="0" y="54"/>
                  </a:cubicBezTo>
                  <a:cubicBezTo>
                    <a:pt x="0" y="55"/>
                    <a:pt x="0" y="55"/>
                    <a:pt x="0" y="55"/>
                  </a:cubicBezTo>
                  <a:cubicBezTo>
                    <a:pt x="1" y="56"/>
                    <a:pt x="1" y="56"/>
                    <a:pt x="1" y="56"/>
                  </a:cubicBezTo>
                  <a:cubicBezTo>
                    <a:pt x="4" y="59"/>
                    <a:pt x="4" y="59"/>
                    <a:pt x="4" y="59"/>
                  </a:cubicBezTo>
                  <a:cubicBezTo>
                    <a:pt x="2" y="60"/>
                    <a:pt x="2" y="60"/>
                    <a:pt x="2" y="60"/>
                  </a:cubicBezTo>
                  <a:cubicBezTo>
                    <a:pt x="5" y="60"/>
                    <a:pt x="5" y="60"/>
                    <a:pt x="5" y="60"/>
                  </a:cubicBezTo>
                  <a:cubicBezTo>
                    <a:pt x="7" y="60"/>
                    <a:pt x="7" y="60"/>
                    <a:pt x="7" y="60"/>
                  </a:cubicBezTo>
                  <a:cubicBezTo>
                    <a:pt x="8" y="61"/>
                    <a:pt x="8" y="61"/>
                    <a:pt x="8" y="61"/>
                  </a:cubicBezTo>
                  <a:cubicBezTo>
                    <a:pt x="8" y="63"/>
                    <a:pt x="8" y="63"/>
                    <a:pt x="8" y="63"/>
                  </a:cubicBezTo>
                  <a:cubicBezTo>
                    <a:pt x="10" y="63"/>
                    <a:pt x="10" y="63"/>
                    <a:pt x="10" y="63"/>
                  </a:cubicBezTo>
                  <a:cubicBezTo>
                    <a:pt x="12" y="63"/>
                    <a:pt x="12" y="63"/>
                    <a:pt x="12" y="63"/>
                  </a:cubicBezTo>
                  <a:cubicBezTo>
                    <a:pt x="14" y="61"/>
                    <a:pt x="14" y="61"/>
                    <a:pt x="14" y="61"/>
                  </a:cubicBezTo>
                  <a:cubicBezTo>
                    <a:pt x="15" y="60"/>
                    <a:pt x="15" y="60"/>
                    <a:pt x="15" y="60"/>
                  </a:cubicBezTo>
                  <a:cubicBezTo>
                    <a:pt x="16" y="61"/>
                    <a:pt x="16" y="61"/>
                    <a:pt x="16" y="61"/>
                  </a:cubicBezTo>
                  <a:cubicBezTo>
                    <a:pt x="16" y="62"/>
                    <a:pt x="16" y="62"/>
                    <a:pt x="16" y="62"/>
                  </a:cubicBezTo>
                  <a:cubicBezTo>
                    <a:pt x="15" y="62"/>
                    <a:pt x="15" y="62"/>
                    <a:pt x="15" y="62"/>
                  </a:cubicBezTo>
                  <a:cubicBezTo>
                    <a:pt x="15" y="63"/>
                    <a:pt x="15" y="63"/>
                    <a:pt x="15" y="63"/>
                  </a:cubicBezTo>
                  <a:cubicBezTo>
                    <a:pt x="16" y="66"/>
                    <a:pt x="16" y="66"/>
                    <a:pt x="16" y="66"/>
                  </a:cubicBezTo>
                  <a:cubicBezTo>
                    <a:pt x="16" y="67"/>
                    <a:pt x="16" y="67"/>
                    <a:pt x="16" y="67"/>
                  </a:cubicBezTo>
                  <a:cubicBezTo>
                    <a:pt x="16" y="67"/>
                    <a:pt x="16" y="67"/>
                    <a:pt x="16" y="67"/>
                  </a:cubicBezTo>
                  <a:cubicBezTo>
                    <a:pt x="17" y="67"/>
                    <a:pt x="17" y="67"/>
                    <a:pt x="17" y="67"/>
                  </a:cubicBezTo>
                  <a:cubicBezTo>
                    <a:pt x="18" y="67"/>
                    <a:pt x="18" y="67"/>
                    <a:pt x="18" y="67"/>
                  </a:cubicBezTo>
                  <a:cubicBezTo>
                    <a:pt x="19" y="67"/>
                    <a:pt x="19" y="67"/>
                    <a:pt x="19" y="67"/>
                  </a:cubicBezTo>
                  <a:cubicBezTo>
                    <a:pt x="19" y="67"/>
                    <a:pt x="19" y="67"/>
                    <a:pt x="19" y="67"/>
                  </a:cubicBezTo>
                  <a:cubicBezTo>
                    <a:pt x="20" y="67"/>
                    <a:pt x="20" y="67"/>
                    <a:pt x="20" y="67"/>
                  </a:cubicBezTo>
                  <a:cubicBezTo>
                    <a:pt x="20" y="67"/>
                    <a:pt x="20" y="67"/>
                    <a:pt x="20" y="67"/>
                  </a:cubicBezTo>
                  <a:cubicBezTo>
                    <a:pt x="20" y="67"/>
                    <a:pt x="20" y="67"/>
                    <a:pt x="20" y="67"/>
                  </a:cubicBezTo>
                  <a:cubicBezTo>
                    <a:pt x="23" y="67"/>
                    <a:pt x="23" y="67"/>
                    <a:pt x="23" y="67"/>
                  </a:cubicBezTo>
                  <a:cubicBezTo>
                    <a:pt x="24" y="67"/>
                    <a:pt x="24" y="67"/>
                    <a:pt x="24" y="67"/>
                  </a:cubicBezTo>
                  <a:cubicBezTo>
                    <a:pt x="25" y="66"/>
                    <a:pt x="25" y="66"/>
                    <a:pt x="25" y="66"/>
                  </a:cubicBezTo>
                  <a:cubicBezTo>
                    <a:pt x="26" y="66"/>
                    <a:pt x="26" y="66"/>
                    <a:pt x="26" y="66"/>
                  </a:cubicBezTo>
                  <a:cubicBezTo>
                    <a:pt x="27" y="66"/>
                    <a:pt x="27" y="66"/>
                    <a:pt x="27" y="66"/>
                  </a:cubicBezTo>
                  <a:cubicBezTo>
                    <a:pt x="28" y="66"/>
                    <a:pt x="28" y="66"/>
                    <a:pt x="28" y="66"/>
                  </a:cubicBezTo>
                  <a:cubicBezTo>
                    <a:pt x="29" y="65"/>
                    <a:pt x="29" y="65"/>
                    <a:pt x="29" y="65"/>
                  </a:cubicBezTo>
                  <a:cubicBezTo>
                    <a:pt x="30" y="64"/>
                    <a:pt x="30" y="64"/>
                    <a:pt x="30" y="64"/>
                  </a:cubicBezTo>
                  <a:cubicBezTo>
                    <a:pt x="32" y="62"/>
                    <a:pt x="32" y="62"/>
                    <a:pt x="32" y="62"/>
                  </a:cubicBezTo>
                  <a:cubicBezTo>
                    <a:pt x="34" y="62"/>
                    <a:pt x="34" y="62"/>
                    <a:pt x="34" y="62"/>
                  </a:cubicBezTo>
                  <a:cubicBezTo>
                    <a:pt x="35" y="61"/>
                    <a:pt x="35" y="61"/>
                    <a:pt x="35" y="61"/>
                  </a:cubicBezTo>
                  <a:cubicBezTo>
                    <a:pt x="36" y="61"/>
                    <a:pt x="36" y="61"/>
                    <a:pt x="36" y="61"/>
                  </a:cubicBezTo>
                  <a:cubicBezTo>
                    <a:pt x="37" y="62"/>
                    <a:pt x="37" y="62"/>
                    <a:pt x="37" y="62"/>
                  </a:cubicBezTo>
                  <a:cubicBezTo>
                    <a:pt x="38" y="61"/>
                    <a:pt x="38" y="61"/>
                    <a:pt x="38" y="61"/>
                  </a:cubicBezTo>
                  <a:cubicBezTo>
                    <a:pt x="38" y="62"/>
                    <a:pt x="38" y="62"/>
                    <a:pt x="38" y="62"/>
                  </a:cubicBezTo>
                  <a:cubicBezTo>
                    <a:pt x="38" y="63"/>
                    <a:pt x="38" y="63"/>
                    <a:pt x="38" y="63"/>
                  </a:cubicBezTo>
                  <a:cubicBezTo>
                    <a:pt x="39" y="64"/>
                    <a:pt x="39" y="64"/>
                    <a:pt x="39" y="64"/>
                  </a:cubicBezTo>
                  <a:cubicBezTo>
                    <a:pt x="38" y="65"/>
                    <a:pt x="38" y="65"/>
                    <a:pt x="38" y="65"/>
                  </a:cubicBezTo>
                  <a:cubicBezTo>
                    <a:pt x="39" y="67"/>
                    <a:pt x="39" y="67"/>
                    <a:pt x="39" y="67"/>
                  </a:cubicBezTo>
                  <a:cubicBezTo>
                    <a:pt x="38" y="68"/>
                    <a:pt x="38" y="68"/>
                    <a:pt x="38" y="68"/>
                  </a:cubicBezTo>
                  <a:cubicBezTo>
                    <a:pt x="39" y="70"/>
                    <a:pt x="39" y="70"/>
                    <a:pt x="39" y="70"/>
                  </a:cubicBezTo>
                  <a:cubicBezTo>
                    <a:pt x="40" y="70"/>
                    <a:pt x="40" y="70"/>
                    <a:pt x="40" y="70"/>
                  </a:cubicBezTo>
                  <a:cubicBezTo>
                    <a:pt x="40" y="71"/>
                    <a:pt x="40" y="71"/>
                    <a:pt x="40" y="71"/>
                  </a:cubicBezTo>
                  <a:cubicBezTo>
                    <a:pt x="41" y="72"/>
                    <a:pt x="41" y="72"/>
                    <a:pt x="41" y="72"/>
                  </a:cubicBezTo>
                  <a:cubicBezTo>
                    <a:pt x="43" y="72"/>
                    <a:pt x="43" y="72"/>
                    <a:pt x="43" y="72"/>
                  </a:cubicBezTo>
                  <a:cubicBezTo>
                    <a:pt x="44" y="73"/>
                    <a:pt x="44" y="73"/>
                    <a:pt x="44" y="73"/>
                  </a:cubicBezTo>
                  <a:cubicBezTo>
                    <a:pt x="44" y="73"/>
                    <a:pt x="44" y="73"/>
                    <a:pt x="44" y="73"/>
                  </a:cubicBezTo>
                  <a:cubicBezTo>
                    <a:pt x="46" y="72"/>
                    <a:pt x="46" y="72"/>
                    <a:pt x="46" y="72"/>
                  </a:cubicBezTo>
                  <a:cubicBezTo>
                    <a:pt x="48" y="74"/>
                    <a:pt x="48" y="74"/>
                    <a:pt x="48" y="74"/>
                  </a:cubicBezTo>
                  <a:cubicBezTo>
                    <a:pt x="49" y="74"/>
                    <a:pt x="49" y="74"/>
                    <a:pt x="49" y="74"/>
                  </a:cubicBezTo>
                  <a:cubicBezTo>
                    <a:pt x="50" y="75"/>
                    <a:pt x="50" y="75"/>
                    <a:pt x="50" y="75"/>
                  </a:cubicBezTo>
                  <a:cubicBezTo>
                    <a:pt x="51" y="75"/>
                    <a:pt x="51" y="75"/>
                    <a:pt x="51" y="75"/>
                  </a:cubicBezTo>
                  <a:cubicBezTo>
                    <a:pt x="53" y="76"/>
                    <a:pt x="53" y="76"/>
                    <a:pt x="53" y="76"/>
                  </a:cubicBezTo>
                  <a:cubicBezTo>
                    <a:pt x="54" y="76"/>
                    <a:pt x="54" y="76"/>
                    <a:pt x="54" y="76"/>
                  </a:cubicBezTo>
                  <a:cubicBezTo>
                    <a:pt x="54" y="77"/>
                    <a:pt x="54" y="77"/>
                    <a:pt x="54" y="77"/>
                  </a:cubicBezTo>
                  <a:cubicBezTo>
                    <a:pt x="55" y="77"/>
                    <a:pt x="55" y="77"/>
                    <a:pt x="55" y="77"/>
                  </a:cubicBezTo>
                  <a:cubicBezTo>
                    <a:pt x="56" y="78"/>
                    <a:pt x="56" y="78"/>
                    <a:pt x="56" y="78"/>
                  </a:cubicBezTo>
                  <a:cubicBezTo>
                    <a:pt x="59" y="78"/>
                    <a:pt x="59" y="78"/>
                    <a:pt x="59" y="78"/>
                  </a:cubicBezTo>
                  <a:cubicBezTo>
                    <a:pt x="61" y="79"/>
                    <a:pt x="61" y="79"/>
                    <a:pt x="61" y="79"/>
                  </a:cubicBezTo>
                  <a:cubicBezTo>
                    <a:pt x="61" y="79"/>
                    <a:pt x="61" y="79"/>
                    <a:pt x="61" y="79"/>
                  </a:cubicBezTo>
                  <a:cubicBezTo>
                    <a:pt x="61" y="81"/>
                    <a:pt x="61" y="81"/>
                    <a:pt x="61" y="81"/>
                  </a:cubicBezTo>
                  <a:cubicBezTo>
                    <a:pt x="61" y="83"/>
                    <a:pt x="61" y="83"/>
                    <a:pt x="61" y="83"/>
                  </a:cubicBezTo>
                  <a:cubicBezTo>
                    <a:pt x="61" y="84"/>
                    <a:pt x="61" y="84"/>
                    <a:pt x="61" y="84"/>
                  </a:cubicBezTo>
                  <a:cubicBezTo>
                    <a:pt x="62" y="86"/>
                    <a:pt x="62" y="86"/>
                    <a:pt x="62" y="86"/>
                  </a:cubicBezTo>
                  <a:cubicBezTo>
                    <a:pt x="62" y="88"/>
                    <a:pt x="62" y="88"/>
                    <a:pt x="62" y="88"/>
                  </a:cubicBezTo>
                  <a:cubicBezTo>
                    <a:pt x="70" y="88"/>
                    <a:pt x="70" y="88"/>
                    <a:pt x="70" y="88"/>
                  </a:cubicBezTo>
                  <a:cubicBezTo>
                    <a:pt x="71" y="91"/>
                    <a:pt x="71" y="91"/>
                    <a:pt x="71" y="91"/>
                  </a:cubicBezTo>
                  <a:cubicBezTo>
                    <a:pt x="70" y="92"/>
                    <a:pt x="70" y="92"/>
                    <a:pt x="70" y="92"/>
                  </a:cubicBezTo>
                  <a:cubicBezTo>
                    <a:pt x="73" y="93"/>
                    <a:pt x="73" y="93"/>
                    <a:pt x="73" y="93"/>
                  </a:cubicBezTo>
                  <a:cubicBezTo>
                    <a:pt x="75" y="97"/>
                    <a:pt x="75" y="97"/>
                    <a:pt x="75" y="97"/>
                  </a:cubicBezTo>
                  <a:cubicBezTo>
                    <a:pt x="75" y="98"/>
                    <a:pt x="75" y="98"/>
                    <a:pt x="75" y="98"/>
                  </a:cubicBezTo>
                  <a:cubicBezTo>
                    <a:pt x="73" y="102"/>
                    <a:pt x="73" y="102"/>
                    <a:pt x="73" y="102"/>
                  </a:cubicBezTo>
                  <a:cubicBezTo>
                    <a:pt x="73" y="103"/>
                    <a:pt x="73" y="103"/>
                    <a:pt x="73" y="103"/>
                  </a:cubicBezTo>
                  <a:cubicBezTo>
                    <a:pt x="73" y="104"/>
                    <a:pt x="73" y="104"/>
                    <a:pt x="73" y="104"/>
                  </a:cubicBezTo>
                  <a:cubicBezTo>
                    <a:pt x="73" y="104"/>
                    <a:pt x="73" y="104"/>
                    <a:pt x="73" y="104"/>
                  </a:cubicBezTo>
                  <a:cubicBezTo>
                    <a:pt x="73" y="105"/>
                    <a:pt x="73" y="105"/>
                    <a:pt x="73" y="105"/>
                  </a:cubicBezTo>
                  <a:cubicBezTo>
                    <a:pt x="74" y="106"/>
                    <a:pt x="74" y="106"/>
                    <a:pt x="74" y="106"/>
                  </a:cubicBezTo>
                  <a:cubicBezTo>
                    <a:pt x="74" y="107"/>
                    <a:pt x="74" y="107"/>
                    <a:pt x="74" y="107"/>
                  </a:cubicBezTo>
                  <a:cubicBezTo>
                    <a:pt x="75" y="108"/>
                    <a:pt x="75" y="108"/>
                    <a:pt x="75" y="108"/>
                  </a:cubicBezTo>
                  <a:cubicBezTo>
                    <a:pt x="74" y="111"/>
                    <a:pt x="74" y="111"/>
                    <a:pt x="74" y="111"/>
                  </a:cubicBezTo>
                  <a:cubicBezTo>
                    <a:pt x="75" y="112"/>
                    <a:pt x="75" y="112"/>
                    <a:pt x="75" y="112"/>
                  </a:cubicBezTo>
                  <a:cubicBezTo>
                    <a:pt x="74" y="112"/>
                    <a:pt x="74" y="112"/>
                    <a:pt x="74" y="112"/>
                  </a:cubicBezTo>
                  <a:cubicBezTo>
                    <a:pt x="75" y="113"/>
                    <a:pt x="75" y="113"/>
                    <a:pt x="75" y="113"/>
                  </a:cubicBezTo>
                  <a:cubicBezTo>
                    <a:pt x="76" y="113"/>
                    <a:pt x="76" y="113"/>
                    <a:pt x="76" y="113"/>
                  </a:cubicBezTo>
                  <a:cubicBezTo>
                    <a:pt x="77" y="114"/>
                    <a:pt x="77" y="114"/>
                    <a:pt x="77" y="114"/>
                  </a:cubicBezTo>
                  <a:cubicBezTo>
                    <a:pt x="79" y="113"/>
                    <a:pt x="79" y="113"/>
                    <a:pt x="79" y="113"/>
                  </a:cubicBezTo>
                  <a:cubicBezTo>
                    <a:pt x="80" y="114"/>
                    <a:pt x="80" y="114"/>
                    <a:pt x="80" y="114"/>
                  </a:cubicBezTo>
                  <a:cubicBezTo>
                    <a:pt x="82" y="113"/>
                    <a:pt x="82" y="113"/>
                    <a:pt x="82" y="113"/>
                  </a:cubicBezTo>
                  <a:cubicBezTo>
                    <a:pt x="83" y="114"/>
                    <a:pt x="83" y="114"/>
                    <a:pt x="83" y="114"/>
                  </a:cubicBezTo>
                  <a:cubicBezTo>
                    <a:pt x="84" y="114"/>
                    <a:pt x="84" y="114"/>
                    <a:pt x="84" y="114"/>
                  </a:cubicBezTo>
                  <a:cubicBezTo>
                    <a:pt x="84" y="115"/>
                    <a:pt x="84" y="115"/>
                    <a:pt x="84" y="115"/>
                  </a:cubicBezTo>
                  <a:cubicBezTo>
                    <a:pt x="86" y="119"/>
                    <a:pt x="86" y="119"/>
                    <a:pt x="86" y="119"/>
                  </a:cubicBezTo>
                  <a:cubicBezTo>
                    <a:pt x="86" y="121"/>
                    <a:pt x="86" y="121"/>
                    <a:pt x="86" y="121"/>
                  </a:cubicBezTo>
                  <a:cubicBezTo>
                    <a:pt x="87" y="121"/>
                    <a:pt x="87" y="121"/>
                    <a:pt x="87" y="121"/>
                  </a:cubicBezTo>
                  <a:cubicBezTo>
                    <a:pt x="89" y="120"/>
                    <a:pt x="89" y="120"/>
                    <a:pt x="89" y="120"/>
                  </a:cubicBezTo>
                  <a:cubicBezTo>
                    <a:pt x="90" y="120"/>
                    <a:pt x="90" y="120"/>
                    <a:pt x="90" y="120"/>
                  </a:cubicBezTo>
                  <a:cubicBezTo>
                    <a:pt x="91" y="121"/>
                    <a:pt x="91" y="121"/>
                    <a:pt x="91" y="121"/>
                  </a:cubicBezTo>
                  <a:cubicBezTo>
                    <a:pt x="91" y="121"/>
                    <a:pt x="91" y="121"/>
                    <a:pt x="91" y="121"/>
                  </a:cubicBezTo>
                  <a:cubicBezTo>
                    <a:pt x="91" y="122"/>
                    <a:pt x="91" y="122"/>
                    <a:pt x="91" y="122"/>
                  </a:cubicBezTo>
                  <a:cubicBezTo>
                    <a:pt x="91" y="126"/>
                    <a:pt x="91" y="126"/>
                    <a:pt x="91" y="126"/>
                  </a:cubicBezTo>
                  <a:cubicBezTo>
                    <a:pt x="91" y="126"/>
                    <a:pt x="91" y="126"/>
                    <a:pt x="91" y="126"/>
                  </a:cubicBezTo>
                  <a:cubicBezTo>
                    <a:pt x="90" y="126"/>
                    <a:pt x="90" y="126"/>
                    <a:pt x="90" y="126"/>
                  </a:cubicBezTo>
                  <a:cubicBezTo>
                    <a:pt x="90" y="127"/>
                    <a:pt x="90" y="127"/>
                    <a:pt x="90" y="127"/>
                  </a:cubicBezTo>
                  <a:cubicBezTo>
                    <a:pt x="90" y="127"/>
                    <a:pt x="90" y="127"/>
                    <a:pt x="90" y="127"/>
                  </a:cubicBezTo>
                  <a:cubicBezTo>
                    <a:pt x="90" y="128"/>
                    <a:pt x="90" y="128"/>
                    <a:pt x="90" y="128"/>
                  </a:cubicBezTo>
                  <a:cubicBezTo>
                    <a:pt x="91" y="127"/>
                    <a:pt x="91" y="127"/>
                    <a:pt x="91" y="127"/>
                  </a:cubicBezTo>
                  <a:cubicBezTo>
                    <a:pt x="93" y="127"/>
                    <a:pt x="93" y="127"/>
                    <a:pt x="93" y="127"/>
                  </a:cubicBezTo>
                  <a:cubicBezTo>
                    <a:pt x="93" y="128"/>
                    <a:pt x="93" y="128"/>
                    <a:pt x="93" y="128"/>
                  </a:cubicBezTo>
                  <a:cubicBezTo>
                    <a:pt x="94" y="130"/>
                    <a:pt x="94" y="130"/>
                    <a:pt x="94" y="130"/>
                  </a:cubicBezTo>
                  <a:cubicBezTo>
                    <a:pt x="94" y="131"/>
                    <a:pt x="94" y="131"/>
                    <a:pt x="94" y="131"/>
                  </a:cubicBezTo>
                  <a:cubicBezTo>
                    <a:pt x="94" y="133"/>
                    <a:pt x="94" y="133"/>
                    <a:pt x="94" y="133"/>
                  </a:cubicBezTo>
                  <a:cubicBezTo>
                    <a:pt x="94" y="134"/>
                    <a:pt x="94" y="134"/>
                    <a:pt x="94" y="134"/>
                  </a:cubicBezTo>
                  <a:cubicBezTo>
                    <a:pt x="94" y="135"/>
                    <a:pt x="94" y="135"/>
                    <a:pt x="94" y="135"/>
                  </a:cubicBezTo>
                  <a:cubicBezTo>
                    <a:pt x="93" y="135"/>
                    <a:pt x="93" y="135"/>
                    <a:pt x="93" y="135"/>
                  </a:cubicBezTo>
                  <a:cubicBezTo>
                    <a:pt x="92" y="135"/>
                    <a:pt x="92" y="135"/>
                    <a:pt x="92" y="135"/>
                  </a:cubicBezTo>
                  <a:cubicBezTo>
                    <a:pt x="92" y="136"/>
                    <a:pt x="92" y="136"/>
                    <a:pt x="92" y="136"/>
                  </a:cubicBezTo>
                  <a:cubicBezTo>
                    <a:pt x="91" y="136"/>
                    <a:pt x="91" y="136"/>
                    <a:pt x="91" y="136"/>
                  </a:cubicBezTo>
                  <a:cubicBezTo>
                    <a:pt x="91" y="136"/>
                    <a:pt x="91" y="136"/>
                    <a:pt x="91" y="136"/>
                  </a:cubicBezTo>
                  <a:cubicBezTo>
                    <a:pt x="89" y="137"/>
                    <a:pt x="89" y="137"/>
                    <a:pt x="89" y="137"/>
                  </a:cubicBezTo>
                  <a:cubicBezTo>
                    <a:pt x="89" y="138"/>
                    <a:pt x="89" y="138"/>
                    <a:pt x="89" y="138"/>
                  </a:cubicBezTo>
                  <a:cubicBezTo>
                    <a:pt x="88" y="138"/>
                    <a:pt x="88" y="138"/>
                    <a:pt x="88" y="138"/>
                  </a:cubicBezTo>
                  <a:cubicBezTo>
                    <a:pt x="86" y="139"/>
                    <a:pt x="86" y="139"/>
                    <a:pt x="86" y="139"/>
                  </a:cubicBezTo>
                  <a:cubicBezTo>
                    <a:pt x="86" y="139"/>
                    <a:pt x="86" y="139"/>
                    <a:pt x="86" y="139"/>
                  </a:cubicBezTo>
                  <a:cubicBezTo>
                    <a:pt x="86" y="140"/>
                    <a:pt x="86" y="140"/>
                    <a:pt x="86" y="140"/>
                  </a:cubicBezTo>
                  <a:cubicBezTo>
                    <a:pt x="85" y="140"/>
                    <a:pt x="85" y="140"/>
                    <a:pt x="85" y="140"/>
                  </a:cubicBezTo>
                  <a:cubicBezTo>
                    <a:pt x="85" y="140"/>
                    <a:pt x="85" y="140"/>
                    <a:pt x="85" y="140"/>
                  </a:cubicBezTo>
                  <a:cubicBezTo>
                    <a:pt x="83" y="142"/>
                    <a:pt x="83" y="142"/>
                    <a:pt x="83" y="142"/>
                  </a:cubicBezTo>
                  <a:cubicBezTo>
                    <a:pt x="83" y="142"/>
                    <a:pt x="83" y="142"/>
                    <a:pt x="83" y="142"/>
                  </a:cubicBezTo>
                  <a:cubicBezTo>
                    <a:pt x="83" y="143"/>
                    <a:pt x="83" y="143"/>
                    <a:pt x="83" y="143"/>
                  </a:cubicBezTo>
                  <a:cubicBezTo>
                    <a:pt x="82" y="143"/>
                    <a:pt x="82" y="143"/>
                    <a:pt x="82" y="143"/>
                  </a:cubicBezTo>
                  <a:cubicBezTo>
                    <a:pt x="82" y="144"/>
                    <a:pt x="82" y="144"/>
                    <a:pt x="82" y="144"/>
                  </a:cubicBezTo>
                  <a:cubicBezTo>
                    <a:pt x="81" y="145"/>
                    <a:pt x="81" y="145"/>
                    <a:pt x="81" y="145"/>
                  </a:cubicBezTo>
                  <a:cubicBezTo>
                    <a:pt x="80" y="146"/>
                    <a:pt x="80" y="146"/>
                    <a:pt x="80" y="146"/>
                  </a:cubicBezTo>
                  <a:cubicBezTo>
                    <a:pt x="80" y="147"/>
                    <a:pt x="80" y="147"/>
                    <a:pt x="80" y="147"/>
                  </a:cubicBezTo>
                  <a:cubicBezTo>
                    <a:pt x="80" y="148"/>
                    <a:pt x="80" y="148"/>
                    <a:pt x="80" y="148"/>
                  </a:cubicBezTo>
                  <a:cubicBezTo>
                    <a:pt x="79" y="148"/>
                    <a:pt x="79" y="148"/>
                    <a:pt x="79" y="148"/>
                  </a:cubicBezTo>
                  <a:cubicBezTo>
                    <a:pt x="79" y="148"/>
                    <a:pt x="79" y="148"/>
                    <a:pt x="79" y="148"/>
                  </a:cubicBezTo>
                  <a:cubicBezTo>
                    <a:pt x="79" y="148"/>
                    <a:pt x="79" y="148"/>
                    <a:pt x="79" y="148"/>
                  </a:cubicBezTo>
                  <a:cubicBezTo>
                    <a:pt x="80" y="149"/>
                    <a:pt x="80" y="149"/>
                    <a:pt x="80" y="149"/>
                  </a:cubicBezTo>
                  <a:cubicBezTo>
                    <a:pt x="82" y="148"/>
                    <a:pt x="82" y="148"/>
                    <a:pt x="82" y="148"/>
                  </a:cubicBezTo>
                  <a:cubicBezTo>
                    <a:pt x="83" y="149"/>
                    <a:pt x="83" y="149"/>
                    <a:pt x="83" y="149"/>
                  </a:cubicBezTo>
                  <a:cubicBezTo>
                    <a:pt x="84" y="150"/>
                    <a:pt x="84" y="150"/>
                    <a:pt x="84" y="150"/>
                  </a:cubicBezTo>
                  <a:cubicBezTo>
                    <a:pt x="85" y="150"/>
                    <a:pt x="85" y="150"/>
                    <a:pt x="85" y="150"/>
                  </a:cubicBezTo>
                  <a:cubicBezTo>
                    <a:pt x="86" y="151"/>
                    <a:pt x="86" y="151"/>
                    <a:pt x="86" y="151"/>
                  </a:cubicBezTo>
                  <a:cubicBezTo>
                    <a:pt x="87" y="153"/>
                    <a:pt x="87" y="153"/>
                    <a:pt x="87" y="153"/>
                  </a:cubicBezTo>
                  <a:cubicBezTo>
                    <a:pt x="87" y="153"/>
                    <a:pt x="87" y="153"/>
                    <a:pt x="87" y="153"/>
                  </a:cubicBezTo>
                  <a:cubicBezTo>
                    <a:pt x="88" y="152"/>
                    <a:pt x="88" y="152"/>
                    <a:pt x="88" y="152"/>
                  </a:cubicBezTo>
                  <a:cubicBezTo>
                    <a:pt x="88" y="152"/>
                    <a:pt x="88" y="152"/>
                    <a:pt x="88" y="152"/>
                  </a:cubicBezTo>
                  <a:cubicBezTo>
                    <a:pt x="89" y="154"/>
                    <a:pt x="89" y="154"/>
                    <a:pt x="89" y="154"/>
                  </a:cubicBezTo>
                  <a:cubicBezTo>
                    <a:pt x="91" y="154"/>
                    <a:pt x="91" y="154"/>
                    <a:pt x="91" y="154"/>
                  </a:cubicBezTo>
                  <a:cubicBezTo>
                    <a:pt x="92" y="154"/>
                    <a:pt x="92" y="154"/>
                    <a:pt x="92" y="154"/>
                  </a:cubicBezTo>
                  <a:cubicBezTo>
                    <a:pt x="93" y="155"/>
                    <a:pt x="93" y="155"/>
                    <a:pt x="93" y="155"/>
                  </a:cubicBezTo>
                  <a:cubicBezTo>
                    <a:pt x="93" y="156"/>
                    <a:pt x="93" y="156"/>
                    <a:pt x="93" y="156"/>
                  </a:cubicBezTo>
                  <a:cubicBezTo>
                    <a:pt x="94" y="156"/>
                    <a:pt x="94" y="156"/>
                    <a:pt x="94" y="156"/>
                  </a:cubicBezTo>
                  <a:cubicBezTo>
                    <a:pt x="95" y="157"/>
                    <a:pt x="95" y="157"/>
                    <a:pt x="95" y="157"/>
                  </a:cubicBezTo>
                  <a:cubicBezTo>
                    <a:pt x="96" y="158"/>
                    <a:pt x="96" y="158"/>
                    <a:pt x="96" y="158"/>
                  </a:cubicBezTo>
                  <a:cubicBezTo>
                    <a:pt x="97" y="159"/>
                    <a:pt x="97" y="159"/>
                    <a:pt x="97" y="159"/>
                  </a:cubicBezTo>
                  <a:cubicBezTo>
                    <a:pt x="98" y="160"/>
                    <a:pt x="98" y="160"/>
                    <a:pt x="98" y="160"/>
                  </a:cubicBezTo>
                  <a:cubicBezTo>
                    <a:pt x="98" y="161"/>
                    <a:pt x="98" y="161"/>
                    <a:pt x="98" y="161"/>
                  </a:cubicBezTo>
                  <a:cubicBezTo>
                    <a:pt x="97" y="162"/>
                    <a:pt x="97" y="162"/>
                    <a:pt x="97" y="162"/>
                  </a:cubicBezTo>
                  <a:cubicBezTo>
                    <a:pt x="98" y="163"/>
                    <a:pt x="98" y="163"/>
                    <a:pt x="98" y="163"/>
                  </a:cubicBezTo>
                  <a:cubicBezTo>
                    <a:pt x="98" y="164"/>
                    <a:pt x="98" y="164"/>
                    <a:pt x="98" y="164"/>
                  </a:cubicBezTo>
                  <a:cubicBezTo>
                    <a:pt x="98" y="164"/>
                    <a:pt x="98" y="164"/>
                    <a:pt x="98" y="164"/>
                  </a:cubicBezTo>
                  <a:cubicBezTo>
                    <a:pt x="99" y="165"/>
                    <a:pt x="99" y="165"/>
                    <a:pt x="99" y="165"/>
                  </a:cubicBezTo>
                  <a:cubicBezTo>
                    <a:pt x="99" y="165"/>
                    <a:pt x="99" y="165"/>
                    <a:pt x="99" y="165"/>
                  </a:cubicBezTo>
                  <a:cubicBezTo>
                    <a:pt x="101" y="164"/>
                    <a:pt x="101" y="164"/>
                    <a:pt x="101" y="164"/>
                  </a:cubicBezTo>
                  <a:cubicBezTo>
                    <a:pt x="101" y="162"/>
                    <a:pt x="101" y="162"/>
                    <a:pt x="101" y="162"/>
                  </a:cubicBezTo>
                  <a:cubicBezTo>
                    <a:pt x="102" y="159"/>
                    <a:pt x="102" y="159"/>
                    <a:pt x="102" y="159"/>
                  </a:cubicBezTo>
                  <a:cubicBezTo>
                    <a:pt x="103" y="158"/>
                    <a:pt x="103" y="158"/>
                    <a:pt x="103" y="158"/>
                  </a:cubicBezTo>
                  <a:cubicBezTo>
                    <a:pt x="103" y="157"/>
                    <a:pt x="103" y="157"/>
                    <a:pt x="103" y="157"/>
                  </a:cubicBezTo>
                  <a:cubicBezTo>
                    <a:pt x="102" y="157"/>
                    <a:pt x="102" y="157"/>
                    <a:pt x="102" y="157"/>
                  </a:cubicBezTo>
                  <a:cubicBezTo>
                    <a:pt x="102" y="156"/>
                    <a:pt x="102" y="156"/>
                    <a:pt x="102" y="156"/>
                  </a:cubicBezTo>
                  <a:cubicBezTo>
                    <a:pt x="102" y="155"/>
                    <a:pt x="102" y="155"/>
                    <a:pt x="102" y="155"/>
                  </a:cubicBezTo>
                  <a:cubicBezTo>
                    <a:pt x="103" y="155"/>
                    <a:pt x="103" y="155"/>
                    <a:pt x="103" y="155"/>
                  </a:cubicBezTo>
                  <a:cubicBezTo>
                    <a:pt x="103" y="154"/>
                    <a:pt x="103" y="154"/>
                    <a:pt x="103" y="154"/>
                  </a:cubicBezTo>
                  <a:cubicBezTo>
                    <a:pt x="104" y="153"/>
                    <a:pt x="104" y="153"/>
                    <a:pt x="104" y="153"/>
                  </a:cubicBezTo>
                  <a:cubicBezTo>
                    <a:pt x="104" y="153"/>
                    <a:pt x="104" y="153"/>
                    <a:pt x="104" y="153"/>
                  </a:cubicBezTo>
                  <a:cubicBezTo>
                    <a:pt x="104" y="153"/>
                    <a:pt x="104" y="153"/>
                    <a:pt x="104" y="153"/>
                  </a:cubicBezTo>
                  <a:cubicBezTo>
                    <a:pt x="105" y="153"/>
                    <a:pt x="105" y="153"/>
                    <a:pt x="105" y="153"/>
                  </a:cubicBezTo>
                  <a:cubicBezTo>
                    <a:pt x="105" y="153"/>
                    <a:pt x="105" y="153"/>
                    <a:pt x="105" y="153"/>
                  </a:cubicBezTo>
                  <a:cubicBezTo>
                    <a:pt x="105" y="152"/>
                    <a:pt x="105" y="152"/>
                    <a:pt x="105" y="152"/>
                  </a:cubicBezTo>
                  <a:cubicBezTo>
                    <a:pt x="106" y="151"/>
                    <a:pt x="106" y="151"/>
                    <a:pt x="106" y="151"/>
                  </a:cubicBezTo>
                  <a:cubicBezTo>
                    <a:pt x="106" y="151"/>
                    <a:pt x="106" y="151"/>
                    <a:pt x="106" y="151"/>
                  </a:cubicBezTo>
                  <a:cubicBezTo>
                    <a:pt x="106" y="150"/>
                    <a:pt x="106" y="150"/>
                    <a:pt x="106" y="150"/>
                  </a:cubicBezTo>
                  <a:cubicBezTo>
                    <a:pt x="107" y="150"/>
                    <a:pt x="107" y="150"/>
                    <a:pt x="107" y="150"/>
                  </a:cubicBezTo>
                  <a:cubicBezTo>
                    <a:pt x="107" y="149"/>
                    <a:pt x="107" y="149"/>
                    <a:pt x="107" y="149"/>
                  </a:cubicBezTo>
                  <a:cubicBezTo>
                    <a:pt x="107" y="149"/>
                    <a:pt x="107" y="149"/>
                    <a:pt x="107" y="149"/>
                  </a:cubicBezTo>
                  <a:cubicBezTo>
                    <a:pt x="106" y="148"/>
                    <a:pt x="106" y="148"/>
                    <a:pt x="106" y="148"/>
                  </a:cubicBezTo>
                  <a:cubicBezTo>
                    <a:pt x="106" y="147"/>
                    <a:pt x="106" y="147"/>
                    <a:pt x="106" y="147"/>
                  </a:cubicBezTo>
                  <a:cubicBezTo>
                    <a:pt x="106" y="147"/>
                    <a:pt x="106" y="147"/>
                    <a:pt x="106" y="147"/>
                  </a:cubicBezTo>
                  <a:cubicBezTo>
                    <a:pt x="106" y="147"/>
                    <a:pt x="106" y="147"/>
                    <a:pt x="106" y="147"/>
                  </a:cubicBezTo>
                  <a:cubicBezTo>
                    <a:pt x="107" y="148"/>
                    <a:pt x="107" y="148"/>
                    <a:pt x="107" y="148"/>
                  </a:cubicBezTo>
                  <a:cubicBezTo>
                    <a:pt x="108" y="149"/>
                    <a:pt x="108" y="149"/>
                    <a:pt x="108" y="149"/>
                  </a:cubicBezTo>
                  <a:cubicBezTo>
                    <a:pt x="108" y="149"/>
                    <a:pt x="108" y="149"/>
                    <a:pt x="108" y="149"/>
                  </a:cubicBezTo>
                  <a:cubicBezTo>
                    <a:pt x="109" y="149"/>
                    <a:pt x="109" y="149"/>
                    <a:pt x="109" y="149"/>
                  </a:cubicBezTo>
                  <a:cubicBezTo>
                    <a:pt x="109" y="149"/>
                    <a:pt x="109" y="149"/>
                    <a:pt x="109" y="149"/>
                  </a:cubicBezTo>
                  <a:cubicBezTo>
                    <a:pt x="109" y="150"/>
                    <a:pt x="109" y="150"/>
                    <a:pt x="109" y="150"/>
                  </a:cubicBezTo>
                  <a:cubicBezTo>
                    <a:pt x="109" y="150"/>
                    <a:pt x="109" y="150"/>
                    <a:pt x="109" y="150"/>
                  </a:cubicBezTo>
                  <a:cubicBezTo>
                    <a:pt x="108" y="151"/>
                    <a:pt x="108" y="151"/>
                    <a:pt x="108" y="151"/>
                  </a:cubicBezTo>
                  <a:cubicBezTo>
                    <a:pt x="107" y="153"/>
                    <a:pt x="107" y="153"/>
                    <a:pt x="107" y="153"/>
                  </a:cubicBezTo>
                  <a:cubicBezTo>
                    <a:pt x="106" y="153"/>
                    <a:pt x="106" y="153"/>
                    <a:pt x="106" y="153"/>
                  </a:cubicBezTo>
                  <a:cubicBezTo>
                    <a:pt x="106" y="154"/>
                    <a:pt x="106" y="154"/>
                    <a:pt x="106" y="154"/>
                  </a:cubicBezTo>
                  <a:cubicBezTo>
                    <a:pt x="106" y="154"/>
                    <a:pt x="106" y="154"/>
                    <a:pt x="106" y="154"/>
                  </a:cubicBezTo>
                  <a:cubicBezTo>
                    <a:pt x="106" y="154"/>
                    <a:pt x="106" y="154"/>
                    <a:pt x="106" y="154"/>
                  </a:cubicBezTo>
                  <a:cubicBezTo>
                    <a:pt x="105" y="155"/>
                    <a:pt x="105" y="155"/>
                    <a:pt x="105" y="155"/>
                  </a:cubicBezTo>
                  <a:cubicBezTo>
                    <a:pt x="104" y="155"/>
                    <a:pt x="104" y="155"/>
                    <a:pt x="104" y="155"/>
                  </a:cubicBezTo>
                  <a:cubicBezTo>
                    <a:pt x="104" y="156"/>
                    <a:pt x="104" y="156"/>
                    <a:pt x="104" y="156"/>
                  </a:cubicBezTo>
                  <a:cubicBezTo>
                    <a:pt x="103" y="156"/>
                    <a:pt x="103" y="156"/>
                    <a:pt x="103" y="156"/>
                  </a:cubicBezTo>
                  <a:cubicBezTo>
                    <a:pt x="103" y="156"/>
                    <a:pt x="103" y="156"/>
                    <a:pt x="103" y="156"/>
                  </a:cubicBezTo>
                  <a:cubicBezTo>
                    <a:pt x="103" y="156"/>
                    <a:pt x="103" y="156"/>
                    <a:pt x="103" y="156"/>
                  </a:cubicBezTo>
                  <a:cubicBezTo>
                    <a:pt x="104" y="157"/>
                    <a:pt x="104" y="157"/>
                    <a:pt x="104" y="157"/>
                  </a:cubicBezTo>
                  <a:cubicBezTo>
                    <a:pt x="107" y="155"/>
                    <a:pt x="107" y="155"/>
                    <a:pt x="107" y="155"/>
                  </a:cubicBezTo>
                  <a:cubicBezTo>
                    <a:pt x="108" y="153"/>
                    <a:pt x="108" y="153"/>
                    <a:pt x="108" y="153"/>
                  </a:cubicBezTo>
                  <a:cubicBezTo>
                    <a:pt x="110" y="150"/>
                    <a:pt x="110" y="150"/>
                    <a:pt x="110" y="150"/>
                  </a:cubicBezTo>
                  <a:cubicBezTo>
                    <a:pt x="111" y="148"/>
                    <a:pt x="111" y="148"/>
                    <a:pt x="111" y="148"/>
                  </a:cubicBezTo>
                  <a:cubicBezTo>
                    <a:pt x="112" y="146"/>
                    <a:pt x="112" y="146"/>
                    <a:pt x="112" y="146"/>
                  </a:cubicBezTo>
                  <a:cubicBezTo>
                    <a:pt x="114" y="143"/>
                    <a:pt x="114" y="143"/>
                    <a:pt x="114" y="143"/>
                  </a:cubicBezTo>
                  <a:cubicBezTo>
                    <a:pt x="116" y="141"/>
                    <a:pt x="116" y="141"/>
                    <a:pt x="116" y="141"/>
                  </a:cubicBezTo>
                  <a:cubicBezTo>
                    <a:pt x="116" y="140"/>
                    <a:pt x="116" y="140"/>
                    <a:pt x="116" y="140"/>
                  </a:cubicBezTo>
                  <a:cubicBezTo>
                    <a:pt x="116" y="140"/>
                    <a:pt x="116" y="140"/>
                    <a:pt x="116" y="140"/>
                  </a:cubicBezTo>
                  <a:cubicBezTo>
                    <a:pt x="116" y="139"/>
                    <a:pt x="116" y="139"/>
                    <a:pt x="116" y="139"/>
                  </a:cubicBezTo>
                  <a:cubicBezTo>
                    <a:pt x="116" y="139"/>
                    <a:pt x="116" y="139"/>
                    <a:pt x="116" y="139"/>
                  </a:cubicBezTo>
                  <a:cubicBezTo>
                    <a:pt x="117" y="138"/>
                    <a:pt x="117" y="138"/>
                    <a:pt x="117" y="138"/>
                  </a:cubicBezTo>
                  <a:cubicBezTo>
                    <a:pt x="117" y="138"/>
                    <a:pt x="117" y="138"/>
                    <a:pt x="117" y="138"/>
                  </a:cubicBezTo>
                  <a:cubicBezTo>
                    <a:pt x="117" y="137"/>
                    <a:pt x="117" y="137"/>
                    <a:pt x="117" y="137"/>
                  </a:cubicBezTo>
                  <a:cubicBezTo>
                    <a:pt x="117" y="137"/>
                    <a:pt x="117" y="137"/>
                    <a:pt x="117" y="137"/>
                  </a:cubicBezTo>
                  <a:cubicBezTo>
                    <a:pt x="117" y="136"/>
                    <a:pt x="117" y="136"/>
                    <a:pt x="117" y="136"/>
                  </a:cubicBezTo>
                  <a:cubicBezTo>
                    <a:pt x="117" y="136"/>
                    <a:pt x="117" y="136"/>
                    <a:pt x="117" y="136"/>
                  </a:cubicBezTo>
                  <a:cubicBezTo>
                    <a:pt x="117" y="135"/>
                    <a:pt x="117" y="135"/>
                    <a:pt x="117" y="135"/>
                  </a:cubicBezTo>
                  <a:cubicBezTo>
                    <a:pt x="116" y="134"/>
                    <a:pt x="116" y="134"/>
                    <a:pt x="116" y="134"/>
                  </a:cubicBezTo>
                  <a:cubicBezTo>
                    <a:pt x="116" y="134"/>
                    <a:pt x="116" y="134"/>
                    <a:pt x="116" y="134"/>
                  </a:cubicBezTo>
                  <a:cubicBezTo>
                    <a:pt x="116" y="133"/>
                    <a:pt x="116" y="133"/>
                    <a:pt x="116" y="133"/>
                  </a:cubicBezTo>
                  <a:cubicBezTo>
                    <a:pt x="116" y="133"/>
                    <a:pt x="116" y="133"/>
                    <a:pt x="116" y="133"/>
                  </a:cubicBezTo>
                  <a:cubicBezTo>
                    <a:pt x="116" y="132"/>
                    <a:pt x="116" y="132"/>
                    <a:pt x="116" y="132"/>
                  </a:cubicBezTo>
                  <a:cubicBezTo>
                    <a:pt x="115" y="130"/>
                    <a:pt x="115" y="130"/>
                    <a:pt x="115" y="130"/>
                  </a:cubicBezTo>
                  <a:cubicBezTo>
                    <a:pt x="116" y="130"/>
                    <a:pt x="116" y="130"/>
                    <a:pt x="116" y="130"/>
                  </a:cubicBezTo>
                  <a:cubicBezTo>
                    <a:pt x="117" y="130"/>
                    <a:pt x="117" y="130"/>
                    <a:pt x="117" y="130"/>
                  </a:cubicBezTo>
                  <a:cubicBezTo>
                    <a:pt x="116" y="129"/>
                    <a:pt x="116" y="129"/>
                    <a:pt x="116" y="129"/>
                  </a:cubicBezTo>
                  <a:cubicBezTo>
                    <a:pt x="116" y="129"/>
                    <a:pt x="116" y="129"/>
                    <a:pt x="116" y="129"/>
                  </a:cubicBezTo>
                  <a:cubicBezTo>
                    <a:pt x="117" y="129"/>
                    <a:pt x="117" y="129"/>
                    <a:pt x="117" y="129"/>
                  </a:cubicBezTo>
                  <a:cubicBezTo>
                    <a:pt x="117" y="128"/>
                    <a:pt x="117" y="128"/>
                    <a:pt x="117" y="128"/>
                  </a:cubicBezTo>
                  <a:cubicBezTo>
                    <a:pt x="116" y="128"/>
                    <a:pt x="116" y="128"/>
                    <a:pt x="116" y="128"/>
                  </a:cubicBezTo>
                  <a:cubicBezTo>
                    <a:pt x="117" y="127"/>
                    <a:pt x="117" y="127"/>
                    <a:pt x="117" y="127"/>
                  </a:cubicBezTo>
                  <a:cubicBezTo>
                    <a:pt x="117" y="127"/>
                    <a:pt x="117" y="127"/>
                    <a:pt x="117" y="127"/>
                  </a:cubicBezTo>
                  <a:cubicBezTo>
                    <a:pt x="118" y="127"/>
                    <a:pt x="118" y="127"/>
                    <a:pt x="118" y="127"/>
                  </a:cubicBezTo>
                  <a:cubicBezTo>
                    <a:pt x="119" y="126"/>
                    <a:pt x="119" y="126"/>
                    <a:pt x="119" y="126"/>
                  </a:cubicBezTo>
                  <a:cubicBezTo>
                    <a:pt x="120" y="125"/>
                    <a:pt x="120" y="125"/>
                    <a:pt x="120" y="125"/>
                  </a:cubicBezTo>
                  <a:cubicBezTo>
                    <a:pt x="120" y="125"/>
                    <a:pt x="120" y="125"/>
                    <a:pt x="120" y="125"/>
                  </a:cubicBezTo>
                  <a:cubicBezTo>
                    <a:pt x="121" y="124"/>
                    <a:pt x="121" y="124"/>
                    <a:pt x="121" y="124"/>
                  </a:cubicBezTo>
                  <a:cubicBezTo>
                    <a:pt x="123" y="123"/>
                    <a:pt x="123" y="123"/>
                    <a:pt x="123" y="123"/>
                  </a:cubicBezTo>
                  <a:cubicBezTo>
                    <a:pt x="124" y="121"/>
                    <a:pt x="124" y="121"/>
                    <a:pt x="124" y="121"/>
                  </a:cubicBezTo>
                  <a:cubicBezTo>
                    <a:pt x="126" y="121"/>
                    <a:pt x="126" y="121"/>
                    <a:pt x="126" y="121"/>
                  </a:cubicBezTo>
                  <a:cubicBezTo>
                    <a:pt x="127" y="120"/>
                    <a:pt x="127" y="120"/>
                    <a:pt x="127" y="120"/>
                  </a:cubicBezTo>
                  <a:cubicBezTo>
                    <a:pt x="128" y="120"/>
                    <a:pt x="128" y="120"/>
                    <a:pt x="128" y="120"/>
                  </a:cubicBezTo>
                  <a:cubicBezTo>
                    <a:pt x="129" y="120"/>
                    <a:pt x="129" y="120"/>
                    <a:pt x="129" y="120"/>
                  </a:cubicBezTo>
                  <a:cubicBezTo>
                    <a:pt x="129" y="120"/>
                    <a:pt x="129" y="120"/>
                    <a:pt x="129" y="120"/>
                  </a:cubicBezTo>
                  <a:cubicBezTo>
                    <a:pt x="130" y="120"/>
                    <a:pt x="130" y="120"/>
                    <a:pt x="130" y="120"/>
                  </a:cubicBezTo>
                  <a:cubicBezTo>
                    <a:pt x="130" y="120"/>
                    <a:pt x="130" y="120"/>
                    <a:pt x="130" y="120"/>
                  </a:cubicBezTo>
                  <a:cubicBezTo>
                    <a:pt x="131" y="119"/>
                    <a:pt x="131" y="119"/>
                    <a:pt x="131" y="119"/>
                  </a:cubicBezTo>
                  <a:cubicBezTo>
                    <a:pt x="132" y="117"/>
                    <a:pt x="132" y="117"/>
                    <a:pt x="132" y="117"/>
                  </a:cubicBezTo>
                  <a:cubicBezTo>
                    <a:pt x="133" y="117"/>
                    <a:pt x="133" y="117"/>
                    <a:pt x="133" y="117"/>
                  </a:cubicBezTo>
                  <a:cubicBezTo>
                    <a:pt x="133" y="117"/>
                    <a:pt x="133" y="117"/>
                    <a:pt x="133" y="117"/>
                  </a:cubicBezTo>
                  <a:cubicBezTo>
                    <a:pt x="133" y="117"/>
                    <a:pt x="133" y="117"/>
                    <a:pt x="133" y="117"/>
                  </a:cubicBezTo>
                  <a:cubicBezTo>
                    <a:pt x="132" y="117"/>
                    <a:pt x="132" y="117"/>
                    <a:pt x="132" y="117"/>
                  </a:cubicBezTo>
                  <a:cubicBezTo>
                    <a:pt x="132" y="116"/>
                    <a:pt x="132" y="116"/>
                    <a:pt x="132" y="116"/>
                  </a:cubicBezTo>
                  <a:cubicBezTo>
                    <a:pt x="133" y="116"/>
                    <a:pt x="133" y="116"/>
                    <a:pt x="133" y="116"/>
                  </a:cubicBezTo>
                  <a:cubicBezTo>
                    <a:pt x="134" y="115"/>
                    <a:pt x="134" y="115"/>
                    <a:pt x="134" y="115"/>
                  </a:cubicBezTo>
                  <a:cubicBezTo>
                    <a:pt x="134" y="115"/>
                    <a:pt x="134" y="115"/>
                    <a:pt x="134" y="115"/>
                  </a:cubicBezTo>
                  <a:cubicBezTo>
                    <a:pt x="135" y="115"/>
                    <a:pt x="135" y="115"/>
                    <a:pt x="135" y="115"/>
                  </a:cubicBezTo>
                  <a:cubicBezTo>
                    <a:pt x="136" y="115"/>
                    <a:pt x="136" y="115"/>
                    <a:pt x="136" y="115"/>
                  </a:cubicBezTo>
                  <a:cubicBezTo>
                    <a:pt x="136" y="115"/>
                    <a:pt x="136" y="115"/>
                    <a:pt x="136" y="115"/>
                  </a:cubicBezTo>
                  <a:cubicBezTo>
                    <a:pt x="136" y="115"/>
                    <a:pt x="136" y="115"/>
                    <a:pt x="136" y="115"/>
                  </a:cubicBezTo>
                  <a:cubicBezTo>
                    <a:pt x="135" y="116"/>
                    <a:pt x="135" y="116"/>
                    <a:pt x="135" y="116"/>
                  </a:cubicBezTo>
                  <a:cubicBezTo>
                    <a:pt x="134" y="116"/>
                    <a:pt x="134" y="116"/>
                    <a:pt x="134" y="116"/>
                  </a:cubicBezTo>
                  <a:cubicBezTo>
                    <a:pt x="134" y="116"/>
                    <a:pt x="134" y="116"/>
                    <a:pt x="134" y="116"/>
                  </a:cubicBezTo>
                  <a:cubicBezTo>
                    <a:pt x="134" y="117"/>
                    <a:pt x="134" y="117"/>
                    <a:pt x="134" y="117"/>
                  </a:cubicBezTo>
                  <a:cubicBezTo>
                    <a:pt x="136" y="116"/>
                    <a:pt x="136" y="116"/>
                    <a:pt x="136" y="116"/>
                  </a:cubicBezTo>
                  <a:cubicBezTo>
                    <a:pt x="138" y="115"/>
                    <a:pt x="138" y="115"/>
                    <a:pt x="138" y="115"/>
                  </a:cubicBezTo>
                  <a:cubicBezTo>
                    <a:pt x="138" y="115"/>
                    <a:pt x="138" y="115"/>
                    <a:pt x="138" y="115"/>
                  </a:cubicBezTo>
                  <a:cubicBezTo>
                    <a:pt x="138" y="115"/>
                    <a:pt x="138" y="115"/>
                    <a:pt x="138" y="115"/>
                  </a:cubicBezTo>
                  <a:cubicBezTo>
                    <a:pt x="139" y="115"/>
                    <a:pt x="139" y="115"/>
                    <a:pt x="139" y="115"/>
                  </a:cubicBezTo>
                  <a:cubicBezTo>
                    <a:pt x="139" y="115"/>
                    <a:pt x="139" y="115"/>
                    <a:pt x="139" y="115"/>
                  </a:cubicBezTo>
                  <a:cubicBezTo>
                    <a:pt x="139" y="115"/>
                    <a:pt x="139" y="116"/>
                    <a:pt x="139" y="116"/>
                  </a:cubicBezTo>
                  <a:cubicBezTo>
                    <a:pt x="139" y="116"/>
                    <a:pt x="140" y="116"/>
                    <a:pt x="140" y="116"/>
                  </a:cubicBezTo>
                  <a:cubicBezTo>
                    <a:pt x="141" y="116"/>
                    <a:pt x="141" y="116"/>
                    <a:pt x="141" y="116"/>
                  </a:cubicBezTo>
                  <a:cubicBezTo>
                    <a:pt x="142" y="116"/>
                    <a:pt x="142" y="116"/>
                    <a:pt x="142" y="116"/>
                  </a:cubicBezTo>
                  <a:cubicBezTo>
                    <a:pt x="144" y="116"/>
                    <a:pt x="144" y="116"/>
                    <a:pt x="144" y="116"/>
                  </a:cubicBezTo>
                  <a:cubicBezTo>
                    <a:pt x="145" y="115"/>
                    <a:pt x="145" y="115"/>
                    <a:pt x="145" y="115"/>
                  </a:cubicBezTo>
                  <a:cubicBezTo>
                    <a:pt x="145" y="115"/>
                    <a:pt x="145" y="115"/>
                    <a:pt x="145" y="115"/>
                  </a:cubicBezTo>
                  <a:cubicBezTo>
                    <a:pt x="144" y="115"/>
                    <a:pt x="144" y="115"/>
                    <a:pt x="144" y="115"/>
                  </a:cubicBezTo>
                  <a:cubicBezTo>
                    <a:pt x="144" y="114"/>
                    <a:pt x="144" y="114"/>
                    <a:pt x="144" y="114"/>
                  </a:cubicBezTo>
                  <a:cubicBezTo>
                    <a:pt x="146" y="113"/>
                    <a:pt x="146" y="113"/>
                    <a:pt x="146" y="113"/>
                  </a:cubicBezTo>
                  <a:cubicBezTo>
                    <a:pt x="148" y="112"/>
                    <a:pt x="148" y="112"/>
                    <a:pt x="148" y="112"/>
                  </a:cubicBezTo>
                  <a:cubicBezTo>
                    <a:pt x="149" y="112"/>
                    <a:pt x="149" y="112"/>
                    <a:pt x="149" y="112"/>
                  </a:cubicBezTo>
                  <a:cubicBezTo>
                    <a:pt x="149" y="111"/>
                    <a:pt x="149" y="111"/>
                    <a:pt x="149" y="111"/>
                  </a:cubicBezTo>
                  <a:cubicBezTo>
                    <a:pt x="149" y="111"/>
                    <a:pt x="149" y="111"/>
                    <a:pt x="149" y="111"/>
                  </a:cubicBezTo>
                  <a:cubicBezTo>
                    <a:pt x="148" y="110"/>
                    <a:pt x="148" y="110"/>
                    <a:pt x="148" y="110"/>
                  </a:cubicBezTo>
                  <a:cubicBezTo>
                    <a:pt x="149" y="109"/>
                    <a:pt x="149" y="109"/>
                    <a:pt x="149" y="109"/>
                  </a:cubicBezTo>
                  <a:cubicBezTo>
                    <a:pt x="149" y="108"/>
                    <a:pt x="149" y="108"/>
                    <a:pt x="149" y="108"/>
                  </a:cubicBezTo>
                  <a:cubicBezTo>
                    <a:pt x="149" y="107"/>
                    <a:pt x="149" y="107"/>
                    <a:pt x="149" y="107"/>
                  </a:cubicBezTo>
                  <a:cubicBezTo>
                    <a:pt x="150" y="107"/>
                    <a:pt x="150" y="107"/>
                    <a:pt x="150" y="107"/>
                  </a:cubicBezTo>
                  <a:cubicBezTo>
                    <a:pt x="151" y="106"/>
                    <a:pt x="151" y="106"/>
                    <a:pt x="151" y="106"/>
                  </a:cubicBezTo>
                  <a:cubicBezTo>
                    <a:pt x="151" y="106"/>
                    <a:pt x="151" y="106"/>
                    <a:pt x="151" y="106"/>
                  </a:cubicBezTo>
                  <a:cubicBezTo>
                    <a:pt x="151" y="105"/>
                    <a:pt x="151" y="105"/>
                    <a:pt x="151" y="105"/>
                  </a:cubicBezTo>
                  <a:cubicBezTo>
                    <a:pt x="152" y="104"/>
                    <a:pt x="152" y="104"/>
                    <a:pt x="152" y="104"/>
                  </a:cubicBezTo>
                  <a:cubicBezTo>
                    <a:pt x="154" y="102"/>
                    <a:pt x="154" y="102"/>
                    <a:pt x="154" y="102"/>
                  </a:cubicBezTo>
                  <a:cubicBezTo>
                    <a:pt x="154" y="101"/>
                    <a:pt x="154" y="101"/>
                    <a:pt x="154" y="101"/>
                  </a:cubicBezTo>
                  <a:cubicBezTo>
                    <a:pt x="153" y="98"/>
                    <a:pt x="153" y="98"/>
                    <a:pt x="153" y="98"/>
                  </a:cubicBezTo>
                  <a:cubicBezTo>
                    <a:pt x="153" y="98"/>
                    <a:pt x="153" y="98"/>
                    <a:pt x="153" y="98"/>
                  </a:cubicBezTo>
                  <a:cubicBezTo>
                    <a:pt x="153" y="96"/>
                    <a:pt x="153" y="96"/>
                    <a:pt x="153" y="96"/>
                  </a:cubicBezTo>
                  <a:cubicBezTo>
                    <a:pt x="154" y="96"/>
                    <a:pt x="154" y="96"/>
                    <a:pt x="154" y="96"/>
                  </a:cubicBezTo>
                  <a:cubicBezTo>
                    <a:pt x="154" y="95"/>
                    <a:pt x="154" y="95"/>
                    <a:pt x="154" y="95"/>
                  </a:cubicBezTo>
                  <a:cubicBezTo>
                    <a:pt x="155" y="94"/>
                    <a:pt x="155" y="94"/>
                    <a:pt x="155" y="94"/>
                  </a:cubicBezTo>
                  <a:cubicBezTo>
                    <a:pt x="155" y="94"/>
                    <a:pt x="155" y="94"/>
                    <a:pt x="155" y="94"/>
                  </a:cubicBezTo>
                  <a:cubicBezTo>
                    <a:pt x="155" y="92"/>
                    <a:pt x="155" y="92"/>
                    <a:pt x="155" y="92"/>
                  </a:cubicBezTo>
                  <a:cubicBezTo>
                    <a:pt x="156" y="91"/>
                    <a:pt x="156" y="91"/>
                    <a:pt x="156" y="91"/>
                  </a:cubicBezTo>
                  <a:cubicBezTo>
                    <a:pt x="156" y="89"/>
                    <a:pt x="156" y="89"/>
                    <a:pt x="156" y="89"/>
                  </a:cubicBezTo>
                  <a:cubicBezTo>
                    <a:pt x="156" y="88"/>
                    <a:pt x="156" y="88"/>
                    <a:pt x="156" y="88"/>
                  </a:cubicBezTo>
                  <a:cubicBezTo>
                    <a:pt x="156" y="88"/>
                    <a:pt x="156" y="88"/>
                    <a:pt x="156" y="88"/>
                  </a:cubicBezTo>
                  <a:cubicBezTo>
                    <a:pt x="156" y="86"/>
                    <a:pt x="156" y="86"/>
                    <a:pt x="156" y="86"/>
                  </a:cubicBezTo>
                  <a:cubicBezTo>
                    <a:pt x="156" y="81"/>
                    <a:pt x="156" y="81"/>
                    <a:pt x="156" y="81"/>
                  </a:cubicBezTo>
                  <a:cubicBezTo>
                    <a:pt x="156" y="80"/>
                    <a:pt x="156" y="80"/>
                    <a:pt x="156" y="80"/>
                  </a:cubicBezTo>
                  <a:cubicBezTo>
                    <a:pt x="156" y="79"/>
                    <a:pt x="156" y="79"/>
                    <a:pt x="156" y="79"/>
                  </a:cubicBezTo>
                  <a:cubicBezTo>
                    <a:pt x="156" y="78"/>
                    <a:pt x="156" y="78"/>
                    <a:pt x="156" y="78"/>
                  </a:cubicBezTo>
                  <a:cubicBezTo>
                    <a:pt x="156" y="79"/>
                    <a:pt x="156" y="79"/>
                    <a:pt x="156" y="79"/>
                  </a:cubicBezTo>
                  <a:cubicBezTo>
                    <a:pt x="155" y="78"/>
                    <a:pt x="155" y="78"/>
                    <a:pt x="155" y="78"/>
                  </a:cubicBezTo>
                  <a:cubicBezTo>
                    <a:pt x="155" y="78"/>
                    <a:pt x="155" y="78"/>
                    <a:pt x="155" y="78"/>
                  </a:cubicBezTo>
                  <a:cubicBezTo>
                    <a:pt x="156" y="77"/>
                    <a:pt x="156" y="77"/>
                    <a:pt x="156" y="77"/>
                  </a:cubicBezTo>
                  <a:cubicBezTo>
                    <a:pt x="156" y="76"/>
                    <a:pt x="156" y="76"/>
                    <a:pt x="156" y="76"/>
                  </a:cubicBezTo>
                  <a:cubicBezTo>
                    <a:pt x="156" y="75"/>
                    <a:pt x="156" y="75"/>
                    <a:pt x="156" y="75"/>
                  </a:cubicBezTo>
                  <a:cubicBezTo>
                    <a:pt x="156" y="75"/>
                    <a:pt x="156" y="75"/>
                    <a:pt x="156" y="75"/>
                  </a:cubicBezTo>
                  <a:cubicBezTo>
                    <a:pt x="156" y="74"/>
                    <a:pt x="156" y="74"/>
                    <a:pt x="156" y="74"/>
                  </a:cubicBezTo>
                  <a:cubicBezTo>
                    <a:pt x="156" y="73"/>
                    <a:pt x="156" y="73"/>
                    <a:pt x="156" y="73"/>
                  </a:cubicBezTo>
                  <a:cubicBezTo>
                    <a:pt x="155" y="73"/>
                    <a:pt x="155" y="73"/>
                    <a:pt x="155" y="73"/>
                  </a:cubicBezTo>
                  <a:cubicBezTo>
                    <a:pt x="155" y="73"/>
                    <a:pt x="155" y="73"/>
                    <a:pt x="155" y="73"/>
                  </a:cubicBezTo>
                  <a:cubicBezTo>
                    <a:pt x="155" y="72"/>
                    <a:pt x="155" y="72"/>
                    <a:pt x="155" y="72"/>
                  </a:cubicBezTo>
                  <a:cubicBezTo>
                    <a:pt x="155" y="73"/>
                    <a:pt x="155" y="73"/>
                    <a:pt x="155" y="73"/>
                  </a:cubicBezTo>
                  <a:cubicBezTo>
                    <a:pt x="156" y="73"/>
                    <a:pt x="156" y="73"/>
                    <a:pt x="156" y="73"/>
                  </a:cubicBezTo>
                  <a:cubicBezTo>
                    <a:pt x="157" y="73"/>
                    <a:pt x="157" y="73"/>
                    <a:pt x="157" y="73"/>
                  </a:cubicBezTo>
                  <a:cubicBezTo>
                    <a:pt x="157" y="72"/>
                    <a:pt x="157" y="72"/>
                    <a:pt x="157" y="72"/>
                  </a:cubicBezTo>
                  <a:cubicBezTo>
                    <a:pt x="157" y="72"/>
                    <a:pt x="157" y="72"/>
                    <a:pt x="157" y="72"/>
                  </a:cubicBezTo>
                  <a:cubicBezTo>
                    <a:pt x="158" y="73"/>
                    <a:pt x="158" y="73"/>
                    <a:pt x="158" y="73"/>
                  </a:cubicBezTo>
                  <a:cubicBezTo>
                    <a:pt x="158" y="73"/>
                    <a:pt x="158" y="73"/>
                    <a:pt x="158" y="73"/>
                  </a:cubicBezTo>
                  <a:cubicBezTo>
                    <a:pt x="158" y="74"/>
                    <a:pt x="158" y="74"/>
                    <a:pt x="158" y="74"/>
                  </a:cubicBezTo>
                  <a:cubicBezTo>
                    <a:pt x="157" y="74"/>
                    <a:pt x="157" y="74"/>
                    <a:pt x="157" y="74"/>
                  </a:cubicBezTo>
                  <a:cubicBezTo>
                    <a:pt x="157" y="75"/>
                    <a:pt x="157" y="75"/>
                    <a:pt x="157" y="75"/>
                  </a:cubicBezTo>
                  <a:cubicBezTo>
                    <a:pt x="157" y="75"/>
                    <a:pt x="157" y="75"/>
                    <a:pt x="157" y="75"/>
                  </a:cubicBezTo>
                  <a:cubicBezTo>
                    <a:pt x="158" y="74"/>
                    <a:pt x="158" y="74"/>
                    <a:pt x="158" y="74"/>
                  </a:cubicBezTo>
                  <a:cubicBezTo>
                    <a:pt x="159" y="73"/>
                    <a:pt x="159" y="73"/>
                    <a:pt x="159" y="73"/>
                  </a:cubicBezTo>
                  <a:cubicBezTo>
                    <a:pt x="161" y="71"/>
                    <a:pt x="161" y="71"/>
                    <a:pt x="161" y="71"/>
                  </a:cubicBezTo>
                  <a:cubicBezTo>
                    <a:pt x="162" y="70"/>
                    <a:pt x="162" y="70"/>
                    <a:pt x="162" y="70"/>
                  </a:cubicBezTo>
                  <a:cubicBezTo>
                    <a:pt x="162" y="69"/>
                    <a:pt x="162" y="69"/>
                    <a:pt x="162" y="69"/>
                  </a:cubicBezTo>
                  <a:cubicBezTo>
                    <a:pt x="162" y="68"/>
                    <a:pt x="162" y="68"/>
                    <a:pt x="162" y="68"/>
                  </a:cubicBezTo>
                  <a:cubicBezTo>
                    <a:pt x="163" y="67"/>
                    <a:pt x="163" y="67"/>
                    <a:pt x="163" y="67"/>
                  </a:cubicBezTo>
                  <a:cubicBezTo>
                    <a:pt x="164" y="66"/>
                    <a:pt x="164" y="66"/>
                    <a:pt x="164" y="66"/>
                  </a:cubicBezTo>
                  <a:cubicBezTo>
                    <a:pt x="166" y="64"/>
                    <a:pt x="166" y="64"/>
                    <a:pt x="166" y="64"/>
                  </a:cubicBezTo>
                  <a:cubicBezTo>
                    <a:pt x="166" y="64"/>
                    <a:pt x="166" y="64"/>
                    <a:pt x="166" y="64"/>
                  </a:cubicBezTo>
                  <a:cubicBezTo>
                    <a:pt x="167" y="64"/>
                    <a:pt x="167" y="64"/>
                    <a:pt x="167" y="64"/>
                  </a:cubicBezTo>
                  <a:cubicBezTo>
                    <a:pt x="167" y="63"/>
                    <a:pt x="167" y="63"/>
                    <a:pt x="167" y="63"/>
                  </a:cubicBezTo>
                  <a:cubicBezTo>
                    <a:pt x="169" y="61"/>
                    <a:pt x="169" y="61"/>
                    <a:pt x="169" y="61"/>
                  </a:cubicBezTo>
                  <a:cubicBezTo>
                    <a:pt x="171" y="59"/>
                    <a:pt x="171" y="59"/>
                    <a:pt x="171" y="59"/>
                  </a:cubicBezTo>
                  <a:cubicBezTo>
                    <a:pt x="172" y="58"/>
                    <a:pt x="172" y="58"/>
                    <a:pt x="172" y="58"/>
                  </a:cubicBezTo>
                  <a:cubicBezTo>
                    <a:pt x="173" y="56"/>
                    <a:pt x="173" y="56"/>
                    <a:pt x="173" y="56"/>
                  </a:cubicBezTo>
                  <a:cubicBezTo>
                    <a:pt x="173" y="55"/>
                    <a:pt x="173" y="55"/>
                    <a:pt x="173" y="55"/>
                  </a:cubicBezTo>
                  <a:cubicBezTo>
                    <a:pt x="174" y="55"/>
                    <a:pt x="174" y="55"/>
                    <a:pt x="174" y="55"/>
                  </a:cubicBezTo>
                  <a:cubicBezTo>
                    <a:pt x="174" y="54"/>
                    <a:pt x="174" y="54"/>
                    <a:pt x="174" y="54"/>
                  </a:cubicBezTo>
                  <a:cubicBezTo>
                    <a:pt x="173" y="53"/>
                    <a:pt x="173" y="53"/>
                    <a:pt x="173" y="53"/>
                  </a:cubicBezTo>
                  <a:cubicBezTo>
                    <a:pt x="173" y="52"/>
                    <a:pt x="173" y="52"/>
                    <a:pt x="173" y="52"/>
                  </a:cubicBezTo>
                  <a:cubicBezTo>
                    <a:pt x="174" y="52"/>
                    <a:pt x="174" y="52"/>
                    <a:pt x="174" y="52"/>
                  </a:cubicBezTo>
                  <a:cubicBezTo>
                    <a:pt x="174" y="50"/>
                    <a:pt x="174" y="50"/>
                    <a:pt x="174" y="50"/>
                  </a:cubicBezTo>
                  <a:cubicBezTo>
                    <a:pt x="173" y="50"/>
                    <a:pt x="173" y="50"/>
                    <a:pt x="173" y="50"/>
                  </a:cubicBezTo>
                  <a:cubicBezTo>
                    <a:pt x="173" y="49"/>
                    <a:pt x="173" y="49"/>
                    <a:pt x="173" y="49"/>
                  </a:cubicBezTo>
                  <a:cubicBezTo>
                    <a:pt x="171" y="46"/>
                    <a:pt x="171" y="46"/>
                    <a:pt x="171" y="46"/>
                  </a:cubicBezTo>
                  <a:cubicBezTo>
                    <a:pt x="171" y="45"/>
                    <a:pt x="171" y="45"/>
                    <a:pt x="171" y="45"/>
                  </a:cubicBezTo>
                  <a:cubicBezTo>
                    <a:pt x="171" y="43"/>
                    <a:pt x="171" y="43"/>
                    <a:pt x="171" y="43"/>
                  </a:cubicBezTo>
                  <a:cubicBezTo>
                    <a:pt x="168" y="42"/>
                    <a:pt x="168" y="42"/>
                    <a:pt x="168" y="42"/>
                  </a:cubicBezTo>
                  <a:cubicBezTo>
                    <a:pt x="167" y="42"/>
                    <a:pt x="167" y="42"/>
                    <a:pt x="167" y="42"/>
                  </a:cubicBezTo>
                  <a:cubicBezTo>
                    <a:pt x="165" y="43"/>
                    <a:pt x="165" y="43"/>
                    <a:pt x="165" y="43"/>
                  </a:cubicBezTo>
                  <a:cubicBezTo>
                    <a:pt x="164" y="42"/>
                    <a:pt x="164" y="42"/>
                    <a:pt x="164" y="42"/>
                  </a:cubicBezTo>
                  <a:cubicBezTo>
                    <a:pt x="164" y="41"/>
                    <a:pt x="164" y="41"/>
                    <a:pt x="164" y="41"/>
                  </a:cubicBezTo>
                  <a:cubicBezTo>
                    <a:pt x="163" y="40"/>
                    <a:pt x="163" y="40"/>
                    <a:pt x="163" y="40"/>
                  </a:cubicBezTo>
                  <a:cubicBezTo>
                    <a:pt x="161" y="40"/>
                    <a:pt x="161" y="40"/>
                    <a:pt x="161" y="40"/>
                  </a:cubicBezTo>
                  <a:cubicBezTo>
                    <a:pt x="160" y="40"/>
                    <a:pt x="160" y="40"/>
                    <a:pt x="160" y="40"/>
                  </a:cubicBezTo>
                  <a:cubicBezTo>
                    <a:pt x="158" y="38"/>
                    <a:pt x="158" y="38"/>
                    <a:pt x="158" y="38"/>
                  </a:cubicBezTo>
                  <a:cubicBezTo>
                    <a:pt x="157" y="36"/>
                    <a:pt x="157" y="36"/>
                    <a:pt x="157" y="36"/>
                  </a:cubicBezTo>
                  <a:cubicBezTo>
                    <a:pt x="156" y="36"/>
                    <a:pt x="156" y="36"/>
                    <a:pt x="156" y="36"/>
                  </a:cubicBezTo>
                  <a:cubicBezTo>
                    <a:pt x="155" y="35"/>
                    <a:pt x="155" y="35"/>
                    <a:pt x="155" y="35"/>
                  </a:cubicBezTo>
                  <a:cubicBezTo>
                    <a:pt x="154" y="35"/>
                    <a:pt x="154" y="35"/>
                    <a:pt x="154" y="35"/>
                  </a:cubicBezTo>
                  <a:cubicBezTo>
                    <a:pt x="151" y="33"/>
                    <a:pt x="151" y="33"/>
                    <a:pt x="151" y="33"/>
                  </a:cubicBezTo>
                  <a:cubicBezTo>
                    <a:pt x="150" y="33"/>
                    <a:pt x="150" y="33"/>
                    <a:pt x="150" y="33"/>
                  </a:cubicBezTo>
                  <a:cubicBezTo>
                    <a:pt x="149" y="33"/>
                    <a:pt x="149" y="33"/>
                    <a:pt x="149" y="33"/>
                  </a:cubicBezTo>
                  <a:cubicBezTo>
                    <a:pt x="148" y="33"/>
                    <a:pt x="148" y="33"/>
                    <a:pt x="148" y="33"/>
                  </a:cubicBezTo>
                  <a:cubicBezTo>
                    <a:pt x="147" y="33"/>
                    <a:pt x="147" y="33"/>
                    <a:pt x="147" y="33"/>
                  </a:cubicBezTo>
                  <a:cubicBezTo>
                    <a:pt x="146" y="33"/>
                    <a:pt x="146" y="33"/>
                    <a:pt x="146" y="33"/>
                  </a:cubicBezTo>
                  <a:cubicBezTo>
                    <a:pt x="145" y="33"/>
                    <a:pt x="145" y="33"/>
                    <a:pt x="145" y="33"/>
                  </a:cubicBezTo>
                  <a:cubicBezTo>
                    <a:pt x="145" y="33"/>
                    <a:pt x="145" y="33"/>
                    <a:pt x="145" y="33"/>
                  </a:cubicBezTo>
                  <a:cubicBezTo>
                    <a:pt x="144" y="33"/>
                    <a:pt x="144" y="33"/>
                    <a:pt x="144" y="33"/>
                  </a:cubicBezTo>
                  <a:cubicBezTo>
                    <a:pt x="143" y="32"/>
                    <a:pt x="143" y="32"/>
                    <a:pt x="143" y="32"/>
                  </a:cubicBezTo>
                  <a:cubicBezTo>
                    <a:pt x="143" y="33"/>
                    <a:pt x="143" y="33"/>
                    <a:pt x="143" y="33"/>
                  </a:cubicBezTo>
                  <a:cubicBezTo>
                    <a:pt x="142" y="32"/>
                    <a:pt x="142" y="32"/>
                    <a:pt x="142" y="32"/>
                  </a:cubicBezTo>
                  <a:cubicBezTo>
                    <a:pt x="142" y="33"/>
                    <a:pt x="142" y="33"/>
                    <a:pt x="142" y="33"/>
                  </a:cubicBezTo>
                  <a:cubicBezTo>
                    <a:pt x="142" y="33"/>
                    <a:pt x="142" y="33"/>
                    <a:pt x="142" y="33"/>
                  </a:cubicBezTo>
                  <a:cubicBezTo>
                    <a:pt x="141" y="33"/>
                    <a:pt x="141" y="33"/>
                    <a:pt x="141" y="33"/>
                  </a:cubicBezTo>
                  <a:cubicBezTo>
                    <a:pt x="141" y="32"/>
                    <a:pt x="141" y="32"/>
                    <a:pt x="141" y="32"/>
                  </a:cubicBezTo>
                  <a:cubicBezTo>
                    <a:pt x="141" y="32"/>
                    <a:pt x="141" y="32"/>
                    <a:pt x="141" y="32"/>
                  </a:cubicBezTo>
                  <a:cubicBezTo>
                    <a:pt x="141" y="32"/>
                    <a:pt x="141" y="32"/>
                    <a:pt x="141" y="32"/>
                  </a:cubicBezTo>
                  <a:cubicBezTo>
                    <a:pt x="141" y="33"/>
                    <a:pt x="141" y="33"/>
                    <a:pt x="141" y="33"/>
                  </a:cubicBezTo>
                  <a:cubicBezTo>
                    <a:pt x="139" y="32"/>
                    <a:pt x="139" y="32"/>
                    <a:pt x="139" y="32"/>
                  </a:cubicBezTo>
                  <a:cubicBezTo>
                    <a:pt x="139" y="32"/>
                    <a:pt x="139" y="32"/>
                    <a:pt x="139" y="32"/>
                  </a:cubicBezTo>
                  <a:cubicBezTo>
                    <a:pt x="138" y="32"/>
                    <a:pt x="138" y="32"/>
                    <a:pt x="138" y="32"/>
                  </a:cubicBezTo>
                  <a:cubicBezTo>
                    <a:pt x="135" y="31"/>
                    <a:pt x="135" y="31"/>
                    <a:pt x="135" y="31"/>
                  </a:cubicBezTo>
                  <a:cubicBezTo>
                    <a:pt x="134" y="31"/>
                    <a:pt x="134" y="31"/>
                    <a:pt x="134" y="31"/>
                  </a:cubicBezTo>
                  <a:cubicBezTo>
                    <a:pt x="134" y="31"/>
                    <a:pt x="134" y="31"/>
                    <a:pt x="134" y="31"/>
                  </a:cubicBezTo>
                  <a:cubicBezTo>
                    <a:pt x="134" y="32"/>
                    <a:pt x="134" y="32"/>
                    <a:pt x="134" y="32"/>
                  </a:cubicBezTo>
                  <a:cubicBezTo>
                    <a:pt x="134" y="32"/>
                    <a:pt x="134" y="32"/>
                    <a:pt x="134" y="32"/>
                  </a:cubicBezTo>
                  <a:cubicBezTo>
                    <a:pt x="134" y="32"/>
                    <a:pt x="134" y="32"/>
                    <a:pt x="134" y="32"/>
                  </a:cubicBezTo>
                  <a:cubicBezTo>
                    <a:pt x="134" y="32"/>
                    <a:pt x="134" y="32"/>
                    <a:pt x="134" y="32"/>
                  </a:cubicBezTo>
                  <a:cubicBezTo>
                    <a:pt x="133" y="32"/>
                    <a:pt x="133" y="32"/>
                    <a:pt x="133" y="32"/>
                  </a:cubicBezTo>
                  <a:cubicBezTo>
                    <a:pt x="133" y="32"/>
                    <a:pt x="133" y="32"/>
                    <a:pt x="133" y="32"/>
                  </a:cubicBezTo>
                  <a:cubicBezTo>
                    <a:pt x="132" y="33"/>
                    <a:pt x="132" y="33"/>
                    <a:pt x="132" y="33"/>
                  </a:cubicBezTo>
                  <a:cubicBezTo>
                    <a:pt x="132" y="34"/>
                    <a:pt x="132" y="34"/>
                    <a:pt x="132" y="34"/>
                  </a:cubicBezTo>
                  <a:cubicBezTo>
                    <a:pt x="132" y="33"/>
                    <a:pt x="132" y="33"/>
                    <a:pt x="132" y="33"/>
                  </a:cubicBezTo>
                  <a:cubicBezTo>
                    <a:pt x="131" y="33"/>
                    <a:pt x="131" y="33"/>
                    <a:pt x="131" y="33"/>
                  </a:cubicBezTo>
                  <a:cubicBezTo>
                    <a:pt x="131" y="33"/>
                    <a:pt x="131" y="33"/>
                    <a:pt x="131" y="33"/>
                  </a:cubicBezTo>
                  <a:cubicBezTo>
                    <a:pt x="131" y="33"/>
                    <a:pt x="131" y="33"/>
                    <a:pt x="131" y="33"/>
                  </a:cubicBezTo>
                  <a:cubicBezTo>
                    <a:pt x="130" y="35"/>
                    <a:pt x="130" y="35"/>
                    <a:pt x="130" y="35"/>
                  </a:cubicBezTo>
                  <a:cubicBezTo>
                    <a:pt x="130" y="36"/>
                    <a:pt x="130" y="36"/>
                    <a:pt x="130" y="36"/>
                  </a:cubicBezTo>
                  <a:cubicBezTo>
                    <a:pt x="130" y="35"/>
                    <a:pt x="130" y="35"/>
                    <a:pt x="130" y="35"/>
                  </a:cubicBezTo>
                  <a:cubicBezTo>
                    <a:pt x="130" y="34"/>
                    <a:pt x="130" y="34"/>
                    <a:pt x="130" y="34"/>
                  </a:cubicBezTo>
                  <a:cubicBezTo>
                    <a:pt x="130" y="33"/>
                    <a:pt x="130" y="33"/>
                    <a:pt x="130" y="33"/>
                  </a:cubicBezTo>
                  <a:cubicBezTo>
                    <a:pt x="131" y="32"/>
                    <a:pt x="131" y="32"/>
                    <a:pt x="131" y="32"/>
                  </a:cubicBezTo>
                  <a:cubicBezTo>
                    <a:pt x="131" y="31"/>
                    <a:pt x="131" y="31"/>
                    <a:pt x="131" y="31"/>
                  </a:cubicBezTo>
                  <a:cubicBezTo>
                    <a:pt x="131" y="31"/>
                    <a:pt x="131" y="31"/>
                    <a:pt x="131" y="31"/>
                  </a:cubicBezTo>
                  <a:cubicBezTo>
                    <a:pt x="130" y="31"/>
                    <a:pt x="130" y="31"/>
                    <a:pt x="130" y="31"/>
                  </a:cubicBezTo>
                  <a:cubicBezTo>
                    <a:pt x="131" y="30"/>
                    <a:pt x="131" y="30"/>
                    <a:pt x="131" y="30"/>
                  </a:cubicBezTo>
                  <a:cubicBezTo>
                    <a:pt x="130" y="29"/>
                    <a:pt x="130" y="29"/>
                    <a:pt x="130" y="29"/>
                  </a:cubicBezTo>
                  <a:cubicBezTo>
                    <a:pt x="129" y="28"/>
                    <a:pt x="129" y="28"/>
                    <a:pt x="129" y="28"/>
                  </a:cubicBezTo>
                  <a:cubicBezTo>
                    <a:pt x="128" y="28"/>
                    <a:pt x="128" y="28"/>
                    <a:pt x="128" y="28"/>
                  </a:cubicBezTo>
                  <a:cubicBezTo>
                    <a:pt x="127" y="28"/>
                    <a:pt x="127" y="28"/>
                    <a:pt x="127" y="28"/>
                  </a:cubicBezTo>
                  <a:cubicBezTo>
                    <a:pt x="127" y="28"/>
                    <a:pt x="127" y="28"/>
                    <a:pt x="127" y="28"/>
                  </a:cubicBezTo>
                  <a:cubicBezTo>
                    <a:pt x="126" y="29"/>
                    <a:pt x="126" y="29"/>
                    <a:pt x="126" y="29"/>
                  </a:cubicBezTo>
                  <a:cubicBezTo>
                    <a:pt x="126" y="28"/>
                    <a:pt x="126" y="28"/>
                    <a:pt x="126" y="28"/>
                  </a:cubicBezTo>
                  <a:cubicBezTo>
                    <a:pt x="125" y="28"/>
                    <a:pt x="125" y="28"/>
                    <a:pt x="125" y="28"/>
                  </a:cubicBezTo>
                  <a:cubicBezTo>
                    <a:pt x="125" y="27"/>
                    <a:pt x="125" y="27"/>
                    <a:pt x="125" y="27"/>
                  </a:cubicBezTo>
                  <a:cubicBezTo>
                    <a:pt x="125" y="27"/>
                    <a:pt x="125" y="27"/>
                    <a:pt x="125" y="27"/>
                  </a:cubicBezTo>
                  <a:cubicBezTo>
                    <a:pt x="124" y="27"/>
                    <a:pt x="124" y="27"/>
                    <a:pt x="124" y="27"/>
                  </a:cubicBezTo>
                  <a:cubicBezTo>
                    <a:pt x="124" y="27"/>
                    <a:pt x="124" y="27"/>
                    <a:pt x="124" y="27"/>
                  </a:cubicBezTo>
                  <a:cubicBezTo>
                    <a:pt x="123" y="26"/>
                    <a:pt x="123" y="26"/>
                    <a:pt x="123" y="26"/>
                  </a:cubicBezTo>
                  <a:cubicBezTo>
                    <a:pt x="123" y="27"/>
                    <a:pt x="123" y="27"/>
                    <a:pt x="123" y="27"/>
                  </a:cubicBezTo>
                  <a:cubicBezTo>
                    <a:pt x="123" y="26"/>
                    <a:pt x="123" y="26"/>
                    <a:pt x="123" y="26"/>
                  </a:cubicBezTo>
                  <a:cubicBezTo>
                    <a:pt x="122" y="26"/>
                    <a:pt x="122" y="26"/>
                    <a:pt x="122" y="26"/>
                  </a:cubicBezTo>
                  <a:cubicBezTo>
                    <a:pt x="122" y="26"/>
                    <a:pt x="122" y="26"/>
                    <a:pt x="122" y="26"/>
                  </a:cubicBezTo>
                  <a:cubicBezTo>
                    <a:pt x="121" y="26"/>
                    <a:pt x="121" y="26"/>
                    <a:pt x="121" y="26"/>
                  </a:cubicBezTo>
                  <a:cubicBezTo>
                    <a:pt x="120" y="25"/>
                    <a:pt x="120" y="25"/>
                    <a:pt x="120" y="25"/>
                  </a:cubicBezTo>
                  <a:cubicBezTo>
                    <a:pt x="119" y="25"/>
                    <a:pt x="119" y="25"/>
                    <a:pt x="119" y="25"/>
                  </a:cubicBezTo>
                  <a:cubicBezTo>
                    <a:pt x="119" y="25"/>
                    <a:pt x="119" y="25"/>
                    <a:pt x="119" y="25"/>
                  </a:cubicBezTo>
                  <a:cubicBezTo>
                    <a:pt x="119" y="25"/>
                    <a:pt x="119" y="25"/>
                    <a:pt x="119" y="25"/>
                  </a:cubicBezTo>
                  <a:cubicBezTo>
                    <a:pt x="118" y="25"/>
                    <a:pt x="118" y="25"/>
                    <a:pt x="118" y="25"/>
                  </a:cubicBezTo>
                  <a:cubicBezTo>
                    <a:pt x="117" y="25"/>
                    <a:pt x="117" y="25"/>
                    <a:pt x="117" y="25"/>
                  </a:cubicBezTo>
                  <a:cubicBezTo>
                    <a:pt x="117" y="25"/>
                    <a:pt x="117" y="25"/>
                    <a:pt x="117" y="25"/>
                  </a:cubicBezTo>
                  <a:cubicBezTo>
                    <a:pt x="117" y="25"/>
                    <a:pt x="117" y="25"/>
                    <a:pt x="117" y="25"/>
                  </a:cubicBezTo>
                  <a:cubicBezTo>
                    <a:pt x="116" y="25"/>
                    <a:pt x="116" y="25"/>
                    <a:pt x="116" y="25"/>
                  </a:cubicBezTo>
                  <a:cubicBezTo>
                    <a:pt x="115" y="25"/>
                    <a:pt x="115" y="25"/>
                    <a:pt x="115" y="25"/>
                  </a:cubicBezTo>
                  <a:cubicBezTo>
                    <a:pt x="115" y="25"/>
                    <a:pt x="115" y="25"/>
                    <a:pt x="115" y="25"/>
                  </a:cubicBezTo>
                  <a:cubicBezTo>
                    <a:pt x="114" y="26"/>
                    <a:pt x="114" y="26"/>
                    <a:pt x="114" y="26"/>
                  </a:cubicBezTo>
                  <a:cubicBezTo>
                    <a:pt x="114" y="26"/>
                    <a:pt x="114" y="26"/>
                    <a:pt x="114" y="26"/>
                  </a:cubicBezTo>
                  <a:cubicBezTo>
                    <a:pt x="113" y="27"/>
                    <a:pt x="113" y="27"/>
                    <a:pt x="113" y="27"/>
                  </a:cubicBezTo>
                  <a:cubicBezTo>
                    <a:pt x="112" y="28"/>
                    <a:pt x="112" y="28"/>
                    <a:pt x="112" y="28"/>
                  </a:cubicBezTo>
                  <a:cubicBezTo>
                    <a:pt x="110" y="29"/>
                    <a:pt x="110" y="29"/>
                    <a:pt x="110" y="29"/>
                  </a:cubicBezTo>
                  <a:cubicBezTo>
                    <a:pt x="110" y="30"/>
                    <a:pt x="110" y="30"/>
                    <a:pt x="110" y="30"/>
                  </a:cubicBezTo>
                  <a:cubicBezTo>
                    <a:pt x="109" y="31"/>
                    <a:pt x="109" y="31"/>
                    <a:pt x="109" y="31"/>
                  </a:cubicBezTo>
                  <a:cubicBezTo>
                    <a:pt x="109" y="32"/>
                    <a:pt x="109" y="32"/>
                    <a:pt x="109" y="32"/>
                  </a:cubicBezTo>
                  <a:cubicBezTo>
                    <a:pt x="108" y="32"/>
                    <a:pt x="108" y="32"/>
                    <a:pt x="108" y="32"/>
                  </a:cubicBezTo>
                  <a:cubicBezTo>
                    <a:pt x="108" y="33"/>
                    <a:pt x="108" y="33"/>
                    <a:pt x="108" y="33"/>
                  </a:cubicBezTo>
                  <a:cubicBezTo>
                    <a:pt x="108" y="33"/>
                    <a:pt x="108" y="33"/>
                    <a:pt x="108" y="33"/>
                  </a:cubicBezTo>
                  <a:cubicBezTo>
                    <a:pt x="108" y="34"/>
                    <a:pt x="108" y="34"/>
                    <a:pt x="108" y="34"/>
                  </a:cubicBezTo>
                  <a:cubicBezTo>
                    <a:pt x="108" y="36"/>
                    <a:pt x="108" y="36"/>
                    <a:pt x="108" y="36"/>
                  </a:cubicBezTo>
                  <a:cubicBezTo>
                    <a:pt x="107" y="35"/>
                    <a:pt x="107" y="35"/>
                    <a:pt x="107" y="35"/>
                  </a:cubicBezTo>
                  <a:cubicBezTo>
                    <a:pt x="107" y="34"/>
                    <a:pt x="107" y="34"/>
                    <a:pt x="107" y="34"/>
                  </a:cubicBezTo>
                  <a:cubicBezTo>
                    <a:pt x="107" y="33"/>
                    <a:pt x="107" y="33"/>
                    <a:pt x="107" y="33"/>
                  </a:cubicBezTo>
                  <a:cubicBezTo>
                    <a:pt x="108" y="33"/>
                    <a:pt x="108" y="33"/>
                    <a:pt x="108" y="33"/>
                  </a:cubicBezTo>
                  <a:cubicBezTo>
                    <a:pt x="108" y="32"/>
                    <a:pt x="108" y="32"/>
                    <a:pt x="108" y="32"/>
                  </a:cubicBezTo>
                  <a:cubicBezTo>
                    <a:pt x="108" y="31"/>
                    <a:pt x="108" y="31"/>
                    <a:pt x="108" y="31"/>
                  </a:cubicBezTo>
                  <a:cubicBezTo>
                    <a:pt x="108" y="30"/>
                    <a:pt x="108" y="30"/>
                    <a:pt x="108" y="30"/>
                  </a:cubicBezTo>
                  <a:cubicBezTo>
                    <a:pt x="108" y="30"/>
                    <a:pt x="108" y="30"/>
                    <a:pt x="108" y="30"/>
                  </a:cubicBezTo>
                  <a:cubicBezTo>
                    <a:pt x="108" y="30"/>
                    <a:pt x="108" y="30"/>
                    <a:pt x="108" y="30"/>
                  </a:cubicBezTo>
                  <a:cubicBezTo>
                    <a:pt x="107" y="30"/>
                    <a:pt x="107" y="30"/>
                    <a:pt x="107" y="30"/>
                  </a:cubicBezTo>
                  <a:cubicBezTo>
                    <a:pt x="106" y="30"/>
                    <a:pt x="106" y="30"/>
                    <a:pt x="106" y="30"/>
                  </a:cubicBezTo>
                  <a:cubicBezTo>
                    <a:pt x="105" y="30"/>
                    <a:pt x="105" y="30"/>
                    <a:pt x="105" y="30"/>
                  </a:cubicBezTo>
                  <a:cubicBezTo>
                    <a:pt x="104" y="30"/>
                    <a:pt x="104" y="30"/>
                    <a:pt x="104" y="30"/>
                  </a:cubicBezTo>
                  <a:cubicBezTo>
                    <a:pt x="103" y="29"/>
                    <a:pt x="103" y="29"/>
                    <a:pt x="103" y="29"/>
                  </a:cubicBezTo>
                  <a:cubicBezTo>
                    <a:pt x="104" y="29"/>
                    <a:pt x="104" y="29"/>
                    <a:pt x="104" y="29"/>
                  </a:cubicBezTo>
                  <a:cubicBezTo>
                    <a:pt x="105" y="29"/>
                    <a:pt x="105" y="29"/>
                    <a:pt x="105" y="29"/>
                  </a:cubicBezTo>
                  <a:cubicBezTo>
                    <a:pt x="106" y="29"/>
                    <a:pt x="106" y="29"/>
                    <a:pt x="106" y="29"/>
                  </a:cubicBezTo>
                  <a:cubicBezTo>
                    <a:pt x="107" y="29"/>
                    <a:pt x="107" y="29"/>
                    <a:pt x="107" y="29"/>
                  </a:cubicBezTo>
                  <a:cubicBezTo>
                    <a:pt x="108" y="29"/>
                    <a:pt x="108" y="29"/>
                    <a:pt x="108" y="29"/>
                  </a:cubicBezTo>
                  <a:cubicBezTo>
                    <a:pt x="108" y="28"/>
                    <a:pt x="108" y="28"/>
                    <a:pt x="108" y="28"/>
                  </a:cubicBezTo>
                  <a:cubicBezTo>
                    <a:pt x="109" y="28"/>
                    <a:pt x="109" y="28"/>
                    <a:pt x="109" y="28"/>
                  </a:cubicBezTo>
                  <a:cubicBezTo>
                    <a:pt x="109" y="28"/>
                    <a:pt x="109" y="28"/>
                    <a:pt x="109" y="28"/>
                  </a:cubicBezTo>
                  <a:cubicBezTo>
                    <a:pt x="109" y="28"/>
                    <a:pt x="109" y="28"/>
                    <a:pt x="109" y="28"/>
                  </a:cubicBezTo>
                  <a:cubicBezTo>
                    <a:pt x="110" y="28"/>
                    <a:pt x="110" y="28"/>
                    <a:pt x="110" y="28"/>
                  </a:cubicBezTo>
                  <a:cubicBezTo>
                    <a:pt x="112" y="27"/>
                    <a:pt x="112" y="27"/>
                    <a:pt x="112" y="27"/>
                  </a:cubicBezTo>
                  <a:cubicBezTo>
                    <a:pt x="112" y="26"/>
                    <a:pt x="112" y="26"/>
                    <a:pt x="112" y="26"/>
                  </a:cubicBezTo>
                  <a:cubicBezTo>
                    <a:pt x="113" y="25"/>
                    <a:pt x="113" y="25"/>
                    <a:pt x="113" y="25"/>
                  </a:cubicBezTo>
                  <a:cubicBezTo>
                    <a:pt x="113" y="24"/>
                    <a:pt x="113" y="24"/>
                    <a:pt x="113" y="24"/>
                  </a:cubicBezTo>
                  <a:cubicBezTo>
                    <a:pt x="113" y="24"/>
                    <a:pt x="113" y="24"/>
                    <a:pt x="113" y="24"/>
                  </a:cubicBezTo>
                  <a:cubicBezTo>
                    <a:pt x="113" y="23"/>
                    <a:pt x="113" y="23"/>
                    <a:pt x="113" y="23"/>
                  </a:cubicBezTo>
                  <a:cubicBezTo>
                    <a:pt x="112" y="23"/>
                    <a:pt x="112" y="23"/>
                    <a:pt x="112" y="23"/>
                  </a:cubicBezTo>
                  <a:cubicBezTo>
                    <a:pt x="111" y="22"/>
                    <a:pt x="111" y="22"/>
                    <a:pt x="111" y="22"/>
                  </a:cubicBezTo>
                  <a:cubicBezTo>
                    <a:pt x="110" y="22"/>
                    <a:pt x="110" y="22"/>
                    <a:pt x="110" y="22"/>
                  </a:cubicBezTo>
                  <a:cubicBezTo>
                    <a:pt x="109" y="23"/>
                    <a:pt x="109" y="23"/>
                    <a:pt x="109" y="23"/>
                  </a:cubicBezTo>
                  <a:cubicBezTo>
                    <a:pt x="108" y="23"/>
                    <a:pt x="108" y="23"/>
                    <a:pt x="108" y="23"/>
                  </a:cubicBezTo>
                  <a:cubicBezTo>
                    <a:pt x="106" y="22"/>
                    <a:pt x="106" y="22"/>
                    <a:pt x="106" y="22"/>
                  </a:cubicBezTo>
                  <a:cubicBezTo>
                    <a:pt x="105" y="22"/>
                    <a:pt x="105" y="22"/>
                    <a:pt x="105" y="22"/>
                  </a:cubicBezTo>
                  <a:cubicBezTo>
                    <a:pt x="103" y="23"/>
                    <a:pt x="103" y="23"/>
                    <a:pt x="103" y="23"/>
                  </a:cubicBezTo>
                  <a:cubicBezTo>
                    <a:pt x="103" y="24"/>
                    <a:pt x="103" y="24"/>
                    <a:pt x="103" y="24"/>
                  </a:cubicBezTo>
                  <a:cubicBezTo>
                    <a:pt x="104" y="24"/>
                    <a:pt x="104" y="24"/>
                    <a:pt x="104" y="24"/>
                  </a:cubicBezTo>
                  <a:cubicBezTo>
                    <a:pt x="104" y="25"/>
                    <a:pt x="104" y="25"/>
                    <a:pt x="104" y="25"/>
                  </a:cubicBezTo>
                  <a:cubicBezTo>
                    <a:pt x="104" y="25"/>
                    <a:pt x="104" y="25"/>
                    <a:pt x="104" y="25"/>
                  </a:cubicBezTo>
                  <a:cubicBezTo>
                    <a:pt x="103" y="25"/>
                    <a:pt x="103" y="25"/>
                    <a:pt x="103" y="25"/>
                  </a:cubicBezTo>
                  <a:cubicBezTo>
                    <a:pt x="103" y="25"/>
                    <a:pt x="103" y="25"/>
                    <a:pt x="103" y="25"/>
                  </a:cubicBezTo>
                  <a:cubicBezTo>
                    <a:pt x="103" y="25"/>
                    <a:pt x="103" y="25"/>
                    <a:pt x="103" y="25"/>
                  </a:cubicBezTo>
                  <a:cubicBezTo>
                    <a:pt x="102" y="25"/>
                    <a:pt x="102" y="25"/>
                    <a:pt x="102" y="25"/>
                  </a:cubicBezTo>
                  <a:cubicBezTo>
                    <a:pt x="101" y="25"/>
                    <a:pt x="101" y="25"/>
                    <a:pt x="101" y="25"/>
                  </a:cubicBezTo>
                  <a:cubicBezTo>
                    <a:pt x="100" y="26"/>
                    <a:pt x="100" y="26"/>
                    <a:pt x="100" y="26"/>
                  </a:cubicBezTo>
                  <a:cubicBezTo>
                    <a:pt x="99" y="28"/>
                    <a:pt x="99" y="28"/>
                    <a:pt x="99" y="28"/>
                  </a:cubicBezTo>
                  <a:cubicBezTo>
                    <a:pt x="100" y="26"/>
                    <a:pt x="100" y="26"/>
                    <a:pt x="100" y="26"/>
                  </a:cubicBezTo>
                  <a:cubicBezTo>
                    <a:pt x="100" y="26"/>
                    <a:pt x="100" y="26"/>
                    <a:pt x="100" y="26"/>
                  </a:cubicBezTo>
                  <a:cubicBezTo>
                    <a:pt x="100" y="25"/>
                    <a:pt x="100" y="25"/>
                    <a:pt x="100" y="25"/>
                  </a:cubicBezTo>
                  <a:cubicBezTo>
                    <a:pt x="100" y="25"/>
                    <a:pt x="100" y="25"/>
                    <a:pt x="100" y="25"/>
                  </a:cubicBezTo>
                  <a:cubicBezTo>
                    <a:pt x="100" y="25"/>
                    <a:pt x="100" y="25"/>
                    <a:pt x="100" y="25"/>
                  </a:cubicBezTo>
                  <a:cubicBezTo>
                    <a:pt x="99" y="25"/>
                    <a:pt x="99" y="25"/>
                    <a:pt x="99" y="25"/>
                  </a:cubicBezTo>
                  <a:cubicBezTo>
                    <a:pt x="98" y="26"/>
                    <a:pt x="98" y="26"/>
                    <a:pt x="98" y="26"/>
                  </a:cubicBezTo>
                  <a:cubicBezTo>
                    <a:pt x="98" y="27"/>
                    <a:pt x="98" y="27"/>
                    <a:pt x="98" y="27"/>
                  </a:cubicBezTo>
                  <a:cubicBezTo>
                    <a:pt x="97" y="28"/>
                    <a:pt x="97" y="28"/>
                    <a:pt x="97" y="28"/>
                  </a:cubicBezTo>
                  <a:cubicBezTo>
                    <a:pt x="98" y="26"/>
                    <a:pt x="98" y="26"/>
                    <a:pt x="98" y="26"/>
                  </a:cubicBezTo>
                  <a:cubicBezTo>
                    <a:pt x="98" y="25"/>
                    <a:pt x="98" y="25"/>
                    <a:pt x="98" y="25"/>
                  </a:cubicBezTo>
                  <a:cubicBezTo>
                    <a:pt x="100" y="24"/>
                    <a:pt x="100" y="24"/>
                    <a:pt x="100" y="24"/>
                  </a:cubicBezTo>
                  <a:cubicBezTo>
                    <a:pt x="100" y="23"/>
                    <a:pt x="100" y="23"/>
                    <a:pt x="100" y="23"/>
                  </a:cubicBezTo>
                  <a:cubicBezTo>
                    <a:pt x="101" y="22"/>
                    <a:pt x="101" y="22"/>
                    <a:pt x="101" y="22"/>
                  </a:cubicBezTo>
                  <a:cubicBezTo>
                    <a:pt x="101" y="21"/>
                    <a:pt x="101" y="21"/>
                    <a:pt x="101" y="21"/>
                  </a:cubicBezTo>
                  <a:cubicBezTo>
                    <a:pt x="102" y="21"/>
                    <a:pt x="102" y="21"/>
                    <a:pt x="102" y="21"/>
                  </a:cubicBezTo>
                  <a:cubicBezTo>
                    <a:pt x="103" y="21"/>
                    <a:pt x="103" y="21"/>
                    <a:pt x="103" y="21"/>
                  </a:cubicBezTo>
                  <a:cubicBezTo>
                    <a:pt x="104" y="19"/>
                    <a:pt x="104" y="19"/>
                    <a:pt x="104" y="19"/>
                  </a:cubicBezTo>
                  <a:cubicBezTo>
                    <a:pt x="106" y="17"/>
                    <a:pt x="106" y="17"/>
                    <a:pt x="106" y="17"/>
                  </a:cubicBezTo>
                  <a:cubicBezTo>
                    <a:pt x="106" y="17"/>
                    <a:pt x="106" y="17"/>
                    <a:pt x="106" y="17"/>
                  </a:cubicBezTo>
                  <a:cubicBezTo>
                    <a:pt x="106" y="17"/>
                    <a:pt x="106" y="17"/>
                    <a:pt x="106" y="17"/>
                  </a:cubicBezTo>
                  <a:cubicBezTo>
                    <a:pt x="106" y="16"/>
                    <a:pt x="106" y="16"/>
                    <a:pt x="106" y="16"/>
                  </a:cubicBezTo>
                  <a:cubicBezTo>
                    <a:pt x="106" y="16"/>
                    <a:pt x="106" y="16"/>
                    <a:pt x="106" y="16"/>
                  </a:cubicBezTo>
                  <a:cubicBezTo>
                    <a:pt x="106" y="15"/>
                    <a:pt x="106" y="15"/>
                    <a:pt x="106" y="15"/>
                  </a:cubicBezTo>
                  <a:cubicBezTo>
                    <a:pt x="106" y="15"/>
                    <a:pt x="106" y="15"/>
                    <a:pt x="106" y="15"/>
                  </a:cubicBezTo>
                  <a:cubicBezTo>
                    <a:pt x="106" y="14"/>
                    <a:pt x="106" y="14"/>
                    <a:pt x="106" y="14"/>
                  </a:cubicBezTo>
                  <a:cubicBezTo>
                    <a:pt x="105" y="14"/>
                    <a:pt x="105" y="14"/>
                    <a:pt x="105" y="14"/>
                  </a:cubicBezTo>
                  <a:cubicBezTo>
                    <a:pt x="104" y="14"/>
                    <a:pt x="104" y="14"/>
                    <a:pt x="104" y="14"/>
                  </a:cubicBezTo>
                  <a:cubicBezTo>
                    <a:pt x="104" y="14"/>
                    <a:pt x="104" y="14"/>
                    <a:pt x="104" y="14"/>
                  </a:cubicBezTo>
                  <a:cubicBezTo>
                    <a:pt x="103" y="12"/>
                    <a:pt x="103" y="12"/>
                    <a:pt x="103" y="12"/>
                  </a:cubicBezTo>
                  <a:cubicBezTo>
                    <a:pt x="102" y="10"/>
                    <a:pt x="102" y="10"/>
                    <a:pt x="102" y="10"/>
                  </a:cubicBezTo>
                  <a:cubicBezTo>
                    <a:pt x="102" y="9"/>
                    <a:pt x="102" y="9"/>
                    <a:pt x="102" y="9"/>
                  </a:cubicBezTo>
                  <a:cubicBezTo>
                    <a:pt x="101" y="7"/>
                    <a:pt x="101" y="7"/>
                    <a:pt x="101" y="7"/>
                  </a:cubicBezTo>
                  <a:cubicBezTo>
                    <a:pt x="101" y="7"/>
                    <a:pt x="101" y="7"/>
                    <a:pt x="101" y="7"/>
                  </a:cubicBezTo>
                  <a:lnTo>
                    <a:pt x="101" y="6"/>
                  </a:lnTo>
                  <a:close/>
                </a:path>
              </a:pathLst>
            </a:custGeom>
            <a:grpFill/>
            <a:ln>
              <a:noFill/>
            </a:ln>
          </p:spPr>
          <p:txBody>
            <a:bodyPr vert="horz" wrap="square" lIns="91440" tIns="45720" rIns="91440" bIns="45720" numCol="1" anchor="t" anchorCtr="0" compatLnSpc="1"/>
            <a:lstStyle/>
            <a:p>
              <a:endParaRPr lang="en-US"/>
            </a:p>
          </p:txBody>
        </p:sp>
        <p:sp>
          <p:nvSpPr>
            <p:cNvPr id="324" name="Freeform 178"/>
            <p:cNvSpPr/>
            <p:nvPr/>
          </p:nvSpPr>
          <p:spPr bwMode="auto">
            <a:xfrm>
              <a:off x="3159498" y="3066605"/>
              <a:ext cx="61758" cy="81058"/>
            </a:xfrm>
            <a:custGeom>
              <a:avLst/>
              <a:gdLst>
                <a:gd name="T0" fmla="*/ 3 w 48"/>
                <a:gd name="T1" fmla="*/ 48 h 63"/>
                <a:gd name="T2" fmla="*/ 3 w 48"/>
                <a:gd name="T3" fmla="*/ 52 h 63"/>
                <a:gd name="T4" fmla="*/ 3 w 48"/>
                <a:gd name="T5" fmla="*/ 52 h 63"/>
                <a:gd name="T6" fmla="*/ 3 w 48"/>
                <a:gd name="T7" fmla="*/ 52 h 63"/>
                <a:gd name="T8" fmla="*/ 3 w 48"/>
                <a:gd name="T9" fmla="*/ 56 h 63"/>
                <a:gd name="T10" fmla="*/ 7 w 48"/>
                <a:gd name="T11" fmla="*/ 56 h 63"/>
                <a:gd name="T12" fmla="*/ 11 w 48"/>
                <a:gd name="T13" fmla="*/ 59 h 63"/>
                <a:gd name="T14" fmla="*/ 11 w 48"/>
                <a:gd name="T15" fmla="*/ 56 h 63"/>
                <a:gd name="T16" fmla="*/ 15 w 48"/>
                <a:gd name="T17" fmla="*/ 56 h 63"/>
                <a:gd name="T18" fmla="*/ 15 w 48"/>
                <a:gd name="T19" fmla="*/ 56 h 63"/>
                <a:gd name="T20" fmla="*/ 15 w 48"/>
                <a:gd name="T21" fmla="*/ 56 h 63"/>
                <a:gd name="T22" fmla="*/ 18 w 48"/>
                <a:gd name="T23" fmla="*/ 56 h 63"/>
                <a:gd name="T24" fmla="*/ 18 w 48"/>
                <a:gd name="T25" fmla="*/ 59 h 63"/>
                <a:gd name="T26" fmla="*/ 18 w 48"/>
                <a:gd name="T27" fmla="*/ 63 h 63"/>
                <a:gd name="T28" fmla="*/ 22 w 48"/>
                <a:gd name="T29" fmla="*/ 59 h 63"/>
                <a:gd name="T30" fmla="*/ 22 w 48"/>
                <a:gd name="T31" fmla="*/ 56 h 63"/>
                <a:gd name="T32" fmla="*/ 26 w 48"/>
                <a:gd name="T33" fmla="*/ 56 h 63"/>
                <a:gd name="T34" fmla="*/ 26 w 48"/>
                <a:gd name="T35" fmla="*/ 56 h 63"/>
                <a:gd name="T36" fmla="*/ 29 w 48"/>
                <a:gd name="T37" fmla="*/ 52 h 63"/>
                <a:gd name="T38" fmla="*/ 33 w 48"/>
                <a:gd name="T39" fmla="*/ 48 h 63"/>
                <a:gd name="T40" fmla="*/ 37 w 48"/>
                <a:gd name="T41" fmla="*/ 41 h 63"/>
                <a:gd name="T42" fmla="*/ 37 w 48"/>
                <a:gd name="T43" fmla="*/ 41 h 63"/>
                <a:gd name="T44" fmla="*/ 40 w 48"/>
                <a:gd name="T45" fmla="*/ 33 h 63"/>
                <a:gd name="T46" fmla="*/ 44 w 48"/>
                <a:gd name="T47" fmla="*/ 30 h 63"/>
                <a:gd name="T48" fmla="*/ 44 w 48"/>
                <a:gd name="T49" fmla="*/ 30 h 63"/>
                <a:gd name="T50" fmla="*/ 44 w 48"/>
                <a:gd name="T51" fmla="*/ 30 h 63"/>
                <a:gd name="T52" fmla="*/ 48 w 48"/>
                <a:gd name="T53" fmla="*/ 26 h 63"/>
                <a:gd name="T54" fmla="*/ 48 w 48"/>
                <a:gd name="T55" fmla="*/ 22 h 63"/>
                <a:gd name="T56" fmla="*/ 44 w 48"/>
                <a:gd name="T57" fmla="*/ 19 h 63"/>
                <a:gd name="T58" fmla="*/ 44 w 48"/>
                <a:gd name="T59" fmla="*/ 19 h 63"/>
                <a:gd name="T60" fmla="*/ 40 w 48"/>
                <a:gd name="T61" fmla="*/ 19 h 63"/>
                <a:gd name="T62" fmla="*/ 40 w 48"/>
                <a:gd name="T63" fmla="*/ 15 h 63"/>
                <a:gd name="T64" fmla="*/ 33 w 48"/>
                <a:gd name="T65" fmla="*/ 11 h 63"/>
                <a:gd name="T66" fmla="*/ 33 w 48"/>
                <a:gd name="T67" fmla="*/ 7 h 63"/>
                <a:gd name="T68" fmla="*/ 29 w 48"/>
                <a:gd name="T69" fmla="*/ 7 h 63"/>
                <a:gd name="T70" fmla="*/ 22 w 48"/>
                <a:gd name="T71" fmla="*/ 4 h 63"/>
                <a:gd name="T72" fmla="*/ 15 w 48"/>
                <a:gd name="T73" fmla="*/ 0 h 63"/>
                <a:gd name="T74" fmla="*/ 11 w 48"/>
                <a:gd name="T75" fmla="*/ 0 h 63"/>
                <a:gd name="T76" fmla="*/ 7 w 48"/>
                <a:gd name="T77" fmla="*/ 4 h 63"/>
                <a:gd name="T78" fmla="*/ 7 w 48"/>
                <a:gd name="T79" fmla="*/ 4 h 63"/>
                <a:gd name="T80" fmla="*/ 7 w 48"/>
                <a:gd name="T81" fmla="*/ 4 h 63"/>
                <a:gd name="T82" fmla="*/ 3 w 48"/>
                <a:gd name="T83" fmla="*/ 4 h 63"/>
                <a:gd name="T84" fmla="*/ 3 w 48"/>
                <a:gd name="T85" fmla="*/ 7 h 63"/>
                <a:gd name="T86" fmla="*/ 0 w 48"/>
                <a:gd name="T87" fmla="*/ 7 h 63"/>
                <a:gd name="T88" fmla="*/ 3 w 48"/>
                <a:gd name="T89" fmla="*/ 15 h 63"/>
                <a:gd name="T90" fmla="*/ 3 w 48"/>
                <a:gd name="T91" fmla="*/ 15 h 63"/>
                <a:gd name="T92" fmla="*/ 3 w 48"/>
                <a:gd name="T93" fmla="*/ 19 h 63"/>
                <a:gd name="T94" fmla="*/ 3 w 48"/>
                <a:gd name="T95" fmla="*/ 22 h 63"/>
                <a:gd name="T96" fmla="*/ 7 w 48"/>
                <a:gd name="T97" fmla="*/ 22 h 63"/>
                <a:gd name="T98" fmla="*/ 7 w 48"/>
                <a:gd name="T99" fmla="*/ 26 h 63"/>
                <a:gd name="T100" fmla="*/ 7 w 48"/>
                <a:gd name="T101" fmla="*/ 30 h 63"/>
                <a:gd name="T102" fmla="*/ 11 w 48"/>
                <a:gd name="T103" fmla="*/ 33 h 63"/>
                <a:gd name="T104" fmla="*/ 11 w 48"/>
                <a:gd name="T105" fmla="*/ 33 h 63"/>
                <a:gd name="T106" fmla="*/ 11 w 48"/>
                <a:gd name="T107" fmla="*/ 37 h 63"/>
                <a:gd name="T108" fmla="*/ 7 w 48"/>
                <a:gd name="T109" fmla="*/ 37 h 63"/>
                <a:gd name="T110" fmla="*/ 7 w 48"/>
                <a:gd name="T111" fmla="*/ 41 h 63"/>
                <a:gd name="T112" fmla="*/ 7 w 48"/>
                <a:gd name="T113" fmla="*/ 45 h 63"/>
                <a:gd name="T114" fmla="*/ 7 w 48"/>
                <a:gd name="T115" fmla="*/ 48 h 63"/>
                <a:gd name="T116" fmla="*/ 3 w 48"/>
                <a:gd name="T117" fmla="*/ 48 h 63"/>
                <a:gd name="T118" fmla="*/ 3 w 48"/>
                <a:gd name="T11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63">
                  <a:moveTo>
                    <a:pt x="3" y="48"/>
                  </a:moveTo>
                  <a:lnTo>
                    <a:pt x="3" y="52"/>
                  </a:lnTo>
                  <a:lnTo>
                    <a:pt x="3" y="52"/>
                  </a:lnTo>
                  <a:lnTo>
                    <a:pt x="3" y="52"/>
                  </a:lnTo>
                  <a:lnTo>
                    <a:pt x="3" y="56"/>
                  </a:lnTo>
                  <a:lnTo>
                    <a:pt x="7" y="56"/>
                  </a:lnTo>
                  <a:lnTo>
                    <a:pt x="11" y="59"/>
                  </a:lnTo>
                  <a:lnTo>
                    <a:pt x="11" y="56"/>
                  </a:lnTo>
                  <a:lnTo>
                    <a:pt x="15" y="56"/>
                  </a:lnTo>
                  <a:lnTo>
                    <a:pt x="15" y="56"/>
                  </a:lnTo>
                  <a:lnTo>
                    <a:pt x="15" y="56"/>
                  </a:lnTo>
                  <a:lnTo>
                    <a:pt x="18" y="56"/>
                  </a:lnTo>
                  <a:lnTo>
                    <a:pt x="18" y="59"/>
                  </a:lnTo>
                  <a:lnTo>
                    <a:pt x="18" y="63"/>
                  </a:lnTo>
                  <a:lnTo>
                    <a:pt x="22" y="59"/>
                  </a:lnTo>
                  <a:lnTo>
                    <a:pt x="22" y="56"/>
                  </a:lnTo>
                  <a:lnTo>
                    <a:pt x="26" y="56"/>
                  </a:lnTo>
                  <a:lnTo>
                    <a:pt x="26" y="56"/>
                  </a:lnTo>
                  <a:lnTo>
                    <a:pt x="29" y="52"/>
                  </a:lnTo>
                  <a:lnTo>
                    <a:pt x="33" y="48"/>
                  </a:lnTo>
                  <a:lnTo>
                    <a:pt x="37" y="41"/>
                  </a:lnTo>
                  <a:lnTo>
                    <a:pt x="37" y="41"/>
                  </a:lnTo>
                  <a:lnTo>
                    <a:pt x="40" y="33"/>
                  </a:lnTo>
                  <a:lnTo>
                    <a:pt x="44" y="30"/>
                  </a:lnTo>
                  <a:lnTo>
                    <a:pt x="44" y="30"/>
                  </a:lnTo>
                  <a:lnTo>
                    <a:pt x="44" y="30"/>
                  </a:lnTo>
                  <a:lnTo>
                    <a:pt x="48" y="26"/>
                  </a:lnTo>
                  <a:lnTo>
                    <a:pt x="48" y="22"/>
                  </a:lnTo>
                  <a:lnTo>
                    <a:pt x="44" y="19"/>
                  </a:lnTo>
                  <a:lnTo>
                    <a:pt x="44" y="19"/>
                  </a:lnTo>
                  <a:lnTo>
                    <a:pt x="40" y="19"/>
                  </a:lnTo>
                  <a:lnTo>
                    <a:pt x="40" y="15"/>
                  </a:lnTo>
                  <a:lnTo>
                    <a:pt x="33" y="11"/>
                  </a:lnTo>
                  <a:lnTo>
                    <a:pt x="33" y="7"/>
                  </a:lnTo>
                  <a:lnTo>
                    <a:pt x="29" y="7"/>
                  </a:lnTo>
                  <a:lnTo>
                    <a:pt x="22" y="4"/>
                  </a:lnTo>
                  <a:lnTo>
                    <a:pt x="15" y="0"/>
                  </a:lnTo>
                  <a:lnTo>
                    <a:pt x="11" y="0"/>
                  </a:lnTo>
                  <a:lnTo>
                    <a:pt x="7" y="4"/>
                  </a:lnTo>
                  <a:lnTo>
                    <a:pt x="7" y="4"/>
                  </a:lnTo>
                  <a:lnTo>
                    <a:pt x="7" y="4"/>
                  </a:lnTo>
                  <a:lnTo>
                    <a:pt x="3" y="4"/>
                  </a:lnTo>
                  <a:lnTo>
                    <a:pt x="3" y="7"/>
                  </a:lnTo>
                  <a:lnTo>
                    <a:pt x="0" y="7"/>
                  </a:lnTo>
                  <a:lnTo>
                    <a:pt x="3" y="15"/>
                  </a:lnTo>
                  <a:lnTo>
                    <a:pt x="3" y="15"/>
                  </a:lnTo>
                  <a:lnTo>
                    <a:pt x="3" y="19"/>
                  </a:lnTo>
                  <a:lnTo>
                    <a:pt x="3" y="22"/>
                  </a:lnTo>
                  <a:lnTo>
                    <a:pt x="7" y="22"/>
                  </a:lnTo>
                  <a:lnTo>
                    <a:pt x="7" y="26"/>
                  </a:lnTo>
                  <a:lnTo>
                    <a:pt x="7" y="30"/>
                  </a:lnTo>
                  <a:lnTo>
                    <a:pt x="11" y="33"/>
                  </a:lnTo>
                  <a:lnTo>
                    <a:pt x="11" y="33"/>
                  </a:lnTo>
                  <a:lnTo>
                    <a:pt x="11" y="37"/>
                  </a:lnTo>
                  <a:lnTo>
                    <a:pt x="7" y="37"/>
                  </a:lnTo>
                  <a:lnTo>
                    <a:pt x="7" y="41"/>
                  </a:lnTo>
                  <a:lnTo>
                    <a:pt x="7" y="45"/>
                  </a:lnTo>
                  <a:lnTo>
                    <a:pt x="7" y="48"/>
                  </a:lnTo>
                  <a:lnTo>
                    <a:pt x="3" y="48"/>
                  </a:lnTo>
                  <a:lnTo>
                    <a:pt x="3" y="48"/>
                  </a:lnTo>
                  <a:close/>
                </a:path>
              </a:pathLst>
            </a:custGeom>
            <a:grpFill/>
            <a:ln>
              <a:noFill/>
            </a:ln>
          </p:spPr>
          <p:txBody>
            <a:bodyPr vert="horz" wrap="square" lIns="91440" tIns="45720" rIns="91440" bIns="45720" numCol="1" anchor="t" anchorCtr="0" compatLnSpc="1"/>
            <a:lstStyle/>
            <a:p>
              <a:endParaRPr lang="en-US"/>
            </a:p>
          </p:txBody>
        </p:sp>
        <p:sp>
          <p:nvSpPr>
            <p:cNvPr id="325" name="Freeform 179"/>
            <p:cNvSpPr/>
            <p:nvPr/>
          </p:nvSpPr>
          <p:spPr bwMode="auto">
            <a:xfrm>
              <a:off x="3087448" y="3061459"/>
              <a:ext cx="86205" cy="81058"/>
            </a:xfrm>
            <a:custGeom>
              <a:avLst/>
              <a:gdLst>
                <a:gd name="T0" fmla="*/ 26 w 67"/>
                <a:gd name="T1" fmla="*/ 63 h 63"/>
                <a:gd name="T2" fmla="*/ 30 w 67"/>
                <a:gd name="T3" fmla="*/ 63 h 63"/>
                <a:gd name="T4" fmla="*/ 37 w 67"/>
                <a:gd name="T5" fmla="*/ 63 h 63"/>
                <a:gd name="T6" fmla="*/ 34 w 67"/>
                <a:gd name="T7" fmla="*/ 60 h 63"/>
                <a:gd name="T8" fmla="*/ 30 w 67"/>
                <a:gd name="T9" fmla="*/ 56 h 63"/>
                <a:gd name="T10" fmla="*/ 34 w 67"/>
                <a:gd name="T11" fmla="*/ 52 h 63"/>
                <a:gd name="T12" fmla="*/ 45 w 67"/>
                <a:gd name="T13" fmla="*/ 52 h 63"/>
                <a:gd name="T14" fmla="*/ 52 w 67"/>
                <a:gd name="T15" fmla="*/ 49 h 63"/>
                <a:gd name="T16" fmla="*/ 59 w 67"/>
                <a:gd name="T17" fmla="*/ 52 h 63"/>
                <a:gd name="T18" fmla="*/ 63 w 67"/>
                <a:gd name="T19" fmla="*/ 49 h 63"/>
                <a:gd name="T20" fmla="*/ 63 w 67"/>
                <a:gd name="T21" fmla="*/ 41 h 63"/>
                <a:gd name="T22" fmla="*/ 67 w 67"/>
                <a:gd name="T23" fmla="*/ 37 h 63"/>
                <a:gd name="T24" fmla="*/ 63 w 67"/>
                <a:gd name="T25" fmla="*/ 34 h 63"/>
                <a:gd name="T26" fmla="*/ 63 w 67"/>
                <a:gd name="T27" fmla="*/ 26 h 63"/>
                <a:gd name="T28" fmla="*/ 59 w 67"/>
                <a:gd name="T29" fmla="*/ 23 h 63"/>
                <a:gd name="T30" fmla="*/ 59 w 67"/>
                <a:gd name="T31" fmla="*/ 19 h 63"/>
                <a:gd name="T32" fmla="*/ 59 w 67"/>
                <a:gd name="T33" fmla="*/ 11 h 63"/>
                <a:gd name="T34" fmla="*/ 63 w 67"/>
                <a:gd name="T35" fmla="*/ 8 h 63"/>
                <a:gd name="T36" fmla="*/ 63 w 67"/>
                <a:gd name="T37" fmla="*/ 4 h 63"/>
                <a:gd name="T38" fmla="*/ 56 w 67"/>
                <a:gd name="T39" fmla="*/ 0 h 63"/>
                <a:gd name="T40" fmla="*/ 48 w 67"/>
                <a:gd name="T41" fmla="*/ 0 h 63"/>
                <a:gd name="T42" fmla="*/ 37 w 67"/>
                <a:gd name="T43" fmla="*/ 0 h 63"/>
                <a:gd name="T44" fmla="*/ 26 w 67"/>
                <a:gd name="T45" fmla="*/ 0 h 63"/>
                <a:gd name="T46" fmla="*/ 15 w 67"/>
                <a:gd name="T47" fmla="*/ 0 h 63"/>
                <a:gd name="T48" fmla="*/ 15 w 67"/>
                <a:gd name="T49" fmla="*/ 4 h 63"/>
                <a:gd name="T50" fmla="*/ 15 w 67"/>
                <a:gd name="T51" fmla="*/ 8 h 63"/>
                <a:gd name="T52" fmla="*/ 8 w 67"/>
                <a:gd name="T53" fmla="*/ 15 h 63"/>
                <a:gd name="T54" fmla="*/ 4 w 67"/>
                <a:gd name="T55" fmla="*/ 19 h 63"/>
                <a:gd name="T56" fmla="*/ 0 w 67"/>
                <a:gd name="T57" fmla="*/ 26 h 63"/>
                <a:gd name="T58" fmla="*/ 4 w 67"/>
                <a:gd name="T59" fmla="*/ 30 h 63"/>
                <a:gd name="T60" fmla="*/ 4 w 67"/>
                <a:gd name="T61" fmla="*/ 34 h 63"/>
                <a:gd name="T62" fmla="*/ 8 w 67"/>
                <a:gd name="T63" fmla="*/ 37 h 63"/>
                <a:gd name="T64" fmla="*/ 11 w 67"/>
                <a:gd name="T65" fmla="*/ 37 h 63"/>
                <a:gd name="T66" fmla="*/ 15 w 67"/>
                <a:gd name="T67" fmla="*/ 41 h 63"/>
                <a:gd name="T68" fmla="*/ 15 w 67"/>
                <a:gd name="T69" fmla="*/ 49 h 63"/>
                <a:gd name="T70" fmla="*/ 19 w 67"/>
                <a:gd name="T71" fmla="*/ 52 h 63"/>
                <a:gd name="T72" fmla="*/ 22 w 67"/>
                <a:gd name="T73" fmla="*/ 56 h 63"/>
                <a:gd name="T74" fmla="*/ 22 w 67"/>
                <a:gd name="T75"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3">
                  <a:moveTo>
                    <a:pt x="26" y="63"/>
                  </a:moveTo>
                  <a:lnTo>
                    <a:pt x="26" y="63"/>
                  </a:lnTo>
                  <a:lnTo>
                    <a:pt x="26" y="63"/>
                  </a:lnTo>
                  <a:lnTo>
                    <a:pt x="30" y="63"/>
                  </a:lnTo>
                  <a:lnTo>
                    <a:pt x="34" y="63"/>
                  </a:lnTo>
                  <a:lnTo>
                    <a:pt x="37" y="63"/>
                  </a:lnTo>
                  <a:lnTo>
                    <a:pt x="37" y="63"/>
                  </a:lnTo>
                  <a:lnTo>
                    <a:pt x="34" y="60"/>
                  </a:lnTo>
                  <a:lnTo>
                    <a:pt x="34" y="60"/>
                  </a:lnTo>
                  <a:lnTo>
                    <a:pt x="30" y="56"/>
                  </a:lnTo>
                  <a:lnTo>
                    <a:pt x="30" y="52"/>
                  </a:lnTo>
                  <a:lnTo>
                    <a:pt x="34" y="52"/>
                  </a:lnTo>
                  <a:lnTo>
                    <a:pt x="37" y="52"/>
                  </a:lnTo>
                  <a:lnTo>
                    <a:pt x="45" y="52"/>
                  </a:lnTo>
                  <a:lnTo>
                    <a:pt x="48" y="49"/>
                  </a:lnTo>
                  <a:lnTo>
                    <a:pt x="52" y="49"/>
                  </a:lnTo>
                  <a:lnTo>
                    <a:pt x="56" y="52"/>
                  </a:lnTo>
                  <a:lnTo>
                    <a:pt x="59" y="52"/>
                  </a:lnTo>
                  <a:lnTo>
                    <a:pt x="63" y="52"/>
                  </a:lnTo>
                  <a:lnTo>
                    <a:pt x="63" y="49"/>
                  </a:lnTo>
                  <a:lnTo>
                    <a:pt x="63" y="45"/>
                  </a:lnTo>
                  <a:lnTo>
                    <a:pt x="63" y="41"/>
                  </a:lnTo>
                  <a:lnTo>
                    <a:pt x="67" y="41"/>
                  </a:lnTo>
                  <a:lnTo>
                    <a:pt x="67" y="37"/>
                  </a:lnTo>
                  <a:lnTo>
                    <a:pt x="67" y="37"/>
                  </a:lnTo>
                  <a:lnTo>
                    <a:pt x="63" y="34"/>
                  </a:lnTo>
                  <a:lnTo>
                    <a:pt x="63" y="30"/>
                  </a:lnTo>
                  <a:lnTo>
                    <a:pt x="63" y="26"/>
                  </a:lnTo>
                  <a:lnTo>
                    <a:pt x="59" y="26"/>
                  </a:lnTo>
                  <a:lnTo>
                    <a:pt x="59" y="23"/>
                  </a:lnTo>
                  <a:lnTo>
                    <a:pt x="59" y="19"/>
                  </a:lnTo>
                  <a:lnTo>
                    <a:pt x="59" y="19"/>
                  </a:lnTo>
                  <a:lnTo>
                    <a:pt x="56" y="11"/>
                  </a:lnTo>
                  <a:lnTo>
                    <a:pt x="59" y="11"/>
                  </a:lnTo>
                  <a:lnTo>
                    <a:pt x="59" y="8"/>
                  </a:lnTo>
                  <a:lnTo>
                    <a:pt x="63" y="8"/>
                  </a:lnTo>
                  <a:lnTo>
                    <a:pt x="63" y="4"/>
                  </a:lnTo>
                  <a:lnTo>
                    <a:pt x="63" y="4"/>
                  </a:lnTo>
                  <a:lnTo>
                    <a:pt x="59" y="0"/>
                  </a:lnTo>
                  <a:lnTo>
                    <a:pt x="56" y="0"/>
                  </a:lnTo>
                  <a:lnTo>
                    <a:pt x="48" y="0"/>
                  </a:lnTo>
                  <a:lnTo>
                    <a:pt x="48" y="0"/>
                  </a:lnTo>
                  <a:lnTo>
                    <a:pt x="45" y="0"/>
                  </a:lnTo>
                  <a:lnTo>
                    <a:pt x="37" y="0"/>
                  </a:lnTo>
                  <a:lnTo>
                    <a:pt x="34" y="0"/>
                  </a:lnTo>
                  <a:lnTo>
                    <a:pt x="26" y="0"/>
                  </a:lnTo>
                  <a:lnTo>
                    <a:pt x="19" y="0"/>
                  </a:lnTo>
                  <a:lnTo>
                    <a:pt x="15" y="0"/>
                  </a:lnTo>
                  <a:lnTo>
                    <a:pt x="15" y="4"/>
                  </a:lnTo>
                  <a:lnTo>
                    <a:pt x="15" y="4"/>
                  </a:lnTo>
                  <a:lnTo>
                    <a:pt x="15" y="8"/>
                  </a:lnTo>
                  <a:lnTo>
                    <a:pt x="15" y="8"/>
                  </a:lnTo>
                  <a:lnTo>
                    <a:pt x="11" y="11"/>
                  </a:lnTo>
                  <a:lnTo>
                    <a:pt x="8" y="15"/>
                  </a:lnTo>
                  <a:lnTo>
                    <a:pt x="4" y="15"/>
                  </a:lnTo>
                  <a:lnTo>
                    <a:pt x="4" y="19"/>
                  </a:lnTo>
                  <a:lnTo>
                    <a:pt x="4" y="19"/>
                  </a:lnTo>
                  <a:lnTo>
                    <a:pt x="0" y="26"/>
                  </a:lnTo>
                  <a:lnTo>
                    <a:pt x="0" y="30"/>
                  </a:lnTo>
                  <a:lnTo>
                    <a:pt x="4" y="30"/>
                  </a:lnTo>
                  <a:lnTo>
                    <a:pt x="4" y="30"/>
                  </a:lnTo>
                  <a:lnTo>
                    <a:pt x="4" y="34"/>
                  </a:lnTo>
                  <a:lnTo>
                    <a:pt x="8" y="37"/>
                  </a:lnTo>
                  <a:lnTo>
                    <a:pt x="8" y="37"/>
                  </a:lnTo>
                  <a:lnTo>
                    <a:pt x="8" y="37"/>
                  </a:lnTo>
                  <a:lnTo>
                    <a:pt x="11" y="37"/>
                  </a:lnTo>
                  <a:lnTo>
                    <a:pt x="11" y="41"/>
                  </a:lnTo>
                  <a:lnTo>
                    <a:pt x="15" y="41"/>
                  </a:lnTo>
                  <a:lnTo>
                    <a:pt x="15" y="49"/>
                  </a:lnTo>
                  <a:lnTo>
                    <a:pt x="15" y="49"/>
                  </a:lnTo>
                  <a:lnTo>
                    <a:pt x="15" y="52"/>
                  </a:lnTo>
                  <a:lnTo>
                    <a:pt x="19" y="52"/>
                  </a:lnTo>
                  <a:lnTo>
                    <a:pt x="19" y="56"/>
                  </a:lnTo>
                  <a:lnTo>
                    <a:pt x="22" y="56"/>
                  </a:lnTo>
                  <a:lnTo>
                    <a:pt x="22" y="60"/>
                  </a:lnTo>
                  <a:lnTo>
                    <a:pt x="22" y="60"/>
                  </a:lnTo>
                  <a:lnTo>
                    <a:pt x="26" y="63"/>
                  </a:lnTo>
                  <a:close/>
                </a:path>
              </a:pathLst>
            </a:custGeom>
            <a:grpFill/>
            <a:ln>
              <a:noFill/>
            </a:ln>
          </p:spPr>
          <p:txBody>
            <a:bodyPr vert="horz" wrap="square" lIns="91440" tIns="45720" rIns="91440" bIns="45720" numCol="1" anchor="t" anchorCtr="0" compatLnSpc="1"/>
            <a:lstStyle/>
            <a:p>
              <a:endParaRPr lang="en-US"/>
            </a:p>
          </p:txBody>
        </p:sp>
        <p:sp>
          <p:nvSpPr>
            <p:cNvPr id="326" name="Freeform 180"/>
            <p:cNvSpPr/>
            <p:nvPr/>
          </p:nvSpPr>
          <p:spPr bwMode="auto">
            <a:xfrm>
              <a:off x="3016682" y="3013854"/>
              <a:ext cx="104218" cy="144103"/>
            </a:xfrm>
            <a:custGeom>
              <a:avLst/>
              <a:gdLst>
                <a:gd name="T0" fmla="*/ 11 w 81"/>
                <a:gd name="T1" fmla="*/ 48 h 112"/>
                <a:gd name="T2" fmla="*/ 14 w 81"/>
                <a:gd name="T3" fmla="*/ 48 h 112"/>
                <a:gd name="T4" fmla="*/ 22 w 81"/>
                <a:gd name="T5" fmla="*/ 52 h 112"/>
                <a:gd name="T6" fmla="*/ 18 w 81"/>
                <a:gd name="T7" fmla="*/ 60 h 112"/>
                <a:gd name="T8" fmla="*/ 22 w 81"/>
                <a:gd name="T9" fmla="*/ 63 h 112"/>
                <a:gd name="T10" fmla="*/ 26 w 81"/>
                <a:gd name="T11" fmla="*/ 63 h 112"/>
                <a:gd name="T12" fmla="*/ 29 w 81"/>
                <a:gd name="T13" fmla="*/ 67 h 112"/>
                <a:gd name="T14" fmla="*/ 26 w 81"/>
                <a:gd name="T15" fmla="*/ 71 h 112"/>
                <a:gd name="T16" fmla="*/ 22 w 81"/>
                <a:gd name="T17" fmla="*/ 82 h 112"/>
                <a:gd name="T18" fmla="*/ 22 w 81"/>
                <a:gd name="T19" fmla="*/ 86 h 112"/>
                <a:gd name="T20" fmla="*/ 22 w 81"/>
                <a:gd name="T21" fmla="*/ 89 h 112"/>
                <a:gd name="T22" fmla="*/ 22 w 81"/>
                <a:gd name="T23" fmla="*/ 93 h 112"/>
                <a:gd name="T24" fmla="*/ 29 w 81"/>
                <a:gd name="T25" fmla="*/ 100 h 112"/>
                <a:gd name="T26" fmla="*/ 29 w 81"/>
                <a:gd name="T27" fmla="*/ 104 h 112"/>
                <a:gd name="T28" fmla="*/ 40 w 81"/>
                <a:gd name="T29" fmla="*/ 112 h 112"/>
                <a:gd name="T30" fmla="*/ 44 w 81"/>
                <a:gd name="T31" fmla="*/ 108 h 112"/>
                <a:gd name="T32" fmla="*/ 48 w 81"/>
                <a:gd name="T33" fmla="*/ 108 h 112"/>
                <a:gd name="T34" fmla="*/ 52 w 81"/>
                <a:gd name="T35" fmla="*/ 104 h 112"/>
                <a:gd name="T36" fmla="*/ 63 w 81"/>
                <a:gd name="T37" fmla="*/ 104 h 112"/>
                <a:gd name="T38" fmla="*/ 66 w 81"/>
                <a:gd name="T39" fmla="*/ 100 h 112"/>
                <a:gd name="T40" fmla="*/ 74 w 81"/>
                <a:gd name="T41" fmla="*/ 100 h 112"/>
                <a:gd name="T42" fmla="*/ 81 w 81"/>
                <a:gd name="T43" fmla="*/ 100 h 112"/>
                <a:gd name="T44" fmla="*/ 77 w 81"/>
                <a:gd name="T45" fmla="*/ 97 h 112"/>
                <a:gd name="T46" fmla="*/ 74 w 81"/>
                <a:gd name="T47" fmla="*/ 93 h 112"/>
                <a:gd name="T48" fmla="*/ 70 w 81"/>
                <a:gd name="T49" fmla="*/ 89 h 112"/>
                <a:gd name="T50" fmla="*/ 70 w 81"/>
                <a:gd name="T51" fmla="*/ 86 h 112"/>
                <a:gd name="T52" fmla="*/ 66 w 81"/>
                <a:gd name="T53" fmla="*/ 78 h 112"/>
                <a:gd name="T54" fmla="*/ 63 w 81"/>
                <a:gd name="T55" fmla="*/ 74 h 112"/>
                <a:gd name="T56" fmla="*/ 63 w 81"/>
                <a:gd name="T57" fmla="*/ 74 h 112"/>
                <a:gd name="T58" fmla="*/ 59 w 81"/>
                <a:gd name="T59" fmla="*/ 67 h 112"/>
                <a:gd name="T60" fmla="*/ 55 w 81"/>
                <a:gd name="T61" fmla="*/ 67 h 112"/>
                <a:gd name="T62" fmla="*/ 59 w 81"/>
                <a:gd name="T63" fmla="*/ 56 h 112"/>
                <a:gd name="T64" fmla="*/ 59 w 81"/>
                <a:gd name="T65" fmla="*/ 52 h 112"/>
                <a:gd name="T66" fmla="*/ 66 w 81"/>
                <a:gd name="T67" fmla="*/ 48 h 112"/>
                <a:gd name="T68" fmla="*/ 70 w 81"/>
                <a:gd name="T69" fmla="*/ 45 h 112"/>
                <a:gd name="T70" fmla="*/ 70 w 81"/>
                <a:gd name="T71" fmla="*/ 41 h 112"/>
                <a:gd name="T72" fmla="*/ 70 w 81"/>
                <a:gd name="T73" fmla="*/ 37 h 112"/>
                <a:gd name="T74" fmla="*/ 66 w 81"/>
                <a:gd name="T75" fmla="*/ 34 h 112"/>
                <a:gd name="T76" fmla="*/ 55 w 81"/>
                <a:gd name="T77" fmla="*/ 26 h 112"/>
                <a:gd name="T78" fmla="*/ 52 w 81"/>
                <a:gd name="T79" fmla="*/ 26 h 112"/>
                <a:gd name="T80" fmla="*/ 44 w 81"/>
                <a:gd name="T81" fmla="*/ 26 h 112"/>
                <a:gd name="T82" fmla="*/ 44 w 81"/>
                <a:gd name="T83" fmla="*/ 26 h 112"/>
                <a:gd name="T84" fmla="*/ 48 w 81"/>
                <a:gd name="T85" fmla="*/ 19 h 112"/>
                <a:gd name="T86" fmla="*/ 40 w 81"/>
                <a:gd name="T87" fmla="*/ 11 h 112"/>
                <a:gd name="T88" fmla="*/ 33 w 81"/>
                <a:gd name="T89" fmla="*/ 4 h 112"/>
                <a:gd name="T90" fmla="*/ 29 w 81"/>
                <a:gd name="T91" fmla="*/ 0 h 112"/>
                <a:gd name="T92" fmla="*/ 22 w 81"/>
                <a:gd name="T93" fmla="*/ 0 h 112"/>
                <a:gd name="T94" fmla="*/ 18 w 81"/>
                <a:gd name="T95" fmla="*/ 4 h 112"/>
                <a:gd name="T96" fmla="*/ 11 w 81"/>
                <a:gd name="T97" fmla="*/ 8 h 112"/>
                <a:gd name="T98" fmla="*/ 11 w 81"/>
                <a:gd name="T99" fmla="*/ 15 h 112"/>
                <a:gd name="T100" fmla="*/ 14 w 81"/>
                <a:gd name="T101" fmla="*/ 19 h 112"/>
                <a:gd name="T102" fmla="*/ 18 w 81"/>
                <a:gd name="T103" fmla="*/ 23 h 112"/>
                <a:gd name="T104" fmla="*/ 11 w 81"/>
                <a:gd name="T105" fmla="*/ 26 h 112"/>
                <a:gd name="T106" fmla="*/ 3 w 81"/>
                <a:gd name="T107" fmla="*/ 26 h 112"/>
                <a:gd name="T108" fmla="*/ 3 w 81"/>
                <a:gd name="T109" fmla="*/ 30 h 112"/>
                <a:gd name="T110" fmla="*/ 0 w 81"/>
                <a:gd name="T111" fmla="*/ 37 h 112"/>
                <a:gd name="T112" fmla="*/ 11 w 81"/>
                <a:gd name="T11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12">
                  <a:moveTo>
                    <a:pt x="11" y="48"/>
                  </a:moveTo>
                  <a:lnTo>
                    <a:pt x="11" y="48"/>
                  </a:lnTo>
                  <a:lnTo>
                    <a:pt x="14" y="48"/>
                  </a:lnTo>
                  <a:lnTo>
                    <a:pt x="14" y="48"/>
                  </a:lnTo>
                  <a:lnTo>
                    <a:pt x="18" y="48"/>
                  </a:lnTo>
                  <a:lnTo>
                    <a:pt x="22" y="52"/>
                  </a:lnTo>
                  <a:lnTo>
                    <a:pt x="22" y="56"/>
                  </a:lnTo>
                  <a:lnTo>
                    <a:pt x="18" y="60"/>
                  </a:lnTo>
                  <a:lnTo>
                    <a:pt x="18" y="60"/>
                  </a:lnTo>
                  <a:lnTo>
                    <a:pt x="22" y="63"/>
                  </a:lnTo>
                  <a:lnTo>
                    <a:pt x="26" y="63"/>
                  </a:lnTo>
                  <a:lnTo>
                    <a:pt x="26" y="63"/>
                  </a:lnTo>
                  <a:lnTo>
                    <a:pt x="26" y="67"/>
                  </a:lnTo>
                  <a:lnTo>
                    <a:pt x="29" y="67"/>
                  </a:lnTo>
                  <a:lnTo>
                    <a:pt x="29" y="67"/>
                  </a:lnTo>
                  <a:lnTo>
                    <a:pt x="26" y="71"/>
                  </a:lnTo>
                  <a:lnTo>
                    <a:pt x="26" y="74"/>
                  </a:lnTo>
                  <a:lnTo>
                    <a:pt x="22" y="82"/>
                  </a:lnTo>
                  <a:lnTo>
                    <a:pt x="22" y="82"/>
                  </a:lnTo>
                  <a:lnTo>
                    <a:pt x="22" y="86"/>
                  </a:lnTo>
                  <a:lnTo>
                    <a:pt x="22" y="89"/>
                  </a:lnTo>
                  <a:lnTo>
                    <a:pt x="22" y="89"/>
                  </a:lnTo>
                  <a:lnTo>
                    <a:pt x="22" y="93"/>
                  </a:lnTo>
                  <a:lnTo>
                    <a:pt x="22" y="93"/>
                  </a:lnTo>
                  <a:lnTo>
                    <a:pt x="26" y="97"/>
                  </a:lnTo>
                  <a:lnTo>
                    <a:pt x="29" y="100"/>
                  </a:lnTo>
                  <a:lnTo>
                    <a:pt x="29" y="104"/>
                  </a:lnTo>
                  <a:lnTo>
                    <a:pt x="29" y="104"/>
                  </a:lnTo>
                  <a:lnTo>
                    <a:pt x="37" y="112"/>
                  </a:lnTo>
                  <a:lnTo>
                    <a:pt x="40" y="112"/>
                  </a:lnTo>
                  <a:lnTo>
                    <a:pt x="40" y="108"/>
                  </a:lnTo>
                  <a:lnTo>
                    <a:pt x="44" y="108"/>
                  </a:lnTo>
                  <a:lnTo>
                    <a:pt x="44" y="108"/>
                  </a:lnTo>
                  <a:lnTo>
                    <a:pt x="48" y="108"/>
                  </a:lnTo>
                  <a:lnTo>
                    <a:pt x="52" y="108"/>
                  </a:lnTo>
                  <a:lnTo>
                    <a:pt x="52" y="104"/>
                  </a:lnTo>
                  <a:lnTo>
                    <a:pt x="55" y="104"/>
                  </a:lnTo>
                  <a:lnTo>
                    <a:pt x="63" y="104"/>
                  </a:lnTo>
                  <a:lnTo>
                    <a:pt x="63" y="100"/>
                  </a:lnTo>
                  <a:lnTo>
                    <a:pt x="66" y="100"/>
                  </a:lnTo>
                  <a:lnTo>
                    <a:pt x="70" y="97"/>
                  </a:lnTo>
                  <a:lnTo>
                    <a:pt x="74" y="100"/>
                  </a:lnTo>
                  <a:lnTo>
                    <a:pt x="77" y="100"/>
                  </a:lnTo>
                  <a:lnTo>
                    <a:pt x="81" y="100"/>
                  </a:lnTo>
                  <a:lnTo>
                    <a:pt x="77" y="97"/>
                  </a:lnTo>
                  <a:lnTo>
                    <a:pt x="77" y="97"/>
                  </a:lnTo>
                  <a:lnTo>
                    <a:pt x="77" y="93"/>
                  </a:lnTo>
                  <a:lnTo>
                    <a:pt x="74" y="93"/>
                  </a:lnTo>
                  <a:lnTo>
                    <a:pt x="74" y="89"/>
                  </a:lnTo>
                  <a:lnTo>
                    <a:pt x="70" y="89"/>
                  </a:lnTo>
                  <a:lnTo>
                    <a:pt x="70" y="86"/>
                  </a:lnTo>
                  <a:lnTo>
                    <a:pt x="70" y="86"/>
                  </a:lnTo>
                  <a:lnTo>
                    <a:pt x="70" y="78"/>
                  </a:lnTo>
                  <a:lnTo>
                    <a:pt x="66" y="78"/>
                  </a:lnTo>
                  <a:lnTo>
                    <a:pt x="66" y="74"/>
                  </a:lnTo>
                  <a:lnTo>
                    <a:pt x="63" y="74"/>
                  </a:lnTo>
                  <a:lnTo>
                    <a:pt x="63" y="74"/>
                  </a:lnTo>
                  <a:lnTo>
                    <a:pt x="63" y="74"/>
                  </a:lnTo>
                  <a:lnTo>
                    <a:pt x="59" y="71"/>
                  </a:lnTo>
                  <a:lnTo>
                    <a:pt x="59" y="67"/>
                  </a:lnTo>
                  <a:lnTo>
                    <a:pt x="59" y="67"/>
                  </a:lnTo>
                  <a:lnTo>
                    <a:pt x="55" y="67"/>
                  </a:lnTo>
                  <a:lnTo>
                    <a:pt x="55" y="63"/>
                  </a:lnTo>
                  <a:lnTo>
                    <a:pt x="59" y="56"/>
                  </a:lnTo>
                  <a:lnTo>
                    <a:pt x="59" y="56"/>
                  </a:lnTo>
                  <a:lnTo>
                    <a:pt x="59" y="52"/>
                  </a:lnTo>
                  <a:lnTo>
                    <a:pt x="63" y="52"/>
                  </a:lnTo>
                  <a:lnTo>
                    <a:pt x="66" y="48"/>
                  </a:lnTo>
                  <a:lnTo>
                    <a:pt x="70" y="45"/>
                  </a:lnTo>
                  <a:lnTo>
                    <a:pt x="70" y="45"/>
                  </a:lnTo>
                  <a:lnTo>
                    <a:pt x="70" y="41"/>
                  </a:lnTo>
                  <a:lnTo>
                    <a:pt x="70" y="41"/>
                  </a:lnTo>
                  <a:lnTo>
                    <a:pt x="70" y="41"/>
                  </a:lnTo>
                  <a:lnTo>
                    <a:pt x="70" y="37"/>
                  </a:lnTo>
                  <a:lnTo>
                    <a:pt x="70" y="34"/>
                  </a:lnTo>
                  <a:lnTo>
                    <a:pt x="66" y="34"/>
                  </a:lnTo>
                  <a:lnTo>
                    <a:pt x="63" y="30"/>
                  </a:lnTo>
                  <a:lnTo>
                    <a:pt x="55" y="26"/>
                  </a:lnTo>
                  <a:lnTo>
                    <a:pt x="52" y="23"/>
                  </a:lnTo>
                  <a:lnTo>
                    <a:pt x="52" y="26"/>
                  </a:lnTo>
                  <a:lnTo>
                    <a:pt x="48" y="26"/>
                  </a:lnTo>
                  <a:lnTo>
                    <a:pt x="44" y="26"/>
                  </a:lnTo>
                  <a:lnTo>
                    <a:pt x="44" y="30"/>
                  </a:lnTo>
                  <a:lnTo>
                    <a:pt x="44" y="26"/>
                  </a:lnTo>
                  <a:lnTo>
                    <a:pt x="44" y="23"/>
                  </a:lnTo>
                  <a:lnTo>
                    <a:pt x="48" y="19"/>
                  </a:lnTo>
                  <a:lnTo>
                    <a:pt x="44" y="15"/>
                  </a:lnTo>
                  <a:lnTo>
                    <a:pt x="40" y="11"/>
                  </a:lnTo>
                  <a:lnTo>
                    <a:pt x="37" y="11"/>
                  </a:lnTo>
                  <a:lnTo>
                    <a:pt x="33" y="4"/>
                  </a:lnTo>
                  <a:lnTo>
                    <a:pt x="29" y="4"/>
                  </a:lnTo>
                  <a:lnTo>
                    <a:pt x="29" y="0"/>
                  </a:lnTo>
                  <a:lnTo>
                    <a:pt x="26" y="0"/>
                  </a:lnTo>
                  <a:lnTo>
                    <a:pt x="22" y="0"/>
                  </a:lnTo>
                  <a:lnTo>
                    <a:pt x="22" y="0"/>
                  </a:lnTo>
                  <a:lnTo>
                    <a:pt x="18" y="4"/>
                  </a:lnTo>
                  <a:lnTo>
                    <a:pt x="14" y="8"/>
                  </a:lnTo>
                  <a:lnTo>
                    <a:pt x="11" y="8"/>
                  </a:lnTo>
                  <a:lnTo>
                    <a:pt x="7" y="11"/>
                  </a:lnTo>
                  <a:lnTo>
                    <a:pt x="11" y="15"/>
                  </a:lnTo>
                  <a:lnTo>
                    <a:pt x="11" y="19"/>
                  </a:lnTo>
                  <a:lnTo>
                    <a:pt x="14" y="19"/>
                  </a:lnTo>
                  <a:lnTo>
                    <a:pt x="18" y="19"/>
                  </a:lnTo>
                  <a:lnTo>
                    <a:pt x="18" y="23"/>
                  </a:lnTo>
                  <a:lnTo>
                    <a:pt x="11" y="26"/>
                  </a:lnTo>
                  <a:lnTo>
                    <a:pt x="11" y="26"/>
                  </a:lnTo>
                  <a:lnTo>
                    <a:pt x="7" y="26"/>
                  </a:lnTo>
                  <a:lnTo>
                    <a:pt x="3" y="26"/>
                  </a:lnTo>
                  <a:lnTo>
                    <a:pt x="3" y="26"/>
                  </a:lnTo>
                  <a:lnTo>
                    <a:pt x="3" y="30"/>
                  </a:lnTo>
                  <a:lnTo>
                    <a:pt x="0" y="34"/>
                  </a:lnTo>
                  <a:lnTo>
                    <a:pt x="0" y="37"/>
                  </a:lnTo>
                  <a:lnTo>
                    <a:pt x="3" y="45"/>
                  </a:lnTo>
                  <a:lnTo>
                    <a:pt x="11" y="48"/>
                  </a:lnTo>
                  <a:lnTo>
                    <a:pt x="11" y="48"/>
                  </a:lnTo>
                  <a:close/>
                </a:path>
              </a:pathLst>
            </a:custGeom>
            <a:grpFill/>
            <a:ln>
              <a:noFill/>
            </a:ln>
          </p:spPr>
          <p:txBody>
            <a:bodyPr vert="horz" wrap="square" lIns="91440" tIns="45720" rIns="91440" bIns="45720" numCol="1" anchor="t" anchorCtr="0" compatLnSpc="1"/>
            <a:lstStyle/>
            <a:p>
              <a:endParaRPr lang="en-US"/>
            </a:p>
          </p:txBody>
        </p:sp>
        <p:sp>
          <p:nvSpPr>
            <p:cNvPr id="327" name="Freeform 181"/>
            <p:cNvSpPr>
              <a:spLocks noEditPoints="1"/>
            </p:cNvSpPr>
            <p:nvPr/>
          </p:nvSpPr>
          <p:spPr bwMode="auto">
            <a:xfrm>
              <a:off x="2763217" y="2932796"/>
              <a:ext cx="281773" cy="234167"/>
            </a:xfrm>
            <a:custGeom>
              <a:avLst/>
              <a:gdLst>
                <a:gd name="T0" fmla="*/ 34 w 59"/>
                <a:gd name="T1" fmla="*/ 49 h 49"/>
                <a:gd name="T2" fmla="*/ 40 w 59"/>
                <a:gd name="T3" fmla="*/ 44 h 49"/>
                <a:gd name="T4" fmla="*/ 42 w 59"/>
                <a:gd name="T5" fmla="*/ 41 h 49"/>
                <a:gd name="T6" fmla="*/ 40 w 59"/>
                <a:gd name="T7" fmla="*/ 37 h 49"/>
                <a:gd name="T8" fmla="*/ 38 w 59"/>
                <a:gd name="T9" fmla="*/ 35 h 49"/>
                <a:gd name="T10" fmla="*/ 45 w 59"/>
                <a:gd name="T11" fmla="*/ 35 h 49"/>
                <a:gd name="T12" fmla="*/ 52 w 59"/>
                <a:gd name="T13" fmla="*/ 33 h 49"/>
                <a:gd name="T14" fmla="*/ 54 w 59"/>
                <a:gd name="T15" fmla="*/ 29 h 49"/>
                <a:gd name="T16" fmla="*/ 54 w 59"/>
                <a:gd name="T17" fmla="*/ 24 h 49"/>
                <a:gd name="T18" fmla="*/ 58 w 59"/>
                <a:gd name="T19" fmla="*/ 22 h 49"/>
                <a:gd name="T20" fmla="*/ 56 w 59"/>
                <a:gd name="T21" fmla="*/ 19 h 49"/>
                <a:gd name="T22" fmla="*/ 59 w 59"/>
                <a:gd name="T23" fmla="*/ 17 h 49"/>
                <a:gd name="T24" fmla="*/ 55 w 59"/>
                <a:gd name="T25" fmla="*/ 16 h 49"/>
                <a:gd name="T26" fmla="*/ 52 w 59"/>
                <a:gd name="T27" fmla="*/ 16 h 49"/>
                <a:gd name="T28" fmla="*/ 55 w 59"/>
                <a:gd name="T29" fmla="*/ 14 h 49"/>
                <a:gd name="T30" fmla="*/ 51 w 59"/>
                <a:gd name="T31" fmla="*/ 12 h 49"/>
                <a:gd name="T32" fmla="*/ 48 w 59"/>
                <a:gd name="T33" fmla="*/ 10 h 49"/>
                <a:gd name="T34" fmla="*/ 46 w 59"/>
                <a:gd name="T35" fmla="*/ 9 h 49"/>
                <a:gd name="T36" fmla="*/ 50 w 59"/>
                <a:gd name="T37" fmla="*/ 8 h 49"/>
                <a:gd name="T38" fmla="*/ 45 w 59"/>
                <a:gd name="T39" fmla="*/ 7 h 49"/>
                <a:gd name="T40" fmla="*/ 39 w 59"/>
                <a:gd name="T41" fmla="*/ 9 h 49"/>
                <a:gd name="T42" fmla="*/ 35 w 59"/>
                <a:gd name="T43" fmla="*/ 10 h 49"/>
                <a:gd name="T44" fmla="*/ 26 w 59"/>
                <a:gd name="T45" fmla="*/ 9 h 49"/>
                <a:gd name="T46" fmla="*/ 23 w 59"/>
                <a:gd name="T47" fmla="*/ 7 h 49"/>
                <a:gd name="T48" fmla="*/ 18 w 59"/>
                <a:gd name="T49" fmla="*/ 5 h 49"/>
                <a:gd name="T50" fmla="*/ 16 w 59"/>
                <a:gd name="T51" fmla="*/ 1 h 49"/>
                <a:gd name="T52" fmla="*/ 14 w 59"/>
                <a:gd name="T53" fmla="*/ 4 h 49"/>
                <a:gd name="T54" fmla="*/ 15 w 59"/>
                <a:gd name="T55" fmla="*/ 5 h 49"/>
                <a:gd name="T56" fmla="*/ 13 w 59"/>
                <a:gd name="T57" fmla="*/ 6 h 49"/>
                <a:gd name="T58" fmla="*/ 9 w 59"/>
                <a:gd name="T59" fmla="*/ 9 h 49"/>
                <a:gd name="T60" fmla="*/ 7 w 59"/>
                <a:gd name="T61" fmla="*/ 14 h 49"/>
                <a:gd name="T62" fmla="*/ 6 w 59"/>
                <a:gd name="T63" fmla="*/ 11 h 49"/>
                <a:gd name="T64" fmla="*/ 7 w 59"/>
                <a:gd name="T65" fmla="*/ 6 h 49"/>
                <a:gd name="T66" fmla="*/ 8 w 59"/>
                <a:gd name="T67" fmla="*/ 4 h 49"/>
                <a:gd name="T68" fmla="*/ 7 w 59"/>
                <a:gd name="T69" fmla="*/ 4 h 49"/>
                <a:gd name="T70" fmla="*/ 3 w 59"/>
                <a:gd name="T71" fmla="*/ 8 h 49"/>
                <a:gd name="T72" fmla="*/ 0 w 59"/>
                <a:gd name="T73" fmla="*/ 13 h 49"/>
                <a:gd name="T74" fmla="*/ 4 w 59"/>
                <a:gd name="T75" fmla="*/ 18 h 49"/>
                <a:gd name="T76" fmla="*/ 4 w 59"/>
                <a:gd name="T77" fmla="*/ 21 h 49"/>
                <a:gd name="T78" fmla="*/ 8 w 59"/>
                <a:gd name="T79" fmla="*/ 22 h 49"/>
                <a:gd name="T80" fmla="*/ 14 w 59"/>
                <a:gd name="T81" fmla="*/ 23 h 49"/>
                <a:gd name="T82" fmla="*/ 20 w 59"/>
                <a:gd name="T83" fmla="*/ 26 h 49"/>
                <a:gd name="T84" fmla="*/ 24 w 59"/>
                <a:gd name="T85" fmla="*/ 26 h 49"/>
                <a:gd name="T86" fmla="*/ 26 w 59"/>
                <a:gd name="T87" fmla="*/ 28 h 49"/>
                <a:gd name="T88" fmla="*/ 24 w 59"/>
                <a:gd name="T89" fmla="*/ 32 h 49"/>
                <a:gd name="T90" fmla="*/ 24 w 59"/>
                <a:gd name="T91" fmla="*/ 36 h 49"/>
                <a:gd name="T92" fmla="*/ 25 w 59"/>
                <a:gd name="T93" fmla="*/ 41 h 49"/>
                <a:gd name="T94" fmla="*/ 26 w 59"/>
                <a:gd name="T95" fmla="*/ 43 h 49"/>
                <a:gd name="T96" fmla="*/ 22 w 59"/>
                <a:gd name="T97" fmla="*/ 1 h 49"/>
                <a:gd name="T98" fmla="*/ 22 w 59"/>
                <a:gd name="T99" fmla="*/ 2 h 49"/>
                <a:gd name="T100" fmla="*/ 20 w 59"/>
                <a:gd name="T101" fmla="*/ 2 h 49"/>
                <a:gd name="T102" fmla="*/ 15 w 59"/>
                <a:gd name="T103" fmla="*/ 0 h 49"/>
                <a:gd name="T104" fmla="*/ 40 w 59"/>
                <a:gd name="T105" fmla="*/ 6 h 49"/>
                <a:gd name="T106" fmla="*/ 41 w 59"/>
                <a:gd name="T10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49">
                  <a:moveTo>
                    <a:pt x="27" y="47"/>
                  </a:moveTo>
                  <a:cubicBezTo>
                    <a:pt x="29" y="48"/>
                    <a:pt x="29" y="48"/>
                    <a:pt x="29" y="48"/>
                  </a:cubicBezTo>
                  <a:cubicBezTo>
                    <a:pt x="31" y="49"/>
                    <a:pt x="31" y="49"/>
                    <a:pt x="31" y="49"/>
                  </a:cubicBezTo>
                  <a:cubicBezTo>
                    <a:pt x="32" y="49"/>
                    <a:pt x="32" y="49"/>
                    <a:pt x="32" y="49"/>
                  </a:cubicBezTo>
                  <a:cubicBezTo>
                    <a:pt x="34" y="49"/>
                    <a:pt x="34" y="49"/>
                    <a:pt x="34" y="49"/>
                  </a:cubicBezTo>
                  <a:cubicBezTo>
                    <a:pt x="35" y="48"/>
                    <a:pt x="35" y="48"/>
                    <a:pt x="35" y="48"/>
                  </a:cubicBezTo>
                  <a:cubicBezTo>
                    <a:pt x="36" y="47"/>
                    <a:pt x="36" y="47"/>
                    <a:pt x="36" y="47"/>
                  </a:cubicBezTo>
                  <a:cubicBezTo>
                    <a:pt x="37" y="46"/>
                    <a:pt x="37" y="46"/>
                    <a:pt x="37" y="46"/>
                  </a:cubicBezTo>
                  <a:cubicBezTo>
                    <a:pt x="39" y="45"/>
                    <a:pt x="39" y="45"/>
                    <a:pt x="39" y="45"/>
                  </a:cubicBezTo>
                  <a:cubicBezTo>
                    <a:pt x="40" y="44"/>
                    <a:pt x="40" y="44"/>
                    <a:pt x="40" y="44"/>
                  </a:cubicBezTo>
                  <a:cubicBezTo>
                    <a:pt x="41" y="43"/>
                    <a:pt x="41" y="43"/>
                    <a:pt x="41" y="43"/>
                  </a:cubicBezTo>
                  <a:cubicBezTo>
                    <a:pt x="43" y="43"/>
                    <a:pt x="43" y="43"/>
                    <a:pt x="43" y="43"/>
                  </a:cubicBezTo>
                  <a:cubicBezTo>
                    <a:pt x="44" y="43"/>
                    <a:pt x="44" y="43"/>
                    <a:pt x="44" y="43"/>
                  </a:cubicBezTo>
                  <a:cubicBezTo>
                    <a:pt x="44" y="42"/>
                    <a:pt x="44" y="42"/>
                    <a:pt x="44" y="42"/>
                  </a:cubicBezTo>
                  <a:cubicBezTo>
                    <a:pt x="42" y="41"/>
                    <a:pt x="42" y="41"/>
                    <a:pt x="42" y="41"/>
                  </a:cubicBezTo>
                  <a:cubicBezTo>
                    <a:pt x="41" y="42"/>
                    <a:pt x="41" y="42"/>
                    <a:pt x="41" y="42"/>
                  </a:cubicBezTo>
                  <a:cubicBezTo>
                    <a:pt x="39" y="41"/>
                    <a:pt x="39" y="41"/>
                    <a:pt x="39" y="41"/>
                  </a:cubicBezTo>
                  <a:cubicBezTo>
                    <a:pt x="39" y="40"/>
                    <a:pt x="39" y="40"/>
                    <a:pt x="39" y="40"/>
                  </a:cubicBezTo>
                  <a:cubicBezTo>
                    <a:pt x="38" y="39"/>
                    <a:pt x="38" y="39"/>
                    <a:pt x="38" y="39"/>
                  </a:cubicBezTo>
                  <a:cubicBezTo>
                    <a:pt x="40" y="37"/>
                    <a:pt x="40" y="37"/>
                    <a:pt x="40" y="37"/>
                  </a:cubicBezTo>
                  <a:cubicBezTo>
                    <a:pt x="39" y="36"/>
                    <a:pt x="39" y="36"/>
                    <a:pt x="39" y="36"/>
                  </a:cubicBezTo>
                  <a:cubicBezTo>
                    <a:pt x="38" y="36"/>
                    <a:pt x="38" y="36"/>
                    <a:pt x="38" y="36"/>
                  </a:cubicBezTo>
                  <a:cubicBezTo>
                    <a:pt x="38" y="35"/>
                    <a:pt x="38" y="35"/>
                    <a:pt x="38" y="35"/>
                  </a:cubicBezTo>
                  <a:cubicBezTo>
                    <a:pt x="37" y="34"/>
                    <a:pt x="37" y="34"/>
                    <a:pt x="37" y="34"/>
                  </a:cubicBezTo>
                  <a:cubicBezTo>
                    <a:pt x="38" y="35"/>
                    <a:pt x="38" y="35"/>
                    <a:pt x="38" y="35"/>
                  </a:cubicBezTo>
                  <a:cubicBezTo>
                    <a:pt x="40" y="35"/>
                    <a:pt x="40" y="35"/>
                    <a:pt x="40" y="35"/>
                  </a:cubicBezTo>
                  <a:cubicBezTo>
                    <a:pt x="41" y="36"/>
                    <a:pt x="41" y="36"/>
                    <a:pt x="41" y="36"/>
                  </a:cubicBezTo>
                  <a:cubicBezTo>
                    <a:pt x="43" y="35"/>
                    <a:pt x="43" y="35"/>
                    <a:pt x="43" y="35"/>
                  </a:cubicBezTo>
                  <a:cubicBezTo>
                    <a:pt x="45" y="35"/>
                    <a:pt x="45" y="35"/>
                    <a:pt x="45" y="35"/>
                  </a:cubicBezTo>
                  <a:cubicBezTo>
                    <a:pt x="45" y="35"/>
                    <a:pt x="45" y="35"/>
                    <a:pt x="45" y="35"/>
                  </a:cubicBezTo>
                  <a:cubicBezTo>
                    <a:pt x="46" y="35"/>
                    <a:pt x="46" y="35"/>
                    <a:pt x="46" y="35"/>
                  </a:cubicBezTo>
                  <a:cubicBezTo>
                    <a:pt x="48" y="34"/>
                    <a:pt x="48" y="34"/>
                    <a:pt x="48" y="34"/>
                  </a:cubicBezTo>
                  <a:cubicBezTo>
                    <a:pt x="49" y="34"/>
                    <a:pt x="49" y="34"/>
                    <a:pt x="49" y="34"/>
                  </a:cubicBezTo>
                  <a:cubicBezTo>
                    <a:pt x="50" y="34"/>
                    <a:pt x="50" y="34"/>
                    <a:pt x="50" y="34"/>
                  </a:cubicBezTo>
                  <a:cubicBezTo>
                    <a:pt x="52" y="33"/>
                    <a:pt x="52" y="33"/>
                    <a:pt x="52" y="33"/>
                  </a:cubicBezTo>
                  <a:cubicBezTo>
                    <a:pt x="53" y="33"/>
                    <a:pt x="53" y="33"/>
                    <a:pt x="53" y="33"/>
                  </a:cubicBezTo>
                  <a:cubicBezTo>
                    <a:pt x="56" y="32"/>
                    <a:pt x="56" y="32"/>
                    <a:pt x="56" y="32"/>
                  </a:cubicBezTo>
                  <a:cubicBezTo>
                    <a:pt x="56" y="31"/>
                    <a:pt x="56" y="31"/>
                    <a:pt x="56" y="31"/>
                  </a:cubicBezTo>
                  <a:cubicBezTo>
                    <a:pt x="56" y="30"/>
                    <a:pt x="56" y="30"/>
                    <a:pt x="56" y="30"/>
                  </a:cubicBezTo>
                  <a:cubicBezTo>
                    <a:pt x="54" y="29"/>
                    <a:pt x="54" y="29"/>
                    <a:pt x="54" y="29"/>
                  </a:cubicBezTo>
                  <a:cubicBezTo>
                    <a:pt x="53" y="27"/>
                    <a:pt x="53" y="27"/>
                    <a:pt x="53" y="27"/>
                  </a:cubicBezTo>
                  <a:cubicBezTo>
                    <a:pt x="53" y="26"/>
                    <a:pt x="53" y="26"/>
                    <a:pt x="53" y="26"/>
                  </a:cubicBezTo>
                  <a:cubicBezTo>
                    <a:pt x="54" y="25"/>
                    <a:pt x="54" y="25"/>
                    <a:pt x="54" y="25"/>
                  </a:cubicBezTo>
                  <a:cubicBezTo>
                    <a:pt x="54" y="24"/>
                    <a:pt x="54" y="24"/>
                    <a:pt x="54" y="24"/>
                  </a:cubicBezTo>
                  <a:cubicBezTo>
                    <a:pt x="54" y="24"/>
                    <a:pt x="54" y="24"/>
                    <a:pt x="54" y="24"/>
                  </a:cubicBezTo>
                  <a:cubicBezTo>
                    <a:pt x="55" y="24"/>
                    <a:pt x="55" y="24"/>
                    <a:pt x="55" y="24"/>
                  </a:cubicBezTo>
                  <a:cubicBezTo>
                    <a:pt x="56" y="24"/>
                    <a:pt x="56" y="24"/>
                    <a:pt x="56" y="24"/>
                  </a:cubicBezTo>
                  <a:cubicBezTo>
                    <a:pt x="56" y="24"/>
                    <a:pt x="56" y="24"/>
                    <a:pt x="56" y="24"/>
                  </a:cubicBezTo>
                  <a:cubicBezTo>
                    <a:pt x="58" y="23"/>
                    <a:pt x="58" y="23"/>
                    <a:pt x="58" y="23"/>
                  </a:cubicBezTo>
                  <a:cubicBezTo>
                    <a:pt x="58" y="22"/>
                    <a:pt x="58" y="22"/>
                    <a:pt x="58" y="22"/>
                  </a:cubicBezTo>
                  <a:cubicBezTo>
                    <a:pt x="57" y="22"/>
                    <a:pt x="57" y="22"/>
                    <a:pt x="57" y="22"/>
                  </a:cubicBezTo>
                  <a:cubicBezTo>
                    <a:pt x="56" y="22"/>
                    <a:pt x="56" y="22"/>
                    <a:pt x="56" y="22"/>
                  </a:cubicBezTo>
                  <a:cubicBezTo>
                    <a:pt x="56" y="21"/>
                    <a:pt x="56" y="21"/>
                    <a:pt x="56" y="21"/>
                  </a:cubicBezTo>
                  <a:cubicBezTo>
                    <a:pt x="55" y="20"/>
                    <a:pt x="55" y="20"/>
                    <a:pt x="55" y="20"/>
                  </a:cubicBezTo>
                  <a:cubicBezTo>
                    <a:pt x="56" y="19"/>
                    <a:pt x="56" y="19"/>
                    <a:pt x="56" y="19"/>
                  </a:cubicBezTo>
                  <a:cubicBezTo>
                    <a:pt x="57" y="19"/>
                    <a:pt x="57" y="19"/>
                    <a:pt x="57" y="19"/>
                  </a:cubicBezTo>
                  <a:cubicBezTo>
                    <a:pt x="58" y="18"/>
                    <a:pt x="58" y="18"/>
                    <a:pt x="58" y="18"/>
                  </a:cubicBezTo>
                  <a:cubicBezTo>
                    <a:pt x="59" y="17"/>
                    <a:pt x="59" y="17"/>
                    <a:pt x="59" y="17"/>
                  </a:cubicBezTo>
                  <a:cubicBezTo>
                    <a:pt x="59" y="17"/>
                    <a:pt x="59" y="17"/>
                    <a:pt x="59" y="17"/>
                  </a:cubicBezTo>
                  <a:cubicBezTo>
                    <a:pt x="59" y="17"/>
                    <a:pt x="59" y="17"/>
                    <a:pt x="59" y="17"/>
                  </a:cubicBezTo>
                  <a:cubicBezTo>
                    <a:pt x="58" y="16"/>
                    <a:pt x="58" y="16"/>
                    <a:pt x="58" y="16"/>
                  </a:cubicBezTo>
                  <a:cubicBezTo>
                    <a:pt x="57" y="16"/>
                    <a:pt x="57" y="16"/>
                    <a:pt x="57" y="16"/>
                  </a:cubicBezTo>
                  <a:cubicBezTo>
                    <a:pt x="56" y="16"/>
                    <a:pt x="56" y="16"/>
                    <a:pt x="56" y="16"/>
                  </a:cubicBezTo>
                  <a:cubicBezTo>
                    <a:pt x="55" y="16"/>
                    <a:pt x="55" y="16"/>
                    <a:pt x="55" y="16"/>
                  </a:cubicBezTo>
                  <a:cubicBezTo>
                    <a:pt x="55" y="16"/>
                    <a:pt x="55" y="16"/>
                    <a:pt x="55" y="16"/>
                  </a:cubicBezTo>
                  <a:cubicBezTo>
                    <a:pt x="54" y="16"/>
                    <a:pt x="54" y="16"/>
                    <a:pt x="54" y="16"/>
                  </a:cubicBezTo>
                  <a:cubicBezTo>
                    <a:pt x="53" y="16"/>
                    <a:pt x="53" y="16"/>
                    <a:pt x="53" y="16"/>
                  </a:cubicBezTo>
                  <a:cubicBezTo>
                    <a:pt x="52" y="16"/>
                    <a:pt x="52" y="16"/>
                    <a:pt x="52" y="16"/>
                  </a:cubicBezTo>
                  <a:cubicBezTo>
                    <a:pt x="51" y="16"/>
                    <a:pt x="51" y="16"/>
                    <a:pt x="51" y="16"/>
                  </a:cubicBezTo>
                  <a:cubicBezTo>
                    <a:pt x="52" y="16"/>
                    <a:pt x="52" y="16"/>
                    <a:pt x="52" y="16"/>
                  </a:cubicBezTo>
                  <a:cubicBezTo>
                    <a:pt x="53" y="16"/>
                    <a:pt x="53" y="16"/>
                    <a:pt x="53" y="16"/>
                  </a:cubicBezTo>
                  <a:cubicBezTo>
                    <a:pt x="53" y="16"/>
                    <a:pt x="53" y="16"/>
                    <a:pt x="53" y="16"/>
                  </a:cubicBezTo>
                  <a:cubicBezTo>
                    <a:pt x="54" y="15"/>
                    <a:pt x="54" y="15"/>
                    <a:pt x="54" y="15"/>
                  </a:cubicBezTo>
                  <a:cubicBezTo>
                    <a:pt x="55" y="14"/>
                    <a:pt x="55" y="14"/>
                    <a:pt x="55" y="14"/>
                  </a:cubicBezTo>
                  <a:cubicBezTo>
                    <a:pt x="55" y="14"/>
                    <a:pt x="55" y="14"/>
                    <a:pt x="55" y="14"/>
                  </a:cubicBezTo>
                  <a:cubicBezTo>
                    <a:pt x="54" y="14"/>
                    <a:pt x="54" y="14"/>
                    <a:pt x="54" y="14"/>
                  </a:cubicBezTo>
                  <a:cubicBezTo>
                    <a:pt x="54" y="13"/>
                    <a:pt x="54" y="13"/>
                    <a:pt x="54" y="13"/>
                  </a:cubicBezTo>
                  <a:cubicBezTo>
                    <a:pt x="54" y="13"/>
                    <a:pt x="54" y="13"/>
                    <a:pt x="54" y="13"/>
                  </a:cubicBezTo>
                  <a:cubicBezTo>
                    <a:pt x="53" y="12"/>
                    <a:pt x="53" y="12"/>
                    <a:pt x="53" y="12"/>
                  </a:cubicBezTo>
                  <a:cubicBezTo>
                    <a:pt x="51" y="12"/>
                    <a:pt x="51" y="12"/>
                    <a:pt x="51" y="12"/>
                  </a:cubicBezTo>
                  <a:cubicBezTo>
                    <a:pt x="51" y="11"/>
                    <a:pt x="51" y="11"/>
                    <a:pt x="51" y="11"/>
                  </a:cubicBezTo>
                  <a:cubicBezTo>
                    <a:pt x="50" y="11"/>
                    <a:pt x="50" y="11"/>
                    <a:pt x="50" y="11"/>
                  </a:cubicBezTo>
                  <a:cubicBezTo>
                    <a:pt x="50" y="11"/>
                    <a:pt x="50" y="11"/>
                    <a:pt x="50" y="11"/>
                  </a:cubicBezTo>
                  <a:cubicBezTo>
                    <a:pt x="49" y="11"/>
                    <a:pt x="49" y="11"/>
                    <a:pt x="49" y="11"/>
                  </a:cubicBezTo>
                  <a:cubicBezTo>
                    <a:pt x="48" y="10"/>
                    <a:pt x="48" y="10"/>
                    <a:pt x="48" y="10"/>
                  </a:cubicBezTo>
                  <a:cubicBezTo>
                    <a:pt x="48" y="10"/>
                    <a:pt x="48" y="10"/>
                    <a:pt x="48" y="10"/>
                  </a:cubicBezTo>
                  <a:cubicBezTo>
                    <a:pt x="48" y="11"/>
                    <a:pt x="48" y="11"/>
                    <a:pt x="48" y="11"/>
                  </a:cubicBezTo>
                  <a:cubicBezTo>
                    <a:pt x="47" y="10"/>
                    <a:pt x="47" y="10"/>
                    <a:pt x="47" y="10"/>
                  </a:cubicBezTo>
                  <a:cubicBezTo>
                    <a:pt x="47" y="10"/>
                    <a:pt x="47" y="10"/>
                    <a:pt x="47" y="10"/>
                  </a:cubicBezTo>
                  <a:cubicBezTo>
                    <a:pt x="46" y="9"/>
                    <a:pt x="46" y="9"/>
                    <a:pt x="46" y="9"/>
                  </a:cubicBezTo>
                  <a:cubicBezTo>
                    <a:pt x="46" y="9"/>
                    <a:pt x="46" y="9"/>
                    <a:pt x="46" y="9"/>
                  </a:cubicBezTo>
                  <a:cubicBezTo>
                    <a:pt x="46" y="8"/>
                    <a:pt x="46" y="8"/>
                    <a:pt x="46" y="8"/>
                  </a:cubicBezTo>
                  <a:cubicBezTo>
                    <a:pt x="48" y="8"/>
                    <a:pt x="48" y="8"/>
                    <a:pt x="48" y="8"/>
                  </a:cubicBezTo>
                  <a:cubicBezTo>
                    <a:pt x="49" y="8"/>
                    <a:pt x="49" y="8"/>
                    <a:pt x="49" y="8"/>
                  </a:cubicBezTo>
                  <a:cubicBezTo>
                    <a:pt x="50" y="8"/>
                    <a:pt x="50" y="8"/>
                    <a:pt x="50" y="8"/>
                  </a:cubicBezTo>
                  <a:cubicBezTo>
                    <a:pt x="50" y="7"/>
                    <a:pt x="50" y="7"/>
                    <a:pt x="50" y="7"/>
                  </a:cubicBezTo>
                  <a:cubicBezTo>
                    <a:pt x="49" y="7"/>
                    <a:pt x="49" y="7"/>
                    <a:pt x="49" y="7"/>
                  </a:cubicBezTo>
                  <a:cubicBezTo>
                    <a:pt x="47" y="7"/>
                    <a:pt x="47" y="7"/>
                    <a:pt x="47" y="7"/>
                  </a:cubicBezTo>
                  <a:cubicBezTo>
                    <a:pt x="46" y="7"/>
                    <a:pt x="46" y="7"/>
                    <a:pt x="46" y="7"/>
                  </a:cubicBezTo>
                  <a:cubicBezTo>
                    <a:pt x="45" y="7"/>
                    <a:pt x="45" y="7"/>
                    <a:pt x="45" y="7"/>
                  </a:cubicBezTo>
                  <a:cubicBezTo>
                    <a:pt x="43" y="8"/>
                    <a:pt x="43" y="8"/>
                    <a:pt x="43" y="8"/>
                  </a:cubicBezTo>
                  <a:cubicBezTo>
                    <a:pt x="42" y="8"/>
                    <a:pt x="42" y="8"/>
                    <a:pt x="42" y="8"/>
                  </a:cubicBezTo>
                  <a:cubicBezTo>
                    <a:pt x="41" y="8"/>
                    <a:pt x="41" y="8"/>
                    <a:pt x="41" y="8"/>
                  </a:cubicBezTo>
                  <a:cubicBezTo>
                    <a:pt x="40" y="9"/>
                    <a:pt x="40" y="9"/>
                    <a:pt x="40" y="9"/>
                  </a:cubicBezTo>
                  <a:cubicBezTo>
                    <a:pt x="39" y="9"/>
                    <a:pt x="39" y="9"/>
                    <a:pt x="39" y="9"/>
                  </a:cubicBezTo>
                  <a:cubicBezTo>
                    <a:pt x="38" y="9"/>
                    <a:pt x="38" y="9"/>
                    <a:pt x="38" y="9"/>
                  </a:cubicBezTo>
                  <a:cubicBezTo>
                    <a:pt x="38" y="10"/>
                    <a:pt x="38" y="10"/>
                    <a:pt x="38" y="10"/>
                  </a:cubicBezTo>
                  <a:cubicBezTo>
                    <a:pt x="36" y="10"/>
                    <a:pt x="36" y="10"/>
                    <a:pt x="36" y="10"/>
                  </a:cubicBezTo>
                  <a:cubicBezTo>
                    <a:pt x="36" y="10"/>
                    <a:pt x="36" y="10"/>
                    <a:pt x="36" y="10"/>
                  </a:cubicBezTo>
                  <a:cubicBezTo>
                    <a:pt x="35" y="10"/>
                    <a:pt x="35" y="10"/>
                    <a:pt x="35" y="10"/>
                  </a:cubicBezTo>
                  <a:cubicBezTo>
                    <a:pt x="33" y="9"/>
                    <a:pt x="33" y="9"/>
                    <a:pt x="33" y="9"/>
                  </a:cubicBezTo>
                  <a:cubicBezTo>
                    <a:pt x="33" y="8"/>
                    <a:pt x="33" y="8"/>
                    <a:pt x="33" y="8"/>
                  </a:cubicBezTo>
                  <a:cubicBezTo>
                    <a:pt x="32" y="8"/>
                    <a:pt x="32" y="8"/>
                    <a:pt x="32" y="8"/>
                  </a:cubicBezTo>
                  <a:cubicBezTo>
                    <a:pt x="30" y="8"/>
                    <a:pt x="30" y="8"/>
                    <a:pt x="30" y="8"/>
                  </a:cubicBezTo>
                  <a:cubicBezTo>
                    <a:pt x="26" y="9"/>
                    <a:pt x="26" y="9"/>
                    <a:pt x="26" y="9"/>
                  </a:cubicBezTo>
                  <a:cubicBezTo>
                    <a:pt x="24" y="9"/>
                    <a:pt x="24" y="9"/>
                    <a:pt x="24" y="9"/>
                  </a:cubicBezTo>
                  <a:cubicBezTo>
                    <a:pt x="23" y="8"/>
                    <a:pt x="23" y="8"/>
                    <a:pt x="23" y="8"/>
                  </a:cubicBezTo>
                  <a:cubicBezTo>
                    <a:pt x="23" y="8"/>
                    <a:pt x="23" y="8"/>
                    <a:pt x="23" y="8"/>
                  </a:cubicBezTo>
                  <a:cubicBezTo>
                    <a:pt x="23" y="7"/>
                    <a:pt x="23" y="7"/>
                    <a:pt x="23" y="7"/>
                  </a:cubicBezTo>
                  <a:cubicBezTo>
                    <a:pt x="23" y="7"/>
                    <a:pt x="23" y="7"/>
                    <a:pt x="23" y="7"/>
                  </a:cubicBezTo>
                  <a:cubicBezTo>
                    <a:pt x="23" y="6"/>
                    <a:pt x="23" y="6"/>
                    <a:pt x="23" y="6"/>
                  </a:cubicBezTo>
                  <a:cubicBezTo>
                    <a:pt x="22" y="5"/>
                    <a:pt x="22" y="5"/>
                    <a:pt x="22" y="5"/>
                  </a:cubicBezTo>
                  <a:cubicBezTo>
                    <a:pt x="21" y="5"/>
                    <a:pt x="21" y="5"/>
                    <a:pt x="21" y="5"/>
                  </a:cubicBezTo>
                  <a:cubicBezTo>
                    <a:pt x="19" y="5"/>
                    <a:pt x="19" y="5"/>
                    <a:pt x="19" y="5"/>
                  </a:cubicBezTo>
                  <a:cubicBezTo>
                    <a:pt x="18" y="5"/>
                    <a:pt x="18" y="5"/>
                    <a:pt x="18" y="5"/>
                  </a:cubicBezTo>
                  <a:cubicBezTo>
                    <a:pt x="18" y="5"/>
                    <a:pt x="18" y="5"/>
                    <a:pt x="18" y="5"/>
                  </a:cubicBezTo>
                  <a:cubicBezTo>
                    <a:pt x="17" y="5"/>
                    <a:pt x="17" y="5"/>
                    <a:pt x="17" y="5"/>
                  </a:cubicBezTo>
                  <a:cubicBezTo>
                    <a:pt x="16" y="4"/>
                    <a:pt x="16" y="4"/>
                    <a:pt x="16" y="4"/>
                  </a:cubicBezTo>
                  <a:cubicBezTo>
                    <a:pt x="16" y="3"/>
                    <a:pt x="16" y="3"/>
                    <a:pt x="16" y="3"/>
                  </a:cubicBezTo>
                  <a:cubicBezTo>
                    <a:pt x="16" y="1"/>
                    <a:pt x="16" y="1"/>
                    <a:pt x="16" y="1"/>
                  </a:cubicBezTo>
                  <a:cubicBezTo>
                    <a:pt x="16" y="1"/>
                    <a:pt x="16" y="1"/>
                    <a:pt x="16" y="1"/>
                  </a:cubicBezTo>
                  <a:cubicBezTo>
                    <a:pt x="14" y="2"/>
                    <a:pt x="14" y="2"/>
                    <a:pt x="14" y="2"/>
                  </a:cubicBezTo>
                  <a:cubicBezTo>
                    <a:pt x="13" y="3"/>
                    <a:pt x="13" y="3"/>
                    <a:pt x="13" y="3"/>
                  </a:cubicBezTo>
                  <a:cubicBezTo>
                    <a:pt x="13" y="4"/>
                    <a:pt x="13" y="4"/>
                    <a:pt x="13" y="4"/>
                  </a:cubicBezTo>
                  <a:cubicBezTo>
                    <a:pt x="14" y="4"/>
                    <a:pt x="14" y="4"/>
                    <a:pt x="14" y="4"/>
                  </a:cubicBezTo>
                  <a:cubicBezTo>
                    <a:pt x="15" y="4"/>
                    <a:pt x="15" y="4"/>
                    <a:pt x="15" y="4"/>
                  </a:cubicBezTo>
                  <a:cubicBezTo>
                    <a:pt x="16" y="4"/>
                    <a:pt x="16" y="4"/>
                    <a:pt x="16" y="4"/>
                  </a:cubicBezTo>
                  <a:cubicBezTo>
                    <a:pt x="16" y="4"/>
                    <a:pt x="16" y="4"/>
                    <a:pt x="16" y="4"/>
                  </a:cubicBezTo>
                  <a:cubicBezTo>
                    <a:pt x="16" y="5"/>
                    <a:pt x="16" y="5"/>
                    <a:pt x="16"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6"/>
                    <a:pt x="13" y="6"/>
                    <a:pt x="13" y="6"/>
                  </a:cubicBezTo>
                  <a:cubicBezTo>
                    <a:pt x="11" y="6"/>
                    <a:pt x="11" y="6"/>
                    <a:pt x="11" y="6"/>
                  </a:cubicBezTo>
                  <a:cubicBezTo>
                    <a:pt x="9" y="7"/>
                    <a:pt x="9" y="7"/>
                    <a:pt x="9" y="7"/>
                  </a:cubicBezTo>
                  <a:cubicBezTo>
                    <a:pt x="8" y="7"/>
                    <a:pt x="8" y="7"/>
                    <a:pt x="8" y="7"/>
                  </a:cubicBezTo>
                  <a:cubicBezTo>
                    <a:pt x="8" y="8"/>
                    <a:pt x="8" y="8"/>
                    <a:pt x="8" y="8"/>
                  </a:cubicBezTo>
                  <a:cubicBezTo>
                    <a:pt x="9" y="9"/>
                    <a:pt x="9" y="9"/>
                    <a:pt x="9" y="9"/>
                  </a:cubicBezTo>
                  <a:cubicBezTo>
                    <a:pt x="9" y="10"/>
                    <a:pt x="9" y="10"/>
                    <a:pt x="9" y="10"/>
                  </a:cubicBezTo>
                  <a:cubicBezTo>
                    <a:pt x="9" y="12"/>
                    <a:pt x="9" y="12"/>
                    <a:pt x="9" y="12"/>
                  </a:cubicBezTo>
                  <a:cubicBezTo>
                    <a:pt x="9" y="12"/>
                    <a:pt x="9" y="12"/>
                    <a:pt x="9" y="12"/>
                  </a:cubicBezTo>
                  <a:cubicBezTo>
                    <a:pt x="9" y="14"/>
                    <a:pt x="9" y="14"/>
                    <a:pt x="9" y="14"/>
                  </a:cubicBezTo>
                  <a:cubicBezTo>
                    <a:pt x="7" y="14"/>
                    <a:pt x="7" y="14"/>
                    <a:pt x="7" y="14"/>
                  </a:cubicBezTo>
                  <a:cubicBezTo>
                    <a:pt x="6" y="14"/>
                    <a:pt x="6" y="14"/>
                    <a:pt x="6" y="14"/>
                  </a:cubicBezTo>
                  <a:cubicBezTo>
                    <a:pt x="6" y="13"/>
                    <a:pt x="6" y="13"/>
                    <a:pt x="6" y="13"/>
                  </a:cubicBezTo>
                  <a:cubicBezTo>
                    <a:pt x="5" y="12"/>
                    <a:pt x="5" y="12"/>
                    <a:pt x="5" y="12"/>
                  </a:cubicBezTo>
                  <a:cubicBezTo>
                    <a:pt x="5" y="11"/>
                    <a:pt x="5" y="11"/>
                    <a:pt x="5" y="11"/>
                  </a:cubicBezTo>
                  <a:cubicBezTo>
                    <a:pt x="6" y="11"/>
                    <a:pt x="6" y="11"/>
                    <a:pt x="6" y="11"/>
                  </a:cubicBezTo>
                  <a:cubicBezTo>
                    <a:pt x="6" y="10"/>
                    <a:pt x="6" y="10"/>
                    <a:pt x="6" y="10"/>
                  </a:cubicBezTo>
                  <a:cubicBezTo>
                    <a:pt x="8" y="9"/>
                    <a:pt x="8" y="9"/>
                    <a:pt x="8" y="9"/>
                  </a:cubicBezTo>
                  <a:cubicBezTo>
                    <a:pt x="8" y="8"/>
                    <a:pt x="8" y="8"/>
                    <a:pt x="8" y="8"/>
                  </a:cubicBezTo>
                  <a:cubicBezTo>
                    <a:pt x="7" y="7"/>
                    <a:pt x="7" y="7"/>
                    <a:pt x="7" y="7"/>
                  </a:cubicBezTo>
                  <a:cubicBezTo>
                    <a:pt x="7" y="6"/>
                    <a:pt x="7" y="6"/>
                    <a:pt x="7" y="6"/>
                  </a:cubicBezTo>
                  <a:cubicBezTo>
                    <a:pt x="7" y="6"/>
                    <a:pt x="7" y="6"/>
                    <a:pt x="7" y="6"/>
                  </a:cubicBezTo>
                  <a:cubicBezTo>
                    <a:pt x="7" y="5"/>
                    <a:pt x="7" y="5"/>
                    <a:pt x="7" y="5"/>
                  </a:cubicBezTo>
                  <a:cubicBezTo>
                    <a:pt x="6" y="5"/>
                    <a:pt x="6" y="5"/>
                    <a:pt x="6" y="5"/>
                  </a:cubicBezTo>
                  <a:cubicBezTo>
                    <a:pt x="6" y="4"/>
                    <a:pt x="6" y="4"/>
                    <a:pt x="6" y="4"/>
                  </a:cubicBezTo>
                  <a:cubicBezTo>
                    <a:pt x="8" y="4"/>
                    <a:pt x="8" y="4"/>
                    <a:pt x="8" y="4"/>
                  </a:cubicBezTo>
                  <a:cubicBezTo>
                    <a:pt x="9" y="4"/>
                    <a:pt x="9" y="4"/>
                    <a:pt x="9" y="4"/>
                  </a:cubicBezTo>
                  <a:cubicBezTo>
                    <a:pt x="9" y="3"/>
                    <a:pt x="9" y="3"/>
                    <a:pt x="9" y="3"/>
                  </a:cubicBezTo>
                  <a:cubicBezTo>
                    <a:pt x="9" y="3"/>
                    <a:pt x="9" y="3"/>
                    <a:pt x="9" y="3"/>
                  </a:cubicBezTo>
                  <a:cubicBezTo>
                    <a:pt x="9" y="3"/>
                    <a:pt x="9" y="3"/>
                    <a:pt x="9" y="3"/>
                  </a:cubicBezTo>
                  <a:cubicBezTo>
                    <a:pt x="7" y="4"/>
                    <a:pt x="7" y="4"/>
                    <a:pt x="7" y="4"/>
                  </a:cubicBezTo>
                  <a:cubicBezTo>
                    <a:pt x="5" y="5"/>
                    <a:pt x="5" y="5"/>
                    <a:pt x="5" y="5"/>
                  </a:cubicBezTo>
                  <a:cubicBezTo>
                    <a:pt x="5" y="6"/>
                    <a:pt x="5" y="6"/>
                    <a:pt x="5" y="6"/>
                  </a:cubicBezTo>
                  <a:cubicBezTo>
                    <a:pt x="4" y="6"/>
                    <a:pt x="4" y="6"/>
                    <a:pt x="4" y="6"/>
                  </a:cubicBezTo>
                  <a:cubicBezTo>
                    <a:pt x="3" y="7"/>
                    <a:pt x="3" y="7"/>
                    <a:pt x="3" y="7"/>
                  </a:cubicBezTo>
                  <a:cubicBezTo>
                    <a:pt x="3" y="8"/>
                    <a:pt x="3" y="8"/>
                    <a:pt x="3" y="8"/>
                  </a:cubicBezTo>
                  <a:cubicBezTo>
                    <a:pt x="1" y="9"/>
                    <a:pt x="1" y="9"/>
                    <a:pt x="1" y="9"/>
                  </a:cubicBezTo>
                  <a:cubicBezTo>
                    <a:pt x="1" y="10"/>
                    <a:pt x="1" y="10"/>
                    <a:pt x="1" y="10"/>
                  </a:cubicBezTo>
                  <a:cubicBezTo>
                    <a:pt x="1" y="11"/>
                    <a:pt x="1" y="11"/>
                    <a:pt x="1" y="11"/>
                  </a:cubicBezTo>
                  <a:cubicBezTo>
                    <a:pt x="1" y="12"/>
                    <a:pt x="1" y="12"/>
                    <a:pt x="1" y="12"/>
                  </a:cubicBezTo>
                  <a:cubicBezTo>
                    <a:pt x="0" y="13"/>
                    <a:pt x="0" y="13"/>
                    <a:pt x="0" y="13"/>
                  </a:cubicBezTo>
                  <a:cubicBezTo>
                    <a:pt x="0" y="14"/>
                    <a:pt x="0" y="14"/>
                    <a:pt x="0" y="14"/>
                  </a:cubicBezTo>
                  <a:cubicBezTo>
                    <a:pt x="1" y="14"/>
                    <a:pt x="1" y="14"/>
                    <a:pt x="1" y="14"/>
                  </a:cubicBezTo>
                  <a:cubicBezTo>
                    <a:pt x="2" y="14"/>
                    <a:pt x="2" y="14"/>
                    <a:pt x="2" y="14"/>
                  </a:cubicBezTo>
                  <a:cubicBezTo>
                    <a:pt x="3" y="17"/>
                    <a:pt x="3" y="17"/>
                    <a:pt x="3" y="17"/>
                  </a:cubicBezTo>
                  <a:cubicBezTo>
                    <a:pt x="4" y="18"/>
                    <a:pt x="4" y="18"/>
                    <a:pt x="4" y="18"/>
                  </a:cubicBezTo>
                  <a:cubicBezTo>
                    <a:pt x="4" y="19"/>
                    <a:pt x="4" y="19"/>
                    <a:pt x="4" y="19"/>
                  </a:cubicBezTo>
                  <a:cubicBezTo>
                    <a:pt x="4" y="19"/>
                    <a:pt x="4" y="19"/>
                    <a:pt x="4" y="19"/>
                  </a:cubicBezTo>
                  <a:cubicBezTo>
                    <a:pt x="4" y="20"/>
                    <a:pt x="4" y="20"/>
                    <a:pt x="4" y="20"/>
                  </a:cubicBezTo>
                  <a:cubicBezTo>
                    <a:pt x="4" y="20"/>
                    <a:pt x="4" y="20"/>
                    <a:pt x="4" y="20"/>
                  </a:cubicBezTo>
                  <a:cubicBezTo>
                    <a:pt x="4" y="21"/>
                    <a:pt x="4" y="21"/>
                    <a:pt x="4" y="21"/>
                  </a:cubicBezTo>
                  <a:cubicBezTo>
                    <a:pt x="5" y="22"/>
                    <a:pt x="5" y="22"/>
                    <a:pt x="5" y="22"/>
                  </a:cubicBezTo>
                  <a:cubicBezTo>
                    <a:pt x="6" y="22"/>
                    <a:pt x="6" y="22"/>
                    <a:pt x="6" y="22"/>
                  </a:cubicBezTo>
                  <a:cubicBezTo>
                    <a:pt x="7" y="22"/>
                    <a:pt x="7" y="22"/>
                    <a:pt x="7" y="22"/>
                  </a:cubicBezTo>
                  <a:cubicBezTo>
                    <a:pt x="8" y="23"/>
                    <a:pt x="8" y="23"/>
                    <a:pt x="8" y="23"/>
                  </a:cubicBezTo>
                  <a:cubicBezTo>
                    <a:pt x="8" y="22"/>
                    <a:pt x="8" y="22"/>
                    <a:pt x="8" y="22"/>
                  </a:cubicBezTo>
                  <a:cubicBezTo>
                    <a:pt x="10" y="22"/>
                    <a:pt x="10" y="22"/>
                    <a:pt x="10" y="22"/>
                  </a:cubicBezTo>
                  <a:cubicBezTo>
                    <a:pt x="11" y="23"/>
                    <a:pt x="11" y="23"/>
                    <a:pt x="11" y="23"/>
                  </a:cubicBezTo>
                  <a:cubicBezTo>
                    <a:pt x="11" y="23"/>
                    <a:pt x="11" y="23"/>
                    <a:pt x="11" y="23"/>
                  </a:cubicBezTo>
                  <a:cubicBezTo>
                    <a:pt x="12" y="22"/>
                    <a:pt x="12" y="22"/>
                    <a:pt x="12" y="22"/>
                  </a:cubicBezTo>
                  <a:cubicBezTo>
                    <a:pt x="14" y="23"/>
                    <a:pt x="14" y="23"/>
                    <a:pt x="14" y="23"/>
                  </a:cubicBezTo>
                  <a:cubicBezTo>
                    <a:pt x="14" y="23"/>
                    <a:pt x="14" y="23"/>
                    <a:pt x="14" y="23"/>
                  </a:cubicBezTo>
                  <a:cubicBezTo>
                    <a:pt x="18" y="26"/>
                    <a:pt x="18" y="26"/>
                    <a:pt x="18" y="26"/>
                  </a:cubicBezTo>
                  <a:cubicBezTo>
                    <a:pt x="19" y="26"/>
                    <a:pt x="19" y="26"/>
                    <a:pt x="19" y="26"/>
                  </a:cubicBezTo>
                  <a:cubicBezTo>
                    <a:pt x="19" y="26"/>
                    <a:pt x="19" y="26"/>
                    <a:pt x="19" y="26"/>
                  </a:cubicBezTo>
                  <a:cubicBezTo>
                    <a:pt x="20" y="26"/>
                    <a:pt x="20" y="26"/>
                    <a:pt x="20" y="26"/>
                  </a:cubicBezTo>
                  <a:cubicBezTo>
                    <a:pt x="21" y="26"/>
                    <a:pt x="21" y="26"/>
                    <a:pt x="21" y="26"/>
                  </a:cubicBezTo>
                  <a:cubicBezTo>
                    <a:pt x="21" y="26"/>
                    <a:pt x="21" y="26"/>
                    <a:pt x="21" y="26"/>
                  </a:cubicBezTo>
                  <a:cubicBezTo>
                    <a:pt x="22" y="26"/>
                    <a:pt x="22" y="26"/>
                    <a:pt x="22" y="26"/>
                  </a:cubicBezTo>
                  <a:cubicBezTo>
                    <a:pt x="23" y="26"/>
                    <a:pt x="23" y="26"/>
                    <a:pt x="23" y="26"/>
                  </a:cubicBezTo>
                  <a:cubicBezTo>
                    <a:pt x="24" y="26"/>
                    <a:pt x="24" y="26"/>
                    <a:pt x="24" y="26"/>
                  </a:cubicBezTo>
                  <a:cubicBezTo>
                    <a:pt x="24" y="26"/>
                    <a:pt x="24" y="26"/>
                    <a:pt x="24" y="26"/>
                  </a:cubicBezTo>
                  <a:cubicBezTo>
                    <a:pt x="25" y="26"/>
                    <a:pt x="25" y="26"/>
                    <a:pt x="25" y="26"/>
                  </a:cubicBezTo>
                  <a:cubicBezTo>
                    <a:pt x="26" y="26"/>
                    <a:pt x="26" y="26"/>
                    <a:pt x="26" y="26"/>
                  </a:cubicBezTo>
                  <a:cubicBezTo>
                    <a:pt x="26" y="28"/>
                    <a:pt x="26" y="28"/>
                    <a:pt x="26" y="28"/>
                  </a:cubicBezTo>
                  <a:cubicBezTo>
                    <a:pt x="26" y="28"/>
                    <a:pt x="26" y="28"/>
                    <a:pt x="26" y="28"/>
                  </a:cubicBezTo>
                  <a:cubicBezTo>
                    <a:pt x="26" y="29"/>
                    <a:pt x="26" y="29"/>
                    <a:pt x="26" y="29"/>
                  </a:cubicBezTo>
                  <a:cubicBezTo>
                    <a:pt x="25" y="29"/>
                    <a:pt x="25" y="29"/>
                    <a:pt x="25" y="29"/>
                  </a:cubicBezTo>
                  <a:cubicBezTo>
                    <a:pt x="24" y="30"/>
                    <a:pt x="24" y="30"/>
                    <a:pt x="24" y="30"/>
                  </a:cubicBezTo>
                  <a:cubicBezTo>
                    <a:pt x="24" y="30"/>
                    <a:pt x="24" y="30"/>
                    <a:pt x="24" y="30"/>
                  </a:cubicBezTo>
                  <a:cubicBezTo>
                    <a:pt x="24" y="32"/>
                    <a:pt x="24" y="32"/>
                    <a:pt x="24" y="32"/>
                  </a:cubicBezTo>
                  <a:cubicBezTo>
                    <a:pt x="24" y="32"/>
                    <a:pt x="24" y="32"/>
                    <a:pt x="24" y="32"/>
                  </a:cubicBezTo>
                  <a:cubicBezTo>
                    <a:pt x="24" y="33"/>
                    <a:pt x="24" y="33"/>
                    <a:pt x="24" y="33"/>
                  </a:cubicBezTo>
                  <a:cubicBezTo>
                    <a:pt x="24" y="34"/>
                    <a:pt x="24" y="34"/>
                    <a:pt x="24" y="34"/>
                  </a:cubicBezTo>
                  <a:cubicBezTo>
                    <a:pt x="24" y="35"/>
                    <a:pt x="24" y="35"/>
                    <a:pt x="24" y="35"/>
                  </a:cubicBezTo>
                  <a:cubicBezTo>
                    <a:pt x="24" y="36"/>
                    <a:pt x="24" y="36"/>
                    <a:pt x="24" y="36"/>
                  </a:cubicBezTo>
                  <a:cubicBezTo>
                    <a:pt x="25" y="38"/>
                    <a:pt x="25" y="38"/>
                    <a:pt x="25" y="38"/>
                  </a:cubicBezTo>
                  <a:cubicBezTo>
                    <a:pt x="24" y="40"/>
                    <a:pt x="24" y="40"/>
                    <a:pt x="24" y="40"/>
                  </a:cubicBezTo>
                  <a:cubicBezTo>
                    <a:pt x="24" y="41"/>
                    <a:pt x="24" y="41"/>
                    <a:pt x="24" y="41"/>
                  </a:cubicBezTo>
                  <a:cubicBezTo>
                    <a:pt x="25" y="41"/>
                    <a:pt x="25" y="41"/>
                    <a:pt x="25" y="41"/>
                  </a:cubicBezTo>
                  <a:cubicBezTo>
                    <a:pt x="25" y="41"/>
                    <a:pt x="25" y="41"/>
                    <a:pt x="25" y="41"/>
                  </a:cubicBezTo>
                  <a:cubicBezTo>
                    <a:pt x="25" y="41"/>
                    <a:pt x="25" y="41"/>
                    <a:pt x="25" y="41"/>
                  </a:cubicBezTo>
                  <a:cubicBezTo>
                    <a:pt x="25" y="41"/>
                    <a:pt x="25" y="41"/>
                    <a:pt x="25" y="41"/>
                  </a:cubicBezTo>
                  <a:cubicBezTo>
                    <a:pt x="26" y="42"/>
                    <a:pt x="26" y="42"/>
                    <a:pt x="26" y="42"/>
                  </a:cubicBezTo>
                  <a:cubicBezTo>
                    <a:pt x="26" y="42"/>
                    <a:pt x="26" y="42"/>
                    <a:pt x="26" y="42"/>
                  </a:cubicBezTo>
                  <a:cubicBezTo>
                    <a:pt x="26" y="43"/>
                    <a:pt x="26" y="43"/>
                    <a:pt x="26" y="43"/>
                  </a:cubicBezTo>
                  <a:cubicBezTo>
                    <a:pt x="27" y="44"/>
                    <a:pt x="27" y="44"/>
                    <a:pt x="27" y="44"/>
                  </a:cubicBezTo>
                  <a:cubicBezTo>
                    <a:pt x="27" y="46"/>
                    <a:pt x="27" y="46"/>
                    <a:pt x="27" y="46"/>
                  </a:cubicBezTo>
                  <a:cubicBezTo>
                    <a:pt x="28" y="47"/>
                    <a:pt x="28" y="47"/>
                    <a:pt x="28" y="47"/>
                  </a:cubicBezTo>
                  <a:cubicBezTo>
                    <a:pt x="27" y="47"/>
                    <a:pt x="27" y="47"/>
                    <a:pt x="27" y="47"/>
                  </a:cubicBezTo>
                  <a:close/>
                  <a:moveTo>
                    <a:pt x="22" y="1"/>
                  </a:moveTo>
                  <a:cubicBezTo>
                    <a:pt x="22" y="1"/>
                    <a:pt x="22" y="1"/>
                    <a:pt x="22" y="1"/>
                  </a:cubicBezTo>
                  <a:cubicBezTo>
                    <a:pt x="23" y="2"/>
                    <a:pt x="23" y="2"/>
                    <a:pt x="23" y="2"/>
                  </a:cubicBezTo>
                  <a:cubicBezTo>
                    <a:pt x="23" y="2"/>
                    <a:pt x="23" y="2"/>
                    <a:pt x="23" y="2"/>
                  </a:cubicBezTo>
                  <a:cubicBezTo>
                    <a:pt x="23" y="2"/>
                    <a:pt x="23" y="2"/>
                    <a:pt x="23" y="2"/>
                  </a:cubicBezTo>
                  <a:cubicBezTo>
                    <a:pt x="22" y="2"/>
                    <a:pt x="22" y="2"/>
                    <a:pt x="22" y="2"/>
                  </a:cubicBezTo>
                  <a:cubicBezTo>
                    <a:pt x="22" y="1"/>
                    <a:pt x="22" y="1"/>
                    <a:pt x="22" y="1"/>
                  </a:cubicBezTo>
                  <a:close/>
                  <a:moveTo>
                    <a:pt x="19" y="1"/>
                  </a:moveTo>
                  <a:cubicBezTo>
                    <a:pt x="20" y="1"/>
                    <a:pt x="20" y="1"/>
                    <a:pt x="20" y="1"/>
                  </a:cubicBezTo>
                  <a:cubicBezTo>
                    <a:pt x="20" y="2"/>
                    <a:pt x="20" y="2"/>
                    <a:pt x="20" y="2"/>
                  </a:cubicBezTo>
                  <a:cubicBezTo>
                    <a:pt x="20" y="2"/>
                    <a:pt x="20" y="2"/>
                    <a:pt x="20" y="2"/>
                  </a:cubicBezTo>
                  <a:cubicBezTo>
                    <a:pt x="19" y="2"/>
                    <a:pt x="19" y="2"/>
                    <a:pt x="19" y="2"/>
                  </a:cubicBezTo>
                  <a:cubicBezTo>
                    <a:pt x="18" y="1"/>
                    <a:pt x="18" y="1"/>
                    <a:pt x="18" y="1"/>
                  </a:cubicBezTo>
                  <a:cubicBezTo>
                    <a:pt x="19" y="1"/>
                    <a:pt x="19" y="1"/>
                    <a:pt x="19" y="1"/>
                  </a:cubicBezTo>
                  <a:close/>
                  <a:moveTo>
                    <a:pt x="14" y="0"/>
                  </a:moveTo>
                  <a:cubicBezTo>
                    <a:pt x="15" y="0"/>
                    <a:pt x="15" y="0"/>
                    <a:pt x="15" y="0"/>
                  </a:cubicBezTo>
                  <a:cubicBezTo>
                    <a:pt x="16" y="0"/>
                    <a:pt x="16" y="0"/>
                    <a:pt x="16" y="0"/>
                  </a:cubicBezTo>
                  <a:cubicBezTo>
                    <a:pt x="15" y="0"/>
                    <a:pt x="15" y="0"/>
                    <a:pt x="15" y="0"/>
                  </a:cubicBezTo>
                  <a:cubicBezTo>
                    <a:pt x="14" y="0"/>
                    <a:pt x="14" y="0"/>
                    <a:pt x="14" y="0"/>
                  </a:cubicBezTo>
                  <a:close/>
                  <a:moveTo>
                    <a:pt x="39" y="7"/>
                  </a:moveTo>
                  <a:cubicBezTo>
                    <a:pt x="40" y="6"/>
                    <a:pt x="40" y="6"/>
                    <a:pt x="40" y="6"/>
                  </a:cubicBezTo>
                  <a:cubicBezTo>
                    <a:pt x="41" y="6"/>
                    <a:pt x="41" y="6"/>
                    <a:pt x="41" y="6"/>
                  </a:cubicBezTo>
                  <a:cubicBezTo>
                    <a:pt x="42" y="6"/>
                    <a:pt x="42" y="6"/>
                    <a:pt x="42" y="6"/>
                  </a:cubicBezTo>
                  <a:cubicBezTo>
                    <a:pt x="42" y="6"/>
                    <a:pt x="42" y="6"/>
                    <a:pt x="42" y="6"/>
                  </a:cubicBezTo>
                  <a:cubicBezTo>
                    <a:pt x="42" y="7"/>
                    <a:pt x="42" y="7"/>
                    <a:pt x="42" y="7"/>
                  </a:cubicBezTo>
                  <a:cubicBezTo>
                    <a:pt x="41" y="7"/>
                    <a:pt x="41" y="7"/>
                    <a:pt x="41" y="7"/>
                  </a:cubicBezTo>
                  <a:cubicBezTo>
                    <a:pt x="40" y="7"/>
                    <a:pt x="40" y="7"/>
                    <a:pt x="40" y="7"/>
                  </a:cubicBezTo>
                  <a:cubicBezTo>
                    <a:pt x="40" y="7"/>
                    <a:pt x="39" y="7"/>
                    <a:pt x="39" y="7"/>
                  </a:cubicBezTo>
                  <a:close/>
                </a:path>
              </a:pathLst>
            </a:custGeom>
            <a:grpFill/>
            <a:ln>
              <a:noFill/>
            </a:ln>
          </p:spPr>
          <p:txBody>
            <a:bodyPr vert="horz" wrap="square" lIns="91440" tIns="45720" rIns="91440" bIns="45720" numCol="1" anchor="t" anchorCtr="0" compatLnSpc="1"/>
            <a:lstStyle/>
            <a:p>
              <a:endParaRPr lang="en-US"/>
            </a:p>
          </p:txBody>
        </p:sp>
        <p:sp>
          <p:nvSpPr>
            <p:cNvPr id="328" name="Freeform 182"/>
            <p:cNvSpPr/>
            <p:nvPr/>
          </p:nvSpPr>
          <p:spPr bwMode="auto">
            <a:xfrm>
              <a:off x="2639699" y="2932795"/>
              <a:ext cx="257326" cy="329377"/>
            </a:xfrm>
            <a:custGeom>
              <a:avLst/>
              <a:gdLst>
                <a:gd name="T0" fmla="*/ 163 w 200"/>
                <a:gd name="T1" fmla="*/ 208 h 256"/>
                <a:gd name="T2" fmla="*/ 159 w 200"/>
                <a:gd name="T3" fmla="*/ 186 h 256"/>
                <a:gd name="T4" fmla="*/ 159 w 200"/>
                <a:gd name="T5" fmla="*/ 175 h 256"/>
                <a:gd name="T6" fmla="*/ 174 w 200"/>
                <a:gd name="T7" fmla="*/ 163 h 256"/>
                <a:gd name="T8" fmla="*/ 189 w 200"/>
                <a:gd name="T9" fmla="*/ 160 h 256"/>
                <a:gd name="T10" fmla="*/ 200 w 200"/>
                <a:gd name="T11" fmla="*/ 175 h 256"/>
                <a:gd name="T12" fmla="*/ 193 w 200"/>
                <a:gd name="T13" fmla="*/ 156 h 256"/>
                <a:gd name="T14" fmla="*/ 185 w 200"/>
                <a:gd name="T15" fmla="*/ 152 h 256"/>
                <a:gd name="T16" fmla="*/ 185 w 200"/>
                <a:gd name="T17" fmla="*/ 126 h 256"/>
                <a:gd name="T18" fmla="*/ 185 w 200"/>
                <a:gd name="T19" fmla="*/ 111 h 256"/>
                <a:gd name="T20" fmla="*/ 193 w 200"/>
                <a:gd name="T21" fmla="*/ 97 h 256"/>
                <a:gd name="T22" fmla="*/ 178 w 200"/>
                <a:gd name="T23" fmla="*/ 97 h 256"/>
                <a:gd name="T24" fmla="*/ 167 w 200"/>
                <a:gd name="T25" fmla="*/ 97 h 256"/>
                <a:gd name="T26" fmla="*/ 137 w 200"/>
                <a:gd name="T27" fmla="*/ 86 h 256"/>
                <a:gd name="T28" fmla="*/ 122 w 200"/>
                <a:gd name="T29" fmla="*/ 82 h 256"/>
                <a:gd name="T30" fmla="*/ 111 w 200"/>
                <a:gd name="T31" fmla="*/ 74 h 256"/>
                <a:gd name="T32" fmla="*/ 104 w 200"/>
                <a:gd name="T33" fmla="*/ 52 h 256"/>
                <a:gd name="T34" fmla="*/ 100 w 200"/>
                <a:gd name="T35" fmla="*/ 41 h 256"/>
                <a:gd name="T36" fmla="*/ 111 w 200"/>
                <a:gd name="T37" fmla="*/ 22 h 256"/>
                <a:gd name="T38" fmla="*/ 130 w 200"/>
                <a:gd name="T39" fmla="*/ 11 h 256"/>
                <a:gd name="T40" fmla="*/ 133 w 200"/>
                <a:gd name="T41" fmla="*/ 4 h 256"/>
                <a:gd name="T42" fmla="*/ 122 w 200"/>
                <a:gd name="T43" fmla="*/ 4 h 256"/>
                <a:gd name="T44" fmla="*/ 115 w 200"/>
                <a:gd name="T45" fmla="*/ 8 h 256"/>
                <a:gd name="T46" fmla="*/ 96 w 200"/>
                <a:gd name="T47" fmla="*/ 19 h 256"/>
                <a:gd name="T48" fmla="*/ 82 w 200"/>
                <a:gd name="T49" fmla="*/ 22 h 256"/>
                <a:gd name="T50" fmla="*/ 78 w 200"/>
                <a:gd name="T51" fmla="*/ 26 h 256"/>
                <a:gd name="T52" fmla="*/ 67 w 200"/>
                <a:gd name="T53" fmla="*/ 26 h 256"/>
                <a:gd name="T54" fmla="*/ 59 w 200"/>
                <a:gd name="T55" fmla="*/ 41 h 256"/>
                <a:gd name="T56" fmla="*/ 52 w 200"/>
                <a:gd name="T57" fmla="*/ 48 h 256"/>
                <a:gd name="T58" fmla="*/ 41 w 200"/>
                <a:gd name="T59" fmla="*/ 60 h 256"/>
                <a:gd name="T60" fmla="*/ 37 w 200"/>
                <a:gd name="T61" fmla="*/ 71 h 256"/>
                <a:gd name="T62" fmla="*/ 33 w 200"/>
                <a:gd name="T63" fmla="*/ 63 h 256"/>
                <a:gd name="T64" fmla="*/ 30 w 200"/>
                <a:gd name="T65" fmla="*/ 67 h 256"/>
                <a:gd name="T66" fmla="*/ 19 w 200"/>
                <a:gd name="T67" fmla="*/ 82 h 256"/>
                <a:gd name="T68" fmla="*/ 26 w 200"/>
                <a:gd name="T69" fmla="*/ 93 h 256"/>
                <a:gd name="T70" fmla="*/ 26 w 200"/>
                <a:gd name="T71" fmla="*/ 100 h 256"/>
                <a:gd name="T72" fmla="*/ 26 w 200"/>
                <a:gd name="T73" fmla="*/ 108 h 256"/>
                <a:gd name="T74" fmla="*/ 26 w 200"/>
                <a:gd name="T75" fmla="*/ 126 h 256"/>
                <a:gd name="T76" fmla="*/ 33 w 200"/>
                <a:gd name="T77" fmla="*/ 134 h 256"/>
                <a:gd name="T78" fmla="*/ 22 w 200"/>
                <a:gd name="T79" fmla="*/ 149 h 256"/>
                <a:gd name="T80" fmla="*/ 4 w 200"/>
                <a:gd name="T81" fmla="*/ 167 h 256"/>
                <a:gd name="T82" fmla="*/ 22 w 200"/>
                <a:gd name="T83" fmla="*/ 178 h 256"/>
                <a:gd name="T84" fmla="*/ 37 w 200"/>
                <a:gd name="T85" fmla="*/ 189 h 256"/>
                <a:gd name="T86" fmla="*/ 48 w 200"/>
                <a:gd name="T87" fmla="*/ 186 h 256"/>
                <a:gd name="T88" fmla="*/ 59 w 200"/>
                <a:gd name="T89" fmla="*/ 193 h 256"/>
                <a:gd name="T90" fmla="*/ 74 w 200"/>
                <a:gd name="T91" fmla="*/ 197 h 256"/>
                <a:gd name="T92" fmla="*/ 82 w 200"/>
                <a:gd name="T93" fmla="*/ 208 h 256"/>
                <a:gd name="T94" fmla="*/ 96 w 200"/>
                <a:gd name="T95" fmla="*/ 223 h 256"/>
                <a:gd name="T96" fmla="*/ 104 w 200"/>
                <a:gd name="T97" fmla="*/ 230 h 256"/>
                <a:gd name="T98" fmla="*/ 122 w 200"/>
                <a:gd name="T99" fmla="*/ 226 h 256"/>
                <a:gd name="T100" fmla="*/ 141 w 200"/>
                <a:gd name="T101" fmla="*/ 226 h 256"/>
                <a:gd name="T102" fmla="*/ 137 w 200"/>
                <a:gd name="T103" fmla="*/ 249 h 256"/>
                <a:gd name="T104" fmla="*/ 148 w 200"/>
                <a:gd name="T10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56">
                  <a:moveTo>
                    <a:pt x="148" y="256"/>
                  </a:moveTo>
                  <a:lnTo>
                    <a:pt x="152" y="249"/>
                  </a:lnTo>
                  <a:lnTo>
                    <a:pt x="159" y="215"/>
                  </a:lnTo>
                  <a:lnTo>
                    <a:pt x="159" y="215"/>
                  </a:lnTo>
                  <a:lnTo>
                    <a:pt x="163" y="208"/>
                  </a:lnTo>
                  <a:lnTo>
                    <a:pt x="156" y="204"/>
                  </a:lnTo>
                  <a:lnTo>
                    <a:pt x="152" y="201"/>
                  </a:lnTo>
                  <a:lnTo>
                    <a:pt x="148" y="197"/>
                  </a:lnTo>
                  <a:lnTo>
                    <a:pt x="148" y="186"/>
                  </a:lnTo>
                  <a:lnTo>
                    <a:pt x="159" y="186"/>
                  </a:lnTo>
                  <a:lnTo>
                    <a:pt x="163" y="186"/>
                  </a:lnTo>
                  <a:lnTo>
                    <a:pt x="163" y="182"/>
                  </a:lnTo>
                  <a:lnTo>
                    <a:pt x="163" y="182"/>
                  </a:lnTo>
                  <a:lnTo>
                    <a:pt x="163" y="182"/>
                  </a:lnTo>
                  <a:lnTo>
                    <a:pt x="159" y="175"/>
                  </a:lnTo>
                  <a:lnTo>
                    <a:pt x="156" y="175"/>
                  </a:lnTo>
                  <a:lnTo>
                    <a:pt x="152" y="171"/>
                  </a:lnTo>
                  <a:lnTo>
                    <a:pt x="156" y="167"/>
                  </a:lnTo>
                  <a:lnTo>
                    <a:pt x="174" y="167"/>
                  </a:lnTo>
                  <a:lnTo>
                    <a:pt x="174" y="163"/>
                  </a:lnTo>
                  <a:lnTo>
                    <a:pt x="178" y="163"/>
                  </a:lnTo>
                  <a:lnTo>
                    <a:pt x="182" y="167"/>
                  </a:lnTo>
                  <a:lnTo>
                    <a:pt x="182" y="167"/>
                  </a:lnTo>
                  <a:lnTo>
                    <a:pt x="185" y="163"/>
                  </a:lnTo>
                  <a:lnTo>
                    <a:pt x="189" y="160"/>
                  </a:lnTo>
                  <a:lnTo>
                    <a:pt x="189" y="163"/>
                  </a:lnTo>
                  <a:lnTo>
                    <a:pt x="193" y="167"/>
                  </a:lnTo>
                  <a:lnTo>
                    <a:pt x="193" y="171"/>
                  </a:lnTo>
                  <a:lnTo>
                    <a:pt x="193" y="175"/>
                  </a:lnTo>
                  <a:lnTo>
                    <a:pt x="200" y="175"/>
                  </a:lnTo>
                  <a:lnTo>
                    <a:pt x="196" y="171"/>
                  </a:lnTo>
                  <a:lnTo>
                    <a:pt x="196" y="163"/>
                  </a:lnTo>
                  <a:lnTo>
                    <a:pt x="193" y="160"/>
                  </a:lnTo>
                  <a:lnTo>
                    <a:pt x="193" y="156"/>
                  </a:lnTo>
                  <a:lnTo>
                    <a:pt x="193" y="156"/>
                  </a:lnTo>
                  <a:lnTo>
                    <a:pt x="189" y="152"/>
                  </a:lnTo>
                  <a:lnTo>
                    <a:pt x="189" y="152"/>
                  </a:lnTo>
                  <a:lnTo>
                    <a:pt x="189" y="152"/>
                  </a:lnTo>
                  <a:lnTo>
                    <a:pt x="189" y="152"/>
                  </a:lnTo>
                  <a:lnTo>
                    <a:pt x="185" y="152"/>
                  </a:lnTo>
                  <a:lnTo>
                    <a:pt x="185" y="149"/>
                  </a:lnTo>
                  <a:lnTo>
                    <a:pt x="189" y="141"/>
                  </a:lnTo>
                  <a:lnTo>
                    <a:pt x="185" y="134"/>
                  </a:lnTo>
                  <a:lnTo>
                    <a:pt x="185" y="130"/>
                  </a:lnTo>
                  <a:lnTo>
                    <a:pt x="185" y="126"/>
                  </a:lnTo>
                  <a:lnTo>
                    <a:pt x="185" y="123"/>
                  </a:lnTo>
                  <a:lnTo>
                    <a:pt x="185" y="119"/>
                  </a:lnTo>
                  <a:lnTo>
                    <a:pt x="185" y="119"/>
                  </a:lnTo>
                  <a:lnTo>
                    <a:pt x="185" y="111"/>
                  </a:lnTo>
                  <a:lnTo>
                    <a:pt x="185" y="111"/>
                  </a:lnTo>
                  <a:lnTo>
                    <a:pt x="189" y="108"/>
                  </a:lnTo>
                  <a:lnTo>
                    <a:pt x="193" y="108"/>
                  </a:lnTo>
                  <a:lnTo>
                    <a:pt x="193" y="104"/>
                  </a:lnTo>
                  <a:lnTo>
                    <a:pt x="193" y="104"/>
                  </a:lnTo>
                  <a:lnTo>
                    <a:pt x="193" y="97"/>
                  </a:lnTo>
                  <a:lnTo>
                    <a:pt x="189" y="97"/>
                  </a:lnTo>
                  <a:lnTo>
                    <a:pt x="185" y="97"/>
                  </a:lnTo>
                  <a:lnTo>
                    <a:pt x="185" y="97"/>
                  </a:lnTo>
                  <a:lnTo>
                    <a:pt x="182" y="97"/>
                  </a:lnTo>
                  <a:lnTo>
                    <a:pt x="178" y="97"/>
                  </a:lnTo>
                  <a:lnTo>
                    <a:pt x="174" y="97"/>
                  </a:lnTo>
                  <a:lnTo>
                    <a:pt x="174" y="97"/>
                  </a:lnTo>
                  <a:lnTo>
                    <a:pt x="170" y="97"/>
                  </a:lnTo>
                  <a:lnTo>
                    <a:pt x="167" y="97"/>
                  </a:lnTo>
                  <a:lnTo>
                    <a:pt x="167" y="97"/>
                  </a:lnTo>
                  <a:lnTo>
                    <a:pt x="163" y="97"/>
                  </a:lnTo>
                  <a:lnTo>
                    <a:pt x="148" y="86"/>
                  </a:lnTo>
                  <a:lnTo>
                    <a:pt x="148" y="86"/>
                  </a:lnTo>
                  <a:lnTo>
                    <a:pt x="141" y="82"/>
                  </a:lnTo>
                  <a:lnTo>
                    <a:pt x="137" y="86"/>
                  </a:lnTo>
                  <a:lnTo>
                    <a:pt x="137" y="86"/>
                  </a:lnTo>
                  <a:lnTo>
                    <a:pt x="133" y="82"/>
                  </a:lnTo>
                  <a:lnTo>
                    <a:pt x="126" y="82"/>
                  </a:lnTo>
                  <a:lnTo>
                    <a:pt x="126" y="86"/>
                  </a:lnTo>
                  <a:lnTo>
                    <a:pt x="122" y="82"/>
                  </a:lnTo>
                  <a:lnTo>
                    <a:pt x="119" y="82"/>
                  </a:lnTo>
                  <a:lnTo>
                    <a:pt x="115" y="82"/>
                  </a:lnTo>
                  <a:lnTo>
                    <a:pt x="111" y="78"/>
                  </a:lnTo>
                  <a:lnTo>
                    <a:pt x="111" y="74"/>
                  </a:lnTo>
                  <a:lnTo>
                    <a:pt x="111" y="74"/>
                  </a:lnTo>
                  <a:lnTo>
                    <a:pt x="111" y="71"/>
                  </a:lnTo>
                  <a:lnTo>
                    <a:pt x="111" y="71"/>
                  </a:lnTo>
                  <a:lnTo>
                    <a:pt x="111" y="67"/>
                  </a:lnTo>
                  <a:lnTo>
                    <a:pt x="108" y="63"/>
                  </a:lnTo>
                  <a:lnTo>
                    <a:pt x="104" y="52"/>
                  </a:lnTo>
                  <a:lnTo>
                    <a:pt x="100" y="52"/>
                  </a:lnTo>
                  <a:lnTo>
                    <a:pt x="96" y="52"/>
                  </a:lnTo>
                  <a:lnTo>
                    <a:pt x="96" y="48"/>
                  </a:lnTo>
                  <a:lnTo>
                    <a:pt x="100" y="45"/>
                  </a:lnTo>
                  <a:lnTo>
                    <a:pt x="100" y="41"/>
                  </a:lnTo>
                  <a:lnTo>
                    <a:pt x="100" y="37"/>
                  </a:lnTo>
                  <a:lnTo>
                    <a:pt x="100" y="34"/>
                  </a:lnTo>
                  <a:lnTo>
                    <a:pt x="108" y="30"/>
                  </a:lnTo>
                  <a:lnTo>
                    <a:pt x="108" y="26"/>
                  </a:lnTo>
                  <a:lnTo>
                    <a:pt x="111" y="22"/>
                  </a:lnTo>
                  <a:lnTo>
                    <a:pt x="115" y="22"/>
                  </a:lnTo>
                  <a:lnTo>
                    <a:pt x="115" y="19"/>
                  </a:lnTo>
                  <a:lnTo>
                    <a:pt x="122" y="15"/>
                  </a:lnTo>
                  <a:lnTo>
                    <a:pt x="130" y="11"/>
                  </a:lnTo>
                  <a:lnTo>
                    <a:pt x="130" y="11"/>
                  </a:lnTo>
                  <a:lnTo>
                    <a:pt x="130" y="11"/>
                  </a:lnTo>
                  <a:lnTo>
                    <a:pt x="133" y="11"/>
                  </a:lnTo>
                  <a:lnTo>
                    <a:pt x="133" y="8"/>
                  </a:lnTo>
                  <a:lnTo>
                    <a:pt x="133" y="8"/>
                  </a:lnTo>
                  <a:lnTo>
                    <a:pt x="133" y="4"/>
                  </a:lnTo>
                  <a:lnTo>
                    <a:pt x="126" y="0"/>
                  </a:lnTo>
                  <a:lnTo>
                    <a:pt x="126" y="0"/>
                  </a:lnTo>
                  <a:lnTo>
                    <a:pt x="122" y="4"/>
                  </a:lnTo>
                  <a:lnTo>
                    <a:pt x="122" y="4"/>
                  </a:lnTo>
                  <a:lnTo>
                    <a:pt x="122" y="4"/>
                  </a:lnTo>
                  <a:lnTo>
                    <a:pt x="119" y="4"/>
                  </a:lnTo>
                  <a:lnTo>
                    <a:pt x="119" y="4"/>
                  </a:lnTo>
                  <a:lnTo>
                    <a:pt x="115" y="4"/>
                  </a:lnTo>
                  <a:lnTo>
                    <a:pt x="115" y="8"/>
                  </a:lnTo>
                  <a:lnTo>
                    <a:pt x="115" y="8"/>
                  </a:lnTo>
                  <a:lnTo>
                    <a:pt x="115" y="11"/>
                  </a:lnTo>
                  <a:lnTo>
                    <a:pt x="108" y="11"/>
                  </a:lnTo>
                  <a:lnTo>
                    <a:pt x="104" y="15"/>
                  </a:lnTo>
                  <a:lnTo>
                    <a:pt x="100" y="19"/>
                  </a:lnTo>
                  <a:lnTo>
                    <a:pt x="96" y="19"/>
                  </a:lnTo>
                  <a:lnTo>
                    <a:pt x="89" y="19"/>
                  </a:lnTo>
                  <a:lnTo>
                    <a:pt x="85" y="19"/>
                  </a:lnTo>
                  <a:lnTo>
                    <a:pt x="82" y="19"/>
                  </a:lnTo>
                  <a:lnTo>
                    <a:pt x="82" y="22"/>
                  </a:lnTo>
                  <a:lnTo>
                    <a:pt x="82" y="22"/>
                  </a:lnTo>
                  <a:lnTo>
                    <a:pt x="82" y="26"/>
                  </a:lnTo>
                  <a:lnTo>
                    <a:pt x="82" y="30"/>
                  </a:lnTo>
                  <a:lnTo>
                    <a:pt x="78" y="26"/>
                  </a:lnTo>
                  <a:lnTo>
                    <a:pt x="78" y="26"/>
                  </a:lnTo>
                  <a:lnTo>
                    <a:pt x="78" y="26"/>
                  </a:lnTo>
                  <a:lnTo>
                    <a:pt x="82" y="22"/>
                  </a:lnTo>
                  <a:lnTo>
                    <a:pt x="78" y="22"/>
                  </a:lnTo>
                  <a:lnTo>
                    <a:pt x="74" y="22"/>
                  </a:lnTo>
                  <a:lnTo>
                    <a:pt x="71" y="22"/>
                  </a:lnTo>
                  <a:lnTo>
                    <a:pt x="67" y="26"/>
                  </a:lnTo>
                  <a:lnTo>
                    <a:pt x="63" y="26"/>
                  </a:lnTo>
                  <a:lnTo>
                    <a:pt x="63" y="30"/>
                  </a:lnTo>
                  <a:lnTo>
                    <a:pt x="56" y="37"/>
                  </a:lnTo>
                  <a:lnTo>
                    <a:pt x="56" y="41"/>
                  </a:lnTo>
                  <a:lnTo>
                    <a:pt x="59" y="41"/>
                  </a:lnTo>
                  <a:lnTo>
                    <a:pt x="59" y="41"/>
                  </a:lnTo>
                  <a:lnTo>
                    <a:pt x="59" y="45"/>
                  </a:lnTo>
                  <a:lnTo>
                    <a:pt x="59" y="45"/>
                  </a:lnTo>
                  <a:lnTo>
                    <a:pt x="56" y="48"/>
                  </a:lnTo>
                  <a:lnTo>
                    <a:pt x="52" y="48"/>
                  </a:lnTo>
                  <a:lnTo>
                    <a:pt x="52" y="48"/>
                  </a:lnTo>
                  <a:lnTo>
                    <a:pt x="45" y="52"/>
                  </a:lnTo>
                  <a:lnTo>
                    <a:pt x="45" y="52"/>
                  </a:lnTo>
                  <a:lnTo>
                    <a:pt x="41" y="56"/>
                  </a:lnTo>
                  <a:lnTo>
                    <a:pt x="41" y="60"/>
                  </a:lnTo>
                  <a:lnTo>
                    <a:pt x="37" y="60"/>
                  </a:lnTo>
                  <a:lnTo>
                    <a:pt x="37" y="60"/>
                  </a:lnTo>
                  <a:lnTo>
                    <a:pt x="41" y="63"/>
                  </a:lnTo>
                  <a:lnTo>
                    <a:pt x="41" y="67"/>
                  </a:lnTo>
                  <a:lnTo>
                    <a:pt x="37" y="71"/>
                  </a:lnTo>
                  <a:lnTo>
                    <a:pt x="37" y="71"/>
                  </a:lnTo>
                  <a:lnTo>
                    <a:pt x="33" y="67"/>
                  </a:lnTo>
                  <a:lnTo>
                    <a:pt x="33" y="67"/>
                  </a:lnTo>
                  <a:lnTo>
                    <a:pt x="37" y="67"/>
                  </a:lnTo>
                  <a:lnTo>
                    <a:pt x="33" y="63"/>
                  </a:lnTo>
                  <a:lnTo>
                    <a:pt x="33" y="63"/>
                  </a:lnTo>
                  <a:lnTo>
                    <a:pt x="30" y="60"/>
                  </a:lnTo>
                  <a:lnTo>
                    <a:pt x="26" y="60"/>
                  </a:lnTo>
                  <a:lnTo>
                    <a:pt x="30" y="63"/>
                  </a:lnTo>
                  <a:lnTo>
                    <a:pt x="30" y="67"/>
                  </a:lnTo>
                  <a:lnTo>
                    <a:pt x="26" y="71"/>
                  </a:lnTo>
                  <a:lnTo>
                    <a:pt x="26" y="74"/>
                  </a:lnTo>
                  <a:lnTo>
                    <a:pt x="22" y="74"/>
                  </a:lnTo>
                  <a:lnTo>
                    <a:pt x="22" y="74"/>
                  </a:lnTo>
                  <a:lnTo>
                    <a:pt x="19" y="82"/>
                  </a:lnTo>
                  <a:lnTo>
                    <a:pt x="22" y="82"/>
                  </a:lnTo>
                  <a:lnTo>
                    <a:pt x="22" y="86"/>
                  </a:lnTo>
                  <a:lnTo>
                    <a:pt x="22" y="89"/>
                  </a:lnTo>
                  <a:lnTo>
                    <a:pt x="26" y="93"/>
                  </a:lnTo>
                  <a:lnTo>
                    <a:pt x="26" y="93"/>
                  </a:lnTo>
                  <a:lnTo>
                    <a:pt x="30" y="89"/>
                  </a:lnTo>
                  <a:lnTo>
                    <a:pt x="30" y="93"/>
                  </a:lnTo>
                  <a:lnTo>
                    <a:pt x="30" y="97"/>
                  </a:lnTo>
                  <a:lnTo>
                    <a:pt x="26" y="97"/>
                  </a:lnTo>
                  <a:lnTo>
                    <a:pt x="26" y="100"/>
                  </a:lnTo>
                  <a:lnTo>
                    <a:pt x="30" y="100"/>
                  </a:lnTo>
                  <a:lnTo>
                    <a:pt x="30" y="104"/>
                  </a:lnTo>
                  <a:lnTo>
                    <a:pt x="26" y="108"/>
                  </a:lnTo>
                  <a:lnTo>
                    <a:pt x="26" y="108"/>
                  </a:lnTo>
                  <a:lnTo>
                    <a:pt x="26" y="108"/>
                  </a:lnTo>
                  <a:lnTo>
                    <a:pt x="30" y="111"/>
                  </a:lnTo>
                  <a:lnTo>
                    <a:pt x="30" y="115"/>
                  </a:lnTo>
                  <a:lnTo>
                    <a:pt x="30" y="123"/>
                  </a:lnTo>
                  <a:lnTo>
                    <a:pt x="26" y="126"/>
                  </a:lnTo>
                  <a:lnTo>
                    <a:pt x="26" y="126"/>
                  </a:lnTo>
                  <a:lnTo>
                    <a:pt x="26" y="130"/>
                  </a:lnTo>
                  <a:lnTo>
                    <a:pt x="30" y="130"/>
                  </a:lnTo>
                  <a:lnTo>
                    <a:pt x="30" y="130"/>
                  </a:lnTo>
                  <a:lnTo>
                    <a:pt x="33" y="134"/>
                  </a:lnTo>
                  <a:lnTo>
                    <a:pt x="33" y="134"/>
                  </a:lnTo>
                  <a:lnTo>
                    <a:pt x="33" y="134"/>
                  </a:lnTo>
                  <a:lnTo>
                    <a:pt x="33" y="137"/>
                  </a:lnTo>
                  <a:lnTo>
                    <a:pt x="30" y="141"/>
                  </a:lnTo>
                  <a:lnTo>
                    <a:pt x="26" y="145"/>
                  </a:lnTo>
                  <a:lnTo>
                    <a:pt x="22" y="149"/>
                  </a:lnTo>
                  <a:lnTo>
                    <a:pt x="19" y="152"/>
                  </a:lnTo>
                  <a:lnTo>
                    <a:pt x="11" y="152"/>
                  </a:lnTo>
                  <a:lnTo>
                    <a:pt x="8" y="156"/>
                  </a:lnTo>
                  <a:lnTo>
                    <a:pt x="4" y="163"/>
                  </a:lnTo>
                  <a:lnTo>
                    <a:pt x="4" y="167"/>
                  </a:lnTo>
                  <a:lnTo>
                    <a:pt x="0" y="171"/>
                  </a:lnTo>
                  <a:lnTo>
                    <a:pt x="8" y="171"/>
                  </a:lnTo>
                  <a:lnTo>
                    <a:pt x="11" y="175"/>
                  </a:lnTo>
                  <a:lnTo>
                    <a:pt x="19" y="178"/>
                  </a:lnTo>
                  <a:lnTo>
                    <a:pt x="22" y="178"/>
                  </a:lnTo>
                  <a:lnTo>
                    <a:pt x="26" y="182"/>
                  </a:lnTo>
                  <a:lnTo>
                    <a:pt x="26" y="186"/>
                  </a:lnTo>
                  <a:lnTo>
                    <a:pt x="26" y="189"/>
                  </a:lnTo>
                  <a:lnTo>
                    <a:pt x="30" y="189"/>
                  </a:lnTo>
                  <a:lnTo>
                    <a:pt x="37" y="189"/>
                  </a:lnTo>
                  <a:lnTo>
                    <a:pt x="37" y="193"/>
                  </a:lnTo>
                  <a:lnTo>
                    <a:pt x="45" y="193"/>
                  </a:lnTo>
                  <a:lnTo>
                    <a:pt x="45" y="193"/>
                  </a:lnTo>
                  <a:lnTo>
                    <a:pt x="45" y="189"/>
                  </a:lnTo>
                  <a:lnTo>
                    <a:pt x="48" y="186"/>
                  </a:lnTo>
                  <a:lnTo>
                    <a:pt x="48" y="186"/>
                  </a:lnTo>
                  <a:lnTo>
                    <a:pt x="56" y="189"/>
                  </a:lnTo>
                  <a:lnTo>
                    <a:pt x="56" y="189"/>
                  </a:lnTo>
                  <a:lnTo>
                    <a:pt x="56" y="193"/>
                  </a:lnTo>
                  <a:lnTo>
                    <a:pt x="59" y="193"/>
                  </a:lnTo>
                  <a:lnTo>
                    <a:pt x="59" y="193"/>
                  </a:lnTo>
                  <a:lnTo>
                    <a:pt x="59" y="193"/>
                  </a:lnTo>
                  <a:lnTo>
                    <a:pt x="63" y="193"/>
                  </a:lnTo>
                  <a:lnTo>
                    <a:pt x="71" y="197"/>
                  </a:lnTo>
                  <a:lnTo>
                    <a:pt x="74" y="197"/>
                  </a:lnTo>
                  <a:lnTo>
                    <a:pt x="74" y="197"/>
                  </a:lnTo>
                  <a:lnTo>
                    <a:pt x="78" y="201"/>
                  </a:lnTo>
                  <a:lnTo>
                    <a:pt x="78" y="204"/>
                  </a:lnTo>
                  <a:lnTo>
                    <a:pt x="82" y="208"/>
                  </a:lnTo>
                  <a:lnTo>
                    <a:pt x="82" y="208"/>
                  </a:lnTo>
                  <a:lnTo>
                    <a:pt x="89" y="212"/>
                  </a:lnTo>
                  <a:lnTo>
                    <a:pt x="93" y="215"/>
                  </a:lnTo>
                  <a:lnTo>
                    <a:pt x="93" y="219"/>
                  </a:lnTo>
                  <a:lnTo>
                    <a:pt x="96" y="219"/>
                  </a:lnTo>
                  <a:lnTo>
                    <a:pt x="96" y="223"/>
                  </a:lnTo>
                  <a:lnTo>
                    <a:pt x="100" y="226"/>
                  </a:lnTo>
                  <a:lnTo>
                    <a:pt x="96" y="226"/>
                  </a:lnTo>
                  <a:lnTo>
                    <a:pt x="100" y="230"/>
                  </a:lnTo>
                  <a:lnTo>
                    <a:pt x="100" y="230"/>
                  </a:lnTo>
                  <a:lnTo>
                    <a:pt x="104" y="230"/>
                  </a:lnTo>
                  <a:lnTo>
                    <a:pt x="108" y="230"/>
                  </a:lnTo>
                  <a:lnTo>
                    <a:pt x="111" y="230"/>
                  </a:lnTo>
                  <a:lnTo>
                    <a:pt x="115" y="230"/>
                  </a:lnTo>
                  <a:lnTo>
                    <a:pt x="119" y="226"/>
                  </a:lnTo>
                  <a:lnTo>
                    <a:pt x="122" y="226"/>
                  </a:lnTo>
                  <a:lnTo>
                    <a:pt x="126" y="230"/>
                  </a:lnTo>
                  <a:lnTo>
                    <a:pt x="133" y="226"/>
                  </a:lnTo>
                  <a:lnTo>
                    <a:pt x="137" y="226"/>
                  </a:lnTo>
                  <a:lnTo>
                    <a:pt x="137" y="226"/>
                  </a:lnTo>
                  <a:lnTo>
                    <a:pt x="141" y="226"/>
                  </a:lnTo>
                  <a:lnTo>
                    <a:pt x="145" y="230"/>
                  </a:lnTo>
                  <a:lnTo>
                    <a:pt x="145" y="230"/>
                  </a:lnTo>
                  <a:lnTo>
                    <a:pt x="148" y="230"/>
                  </a:lnTo>
                  <a:lnTo>
                    <a:pt x="148" y="234"/>
                  </a:lnTo>
                  <a:lnTo>
                    <a:pt x="137" y="249"/>
                  </a:lnTo>
                  <a:lnTo>
                    <a:pt x="137" y="252"/>
                  </a:lnTo>
                  <a:lnTo>
                    <a:pt x="141" y="252"/>
                  </a:lnTo>
                  <a:lnTo>
                    <a:pt x="145" y="249"/>
                  </a:lnTo>
                  <a:lnTo>
                    <a:pt x="148" y="252"/>
                  </a:lnTo>
                  <a:lnTo>
                    <a:pt x="148" y="256"/>
                  </a:lnTo>
                  <a:close/>
                </a:path>
              </a:pathLst>
            </a:custGeom>
            <a:grpFill/>
            <a:ln>
              <a:noFill/>
            </a:ln>
          </p:spPr>
          <p:txBody>
            <a:bodyPr vert="horz" wrap="square" lIns="91440" tIns="45720" rIns="91440" bIns="45720" numCol="1" anchor="t" anchorCtr="0" compatLnSpc="1"/>
            <a:lstStyle/>
            <a:p>
              <a:endParaRPr lang="en-US"/>
            </a:p>
          </p:txBody>
        </p:sp>
        <p:sp>
          <p:nvSpPr>
            <p:cNvPr id="329" name="Freeform 183"/>
            <p:cNvSpPr>
              <a:spLocks noEditPoints="1"/>
            </p:cNvSpPr>
            <p:nvPr/>
          </p:nvSpPr>
          <p:spPr bwMode="auto">
            <a:xfrm>
              <a:off x="2597240" y="3152809"/>
              <a:ext cx="123517" cy="123517"/>
            </a:xfrm>
            <a:custGeom>
              <a:avLst/>
              <a:gdLst>
                <a:gd name="T0" fmla="*/ 92 w 96"/>
                <a:gd name="T1" fmla="*/ 22 h 96"/>
                <a:gd name="T2" fmla="*/ 89 w 96"/>
                <a:gd name="T3" fmla="*/ 18 h 96"/>
                <a:gd name="T4" fmla="*/ 81 w 96"/>
                <a:gd name="T5" fmla="*/ 15 h 96"/>
                <a:gd name="T6" fmla="*/ 78 w 96"/>
                <a:gd name="T7" fmla="*/ 18 h 96"/>
                <a:gd name="T8" fmla="*/ 78 w 96"/>
                <a:gd name="T9" fmla="*/ 22 h 96"/>
                <a:gd name="T10" fmla="*/ 70 w 96"/>
                <a:gd name="T11" fmla="*/ 18 h 96"/>
                <a:gd name="T12" fmla="*/ 59 w 96"/>
                <a:gd name="T13" fmla="*/ 18 h 96"/>
                <a:gd name="T14" fmla="*/ 59 w 96"/>
                <a:gd name="T15" fmla="*/ 11 h 96"/>
                <a:gd name="T16" fmla="*/ 52 w 96"/>
                <a:gd name="T17" fmla="*/ 7 h 96"/>
                <a:gd name="T18" fmla="*/ 41 w 96"/>
                <a:gd name="T19" fmla="*/ 0 h 96"/>
                <a:gd name="T20" fmla="*/ 33 w 96"/>
                <a:gd name="T21" fmla="*/ 4 h 96"/>
                <a:gd name="T22" fmla="*/ 22 w 96"/>
                <a:gd name="T23" fmla="*/ 7 h 96"/>
                <a:gd name="T24" fmla="*/ 11 w 96"/>
                <a:gd name="T25" fmla="*/ 11 h 96"/>
                <a:gd name="T26" fmla="*/ 15 w 96"/>
                <a:gd name="T27" fmla="*/ 15 h 96"/>
                <a:gd name="T28" fmla="*/ 15 w 96"/>
                <a:gd name="T29" fmla="*/ 22 h 96"/>
                <a:gd name="T30" fmla="*/ 7 w 96"/>
                <a:gd name="T31" fmla="*/ 30 h 96"/>
                <a:gd name="T32" fmla="*/ 7 w 96"/>
                <a:gd name="T33" fmla="*/ 37 h 96"/>
                <a:gd name="T34" fmla="*/ 0 w 96"/>
                <a:gd name="T35" fmla="*/ 41 h 96"/>
                <a:gd name="T36" fmla="*/ 4 w 96"/>
                <a:gd name="T37" fmla="*/ 44 h 96"/>
                <a:gd name="T38" fmla="*/ 4 w 96"/>
                <a:gd name="T39" fmla="*/ 52 h 96"/>
                <a:gd name="T40" fmla="*/ 0 w 96"/>
                <a:gd name="T41" fmla="*/ 55 h 96"/>
                <a:gd name="T42" fmla="*/ 7 w 96"/>
                <a:gd name="T43" fmla="*/ 59 h 96"/>
                <a:gd name="T44" fmla="*/ 11 w 96"/>
                <a:gd name="T45" fmla="*/ 67 h 96"/>
                <a:gd name="T46" fmla="*/ 15 w 96"/>
                <a:gd name="T47" fmla="*/ 59 h 96"/>
                <a:gd name="T48" fmla="*/ 18 w 96"/>
                <a:gd name="T49" fmla="*/ 55 h 96"/>
                <a:gd name="T50" fmla="*/ 18 w 96"/>
                <a:gd name="T51" fmla="*/ 63 h 96"/>
                <a:gd name="T52" fmla="*/ 18 w 96"/>
                <a:gd name="T53" fmla="*/ 59 h 96"/>
                <a:gd name="T54" fmla="*/ 22 w 96"/>
                <a:gd name="T55" fmla="*/ 63 h 96"/>
                <a:gd name="T56" fmla="*/ 22 w 96"/>
                <a:gd name="T57" fmla="*/ 70 h 96"/>
                <a:gd name="T58" fmla="*/ 15 w 96"/>
                <a:gd name="T59" fmla="*/ 74 h 96"/>
                <a:gd name="T60" fmla="*/ 18 w 96"/>
                <a:gd name="T61" fmla="*/ 81 h 96"/>
                <a:gd name="T62" fmla="*/ 11 w 96"/>
                <a:gd name="T63" fmla="*/ 85 h 96"/>
                <a:gd name="T64" fmla="*/ 15 w 96"/>
                <a:gd name="T65" fmla="*/ 89 h 96"/>
                <a:gd name="T66" fmla="*/ 18 w 96"/>
                <a:gd name="T67" fmla="*/ 89 h 96"/>
                <a:gd name="T68" fmla="*/ 29 w 96"/>
                <a:gd name="T69" fmla="*/ 89 h 96"/>
                <a:gd name="T70" fmla="*/ 33 w 96"/>
                <a:gd name="T71" fmla="*/ 96 h 96"/>
                <a:gd name="T72" fmla="*/ 52 w 96"/>
                <a:gd name="T73" fmla="*/ 70 h 96"/>
                <a:gd name="T74" fmla="*/ 70 w 96"/>
                <a:gd name="T75" fmla="*/ 63 h 96"/>
                <a:gd name="T76" fmla="*/ 89 w 96"/>
                <a:gd name="T77" fmla="*/ 48 h 96"/>
                <a:gd name="T78" fmla="*/ 96 w 96"/>
                <a:gd name="T79" fmla="*/ 41 h 96"/>
                <a:gd name="T80" fmla="*/ 96 w 96"/>
                <a:gd name="T81" fmla="*/ 33 h 96"/>
                <a:gd name="T82" fmla="*/ 92 w 96"/>
                <a:gd name="T83" fmla="*/ 26 h 96"/>
                <a:gd name="T84" fmla="*/ 92 w 96"/>
                <a:gd name="T85" fmla="*/ 22 h 96"/>
                <a:gd name="T86" fmla="*/ 92 w 96"/>
                <a:gd name="T87" fmla="*/ 22 h 96"/>
                <a:gd name="T88" fmla="*/ 11 w 96"/>
                <a:gd name="T89" fmla="*/ 70 h 96"/>
                <a:gd name="T90" fmla="*/ 15 w 96"/>
                <a:gd name="T91" fmla="*/ 63 h 96"/>
                <a:gd name="T92" fmla="*/ 15 w 96"/>
                <a:gd name="T93" fmla="*/ 67 h 96"/>
                <a:gd name="T94" fmla="*/ 15 w 96"/>
                <a:gd name="T95" fmla="*/ 70 h 96"/>
                <a:gd name="T96" fmla="*/ 11 w 96"/>
                <a:gd name="T9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2" y="22"/>
                  </a:moveTo>
                  <a:lnTo>
                    <a:pt x="92" y="22"/>
                  </a:lnTo>
                  <a:lnTo>
                    <a:pt x="89" y="22"/>
                  </a:lnTo>
                  <a:lnTo>
                    <a:pt x="89" y="18"/>
                  </a:lnTo>
                  <a:lnTo>
                    <a:pt x="89" y="18"/>
                  </a:lnTo>
                  <a:lnTo>
                    <a:pt x="81" y="15"/>
                  </a:lnTo>
                  <a:lnTo>
                    <a:pt x="81" y="15"/>
                  </a:lnTo>
                  <a:lnTo>
                    <a:pt x="78" y="18"/>
                  </a:lnTo>
                  <a:lnTo>
                    <a:pt x="78" y="22"/>
                  </a:lnTo>
                  <a:lnTo>
                    <a:pt x="78" y="22"/>
                  </a:lnTo>
                  <a:lnTo>
                    <a:pt x="70" y="22"/>
                  </a:lnTo>
                  <a:lnTo>
                    <a:pt x="70" y="18"/>
                  </a:lnTo>
                  <a:lnTo>
                    <a:pt x="63" y="18"/>
                  </a:lnTo>
                  <a:lnTo>
                    <a:pt x="59" y="18"/>
                  </a:lnTo>
                  <a:lnTo>
                    <a:pt x="59" y="15"/>
                  </a:lnTo>
                  <a:lnTo>
                    <a:pt x="59" y="11"/>
                  </a:lnTo>
                  <a:lnTo>
                    <a:pt x="55" y="7"/>
                  </a:lnTo>
                  <a:lnTo>
                    <a:pt x="52" y="7"/>
                  </a:lnTo>
                  <a:lnTo>
                    <a:pt x="44" y="4"/>
                  </a:lnTo>
                  <a:lnTo>
                    <a:pt x="41" y="0"/>
                  </a:lnTo>
                  <a:lnTo>
                    <a:pt x="33" y="0"/>
                  </a:lnTo>
                  <a:lnTo>
                    <a:pt x="33" y="4"/>
                  </a:lnTo>
                  <a:lnTo>
                    <a:pt x="29" y="4"/>
                  </a:lnTo>
                  <a:lnTo>
                    <a:pt x="22" y="7"/>
                  </a:lnTo>
                  <a:lnTo>
                    <a:pt x="18" y="7"/>
                  </a:lnTo>
                  <a:lnTo>
                    <a:pt x="11" y="11"/>
                  </a:lnTo>
                  <a:lnTo>
                    <a:pt x="15" y="15"/>
                  </a:lnTo>
                  <a:lnTo>
                    <a:pt x="15" y="15"/>
                  </a:lnTo>
                  <a:lnTo>
                    <a:pt x="15" y="18"/>
                  </a:lnTo>
                  <a:lnTo>
                    <a:pt x="15" y="22"/>
                  </a:lnTo>
                  <a:lnTo>
                    <a:pt x="11" y="30"/>
                  </a:lnTo>
                  <a:lnTo>
                    <a:pt x="7" y="30"/>
                  </a:lnTo>
                  <a:lnTo>
                    <a:pt x="11" y="33"/>
                  </a:lnTo>
                  <a:lnTo>
                    <a:pt x="7" y="37"/>
                  </a:lnTo>
                  <a:lnTo>
                    <a:pt x="4" y="37"/>
                  </a:lnTo>
                  <a:lnTo>
                    <a:pt x="0" y="41"/>
                  </a:lnTo>
                  <a:lnTo>
                    <a:pt x="4" y="44"/>
                  </a:lnTo>
                  <a:lnTo>
                    <a:pt x="4" y="44"/>
                  </a:lnTo>
                  <a:lnTo>
                    <a:pt x="4" y="48"/>
                  </a:lnTo>
                  <a:lnTo>
                    <a:pt x="4" y="52"/>
                  </a:lnTo>
                  <a:lnTo>
                    <a:pt x="0" y="55"/>
                  </a:lnTo>
                  <a:lnTo>
                    <a:pt x="0" y="55"/>
                  </a:lnTo>
                  <a:lnTo>
                    <a:pt x="4" y="59"/>
                  </a:lnTo>
                  <a:lnTo>
                    <a:pt x="7" y="59"/>
                  </a:lnTo>
                  <a:lnTo>
                    <a:pt x="7" y="63"/>
                  </a:lnTo>
                  <a:lnTo>
                    <a:pt x="11" y="67"/>
                  </a:lnTo>
                  <a:lnTo>
                    <a:pt x="11" y="63"/>
                  </a:lnTo>
                  <a:lnTo>
                    <a:pt x="15" y="59"/>
                  </a:lnTo>
                  <a:lnTo>
                    <a:pt x="15" y="59"/>
                  </a:lnTo>
                  <a:lnTo>
                    <a:pt x="18" y="55"/>
                  </a:lnTo>
                  <a:lnTo>
                    <a:pt x="18" y="59"/>
                  </a:lnTo>
                  <a:lnTo>
                    <a:pt x="18" y="63"/>
                  </a:lnTo>
                  <a:lnTo>
                    <a:pt x="18" y="59"/>
                  </a:lnTo>
                  <a:lnTo>
                    <a:pt x="18" y="59"/>
                  </a:lnTo>
                  <a:lnTo>
                    <a:pt x="18" y="59"/>
                  </a:lnTo>
                  <a:lnTo>
                    <a:pt x="22" y="63"/>
                  </a:lnTo>
                  <a:lnTo>
                    <a:pt x="18" y="67"/>
                  </a:lnTo>
                  <a:lnTo>
                    <a:pt x="22" y="70"/>
                  </a:lnTo>
                  <a:lnTo>
                    <a:pt x="18" y="74"/>
                  </a:lnTo>
                  <a:lnTo>
                    <a:pt x="15" y="74"/>
                  </a:lnTo>
                  <a:lnTo>
                    <a:pt x="15" y="78"/>
                  </a:lnTo>
                  <a:lnTo>
                    <a:pt x="18" y="81"/>
                  </a:lnTo>
                  <a:lnTo>
                    <a:pt x="15" y="81"/>
                  </a:lnTo>
                  <a:lnTo>
                    <a:pt x="11" y="85"/>
                  </a:lnTo>
                  <a:lnTo>
                    <a:pt x="11" y="89"/>
                  </a:lnTo>
                  <a:lnTo>
                    <a:pt x="15" y="89"/>
                  </a:lnTo>
                  <a:lnTo>
                    <a:pt x="18" y="85"/>
                  </a:lnTo>
                  <a:lnTo>
                    <a:pt x="18" y="89"/>
                  </a:lnTo>
                  <a:lnTo>
                    <a:pt x="26" y="89"/>
                  </a:lnTo>
                  <a:lnTo>
                    <a:pt x="29" y="89"/>
                  </a:lnTo>
                  <a:lnTo>
                    <a:pt x="33" y="96"/>
                  </a:lnTo>
                  <a:lnTo>
                    <a:pt x="33" y="96"/>
                  </a:lnTo>
                  <a:lnTo>
                    <a:pt x="37" y="93"/>
                  </a:lnTo>
                  <a:lnTo>
                    <a:pt x="52" y="70"/>
                  </a:lnTo>
                  <a:lnTo>
                    <a:pt x="52" y="67"/>
                  </a:lnTo>
                  <a:lnTo>
                    <a:pt x="70" y="63"/>
                  </a:lnTo>
                  <a:lnTo>
                    <a:pt x="78" y="59"/>
                  </a:lnTo>
                  <a:lnTo>
                    <a:pt x="89" y="48"/>
                  </a:lnTo>
                  <a:lnTo>
                    <a:pt x="92" y="41"/>
                  </a:lnTo>
                  <a:lnTo>
                    <a:pt x="96" y="41"/>
                  </a:lnTo>
                  <a:lnTo>
                    <a:pt x="96" y="37"/>
                  </a:lnTo>
                  <a:lnTo>
                    <a:pt x="96" y="33"/>
                  </a:lnTo>
                  <a:lnTo>
                    <a:pt x="96" y="30"/>
                  </a:lnTo>
                  <a:lnTo>
                    <a:pt x="92" y="26"/>
                  </a:lnTo>
                  <a:lnTo>
                    <a:pt x="92" y="22"/>
                  </a:lnTo>
                  <a:lnTo>
                    <a:pt x="92" y="22"/>
                  </a:lnTo>
                  <a:lnTo>
                    <a:pt x="92" y="22"/>
                  </a:lnTo>
                  <a:lnTo>
                    <a:pt x="92" y="22"/>
                  </a:lnTo>
                  <a:close/>
                  <a:moveTo>
                    <a:pt x="11" y="70"/>
                  </a:moveTo>
                  <a:lnTo>
                    <a:pt x="11" y="70"/>
                  </a:lnTo>
                  <a:lnTo>
                    <a:pt x="15" y="67"/>
                  </a:lnTo>
                  <a:lnTo>
                    <a:pt x="15" y="63"/>
                  </a:lnTo>
                  <a:lnTo>
                    <a:pt x="15" y="63"/>
                  </a:lnTo>
                  <a:lnTo>
                    <a:pt x="15" y="67"/>
                  </a:lnTo>
                  <a:lnTo>
                    <a:pt x="15" y="67"/>
                  </a:lnTo>
                  <a:lnTo>
                    <a:pt x="15" y="70"/>
                  </a:lnTo>
                  <a:lnTo>
                    <a:pt x="11" y="70"/>
                  </a:lnTo>
                  <a:lnTo>
                    <a:pt x="11" y="70"/>
                  </a:lnTo>
                  <a:close/>
                </a:path>
              </a:pathLst>
            </a:custGeom>
            <a:grpFill/>
            <a:ln>
              <a:noFill/>
            </a:ln>
          </p:spPr>
          <p:txBody>
            <a:bodyPr vert="horz" wrap="square" lIns="91440" tIns="45720" rIns="91440" bIns="45720" numCol="1" anchor="t" anchorCtr="0" compatLnSpc="1"/>
            <a:lstStyle/>
            <a:p>
              <a:endParaRPr lang="en-US"/>
            </a:p>
          </p:txBody>
        </p:sp>
        <p:sp>
          <p:nvSpPr>
            <p:cNvPr id="330" name="Freeform 184"/>
            <p:cNvSpPr/>
            <p:nvPr/>
          </p:nvSpPr>
          <p:spPr bwMode="auto">
            <a:xfrm>
              <a:off x="2592095" y="3181115"/>
              <a:ext cx="271480" cy="362830"/>
            </a:xfrm>
            <a:custGeom>
              <a:avLst/>
              <a:gdLst>
                <a:gd name="T0" fmla="*/ 193 w 211"/>
                <a:gd name="T1" fmla="*/ 167 h 282"/>
                <a:gd name="T2" fmla="*/ 182 w 211"/>
                <a:gd name="T3" fmla="*/ 167 h 282"/>
                <a:gd name="T4" fmla="*/ 182 w 211"/>
                <a:gd name="T5" fmla="*/ 148 h 282"/>
                <a:gd name="T6" fmla="*/ 167 w 211"/>
                <a:gd name="T7" fmla="*/ 152 h 282"/>
                <a:gd name="T8" fmla="*/ 148 w 211"/>
                <a:gd name="T9" fmla="*/ 141 h 282"/>
                <a:gd name="T10" fmla="*/ 126 w 211"/>
                <a:gd name="T11" fmla="*/ 126 h 282"/>
                <a:gd name="T12" fmla="*/ 122 w 211"/>
                <a:gd name="T13" fmla="*/ 115 h 282"/>
                <a:gd name="T14" fmla="*/ 126 w 211"/>
                <a:gd name="T15" fmla="*/ 104 h 282"/>
                <a:gd name="T16" fmla="*/ 133 w 211"/>
                <a:gd name="T17" fmla="*/ 97 h 282"/>
                <a:gd name="T18" fmla="*/ 137 w 211"/>
                <a:gd name="T19" fmla="*/ 82 h 282"/>
                <a:gd name="T20" fmla="*/ 148 w 211"/>
                <a:gd name="T21" fmla="*/ 71 h 282"/>
                <a:gd name="T22" fmla="*/ 170 w 211"/>
                <a:gd name="T23" fmla="*/ 63 h 282"/>
                <a:gd name="T24" fmla="*/ 178 w 211"/>
                <a:gd name="T25" fmla="*/ 63 h 282"/>
                <a:gd name="T26" fmla="*/ 185 w 211"/>
                <a:gd name="T27" fmla="*/ 63 h 282"/>
                <a:gd name="T28" fmla="*/ 174 w 211"/>
                <a:gd name="T29" fmla="*/ 59 h 282"/>
                <a:gd name="T30" fmla="*/ 182 w 211"/>
                <a:gd name="T31" fmla="*/ 37 h 282"/>
                <a:gd name="T32" fmla="*/ 174 w 211"/>
                <a:gd name="T33" fmla="*/ 33 h 282"/>
                <a:gd name="T34" fmla="*/ 156 w 211"/>
                <a:gd name="T35" fmla="*/ 33 h 282"/>
                <a:gd name="T36" fmla="*/ 141 w 211"/>
                <a:gd name="T37" fmla="*/ 37 h 282"/>
                <a:gd name="T38" fmla="*/ 137 w 211"/>
                <a:gd name="T39" fmla="*/ 33 h 282"/>
                <a:gd name="T40" fmla="*/ 130 w 211"/>
                <a:gd name="T41" fmla="*/ 22 h 282"/>
                <a:gd name="T42" fmla="*/ 115 w 211"/>
                <a:gd name="T43" fmla="*/ 11 h 282"/>
                <a:gd name="T44" fmla="*/ 108 w 211"/>
                <a:gd name="T45" fmla="*/ 4 h 282"/>
                <a:gd name="T46" fmla="*/ 96 w 211"/>
                <a:gd name="T47" fmla="*/ 0 h 282"/>
                <a:gd name="T48" fmla="*/ 100 w 211"/>
                <a:gd name="T49" fmla="*/ 15 h 282"/>
                <a:gd name="T50" fmla="*/ 82 w 211"/>
                <a:gd name="T51" fmla="*/ 37 h 282"/>
                <a:gd name="T52" fmla="*/ 41 w 211"/>
                <a:gd name="T53" fmla="*/ 71 h 282"/>
                <a:gd name="T54" fmla="*/ 30 w 211"/>
                <a:gd name="T55" fmla="*/ 67 h 282"/>
                <a:gd name="T56" fmla="*/ 15 w 211"/>
                <a:gd name="T57" fmla="*/ 67 h 282"/>
                <a:gd name="T58" fmla="*/ 19 w 211"/>
                <a:gd name="T59" fmla="*/ 56 h 282"/>
                <a:gd name="T60" fmla="*/ 8 w 211"/>
                <a:gd name="T61" fmla="*/ 59 h 282"/>
                <a:gd name="T62" fmla="*/ 0 w 211"/>
                <a:gd name="T63" fmla="*/ 71 h 282"/>
                <a:gd name="T64" fmla="*/ 0 w 211"/>
                <a:gd name="T65" fmla="*/ 78 h 282"/>
                <a:gd name="T66" fmla="*/ 4 w 211"/>
                <a:gd name="T67" fmla="*/ 89 h 282"/>
                <a:gd name="T68" fmla="*/ 4 w 211"/>
                <a:gd name="T69" fmla="*/ 97 h 282"/>
                <a:gd name="T70" fmla="*/ 26 w 211"/>
                <a:gd name="T71" fmla="*/ 104 h 282"/>
                <a:gd name="T72" fmla="*/ 33 w 211"/>
                <a:gd name="T73" fmla="*/ 119 h 282"/>
                <a:gd name="T74" fmla="*/ 45 w 211"/>
                <a:gd name="T75" fmla="*/ 134 h 282"/>
                <a:gd name="T76" fmla="*/ 52 w 211"/>
                <a:gd name="T77" fmla="*/ 148 h 282"/>
                <a:gd name="T78" fmla="*/ 59 w 211"/>
                <a:gd name="T79" fmla="*/ 163 h 282"/>
                <a:gd name="T80" fmla="*/ 63 w 211"/>
                <a:gd name="T81" fmla="*/ 171 h 282"/>
                <a:gd name="T82" fmla="*/ 74 w 211"/>
                <a:gd name="T83" fmla="*/ 186 h 282"/>
                <a:gd name="T84" fmla="*/ 85 w 211"/>
                <a:gd name="T85" fmla="*/ 200 h 282"/>
                <a:gd name="T86" fmla="*/ 85 w 211"/>
                <a:gd name="T87" fmla="*/ 212 h 282"/>
                <a:gd name="T88" fmla="*/ 89 w 211"/>
                <a:gd name="T89" fmla="*/ 215 h 282"/>
                <a:gd name="T90" fmla="*/ 96 w 211"/>
                <a:gd name="T91" fmla="*/ 223 h 282"/>
                <a:gd name="T92" fmla="*/ 108 w 211"/>
                <a:gd name="T93" fmla="*/ 230 h 282"/>
                <a:gd name="T94" fmla="*/ 119 w 211"/>
                <a:gd name="T95" fmla="*/ 237 h 282"/>
                <a:gd name="T96" fmla="*/ 126 w 211"/>
                <a:gd name="T97" fmla="*/ 241 h 282"/>
                <a:gd name="T98" fmla="*/ 133 w 211"/>
                <a:gd name="T99" fmla="*/ 249 h 282"/>
                <a:gd name="T100" fmla="*/ 148 w 211"/>
                <a:gd name="T101" fmla="*/ 256 h 282"/>
                <a:gd name="T102" fmla="*/ 159 w 211"/>
                <a:gd name="T103" fmla="*/ 260 h 282"/>
                <a:gd name="T104" fmla="*/ 170 w 211"/>
                <a:gd name="T105" fmla="*/ 267 h 282"/>
                <a:gd name="T106" fmla="*/ 178 w 211"/>
                <a:gd name="T107" fmla="*/ 275 h 282"/>
                <a:gd name="T108" fmla="*/ 189 w 211"/>
                <a:gd name="T109" fmla="*/ 282 h 282"/>
                <a:gd name="T110" fmla="*/ 200 w 211"/>
                <a:gd name="T111" fmla="*/ 278 h 282"/>
                <a:gd name="T112" fmla="*/ 204 w 211"/>
                <a:gd name="T113" fmla="*/ 267 h 282"/>
                <a:gd name="T114" fmla="*/ 200 w 211"/>
                <a:gd name="T115" fmla="*/ 263 h 282"/>
                <a:gd name="T116" fmla="*/ 211 w 211"/>
                <a:gd name="T117" fmla="*/ 249 h 282"/>
                <a:gd name="T118" fmla="*/ 207 w 211"/>
                <a:gd name="T119" fmla="*/ 230 h 282"/>
                <a:gd name="T120" fmla="*/ 207 w 211"/>
                <a:gd name="T121" fmla="*/ 212 h 282"/>
                <a:gd name="T122" fmla="*/ 211 w 211"/>
                <a:gd name="T123" fmla="*/ 18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282">
                  <a:moveTo>
                    <a:pt x="196" y="167"/>
                  </a:moveTo>
                  <a:lnTo>
                    <a:pt x="196" y="167"/>
                  </a:lnTo>
                  <a:lnTo>
                    <a:pt x="193" y="167"/>
                  </a:lnTo>
                  <a:lnTo>
                    <a:pt x="193" y="167"/>
                  </a:lnTo>
                  <a:lnTo>
                    <a:pt x="189" y="167"/>
                  </a:lnTo>
                  <a:lnTo>
                    <a:pt x="185" y="167"/>
                  </a:lnTo>
                  <a:lnTo>
                    <a:pt x="182" y="167"/>
                  </a:lnTo>
                  <a:lnTo>
                    <a:pt x="182" y="167"/>
                  </a:lnTo>
                  <a:lnTo>
                    <a:pt x="182" y="163"/>
                  </a:lnTo>
                  <a:lnTo>
                    <a:pt x="178" y="152"/>
                  </a:lnTo>
                  <a:lnTo>
                    <a:pt x="178" y="148"/>
                  </a:lnTo>
                  <a:lnTo>
                    <a:pt x="182" y="148"/>
                  </a:lnTo>
                  <a:lnTo>
                    <a:pt x="182" y="145"/>
                  </a:lnTo>
                  <a:lnTo>
                    <a:pt x="178" y="141"/>
                  </a:lnTo>
                  <a:lnTo>
                    <a:pt x="174" y="145"/>
                  </a:lnTo>
                  <a:lnTo>
                    <a:pt x="167" y="152"/>
                  </a:lnTo>
                  <a:lnTo>
                    <a:pt x="159" y="152"/>
                  </a:lnTo>
                  <a:lnTo>
                    <a:pt x="152" y="152"/>
                  </a:lnTo>
                  <a:lnTo>
                    <a:pt x="152" y="145"/>
                  </a:lnTo>
                  <a:lnTo>
                    <a:pt x="148" y="141"/>
                  </a:lnTo>
                  <a:lnTo>
                    <a:pt x="141" y="141"/>
                  </a:lnTo>
                  <a:lnTo>
                    <a:pt x="130" y="141"/>
                  </a:lnTo>
                  <a:lnTo>
                    <a:pt x="137" y="137"/>
                  </a:lnTo>
                  <a:lnTo>
                    <a:pt x="126" y="126"/>
                  </a:lnTo>
                  <a:lnTo>
                    <a:pt x="122" y="123"/>
                  </a:lnTo>
                  <a:lnTo>
                    <a:pt x="122" y="119"/>
                  </a:lnTo>
                  <a:lnTo>
                    <a:pt x="122" y="115"/>
                  </a:lnTo>
                  <a:lnTo>
                    <a:pt x="122" y="115"/>
                  </a:lnTo>
                  <a:lnTo>
                    <a:pt x="126" y="111"/>
                  </a:lnTo>
                  <a:lnTo>
                    <a:pt x="122" y="108"/>
                  </a:lnTo>
                  <a:lnTo>
                    <a:pt x="126" y="108"/>
                  </a:lnTo>
                  <a:lnTo>
                    <a:pt x="126" y="104"/>
                  </a:lnTo>
                  <a:lnTo>
                    <a:pt x="130" y="100"/>
                  </a:lnTo>
                  <a:lnTo>
                    <a:pt x="133" y="100"/>
                  </a:lnTo>
                  <a:lnTo>
                    <a:pt x="133" y="100"/>
                  </a:lnTo>
                  <a:lnTo>
                    <a:pt x="133" y="97"/>
                  </a:lnTo>
                  <a:lnTo>
                    <a:pt x="133" y="93"/>
                  </a:lnTo>
                  <a:lnTo>
                    <a:pt x="137" y="85"/>
                  </a:lnTo>
                  <a:lnTo>
                    <a:pt x="137" y="85"/>
                  </a:lnTo>
                  <a:lnTo>
                    <a:pt x="137" y="82"/>
                  </a:lnTo>
                  <a:lnTo>
                    <a:pt x="137" y="78"/>
                  </a:lnTo>
                  <a:lnTo>
                    <a:pt x="141" y="78"/>
                  </a:lnTo>
                  <a:lnTo>
                    <a:pt x="145" y="74"/>
                  </a:lnTo>
                  <a:lnTo>
                    <a:pt x="148" y="71"/>
                  </a:lnTo>
                  <a:lnTo>
                    <a:pt x="148" y="71"/>
                  </a:lnTo>
                  <a:lnTo>
                    <a:pt x="152" y="71"/>
                  </a:lnTo>
                  <a:lnTo>
                    <a:pt x="159" y="67"/>
                  </a:lnTo>
                  <a:lnTo>
                    <a:pt x="170" y="63"/>
                  </a:lnTo>
                  <a:lnTo>
                    <a:pt x="170" y="63"/>
                  </a:lnTo>
                  <a:lnTo>
                    <a:pt x="174" y="63"/>
                  </a:lnTo>
                  <a:lnTo>
                    <a:pt x="178" y="63"/>
                  </a:lnTo>
                  <a:lnTo>
                    <a:pt x="178" y="63"/>
                  </a:lnTo>
                  <a:lnTo>
                    <a:pt x="182" y="63"/>
                  </a:lnTo>
                  <a:lnTo>
                    <a:pt x="182" y="67"/>
                  </a:lnTo>
                  <a:lnTo>
                    <a:pt x="185" y="67"/>
                  </a:lnTo>
                  <a:lnTo>
                    <a:pt x="185" y="63"/>
                  </a:lnTo>
                  <a:lnTo>
                    <a:pt x="185" y="59"/>
                  </a:lnTo>
                  <a:lnTo>
                    <a:pt x="182" y="56"/>
                  </a:lnTo>
                  <a:lnTo>
                    <a:pt x="178" y="59"/>
                  </a:lnTo>
                  <a:lnTo>
                    <a:pt x="174" y="59"/>
                  </a:lnTo>
                  <a:lnTo>
                    <a:pt x="174" y="56"/>
                  </a:lnTo>
                  <a:lnTo>
                    <a:pt x="185" y="41"/>
                  </a:lnTo>
                  <a:lnTo>
                    <a:pt x="185" y="37"/>
                  </a:lnTo>
                  <a:lnTo>
                    <a:pt x="182" y="37"/>
                  </a:lnTo>
                  <a:lnTo>
                    <a:pt x="182" y="37"/>
                  </a:lnTo>
                  <a:lnTo>
                    <a:pt x="178" y="33"/>
                  </a:lnTo>
                  <a:lnTo>
                    <a:pt x="174" y="33"/>
                  </a:lnTo>
                  <a:lnTo>
                    <a:pt x="174" y="33"/>
                  </a:lnTo>
                  <a:lnTo>
                    <a:pt x="170" y="33"/>
                  </a:lnTo>
                  <a:lnTo>
                    <a:pt x="163" y="37"/>
                  </a:lnTo>
                  <a:lnTo>
                    <a:pt x="159" y="33"/>
                  </a:lnTo>
                  <a:lnTo>
                    <a:pt x="156" y="33"/>
                  </a:lnTo>
                  <a:lnTo>
                    <a:pt x="152" y="37"/>
                  </a:lnTo>
                  <a:lnTo>
                    <a:pt x="148" y="37"/>
                  </a:lnTo>
                  <a:lnTo>
                    <a:pt x="145" y="37"/>
                  </a:lnTo>
                  <a:lnTo>
                    <a:pt x="141" y="37"/>
                  </a:lnTo>
                  <a:lnTo>
                    <a:pt x="137" y="37"/>
                  </a:lnTo>
                  <a:lnTo>
                    <a:pt x="137" y="37"/>
                  </a:lnTo>
                  <a:lnTo>
                    <a:pt x="133" y="33"/>
                  </a:lnTo>
                  <a:lnTo>
                    <a:pt x="137" y="33"/>
                  </a:lnTo>
                  <a:lnTo>
                    <a:pt x="133" y="30"/>
                  </a:lnTo>
                  <a:lnTo>
                    <a:pt x="133" y="26"/>
                  </a:lnTo>
                  <a:lnTo>
                    <a:pt x="130" y="26"/>
                  </a:lnTo>
                  <a:lnTo>
                    <a:pt x="130" y="22"/>
                  </a:lnTo>
                  <a:lnTo>
                    <a:pt x="126" y="19"/>
                  </a:lnTo>
                  <a:lnTo>
                    <a:pt x="119" y="15"/>
                  </a:lnTo>
                  <a:lnTo>
                    <a:pt x="119" y="15"/>
                  </a:lnTo>
                  <a:lnTo>
                    <a:pt x="115" y="11"/>
                  </a:lnTo>
                  <a:lnTo>
                    <a:pt x="115" y="8"/>
                  </a:lnTo>
                  <a:lnTo>
                    <a:pt x="111" y="4"/>
                  </a:lnTo>
                  <a:lnTo>
                    <a:pt x="111" y="4"/>
                  </a:lnTo>
                  <a:lnTo>
                    <a:pt x="108" y="4"/>
                  </a:lnTo>
                  <a:lnTo>
                    <a:pt x="100" y="0"/>
                  </a:lnTo>
                  <a:lnTo>
                    <a:pt x="96" y="0"/>
                  </a:lnTo>
                  <a:lnTo>
                    <a:pt x="96" y="0"/>
                  </a:lnTo>
                  <a:lnTo>
                    <a:pt x="96" y="0"/>
                  </a:lnTo>
                  <a:lnTo>
                    <a:pt x="96" y="4"/>
                  </a:lnTo>
                  <a:lnTo>
                    <a:pt x="100" y="8"/>
                  </a:lnTo>
                  <a:lnTo>
                    <a:pt x="100" y="11"/>
                  </a:lnTo>
                  <a:lnTo>
                    <a:pt x="100" y="15"/>
                  </a:lnTo>
                  <a:lnTo>
                    <a:pt x="100" y="19"/>
                  </a:lnTo>
                  <a:lnTo>
                    <a:pt x="96" y="19"/>
                  </a:lnTo>
                  <a:lnTo>
                    <a:pt x="93" y="26"/>
                  </a:lnTo>
                  <a:lnTo>
                    <a:pt x="82" y="37"/>
                  </a:lnTo>
                  <a:lnTo>
                    <a:pt x="74" y="41"/>
                  </a:lnTo>
                  <a:lnTo>
                    <a:pt x="56" y="45"/>
                  </a:lnTo>
                  <a:lnTo>
                    <a:pt x="56" y="48"/>
                  </a:lnTo>
                  <a:lnTo>
                    <a:pt x="41" y="71"/>
                  </a:lnTo>
                  <a:lnTo>
                    <a:pt x="37" y="74"/>
                  </a:lnTo>
                  <a:lnTo>
                    <a:pt x="37" y="74"/>
                  </a:lnTo>
                  <a:lnTo>
                    <a:pt x="33" y="67"/>
                  </a:lnTo>
                  <a:lnTo>
                    <a:pt x="30" y="67"/>
                  </a:lnTo>
                  <a:lnTo>
                    <a:pt x="22" y="67"/>
                  </a:lnTo>
                  <a:lnTo>
                    <a:pt x="22" y="63"/>
                  </a:lnTo>
                  <a:lnTo>
                    <a:pt x="19" y="67"/>
                  </a:lnTo>
                  <a:lnTo>
                    <a:pt x="15" y="67"/>
                  </a:lnTo>
                  <a:lnTo>
                    <a:pt x="15" y="63"/>
                  </a:lnTo>
                  <a:lnTo>
                    <a:pt x="19" y="59"/>
                  </a:lnTo>
                  <a:lnTo>
                    <a:pt x="22" y="59"/>
                  </a:lnTo>
                  <a:lnTo>
                    <a:pt x="19" y="56"/>
                  </a:lnTo>
                  <a:lnTo>
                    <a:pt x="19" y="52"/>
                  </a:lnTo>
                  <a:lnTo>
                    <a:pt x="19" y="52"/>
                  </a:lnTo>
                  <a:lnTo>
                    <a:pt x="11" y="56"/>
                  </a:lnTo>
                  <a:lnTo>
                    <a:pt x="8" y="59"/>
                  </a:lnTo>
                  <a:lnTo>
                    <a:pt x="0" y="63"/>
                  </a:lnTo>
                  <a:lnTo>
                    <a:pt x="0" y="67"/>
                  </a:lnTo>
                  <a:lnTo>
                    <a:pt x="0" y="71"/>
                  </a:lnTo>
                  <a:lnTo>
                    <a:pt x="0" y="71"/>
                  </a:lnTo>
                  <a:lnTo>
                    <a:pt x="0" y="74"/>
                  </a:lnTo>
                  <a:lnTo>
                    <a:pt x="4" y="78"/>
                  </a:lnTo>
                  <a:lnTo>
                    <a:pt x="0" y="78"/>
                  </a:lnTo>
                  <a:lnTo>
                    <a:pt x="0" y="78"/>
                  </a:lnTo>
                  <a:lnTo>
                    <a:pt x="4" y="82"/>
                  </a:lnTo>
                  <a:lnTo>
                    <a:pt x="8" y="85"/>
                  </a:lnTo>
                  <a:lnTo>
                    <a:pt x="4" y="89"/>
                  </a:lnTo>
                  <a:lnTo>
                    <a:pt x="4" y="89"/>
                  </a:lnTo>
                  <a:lnTo>
                    <a:pt x="0" y="89"/>
                  </a:lnTo>
                  <a:lnTo>
                    <a:pt x="0" y="93"/>
                  </a:lnTo>
                  <a:lnTo>
                    <a:pt x="4" y="97"/>
                  </a:lnTo>
                  <a:lnTo>
                    <a:pt x="4" y="97"/>
                  </a:lnTo>
                  <a:lnTo>
                    <a:pt x="11" y="100"/>
                  </a:lnTo>
                  <a:lnTo>
                    <a:pt x="15" y="100"/>
                  </a:lnTo>
                  <a:lnTo>
                    <a:pt x="22" y="104"/>
                  </a:lnTo>
                  <a:lnTo>
                    <a:pt x="26" y="104"/>
                  </a:lnTo>
                  <a:lnTo>
                    <a:pt x="26" y="108"/>
                  </a:lnTo>
                  <a:lnTo>
                    <a:pt x="30" y="111"/>
                  </a:lnTo>
                  <a:lnTo>
                    <a:pt x="30" y="115"/>
                  </a:lnTo>
                  <a:lnTo>
                    <a:pt x="33" y="119"/>
                  </a:lnTo>
                  <a:lnTo>
                    <a:pt x="37" y="123"/>
                  </a:lnTo>
                  <a:lnTo>
                    <a:pt x="41" y="126"/>
                  </a:lnTo>
                  <a:lnTo>
                    <a:pt x="41" y="130"/>
                  </a:lnTo>
                  <a:lnTo>
                    <a:pt x="45" y="134"/>
                  </a:lnTo>
                  <a:lnTo>
                    <a:pt x="45" y="137"/>
                  </a:lnTo>
                  <a:lnTo>
                    <a:pt x="48" y="141"/>
                  </a:lnTo>
                  <a:lnTo>
                    <a:pt x="48" y="145"/>
                  </a:lnTo>
                  <a:lnTo>
                    <a:pt x="52" y="148"/>
                  </a:lnTo>
                  <a:lnTo>
                    <a:pt x="52" y="152"/>
                  </a:lnTo>
                  <a:lnTo>
                    <a:pt x="52" y="152"/>
                  </a:lnTo>
                  <a:lnTo>
                    <a:pt x="56" y="160"/>
                  </a:lnTo>
                  <a:lnTo>
                    <a:pt x="59" y="163"/>
                  </a:lnTo>
                  <a:lnTo>
                    <a:pt x="63" y="167"/>
                  </a:lnTo>
                  <a:lnTo>
                    <a:pt x="63" y="171"/>
                  </a:lnTo>
                  <a:lnTo>
                    <a:pt x="63" y="171"/>
                  </a:lnTo>
                  <a:lnTo>
                    <a:pt x="63" y="171"/>
                  </a:lnTo>
                  <a:lnTo>
                    <a:pt x="70" y="178"/>
                  </a:lnTo>
                  <a:lnTo>
                    <a:pt x="70" y="178"/>
                  </a:lnTo>
                  <a:lnTo>
                    <a:pt x="70" y="182"/>
                  </a:lnTo>
                  <a:lnTo>
                    <a:pt x="74" y="186"/>
                  </a:lnTo>
                  <a:lnTo>
                    <a:pt x="78" y="186"/>
                  </a:lnTo>
                  <a:lnTo>
                    <a:pt x="78" y="189"/>
                  </a:lnTo>
                  <a:lnTo>
                    <a:pt x="82" y="197"/>
                  </a:lnTo>
                  <a:lnTo>
                    <a:pt x="85" y="200"/>
                  </a:lnTo>
                  <a:lnTo>
                    <a:pt x="89" y="208"/>
                  </a:lnTo>
                  <a:lnTo>
                    <a:pt x="89" y="212"/>
                  </a:lnTo>
                  <a:lnTo>
                    <a:pt x="89" y="212"/>
                  </a:lnTo>
                  <a:lnTo>
                    <a:pt x="85" y="212"/>
                  </a:lnTo>
                  <a:lnTo>
                    <a:pt x="85" y="212"/>
                  </a:lnTo>
                  <a:lnTo>
                    <a:pt x="85" y="215"/>
                  </a:lnTo>
                  <a:lnTo>
                    <a:pt x="85" y="215"/>
                  </a:lnTo>
                  <a:lnTo>
                    <a:pt x="89" y="215"/>
                  </a:lnTo>
                  <a:lnTo>
                    <a:pt x="93" y="219"/>
                  </a:lnTo>
                  <a:lnTo>
                    <a:pt x="93" y="219"/>
                  </a:lnTo>
                  <a:lnTo>
                    <a:pt x="93" y="219"/>
                  </a:lnTo>
                  <a:lnTo>
                    <a:pt x="96" y="223"/>
                  </a:lnTo>
                  <a:lnTo>
                    <a:pt x="100" y="226"/>
                  </a:lnTo>
                  <a:lnTo>
                    <a:pt x="100" y="230"/>
                  </a:lnTo>
                  <a:lnTo>
                    <a:pt x="104" y="230"/>
                  </a:lnTo>
                  <a:lnTo>
                    <a:pt x="108" y="230"/>
                  </a:lnTo>
                  <a:lnTo>
                    <a:pt x="108" y="234"/>
                  </a:lnTo>
                  <a:lnTo>
                    <a:pt x="111" y="234"/>
                  </a:lnTo>
                  <a:lnTo>
                    <a:pt x="111" y="237"/>
                  </a:lnTo>
                  <a:lnTo>
                    <a:pt x="119" y="237"/>
                  </a:lnTo>
                  <a:lnTo>
                    <a:pt x="119" y="234"/>
                  </a:lnTo>
                  <a:lnTo>
                    <a:pt x="119" y="237"/>
                  </a:lnTo>
                  <a:lnTo>
                    <a:pt x="119" y="241"/>
                  </a:lnTo>
                  <a:lnTo>
                    <a:pt x="126" y="241"/>
                  </a:lnTo>
                  <a:lnTo>
                    <a:pt x="130" y="245"/>
                  </a:lnTo>
                  <a:lnTo>
                    <a:pt x="130" y="249"/>
                  </a:lnTo>
                  <a:lnTo>
                    <a:pt x="130" y="249"/>
                  </a:lnTo>
                  <a:lnTo>
                    <a:pt x="133" y="249"/>
                  </a:lnTo>
                  <a:lnTo>
                    <a:pt x="137" y="249"/>
                  </a:lnTo>
                  <a:lnTo>
                    <a:pt x="141" y="249"/>
                  </a:lnTo>
                  <a:lnTo>
                    <a:pt x="145" y="252"/>
                  </a:lnTo>
                  <a:lnTo>
                    <a:pt x="148" y="256"/>
                  </a:lnTo>
                  <a:lnTo>
                    <a:pt x="152" y="256"/>
                  </a:lnTo>
                  <a:lnTo>
                    <a:pt x="156" y="256"/>
                  </a:lnTo>
                  <a:lnTo>
                    <a:pt x="156" y="256"/>
                  </a:lnTo>
                  <a:lnTo>
                    <a:pt x="159" y="260"/>
                  </a:lnTo>
                  <a:lnTo>
                    <a:pt x="163" y="263"/>
                  </a:lnTo>
                  <a:lnTo>
                    <a:pt x="167" y="263"/>
                  </a:lnTo>
                  <a:lnTo>
                    <a:pt x="167" y="267"/>
                  </a:lnTo>
                  <a:lnTo>
                    <a:pt x="170" y="267"/>
                  </a:lnTo>
                  <a:lnTo>
                    <a:pt x="170" y="271"/>
                  </a:lnTo>
                  <a:lnTo>
                    <a:pt x="170" y="271"/>
                  </a:lnTo>
                  <a:lnTo>
                    <a:pt x="174" y="271"/>
                  </a:lnTo>
                  <a:lnTo>
                    <a:pt x="178" y="275"/>
                  </a:lnTo>
                  <a:lnTo>
                    <a:pt x="182" y="278"/>
                  </a:lnTo>
                  <a:lnTo>
                    <a:pt x="185" y="282"/>
                  </a:lnTo>
                  <a:lnTo>
                    <a:pt x="189" y="282"/>
                  </a:lnTo>
                  <a:lnTo>
                    <a:pt x="189" y="282"/>
                  </a:lnTo>
                  <a:lnTo>
                    <a:pt x="193" y="282"/>
                  </a:lnTo>
                  <a:lnTo>
                    <a:pt x="196" y="278"/>
                  </a:lnTo>
                  <a:lnTo>
                    <a:pt x="196" y="278"/>
                  </a:lnTo>
                  <a:lnTo>
                    <a:pt x="200" y="278"/>
                  </a:lnTo>
                  <a:lnTo>
                    <a:pt x="204" y="275"/>
                  </a:lnTo>
                  <a:lnTo>
                    <a:pt x="200" y="271"/>
                  </a:lnTo>
                  <a:lnTo>
                    <a:pt x="200" y="271"/>
                  </a:lnTo>
                  <a:lnTo>
                    <a:pt x="204" y="267"/>
                  </a:lnTo>
                  <a:lnTo>
                    <a:pt x="204" y="267"/>
                  </a:lnTo>
                  <a:lnTo>
                    <a:pt x="204" y="267"/>
                  </a:lnTo>
                  <a:lnTo>
                    <a:pt x="204" y="267"/>
                  </a:lnTo>
                  <a:lnTo>
                    <a:pt x="200" y="263"/>
                  </a:lnTo>
                  <a:lnTo>
                    <a:pt x="204" y="260"/>
                  </a:lnTo>
                  <a:lnTo>
                    <a:pt x="207" y="256"/>
                  </a:lnTo>
                  <a:lnTo>
                    <a:pt x="211" y="252"/>
                  </a:lnTo>
                  <a:lnTo>
                    <a:pt x="211" y="249"/>
                  </a:lnTo>
                  <a:lnTo>
                    <a:pt x="207" y="241"/>
                  </a:lnTo>
                  <a:lnTo>
                    <a:pt x="207" y="237"/>
                  </a:lnTo>
                  <a:lnTo>
                    <a:pt x="207" y="234"/>
                  </a:lnTo>
                  <a:lnTo>
                    <a:pt x="207" y="230"/>
                  </a:lnTo>
                  <a:lnTo>
                    <a:pt x="204" y="230"/>
                  </a:lnTo>
                  <a:lnTo>
                    <a:pt x="207" y="226"/>
                  </a:lnTo>
                  <a:lnTo>
                    <a:pt x="207" y="223"/>
                  </a:lnTo>
                  <a:lnTo>
                    <a:pt x="207" y="212"/>
                  </a:lnTo>
                  <a:lnTo>
                    <a:pt x="207" y="208"/>
                  </a:lnTo>
                  <a:lnTo>
                    <a:pt x="207" y="204"/>
                  </a:lnTo>
                  <a:lnTo>
                    <a:pt x="207" y="193"/>
                  </a:lnTo>
                  <a:lnTo>
                    <a:pt x="211" y="189"/>
                  </a:lnTo>
                  <a:lnTo>
                    <a:pt x="211" y="186"/>
                  </a:lnTo>
                  <a:lnTo>
                    <a:pt x="196" y="167"/>
                  </a:lnTo>
                  <a:close/>
                </a:path>
              </a:pathLst>
            </a:custGeom>
            <a:grpFill/>
            <a:ln>
              <a:noFill/>
            </a:ln>
          </p:spPr>
          <p:txBody>
            <a:bodyPr vert="horz" wrap="square" lIns="91440" tIns="45720" rIns="91440" bIns="45720" numCol="1" anchor="t" anchorCtr="0" compatLnSpc="1"/>
            <a:lstStyle/>
            <a:p>
              <a:endParaRPr lang="en-US"/>
            </a:p>
          </p:txBody>
        </p:sp>
        <p:sp>
          <p:nvSpPr>
            <p:cNvPr id="331" name="Freeform 185"/>
            <p:cNvSpPr/>
            <p:nvPr/>
          </p:nvSpPr>
          <p:spPr bwMode="auto">
            <a:xfrm>
              <a:off x="2844273" y="3367677"/>
              <a:ext cx="262473" cy="266333"/>
            </a:xfrm>
            <a:custGeom>
              <a:avLst/>
              <a:gdLst>
                <a:gd name="T0" fmla="*/ 197 w 204"/>
                <a:gd name="T1" fmla="*/ 152 h 207"/>
                <a:gd name="T2" fmla="*/ 197 w 204"/>
                <a:gd name="T3" fmla="*/ 118 h 207"/>
                <a:gd name="T4" fmla="*/ 186 w 204"/>
                <a:gd name="T5" fmla="*/ 100 h 207"/>
                <a:gd name="T6" fmla="*/ 152 w 204"/>
                <a:gd name="T7" fmla="*/ 85 h 207"/>
                <a:gd name="T8" fmla="*/ 152 w 204"/>
                <a:gd name="T9" fmla="*/ 67 h 207"/>
                <a:gd name="T10" fmla="*/ 134 w 204"/>
                <a:gd name="T11" fmla="*/ 63 h 207"/>
                <a:gd name="T12" fmla="*/ 126 w 204"/>
                <a:gd name="T13" fmla="*/ 55 h 207"/>
                <a:gd name="T14" fmla="*/ 111 w 204"/>
                <a:gd name="T15" fmla="*/ 52 h 207"/>
                <a:gd name="T16" fmla="*/ 97 w 204"/>
                <a:gd name="T17" fmla="*/ 41 h 207"/>
                <a:gd name="T18" fmla="*/ 86 w 204"/>
                <a:gd name="T19" fmla="*/ 41 h 207"/>
                <a:gd name="T20" fmla="*/ 74 w 204"/>
                <a:gd name="T21" fmla="*/ 33 h 207"/>
                <a:gd name="T22" fmla="*/ 71 w 204"/>
                <a:gd name="T23" fmla="*/ 22 h 207"/>
                <a:gd name="T24" fmla="*/ 67 w 204"/>
                <a:gd name="T25" fmla="*/ 7 h 207"/>
                <a:gd name="T26" fmla="*/ 63 w 204"/>
                <a:gd name="T27" fmla="*/ 3 h 207"/>
                <a:gd name="T28" fmla="*/ 52 w 204"/>
                <a:gd name="T29" fmla="*/ 3 h 207"/>
                <a:gd name="T30" fmla="*/ 34 w 204"/>
                <a:gd name="T31" fmla="*/ 15 h 207"/>
                <a:gd name="T32" fmla="*/ 23 w 204"/>
                <a:gd name="T33" fmla="*/ 18 h 207"/>
                <a:gd name="T34" fmla="*/ 11 w 204"/>
                <a:gd name="T35" fmla="*/ 22 h 207"/>
                <a:gd name="T36" fmla="*/ 15 w 204"/>
                <a:gd name="T37" fmla="*/ 44 h 207"/>
                <a:gd name="T38" fmla="*/ 11 w 204"/>
                <a:gd name="T39" fmla="*/ 63 h 207"/>
                <a:gd name="T40" fmla="*/ 11 w 204"/>
                <a:gd name="T41" fmla="*/ 81 h 207"/>
                <a:gd name="T42" fmla="*/ 11 w 204"/>
                <a:gd name="T43" fmla="*/ 89 h 207"/>
                <a:gd name="T44" fmla="*/ 15 w 204"/>
                <a:gd name="T45" fmla="*/ 104 h 207"/>
                <a:gd name="T46" fmla="*/ 8 w 204"/>
                <a:gd name="T47" fmla="*/ 115 h 207"/>
                <a:gd name="T48" fmla="*/ 8 w 204"/>
                <a:gd name="T49" fmla="*/ 122 h 207"/>
                <a:gd name="T50" fmla="*/ 11 w 204"/>
                <a:gd name="T51" fmla="*/ 126 h 207"/>
                <a:gd name="T52" fmla="*/ 15 w 204"/>
                <a:gd name="T53" fmla="*/ 133 h 207"/>
                <a:gd name="T54" fmla="*/ 15 w 204"/>
                <a:gd name="T55" fmla="*/ 144 h 207"/>
                <a:gd name="T56" fmla="*/ 26 w 204"/>
                <a:gd name="T57" fmla="*/ 156 h 207"/>
                <a:gd name="T58" fmla="*/ 23 w 204"/>
                <a:gd name="T59" fmla="*/ 170 h 207"/>
                <a:gd name="T60" fmla="*/ 45 w 204"/>
                <a:gd name="T61" fmla="*/ 207 h 207"/>
                <a:gd name="T62" fmla="*/ 52 w 204"/>
                <a:gd name="T63" fmla="*/ 207 h 207"/>
                <a:gd name="T64" fmla="*/ 56 w 204"/>
                <a:gd name="T65" fmla="*/ 200 h 207"/>
                <a:gd name="T66" fmla="*/ 71 w 204"/>
                <a:gd name="T67" fmla="*/ 196 h 207"/>
                <a:gd name="T68" fmla="*/ 82 w 204"/>
                <a:gd name="T69" fmla="*/ 193 h 207"/>
                <a:gd name="T70" fmla="*/ 93 w 204"/>
                <a:gd name="T71" fmla="*/ 196 h 207"/>
                <a:gd name="T72" fmla="*/ 97 w 204"/>
                <a:gd name="T73" fmla="*/ 204 h 207"/>
                <a:gd name="T74" fmla="*/ 100 w 204"/>
                <a:gd name="T75" fmla="*/ 196 h 207"/>
                <a:gd name="T76" fmla="*/ 119 w 204"/>
                <a:gd name="T77" fmla="*/ 193 h 207"/>
                <a:gd name="T78" fmla="*/ 130 w 204"/>
                <a:gd name="T79" fmla="*/ 182 h 207"/>
                <a:gd name="T80" fmla="*/ 126 w 204"/>
                <a:gd name="T81" fmla="*/ 170 h 207"/>
                <a:gd name="T82" fmla="*/ 134 w 204"/>
                <a:gd name="T83" fmla="*/ 156 h 207"/>
                <a:gd name="T84" fmla="*/ 178 w 204"/>
                <a:gd name="T85" fmla="*/ 148 h 207"/>
                <a:gd name="T86" fmla="*/ 197 w 204"/>
                <a:gd name="T87"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207">
                  <a:moveTo>
                    <a:pt x="197" y="159"/>
                  </a:moveTo>
                  <a:lnTo>
                    <a:pt x="197" y="156"/>
                  </a:lnTo>
                  <a:lnTo>
                    <a:pt x="197" y="152"/>
                  </a:lnTo>
                  <a:lnTo>
                    <a:pt x="204" y="137"/>
                  </a:lnTo>
                  <a:lnTo>
                    <a:pt x="204" y="133"/>
                  </a:lnTo>
                  <a:lnTo>
                    <a:pt x="197" y="118"/>
                  </a:lnTo>
                  <a:lnTo>
                    <a:pt x="186" y="115"/>
                  </a:lnTo>
                  <a:lnTo>
                    <a:pt x="189" y="111"/>
                  </a:lnTo>
                  <a:lnTo>
                    <a:pt x="186" y="100"/>
                  </a:lnTo>
                  <a:lnTo>
                    <a:pt x="156" y="100"/>
                  </a:lnTo>
                  <a:lnTo>
                    <a:pt x="156" y="92"/>
                  </a:lnTo>
                  <a:lnTo>
                    <a:pt x="152" y="85"/>
                  </a:lnTo>
                  <a:lnTo>
                    <a:pt x="152" y="81"/>
                  </a:lnTo>
                  <a:lnTo>
                    <a:pt x="152" y="74"/>
                  </a:lnTo>
                  <a:lnTo>
                    <a:pt x="152" y="67"/>
                  </a:lnTo>
                  <a:lnTo>
                    <a:pt x="152" y="67"/>
                  </a:lnTo>
                  <a:lnTo>
                    <a:pt x="145" y="63"/>
                  </a:lnTo>
                  <a:lnTo>
                    <a:pt x="134" y="63"/>
                  </a:lnTo>
                  <a:lnTo>
                    <a:pt x="130" y="59"/>
                  </a:lnTo>
                  <a:lnTo>
                    <a:pt x="126" y="59"/>
                  </a:lnTo>
                  <a:lnTo>
                    <a:pt x="126" y="55"/>
                  </a:lnTo>
                  <a:lnTo>
                    <a:pt x="123" y="55"/>
                  </a:lnTo>
                  <a:lnTo>
                    <a:pt x="115" y="52"/>
                  </a:lnTo>
                  <a:lnTo>
                    <a:pt x="111" y="52"/>
                  </a:lnTo>
                  <a:lnTo>
                    <a:pt x="108" y="48"/>
                  </a:lnTo>
                  <a:lnTo>
                    <a:pt x="104" y="48"/>
                  </a:lnTo>
                  <a:lnTo>
                    <a:pt x="97" y="41"/>
                  </a:lnTo>
                  <a:lnTo>
                    <a:pt x="89" y="44"/>
                  </a:lnTo>
                  <a:lnTo>
                    <a:pt x="89" y="44"/>
                  </a:lnTo>
                  <a:lnTo>
                    <a:pt x="86" y="41"/>
                  </a:lnTo>
                  <a:lnTo>
                    <a:pt x="78" y="41"/>
                  </a:lnTo>
                  <a:lnTo>
                    <a:pt x="74" y="37"/>
                  </a:lnTo>
                  <a:lnTo>
                    <a:pt x="74" y="33"/>
                  </a:lnTo>
                  <a:lnTo>
                    <a:pt x="71" y="33"/>
                  </a:lnTo>
                  <a:lnTo>
                    <a:pt x="67" y="26"/>
                  </a:lnTo>
                  <a:lnTo>
                    <a:pt x="71" y="22"/>
                  </a:lnTo>
                  <a:lnTo>
                    <a:pt x="67" y="15"/>
                  </a:lnTo>
                  <a:lnTo>
                    <a:pt x="71" y="11"/>
                  </a:lnTo>
                  <a:lnTo>
                    <a:pt x="67" y="7"/>
                  </a:lnTo>
                  <a:lnTo>
                    <a:pt x="67" y="3"/>
                  </a:lnTo>
                  <a:lnTo>
                    <a:pt x="67" y="0"/>
                  </a:lnTo>
                  <a:lnTo>
                    <a:pt x="63" y="3"/>
                  </a:lnTo>
                  <a:lnTo>
                    <a:pt x="60" y="0"/>
                  </a:lnTo>
                  <a:lnTo>
                    <a:pt x="56" y="0"/>
                  </a:lnTo>
                  <a:lnTo>
                    <a:pt x="52" y="3"/>
                  </a:lnTo>
                  <a:lnTo>
                    <a:pt x="45" y="3"/>
                  </a:lnTo>
                  <a:lnTo>
                    <a:pt x="37" y="11"/>
                  </a:lnTo>
                  <a:lnTo>
                    <a:pt x="34" y="15"/>
                  </a:lnTo>
                  <a:lnTo>
                    <a:pt x="30" y="18"/>
                  </a:lnTo>
                  <a:lnTo>
                    <a:pt x="26" y="18"/>
                  </a:lnTo>
                  <a:lnTo>
                    <a:pt x="23" y="18"/>
                  </a:lnTo>
                  <a:lnTo>
                    <a:pt x="19" y="18"/>
                  </a:lnTo>
                  <a:lnTo>
                    <a:pt x="15" y="22"/>
                  </a:lnTo>
                  <a:lnTo>
                    <a:pt x="11" y="22"/>
                  </a:lnTo>
                  <a:lnTo>
                    <a:pt x="0" y="22"/>
                  </a:lnTo>
                  <a:lnTo>
                    <a:pt x="15" y="41"/>
                  </a:lnTo>
                  <a:lnTo>
                    <a:pt x="15" y="44"/>
                  </a:lnTo>
                  <a:lnTo>
                    <a:pt x="11" y="48"/>
                  </a:lnTo>
                  <a:lnTo>
                    <a:pt x="11" y="59"/>
                  </a:lnTo>
                  <a:lnTo>
                    <a:pt x="11" y="63"/>
                  </a:lnTo>
                  <a:lnTo>
                    <a:pt x="11" y="67"/>
                  </a:lnTo>
                  <a:lnTo>
                    <a:pt x="11" y="78"/>
                  </a:lnTo>
                  <a:lnTo>
                    <a:pt x="11" y="81"/>
                  </a:lnTo>
                  <a:lnTo>
                    <a:pt x="8" y="85"/>
                  </a:lnTo>
                  <a:lnTo>
                    <a:pt x="11" y="85"/>
                  </a:lnTo>
                  <a:lnTo>
                    <a:pt x="11" y="89"/>
                  </a:lnTo>
                  <a:lnTo>
                    <a:pt x="11" y="92"/>
                  </a:lnTo>
                  <a:lnTo>
                    <a:pt x="11" y="96"/>
                  </a:lnTo>
                  <a:lnTo>
                    <a:pt x="15" y="104"/>
                  </a:lnTo>
                  <a:lnTo>
                    <a:pt x="15" y="107"/>
                  </a:lnTo>
                  <a:lnTo>
                    <a:pt x="11" y="111"/>
                  </a:lnTo>
                  <a:lnTo>
                    <a:pt x="8" y="115"/>
                  </a:lnTo>
                  <a:lnTo>
                    <a:pt x="4" y="118"/>
                  </a:lnTo>
                  <a:lnTo>
                    <a:pt x="8" y="122"/>
                  </a:lnTo>
                  <a:lnTo>
                    <a:pt x="8" y="122"/>
                  </a:lnTo>
                  <a:lnTo>
                    <a:pt x="8" y="122"/>
                  </a:lnTo>
                  <a:lnTo>
                    <a:pt x="8" y="122"/>
                  </a:lnTo>
                  <a:lnTo>
                    <a:pt x="11" y="126"/>
                  </a:lnTo>
                  <a:lnTo>
                    <a:pt x="11" y="130"/>
                  </a:lnTo>
                  <a:lnTo>
                    <a:pt x="15" y="130"/>
                  </a:lnTo>
                  <a:lnTo>
                    <a:pt x="15" y="133"/>
                  </a:lnTo>
                  <a:lnTo>
                    <a:pt x="15" y="137"/>
                  </a:lnTo>
                  <a:lnTo>
                    <a:pt x="15" y="137"/>
                  </a:lnTo>
                  <a:lnTo>
                    <a:pt x="15" y="144"/>
                  </a:lnTo>
                  <a:lnTo>
                    <a:pt x="19" y="148"/>
                  </a:lnTo>
                  <a:lnTo>
                    <a:pt x="26" y="152"/>
                  </a:lnTo>
                  <a:lnTo>
                    <a:pt x="26" y="156"/>
                  </a:lnTo>
                  <a:lnTo>
                    <a:pt x="26" y="159"/>
                  </a:lnTo>
                  <a:lnTo>
                    <a:pt x="26" y="163"/>
                  </a:lnTo>
                  <a:lnTo>
                    <a:pt x="23" y="170"/>
                  </a:lnTo>
                  <a:lnTo>
                    <a:pt x="23" y="174"/>
                  </a:lnTo>
                  <a:lnTo>
                    <a:pt x="34" y="178"/>
                  </a:lnTo>
                  <a:lnTo>
                    <a:pt x="45" y="207"/>
                  </a:lnTo>
                  <a:lnTo>
                    <a:pt x="49" y="207"/>
                  </a:lnTo>
                  <a:lnTo>
                    <a:pt x="49" y="207"/>
                  </a:lnTo>
                  <a:lnTo>
                    <a:pt x="52" y="207"/>
                  </a:lnTo>
                  <a:lnTo>
                    <a:pt x="52" y="207"/>
                  </a:lnTo>
                  <a:lnTo>
                    <a:pt x="56" y="204"/>
                  </a:lnTo>
                  <a:lnTo>
                    <a:pt x="56" y="200"/>
                  </a:lnTo>
                  <a:lnTo>
                    <a:pt x="63" y="193"/>
                  </a:lnTo>
                  <a:lnTo>
                    <a:pt x="67" y="193"/>
                  </a:lnTo>
                  <a:lnTo>
                    <a:pt x="71" y="196"/>
                  </a:lnTo>
                  <a:lnTo>
                    <a:pt x="78" y="193"/>
                  </a:lnTo>
                  <a:lnTo>
                    <a:pt x="78" y="193"/>
                  </a:lnTo>
                  <a:lnTo>
                    <a:pt x="82" y="193"/>
                  </a:lnTo>
                  <a:lnTo>
                    <a:pt x="89" y="193"/>
                  </a:lnTo>
                  <a:lnTo>
                    <a:pt x="93" y="193"/>
                  </a:lnTo>
                  <a:lnTo>
                    <a:pt x="93" y="196"/>
                  </a:lnTo>
                  <a:lnTo>
                    <a:pt x="97" y="204"/>
                  </a:lnTo>
                  <a:lnTo>
                    <a:pt x="97" y="204"/>
                  </a:lnTo>
                  <a:lnTo>
                    <a:pt x="97" y="204"/>
                  </a:lnTo>
                  <a:lnTo>
                    <a:pt x="97" y="200"/>
                  </a:lnTo>
                  <a:lnTo>
                    <a:pt x="100" y="200"/>
                  </a:lnTo>
                  <a:lnTo>
                    <a:pt x="100" y="196"/>
                  </a:lnTo>
                  <a:lnTo>
                    <a:pt x="104" y="193"/>
                  </a:lnTo>
                  <a:lnTo>
                    <a:pt x="111" y="193"/>
                  </a:lnTo>
                  <a:lnTo>
                    <a:pt x="119" y="193"/>
                  </a:lnTo>
                  <a:lnTo>
                    <a:pt x="123" y="196"/>
                  </a:lnTo>
                  <a:lnTo>
                    <a:pt x="126" y="189"/>
                  </a:lnTo>
                  <a:lnTo>
                    <a:pt x="130" y="182"/>
                  </a:lnTo>
                  <a:lnTo>
                    <a:pt x="130" y="178"/>
                  </a:lnTo>
                  <a:lnTo>
                    <a:pt x="130" y="174"/>
                  </a:lnTo>
                  <a:lnTo>
                    <a:pt x="126" y="170"/>
                  </a:lnTo>
                  <a:lnTo>
                    <a:pt x="134" y="163"/>
                  </a:lnTo>
                  <a:lnTo>
                    <a:pt x="134" y="159"/>
                  </a:lnTo>
                  <a:lnTo>
                    <a:pt x="134" y="156"/>
                  </a:lnTo>
                  <a:lnTo>
                    <a:pt x="137" y="156"/>
                  </a:lnTo>
                  <a:lnTo>
                    <a:pt x="160" y="148"/>
                  </a:lnTo>
                  <a:lnTo>
                    <a:pt x="178" y="148"/>
                  </a:lnTo>
                  <a:lnTo>
                    <a:pt x="189" y="156"/>
                  </a:lnTo>
                  <a:lnTo>
                    <a:pt x="193" y="156"/>
                  </a:lnTo>
                  <a:lnTo>
                    <a:pt x="197" y="159"/>
                  </a:lnTo>
                  <a:close/>
                </a:path>
              </a:pathLst>
            </a:custGeom>
            <a:grpFill/>
            <a:ln>
              <a:noFill/>
            </a:ln>
          </p:spPr>
          <p:txBody>
            <a:bodyPr vert="horz" wrap="square" lIns="91440" tIns="45720" rIns="91440" bIns="45720" numCol="1" anchor="t" anchorCtr="0" compatLnSpc="1"/>
            <a:lstStyle/>
            <a:p>
              <a:endParaRPr lang="en-US"/>
            </a:p>
          </p:txBody>
        </p:sp>
        <p:sp>
          <p:nvSpPr>
            <p:cNvPr id="332" name="Freeform 186"/>
            <p:cNvSpPr/>
            <p:nvPr/>
          </p:nvSpPr>
          <p:spPr bwMode="auto">
            <a:xfrm>
              <a:off x="3002529" y="3558098"/>
              <a:ext cx="180128" cy="172409"/>
            </a:xfrm>
            <a:custGeom>
              <a:avLst/>
              <a:gdLst>
                <a:gd name="T0" fmla="*/ 3 w 140"/>
                <a:gd name="T1" fmla="*/ 41 h 134"/>
                <a:gd name="T2" fmla="*/ 7 w 140"/>
                <a:gd name="T3" fmla="*/ 30 h 134"/>
                <a:gd name="T4" fmla="*/ 3 w 140"/>
                <a:gd name="T5" fmla="*/ 22 h 134"/>
                <a:gd name="T6" fmla="*/ 11 w 140"/>
                <a:gd name="T7" fmla="*/ 11 h 134"/>
                <a:gd name="T8" fmla="*/ 14 w 140"/>
                <a:gd name="T9" fmla="*/ 8 h 134"/>
                <a:gd name="T10" fmla="*/ 55 w 140"/>
                <a:gd name="T11" fmla="*/ 0 h 134"/>
                <a:gd name="T12" fmla="*/ 70 w 140"/>
                <a:gd name="T13" fmla="*/ 8 h 134"/>
                <a:gd name="T14" fmla="*/ 74 w 140"/>
                <a:gd name="T15" fmla="*/ 15 h 134"/>
                <a:gd name="T16" fmla="*/ 77 w 140"/>
                <a:gd name="T17" fmla="*/ 22 h 134"/>
                <a:gd name="T18" fmla="*/ 77 w 140"/>
                <a:gd name="T19" fmla="*/ 37 h 134"/>
                <a:gd name="T20" fmla="*/ 77 w 140"/>
                <a:gd name="T21" fmla="*/ 41 h 134"/>
                <a:gd name="T22" fmla="*/ 85 w 140"/>
                <a:gd name="T23" fmla="*/ 45 h 134"/>
                <a:gd name="T24" fmla="*/ 96 w 140"/>
                <a:gd name="T25" fmla="*/ 45 h 134"/>
                <a:gd name="T26" fmla="*/ 107 w 140"/>
                <a:gd name="T27" fmla="*/ 45 h 134"/>
                <a:gd name="T28" fmla="*/ 114 w 140"/>
                <a:gd name="T29" fmla="*/ 48 h 134"/>
                <a:gd name="T30" fmla="*/ 122 w 140"/>
                <a:gd name="T31" fmla="*/ 67 h 134"/>
                <a:gd name="T32" fmla="*/ 125 w 140"/>
                <a:gd name="T33" fmla="*/ 74 h 134"/>
                <a:gd name="T34" fmla="*/ 137 w 140"/>
                <a:gd name="T35" fmla="*/ 71 h 134"/>
                <a:gd name="T36" fmla="*/ 140 w 140"/>
                <a:gd name="T37" fmla="*/ 74 h 134"/>
                <a:gd name="T38" fmla="*/ 140 w 140"/>
                <a:gd name="T39" fmla="*/ 93 h 134"/>
                <a:gd name="T40" fmla="*/ 137 w 140"/>
                <a:gd name="T41" fmla="*/ 93 h 134"/>
                <a:gd name="T42" fmla="*/ 137 w 140"/>
                <a:gd name="T43" fmla="*/ 97 h 134"/>
                <a:gd name="T44" fmla="*/ 137 w 140"/>
                <a:gd name="T45" fmla="*/ 100 h 134"/>
                <a:gd name="T46" fmla="*/ 137 w 140"/>
                <a:gd name="T47" fmla="*/ 104 h 134"/>
                <a:gd name="T48" fmla="*/ 133 w 140"/>
                <a:gd name="T49" fmla="*/ 111 h 134"/>
                <a:gd name="T50" fmla="*/ 129 w 140"/>
                <a:gd name="T51" fmla="*/ 119 h 134"/>
                <a:gd name="T52" fmla="*/ 122 w 140"/>
                <a:gd name="T53" fmla="*/ 126 h 134"/>
                <a:gd name="T54" fmla="*/ 114 w 140"/>
                <a:gd name="T55" fmla="*/ 130 h 134"/>
                <a:gd name="T56" fmla="*/ 111 w 140"/>
                <a:gd name="T57" fmla="*/ 134 h 134"/>
                <a:gd name="T58" fmla="*/ 107 w 140"/>
                <a:gd name="T59" fmla="*/ 134 h 134"/>
                <a:gd name="T60" fmla="*/ 96 w 140"/>
                <a:gd name="T61" fmla="*/ 130 h 134"/>
                <a:gd name="T62" fmla="*/ 74 w 140"/>
                <a:gd name="T63" fmla="*/ 130 h 134"/>
                <a:gd name="T64" fmla="*/ 74 w 140"/>
                <a:gd name="T65" fmla="*/ 126 h 134"/>
                <a:gd name="T66" fmla="*/ 81 w 140"/>
                <a:gd name="T67" fmla="*/ 115 h 134"/>
                <a:gd name="T68" fmla="*/ 81 w 140"/>
                <a:gd name="T69" fmla="*/ 111 h 134"/>
                <a:gd name="T70" fmla="*/ 85 w 140"/>
                <a:gd name="T71" fmla="*/ 104 h 134"/>
                <a:gd name="T72" fmla="*/ 85 w 140"/>
                <a:gd name="T73" fmla="*/ 97 h 134"/>
                <a:gd name="T74" fmla="*/ 77 w 140"/>
                <a:gd name="T75" fmla="*/ 89 h 134"/>
                <a:gd name="T76" fmla="*/ 59 w 140"/>
                <a:gd name="T77" fmla="*/ 85 h 134"/>
                <a:gd name="T78" fmla="*/ 48 w 140"/>
                <a:gd name="T79" fmla="*/ 82 h 134"/>
                <a:gd name="T80" fmla="*/ 33 w 140"/>
                <a:gd name="T81" fmla="*/ 74 h 134"/>
                <a:gd name="T82" fmla="*/ 25 w 140"/>
                <a:gd name="T83" fmla="*/ 67 h 134"/>
                <a:gd name="T84" fmla="*/ 11 w 140"/>
                <a:gd name="T85" fmla="*/ 59 h 134"/>
                <a:gd name="T86" fmla="*/ 3 w 140"/>
                <a:gd name="T87" fmla="*/ 52 h 134"/>
                <a:gd name="T88" fmla="*/ 0 w 140"/>
                <a:gd name="T89"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34">
                  <a:moveTo>
                    <a:pt x="0" y="48"/>
                  </a:moveTo>
                  <a:lnTo>
                    <a:pt x="3" y="41"/>
                  </a:lnTo>
                  <a:lnTo>
                    <a:pt x="7" y="34"/>
                  </a:lnTo>
                  <a:lnTo>
                    <a:pt x="7" y="30"/>
                  </a:lnTo>
                  <a:lnTo>
                    <a:pt x="7" y="26"/>
                  </a:lnTo>
                  <a:lnTo>
                    <a:pt x="3" y="22"/>
                  </a:lnTo>
                  <a:lnTo>
                    <a:pt x="11" y="15"/>
                  </a:lnTo>
                  <a:lnTo>
                    <a:pt x="11" y="11"/>
                  </a:lnTo>
                  <a:lnTo>
                    <a:pt x="11" y="8"/>
                  </a:lnTo>
                  <a:lnTo>
                    <a:pt x="14" y="8"/>
                  </a:lnTo>
                  <a:lnTo>
                    <a:pt x="37" y="0"/>
                  </a:lnTo>
                  <a:lnTo>
                    <a:pt x="55" y="0"/>
                  </a:lnTo>
                  <a:lnTo>
                    <a:pt x="66" y="8"/>
                  </a:lnTo>
                  <a:lnTo>
                    <a:pt x="70" y="8"/>
                  </a:lnTo>
                  <a:lnTo>
                    <a:pt x="74" y="11"/>
                  </a:lnTo>
                  <a:lnTo>
                    <a:pt x="74" y="15"/>
                  </a:lnTo>
                  <a:lnTo>
                    <a:pt x="77" y="19"/>
                  </a:lnTo>
                  <a:lnTo>
                    <a:pt x="77" y="22"/>
                  </a:lnTo>
                  <a:lnTo>
                    <a:pt x="81" y="26"/>
                  </a:lnTo>
                  <a:lnTo>
                    <a:pt x="77" y="37"/>
                  </a:lnTo>
                  <a:lnTo>
                    <a:pt x="81" y="41"/>
                  </a:lnTo>
                  <a:lnTo>
                    <a:pt x="77" y="41"/>
                  </a:lnTo>
                  <a:lnTo>
                    <a:pt x="81" y="45"/>
                  </a:lnTo>
                  <a:lnTo>
                    <a:pt x="85" y="45"/>
                  </a:lnTo>
                  <a:lnTo>
                    <a:pt x="88" y="48"/>
                  </a:lnTo>
                  <a:lnTo>
                    <a:pt x="96" y="45"/>
                  </a:lnTo>
                  <a:lnTo>
                    <a:pt x="100" y="48"/>
                  </a:lnTo>
                  <a:lnTo>
                    <a:pt x="107" y="45"/>
                  </a:lnTo>
                  <a:lnTo>
                    <a:pt x="111" y="48"/>
                  </a:lnTo>
                  <a:lnTo>
                    <a:pt x="114" y="48"/>
                  </a:lnTo>
                  <a:lnTo>
                    <a:pt x="114" y="52"/>
                  </a:lnTo>
                  <a:lnTo>
                    <a:pt x="122" y="67"/>
                  </a:lnTo>
                  <a:lnTo>
                    <a:pt x="122" y="74"/>
                  </a:lnTo>
                  <a:lnTo>
                    <a:pt x="125" y="74"/>
                  </a:lnTo>
                  <a:lnTo>
                    <a:pt x="133" y="71"/>
                  </a:lnTo>
                  <a:lnTo>
                    <a:pt x="137" y="71"/>
                  </a:lnTo>
                  <a:lnTo>
                    <a:pt x="140" y="74"/>
                  </a:lnTo>
                  <a:lnTo>
                    <a:pt x="140" y="74"/>
                  </a:lnTo>
                  <a:lnTo>
                    <a:pt x="140" y="78"/>
                  </a:lnTo>
                  <a:lnTo>
                    <a:pt x="140" y="93"/>
                  </a:lnTo>
                  <a:lnTo>
                    <a:pt x="140" y="93"/>
                  </a:lnTo>
                  <a:lnTo>
                    <a:pt x="137" y="93"/>
                  </a:lnTo>
                  <a:lnTo>
                    <a:pt x="137" y="97"/>
                  </a:lnTo>
                  <a:lnTo>
                    <a:pt x="137" y="97"/>
                  </a:lnTo>
                  <a:lnTo>
                    <a:pt x="137" y="100"/>
                  </a:lnTo>
                  <a:lnTo>
                    <a:pt x="137" y="100"/>
                  </a:lnTo>
                  <a:lnTo>
                    <a:pt x="137" y="104"/>
                  </a:lnTo>
                  <a:lnTo>
                    <a:pt x="137" y="104"/>
                  </a:lnTo>
                  <a:lnTo>
                    <a:pt x="137" y="111"/>
                  </a:lnTo>
                  <a:lnTo>
                    <a:pt x="133" y="111"/>
                  </a:lnTo>
                  <a:lnTo>
                    <a:pt x="133" y="115"/>
                  </a:lnTo>
                  <a:lnTo>
                    <a:pt x="129" y="119"/>
                  </a:lnTo>
                  <a:lnTo>
                    <a:pt x="122" y="123"/>
                  </a:lnTo>
                  <a:lnTo>
                    <a:pt x="122" y="126"/>
                  </a:lnTo>
                  <a:lnTo>
                    <a:pt x="118" y="130"/>
                  </a:lnTo>
                  <a:lnTo>
                    <a:pt x="114" y="130"/>
                  </a:lnTo>
                  <a:lnTo>
                    <a:pt x="114" y="130"/>
                  </a:lnTo>
                  <a:lnTo>
                    <a:pt x="111" y="134"/>
                  </a:lnTo>
                  <a:lnTo>
                    <a:pt x="107" y="134"/>
                  </a:lnTo>
                  <a:lnTo>
                    <a:pt x="107" y="134"/>
                  </a:lnTo>
                  <a:lnTo>
                    <a:pt x="103" y="134"/>
                  </a:lnTo>
                  <a:lnTo>
                    <a:pt x="96" y="130"/>
                  </a:lnTo>
                  <a:lnTo>
                    <a:pt x="85" y="130"/>
                  </a:lnTo>
                  <a:lnTo>
                    <a:pt x="74" y="130"/>
                  </a:lnTo>
                  <a:lnTo>
                    <a:pt x="70" y="130"/>
                  </a:lnTo>
                  <a:lnTo>
                    <a:pt x="74" y="126"/>
                  </a:lnTo>
                  <a:lnTo>
                    <a:pt x="77" y="123"/>
                  </a:lnTo>
                  <a:lnTo>
                    <a:pt x="81" y="115"/>
                  </a:lnTo>
                  <a:lnTo>
                    <a:pt x="77" y="111"/>
                  </a:lnTo>
                  <a:lnTo>
                    <a:pt x="81" y="111"/>
                  </a:lnTo>
                  <a:lnTo>
                    <a:pt x="85" y="108"/>
                  </a:lnTo>
                  <a:lnTo>
                    <a:pt x="85" y="104"/>
                  </a:lnTo>
                  <a:lnTo>
                    <a:pt x="88" y="100"/>
                  </a:lnTo>
                  <a:lnTo>
                    <a:pt x="85" y="97"/>
                  </a:lnTo>
                  <a:lnTo>
                    <a:pt x="81" y="97"/>
                  </a:lnTo>
                  <a:lnTo>
                    <a:pt x="77" y="89"/>
                  </a:lnTo>
                  <a:lnTo>
                    <a:pt x="66" y="89"/>
                  </a:lnTo>
                  <a:lnTo>
                    <a:pt x="59" y="85"/>
                  </a:lnTo>
                  <a:lnTo>
                    <a:pt x="51" y="82"/>
                  </a:lnTo>
                  <a:lnTo>
                    <a:pt x="48" y="82"/>
                  </a:lnTo>
                  <a:lnTo>
                    <a:pt x="44" y="78"/>
                  </a:lnTo>
                  <a:lnTo>
                    <a:pt x="33" y="74"/>
                  </a:lnTo>
                  <a:lnTo>
                    <a:pt x="29" y="71"/>
                  </a:lnTo>
                  <a:lnTo>
                    <a:pt x="25" y="67"/>
                  </a:lnTo>
                  <a:lnTo>
                    <a:pt x="22" y="67"/>
                  </a:lnTo>
                  <a:lnTo>
                    <a:pt x="11" y="59"/>
                  </a:lnTo>
                  <a:lnTo>
                    <a:pt x="7" y="52"/>
                  </a:lnTo>
                  <a:lnTo>
                    <a:pt x="3" y="52"/>
                  </a:lnTo>
                  <a:lnTo>
                    <a:pt x="0" y="48"/>
                  </a:lnTo>
                  <a:lnTo>
                    <a:pt x="0" y="48"/>
                  </a:lnTo>
                  <a:close/>
                </a:path>
              </a:pathLst>
            </a:custGeom>
            <a:grpFill/>
            <a:ln>
              <a:noFill/>
            </a:ln>
          </p:spPr>
          <p:txBody>
            <a:bodyPr vert="horz" wrap="square" lIns="91440" tIns="45720" rIns="91440" bIns="45720" numCol="1" anchor="t" anchorCtr="0" compatLnSpc="1"/>
            <a:lstStyle/>
            <a:p>
              <a:endParaRPr lang="en-US"/>
            </a:p>
          </p:txBody>
        </p:sp>
        <p:sp>
          <p:nvSpPr>
            <p:cNvPr id="333" name="Freeform 187"/>
            <p:cNvSpPr/>
            <p:nvPr/>
          </p:nvSpPr>
          <p:spPr bwMode="auto">
            <a:xfrm>
              <a:off x="3111893" y="3781972"/>
              <a:ext cx="109364" cy="110650"/>
            </a:xfrm>
            <a:custGeom>
              <a:avLst/>
              <a:gdLst>
                <a:gd name="T0" fmla="*/ 11 w 85"/>
                <a:gd name="T1" fmla="*/ 0 h 86"/>
                <a:gd name="T2" fmla="*/ 22 w 85"/>
                <a:gd name="T3" fmla="*/ 0 h 86"/>
                <a:gd name="T4" fmla="*/ 29 w 85"/>
                <a:gd name="T5" fmla="*/ 8 h 86"/>
                <a:gd name="T6" fmla="*/ 37 w 85"/>
                <a:gd name="T7" fmla="*/ 12 h 86"/>
                <a:gd name="T8" fmla="*/ 40 w 85"/>
                <a:gd name="T9" fmla="*/ 19 h 86"/>
                <a:gd name="T10" fmla="*/ 44 w 85"/>
                <a:gd name="T11" fmla="*/ 15 h 86"/>
                <a:gd name="T12" fmla="*/ 55 w 85"/>
                <a:gd name="T13" fmla="*/ 23 h 86"/>
                <a:gd name="T14" fmla="*/ 63 w 85"/>
                <a:gd name="T15" fmla="*/ 26 h 86"/>
                <a:gd name="T16" fmla="*/ 66 w 85"/>
                <a:gd name="T17" fmla="*/ 30 h 86"/>
                <a:gd name="T18" fmla="*/ 74 w 85"/>
                <a:gd name="T19" fmla="*/ 38 h 86"/>
                <a:gd name="T20" fmla="*/ 81 w 85"/>
                <a:gd name="T21" fmla="*/ 45 h 86"/>
                <a:gd name="T22" fmla="*/ 77 w 85"/>
                <a:gd name="T23" fmla="*/ 52 h 86"/>
                <a:gd name="T24" fmla="*/ 81 w 85"/>
                <a:gd name="T25" fmla="*/ 60 h 86"/>
                <a:gd name="T26" fmla="*/ 85 w 85"/>
                <a:gd name="T27" fmla="*/ 64 h 86"/>
                <a:gd name="T28" fmla="*/ 85 w 85"/>
                <a:gd name="T29" fmla="*/ 64 h 86"/>
                <a:gd name="T30" fmla="*/ 81 w 85"/>
                <a:gd name="T31" fmla="*/ 71 h 86"/>
                <a:gd name="T32" fmla="*/ 77 w 85"/>
                <a:gd name="T33" fmla="*/ 75 h 86"/>
                <a:gd name="T34" fmla="*/ 74 w 85"/>
                <a:gd name="T35" fmla="*/ 78 h 86"/>
                <a:gd name="T36" fmla="*/ 66 w 85"/>
                <a:gd name="T37" fmla="*/ 82 h 86"/>
                <a:gd name="T38" fmla="*/ 63 w 85"/>
                <a:gd name="T39" fmla="*/ 82 h 86"/>
                <a:gd name="T40" fmla="*/ 63 w 85"/>
                <a:gd name="T41" fmla="*/ 86 h 86"/>
                <a:gd name="T42" fmla="*/ 55 w 85"/>
                <a:gd name="T43" fmla="*/ 86 h 86"/>
                <a:gd name="T44" fmla="*/ 52 w 85"/>
                <a:gd name="T45" fmla="*/ 86 h 86"/>
                <a:gd name="T46" fmla="*/ 44 w 85"/>
                <a:gd name="T47" fmla="*/ 86 h 86"/>
                <a:gd name="T48" fmla="*/ 37 w 85"/>
                <a:gd name="T49" fmla="*/ 86 h 86"/>
                <a:gd name="T50" fmla="*/ 37 w 85"/>
                <a:gd name="T51" fmla="*/ 82 h 86"/>
                <a:gd name="T52" fmla="*/ 33 w 85"/>
                <a:gd name="T53" fmla="*/ 82 h 86"/>
                <a:gd name="T54" fmla="*/ 29 w 85"/>
                <a:gd name="T55" fmla="*/ 78 h 86"/>
                <a:gd name="T56" fmla="*/ 18 w 85"/>
                <a:gd name="T57" fmla="*/ 78 h 86"/>
                <a:gd name="T58" fmla="*/ 11 w 85"/>
                <a:gd name="T59" fmla="*/ 75 h 86"/>
                <a:gd name="T60" fmla="*/ 3 w 85"/>
                <a:gd name="T61" fmla="*/ 67 h 86"/>
                <a:gd name="T62" fmla="*/ 0 w 85"/>
                <a:gd name="T63" fmla="*/ 56 h 86"/>
                <a:gd name="T64" fmla="*/ 3 w 85"/>
                <a:gd name="T65" fmla="*/ 56 h 86"/>
                <a:gd name="T66" fmla="*/ 3 w 85"/>
                <a:gd name="T67" fmla="*/ 52 h 86"/>
                <a:gd name="T68" fmla="*/ 3 w 85"/>
                <a:gd name="T69" fmla="*/ 41 h 86"/>
                <a:gd name="T70" fmla="*/ 3 w 85"/>
                <a:gd name="T71" fmla="*/ 34 h 86"/>
                <a:gd name="T72" fmla="*/ 3 w 85"/>
                <a:gd name="T73" fmla="*/ 26 h 86"/>
                <a:gd name="T74" fmla="*/ 7 w 85"/>
                <a:gd name="T75" fmla="*/ 19 h 86"/>
                <a:gd name="T76" fmla="*/ 7 w 85"/>
                <a:gd name="T77" fmla="*/ 15 h 86"/>
                <a:gd name="T78" fmla="*/ 7 w 85"/>
                <a:gd name="T79" fmla="*/ 8 h 86"/>
                <a:gd name="T80" fmla="*/ 11 w 85"/>
                <a:gd name="T8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86">
                  <a:moveTo>
                    <a:pt x="11" y="0"/>
                  </a:moveTo>
                  <a:lnTo>
                    <a:pt x="11" y="0"/>
                  </a:lnTo>
                  <a:lnTo>
                    <a:pt x="15" y="4"/>
                  </a:lnTo>
                  <a:lnTo>
                    <a:pt x="22" y="0"/>
                  </a:lnTo>
                  <a:lnTo>
                    <a:pt x="26" y="4"/>
                  </a:lnTo>
                  <a:lnTo>
                    <a:pt x="29" y="8"/>
                  </a:lnTo>
                  <a:lnTo>
                    <a:pt x="33" y="8"/>
                  </a:lnTo>
                  <a:lnTo>
                    <a:pt x="37" y="12"/>
                  </a:lnTo>
                  <a:lnTo>
                    <a:pt x="40" y="19"/>
                  </a:lnTo>
                  <a:lnTo>
                    <a:pt x="40" y="19"/>
                  </a:lnTo>
                  <a:lnTo>
                    <a:pt x="44" y="15"/>
                  </a:lnTo>
                  <a:lnTo>
                    <a:pt x="44" y="15"/>
                  </a:lnTo>
                  <a:lnTo>
                    <a:pt x="48" y="23"/>
                  </a:lnTo>
                  <a:lnTo>
                    <a:pt x="55" y="23"/>
                  </a:lnTo>
                  <a:lnTo>
                    <a:pt x="59" y="23"/>
                  </a:lnTo>
                  <a:lnTo>
                    <a:pt x="63" y="26"/>
                  </a:lnTo>
                  <a:lnTo>
                    <a:pt x="63" y="30"/>
                  </a:lnTo>
                  <a:lnTo>
                    <a:pt x="66" y="30"/>
                  </a:lnTo>
                  <a:lnTo>
                    <a:pt x="70" y="34"/>
                  </a:lnTo>
                  <a:lnTo>
                    <a:pt x="74" y="38"/>
                  </a:lnTo>
                  <a:lnTo>
                    <a:pt x="77" y="41"/>
                  </a:lnTo>
                  <a:lnTo>
                    <a:pt x="81" y="45"/>
                  </a:lnTo>
                  <a:lnTo>
                    <a:pt x="81" y="49"/>
                  </a:lnTo>
                  <a:lnTo>
                    <a:pt x="77" y="52"/>
                  </a:lnTo>
                  <a:lnTo>
                    <a:pt x="81" y="56"/>
                  </a:lnTo>
                  <a:lnTo>
                    <a:pt x="81" y="60"/>
                  </a:lnTo>
                  <a:lnTo>
                    <a:pt x="81" y="60"/>
                  </a:lnTo>
                  <a:lnTo>
                    <a:pt x="85" y="64"/>
                  </a:lnTo>
                  <a:lnTo>
                    <a:pt x="85" y="64"/>
                  </a:lnTo>
                  <a:lnTo>
                    <a:pt x="85" y="64"/>
                  </a:lnTo>
                  <a:lnTo>
                    <a:pt x="81" y="67"/>
                  </a:lnTo>
                  <a:lnTo>
                    <a:pt x="81" y="71"/>
                  </a:lnTo>
                  <a:lnTo>
                    <a:pt x="77" y="75"/>
                  </a:lnTo>
                  <a:lnTo>
                    <a:pt x="77" y="75"/>
                  </a:lnTo>
                  <a:lnTo>
                    <a:pt x="77" y="75"/>
                  </a:lnTo>
                  <a:lnTo>
                    <a:pt x="74" y="78"/>
                  </a:lnTo>
                  <a:lnTo>
                    <a:pt x="70" y="82"/>
                  </a:lnTo>
                  <a:lnTo>
                    <a:pt x="66" y="82"/>
                  </a:lnTo>
                  <a:lnTo>
                    <a:pt x="63" y="82"/>
                  </a:lnTo>
                  <a:lnTo>
                    <a:pt x="63" y="82"/>
                  </a:lnTo>
                  <a:lnTo>
                    <a:pt x="63" y="86"/>
                  </a:lnTo>
                  <a:lnTo>
                    <a:pt x="63" y="86"/>
                  </a:lnTo>
                  <a:lnTo>
                    <a:pt x="59" y="86"/>
                  </a:lnTo>
                  <a:lnTo>
                    <a:pt x="55" y="86"/>
                  </a:lnTo>
                  <a:lnTo>
                    <a:pt x="55" y="86"/>
                  </a:lnTo>
                  <a:lnTo>
                    <a:pt x="52" y="86"/>
                  </a:lnTo>
                  <a:lnTo>
                    <a:pt x="48" y="82"/>
                  </a:lnTo>
                  <a:lnTo>
                    <a:pt x="44" y="86"/>
                  </a:lnTo>
                  <a:lnTo>
                    <a:pt x="40" y="86"/>
                  </a:lnTo>
                  <a:lnTo>
                    <a:pt x="37" y="86"/>
                  </a:lnTo>
                  <a:lnTo>
                    <a:pt x="37" y="86"/>
                  </a:lnTo>
                  <a:lnTo>
                    <a:pt x="37" y="82"/>
                  </a:lnTo>
                  <a:lnTo>
                    <a:pt x="37" y="82"/>
                  </a:lnTo>
                  <a:lnTo>
                    <a:pt x="33" y="82"/>
                  </a:lnTo>
                  <a:lnTo>
                    <a:pt x="33" y="82"/>
                  </a:lnTo>
                  <a:lnTo>
                    <a:pt x="29" y="78"/>
                  </a:lnTo>
                  <a:lnTo>
                    <a:pt x="26" y="78"/>
                  </a:lnTo>
                  <a:lnTo>
                    <a:pt x="18" y="78"/>
                  </a:lnTo>
                  <a:lnTo>
                    <a:pt x="15" y="78"/>
                  </a:lnTo>
                  <a:lnTo>
                    <a:pt x="11" y="75"/>
                  </a:lnTo>
                  <a:lnTo>
                    <a:pt x="7" y="75"/>
                  </a:lnTo>
                  <a:lnTo>
                    <a:pt x="3" y="67"/>
                  </a:lnTo>
                  <a:lnTo>
                    <a:pt x="0" y="64"/>
                  </a:lnTo>
                  <a:lnTo>
                    <a:pt x="0" y="56"/>
                  </a:lnTo>
                  <a:lnTo>
                    <a:pt x="0" y="56"/>
                  </a:lnTo>
                  <a:lnTo>
                    <a:pt x="3" y="56"/>
                  </a:lnTo>
                  <a:lnTo>
                    <a:pt x="3" y="52"/>
                  </a:lnTo>
                  <a:lnTo>
                    <a:pt x="3" y="52"/>
                  </a:lnTo>
                  <a:lnTo>
                    <a:pt x="3" y="45"/>
                  </a:lnTo>
                  <a:lnTo>
                    <a:pt x="3" y="41"/>
                  </a:lnTo>
                  <a:lnTo>
                    <a:pt x="3" y="38"/>
                  </a:lnTo>
                  <a:lnTo>
                    <a:pt x="3" y="34"/>
                  </a:lnTo>
                  <a:lnTo>
                    <a:pt x="3" y="30"/>
                  </a:lnTo>
                  <a:lnTo>
                    <a:pt x="3" y="26"/>
                  </a:lnTo>
                  <a:lnTo>
                    <a:pt x="7" y="26"/>
                  </a:lnTo>
                  <a:lnTo>
                    <a:pt x="7" y="19"/>
                  </a:lnTo>
                  <a:lnTo>
                    <a:pt x="3" y="15"/>
                  </a:lnTo>
                  <a:lnTo>
                    <a:pt x="7" y="15"/>
                  </a:lnTo>
                  <a:lnTo>
                    <a:pt x="3" y="8"/>
                  </a:lnTo>
                  <a:lnTo>
                    <a:pt x="7" y="8"/>
                  </a:lnTo>
                  <a:lnTo>
                    <a:pt x="11" y="4"/>
                  </a:lnTo>
                  <a:lnTo>
                    <a:pt x="11" y="0"/>
                  </a:lnTo>
                  <a:close/>
                </a:path>
              </a:pathLst>
            </a:custGeom>
            <a:grpFill/>
            <a:ln>
              <a:noFill/>
            </a:ln>
          </p:spPr>
          <p:txBody>
            <a:bodyPr vert="horz" wrap="square" lIns="91440" tIns="45720" rIns="91440" bIns="45720" numCol="1" anchor="t" anchorCtr="0" compatLnSpc="1"/>
            <a:lstStyle/>
            <a:p>
              <a:endParaRPr lang="en-US"/>
            </a:p>
          </p:txBody>
        </p:sp>
        <p:sp>
          <p:nvSpPr>
            <p:cNvPr id="334" name="Freeform 188"/>
            <p:cNvSpPr>
              <a:spLocks noEditPoints="1"/>
            </p:cNvSpPr>
            <p:nvPr/>
          </p:nvSpPr>
          <p:spPr bwMode="auto">
            <a:xfrm>
              <a:off x="2858428" y="3615997"/>
              <a:ext cx="338384" cy="791278"/>
            </a:xfrm>
            <a:custGeom>
              <a:avLst/>
              <a:gdLst>
                <a:gd name="T0" fmla="*/ 67 w 263"/>
                <a:gd name="T1" fmla="*/ 0 h 615"/>
                <a:gd name="T2" fmla="*/ 86 w 263"/>
                <a:gd name="T3" fmla="*/ 7 h 615"/>
                <a:gd name="T4" fmla="*/ 119 w 263"/>
                <a:gd name="T5" fmla="*/ 7 h 615"/>
                <a:gd name="T6" fmla="*/ 163 w 263"/>
                <a:gd name="T7" fmla="*/ 37 h 615"/>
                <a:gd name="T8" fmla="*/ 197 w 263"/>
                <a:gd name="T9" fmla="*/ 63 h 615"/>
                <a:gd name="T10" fmla="*/ 197 w 263"/>
                <a:gd name="T11" fmla="*/ 85 h 615"/>
                <a:gd name="T12" fmla="*/ 230 w 263"/>
                <a:gd name="T13" fmla="*/ 85 h 615"/>
                <a:gd name="T14" fmla="*/ 249 w 263"/>
                <a:gd name="T15" fmla="*/ 59 h 615"/>
                <a:gd name="T16" fmla="*/ 263 w 263"/>
                <a:gd name="T17" fmla="*/ 78 h 615"/>
                <a:gd name="T18" fmla="*/ 245 w 263"/>
                <a:gd name="T19" fmla="*/ 92 h 615"/>
                <a:gd name="T20" fmla="*/ 223 w 263"/>
                <a:gd name="T21" fmla="*/ 107 h 615"/>
                <a:gd name="T22" fmla="*/ 208 w 263"/>
                <a:gd name="T23" fmla="*/ 129 h 615"/>
                <a:gd name="T24" fmla="*/ 200 w 263"/>
                <a:gd name="T25" fmla="*/ 155 h 615"/>
                <a:gd name="T26" fmla="*/ 200 w 263"/>
                <a:gd name="T27" fmla="*/ 185 h 615"/>
                <a:gd name="T28" fmla="*/ 200 w 263"/>
                <a:gd name="T29" fmla="*/ 204 h 615"/>
                <a:gd name="T30" fmla="*/ 219 w 263"/>
                <a:gd name="T31" fmla="*/ 233 h 615"/>
                <a:gd name="T32" fmla="*/ 234 w 263"/>
                <a:gd name="T33" fmla="*/ 248 h 615"/>
                <a:gd name="T34" fmla="*/ 226 w 263"/>
                <a:gd name="T35" fmla="*/ 270 h 615"/>
                <a:gd name="T36" fmla="*/ 178 w 263"/>
                <a:gd name="T37" fmla="*/ 285 h 615"/>
                <a:gd name="T38" fmla="*/ 152 w 263"/>
                <a:gd name="T39" fmla="*/ 282 h 615"/>
                <a:gd name="T40" fmla="*/ 156 w 263"/>
                <a:gd name="T41" fmla="*/ 300 h 615"/>
                <a:gd name="T42" fmla="*/ 156 w 263"/>
                <a:gd name="T43" fmla="*/ 315 h 615"/>
                <a:gd name="T44" fmla="*/ 137 w 263"/>
                <a:gd name="T45" fmla="*/ 330 h 615"/>
                <a:gd name="T46" fmla="*/ 112 w 263"/>
                <a:gd name="T47" fmla="*/ 326 h 615"/>
                <a:gd name="T48" fmla="*/ 126 w 263"/>
                <a:gd name="T49" fmla="*/ 348 h 615"/>
                <a:gd name="T50" fmla="*/ 130 w 263"/>
                <a:gd name="T51" fmla="*/ 348 h 615"/>
                <a:gd name="T52" fmla="*/ 141 w 263"/>
                <a:gd name="T53" fmla="*/ 359 h 615"/>
                <a:gd name="T54" fmla="*/ 123 w 263"/>
                <a:gd name="T55" fmla="*/ 356 h 615"/>
                <a:gd name="T56" fmla="*/ 119 w 263"/>
                <a:gd name="T57" fmla="*/ 371 h 615"/>
                <a:gd name="T58" fmla="*/ 119 w 263"/>
                <a:gd name="T59" fmla="*/ 389 h 615"/>
                <a:gd name="T60" fmla="*/ 119 w 263"/>
                <a:gd name="T61" fmla="*/ 404 h 615"/>
                <a:gd name="T62" fmla="*/ 97 w 263"/>
                <a:gd name="T63" fmla="*/ 415 h 615"/>
                <a:gd name="T64" fmla="*/ 93 w 263"/>
                <a:gd name="T65" fmla="*/ 434 h 615"/>
                <a:gd name="T66" fmla="*/ 123 w 263"/>
                <a:gd name="T67" fmla="*/ 449 h 615"/>
                <a:gd name="T68" fmla="*/ 126 w 263"/>
                <a:gd name="T69" fmla="*/ 463 h 615"/>
                <a:gd name="T70" fmla="*/ 115 w 263"/>
                <a:gd name="T71" fmla="*/ 478 h 615"/>
                <a:gd name="T72" fmla="*/ 104 w 263"/>
                <a:gd name="T73" fmla="*/ 493 h 615"/>
                <a:gd name="T74" fmla="*/ 93 w 263"/>
                <a:gd name="T75" fmla="*/ 504 h 615"/>
                <a:gd name="T76" fmla="*/ 89 w 263"/>
                <a:gd name="T77" fmla="*/ 526 h 615"/>
                <a:gd name="T78" fmla="*/ 97 w 263"/>
                <a:gd name="T79" fmla="*/ 545 h 615"/>
                <a:gd name="T80" fmla="*/ 97 w 263"/>
                <a:gd name="T81" fmla="*/ 552 h 615"/>
                <a:gd name="T82" fmla="*/ 45 w 263"/>
                <a:gd name="T83" fmla="*/ 538 h 615"/>
                <a:gd name="T84" fmla="*/ 19 w 263"/>
                <a:gd name="T85" fmla="*/ 515 h 615"/>
                <a:gd name="T86" fmla="*/ 30 w 263"/>
                <a:gd name="T87" fmla="*/ 460 h 615"/>
                <a:gd name="T88" fmla="*/ 26 w 263"/>
                <a:gd name="T89" fmla="*/ 423 h 615"/>
                <a:gd name="T90" fmla="*/ 15 w 263"/>
                <a:gd name="T91" fmla="*/ 400 h 615"/>
                <a:gd name="T92" fmla="*/ 15 w 263"/>
                <a:gd name="T93" fmla="*/ 382 h 615"/>
                <a:gd name="T94" fmla="*/ 12 w 263"/>
                <a:gd name="T95" fmla="*/ 345 h 615"/>
                <a:gd name="T96" fmla="*/ 12 w 263"/>
                <a:gd name="T97" fmla="*/ 293 h 615"/>
                <a:gd name="T98" fmla="*/ 15 w 263"/>
                <a:gd name="T99" fmla="*/ 241 h 615"/>
                <a:gd name="T100" fmla="*/ 19 w 263"/>
                <a:gd name="T101" fmla="*/ 204 h 615"/>
                <a:gd name="T102" fmla="*/ 0 w 263"/>
                <a:gd name="T103" fmla="*/ 155 h 615"/>
                <a:gd name="T104" fmla="*/ 8 w 263"/>
                <a:gd name="T105" fmla="*/ 115 h 615"/>
                <a:gd name="T106" fmla="*/ 26 w 263"/>
                <a:gd name="T107" fmla="*/ 78 h 615"/>
                <a:gd name="T108" fmla="*/ 23 w 263"/>
                <a:gd name="T109" fmla="*/ 52 h 615"/>
                <a:gd name="T110" fmla="*/ 178 w 263"/>
                <a:gd name="T111" fmla="*/ 608 h 615"/>
                <a:gd name="T112" fmla="*/ 178 w 263"/>
                <a:gd name="T113" fmla="*/ 608 h 615"/>
                <a:gd name="T114" fmla="*/ 108 w 263"/>
                <a:gd name="T115" fmla="*/ 575 h 615"/>
                <a:gd name="T116" fmla="*/ 119 w 263"/>
                <a:gd name="T117" fmla="*/ 586 h 615"/>
                <a:gd name="T118" fmla="*/ 156 w 263"/>
                <a:gd name="T119" fmla="*/ 604 h 615"/>
                <a:gd name="T120" fmla="*/ 156 w 263"/>
                <a:gd name="T121" fmla="*/ 612 h 615"/>
                <a:gd name="T122" fmla="*/ 119 w 263"/>
                <a:gd name="T123" fmla="*/ 612 h 615"/>
                <a:gd name="T124" fmla="*/ 123 w 263"/>
                <a:gd name="T125" fmla="*/ 60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615">
                  <a:moveTo>
                    <a:pt x="41" y="14"/>
                  </a:moveTo>
                  <a:lnTo>
                    <a:pt x="45" y="11"/>
                  </a:lnTo>
                  <a:lnTo>
                    <a:pt x="45" y="7"/>
                  </a:lnTo>
                  <a:lnTo>
                    <a:pt x="52" y="0"/>
                  </a:lnTo>
                  <a:lnTo>
                    <a:pt x="56" y="0"/>
                  </a:lnTo>
                  <a:lnTo>
                    <a:pt x="60" y="3"/>
                  </a:lnTo>
                  <a:lnTo>
                    <a:pt x="67" y="0"/>
                  </a:lnTo>
                  <a:lnTo>
                    <a:pt x="67" y="0"/>
                  </a:lnTo>
                  <a:lnTo>
                    <a:pt x="71" y="0"/>
                  </a:lnTo>
                  <a:lnTo>
                    <a:pt x="78" y="0"/>
                  </a:lnTo>
                  <a:lnTo>
                    <a:pt x="82" y="0"/>
                  </a:lnTo>
                  <a:lnTo>
                    <a:pt x="82" y="3"/>
                  </a:lnTo>
                  <a:lnTo>
                    <a:pt x="86" y="11"/>
                  </a:lnTo>
                  <a:lnTo>
                    <a:pt x="86" y="11"/>
                  </a:lnTo>
                  <a:lnTo>
                    <a:pt x="86" y="11"/>
                  </a:lnTo>
                  <a:lnTo>
                    <a:pt x="86" y="7"/>
                  </a:lnTo>
                  <a:lnTo>
                    <a:pt x="89" y="7"/>
                  </a:lnTo>
                  <a:lnTo>
                    <a:pt x="89" y="3"/>
                  </a:lnTo>
                  <a:lnTo>
                    <a:pt x="93" y="0"/>
                  </a:lnTo>
                  <a:lnTo>
                    <a:pt x="100" y="0"/>
                  </a:lnTo>
                  <a:lnTo>
                    <a:pt x="108" y="0"/>
                  </a:lnTo>
                  <a:lnTo>
                    <a:pt x="112" y="3"/>
                  </a:lnTo>
                  <a:lnTo>
                    <a:pt x="115" y="7"/>
                  </a:lnTo>
                  <a:lnTo>
                    <a:pt x="119" y="7"/>
                  </a:lnTo>
                  <a:lnTo>
                    <a:pt x="123" y="14"/>
                  </a:lnTo>
                  <a:lnTo>
                    <a:pt x="134" y="22"/>
                  </a:lnTo>
                  <a:lnTo>
                    <a:pt x="137" y="22"/>
                  </a:lnTo>
                  <a:lnTo>
                    <a:pt x="141" y="26"/>
                  </a:lnTo>
                  <a:lnTo>
                    <a:pt x="145" y="29"/>
                  </a:lnTo>
                  <a:lnTo>
                    <a:pt x="156" y="33"/>
                  </a:lnTo>
                  <a:lnTo>
                    <a:pt x="160" y="37"/>
                  </a:lnTo>
                  <a:lnTo>
                    <a:pt x="163" y="37"/>
                  </a:lnTo>
                  <a:lnTo>
                    <a:pt x="171" y="40"/>
                  </a:lnTo>
                  <a:lnTo>
                    <a:pt x="178" y="44"/>
                  </a:lnTo>
                  <a:lnTo>
                    <a:pt x="189" y="44"/>
                  </a:lnTo>
                  <a:lnTo>
                    <a:pt x="193" y="52"/>
                  </a:lnTo>
                  <a:lnTo>
                    <a:pt x="197" y="52"/>
                  </a:lnTo>
                  <a:lnTo>
                    <a:pt x="200" y="55"/>
                  </a:lnTo>
                  <a:lnTo>
                    <a:pt x="197" y="59"/>
                  </a:lnTo>
                  <a:lnTo>
                    <a:pt x="197" y="63"/>
                  </a:lnTo>
                  <a:lnTo>
                    <a:pt x="193" y="66"/>
                  </a:lnTo>
                  <a:lnTo>
                    <a:pt x="189" y="66"/>
                  </a:lnTo>
                  <a:lnTo>
                    <a:pt x="193" y="70"/>
                  </a:lnTo>
                  <a:lnTo>
                    <a:pt x="189" y="78"/>
                  </a:lnTo>
                  <a:lnTo>
                    <a:pt x="186" y="81"/>
                  </a:lnTo>
                  <a:lnTo>
                    <a:pt x="182" y="85"/>
                  </a:lnTo>
                  <a:lnTo>
                    <a:pt x="186" y="85"/>
                  </a:lnTo>
                  <a:lnTo>
                    <a:pt x="197" y="85"/>
                  </a:lnTo>
                  <a:lnTo>
                    <a:pt x="208" y="85"/>
                  </a:lnTo>
                  <a:lnTo>
                    <a:pt x="215" y="89"/>
                  </a:lnTo>
                  <a:lnTo>
                    <a:pt x="219" y="89"/>
                  </a:lnTo>
                  <a:lnTo>
                    <a:pt x="219" y="89"/>
                  </a:lnTo>
                  <a:lnTo>
                    <a:pt x="223" y="89"/>
                  </a:lnTo>
                  <a:lnTo>
                    <a:pt x="226" y="85"/>
                  </a:lnTo>
                  <a:lnTo>
                    <a:pt x="226" y="85"/>
                  </a:lnTo>
                  <a:lnTo>
                    <a:pt x="230" y="85"/>
                  </a:lnTo>
                  <a:lnTo>
                    <a:pt x="234" y="81"/>
                  </a:lnTo>
                  <a:lnTo>
                    <a:pt x="234" y="78"/>
                  </a:lnTo>
                  <a:lnTo>
                    <a:pt x="241" y="74"/>
                  </a:lnTo>
                  <a:lnTo>
                    <a:pt x="245" y="70"/>
                  </a:lnTo>
                  <a:lnTo>
                    <a:pt x="245" y="66"/>
                  </a:lnTo>
                  <a:lnTo>
                    <a:pt x="249" y="66"/>
                  </a:lnTo>
                  <a:lnTo>
                    <a:pt x="249" y="59"/>
                  </a:lnTo>
                  <a:lnTo>
                    <a:pt x="249" y="59"/>
                  </a:lnTo>
                  <a:lnTo>
                    <a:pt x="249" y="55"/>
                  </a:lnTo>
                  <a:lnTo>
                    <a:pt x="252" y="52"/>
                  </a:lnTo>
                  <a:lnTo>
                    <a:pt x="260" y="52"/>
                  </a:lnTo>
                  <a:lnTo>
                    <a:pt x="260" y="55"/>
                  </a:lnTo>
                  <a:lnTo>
                    <a:pt x="263" y="63"/>
                  </a:lnTo>
                  <a:lnTo>
                    <a:pt x="263" y="66"/>
                  </a:lnTo>
                  <a:lnTo>
                    <a:pt x="263" y="74"/>
                  </a:lnTo>
                  <a:lnTo>
                    <a:pt x="263" y="78"/>
                  </a:lnTo>
                  <a:lnTo>
                    <a:pt x="263" y="81"/>
                  </a:lnTo>
                  <a:lnTo>
                    <a:pt x="260" y="81"/>
                  </a:lnTo>
                  <a:lnTo>
                    <a:pt x="256" y="81"/>
                  </a:lnTo>
                  <a:lnTo>
                    <a:pt x="256" y="85"/>
                  </a:lnTo>
                  <a:lnTo>
                    <a:pt x="252" y="85"/>
                  </a:lnTo>
                  <a:lnTo>
                    <a:pt x="252" y="85"/>
                  </a:lnTo>
                  <a:lnTo>
                    <a:pt x="245" y="89"/>
                  </a:lnTo>
                  <a:lnTo>
                    <a:pt x="245" y="92"/>
                  </a:lnTo>
                  <a:lnTo>
                    <a:pt x="241" y="92"/>
                  </a:lnTo>
                  <a:lnTo>
                    <a:pt x="234" y="96"/>
                  </a:lnTo>
                  <a:lnTo>
                    <a:pt x="234" y="96"/>
                  </a:lnTo>
                  <a:lnTo>
                    <a:pt x="234" y="100"/>
                  </a:lnTo>
                  <a:lnTo>
                    <a:pt x="230" y="100"/>
                  </a:lnTo>
                  <a:lnTo>
                    <a:pt x="230" y="100"/>
                  </a:lnTo>
                  <a:lnTo>
                    <a:pt x="223" y="107"/>
                  </a:lnTo>
                  <a:lnTo>
                    <a:pt x="223" y="107"/>
                  </a:lnTo>
                  <a:lnTo>
                    <a:pt x="223" y="111"/>
                  </a:lnTo>
                  <a:lnTo>
                    <a:pt x="219" y="111"/>
                  </a:lnTo>
                  <a:lnTo>
                    <a:pt x="219" y="115"/>
                  </a:lnTo>
                  <a:lnTo>
                    <a:pt x="215" y="118"/>
                  </a:lnTo>
                  <a:lnTo>
                    <a:pt x="212" y="122"/>
                  </a:lnTo>
                  <a:lnTo>
                    <a:pt x="212" y="126"/>
                  </a:lnTo>
                  <a:lnTo>
                    <a:pt x="212" y="129"/>
                  </a:lnTo>
                  <a:lnTo>
                    <a:pt x="208" y="129"/>
                  </a:lnTo>
                  <a:lnTo>
                    <a:pt x="208" y="133"/>
                  </a:lnTo>
                  <a:lnTo>
                    <a:pt x="204" y="137"/>
                  </a:lnTo>
                  <a:lnTo>
                    <a:pt x="200" y="137"/>
                  </a:lnTo>
                  <a:lnTo>
                    <a:pt x="204" y="144"/>
                  </a:lnTo>
                  <a:lnTo>
                    <a:pt x="200" y="144"/>
                  </a:lnTo>
                  <a:lnTo>
                    <a:pt x="204" y="148"/>
                  </a:lnTo>
                  <a:lnTo>
                    <a:pt x="204" y="155"/>
                  </a:lnTo>
                  <a:lnTo>
                    <a:pt x="200" y="155"/>
                  </a:lnTo>
                  <a:lnTo>
                    <a:pt x="200" y="159"/>
                  </a:lnTo>
                  <a:lnTo>
                    <a:pt x="200" y="163"/>
                  </a:lnTo>
                  <a:lnTo>
                    <a:pt x="200" y="167"/>
                  </a:lnTo>
                  <a:lnTo>
                    <a:pt x="200" y="170"/>
                  </a:lnTo>
                  <a:lnTo>
                    <a:pt x="200" y="174"/>
                  </a:lnTo>
                  <a:lnTo>
                    <a:pt x="200" y="181"/>
                  </a:lnTo>
                  <a:lnTo>
                    <a:pt x="200" y="181"/>
                  </a:lnTo>
                  <a:lnTo>
                    <a:pt x="200" y="185"/>
                  </a:lnTo>
                  <a:lnTo>
                    <a:pt x="197" y="185"/>
                  </a:lnTo>
                  <a:lnTo>
                    <a:pt x="197" y="185"/>
                  </a:lnTo>
                  <a:lnTo>
                    <a:pt x="197" y="185"/>
                  </a:lnTo>
                  <a:lnTo>
                    <a:pt x="197" y="193"/>
                  </a:lnTo>
                  <a:lnTo>
                    <a:pt x="197" y="196"/>
                  </a:lnTo>
                  <a:lnTo>
                    <a:pt x="197" y="200"/>
                  </a:lnTo>
                  <a:lnTo>
                    <a:pt x="200" y="200"/>
                  </a:lnTo>
                  <a:lnTo>
                    <a:pt x="200" y="204"/>
                  </a:lnTo>
                  <a:lnTo>
                    <a:pt x="200" y="204"/>
                  </a:lnTo>
                  <a:lnTo>
                    <a:pt x="200" y="207"/>
                  </a:lnTo>
                  <a:lnTo>
                    <a:pt x="208" y="211"/>
                  </a:lnTo>
                  <a:lnTo>
                    <a:pt x="215" y="215"/>
                  </a:lnTo>
                  <a:lnTo>
                    <a:pt x="223" y="219"/>
                  </a:lnTo>
                  <a:lnTo>
                    <a:pt x="226" y="222"/>
                  </a:lnTo>
                  <a:lnTo>
                    <a:pt x="226" y="226"/>
                  </a:lnTo>
                  <a:lnTo>
                    <a:pt x="219" y="233"/>
                  </a:lnTo>
                  <a:lnTo>
                    <a:pt x="219" y="233"/>
                  </a:lnTo>
                  <a:lnTo>
                    <a:pt x="223" y="241"/>
                  </a:lnTo>
                  <a:lnTo>
                    <a:pt x="226" y="241"/>
                  </a:lnTo>
                  <a:lnTo>
                    <a:pt x="230" y="241"/>
                  </a:lnTo>
                  <a:lnTo>
                    <a:pt x="234" y="241"/>
                  </a:lnTo>
                  <a:lnTo>
                    <a:pt x="234" y="241"/>
                  </a:lnTo>
                  <a:lnTo>
                    <a:pt x="234" y="241"/>
                  </a:lnTo>
                  <a:lnTo>
                    <a:pt x="234" y="248"/>
                  </a:lnTo>
                  <a:lnTo>
                    <a:pt x="234" y="252"/>
                  </a:lnTo>
                  <a:lnTo>
                    <a:pt x="230" y="256"/>
                  </a:lnTo>
                  <a:lnTo>
                    <a:pt x="230" y="259"/>
                  </a:lnTo>
                  <a:lnTo>
                    <a:pt x="226" y="263"/>
                  </a:lnTo>
                  <a:lnTo>
                    <a:pt x="226" y="259"/>
                  </a:lnTo>
                  <a:lnTo>
                    <a:pt x="226" y="263"/>
                  </a:lnTo>
                  <a:lnTo>
                    <a:pt x="226" y="267"/>
                  </a:lnTo>
                  <a:lnTo>
                    <a:pt x="226" y="270"/>
                  </a:lnTo>
                  <a:lnTo>
                    <a:pt x="223" y="274"/>
                  </a:lnTo>
                  <a:lnTo>
                    <a:pt x="215" y="278"/>
                  </a:lnTo>
                  <a:lnTo>
                    <a:pt x="208" y="282"/>
                  </a:lnTo>
                  <a:lnTo>
                    <a:pt x="208" y="278"/>
                  </a:lnTo>
                  <a:lnTo>
                    <a:pt x="208" y="282"/>
                  </a:lnTo>
                  <a:lnTo>
                    <a:pt x="197" y="285"/>
                  </a:lnTo>
                  <a:lnTo>
                    <a:pt x="186" y="285"/>
                  </a:lnTo>
                  <a:lnTo>
                    <a:pt x="178" y="285"/>
                  </a:lnTo>
                  <a:lnTo>
                    <a:pt x="175" y="285"/>
                  </a:lnTo>
                  <a:lnTo>
                    <a:pt x="167" y="289"/>
                  </a:lnTo>
                  <a:lnTo>
                    <a:pt x="163" y="289"/>
                  </a:lnTo>
                  <a:lnTo>
                    <a:pt x="160" y="285"/>
                  </a:lnTo>
                  <a:lnTo>
                    <a:pt x="156" y="285"/>
                  </a:lnTo>
                  <a:lnTo>
                    <a:pt x="152" y="285"/>
                  </a:lnTo>
                  <a:lnTo>
                    <a:pt x="152" y="282"/>
                  </a:lnTo>
                  <a:lnTo>
                    <a:pt x="152" y="282"/>
                  </a:lnTo>
                  <a:lnTo>
                    <a:pt x="152" y="285"/>
                  </a:lnTo>
                  <a:lnTo>
                    <a:pt x="152" y="285"/>
                  </a:lnTo>
                  <a:lnTo>
                    <a:pt x="152" y="293"/>
                  </a:lnTo>
                  <a:lnTo>
                    <a:pt x="152" y="293"/>
                  </a:lnTo>
                  <a:lnTo>
                    <a:pt x="152" y="296"/>
                  </a:lnTo>
                  <a:lnTo>
                    <a:pt x="156" y="296"/>
                  </a:lnTo>
                  <a:lnTo>
                    <a:pt x="156" y="300"/>
                  </a:lnTo>
                  <a:lnTo>
                    <a:pt x="156" y="300"/>
                  </a:lnTo>
                  <a:lnTo>
                    <a:pt x="156" y="300"/>
                  </a:lnTo>
                  <a:lnTo>
                    <a:pt x="156" y="300"/>
                  </a:lnTo>
                  <a:lnTo>
                    <a:pt x="152" y="304"/>
                  </a:lnTo>
                  <a:lnTo>
                    <a:pt x="152" y="308"/>
                  </a:lnTo>
                  <a:lnTo>
                    <a:pt x="152" y="308"/>
                  </a:lnTo>
                  <a:lnTo>
                    <a:pt x="152" y="311"/>
                  </a:lnTo>
                  <a:lnTo>
                    <a:pt x="152" y="315"/>
                  </a:lnTo>
                  <a:lnTo>
                    <a:pt x="156" y="315"/>
                  </a:lnTo>
                  <a:lnTo>
                    <a:pt x="156" y="319"/>
                  </a:lnTo>
                  <a:lnTo>
                    <a:pt x="156" y="319"/>
                  </a:lnTo>
                  <a:lnTo>
                    <a:pt x="156" y="322"/>
                  </a:lnTo>
                  <a:lnTo>
                    <a:pt x="156" y="322"/>
                  </a:lnTo>
                  <a:lnTo>
                    <a:pt x="152" y="326"/>
                  </a:lnTo>
                  <a:lnTo>
                    <a:pt x="152" y="326"/>
                  </a:lnTo>
                  <a:lnTo>
                    <a:pt x="145" y="330"/>
                  </a:lnTo>
                  <a:lnTo>
                    <a:pt x="137" y="330"/>
                  </a:lnTo>
                  <a:lnTo>
                    <a:pt x="130" y="330"/>
                  </a:lnTo>
                  <a:lnTo>
                    <a:pt x="126" y="326"/>
                  </a:lnTo>
                  <a:lnTo>
                    <a:pt x="119" y="322"/>
                  </a:lnTo>
                  <a:lnTo>
                    <a:pt x="115" y="322"/>
                  </a:lnTo>
                  <a:lnTo>
                    <a:pt x="115" y="322"/>
                  </a:lnTo>
                  <a:lnTo>
                    <a:pt x="115" y="322"/>
                  </a:lnTo>
                  <a:lnTo>
                    <a:pt x="115" y="322"/>
                  </a:lnTo>
                  <a:lnTo>
                    <a:pt x="112" y="326"/>
                  </a:lnTo>
                  <a:lnTo>
                    <a:pt x="112" y="330"/>
                  </a:lnTo>
                  <a:lnTo>
                    <a:pt x="115" y="334"/>
                  </a:lnTo>
                  <a:lnTo>
                    <a:pt x="115" y="337"/>
                  </a:lnTo>
                  <a:lnTo>
                    <a:pt x="115" y="345"/>
                  </a:lnTo>
                  <a:lnTo>
                    <a:pt x="115" y="348"/>
                  </a:lnTo>
                  <a:lnTo>
                    <a:pt x="119" y="348"/>
                  </a:lnTo>
                  <a:lnTo>
                    <a:pt x="126" y="348"/>
                  </a:lnTo>
                  <a:lnTo>
                    <a:pt x="126" y="348"/>
                  </a:lnTo>
                  <a:lnTo>
                    <a:pt x="126" y="352"/>
                  </a:lnTo>
                  <a:lnTo>
                    <a:pt x="123" y="352"/>
                  </a:lnTo>
                  <a:lnTo>
                    <a:pt x="126" y="352"/>
                  </a:lnTo>
                  <a:lnTo>
                    <a:pt x="130" y="352"/>
                  </a:lnTo>
                  <a:lnTo>
                    <a:pt x="130" y="352"/>
                  </a:lnTo>
                  <a:lnTo>
                    <a:pt x="130" y="348"/>
                  </a:lnTo>
                  <a:lnTo>
                    <a:pt x="126" y="348"/>
                  </a:lnTo>
                  <a:lnTo>
                    <a:pt x="130" y="348"/>
                  </a:lnTo>
                  <a:lnTo>
                    <a:pt x="130" y="348"/>
                  </a:lnTo>
                  <a:lnTo>
                    <a:pt x="134" y="345"/>
                  </a:lnTo>
                  <a:lnTo>
                    <a:pt x="137" y="345"/>
                  </a:lnTo>
                  <a:lnTo>
                    <a:pt x="141" y="348"/>
                  </a:lnTo>
                  <a:lnTo>
                    <a:pt x="137" y="352"/>
                  </a:lnTo>
                  <a:lnTo>
                    <a:pt x="137" y="352"/>
                  </a:lnTo>
                  <a:lnTo>
                    <a:pt x="141" y="356"/>
                  </a:lnTo>
                  <a:lnTo>
                    <a:pt x="141" y="359"/>
                  </a:lnTo>
                  <a:lnTo>
                    <a:pt x="141" y="359"/>
                  </a:lnTo>
                  <a:lnTo>
                    <a:pt x="134" y="363"/>
                  </a:lnTo>
                  <a:lnTo>
                    <a:pt x="130" y="363"/>
                  </a:lnTo>
                  <a:lnTo>
                    <a:pt x="130" y="359"/>
                  </a:lnTo>
                  <a:lnTo>
                    <a:pt x="130" y="359"/>
                  </a:lnTo>
                  <a:lnTo>
                    <a:pt x="130" y="359"/>
                  </a:lnTo>
                  <a:lnTo>
                    <a:pt x="126" y="356"/>
                  </a:lnTo>
                  <a:lnTo>
                    <a:pt x="123" y="356"/>
                  </a:lnTo>
                  <a:lnTo>
                    <a:pt x="119" y="359"/>
                  </a:lnTo>
                  <a:lnTo>
                    <a:pt x="119" y="359"/>
                  </a:lnTo>
                  <a:lnTo>
                    <a:pt x="119" y="363"/>
                  </a:lnTo>
                  <a:lnTo>
                    <a:pt x="123" y="363"/>
                  </a:lnTo>
                  <a:lnTo>
                    <a:pt x="130" y="363"/>
                  </a:lnTo>
                  <a:lnTo>
                    <a:pt x="130" y="367"/>
                  </a:lnTo>
                  <a:lnTo>
                    <a:pt x="126" y="371"/>
                  </a:lnTo>
                  <a:lnTo>
                    <a:pt x="119" y="371"/>
                  </a:lnTo>
                  <a:lnTo>
                    <a:pt x="119" y="374"/>
                  </a:lnTo>
                  <a:lnTo>
                    <a:pt x="119" y="374"/>
                  </a:lnTo>
                  <a:lnTo>
                    <a:pt x="119" y="378"/>
                  </a:lnTo>
                  <a:lnTo>
                    <a:pt x="115" y="378"/>
                  </a:lnTo>
                  <a:lnTo>
                    <a:pt x="115" y="382"/>
                  </a:lnTo>
                  <a:lnTo>
                    <a:pt x="119" y="385"/>
                  </a:lnTo>
                  <a:lnTo>
                    <a:pt x="119" y="385"/>
                  </a:lnTo>
                  <a:lnTo>
                    <a:pt x="119" y="389"/>
                  </a:lnTo>
                  <a:lnTo>
                    <a:pt x="123" y="393"/>
                  </a:lnTo>
                  <a:lnTo>
                    <a:pt x="123" y="393"/>
                  </a:lnTo>
                  <a:lnTo>
                    <a:pt x="119" y="397"/>
                  </a:lnTo>
                  <a:lnTo>
                    <a:pt x="119" y="397"/>
                  </a:lnTo>
                  <a:lnTo>
                    <a:pt x="115" y="400"/>
                  </a:lnTo>
                  <a:lnTo>
                    <a:pt x="115" y="400"/>
                  </a:lnTo>
                  <a:lnTo>
                    <a:pt x="115" y="404"/>
                  </a:lnTo>
                  <a:lnTo>
                    <a:pt x="119" y="404"/>
                  </a:lnTo>
                  <a:lnTo>
                    <a:pt x="119" y="404"/>
                  </a:lnTo>
                  <a:lnTo>
                    <a:pt x="119" y="408"/>
                  </a:lnTo>
                  <a:lnTo>
                    <a:pt x="115" y="408"/>
                  </a:lnTo>
                  <a:lnTo>
                    <a:pt x="112" y="408"/>
                  </a:lnTo>
                  <a:lnTo>
                    <a:pt x="108" y="408"/>
                  </a:lnTo>
                  <a:lnTo>
                    <a:pt x="104" y="411"/>
                  </a:lnTo>
                  <a:lnTo>
                    <a:pt x="100" y="411"/>
                  </a:lnTo>
                  <a:lnTo>
                    <a:pt x="97" y="415"/>
                  </a:lnTo>
                  <a:lnTo>
                    <a:pt x="93" y="415"/>
                  </a:lnTo>
                  <a:lnTo>
                    <a:pt x="93" y="419"/>
                  </a:lnTo>
                  <a:lnTo>
                    <a:pt x="93" y="419"/>
                  </a:lnTo>
                  <a:lnTo>
                    <a:pt x="89" y="423"/>
                  </a:lnTo>
                  <a:lnTo>
                    <a:pt x="89" y="426"/>
                  </a:lnTo>
                  <a:lnTo>
                    <a:pt x="89" y="426"/>
                  </a:lnTo>
                  <a:lnTo>
                    <a:pt x="89" y="430"/>
                  </a:lnTo>
                  <a:lnTo>
                    <a:pt x="93" y="434"/>
                  </a:lnTo>
                  <a:lnTo>
                    <a:pt x="97" y="437"/>
                  </a:lnTo>
                  <a:lnTo>
                    <a:pt x="100" y="437"/>
                  </a:lnTo>
                  <a:lnTo>
                    <a:pt x="104" y="441"/>
                  </a:lnTo>
                  <a:lnTo>
                    <a:pt x="112" y="449"/>
                  </a:lnTo>
                  <a:lnTo>
                    <a:pt x="115" y="449"/>
                  </a:lnTo>
                  <a:lnTo>
                    <a:pt x="119" y="449"/>
                  </a:lnTo>
                  <a:lnTo>
                    <a:pt x="119" y="445"/>
                  </a:lnTo>
                  <a:lnTo>
                    <a:pt x="123" y="449"/>
                  </a:lnTo>
                  <a:lnTo>
                    <a:pt x="123" y="449"/>
                  </a:lnTo>
                  <a:lnTo>
                    <a:pt x="123" y="449"/>
                  </a:lnTo>
                  <a:lnTo>
                    <a:pt x="123" y="452"/>
                  </a:lnTo>
                  <a:lnTo>
                    <a:pt x="123" y="456"/>
                  </a:lnTo>
                  <a:lnTo>
                    <a:pt x="123" y="456"/>
                  </a:lnTo>
                  <a:lnTo>
                    <a:pt x="123" y="460"/>
                  </a:lnTo>
                  <a:lnTo>
                    <a:pt x="123" y="460"/>
                  </a:lnTo>
                  <a:lnTo>
                    <a:pt x="126" y="463"/>
                  </a:lnTo>
                  <a:lnTo>
                    <a:pt x="123" y="463"/>
                  </a:lnTo>
                  <a:lnTo>
                    <a:pt x="123" y="467"/>
                  </a:lnTo>
                  <a:lnTo>
                    <a:pt x="126" y="467"/>
                  </a:lnTo>
                  <a:lnTo>
                    <a:pt x="123" y="471"/>
                  </a:lnTo>
                  <a:lnTo>
                    <a:pt x="119" y="471"/>
                  </a:lnTo>
                  <a:lnTo>
                    <a:pt x="119" y="474"/>
                  </a:lnTo>
                  <a:lnTo>
                    <a:pt x="119" y="474"/>
                  </a:lnTo>
                  <a:lnTo>
                    <a:pt x="115" y="478"/>
                  </a:lnTo>
                  <a:lnTo>
                    <a:pt x="115" y="478"/>
                  </a:lnTo>
                  <a:lnTo>
                    <a:pt x="112" y="482"/>
                  </a:lnTo>
                  <a:lnTo>
                    <a:pt x="108" y="482"/>
                  </a:lnTo>
                  <a:lnTo>
                    <a:pt x="108" y="486"/>
                  </a:lnTo>
                  <a:lnTo>
                    <a:pt x="104" y="489"/>
                  </a:lnTo>
                  <a:lnTo>
                    <a:pt x="100" y="493"/>
                  </a:lnTo>
                  <a:lnTo>
                    <a:pt x="100" y="493"/>
                  </a:lnTo>
                  <a:lnTo>
                    <a:pt x="104" y="493"/>
                  </a:lnTo>
                  <a:lnTo>
                    <a:pt x="104" y="493"/>
                  </a:lnTo>
                  <a:lnTo>
                    <a:pt x="108" y="497"/>
                  </a:lnTo>
                  <a:lnTo>
                    <a:pt x="104" y="500"/>
                  </a:lnTo>
                  <a:lnTo>
                    <a:pt x="104" y="504"/>
                  </a:lnTo>
                  <a:lnTo>
                    <a:pt x="100" y="508"/>
                  </a:lnTo>
                  <a:lnTo>
                    <a:pt x="97" y="508"/>
                  </a:lnTo>
                  <a:lnTo>
                    <a:pt x="97" y="508"/>
                  </a:lnTo>
                  <a:lnTo>
                    <a:pt x="93" y="504"/>
                  </a:lnTo>
                  <a:lnTo>
                    <a:pt x="93" y="504"/>
                  </a:lnTo>
                  <a:lnTo>
                    <a:pt x="93" y="508"/>
                  </a:lnTo>
                  <a:lnTo>
                    <a:pt x="93" y="508"/>
                  </a:lnTo>
                  <a:lnTo>
                    <a:pt x="93" y="512"/>
                  </a:lnTo>
                  <a:lnTo>
                    <a:pt x="93" y="512"/>
                  </a:lnTo>
                  <a:lnTo>
                    <a:pt x="89" y="515"/>
                  </a:lnTo>
                  <a:lnTo>
                    <a:pt x="86" y="519"/>
                  </a:lnTo>
                  <a:lnTo>
                    <a:pt x="89" y="526"/>
                  </a:lnTo>
                  <a:lnTo>
                    <a:pt x="89" y="530"/>
                  </a:lnTo>
                  <a:lnTo>
                    <a:pt x="93" y="538"/>
                  </a:lnTo>
                  <a:lnTo>
                    <a:pt x="93" y="538"/>
                  </a:lnTo>
                  <a:lnTo>
                    <a:pt x="93" y="538"/>
                  </a:lnTo>
                  <a:lnTo>
                    <a:pt x="93" y="541"/>
                  </a:lnTo>
                  <a:lnTo>
                    <a:pt x="93" y="541"/>
                  </a:lnTo>
                  <a:lnTo>
                    <a:pt x="93" y="545"/>
                  </a:lnTo>
                  <a:lnTo>
                    <a:pt x="97" y="545"/>
                  </a:lnTo>
                  <a:lnTo>
                    <a:pt x="97" y="545"/>
                  </a:lnTo>
                  <a:lnTo>
                    <a:pt x="100" y="549"/>
                  </a:lnTo>
                  <a:lnTo>
                    <a:pt x="104" y="552"/>
                  </a:lnTo>
                  <a:lnTo>
                    <a:pt x="108" y="552"/>
                  </a:lnTo>
                  <a:lnTo>
                    <a:pt x="108" y="556"/>
                  </a:lnTo>
                  <a:lnTo>
                    <a:pt x="108" y="556"/>
                  </a:lnTo>
                  <a:lnTo>
                    <a:pt x="104" y="556"/>
                  </a:lnTo>
                  <a:lnTo>
                    <a:pt x="97" y="552"/>
                  </a:lnTo>
                  <a:lnTo>
                    <a:pt x="93" y="552"/>
                  </a:lnTo>
                  <a:lnTo>
                    <a:pt x="93" y="549"/>
                  </a:lnTo>
                  <a:lnTo>
                    <a:pt x="71" y="549"/>
                  </a:lnTo>
                  <a:lnTo>
                    <a:pt x="60" y="552"/>
                  </a:lnTo>
                  <a:lnTo>
                    <a:pt x="56" y="549"/>
                  </a:lnTo>
                  <a:lnTo>
                    <a:pt x="49" y="549"/>
                  </a:lnTo>
                  <a:lnTo>
                    <a:pt x="49" y="545"/>
                  </a:lnTo>
                  <a:lnTo>
                    <a:pt x="45" y="538"/>
                  </a:lnTo>
                  <a:lnTo>
                    <a:pt x="41" y="534"/>
                  </a:lnTo>
                  <a:lnTo>
                    <a:pt x="41" y="526"/>
                  </a:lnTo>
                  <a:lnTo>
                    <a:pt x="41" y="523"/>
                  </a:lnTo>
                  <a:lnTo>
                    <a:pt x="38" y="523"/>
                  </a:lnTo>
                  <a:lnTo>
                    <a:pt x="34" y="526"/>
                  </a:lnTo>
                  <a:lnTo>
                    <a:pt x="30" y="526"/>
                  </a:lnTo>
                  <a:lnTo>
                    <a:pt x="26" y="526"/>
                  </a:lnTo>
                  <a:lnTo>
                    <a:pt x="19" y="515"/>
                  </a:lnTo>
                  <a:lnTo>
                    <a:pt x="19" y="512"/>
                  </a:lnTo>
                  <a:lnTo>
                    <a:pt x="19" y="497"/>
                  </a:lnTo>
                  <a:lnTo>
                    <a:pt x="23" y="493"/>
                  </a:lnTo>
                  <a:lnTo>
                    <a:pt x="30" y="486"/>
                  </a:lnTo>
                  <a:lnTo>
                    <a:pt x="30" y="478"/>
                  </a:lnTo>
                  <a:lnTo>
                    <a:pt x="30" y="471"/>
                  </a:lnTo>
                  <a:lnTo>
                    <a:pt x="26" y="467"/>
                  </a:lnTo>
                  <a:lnTo>
                    <a:pt x="30" y="460"/>
                  </a:lnTo>
                  <a:lnTo>
                    <a:pt x="30" y="456"/>
                  </a:lnTo>
                  <a:lnTo>
                    <a:pt x="30" y="449"/>
                  </a:lnTo>
                  <a:lnTo>
                    <a:pt x="30" y="445"/>
                  </a:lnTo>
                  <a:lnTo>
                    <a:pt x="30" y="441"/>
                  </a:lnTo>
                  <a:lnTo>
                    <a:pt x="30" y="437"/>
                  </a:lnTo>
                  <a:lnTo>
                    <a:pt x="30" y="426"/>
                  </a:lnTo>
                  <a:lnTo>
                    <a:pt x="26" y="423"/>
                  </a:lnTo>
                  <a:lnTo>
                    <a:pt x="26" y="423"/>
                  </a:lnTo>
                  <a:lnTo>
                    <a:pt x="30" y="419"/>
                  </a:lnTo>
                  <a:lnTo>
                    <a:pt x="30" y="415"/>
                  </a:lnTo>
                  <a:lnTo>
                    <a:pt x="26" y="408"/>
                  </a:lnTo>
                  <a:lnTo>
                    <a:pt x="23" y="404"/>
                  </a:lnTo>
                  <a:lnTo>
                    <a:pt x="19" y="404"/>
                  </a:lnTo>
                  <a:lnTo>
                    <a:pt x="19" y="408"/>
                  </a:lnTo>
                  <a:lnTo>
                    <a:pt x="15" y="404"/>
                  </a:lnTo>
                  <a:lnTo>
                    <a:pt x="15" y="400"/>
                  </a:lnTo>
                  <a:lnTo>
                    <a:pt x="23" y="400"/>
                  </a:lnTo>
                  <a:lnTo>
                    <a:pt x="26" y="397"/>
                  </a:lnTo>
                  <a:lnTo>
                    <a:pt x="26" y="393"/>
                  </a:lnTo>
                  <a:lnTo>
                    <a:pt x="26" y="393"/>
                  </a:lnTo>
                  <a:lnTo>
                    <a:pt x="23" y="397"/>
                  </a:lnTo>
                  <a:lnTo>
                    <a:pt x="19" y="397"/>
                  </a:lnTo>
                  <a:lnTo>
                    <a:pt x="19" y="389"/>
                  </a:lnTo>
                  <a:lnTo>
                    <a:pt x="15" y="382"/>
                  </a:lnTo>
                  <a:lnTo>
                    <a:pt x="15" y="378"/>
                  </a:lnTo>
                  <a:lnTo>
                    <a:pt x="15" y="374"/>
                  </a:lnTo>
                  <a:lnTo>
                    <a:pt x="12" y="371"/>
                  </a:lnTo>
                  <a:lnTo>
                    <a:pt x="8" y="367"/>
                  </a:lnTo>
                  <a:lnTo>
                    <a:pt x="8" y="356"/>
                  </a:lnTo>
                  <a:lnTo>
                    <a:pt x="12" y="352"/>
                  </a:lnTo>
                  <a:lnTo>
                    <a:pt x="12" y="348"/>
                  </a:lnTo>
                  <a:lnTo>
                    <a:pt x="12" y="345"/>
                  </a:lnTo>
                  <a:lnTo>
                    <a:pt x="8" y="345"/>
                  </a:lnTo>
                  <a:lnTo>
                    <a:pt x="8" y="337"/>
                  </a:lnTo>
                  <a:lnTo>
                    <a:pt x="4" y="330"/>
                  </a:lnTo>
                  <a:lnTo>
                    <a:pt x="8" y="319"/>
                  </a:lnTo>
                  <a:lnTo>
                    <a:pt x="4" y="311"/>
                  </a:lnTo>
                  <a:lnTo>
                    <a:pt x="4" y="308"/>
                  </a:lnTo>
                  <a:lnTo>
                    <a:pt x="8" y="300"/>
                  </a:lnTo>
                  <a:lnTo>
                    <a:pt x="12" y="293"/>
                  </a:lnTo>
                  <a:lnTo>
                    <a:pt x="15" y="289"/>
                  </a:lnTo>
                  <a:lnTo>
                    <a:pt x="15" y="289"/>
                  </a:lnTo>
                  <a:lnTo>
                    <a:pt x="8" y="270"/>
                  </a:lnTo>
                  <a:lnTo>
                    <a:pt x="8" y="263"/>
                  </a:lnTo>
                  <a:lnTo>
                    <a:pt x="8" y="259"/>
                  </a:lnTo>
                  <a:lnTo>
                    <a:pt x="8" y="248"/>
                  </a:lnTo>
                  <a:lnTo>
                    <a:pt x="12" y="244"/>
                  </a:lnTo>
                  <a:lnTo>
                    <a:pt x="15" y="241"/>
                  </a:lnTo>
                  <a:lnTo>
                    <a:pt x="15" y="233"/>
                  </a:lnTo>
                  <a:lnTo>
                    <a:pt x="12" y="230"/>
                  </a:lnTo>
                  <a:lnTo>
                    <a:pt x="8" y="226"/>
                  </a:lnTo>
                  <a:lnTo>
                    <a:pt x="12" y="222"/>
                  </a:lnTo>
                  <a:lnTo>
                    <a:pt x="12" y="219"/>
                  </a:lnTo>
                  <a:lnTo>
                    <a:pt x="15" y="211"/>
                  </a:lnTo>
                  <a:lnTo>
                    <a:pt x="19" y="211"/>
                  </a:lnTo>
                  <a:lnTo>
                    <a:pt x="19" y="204"/>
                  </a:lnTo>
                  <a:lnTo>
                    <a:pt x="15" y="193"/>
                  </a:lnTo>
                  <a:lnTo>
                    <a:pt x="15" y="189"/>
                  </a:lnTo>
                  <a:lnTo>
                    <a:pt x="12" y="181"/>
                  </a:lnTo>
                  <a:lnTo>
                    <a:pt x="12" y="178"/>
                  </a:lnTo>
                  <a:lnTo>
                    <a:pt x="8" y="170"/>
                  </a:lnTo>
                  <a:lnTo>
                    <a:pt x="4" y="167"/>
                  </a:lnTo>
                  <a:lnTo>
                    <a:pt x="4" y="163"/>
                  </a:lnTo>
                  <a:lnTo>
                    <a:pt x="0" y="155"/>
                  </a:lnTo>
                  <a:lnTo>
                    <a:pt x="0" y="152"/>
                  </a:lnTo>
                  <a:lnTo>
                    <a:pt x="8" y="148"/>
                  </a:lnTo>
                  <a:lnTo>
                    <a:pt x="8" y="141"/>
                  </a:lnTo>
                  <a:lnTo>
                    <a:pt x="8" y="141"/>
                  </a:lnTo>
                  <a:lnTo>
                    <a:pt x="8" y="133"/>
                  </a:lnTo>
                  <a:lnTo>
                    <a:pt x="8" y="126"/>
                  </a:lnTo>
                  <a:lnTo>
                    <a:pt x="4" y="118"/>
                  </a:lnTo>
                  <a:lnTo>
                    <a:pt x="8" y="115"/>
                  </a:lnTo>
                  <a:lnTo>
                    <a:pt x="8" y="104"/>
                  </a:lnTo>
                  <a:lnTo>
                    <a:pt x="12" y="100"/>
                  </a:lnTo>
                  <a:lnTo>
                    <a:pt x="15" y="92"/>
                  </a:lnTo>
                  <a:lnTo>
                    <a:pt x="23" y="89"/>
                  </a:lnTo>
                  <a:lnTo>
                    <a:pt x="23" y="85"/>
                  </a:lnTo>
                  <a:lnTo>
                    <a:pt x="26" y="81"/>
                  </a:lnTo>
                  <a:lnTo>
                    <a:pt x="26" y="81"/>
                  </a:lnTo>
                  <a:lnTo>
                    <a:pt x="26" y="78"/>
                  </a:lnTo>
                  <a:lnTo>
                    <a:pt x="23" y="74"/>
                  </a:lnTo>
                  <a:lnTo>
                    <a:pt x="23" y="74"/>
                  </a:lnTo>
                  <a:lnTo>
                    <a:pt x="23" y="70"/>
                  </a:lnTo>
                  <a:lnTo>
                    <a:pt x="26" y="70"/>
                  </a:lnTo>
                  <a:lnTo>
                    <a:pt x="26" y="66"/>
                  </a:lnTo>
                  <a:lnTo>
                    <a:pt x="23" y="63"/>
                  </a:lnTo>
                  <a:lnTo>
                    <a:pt x="23" y="55"/>
                  </a:lnTo>
                  <a:lnTo>
                    <a:pt x="23" y="52"/>
                  </a:lnTo>
                  <a:lnTo>
                    <a:pt x="23" y="52"/>
                  </a:lnTo>
                  <a:lnTo>
                    <a:pt x="19" y="48"/>
                  </a:lnTo>
                  <a:lnTo>
                    <a:pt x="19" y="44"/>
                  </a:lnTo>
                  <a:lnTo>
                    <a:pt x="41" y="33"/>
                  </a:lnTo>
                  <a:lnTo>
                    <a:pt x="45" y="18"/>
                  </a:lnTo>
                  <a:lnTo>
                    <a:pt x="41" y="14"/>
                  </a:lnTo>
                  <a:lnTo>
                    <a:pt x="41" y="14"/>
                  </a:lnTo>
                  <a:close/>
                  <a:moveTo>
                    <a:pt x="178" y="608"/>
                  </a:moveTo>
                  <a:lnTo>
                    <a:pt x="178" y="608"/>
                  </a:lnTo>
                  <a:lnTo>
                    <a:pt x="182" y="608"/>
                  </a:lnTo>
                  <a:lnTo>
                    <a:pt x="186" y="608"/>
                  </a:lnTo>
                  <a:lnTo>
                    <a:pt x="189" y="604"/>
                  </a:lnTo>
                  <a:lnTo>
                    <a:pt x="186" y="604"/>
                  </a:lnTo>
                  <a:lnTo>
                    <a:pt x="182" y="604"/>
                  </a:lnTo>
                  <a:lnTo>
                    <a:pt x="178" y="608"/>
                  </a:lnTo>
                  <a:lnTo>
                    <a:pt x="178" y="608"/>
                  </a:lnTo>
                  <a:lnTo>
                    <a:pt x="178" y="608"/>
                  </a:lnTo>
                  <a:close/>
                  <a:moveTo>
                    <a:pt x="104" y="560"/>
                  </a:moveTo>
                  <a:lnTo>
                    <a:pt x="104" y="560"/>
                  </a:lnTo>
                  <a:lnTo>
                    <a:pt x="108" y="564"/>
                  </a:lnTo>
                  <a:lnTo>
                    <a:pt x="112" y="567"/>
                  </a:lnTo>
                  <a:lnTo>
                    <a:pt x="112" y="575"/>
                  </a:lnTo>
                  <a:lnTo>
                    <a:pt x="112" y="575"/>
                  </a:lnTo>
                  <a:lnTo>
                    <a:pt x="108" y="575"/>
                  </a:lnTo>
                  <a:lnTo>
                    <a:pt x="108" y="578"/>
                  </a:lnTo>
                  <a:lnTo>
                    <a:pt x="104" y="560"/>
                  </a:lnTo>
                  <a:lnTo>
                    <a:pt x="104" y="560"/>
                  </a:lnTo>
                  <a:close/>
                  <a:moveTo>
                    <a:pt x="108" y="578"/>
                  </a:moveTo>
                  <a:lnTo>
                    <a:pt x="112" y="578"/>
                  </a:lnTo>
                  <a:lnTo>
                    <a:pt x="115" y="578"/>
                  </a:lnTo>
                  <a:lnTo>
                    <a:pt x="119" y="582"/>
                  </a:lnTo>
                  <a:lnTo>
                    <a:pt x="119" y="586"/>
                  </a:lnTo>
                  <a:lnTo>
                    <a:pt x="123" y="586"/>
                  </a:lnTo>
                  <a:lnTo>
                    <a:pt x="126" y="589"/>
                  </a:lnTo>
                  <a:lnTo>
                    <a:pt x="126" y="593"/>
                  </a:lnTo>
                  <a:lnTo>
                    <a:pt x="130" y="593"/>
                  </a:lnTo>
                  <a:lnTo>
                    <a:pt x="145" y="597"/>
                  </a:lnTo>
                  <a:lnTo>
                    <a:pt x="145" y="601"/>
                  </a:lnTo>
                  <a:lnTo>
                    <a:pt x="149" y="601"/>
                  </a:lnTo>
                  <a:lnTo>
                    <a:pt x="156" y="604"/>
                  </a:lnTo>
                  <a:lnTo>
                    <a:pt x="160" y="604"/>
                  </a:lnTo>
                  <a:lnTo>
                    <a:pt x="163" y="604"/>
                  </a:lnTo>
                  <a:lnTo>
                    <a:pt x="167" y="604"/>
                  </a:lnTo>
                  <a:lnTo>
                    <a:pt x="167" y="608"/>
                  </a:lnTo>
                  <a:lnTo>
                    <a:pt x="163" y="608"/>
                  </a:lnTo>
                  <a:lnTo>
                    <a:pt x="163" y="608"/>
                  </a:lnTo>
                  <a:lnTo>
                    <a:pt x="160" y="608"/>
                  </a:lnTo>
                  <a:lnTo>
                    <a:pt x="156" y="612"/>
                  </a:lnTo>
                  <a:lnTo>
                    <a:pt x="156" y="615"/>
                  </a:lnTo>
                  <a:lnTo>
                    <a:pt x="152" y="615"/>
                  </a:lnTo>
                  <a:lnTo>
                    <a:pt x="149" y="615"/>
                  </a:lnTo>
                  <a:lnTo>
                    <a:pt x="145" y="612"/>
                  </a:lnTo>
                  <a:lnTo>
                    <a:pt x="137" y="612"/>
                  </a:lnTo>
                  <a:lnTo>
                    <a:pt x="130" y="612"/>
                  </a:lnTo>
                  <a:lnTo>
                    <a:pt x="126" y="612"/>
                  </a:lnTo>
                  <a:lnTo>
                    <a:pt x="119" y="612"/>
                  </a:lnTo>
                  <a:lnTo>
                    <a:pt x="119" y="612"/>
                  </a:lnTo>
                  <a:lnTo>
                    <a:pt x="115" y="608"/>
                  </a:lnTo>
                  <a:lnTo>
                    <a:pt x="123" y="608"/>
                  </a:lnTo>
                  <a:lnTo>
                    <a:pt x="130" y="604"/>
                  </a:lnTo>
                  <a:lnTo>
                    <a:pt x="130" y="604"/>
                  </a:lnTo>
                  <a:lnTo>
                    <a:pt x="130" y="604"/>
                  </a:lnTo>
                  <a:lnTo>
                    <a:pt x="126" y="604"/>
                  </a:lnTo>
                  <a:lnTo>
                    <a:pt x="123" y="604"/>
                  </a:lnTo>
                  <a:lnTo>
                    <a:pt x="115" y="604"/>
                  </a:lnTo>
                  <a:lnTo>
                    <a:pt x="115" y="604"/>
                  </a:lnTo>
                  <a:lnTo>
                    <a:pt x="108" y="578"/>
                  </a:lnTo>
                  <a:close/>
                </a:path>
              </a:pathLst>
            </a:custGeom>
            <a:grpFill/>
            <a:ln>
              <a:noFill/>
            </a:ln>
          </p:spPr>
          <p:txBody>
            <a:bodyPr vert="horz" wrap="square" lIns="91440" tIns="45720" rIns="91440" bIns="45720" numCol="1" anchor="t" anchorCtr="0" compatLnSpc="1"/>
            <a:lstStyle/>
            <a:p>
              <a:endParaRPr lang="en-US"/>
            </a:p>
          </p:txBody>
        </p:sp>
        <p:sp>
          <p:nvSpPr>
            <p:cNvPr id="335" name="Freeform 189"/>
            <p:cNvSpPr>
              <a:spLocks noEditPoints="1"/>
            </p:cNvSpPr>
            <p:nvPr/>
          </p:nvSpPr>
          <p:spPr bwMode="auto">
            <a:xfrm>
              <a:off x="2810821" y="3524646"/>
              <a:ext cx="234167" cy="907075"/>
            </a:xfrm>
            <a:custGeom>
              <a:avLst/>
              <a:gdLst>
                <a:gd name="T0" fmla="*/ 33 w 49"/>
                <a:gd name="T1" fmla="*/ 183 h 190"/>
                <a:gd name="T2" fmla="*/ 33 w 49"/>
                <a:gd name="T3" fmla="*/ 185 h 190"/>
                <a:gd name="T4" fmla="*/ 40 w 49"/>
                <a:gd name="T5" fmla="*/ 185 h 190"/>
                <a:gd name="T6" fmla="*/ 33 w 49"/>
                <a:gd name="T7" fmla="*/ 177 h 190"/>
                <a:gd name="T8" fmla="*/ 39 w 49"/>
                <a:gd name="T9" fmla="*/ 175 h 190"/>
                <a:gd name="T10" fmla="*/ 15 w 49"/>
                <a:gd name="T11" fmla="*/ 157 h 190"/>
                <a:gd name="T12" fmla="*/ 15 w 49"/>
                <a:gd name="T13" fmla="*/ 129 h 190"/>
                <a:gd name="T14" fmla="*/ 11 w 49"/>
                <a:gd name="T15" fmla="*/ 108 h 190"/>
                <a:gd name="T16" fmla="*/ 15 w 49"/>
                <a:gd name="T17" fmla="*/ 74 h 190"/>
                <a:gd name="T18" fmla="*/ 16 w 49"/>
                <a:gd name="T19" fmla="*/ 42 h 190"/>
                <a:gd name="T20" fmla="*/ 16 w 49"/>
                <a:gd name="T21" fmla="*/ 15 h 190"/>
                <a:gd name="T22" fmla="*/ 7 w 49"/>
                <a:gd name="T23" fmla="*/ 3 h 190"/>
                <a:gd name="T24" fmla="*/ 5 w 49"/>
                <a:gd name="T25" fmla="*/ 25 h 190"/>
                <a:gd name="T26" fmla="*/ 5 w 49"/>
                <a:gd name="T27" fmla="*/ 47 h 190"/>
                <a:gd name="T28" fmla="*/ 6 w 49"/>
                <a:gd name="T29" fmla="*/ 67 h 190"/>
                <a:gd name="T30" fmla="*/ 4 w 49"/>
                <a:gd name="T31" fmla="*/ 82 h 190"/>
                <a:gd name="T32" fmla="*/ 2 w 49"/>
                <a:gd name="T33" fmla="*/ 94 h 190"/>
                <a:gd name="T34" fmla="*/ 3 w 49"/>
                <a:gd name="T35" fmla="*/ 109 h 190"/>
                <a:gd name="T36" fmla="*/ 10 w 49"/>
                <a:gd name="T37" fmla="*/ 116 h 190"/>
                <a:gd name="T38" fmla="*/ 9 w 49"/>
                <a:gd name="T39" fmla="*/ 125 h 190"/>
                <a:gd name="T40" fmla="*/ 9 w 49"/>
                <a:gd name="T41" fmla="*/ 138 h 190"/>
                <a:gd name="T42" fmla="*/ 3 w 49"/>
                <a:gd name="T43" fmla="*/ 135 h 190"/>
                <a:gd name="T44" fmla="*/ 6 w 49"/>
                <a:gd name="T45" fmla="*/ 139 h 190"/>
                <a:gd name="T46" fmla="*/ 10 w 49"/>
                <a:gd name="T47" fmla="*/ 144 h 190"/>
                <a:gd name="T48" fmla="*/ 10 w 49"/>
                <a:gd name="T49" fmla="*/ 150 h 190"/>
                <a:gd name="T50" fmla="*/ 11 w 49"/>
                <a:gd name="T51" fmla="*/ 157 h 190"/>
                <a:gd name="T52" fmla="*/ 15 w 49"/>
                <a:gd name="T53" fmla="*/ 165 h 190"/>
                <a:gd name="T54" fmla="*/ 20 w 49"/>
                <a:gd name="T55" fmla="*/ 167 h 190"/>
                <a:gd name="T56" fmla="*/ 21 w 49"/>
                <a:gd name="T57" fmla="*/ 170 h 190"/>
                <a:gd name="T58" fmla="*/ 19 w 49"/>
                <a:gd name="T59" fmla="*/ 172 h 190"/>
                <a:gd name="T60" fmla="*/ 23 w 49"/>
                <a:gd name="T61" fmla="*/ 171 h 190"/>
                <a:gd name="T62" fmla="*/ 21 w 49"/>
                <a:gd name="T63" fmla="*/ 175 h 190"/>
                <a:gd name="T64" fmla="*/ 28 w 49"/>
                <a:gd name="T65" fmla="*/ 173 h 190"/>
                <a:gd name="T66" fmla="*/ 29 w 49"/>
                <a:gd name="T67" fmla="*/ 179 h 190"/>
                <a:gd name="T68" fmla="*/ 38 w 49"/>
                <a:gd name="T69" fmla="*/ 169 h 190"/>
                <a:gd name="T70" fmla="*/ 3 w 49"/>
                <a:gd name="T71" fmla="*/ 117 h 190"/>
                <a:gd name="T72" fmla="*/ 8 w 49"/>
                <a:gd name="T73" fmla="*/ 115 h 190"/>
                <a:gd name="T74" fmla="*/ 7 w 49"/>
                <a:gd name="T75" fmla="*/ 124 h 190"/>
                <a:gd name="T76" fmla="*/ 3 w 49"/>
                <a:gd name="T77" fmla="*/ 128 h 190"/>
                <a:gd name="T78" fmla="*/ 4 w 49"/>
                <a:gd name="T79" fmla="*/ 128 h 190"/>
                <a:gd name="T80" fmla="*/ 9 w 49"/>
                <a:gd name="T81" fmla="*/ 126 h 190"/>
                <a:gd name="T82" fmla="*/ 5 w 49"/>
                <a:gd name="T83" fmla="*/ 130 h 190"/>
                <a:gd name="T84" fmla="*/ 7 w 49"/>
                <a:gd name="T85" fmla="*/ 148 h 190"/>
                <a:gd name="T86" fmla="*/ 6 w 49"/>
                <a:gd name="T87" fmla="*/ 148 h 190"/>
                <a:gd name="T88" fmla="*/ 5 w 49"/>
                <a:gd name="T89" fmla="*/ 152 h 190"/>
                <a:gd name="T90" fmla="*/ 6 w 49"/>
                <a:gd name="T91" fmla="*/ 154 h 190"/>
                <a:gd name="T92" fmla="*/ 9 w 49"/>
                <a:gd name="T93" fmla="*/ 156 h 190"/>
                <a:gd name="T94" fmla="*/ 10 w 49"/>
                <a:gd name="T95" fmla="*/ 162 h 190"/>
                <a:gd name="T96" fmla="*/ 10 w 49"/>
                <a:gd name="T97" fmla="*/ 161 h 190"/>
                <a:gd name="T98" fmla="*/ 11 w 49"/>
                <a:gd name="T99" fmla="*/ 167 h 190"/>
                <a:gd name="T100" fmla="*/ 14 w 49"/>
                <a:gd name="T101" fmla="*/ 169 h 190"/>
                <a:gd name="T102" fmla="*/ 15 w 49"/>
                <a:gd name="T103" fmla="*/ 169 h 190"/>
                <a:gd name="T104" fmla="*/ 17 w 49"/>
                <a:gd name="T105" fmla="*/ 172 h 190"/>
                <a:gd name="T106" fmla="*/ 21 w 49"/>
                <a:gd name="T107" fmla="*/ 177 h 190"/>
                <a:gd name="T108" fmla="*/ 22 w 49"/>
                <a:gd name="T109" fmla="*/ 180 h 190"/>
                <a:gd name="T110" fmla="*/ 26 w 49"/>
                <a:gd name="T111" fmla="*/ 180 h 190"/>
                <a:gd name="T112" fmla="*/ 27 w 49"/>
                <a:gd name="T113" fmla="*/ 181 h 190"/>
                <a:gd name="T114" fmla="*/ 31 w 49"/>
                <a:gd name="T115" fmla="*/ 179 h 190"/>
                <a:gd name="T116" fmla="*/ 48 w 49"/>
                <a:gd name="T117" fmla="*/ 188 h 190"/>
                <a:gd name="T118" fmla="*/ 45 w 49"/>
                <a:gd name="T119" fmla="*/ 186 h 190"/>
                <a:gd name="T120" fmla="*/ 41 w 49"/>
                <a:gd name="T121"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190">
                  <a:moveTo>
                    <a:pt x="42" y="184"/>
                  </a:moveTo>
                  <a:cubicBezTo>
                    <a:pt x="41" y="183"/>
                    <a:pt x="41" y="183"/>
                    <a:pt x="41" y="183"/>
                  </a:cubicBezTo>
                  <a:cubicBezTo>
                    <a:pt x="41" y="183"/>
                    <a:pt x="41" y="183"/>
                    <a:pt x="41" y="183"/>
                  </a:cubicBezTo>
                  <a:cubicBezTo>
                    <a:pt x="40" y="182"/>
                    <a:pt x="40" y="182"/>
                    <a:pt x="40" y="182"/>
                  </a:cubicBezTo>
                  <a:cubicBezTo>
                    <a:pt x="38" y="182"/>
                    <a:pt x="38" y="182"/>
                    <a:pt x="38" y="182"/>
                  </a:cubicBezTo>
                  <a:cubicBezTo>
                    <a:pt x="36" y="181"/>
                    <a:pt x="36" y="181"/>
                    <a:pt x="36" y="181"/>
                  </a:cubicBezTo>
                  <a:cubicBezTo>
                    <a:pt x="35" y="181"/>
                    <a:pt x="35" y="181"/>
                    <a:pt x="35" y="181"/>
                  </a:cubicBezTo>
                  <a:cubicBezTo>
                    <a:pt x="35" y="181"/>
                    <a:pt x="35" y="181"/>
                    <a:pt x="35" y="181"/>
                  </a:cubicBezTo>
                  <a:cubicBezTo>
                    <a:pt x="35" y="181"/>
                    <a:pt x="35" y="181"/>
                    <a:pt x="35" y="181"/>
                  </a:cubicBezTo>
                  <a:cubicBezTo>
                    <a:pt x="35" y="182"/>
                    <a:pt x="35" y="182"/>
                    <a:pt x="35" y="182"/>
                  </a:cubicBezTo>
                  <a:cubicBezTo>
                    <a:pt x="35" y="182"/>
                    <a:pt x="35" y="182"/>
                    <a:pt x="35" y="182"/>
                  </a:cubicBezTo>
                  <a:cubicBezTo>
                    <a:pt x="33" y="181"/>
                    <a:pt x="33" y="181"/>
                    <a:pt x="33" y="181"/>
                  </a:cubicBezTo>
                  <a:cubicBezTo>
                    <a:pt x="32" y="181"/>
                    <a:pt x="32" y="181"/>
                    <a:pt x="32" y="181"/>
                  </a:cubicBezTo>
                  <a:cubicBezTo>
                    <a:pt x="32" y="181"/>
                    <a:pt x="32" y="181"/>
                    <a:pt x="32" y="181"/>
                  </a:cubicBezTo>
                  <a:cubicBezTo>
                    <a:pt x="32" y="181"/>
                    <a:pt x="32" y="181"/>
                    <a:pt x="32" y="181"/>
                  </a:cubicBezTo>
                  <a:cubicBezTo>
                    <a:pt x="34" y="182"/>
                    <a:pt x="34" y="182"/>
                    <a:pt x="34" y="182"/>
                  </a:cubicBezTo>
                  <a:cubicBezTo>
                    <a:pt x="34" y="182"/>
                    <a:pt x="34" y="182"/>
                    <a:pt x="34" y="182"/>
                  </a:cubicBezTo>
                  <a:cubicBezTo>
                    <a:pt x="34" y="182"/>
                    <a:pt x="34" y="182"/>
                    <a:pt x="34" y="182"/>
                  </a:cubicBezTo>
                  <a:cubicBezTo>
                    <a:pt x="34" y="182"/>
                    <a:pt x="34" y="182"/>
                    <a:pt x="34" y="182"/>
                  </a:cubicBezTo>
                  <a:cubicBezTo>
                    <a:pt x="34" y="183"/>
                    <a:pt x="34" y="183"/>
                    <a:pt x="34" y="183"/>
                  </a:cubicBezTo>
                  <a:cubicBezTo>
                    <a:pt x="33" y="183"/>
                    <a:pt x="33" y="183"/>
                    <a:pt x="33" y="183"/>
                  </a:cubicBezTo>
                  <a:cubicBezTo>
                    <a:pt x="33" y="182"/>
                    <a:pt x="33" y="182"/>
                    <a:pt x="33" y="182"/>
                  </a:cubicBezTo>
                  <a:cubicBezTo>
                    <a:pt x="32" y="182"/>
                    <a:pt x="32" y="182"/>
                    <a:pt x="32" y="182"/>
                  </a:cubicBezTo>
                  <a:cubicBezTo>
                    <a:pt x="32" y="182"/>
                    <a:pt x="32" y="182"/>
                    <a:pt x="32" y="182"/>
                  </a:cubicBezTo>
                  <a:cubicBezTo>
                    <a:pt x="32" y="183"/>
                    <a:pt x="32" y="183"/>
                    <a:pt x="32" y="183"/>
                  </a:cubicBezTo>
                  <a:cubicBezTo>
                    <a:pt x="31" y="183"/>
                    <a:pt x="31" y="183"/>
                    <a:pt x="31" y="183"/>
                  </a:cubicBezTo>
                  <a:cubicBezTo>
                    <a:pt x="30" y="183"/>
                    <a:pt x="30" y="183"/>
                    <a:pt x="30" y="183"/>
                  </a:cubicBezTo>
                  <a:cubicBezTo>
                    <a:pt x="30" y="183"/>
                    <a:pt x="30" y="183"/>
                    <a:pt x="30" y="183"/>
                  </a:cubicBezTo>
                  <a:cubicBezTo>
                    <a:pt x="30" y="183"/>
                    <a:pt x="30" y="183"/>
                    <a:pt x="30" y="183"/>
                  </a:cubicBezTo>
                  <a:cubicBezTo>
                    <a:pt x="30" y="183"/>
                    <a:pt x="30" y="183"/>
                    <a:pt x="30" y="183"/>
                  </a:cubicBezTo>
                  <a:cubicBezTo>
                    <a:pt x="29" y="183"/>
                    <a:pt x="29" y="183"/>
                    <a:pt x="29" y="183"/>
                  </a:cubicBezTo>
                  <a:cubicBezTo>
                    <a:pt x="28" y="184"/>
                    <a:pt x="28" y="184"/>
                    <a:pt x="28" y="184"/>
                  </a:cubicBezTo>
                  <a:cubicBezTo>
                    <a:pt x="28" y="184"/>
                    <a:pt x="28" y="184"/>
                    <a:pt x="28" y="184"/>
                  </a:cubicBezTo>
                  <a:cubicBezTo>
                    <a:pt x="29" y="184"/>
                    <a:pt x="29" y="184"/>
                    <a:pt x="29" y="184"/>
                  </a:cubicBezTo>
                  <a:cubicBezTo>
                    <a:pt x="30" y="184"/>
                    <a:pt x="30" y="184"/>
                    <a:pt x="30" y="184"/>
                  </a:cubicBezTo>
                  <a:cubicBezTo>
                    <a:pt x="30" y="184"/>
                    <a:pt x="30" y="184"/>
                    <a:pt x="30" y="184"/>
                  </a:cubicBezTo>
                  <a:cubicBezTo>
                    <a:pt x="31" y="184"/>
                    <a:pt x="31" y="184"/>
                    <a:pt x="31" y="184"/>
                  </a:cubicBezTo>
                  <a:cubicBezTo>
                    <a:pt x="31" y="184"/>
                    <a:pt x="31" y="184"/>
                    <a:pt x="31" y="184"/>
                  </a:cubicBezTo>
                  <a:cubicBezTo>
                    <a:pt x="32" y="184"/>
                    <a:pt x="32" y="184"/>
                    <a:pt x="32" y="184"/>
                  </a:cubicBezTo>
                  <a:cubicBezTo>
                    <a:pt x="32" y="184"/>
                    <a:pt x="32" y="184"/>
                    <a:pt x="32" y="184"/>
                  </a:cubicBezTo>
                  <a:cubicBezTo>
                    <a:pt x="33" y="184"/>
                    <a:pt x="33" y="184"/>
                    <a:pt x="33" y="184"/>
                  </a:cubicBezTo>
                  <a:cubicBezTo>
                    <a:pt x="33" y="185"/>
                    <a:pt x="33" y="185"/>
                    <a:pt x="33" y="185"/>
                  </a:cubicBezTo>
                  <a:cubicBezTo>
                    <a:pt x="33" y="185"/>
                    <a:pt x="33" y="185"/>
                    <a:pt x="33" y="185"/>
                  </a:cubicBezTo>
                  <a:cubicBezTo>
                    <a:pt x="33" y="185"/>
                    <a:pt x="33" y="185"/>
                    <a:pt x="33" y="185"/>
                  </a:cubicBezTo>
                  <a:cubicBezTo>
                    <a:pt x="32" y="186"/>
                    <a:pt x="32" y="186"/>
                    <a:pt x="32" y="186"/>
                  </a:cubicBezTo>
                  <a:cubicBezTo>
                    <a:pt x="33" y="187"/>
                    <a:pt x="33" y="187"/>
                    <a:pt x="33" y="187"/>
                  </a:cubicBezTo>
                  <a:cubicBezTo>
                    <a:pt x="33" y="187"/>
                    <a:pt x="33" y="187"/>
                    <a:pt x="33" y="187"/>
                  </a:cubicBezTo>
                  <a:cubicBezTo>
                    <a:pt x="34" y="187"/>
                    <a:pt x="34" y="187"/>
                    <a:pt x="34" y="187"/>
                  </a:cubicBezTo>
                  <a:cubicBezTo>
                    <a:pt x="35" y="188"/>
                    <a:pt x="35" y="188"/>
                    <a:pt x="35" y="188"/>
                  </a:cubicBezTo>
                  <a:cubicBezTo>
                    <a:pt x="35" y="188"/>
                    <a:pt x="35" y="188"/>
                    <a:pt x="35" y="188"/>
                  </a:cubicBezTo>
                  <a:cubicBezTo>
                    <a:pt x="35" y="187"/>
                    <a:pt x="35" y="187"/>
                    <a:pt x="35" y="187"/>
                  </a:cubicBezTo>
                  <a:cubicBezTo>
                    <a:pt x="35" y="187"/>
                    <a:pt x="35" y="187"/>
                    <a:pt x="35" y="187"/>
                  </a:cubicBezTo>
                  <a:cubicBezTo>
                    <a:pt x="34" y="186"/>
                    <a:pt x="34" y="186"/>
                    <a:pt x="34" y="186"/>
                  </a:cubicBezTo>
                  <a:cubicBezTo>
                    <a:pt x="34" y="186"/>
                    <a:pt x="34" y="186"/>
                    <a:pt x="34" y="186"/>
                  </a:cubicBezTo>
                  <a:cubicBezTo>
                    <a:pt x="34" y="186"/>
                    <a:pt x="34" y="186"/>
                    <a:pt x="34" y="186"/>
                  </a:cubicBezTo>
                  <a:cubicBezTo>
                    <a:pt x="35" y="186"/>
                    <a:pt x="35" y="186"/>
                    <a:pt x="35" y="186"/>
                  </a:cubicBezTo>
                  <a:cubicBezTo>
                    <a:pt x="35" y="186"/>
                    <a:pt x="35" y="186"/>
                    <a:pt x="35" y="186"/>
                  </a:cubicBezTo>
                  <a:cubicBezTo>
                    <a:pt x="35" y="186"/>
                    <a:pt x="35" y="186"/>
                    <a:pt x="35" y="186"/>
                  </a:cubicBezTo>
                  <a:cubicBezTo>
                    <a:pt x="35" y="185"/>
                    <a:pt x="35" y="185"/>
                    <a:pt x="35" y="185"/>
                  </a:cubicBezTo>
                  <a:cubicBezTo>
                    <a:pt x="34" y="185"/>
                    <a:pt x="34" y="185"/>
                    <a:pt x="34" y="185"/>
                  </a:cubicBezTo>
                  <a:cubicBezTo>
                    <a:pt x="36" y="184"/>
                    <a:pt x="36" y="184"/>
                    <a:pt x="36" y="184"/>
                  </a:cubicBezTo>
                  <a:cubicBezTo>
                    <a:pt x="37" y="184"/>
                    <a:pt x="37" y="184"/>
                    <a:pt x="37" y="184"/>
                  </a:cubicBezTo>
                  <a:cubicBezTo>
                    <a:pt x="40" y="185"/>
                    <a:pt x="40" y="185"/>
                    <a:pt x="40" y="185"/>
                  </a:cubicBezTo>
                  <a:cubicBezTo>
                    <a:pt x="41" y="185"/>
                    <a:pt x="41" y="185"/>
                    <a:pt x="41" y="185"/>
                  </a:cubicBezTo>
                  <a:cubicBezTo>
                    <a:pt x="41" y="184"/>
                    <a:pt x="41" y="184"/>
                    <a:pt x="41" y="184"/>
                  </a:cubicBezTo>
                  <a:cubicBezTo>
                    <a:pt x="42" y="184"/>
                    <a:pt x="42" y="184"/>
                    <a:pt x="42" y="184"/>
                  </a:cubicBezTo>
                  <a:close/>
                  <a:moveTo>
                    <a:pt x="41" y="182"/>
                  </a:moveTo>
                  <a:cubicBezTo>
                    <a:pt x="40" y="182"/>
                    <a:pt x="40" y="182"/>
                    <a:pt x="40" y="182"/>
                  </a:cubicBezTo>
                  <a:cubicBezTo>
                    <a:pt x="38" y="181"/>
                    <a:pt x="38" y="181"/>
                    <a:pt x="38" y="181"/>
                  </a:cubicBezTo>
                  <a:cubicBezTo>
                    <a:pt x="36" y="180"/>
                    <a:pt x="36" y="180"/>
                    <a:pt x="36" y="180"/>
                  </a:cubicBezTo>
                  <a:cubicBezTo>
                    <a:pt x="36" y="180"/>
                    <a:pt x="36" y="180"/>
                    <a:pt x="36" y="180"/>
                  </a:cubicBezTo>
                  <a:cubicBezTo>
                    <a:pt x="35" y="180"/>
                    <a:pt x="35" y="180"/>
                    <a:pt x="35" y="180"/>
                  </a:cubicBezTo>
                  <a:cubicBezTo>
                    <a:pt x="34" y="179"/>
                    <a:pt x="34" y="179"/>
                    <a:pt x="34" y="179"/>
                  </a:cubicBezTo>
                  <a:cubicBezTo>
                    <a:pt x="34" y="179"/>
                    <a:pt x="34" y="179"/>
                    <a:pt x="34" y="179"/>
                  </a:cubicBezTo>
                  <a:cubicBezTo>
                    <a:pt x="34" y="178"/>
                    <a:pt x="34" y="178"/>
                    <a:pt x="34" y="178"/>
                  </a:cubicBezTo>
                  <a:cubicBezTo>
                    <a:pt x="35" y="178"/>
                    <a:pt x="35" y="178"/>
                    <a:pt x="35" y="178"/>
                  </a:cubicBezTo>
                  <a:cubicBezTo>
                    <a:pt x="35" y="177"/>
                    <a:pt x="35" y="177"/>
                    <a:pt x="35" y="177"/>
                  </a:cubicBezTo>
                  <a:cubicBezTo>
                    <a:pt x="36" y="177"/>
                    <a:pt x="36" y="177"/>
                    <a:pt x="36" y="177"/>
                  </a:cubicBezTo>
                  <a:cubicBezTo>
                    <a:pt x="37" y="176"/>
                    <a:pt x="37" y="176"/>
                    <a:pt x="37" y="176"/>
                  </a:cubicBezTo>
                  <a:cubicBezTo>
                    <a:pt x="37" y="176"/>
                    <a:pt x="37" y="176"/>
                    <a:pt x="37" y="176"/>
                  </a:cubicBezTo>
                  <a:cubicBezTo>
                    <a:pt x="36" y="176"/>
                    <a:pt x="36" y="176"/>
                    <a:pt x="36" y="176"/>
                  </a:cubicBezTo>
                  <a:cubicBezTo>
                    <a:pt x="34" y="176"/>
                    <a:pt x="34" y="176"/>
                    <a:pt x="34" y="176"/>
                  </a:cubicBezTo>
                  <a:cubicBezTo>
                    <a:pt x="34" y="177"/>
                    <a:pt x="34" y="177"/>
                    <a:pt x="34" y="177"/>
                  </a:cubicBezTo>
                  <a:cubicBezTo>
                    <a:pt x="33" y="177"/>
                    <a:pt x="33" y="177"/>
                    <a:pt x="33" y="177"/>
                  </a:cubicBezTo>
                  <a:cubicBezTo>
                    <a:pt x="32" y="176"/>
                    <a:pt x="32" y="176"/>
                    <a:pt x="32" y="176"/>
                  </a:cubicBezTo>
                  <a:cubicBezTo>
                    <a:pt x="32" y="175"/>
                    <a:pt x="32" y="175"/>
                    <a:pt x="32" y="175"/>
                  </a:cubicBezTo>
                  <a:cubicBezTo>
                    <a:pt x="32" y="174"/>
                    <a:pt x="32" y="174"/>
                    <a:pt x="32" y="174"/>
                  </a:cubicBezTo>
                  <a:cubicBezTo>
                    <a:pt x="33" y="174"/>
                    <a:pt x="33" y="174"/>
                    <a:pt x="33" y="174"/>
                  </a:cubicBezTo>
                  <a:cubicBezTo>
                    <a:pt x="33" y="173"/>
                    <a:pt x="33" y="173"/>
                    <a:pt x="33" y="173"/>
                  </a:cubicBezTo>
                  <a:cubicBezTo>
                    <a:pt x="32" y="173"/>
                    <a:pt x="32" y="173"/>
                    <a:pt x="32" y="173"/>
                  </a:cubicBezTo>
                  <a:cubicBezTo>
                    <a:pt x="32" y="173"/>
                    <a:pt x="32" y="173"/>
                    <a:pt x="32" y="173"/>
                  </a:cubicBezTo>
                  <a:cubicBezTo>
                    <a:pt x="32" y="172"/>
                    <a:pt x="32" y="172"/>
                    <a:pt x="32" y="172"/>
                  </a:cubicBezTo>
                  <a:cubicBezTo>
                    <a:pt x="33" y="172"/>
                    <a:pt x="33" y="172"/>
                    <a:pt x="33" y="172"/>
                  </a:cubicBezTo>
                  <a:cubicBezTo>
                    <a:pt x="34" y="173"/>
                    <a:pt x="34" y="173"/>
                    <a:pt x="34" y="173"/>
                  </a:cubicBezTo>
                  <a:cubicBezTo>
                    <a:pt x="34" y="173"/>
                    <a:pt x="34" y="173"/>
                    <a:pt x="34" y="173"/>
                  </a:cubicBezTo>
                  <a:cubicBezTo>
                    <a:pt x="35" y="172"/>
                    <a:pt x="35" y="172"/>
                    <a:pt x="35" y="172"/>
                  </a:cubicBezTo>
                  <a:cubicBezTo>
                    <a:pt x="35" y="171"/>
                    <a:pt x="35" y="171"/>
                    <a:pt x="35" y="171"/>
                  </a:cubicBezTo>
                  <a:cubicBezTo>
                    <a:pt x="34" y="171"/>
                    <a:pt x="34" y="171"/>
                    <a:pt x="34" y="171"/>
                  </a:cubicBezTo>
                  <a:cubicBezTo>
                    <a:pt x="35" y="170"/>
                    <a:pt x="35" y="170"/>
                    <a:pt x="35" y="170"/>
                  </a:cubicBezTo>
                  <a:cubicBezTo>
                    <a:pt x="35" y="170"/>
                    <a:pt x="35" y="170"/>
                    <a:pt x="35" y="170"/>
                  </a:cubicBezTo>
                  <a:cubicBezTo>
                    <a:pt x="36" y="171"/>
                    <a:pt x="36" y="171"/>
                    <a:pt x="36" y="171"/>
                  </a:cubicBezTo>
                  <a:cubicBezTo>
                    <a:pt x="36" y="171"/>
                    <a:pt x="36" y="171"/>
                    <a:pt x="36" y="171"/>
                  </a:cubicBezTo>
                  <a:cubicBezTo>
                    <a:pt x="38" y="170"/>
                    <a:pt x="38" y="170"/>
                    <a:pt x="38" y="170"/>
                  </a:cubicBezTo>
                  <a:cubicBezTo>
                    <a:pt x="39" y="175"/>
                    <a:pt x="39" y="175"/>
                    <a:pt x="39" y="175"/>
                  </a:cubicBezTo>
                  <a:cubicBezTo>
                    <a:pt x="39" y="175"/>
                    <a:pt x="39" y="175"/>
                    <a:pt x="39" y="175"/>
                  </a:cubicBezTo>
                  <a:cubicBezTo>
                    <a:pt x="39" y="175"/>
                    <a:pt x="39" y="175"/>
                    <a:pt x="39" y="175"/>
                  </a:cubicBezTo>
                  <a:cubicBezTo>
                    <a:pt x="41" y="182"/>
                    <a:pt x="41" y="182"/>
                    <a:pt x="41" y="182"/>
                  </a:cubicBezTo>
                  <a:close/>
                  <a:moveTo>
                    <a:pt x="38" y="169"/>
                  </a:moveTo>
                  <a:cubicBezTo>
                    <a:pt x="36" y="168"/>
                    <a:pt x="36" y="168"/>
                    <a:pt x="36" y="168"/>
                  </a:cubicBezTo>
                  <a:cubicBezTo>
                    <a:pt x="35" y="168"/>
                    <a:pt x="35" y="168"/>
                    <a:pt x="35" y="168"/>
                  </a:cubicBezTo>
                  <a:cubicBezTo>
                    <a:pt x="35" y="167"/>
                    <a:pt x="35" y="167"/>
                    <a:pt x="35" y="167"/>
                  </a:cubicBezTo>
                  <a:cubicBezTo>
                    <a:pt x="29" y="167"/>
                    <a:pt x="29" y="167"/>
                    <a:pt x="29" y="167"/>
                  </a:cubicBezTo>
                  <a:cubicBezTo>
                    <a:pt x="26" y="168"/>
                    <a:pt x="26" y="168"/>
                    <a:pt x="26" y="168"/>
                  </a:cubicBezTo>
                  <a:cubicBezTo>
                    <a:pt x="25" y="167"/>
                    <a:pt x="25" y="167"/>
                    <a:pt x="25" y="167"/>
                  </a:cubicBezTo>
                  <a:cubicBezTo>
                    <a:pt x="23" y="167"/>
                    <a:pt x="23" y="167"/>
                    <a:pt x="23" y="167"/>
                  </a:cubicBezTo>
                  <a:cubicBezTo>
                    <a:pt x="23" y="166"/>
                    <a:pt x="23" y="166"/>
                    <a:pt x="23" y="166"/>
                  </a:cubicBezTo>
                  <a:cubicBezTo>
                    <a:pt x="22" y="164"/>
                    <a:pt x="22" y="164"/>
                    <a:pt x="22" y="164"/>
                  </a:cubicBezTo>
                  <a:cubicBezTo>
                    <a:pt x="21" y="163"/>
                    <a:pt x="21" y="163"/>
                    <a:pt x="21" y="163"/>
                  </a:cubicBezTo>
                  <a:cubicBezTo>
                    <a:pt x="21" y="161"/>
                    <a:pt x="21" y="161"/>
                    <a:pt x="21" y="161"/>
                  </a:cubicBezTo>
                  <a:cubicBezTo>
                    <a:pt x="21" y="160"/>
                    <a:pt x="21" y="160"/>
                    <a:pt x="21" y="160"/>
                  </a:cubicBezTo>
                  <a:cubicBezTo>
                    <a:pt x="20" y="160"/>
                    <a:pt x="20" y="160"/>
                    <a:pt x="20" y="160"/>
                  </a:cubicBezTo>
                  <a:cubicBezTo>
                    <a:pt x="19" y="161"/>
                    <a:pt x="19" y="161"/>
                    <a:pt x="19" y="161"/>
                  </a:cubicBezTo>
                  <a:cubicBezTo>
                    <a:pt x="18" y="161"/>
                    <a:pt x="18" y="161"/>
                    <a:pt x="18" y="161"/>
                  </a:cubicBezTo>
                  <a:cubicBezTo>
                    <a:pt x="17" y="161"/>
                    <a:pt x="17" y="161"/>
                    <a:pt x="17" y="161"/>
                  </a:cubicBezTo>
                  <a:cubicBezTo>
                    <a:pt x="15" y="158"/>
                    <a:pt x="15" y="158"/>
                    <a:pt x="15" y="158"/>
                  </a:cubicBezTo>
                  <a:cubicBezTo>
                    <a:pt x="15" y="157"/>
                    <a:pt x="15" y="157"/>
                    <a:pt x="15" y="157"/>
                  </a:cubicBezTo>
                  <a:cubicBezTo>
                    <a:pt x="15" y="153"/>
                    <a:pt x="15" y="153"/>
                    <a:pt x="15" y="153"/>
                  </a:cubicBezTo>
                  <a:cubicBezTo>
                    <a:pt x="16" y="152"/>
                    <a:pt x="16" y="152"/>
                    <a:pt x="16" y="152"/>
                  </a:cubicBezTo>
                  <a:cubicBezTo>
                    <a:pt x="18" y="150"/>
                    <a:pt x="18" y="150"/>
                    <a:pt x="18" y="150"/>
                  </a:cubicBezTo>
                  <a:cubicBezTo>
                    <a:pt x="18" y="148"/>
                    <a:pt x="18" y="148"/>
                    <a:pt x="18" y="148"/>
                  </a:cubicBezTo>
                  <a:cubicBezTo>
                    <a:pt x="18" y="146"/>
                    <a:pt x="18" y="146"/>
                    <a:pt x="18" y="146"/>
                  </a:cubicBezTo>
                  <a:cubicBezTo>
                    <a:pt x="17" y="145"/>
                    <a:pt x="17" y="145"/>
                    <a:pt x="17" y="145"/>
                  </a:cubicBezTo>
                  <a:cubicBezTo>
                    <a:pt x="18" y="143"/>
                    <a:pt x="18" y="143"/>
                    <a:pt x="18" y="143"/>
                  </a:cubicBezTo>
                  <a:cubicBezTo>
                    <a:pt x="18" y="142"/>
                    <a:pt x="18" y="142"/>
                    <a:pt x="18" y="142"/>
                  </a:cubicBezTo>
                  <a:cubicBezTo>
                    <a:pt x="18" y="140"/>
                    <a:pt x="18" y="140"/>
                    <a:pt x="18" y="140"/>
                  </a:cubicBezTo>
                  <a:cubicBezTo>
                    <a:pt x="18" y="139"/>
                    <a:pt x="18" y="139"/>
                    <a:pt x="18" y="139"/>
                  </a:cubicBezTo>
                  <a:cubicBezTo>
                    <a:pt x="18" y="138"/>
                    <a:pt x="18" y="138"/>
                    <a:pt x="18" y="138"/>
                  </a:cubicBezTo>
                  <a:cubicBezTo>
                    <a:pt x="18" y="137"/>
                    <a:pt x="18" y="137"/>
                    <a:pt x="18" y="137"/>
                  </a:cubicBezTo>
                  <a:cubicBezTo>
                    <a:pt x="18" y="134"/>
                    <a:pt x="18" y="134"/>
                    <a:pt x="18" y="134"/>
                  </a:cubicBezTo>
                  <a:cubicBezTo>
                    <a:pt x="17" y="133"/>
                    <a:pt x="17" y="133"/>
                    <a:pt x="17" y="133"/>
                  </a:cubicBezTo>
                  <a:cubicBezTo>
                    <a:pt x="17" y="133"/>
                    <a:pt x="17" y="133"/>
                    <a:pt x="17" y="133"/>
                  </a:cubicBezTo>
                  <a:cubicBezTo>
                    <a:pt x="18" y="132"/>
                    <a:pt x="18" y="132"/>
                    <a:pt x="18" y="132"/>
                  </a:cubicBezTo>
                  <a:cubicBezTo>
                    <a:pt x="18" y="131"/>
                    <a:pt x="18" y="131"/>
                    <a:pt x="18" y="131"/>
                  </a:cubicBezTo>
                  <a:cubicBezTo>
                    <a:pt x="17" y="129"/>
                    <a:pt x="17" y="129"/>
                    <a:pt x="17" y="129"/>
                  </a:cubicBezTo>
                  <a:cubicBezTo>
                    <a:pt x="16" y="128"/>
                    <a:pt x="16" y="128"/>
                    <a:pt x="16" y="128"/>
                  </a:cubicBezTo>
                  <a:cubicBezTo>
                    <a:pt x="15" y="128"/>
                    <a:pt x="15" y="128"/>
                    <a:pt x="15" y="128"/>
                  </a:cubicBezTo>
                  <a:cubicBezTo>
                    <a:pt x="15" y="129"/>
                    <a:pt x="15" y="129"/>
                    <a:pt x="15" y="129"/>
                  </a:cubicBezTo>
                  <a:cubicBezTo>
                    <a:pt x="14" y="128"/>
                    <a:pt x="14" y="128"/>
                    <a:pt x="14" y="128"/>
                  </a:cubicBezTo>
                  <a:cubicBezTo>
                    <a:pt x="14" y="127"/>
                    <a:pt x="14" y="127"/>
                    <a:pt x="14" y="127"/>
                  </a:cubicBezTo>
                  <a:cubicBezTo>
                    <a:pt x="16" y="127"/>
                    <a:pt x="16" y="127"/>
                    <a:pt x="16" y="127"/>
                  </a:cubicBezTo>
                  <a:cubicBezTo>
                    <a:pt x="17" y="126"/>
                    <a:pt x="17" y="126"/>
                    <a:pt x="17" y="126"/>
                  </a:cubicBezTo>
                  <a:cubicBezTo>
                    <a:pt x="17" y="125"/>
                    <a:pt x="17" y="125"/>
                    <a:pt x="17" y="125"/>
                  </a:cubicBezTo>
                  <a:cubicBezTo>
                    <a:pt x="17" y="125"/>
                    <a:pt x="17" y="125"/>
                    <a:pt x="17" y="125"/>
                  </a:cubicBezTo>
                  <a:cubicBezTo>
                    <a:pt x="16" y="126"/>
                    <a:pt x="16" y="126"/>
                    <a:pt x="16" y="126"/>
                  </a:cubicBezTo>
                  <a:cubicBezTo>
                    <a:pt x="15" y="126"/>
                    <a:pt x="15" y="126"/>
                    <a:pt x="15" y="126"/>
                  </a:cubicBezTo>
                  <a:cubicBezTo>
                    <a:pt x="15" y="124"/>
                    <a:pt x="15" y="124"/>
                    <a:pt x="15" y="124"/>
                  </a:cubicBezTo>
                  <a:cubicBezTo>
                    <a:pt x="14" y="122"/>
                    <a:pt x="14" y="122"/>
                    <a:pt x="14" y="122"/>
                  </a:cubicBezTo>
                  <a:cubicBezTo>
                    <a:pt x="14" y="121"/>
                    <a:pt x="14" y="121"/>
                    <a:pt x="14" y="121"/>
                  </a:cubicBezTo>
                  <a:cubicBezTo>
                    <a:pt x="14" y="120"/>
                    <a:pt x="14" y="120"/>
                    <a:pt x="14" y="120"/>
                  </a:cubicBezTo>
                  <a:cubicBezTo>
                    <a:pt x="13" y="119"/>
                    <a:pt x="13" y="119"/>
                    <a:pt x="13" y="119"/>
                  </a:cubicBezTo>
                  <a:cubicBezTo>
                    <a:pt x="12" y="118"/>
                    <a:pt x="12" y="118"/>
                    <a:pt x="12" y="118"/>
                  </a:cubicBezTo>
                  <a:cubicBezTo>
                    <a:pt x="12" y="115"/>
                    <a:pt x="12" y="115"/>
                    <a:pt x="12" y="115"/>
                  </a:cubicBezTo>
                  <a:cubicBezTo>
                    <a:pt x="13" y="114"/>
                    <a:pt x="13" y="114"/>
                    <a:pt x="13" y="114"/>
                  </a:cubicBezTo>
                  <a:cubicBezTo>
                    <a:pt x="13" y="113"/>
                    <a:pt x="13" y="113"/>
                    <a:pt x="13" y="113"/>
                  </a:cubicBezTo>
                  <a:cubicBezTo>
                    <a:pt x="13" y="112"/>
                    <a:pt x="13" y="112"/>
                    <a:pt x="13" y="112"/>
                  </a:cubicBezTo>
                  <a:cubicBezTo>
                    <a:pt x="12" y="112"/>
                    <a:pt x="12" y="112"/>
                    <a:pt x="12" y="112"/>
                  </a:cubicBezTo>
                  <a:cubicBezTo>
                    <a:pt x="12" y="110"/>
                    <a:pt x="12" y="110"/>
                    <a:pt x="12" y="110"/>
                  </a:cubicBezTo>
                  <a:cubicBezTo>
                    <a:pt x="11" y="108"/>
                    <a:pt x="11" y="108"/>
                    <a:pt x="11" y="108"/>
                  </a:cubicBezTo>
                  <a:cubicBezTo>
                    <a:pt x="12" y="105"/>
                    <a:pt x="12" y="105"/>
                    <a:pt x="12" y="105"/>
                  </a:cubicBezTo>
                  <a:cubicBezTo>
                    <a:pt x="11" y="103"/>
                    <a:pt x="11" y="103"/>
                    <a:pt x="11" y="103"/>
                  </a:cubicBezTo>
                  <a:cubicBezTo>
                    <a:pt x="11" y="102"/>
                    <a:pt x="11" y="102"/>
                    <a:pt x="11" y="102"/>
                  </a:cubicBezTo>
                  <a:cubicBezTo>
                    <a:pt x="12" y="100"/>
                    <a:pt x="12" y="100"/>
                    <a:pt x="12" y="100"/>
                  </a:cubicBezTo>
                  <a:cubicBezTo>
                    <a:pt x="13" y="98"/>
                    <a:pt x="13" y="98"/>
                    <a:pt x="13" y="98"/>
                  </a:cubicBezTo>
                  <a:cubicBezTo>
                    <a:pt x="14" y="97"/>
                    <a:pt x="14" y="97"/>
                    <a:pt x="14" y="97"/>
                  </a:cubicBezTo>
                  <a:cubicBezTo>
                    <a:pt x="14" y="97"/>
                    <a:pt x="14" y="97"/>
                    <a:pt x="14" y="97"/>
                  </a:cubicBezTo>
                  <a:cubicBezTo>
                    <a:pt x="12" y="92"/>
                    <a:pt x="12" y="92"/>
                    <a:pt x="12" y="92"/>
                  </a:cubicBezTo>
                  <a:cubicBezTo>
                    <a:pt x="12" y="90"/>
                    <a:pt x="12" y="90"/>
                    <a:pt x="12" y="90"/>
                  </a:cubicBezTo>
                  <a:cubicBezTo>
                    <a:pt x="12" y="89"/>
                    <a:pt x="12" y="89"/>
                    <a:pt x="12" y="89"/>
                  </a:cubicBezTo>
                  <a:cubicBezTo>
                    <a:pt x="12" y="86"/>
                    <a:pt x="12" y="86"/>
                    <a:pt x="12" y="86"/>
                  </a:cubicBezTo>
                  <a:cubicBezTo>
                    <a:pt x="13" y="85"/>
                    <a:pt x="13" y="85"/>
                    <a:pt x="13" y="85"/>
                  </a:cubicBezTo>
                  <a:cubicBezTo>
                    <a:pt x="14" y="84"/>
                    <a:pt x="14" y="84"/>
                    <a:pt x="14" y="84"/>
                  </a:cubicBezTo>
                  <a:cubicBezTo>
                    <a:pt x="14" y="82"/>
                    <a:pt x="14" y="82"/>
                    <a:pt x="14" y="82"/>
                  </a:cubicBezTo>
                  <a:cubicBezTo>
                    <a:pt x="13" y="81"/>
                    <a:pt x="13" y="81"/>
                    <a:pt x="13" y="81"/>
                  </a:cubicBezTo>
                  <a:cubicBezTo>
                    <a:pt x="12" y="80"/>
                    <a:pt x="12" y="80"/>
                    <a:pt x="12" y="80"/>
                  </a:cubicBezTo>
                  <a:cubicBezTo>
                    <a:pt x="13" y="79"/>
                    <a:pt x="13" y="79"/>
                    <a:pt x="13" y="79"/>
                  </a:cubicBezTo>
                  <a:cubicBezTo>
                    <a:pt x="13" y="78"/>
                    <a:pt x="13" y="78"/>
                    <a:pt x="13" y="78"/>
                  </a:cubicBezTo>
                  <a:cubicBezTo>
                    <a:pt x="14" y="76"/>
                    <a:pt x="14" y="76"/>
                    <a:pt x="14" y="76"/>
                  </a:cubicBezTo>
                  <a:cubicBezTo>
                    <a:pt x="15" y="76"/>
                    <a:pt x="15" y="76"/>
                    <a:pt x="15" y="76"/>
                  </a:cubicBezTo>
                  <a:cubicBezTo>
                    <a:pt x="15" y="74"/>
                    <a:pt x="15" y="74"/>
                    <a:pt x="15" y="74"/>
                  </a:cubicBezTo>
                  <a:cubicBezTo>
                    <a:pt x="14" y="71"/>
                    <a:pt x="14" y="71"/>
                    <a:pt x="14" y="71"/>
                  </a:cubicBezTo>
                  <a:cubicBezTo>
                    <a:pt x="14" y="70"/>
                    <a:pt x="14" y="70"/>
                    <a:pt x="14" y="70"/>
                  </a:cubicBezTo>
                  <a:cubicBezTo>
                    <a:pt x="13" y="68"/>
                    <a:pt x="13" y="68"/>
                    <a:pt x="13" y="68"/>
                  </a:cubicBezTo>
                  <a:cubicBezTo>
                    <a:pt x="13" y="67"/>
                    <a:pt x="13" y="67"/>
                    <a:pt x="13" y="67"/>
                  </a:cubicBezTo>
                  <a:cubicBezTo>
                    <a:pt x="12" y="65"/>
                    <a:pt x="12" y="65"/>
                    <a:pt x="12" y="65"/>
                  </a:cubicBezTo>
                  <a:cubicBezTo>
                    <a:pt x="11" y="64"/>
                    <a:pt x="11" y="64"/>
                    <a:pt x="11" y="64"/>
                  </a:cubicBezTo>
                  <a:cubicBezTo>
                    <a:pt x="11" y="63"/>
                    <a:pt x="11" y="63"/>
                    <a:pt x="11" y="63"/>
                  </a:cubicBezTo>
                  <a:cubicBezTo>
                    <a:pt x="10" y="61"/>
                    <a:pt x="10" y="61"/>
                    <a:pt x="10" y="61"/>
                  </a:cubicBezTo>
                  <a:cubicBezTo>
                    <a:pt x="10" y="60"/>
                    <a:pt x="10" y="60"/>
                    <a:pt x="10" y="60"/>
                  </a:cubicBezTo>
                  <a:cubicBezTo>
                    <a:pt x="12" y="59"/>
                    <a:pt x="12" y="59"/>
                    <a:pt x="12" y="59"/>
                  </a:cubicBezTo>
                  <a:cubicBezTo>
                    <a:pt x="12" y="57"/>
                    <a:pt x="12" y="57"/>
                    <a:pt x="12" y="57"/>
                  </a:cubicBezTo>
                  <a:cubicBezTo>
                    <a:pt x="12" y="57"/>
                    <a:pt x="12" y="57"/>
                    <a:pt x="12" y="57"/>
                  </a:cubicBezTo>
                  <a:cubicBezTo>
                    <a:pt x="12" y="55"/>
                    <a:pt x="12" y="55"/>
                    <a:pt x="12" y="55"/>
                  </a:cubicBezTo>
                  <a:cubicBezTo>
                    <a:pt x="12" y="53"/>
                    <a:pt x="12" y="53"/>
                    <a:pt x="12" y="53"/>
                  </a:cubicBezTo>
                  <a:cubicBezTo>
                    <a:pt x="11" y="51"/>
                    <a:pt x="11" y="51"/>
                    <a:pt x="11" y="51"/>
                  </a:cubicBezTo>
                  <a:cubicBezTo>
                    <a:pt x="12" y="50"/>
                    <a:pt x="12" y="50"/>
                    <a:pt x="12" y="50"/>
                  </a:cubicBezTo>
                  <a:cubicBezTo>
                    <a:pt x="12" y="47"/>
                    <a:pt x="12" y="47"/>
                    <a:pt x="12" y="47"/>
                  </a:cubicBezTo>
                  <a:cubicBezTo>
                    <a:pt x="13" y="46"/>
                    <a:pt x="13" y="46"/>
                    <a:pt x="13" y="46"/>
                  </a:cubicBezTo>
                  <a:cubicBezTo>
                    <a:pt x="14" y="44"/>
                    <a:pt x="14" y="44"/>
                    <a:pt x="14" y="44"/>
                  </a:cubicBezTo>
                  <a:cubicBezTo>
                    <a:pt x="16" y="43"/>
                    <a:pt x="16" y="43"/>
                    <a:pt x="16" y="43"/>
                  </a:cubicBezTo>
                  <a:cubicBezTo>
                    <a:pt x="16" y="42"/>
                    <a:pt x="16" y="42"/>
                    <a:pt x="16" y="42"/>
                  </a:cubicBezTo>
                  <a:cubicBezTo>
                    <a:pt x="17" y="41"/>
                    <a:pt x="17" y="41"/>
                    <a:pt x="17" y="41"/>
                  </a:cubicBezTo>
                  <a:cubicBezTo>
                    <a:pt x="17" y="41"/>
                    <a:pt x="17" y="41"/>
                    <a:pt x="17" y="41"/>
                  </a:cubicBezTo>
                  <a:cubicBezTo>
                    <a:pt x="17" y="40"/>
                    <a:pt x="17" y="40"/>
                    <a:pt x="17" y="40"/>
                  </a:cubicBezTo>
                  <a:cubicBezTo>
                    <a:pt x="16" y="39"/>
                    <a:pt x="16" y="39"/>
                    <a:pt x="16" y="39"/>
                  </a:cubicBezTo>
                  <a:cubicBezTo>
                    <a:pt x="16" y="39"/>
                    <a:pt x="16" y="39"/>
                    <a:pt x="16" y="39"/>
                  </a:cubicBezTo>
                  <a:cubicBezTo>
                    <a:pt x="16" y="38"/>
                    <a:pt x="16" y="38"/>
                    <a:pt x="16" y="38"/>
                  </a:cubicBezTo>
                  <a:cubicBezTo>
                    <a:pt x="17" y="38"/>
                    <a:pt x="17" y="38"/>
                    <a:pt x="17" y="38"/>
                  </a:cubicBezTo>
                  <a:cubicBezTo>
                    <a:pt x="17" y="37"/>
                    <a:pt x="17" y="37"/>
                    <a:pt x="17" y="37"/>
                  </a:cubicBezTo>
                  <a:cubicBezTo>
                    <a:pt x="16" y="36"/>
                    <a:pt x="16" y="36"/>
                    <a:pt x="16" y="36"/>
                  </a:cubicBezTo>
                  <a:cubicBezTo>
                    <a:pt x="16" y="34"/>
                    <a:pt x="16" y="34"/>
                    <a:pt x="16" y="34"/>
                  </a:cubicBezTo>
                  <a:cubicBezTo>
                    <a:pt x="16" y="33"/>
                    <a:pt x="16" y="33"/>
                    <a:pt x="16" y="33"/>
                  </a:cubicBezTo>
                  <a:cubicBezTo>
                    <a:pt x="16" y="33"/>
                    <a:pt x="16" y="33"/>
                    <a:pt x="16" y="33"/>
                  </a:cubicBezTo>
                  <a:cubicBezTo>
                    <a:pt x="15" y="32"/>
                    <a:pt x="15" y="32"/>
                    <a:pt x="15" y="32"/>
                  </a:cubicBezTo>
                  <a:cubicBezTo>
                    <a:pt x="15" y="31"/>
                    <a:pt x="15" y="31"/>
                    <a:pt x="15" y="31"/>
                  </a:cubicBezTo>
                  <a:cubicBezTo>
                    <a:pt x="21" y="28"/>
                    <a:pt x="21" y="28"/>
                    <a:pt x="21" y="28"/>
                  </a:cubicBezTo>
                  <a:cubicBezTo>
                    <a:pt x="22" y="24"/>
                    <a:pt x="22" y="24"/>
                    <a:pt x="22" y="24"/>
                  </a:cubicBezTo>
                  <a:cubicBezTo>
                    <a:pt x="21" y="23"/>
                    <a:pt x="21" y="23"/>
                    <a:pt x="21" y="23"/>
                  </a:cubicBezTo>
                  <a:cubicBezTo>
                    <a:pt x="20" y="23"/>
                    <a:pt x="20" y="23"/>
                    <a:pt x="20" y="23"/>
                  </a:cubicBezTo>
                  <a:cubicBezTo>
                    <a:pt x="20" y="23"/>
                    <a:pt x="20" y="23"/>
                    <a:pt x="20" y="23"/>
                  </a:cubicBezTo>
                  <a:cubicBezTo>
                    <a:pt x="19" y="23"/>
                    <a:pt x="19" y="23"/>
                    <a:pt x="19" y="23"/>
                  </a:cubicBezTo>
                  <a:cubicBezTo>
                    <a:pt x="16" y="15"/>
                    <a:pt x="16" y="15"/>
                    <a:pt x="16" y="15"/>
                  </a:cubicBezTo>
                  <a:cubicBezTo>
                    <a:pt x="13" y="14"/>
                    <a:pt x="13" y="14"/>
                    <a:pt x="13" y="14"/>
                  </a:cubicBezTo>
                  <a:cubicBezTo>
                    <a:pt x="13" y="13"/>
                    <a:pt x="13" y="13"/>
                    <a:pt x="13" y="13"/>
                  </a:cubicBezTo>
                  <a:cubicBezTo>
                    <a:pt x="14" y="11"/>
                    <a:pt x="14" y="11"/>
                    <a:pt x="14" y="11"/>
                  </a:cubicBezTo>
                  <a:cubicBezTo>
                    <a:pt x="14" y="10"/>
                    <a:pt x="14" y="10"/>
                    <a:pt x="14" y="10"/>
                  </a:cubicBezTo>
                  <a:cubicBezTo>
                    <a:pt x="14" y="9"/>
                    <a:pt x="14" y="9"/>
                    <a:pt x="14" y="9"/>
                  </a:cubicBezTo>
                  <a:cubicBezTo>
                    <a:pt x="14" y="8"/>
                    <a:pt x="14" y="8"/>
                    <a:pt x="14" y="8"/>
                  </a:cubicBezTo>
                  <a:cubicBezTo>
                    <a:pt x="12" y="7"/>
                    <a:pt x="12" y="7"/>
                    <a:pt x="12" y="7"/>
                  </a:cubicBezTo>
                  <a:cubicBezTo>
                    <a:pt x="11" y="6"/>
                    <a:pt x="11" y="6"/>
                    <a:pt x="11" y="6"/>
                  </a:cubicBezTo>
                  <a:cubicBezTo>
                    <a:pt x="11" y="4"/>
                    <a:pt x="11" y="4"/>
                    <a:pt x="11" y="4"/>
                  </a:cubicBezTo>
                  <a:cubicBezTo>
                    <a:pt x="11" y="4"/>
                    <a:pt x="11" y="4"/>
                    <a:pt x="11" y="4"/>
                  </a:cubicBezTo>
                  <a:cubicBezTo>
                    <a:pt x="11" y="3"/>
                    <a:pt x="11" y="3"/>
                    <a:pt x="11" y="3"/>
                  </a:cubicBezTo>
                  <a:cubicBezTo>
                    <a:pt x="11" y="2"/>
                    <a:pt x="11" y="2"/>
                    <a:pt x="11" y="2"/>
                  </a:cubicBezTo>
                  <a:cubicBezTo>
                    <a:pt x="10" y="2"/>
                    <a:pt x="10" y="2"/>
                    <a:pt x="10" y="2"/>
                  </a:cubicBezTo>
                  <a:cubicBezTo>
                    <a:pt x="10" y="1"/>
                    <a:pt x="10" y="1"/>
                    <a:pt x="10" y="1"/>
                  </a:cubicBezTo>
                  <a:cubicBezTo>
                    <a:pt x="9" y="0"/>
                    <a:pt x="9" y="0"/>
                    <a:pt x="9" y="0"/>
                  </a:cubicBezTo>
                  <a:cubicBezTo>
                    <a:pt x="9" y="0"/>
                    <a:pt x="9" y="0"/>
                    <a:pt x="9" y="0"/>
                  </a:cubicBezTo>
                  <a:cubicBezTo>
                    <a:pt x="8" y="1"/>
                    <a:pt x="8" y="1"/>
                    <a:pt x="8" y="1"/>
                  </a:cubicBezTo>
                  <a:cubicBezTo>
                    <a:pt x="8" y="1"/>
                    <a:pt x="8" y="1"/>
                    <a:pt x="8" y="1"/>
                  </a:cubicBezTo>
                  <a:cubicBezTo>
                    <a:pt x="9" y="2"/>
                    <a:pt x="9" y="2"/>
                    <a:pt x="9" y="2"/>
                  </a:cubicBezTo>
                  <a:cubicBezTo>
                    <a:pt x="8" y="3"/>
                    <a:pt x="8" y="3"/>
                    <a:pt x="8" y="3"/>
                  </a:cubicBezTo>
                  <a:cubicBezTo>
                    <a:pt x="7" y="3"/>
                    <a:pt x="7" y="3"/>
                    <a:pt x="7" y="3"/>
                  </a:cubicBezTo>
                  <a:cubicBezTo>
                    <a:pt x="7" y="3"/>
                    <a:pt x="7" y="3"/>
                    <a:pt x="7" y="3"/>
                  </a:cubicBezTo>
                  <a:cubicBezTo>
                    <a:pt x="6" y="4"/>
                    <a:pt x="6" y="4"/>
                    <a:pt x="6" y="4"/>
                  </a:cubicBezTo>
                  <a:cubicBezTo>
                    <a:pt x="5" y="4"/>
                    <a:pt x="5" y="4"/>
                    <a:pt x="5" y="4"/>
                  </a:cubicBezTo>
                  <a:cubicBezTo>
                    <a:pt x="5" y="4"/>
                    <a:pt x="5" y="4"/>
                    <a:pt x="5" y="4"/>
                  </a:cubicBezTo>
                  <a:cubicBezTo>
                    <a:pt x="5" y="6"/>
                    <a:pt x="5" y="6"/>
                    <a:pt x="5" y="6"/>
                  </a:cubicBezTo>
                  <a:cubicBezTo>
                    <a:pt x="5" y="6"/>
                    <a:pt x="5" y="6"/>
                    <a:pt x="5" y="6"/>
                  </a:cubicBezTo>
                  <a:cubicBezTo>
                    <a:pt x="5" y="8"/>
                    <a:pt x="5" y="8"/>
                    <a:pt x="5" y="8"/>
                  </a:cubicBezTo>
                  <a:cubicBezTo>
                    <a:pt x="6" y="11"/>
                    <a:pt x="6" y="11"/>
                    <a:pt x="6" y="11"/>
                  </a:cubicBezTo>
                  <a:cubicBezTo>
                    <a:pt x="6" y="12"/>
                    <a:pt x="6" y="12"/>
                    <a:pt x="6" y="12"/>
                  </a:cubicBezTo>
                  <a:cubicBezTo>
                    <a:pt x="6" y="13"/>
                    <a:pt x="6" y="13"/>
                    <a:pt x="6" y="13"/>
                  </a:cubicBezTo>
                  <a:cubicBezTo>
                    <a:pt x="5" y="13"/>
                    <a:pt x="5" y="13"/>
                    <a:pt x="5" y="13"/>
                  </a:cubicBezTo>
                  <a:cubicBezTo>
                    <a:pt x="6" y="15"/>
                    <a:pt x="6" y="15"/>
                    <a:pt x="6" y="15"/>
                  </a:cubicBezTo>
                  <a:cubicBezTo>
                    <a:pt x="6" y="16"/>
                    <a:pt x="6" y="16"/>
                    <a:pt x="6" y="16"/>
                  </a:cubicBezTo>
                  <a:cubicBezTo>
                    <a:pt x="7" y="17"/>
                    <a:pt x="7" y="17"/>
                    <a:pt x="7" y="17"/>
                  </a:cubicBezTo>
                  <a:cubicBezTo>
                    <a:pt x="7" y="19"/>
                    <a:pt x="7" y="19"/>
                    <a:pt x="7" y="19"/>
                  </a:cubicBezTo>
                  <a:cubicBezTo>
                    <a:pt x="7" y="20"/>
                    <a:pt x="7" y="20"/>
                    <a:pt x="7" y="20"/>
                  </a:cubicBezTo>
                  <a:cubicBezTo>
                    <a:pt x="6" y="20"/>
                    <a:pt x="6" y="20"/>
                    <a:pt x="6" y="20"/>
                  </a:cubicBezTo>
                  <a:cubicBezTo>
                    <a:pt x="7" y="23"/>
                    <a:pt x="7" y="23"/>
                    <a:pt x="7" y="23"/>
                  </a:cubicBezTo>
                  <a:cubicBezTo>
                    <a:pt x="7" y="24"/>
                    <a:pt x="7" y="24"/>
                    <a:pt x="7" y="24"/>
                  </a:cubicBezTo>
                  <a:cubicBezTo>
                    <a:pt x="6" y="24"/>
                    <a:pt x="6" y="24"/>
                    <a:pt x="6" y="24"/>
                  </a:cubicBezTo>
                  <a:cubicBezTo>
                    <a:pt x="5" y="25"/>
                    <a:pt x="5" y="25"/>
                    <a:pt x="5" y="25"/>
                  </a:cubicBezTo>
                  <a:cubicBezTo>
                    <a:pt x="5" y="26"/>
                    <a:pt x="5" y="26"/>
                    <a:pt x="5" y="26"/>
                  </a:cubicBezTo>
                  <a:cubicBezTo>
                    <a:pt x="6" y="27"/>
                    <a:pt x="6" y="27"/>
                    <a:pt x="6" y="27"/>
                  </a:cubicBezTo>
                  <a:cubicBezTo>
                    <a:pt x="6" y="26"/>
                    <a:pt x="6" y="26"/>
                    <a:pt x="6" y="26"/>
                  </a:cubicBezTo>
                  <a:cubicBezTo>
                    <a:pt x="7" y="26"/>
                    <a:pt x="7" y="26"/>
                    <a:pt x="7" y="26"/>
                  </a:cubicBezTo>
                  <a:cubicBezTo>
                    <a:pt x="6" y="27"/>
                    <a:pt x="6" y="27"/>
                    <a:pt x="6" y="27"/>
                  </a:cubicBezTo>
                  <a:cubicBezTo>
                    <a:pt x="6" y="31"/>
                    <a:pt x="6" y="31"/>
                    <a:pt x="6" y="31"/>
                  </a:cubicBezTo>
                  <a:cubicBezTo>
                    <a:pt x="7" y="33"/>
                    <a:pt x="7" y="33"/>
                    <a:pt x="7" y="33"/>
                  </a:cubicBezTo>
                  <a:cubicBezTo>
                    <a:pt x="7" y="34"/>
                    <a:pt x="7" y="34"/>
                    <a:pt x="7" y="34"/>
                  </a:cubicBezTo>
                  <a:cubicBezTo>
                    <a:pt x="7" y="35"/>
                    <a:pt x="7" y="35"/>
                    <a:pt x="7" y="35"/>
                  </a:cubicBezTo>
                  <a:cubicBezTo>
                    <a:pt x="6" y="36"/>
                    <a:pt x="6" y="36"/>
                    <a:pt x="6" y="36"/>
                  </a:cubicBezTo>
                  <a:cubicBezTo>
                    <a:pt x="6" y="37"/>
                    <a:pt x="6" y="37"/>
                    <a:pt x="6" y="37"/>
                  </a:cubicBezTo>
                  <a:cubicBezTo>
                    <a:pt x="7" y="38"/>
                    <a:pt x="7" y="38"/>
                    <a:pt x="7" y="38"/>
                  </a:cubicBezTo>
                  <a:cubicBezTo>
                    <a:pt x="7" y="39"/>
                    <a:pt x="7" y="39"/>
                    <a:pt x="7" y="39"/>
                  </a:cubicBezTo>
                  <a:cubicBezTo>
                    <a:pt x="7" y="41"/>
                    <a:pt x="7" y="41"/>
                    <a:pt x="7" y="41"/>
                  </a:cubicBezTo>
                  <a:cubicBezTo>
                    <a:pt x="6" y="42"/>
                    <a:pt x="6" y="42"/>
                    <a:pt x="6" y="42"/>
                  </a:cubicBezTo>
                  <a:cubicBezTo>
                    <a:pt x="6" y="43"/>
                    <a:pt x="6" y="43"/>
                    <a:pt x="6" y="43"/>
                  </a:cubicBezTo>
                  <a:cubicBezTo>
                    <a:pt x="6" y="44"/>
                    <a:pt x="6" y="44"/>
                    <a:pt x="6" y="44"/>
                  </a:cubicBezTo>
                  <a:cubicBezTo>
                    <a:pt x="6" y="44"/>
                    <a:pt x="6" y="44"/>
                    <a:pt x="6" y="44"/>
                  </a:cubicBezTo>
                  <a:cubicBezTo>
                    <a:pt x="6" y="45"/>
                    <a:pt x="6" y="45"/>
                    <a:pt x="6" y="45"/>
                  </a:cubicBezTo>
                  <a:cubicBezTo>
                    <a:pt x="5" y="46"/>
                    <a:pt x="5" y="46"/>
                    <a:pt x="5" y="46"/>
                  </a:cubicBezTo>
                  <a:cubicBezTo>
                    <a:pt x="5" y="47"/>
                    <a:pt x="5" y="47"/>
                    <a:pt x="5" y="47"/>
                  </a:cubicBezTo>
                  <a:cubicBezTo>
                    <a:pt x="5" y="48"/>
                    <a:pt x="5" y="48"/>
                    <a:pt x="5" y="48"/>
                  </a:cubicBezTo>
                  <a:cubicBezTo>
                    <a:pt x="5" y="49"/>
                    <a:pt x="5" y="49"/>
                    <a:pt x="5" y="49"/>
                  </a:cubicBezTo>
                  <a:cubicBezTo>
                    <a:pt x="4" y="50"/>
                    <a:pt x="4" y="50"/>
                    <a:pt x="4" y="50"/>
                  </a:cubicBezTo>
                  <a:cubicBezTo>
                    <a:pt x="4" y="51"/>
                    <a:pt x="4" y="51"/>
                    <a:pt x="4" y="51"/>
                  </a:cubicBezTo>
                  <a:cubicBezTo>
                    <a:pt x="5" y="52"/>
                    <a:pt x="5" y="52"/>
                    <a:pt x="5" y="52"/>
                  </a:cubicBezTo>
                  <a:cubicBezTo>
                    <a:pt x="5" y="53"/>
                    <a:pt x="5" y="53"/>
                    <a:pt x="5" y="53"/>
                  </a:cubicBezTo>
                  <a:cubicBezTo>
                    <a:pt x="6" y="54"/>
                    <a:pt x="6" y="54"/>
                    <a:pt x="6" y="54"/>
                  </a:cubicBezTo>
                  <a:cubicBezTo>
                    <a:pt x="5" y="54"/>
                    <a:pt x="5" y="54"/>
                    <a:pt x="5" y="54"/>
                  </a:cubicBezTo>
                  <a:cubicBezTo>
                    <a:pt x="5" y="55"/>
                    <a:pt x="5" y="55"/>
                    <a:pt x="5" y="55"/>
                  </a:cubicBezTo>
                  <a:cubicBezTo>
                    <a:pt x="5" y="56"/>
                    <a:pt x="5" y="56"/>
                    <a:pt x="5" y="56"/>
                  </a:cubicBezTo>
                  <a:cubicBezTo>
                    <a:pt x="5" y="57"/>
                    <a:pt x="5" y="57"/>
                    <a:pt x="5" y="57"/>
                  </a:cubicBezTo>
                  <a:cubicBezTo>
                    <a:pt x="4" y="57"/>
                    <a:pt x="4" y="57"/>
                    <a:pt x="4" y="57"/>
                  </a:cubicBezTo>
                  <a:cubicBezTo>
                    <a:pt x="4" y="58"/>
                    <a:pt x="4" y="58"/>
                    <a:pt x="4" y="58"/>
                  </a:cubicBezTo>
                  <a:cubicBezTo>
                    <a:pt x="4" y="59"/>
                    <a:pt x="4" y="59"/>
                    <a:pt x="4" y="59"/>
                  </a:cubicBezTo>
                  <a:cubicBezTo>
                    <a:pt x="4" y="60"/>
                    <a:pt x="4" y="60"/>
                    <a:pt x="4" y="60"/>
                  </a:cubicBezTo>
                  <a:cubicBezTo>
                    <a:pt x="5" y="62"/>
                    <a:pt x="5" y="62"/>
                    <a:pt x="5" y="62"/>
                  </a:cubicBezTo>
                  <a:cubicBezTo>
                    <a:pt x="5" y="63"/>
                    <a:pt x="5" y="63"/>
                    <a:pt x="5" y="63"/>
                  </a:cubicBezTo>
                  <a:cubicBezTo>
                    <a:pt x="5" y="64"/>
                    <a:pt x="5" y="64"/>
                    <a:pt x="5" y="64"/>
                  </a:cubicBezTo>
                  <a:cubicBezTo>
                    <a:pt x="5" y="64"/>
                    <a:pt x="5" y="64"/>
                    <a:pt x="5" y="64"/>
                  </a:cubicBezTo>
                  <a:cubicBezTo>
                    <a:pt x="6" y="66"/>
                    <a:pt x="6" y="66"/>
                    <a:pt x="6" y="66"/>
                  </a:cubicBezTo>
                  <a:cubicBezTo>
                    <a:pt x="6" y="67"/>
                    <a:pt x="6" y="67"/>
                    <a:pt x="6" y="67"/>
                  </a:cubicBezTo>
                  <a:cubicBezTo>
                    <a:pt x="6" y="68"/>
                    <a:pt x="6" y="68"/>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6" y="71"/>
                  </a:cubicBezTo>
                  <a:cubicBezTo>
                    <a:pt x="7" y="72"/>
                    <a:pt x="7" y="72"/>
                    <a:pt x="7" y="72"/>
                  </a:cubicBezTo>
                  <a:cubicBezTo>
                    <a:pt x="7" y="73"/>
                    <a:pt x="7" y="73"/>
                    <a:pt x="7" y="73"/>
                  </a:cubicBezTo>
                  <a:cubicBezTo>
                    <a:pt x="7" y="74"/>
                    <a:pt x="7" y="74"/>
                    <a:pt x="7" y="74"/>
                  </a:cubicBezTo>
                  <a:cubicBezTo>
                    <a:pt x="6" y="74"/>
                    <a:pt x="6" y="74"/>
                    <a:pt x="6" y="74"/>
                  </a:cubicBezTo>
                  <a:cubicBezTo>
                    <a:pt x="5" y="75"/>
                    <a:pt x="5" y="75"/>
                    <a:pt x="5" y="75"/>
                  </a:cubicBezTo>
                  <a:cubicBezTo>
                    <a:pt x="5" y="75"/>
                    <a:pt x="5" y="75"/>
                    <a:pt x="5" y="75"/>
                  </a:cubicBezTo>
                  <a:cubicBezTo>
                    <a:pt x="6" y="76"/>
                    <a:pt x="6" y="76"/>
                    <a:pt x="6" y="76"/>
                  </a:cubicBezTo>
                  <a:cubicBezTo>
                    <a:pt x="5" y="77"/>
                    <a:pt x="5" y="77"/>
                    <a:pt x="5" y="77"/>
                  </a:cubicBezTo>
                  <a:cubicBezTo>
                    <a:pt x="5" y="77"/>
                    <a:pt x="5" y="77"/>
                    <a:pt x="5" y="77"/>
                  </a:cubicBezTo>
                  <a:cubicBezTo>
                    <a:pt x="5" y="78"/>
                    <a:pt x="5" y="78"/>
                    <a:pt x="5" y="78"/>
                  </a:cubicBezTo>
                  <a:cubicBezTo>
                    <a:pt x="5" y="79"/>
                    <a:pt x="5" y="79"/>
                    <a:pt x="5" y="79"/>
                  </a:cubicBezTo>
                  <a:cubicBezTo>
                    <a:pt x="4" y="80"/>
                    <a:pt x="4" y="80"/>
                    <a:pt x="4" y="80"/>
                  </a:cubicBezTo>
                  <a:cubicBezTo>
                    <a:pt x="4" y="80"/>
                    <a:pt x="4" y="80"/>
                    <a:pt x="4" y="80"/>
                  </a:cubicBezTo>
                  <a:cubicBezTo>
                    <a:pt x="4" y="81"/>
                    <a:pt x="4" y="81"/>
                    <a:pt x="4" y="81"/>
                  </a:cubicBezTo>
                  <a:cubicBezTo>
                    <a:pt x="4" y="82"/>
                    <a:pt x="4" y="82"/>
                    <a:pt x="4" y="82"/>
                  </a:cubicBezTo>
                  <a:cubicBezTo>
                    <a:pt x="4" y="82"/>
                    <a:pt x="4" y="82"/>
                    <a:pt x="4" y="82"/>
                  </a:cubicBezTo>
                  <a:cubicBezTo>
                    <a:pt x="4" y="83"/>
                    <a:pt x="4" y="83"/>
                    <a:pt x="4" y="83"/>
                  </a:cubicBezTo>
                  <a:cubicBezTo>
                    <a:pt x="4" y="83"/>
                    <a:pt x="4" y="83"/>
                    <a:pt x="4" y="83"/>
                  </a:cubicBezTo>
                  <a:cubicBezTo>
                    <a:pt x="3" y="84"/>
                    <a:pt x="3" y="84"/>
                    <a:pt x="3" y="84"/>
                  </a:cubicBezTo>
                  <a:cubicBezTo>
                    <a:pt x="3" y="85"/>
                    <a:pt x="3" y="85"/>
                    <a:pt x="3" y="85"/>
                  </a:cubicBezTo>
                  <a:cubicBezTo>
                    <a:pt x="3" y="86"/>
                    <a:pt x="3" y="86"/>
                    <a:pt x="3" y="86"/>
                  </a:cubicBezTo>
                  <a:cubicBezTo>
                    <a:pt x="3" y="86"/>
                    <a:pt x="3" y="86"/>
                    <a:pt x="3" y="86"/>
                  </a:cubicBezTo>
                  <a:cubicBezTo>
                    <a:pt x="3" y="87"/>
                    <a:pt x="3" y="87"/>
                    <a:pt x="3" y="87"/>
                  </a:cubicBezTo>
                  <a:cubicBezTo>
                    <a:pt x="2" y="87"/>
                    <a:pt x="2" y="87"/>
                    <a:pt x="2" y="87"/>
                  </a:cubicBezTo>
                  <a:cubicBezTo>
                    <a:pt x="2" y="88"/>
                    <a:pt x="2" y="88"/>
                    <a:pt x="2" y="88"/>
                  </a:cubicBezTo>
                  <a:cubicBezTo>
                    <a:pt x="3" y="89"/>
                    <a:pt x="3" y="89"/>
                    <a:pt x="3" y="89"/>
                  </a:cubicBezTo>
                  <a:cubicBezTo>
                    <a:pt x="3" y="89"/>
                    <a:pt x="3" y="89"/>
                    <a:pt x="3" y="89"/>
                  </a:cubicBezTo>
                  <a:cubicBezTo>
                    <a:pt x="2" y="90"/>
                    <a:pt x="2" y="90"/>
                    <a:pt x="2" y="90"/>
                  </a:cubicBezTo>
                  <a:cubicBezTo>
                    <a:pt x="2" y="90"/>
                    <a:pt x="2" y="90"/>
                    <a:pt x="2" y="90"/>
                  </a:cubicBezTo>
                  <a:cubicBezTo>
                    <a:pt x="1" y="90"/>
                    <a:pt x="1" y="90"/>
                    <a:pt x="1" y="90"/>
                  </a:cubicBezTo>
                  <a:cubicBezTo>
                    <a:pt x="0" y="90"/>
                    <a:pt x="0" y="90"/>
                    <a:pt x="0" y="90"/>
                  </a:cubicBezTo>
                  <a:cubicBezTo>
                    <a:pt x="0" y="90"/>
                    <a:pt x="0" y="90"/>
                    <a:pt x="0" y="90"/>
                  </a:cubicBezTo>
                  <a:cubicBezTo>
                    <a:pt x="1" y="91"/>
                    <a:pt x="1" y="91"/>
                    <a:pt x="1" y="91"/>
                  </a:cubicBezTo>
                  <a:cubicBezTo>
                    <a:pt x="1" y="92"/>
                    <a:pt x="1" y="92"/>
                    <a:pt x="1" y="92"/>
                  </a:cubicBezTo>
                  <a:cubicBezTo>
                    <a:pt x="1" y="93"/>
                    <a:pt x="1" y="93"/>
                    <a:pt x="1" y="93"/>
                  </a:cubicBezTo>
                  <a:cubicBezTo>
                    <a:pt x="2" y="94"/>
                    <a:pt x="2" y="94"/>
                    <a:pt x="2" y="94"/>
                  </a:cubicBezTo>
                  <a:cubicBezTo>
                    <a:pt x="2" y="95"/>
                    <a:pt x="2" y="95"/>
                    <a:pt x="2" y="95"/>
                  </a:cubicBezTo>
                  <a:cubicBezTo>
                    <a:pt x="2" y="96"/>
                    <a:pt x="2" y="96"/>
                    <a:pt x="2" y="96"/>
                  </a:cubicBezTo>
                  <a:cubicBezTo>
                    <a:pt x="4" y="98"/>
                    <a:pt x="4" y="98"/>
                    <a:pt x="4" y="98"/>
                  </a:cubicBezTo>
                  <a:cubicBezTo>
                    <a:pt x="4" y="99"/>
                    <a:pt x="4" y="99"/>
                    <a:pt x="4" y="99"/>
                  </a:cubicBezTo>
                  <a:cubicBezTo>
                    <a:pt x="4" y="99"/>
                    <a:pt x="4" y="99"/>
                    <a:pt x="4" y="99"/>
                  </a:cubicBezTo>
                  <a:cubicBezTo>
                    <a:pt x="4" y="100"/>
                    <a:pt x="4" y="100"/>
                    <a:pt x="4" y="100"/>
                  </a:cubicBezTo>
                  <a:cubicBezTo>
                    <a:pt x="4" y="102"/>
                    <a:pt x="4" y="102"/>
                    <a:pt x="4" y="102"/>
                  </a:cubicBezTo>
                  <a:cubicBezTo>
                    <a:pt x="4" y="102"/>
                    <a:pt x="4" y="102"/>
                    <a:pt x="4" y="102"/>
                  </a:cubicBezTo>
                  <a:cubicBezTo>
                    <a:pt x="4" y="103"/>
                    <a:pt x="4" y="103"/>
                    <a:pt x="4" y="103"/>
                  </a:cubicBezTo>
                  <a:cubicBezTo>
                    <a:pt x="4" y="103"/>
                    <a:pt x="4" y="103"/>
                    <a:pt x="4" y="103"/>
                  </a:cubicBezTo>
                  <a:cubicBezTo>
                    <a:pt x="3" y="103"/>
                    <a:pt x="3" y="103"/>
                    <a:pt x="3" y="103"/>
                  </a:cubicBezTo>
                  <a:cubicBezTo>
                    <a:pt x="3" y="103"/>
                    <a:pt x="3" y="103"/>
                    <a:pt x="3" y="103"/>
                  </a:cubicBezTo>
                  <a:cubicBezTo>
                    <a:pt x="2" y="104"/>
                    <a:pt x="2" y="104"/>
                    <a:pt x="2" y="104"/>
                  </a:cubicBezTo>
                  <a:cubicBezTo>
                    <a:pt x="3" y="105"/>
                    <a:pt x="3" y="105"/>
                    <a:pt x="3" y="105"/>
                  </a:cubicBezTo>
                  <a:cubicBezTo>
                    <a:pt x="3" y="105"/>
                    <a:pt x="3" y="105"/>
                    <a:pt x="3" y="105"/>
                  </a:cubicBezTo>
                  <a:cubicBezTo>
                    <a:pt x="3" y="107"/>
                    <a:pt x="3" y="107"/>
                    <a:pt x="3" y="107"/>
                  </a:cubicBezTo>
                  <a:cubicBezTo>
                    <a:pt x="3" y="108"/>
                    <a:pt x="3" y="108"/>
                    <a:pt x="3" y="108"/>
                  </a:cubicBezTo>
                  <a:cubicBezTo>
                    <a:pt x="3" y="108"/>
                    <a:pt x="3" y="108"/>
                    <a:pt x="3" y="108"/>
                  </a:cubicBezTo>
                  <a:cubicBezTo>
                    <a:pt x="3" y="108"/>
                    <a:pt x="3" y="108"/>
                    <a:pt x="3" y="108"/>
                  </a:cubicBezTo>
                  <a:cubicBezTo>
                    <a:pt x="3" y="109"/>
                    <a:pt x="3" y="109"/>
                    <a:pt x="3" y="109"/>
                  </a:cubicBezTo>
                  <a:cubicBezTo>
                    <a:pt x="3" y="109"/>
                    <a:pt x="3" y="109"/>
                    <a:pt x="3" y="109"/>
                  </a:cubicBezTo>
                  <a:cubicBezTo>
                    <a:pt x="3" y="110"/>
                    <a:pt x="3" y="110"/>
                    <a:pt x="3" y="110"/>
                  </a:cubicBezTo>
                  <a:cubicBezTo>
                    <a:pt x="4" y="112"/>
                    <a:pt x="4" y="112"/>
                    <a:pt x="4" y="112"/>
                  </a:cubicBezTo>
                  <a:cubicBezTo>
                    <a:pt x="5" y="112"/>
                    <a:pt x="5" y="112"/>
                    <a:pt x="5" y="112"/>
                  </a:cubicBezTo>
                  <a:cubicBezTo>
                    <a:pt x="5" y="113"/>
                    <a:pt x="5" y="113"/>
                    <a:pt x="5" y="113"/>
                  </a:cubicBezTo>
                  <a:cubicBezTo>
                    <a:pt x="6" y="113"/>
                    <a:pt x="6" y="113"/>
                    <a:pt x="6" y="113"/>
                  </a:cubicBezTo>
                  <a:cubicBezTo>
                    <a:pt x="8" y="113"/>
                    <a:pt x="8" y="113"/>
                    <a:pt x="8" y="113"/>
                  </a:cubicBezTo>
                  <a:cubicBezTo>
                    <a:pt x="8" y="112"/>
                    <a:pt x="8" y="112"/>
                    <a:pt x="8" y="112"/>
                  </a:cubicBezTo>
                  <a:cubicBezTo>
                    <a:pt x="8" y="111"/>
                    <a:pt x="8" y="111"/>
                    <a:pt x="8" y="111"/>
                  </a:cubicBezTo>
                  <a:cubicBezTo>
                    <a:pt x="9" y="111"/>
                    <a:pt x="9" y="111"/>
                    <a:pt x="9" y="111"/>
                  </a:cubicBezTo>
                  <a:cubicBezTo>
                    <a:pt x="9" y="112"/>
                    <a:pt x="9" y="112"/>
                    <a:pt x="9" y="112"/>
                  </a:cubicBezTo>
                  <a:cubicBezTo>
                    <a:pt x="10" y="112"/>
                    <a:pt x="10" y="112"/>
                    <a:pt x="10" y="112"/>
                  </a:cubicBezTo>
                  <a:cubicBezTo>
                    <a:pt x="10" y="112"/>
                    <a:pt x="10" y="112"/>
                    <a:pt x="10" y="112"/>
                  </a:cubicBezTo>
                  <a:cubicBezTo>
                    <a:pt x="10" y="112"/>
                    <a:pt x="10" y="112"/>
                    <a:pt x="10" y="112"/>
                  </a:cubicBezTo>
                  <a:cubicBezTo>
                    <a:pt x="9" y="113"/>
                    <a:pt x="9" y="113"/>
                    <a:pt x="9" y="113"/>
                  </a:cubicBezTo>
                  <a:cubicBezTo>
                    <a:pt x="9" y="114"/>
                    <a:pt x="9" y="114"/>
                    <a:pt x="9" y="114"/>
                  </a:cubicBezTo>
                  <a:cubicBezTo>
                    <a:pt x="9" y="114"/>
                    <a:pt x="9" y="114"/>
                    <a:pt x="9" y="114"/>
                  </a:cubicBezTo>
                  <a:cubicBezTo>
                    <a:pt x="10" y="114"/>
                    <a:pt x="10" y="114"/>
                    <a:pt x="10" y="114"/>
                  </a:cubicBezTo>
                  <a:cubicBezTo>
                    <a:pt x="10" y="114"/>
                    <a:pt x="10" y="114"/>
                    <a:pt x="10" y="114"/>
                  </a:cubicBezTo>
                  <a:cubicBezTo>
                    <a:pt x="10" y="116"/>
                    <a:pt x="10" y="116"/>
                    <a:pt x="10" y="116"/>
                  </a:cubicBezTo>
                  <a:cubicBezTo>
                    <a:pt x="11" y="116"/>
                    <a:pt x="11" y="116"/>
                    <a:pt x="11" y="116"/>
                  </a:cubicBezTo>
                  <a:cubicBezTo>
                    <a:pt x="10" y="116"/>
                    <a:pt x="10" y="116"/>
                    <a:pt x="10" y="116"/>
                  </a:cubicBezTo>
                  <a:cubicBezTo>
                    <a:pt x="10" y="116"/>
                    <a:pt x="10" y="116"/>
                    <a:pt x="10" y="116"/>
                  </a:cubicBezTo>
                  <a:cubicBezTo>
                    <a:pt x="10" y="115"/>
                    <a:pt x="10" y="115"/>
                    <a:pt x="10" y="115"/>
                  </a:cubicBezTo>
                  <a:cubicBezTo>
                    <a:pt x="9" y="115"/>
                    <a:pt x="9" y="115"/>
                    <a:pt x="9" y="115"/>
                  </a:cubicBezTo>
                  <a:cubicBezTo>
                    <a:pt x="9" y="116"/>
                    <a:pt x="9" y="116"/>
                    <a:pt x="9" y="116"/>
                  </a:cubicBezTo>
                  <a:cubicBezTo>
                    <a:pt x="9" y="116"/>
                    <a:pt x="9" y="116"/>
                    <a:pt x="9" y="116"/>
                  </a:cubicBezTo>
                  <a:cubicBezTo>
                    <a:pt x="10" y="117"/>
                    <a:pt x="10" y="117"/>
                    <a:pt x="10" y="117"/>
                  </a:cubicBezTo>
                  <a:cubicBezTo>
                    <a:pt x="10" y="117"/>
                    <a:pt x="10" y="117"/>
                    <a:pt x="10" y="117"/>
                  </a:cubicBezTo>
                  <a:cubicBezTo>
                    <a:pt x="9" y="117"/>
                    <a:pt x="9" y="117"/>
                    <a:pt x="9" y="117"/>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1"/>
                    <a:pt x="9" y="121"/>
                    <a:pt x="9" y="121"/>
                  </a:cubicBezTo>
                  <a:cubicBezTo>
                    <a:pt x="9" y="122"/>
                    <a:pt x="9" y="122"/>
                    <a:pt x="9" y="122"/>
                  </a:cubicBezTo>
                  <a:cubicBezTo>
                    <a:pt x="10" y="122"/>
                    <a:pt x="10" y="122"/>
                    <a:pt x="10" y="122"/>
                  </a:cubicBezTo>
                  <a:cubicBezTo>
                    <a:pt x="9" y="123"/>
                    <a:pt x="9" y="123"/>
                    <a:pt x="9" y="123"/>
                  </a:cubicBezTo>
                  <a:cubicBezTo>
                    <a:pt x="9" y="124"/>
                    <a:pt x="9" y="124"/>
                    <a:pt x="9" y="124"/>
                  </a:cubicBezTo>
                  <a:cubicBezTo>
                    <a:pt x="9" y="124"/>
                    <a:pt x="9" y="124"/>
                    <a:pt x="9" y="124"/>
                  </a:cubicBezTo>
                  <a:cubicBezTo>
                    <a:pt x="9" y="125"/>
                    <a:pt x="9" y="125"/>
                    <a:pt x="9" y="125"/>
                  </a:cubicBezTo>
                  <a:cubicBezTo>
                    <a:pt x="9" y="125"/>
                    <a:pt x="9" y="125"/>
                    <a:pt x="9" y="125"/>
                  </a:cubicBezTo>
                  <a:cubicBezTo>
                    <a:pt x="10" y="125"/>
                    <a:pt x="10" y="125"/>
                    <a:pt x="10" y="125"/>
                  </a:cubicBezTo>
                  <a:cubicBezTo>
                    <a:pt x="11" y="126"/>
                    <a:pt x="11" y="126"/>
                    <a:pt x="11" y="126"/>
                  </a:cubicBezTo>
                  <a:cubicBezTo>
                    <a:pt x="11" y="126"/>
                    <a:pt x="11" y="126"/>
                    <a:pt x="11" y="126"/>
                  </a:cubicBezTo>
                  <a:cubicBezTo>
                    <a:pt x="11" y="127"/>
                    <a:pt x="11" y="127"/>
                    <a:pt x="11" y="127"/>
                  </a:cubicBezTo>
                  <a:cubicBezTo>
                    <a:pt x="12" y="127"/>
                    <a:pt x="12" y="127"/>
                    <a:pt x="12" y="127"/>
                  </a:cubicBezTo>
                  <a:cubicBezTo>
                    <a:pt x="12" y="128"/>
                    <a:pt x="12" y="128"/>
                    <a:pt x="12" y="128"/>
                  </a:cubicBezTo>
                  <a:cubicBezTo>
                    <a:pt x="11" y="129"/>
                    <a:pt x="11" y="129"/>
                    <a:pt x="11" y="129"/>
                  </a:cubicBezTo>
                  <a:cubicBezTo>
                    <a:pt x="10" y="130"/>
                    <a:pt x="10" y="130"/>
                    <a:pt x="10" y="130"/>
                  </a:cubicBezTo>
                  <a:cubicBezTo>
                    <a:pt x="9" y="130"/>
                    <a:pt x="9" y="130"/>
                    <a:pt x="9" y="130"/>
                  </a:cubicBezTo>
                  <a:cubicBezTo>
                    <a:pt x="9" y="131"/>
                    <a:pt x="9" y="131"/>
                    <a:pt x="9" y="131"/>
                  </a:cubicBezTo>
                  <a:cubicBezTo>
                    <a:pt x="10" y="131"/>
                    <a:pt x="10" y="131"/>
                    <a:pt x="10" y="131"/>
                  </a:cubicBezTo>
                  <a:cubicBezTo>
                    <a:pt x="9" y="132"/>
                    <a:pt x="9" y="132"/>
                    <a:pt x="9" y="132"/>
                  </a:cubicBezTo>
                  <a:cubicBezTo>
                    <a:pt x="9" y="132"/>
                    <a:pt x="9" y="132"/>
                    <a:pt x="9" y="132"/>
                  </a:cubicBezTo>
                  <a:cubicBezTo>
                    <a:pt x="10" y="133"/>
                    <a:pt x="10" y="133"/>
                    <a:pt x="10" y="133"/>
                  </a:cubicBezTo>
                  <a:cubicBezTo>
                    <a:pt x="9" y="133"/>
                    <a:pt x="9" y="133"/>
                    <a:pt x="9" y="133"/>
                  </a:cubicBezTo>
                  <a:cubicBezTo>
                    <a:pt x="9" y="135"/>
                    <a:pt x="9" y="135"/>
                    <a:pt x="9" y="135"/>
                  </a:cubicBezTo>
                  <a:cubicBezTo>
                    <a:pt x="8" y="135"/>
                    <a:pt x="8" y="135"/>
                    <a:pt x="8" y="135"/>
                  </a:cubicBezTo>
                  <a:cubicBezTo>
                    <a:pt x="9" y="136"/>
                    <a:pt x="9" y="136"/>
                    <a:pt x="9" y="136"/>
                  </a:cubicBezTo>
                  <a:cubicBezTo>
                    <a:pt x="9" y="136"/>
                    <a:pt x="9" y="136"/>
                    <a:pt x="9" y="136"/>
                  </a:cubicBezTo>
                  <a:cubicBezTo>
                    <a:pt x="9" y="138"/>
                    <a:pt x="9" y="138"/>
                    <a:pt x="9" y="138"/>
                  </a:cubicBezTo>
                  <a:cubicBezTo>
                    <a:pt x="8" y="138"/>
                    <a:pt x="8" y="138"/>
                    <a:pt x="8" y="138"/>
                  </a:cubicBezTo>
                  <a:cubicBezTo>
                    <a:pt x="8" y="139"/>
                    <a:pt x="8" y="139"/>
                    <a:pt x="8" y="139"/>
                  </a:cubicBezTo>
                  <a:cubicBezTo>
                    <a:pt x="8" y="138"/>
                    <a:pt x="8" y="138"/>
                    <a:pt x="8" y="138"/>
                  </a:cubicBezTo>
                  <a:cubicBezTo>
                    <a:pt x="8" y="138"/>
                    <a:pt x="8" y="138"/>
                    <a:pt x="8" y="138"/>
                  </a:cubicBezTo>
                  <a:cubicBezTo>
                    <a:pt x="8" y="137"/>
                    <a:pt x="8" y="137"/>
                    <a:pt x="8" y="137"/>
                  </a:cubicBezTo>
                  <a:cubicBezTo>
                    <a:pt x="8" y="136"/>
                    <a:pt x="8" y="136"/>
                    <a:pt x="8" y="136"/>
                  </a:cubicBezTo>
                  <a:cubicBezTo>
                    <a:pt x="8" y="135"/>
                    <a:pt x="8" y="135"/>
                    <a:pt x="8" y="135"/>
                  </a:cubicBezTo>
                  <a:cubicBezTo>
                    <a:pt x="8" y="135"/>
                    <a:pt x="8" y="135"/>
                    <a:pt x="8" y="135"/>
                  </a:cubicBezTo>
                  <a:cubicBezTo>
                    <a:pt x="7" y="136"/>
                    <a:pt x="7" y="136"/>
                    <a:pt x="7" y="136"/>
                  </a:cubicBezTo>
                  <a:cubicBezTo>
                    <a:pt x="6" y="136"/>
                    <a:pt x="6" y="136"/>
                    <a:pt x="6" y="136"/>
                  </a:cubicBezTo>
                  <a:cubicBezTo>
                    <a:pt x="5" y="136"/>
                    <a:pt x="5" y="136"/>
                    <a:pt x="5" y="136"/>
                  </a:cubicBezTo>
                  <a:cubicBezTo>
                    <a:pt x="5" y="136"/>
                    <a:pt x="5" y="136"/>
                    <a:pt x="5" y="136"/>
                  </a:cubicBezTo>
                  <a:cubicBezTo>
                    <a:pt x="6" y="136"/>
                    <a:pt x="6" y="136"/>
                    <a:pt x="6" y="136"/>
                  </a:cubicBezTo>
                  <a:cubicBezTo>
                    <a:pt x="7" y="135"/>
                    <a:pt x="7" y="135"/>
                    <a:pt x="7" y="135"/>
                  </a:cubicBezTo>
                  <a:cubicBezTo>
                    <a:pt x="7" y="134"/>
                    <a:pt x="7" y="134"/>
                    <a:pt x="7" y="134"/>
                  </a:cubicBezTo>
                  <a:cubicBezTo>
                    <a:pt x="6" y="134"/>
                    <a:pt x="6" y="134"/>
                    <a:pt x="6" y="134"/>
                  </a:cubicBezTo>
                  <a:cubicBezTo>
                    <a:pt x="5" y="134"/>
                    <a:pt x="5" y="134"/>
                    <a:pt x="5" y="134"/>
                  </a:cubicBezTo>
                  <a:cubicBezTo>
                    <a:pt x="4" y="134"/>
                    <a:pt x="4" y="134"/>
                    <a:pt x="4" y="134"/>
                  </a:cubicBezTo>
                  <a:cubicBezTo>
                    <a:pt x="3" y="134"/>
                    <a:pt x="3" y="134"/>
                    <a:pt x="3" y="134"/>
                  </a:cubicBezTo>
                  <a:cubicBezTo>
                    <a:pt x="3" y="134"/>
                    <a:pt x="3" y="134"/>
                    <a:pt x="3" y="134"/>
                  </a:cubicBezTo>
                  <a:cubicBezTo>
                    <a:pt x="3" y="135"/>
                    <a:pt x="3" y="135"/>
                    <a:pt x="3" y="135"/>
                  </a:cubicBezTo>
                  <a:cubicBezTo>
                    <a:pt x="3" y="136"/>
                    <a:pt x="3" y="136"/>
                    <a:pt x="3" y="136"/>
                  </a:cubicBezTo>
                  <a:cubicBezTo>
                    <a:pt x="4" y="136"/>
                    <a:pt x="4" y="136"/>
                    <a:pt x="4" y="136"/>
                  </a:cubicBezTo>
                  <a:cubicBezTo>
                    <a:pt x="4" y="136"/>
                    <a:pt x="4" y="136"/>
                    <a:pt x="4" y="136"/>
                  </a:cubicBezTo>
                  <a:cubicBezTo>
                    <a:pt x="3" y="136"/>
                    <a:pt x="3" y="136"/>
                    <a:pt x="3" y="136"/>
                  </a:cubicBezTo>
                  <a:cubicBezTo>
                    <a:pt x="3" y="137"/>
                    <a:pt x="3" y="137"/>
                    <a:pt x="3" y="137"/>
                  </a:cubicBezTo>
                  <a:cubicBezTo>
                    <a:pt x="2" y="137"/>
                    <a:pt x="2" y="137"/>
                    <a:pt x="2" y="137"/>
                  </a:cubicBezTo>
                  <a:cubicBezTo>
                    <a:pt x="2" y="138"/>
                    <a:pt x="2" y="138"/>
                    <a:pt x="2" y="138"/>
                  </a:cubicBezTo>
                  <a:cubicBezTo>
                    <a:pt x="1" y="139"/>
                    <a:pt x="1" y="139"/>
                    <a:pt x="1" y="139"/>
                  </a:cubicBezTo>
                  <a:cubicBezTo>
                    <a:pt x="1" y="139"/>
                    <a:pt x="1" y="139"/>
                    <a:pt x="1" y="139"/>
                  </a:cubicBezTo>
                  <a:cubicBezTo>
                    <a:pt x="2" y="141"/>
                    <a:pt x="2" y="141"/>
                    <a:pt x="2" y="141"/>
                  </a:cubicBezTo>
                  <a:cubicBezTo>
                    <a:pt x="3" y="141"/>
                    <a:pt x="3" y="141"/>
                    <a:pt x="3" y="141"/>
                  </a:cubicBezTo>
                  <a:cubicBezTo>
                    <a:pt x="3" y="140"/>
                    <a:pt x="3" y="140"/>
                    <a:pt x="3" y="140"/>
                  </a:cubicBezTo>
                  <a:cubicBezTo>
                    <a:pt x="3" y="140"/>
                    <a:pt x="3" y="140"/>
                    <a:pt x="3" y="140"/>
                  </a:cubicBezTo>
                  <a:cubicBezTo>
                    <a:pt x="2" y="140"/>
                    <a:pt x="2" y="140"/>
                    <a:pt x="2" y="140"/>
                  </a:cubicBezTo>
                  <a:cubicBezTo>
                    <a:pt x="2" y="139"/>
                    <a:pt x="2" y="139"/>
                    <a:pt x="2" y="139"/>
                  </a:cubicBezTo>
                  <a:cubicBezTo>
                    <a:pt x="3" y="138"/>
                    <a:pt x="3" y="138"/>
                    <a:pt x="3" y="138"/>
                  </a:cubicBezTo>
                  <a:cubicBezTo>
                    <a:pt x="4" y="138"/>
                    <a:pt x="4" y="138"/>
                    <a:pt x="4" y="138"/>
                  </a:cubicBezTo>
                  <a:cubicBezTo>
                    <a:pt x="4" y="138"/>
                    <a:pt x="4" y="138"/>
                    <a:pt x="4" y="138"/>
                  </a:cubicBezTo>
                  <a:cubicBezTo>
                    <a:pt x="4" y="139"/>
                    <a:pt x="4" y="139"/>
                    <a:pt x="4" y="139"/>
                  </a:cubicBezTo>
                  <a:cubicBezTo>
                    <a:pt x="5" y="139"/>
                    <a:pt x="5" y="139"/>
                    <a:pt x="5" y="139"/>
                  </a:cubicBezTo>
                  <a:cubicBezTo>
                    <a:pt x="6" y="139"/>
                    <a:pt x="6" y="139"/>
                    <a:pt x="6" y="139"/>
                  </a:cubicBezTo>
                  <a:cubicBezTo>
                    <a:pt x="6" y="139"/>
                    <a:pt x="6" y="139"/>
                    <a:pt x="6" y="139"/>
                  </a:cubicBezTo>
                  <a:cubicBezTo>
                    <a:pt x="7" y="139"/>
                    <a:pt x="7" y="139"/>
                    <a:pt x="7" y="139"/>
                  </a:cubicBezTo>
                  <a:cubicBezTo>
                    <a:pt x="7" y="140"/>
                    <a:pt x="7" y="140"/>
                    <a:pt x="7" y="140"/>
                  </a:cubicBezTo>
                  <a:cubicBezTo>
                    <a:pt x="8" y="140"/>
                    <a:pt x="8" y="140"/>
                    <a:pt x="8" y="140"/>
                  </a:cubicBezTo>
                  <a:cubicBezTo>
                    <a:pt x="9" y="141"/>
                    <a:pt x="9" y="141"/>
                    <a:pt x="9" y="141"/>
                  </a:cubicBezTo>
                  <a:cubicBezTo>
                    <a:pt x="8" y="141"/>
                    <a:pt x="8" y="141"/>
                    <a:pt x="8" y="141"/>
                  </a:cubicBezTo>
                  <a:cubicBezTo>
                    <a:pt x="8" y="141"/>
                    <a:pt x="8" y="141"/>
                    <a:pt x="8" y="141"/>
                  </a:cubicBezTo>
                  <a:cubicBezTo>
                    <a:pt x="8" y="142"/>
                    <a:pt x="8" y="142"/>
                    <a:pt x="8" y="142"/>
                  </a:cubicBezTo>
                  <a:cubicBezTo>
                    <a:pt x="8" y="142"/>
                    <a:pt x="8" y="142"/>
                    <a:pt x="8" y="142"/>
                  </a:cubicBezTo>
                  <a:cubicBezTo>
                    <a:pt x="8" y="142"/>
                    <a:pt x="8" y="142"/>
                    <a:pt x="8" y="142"/>
                  </a:cubicBezTo>
                  <a:cubicBezTo>
                    <a:pt x="8" y="143"/>
                    <a:pt x="8" y="143"/>
                    <a:pt x="8" y="143"/>
                  </a:cubicBezTo>
                  <a:cubicBezTo>
                    <a:pt x="9" y="143"/>
                    <a:pt x="9" y="143"/>
                    <a:pt x="9" y="143"/>
                  </a:cubicBezTo>
                  <a:cubicBezTo>
                    <a:pt x="9" y="144"/>
                    <a:pt x="9" y="144"/>
                    <a:pt x="9" y="144"/>
                  </a:cubicBezTo>
                  <a:cubicBezTo>
                    <a:pt x="8" y="143"/>
                    <a:pt x="8" y="143"/>
                    <a:pt x="8" y="143"/>
                  </a:cubicBezTo>
                  <a:cubicBezTo>
                    <a:pt x="7" y="143"/>
                    <a:pt x="7" y="143"/>
                    <a:pt x="7" y="143"/>
                  </a:cubicBezTo>
                  <a:cubicBezTo>
                    <a:pt x="7" y="143"/>
                    <a:pt x="7" y="143"/>
                    <a:pt x="7" y="143"/>
                  </a:cubicBezTo>
                  <a:cubicBezTo>
                    <a:pt x="7" y="144"/>
                    <a:pt x="7" y="144"/>
                    <a:pt x="7" y="144"/>
                  </a:cubicBezTo>
                  <a:cubicBezTo>
                    <a:pt x="8" y="144"/>
                    <a:pt x="8" y="144"/>
                    <a:pt x="8" y="144"/>
                  </a:cubicBezTo>
                  <a:cubicBezTo>
                    <a:pt x="8" y="145"/>
                    <a:pt x="8" y="145"/>
                    <a:pt x="8" y="145"/>
                  </a:cubicBezTo>
                  <a:cubicBezTo>
                    <a:pt x="9" y="145"/>
                    <a:pt x="9" y="145"/>
                    <a:pt x="9" y="145"/>
                  </a:cubicBezTo>
                  <a:cubicBezTo>
                    <a:pt x="10" y="144"/>
                    <a:pt x="10" y="144"/>
                    <a:pt x="10" y="144"/>
                  </a:cubicBezTo>
                  <a:cubicBezTo>
                    <a:pt x="11" y="145"/>
                    <a:pt x="11" y="145"/>
                    <a:pt x="11" y="145"/>
                  </a:cubicBezTo>
                  <a:cubicBezTo>
                    <a:pt x="11" y="145"/>
                    <a:pt x="11" y="145"/>
                    <a:pt x="11" y="145"/>
                  </a:cubicBezTo>
                  <a:cubicBezTo>
                    <a:pt x="12" y="144"/>
                    <a:pt x="12" y="144"/>
                    <a:pt x="12" y="144"/>
                  </a:cubicBezTo>
                  <a:cubicBezTo>
                    <a:pt x="12" y="145"/>
                    <a:pt x="12" y="145"/>
                    <a:pt x="12" y="145"/>
                  </a:cubicBezTo>
                  <a:cubicBezTo>
                    <a:pt x="12" y="145"/>
                    <a:pt x="12" y="145"/>
                    <a:pt x="12" y="145"/>
                  </a:cubicBezTo>
                  <a:cubicBezTo>
                    <a:pt x="11" y="145"/>
                    <a:pt x="11" y="145"/>
                    <a:pt x="11" y="145"/>
                  </a:cubicBezTo>
                  <a:cubicBezTo>
                    <a:pt x="11" y="145"/>
                    <a:pt x="11" y="145"/>
                    <a:pt x="11" y="145"/>
                  </a:cubicBezTo>
                  <a:cubicBezTo>
                    <a:pt x="10" y="146"/>
                    <a:pt x="10" y="146"/>
                    <a:pt x="10" y="146"/>
                  </a:cubicBezTo>
                  <a:cubicBezTo>
                    <a:pt x="10" y="145"/>
                    <a:pt x="10" y="145"/>
                    <a:pt x="10" y="145"/>
                  </a:cubicBezTo>
                  <a:cubicBezTo>
                    <a:pt x="8" y="146"/>
                    <a:pt x="8" y="146"/>
                    <a:pt x="8" y="146"/>
                  </a:cubicBezTo>
                  <a:cubicBezTo>
                    <a:pt x="8" y="146"/>
                    <a:pt x="8" y="146"/>
                    <a:pt x="8" y="146"/>
                  </a:cubicBezTo>
                  <a:cubicBezTo>
                    <a:pt x="8" y="147"/>
                    <a:pt x="8" y="147"/>
                    <a:pt x="8" y="147"/>
                  </a:cubicBezTo>
                  <a:cubicBezTo>
                    <a:pt x="9" y="147"/>
                    <a:pt x="9" y="147"/>
                    <a:pt x="9" y="147"/>
                  </a:cubicBezTo>
                  <a:cubicBezTo>
                    <a:pt x="9" y="148"/>
                    <a:pt x="9" y="148"/>
                    <a:pt x="9" y="148"/>
                  </a:cubicBezTo>
                  <a:cubicBezTo>
                    <a:pt x="10" y="148"/>
                    <a:pt x="10" y="148"/>
                    <a:pt x="10" y="148"/>
                  </a:cubicBezTo>
                  <a:cubicBezTo>
                    <a:pt x="11" y="148"/>
                    <a:pt x="11" y="148"/>
                    <a:pt x="11" y="148"/>
                  </a:cubicBezTo>
                  <a:cubicBezTo>
                    <a:pt x="11" y="148"/>
                    <a:pt x="11" y="148"/>
                    <a:pt x="11" y="148"/>
                  </a:cubicBezTo>
                  <a:cubicBezTo>
                    <a:pt x="10" y="149"/>
                    <a:pt x="10" y="149"/>
                    <a:pt x="10" y="149"/>
                  </a:cubicBezTo>
                  <a:cubicBezTo>
                    <a:pt x="10" y="149"/>
                    <a:pt x="10" y="149"/>
                    <a:pt x="10" y="149"/>
                  </a:cubicBezTo>
                  <a:cubicBezTo>
                    <a:pt x="10" y="149"/>
                    <a:pt x="10" y="149"/>
                    <a:pt x="10" y="149"/>
                  </a:cubicBezTo>
                  <a:cubicBezTo>
                    <a:pt x="10" y="150"/>
                    <a:pt x="10" y="150"/>
                    <a:pt x="10" y="150"/>
                  </a:cubicBezTo>
                  <a:cubicBezTo>
                    <a:pt x="9" y="150"/>
                    <a:pt x="9" y="150"/>
                    <a:pt x="9" y="150"/>
                  </a:cubicBezTo>
                  <a:cubicBezTo>
                    <a:pt x="9" y="150"/>
                    <a:pt x="9" y="150"/>
                    <a:pt x="9" y="150"/>
                  </a:cubicBezTo>
                  <a:cubicBezTo>
                    <a:pt x="10" y="152"/>
                    <a:pt x="10" y="152"/>
                    <a:pt x="10" y="152"/>
                  </a:cubicBezTo>
                  <a:cubicBezTo>
                    <a:pt x="10" y="153"/>
                    <a:pt x="10" y="153"/>
                    <a:pt x="10" y="153"/>
                  </a:cubicBezTo>
                  <a:cubicBezTo>
                    <a:pt x="10" y="154"/>
                    <a:pt x="10" y="154"/>
                    <a:pt x="10" y="154"/>
                  </a:cubicBezTo>
                  <a:cubicBezTo>
                    <a:pt x="11" y="155"/>
                    <a:pt x="11" y="155"/>
                    <a:pt x="11" y="155"/>
                  </a:cubicBezTo>
                  <a:cubicBezTo>
                    <a:pt x="12" y="155"/>
                    <a:pt x="12" y="155"/>
                    <a:pt x="12" y="155"/>
                  </a:cubicBezTo>
                  <a:cubicBezTo>
                    <a:pt x="12" y="154"/>
                    <a:pt x="12" y="154"/>
                    <a:pt x="12" y="154"/>
                  </a:cubicBezTo>
                  <a:cubicBezTo>
                    <a:pt x="12" y="152"/>
                    <a:pt x="12" y="152"/>
                    <a:pt x="12" y="152"/>
                  </a:cubicBezTo>
                  <a:cubicBezTo>
                    <a:pt x="13" y="152"/>
                    <a:pt x="13" y="152"/>
                    <a:pt x="13" y="152"/>
                  </a:cubicBezTo>
                  <a:cubicBezTo>
                    <a:pt x="13" y="152"/>
                    <a:pt x="13" y="152"/>
                    <a:pt x="13" y="152"/>
                  </a:cubicBezTo>
                  <a:cubicBezTo>
                    <a:pt x="12" y="152"/>
                    <a:pt x="12" y="152"/>
                    <a:pt x="12" y="152"/>
                  </a:cubicBezTo>
                  <a:cubicBezTo>
                    <a:pt x="12" y="154"/>
                    <a:pt x="12" y="154"/>
                    <a:pt x="12" y="154"/>
                  </a:cubicBezTo>
                  <a:cubicBezTo>
                    <a:pt x="12" y="154"/>
                    <a:pt x="12" y="154"/>
                    <a:pt x="12" y="154"/>
                  </a:cubicBezTo>
                  <a:cubicBezTo>
                    <a:pt x="13" y="155"/>
                    <a:pt x="13" y="155"/>
                    <a:pt x="13" y="155"/>
                  </a:cubicBezTo>
                  <a:cubicBezTo>
                    <a:pt x="13" y="154"/>
                    <a:pt x="13" y="154"/>
                    <a:pt x="13" y="154"/>
                  </a:cubicBezTo>
                  <a:cubicBezTo>
                    <a:pt x="13" y="155"/>
                    <a:pt x="13" y="155"/>
                    <a:pt x="13" y="155"/>
                  </a:cubicBezTo>
                  <a:cubicBezTo>
                    <a:pt x="12" y="155"/>
                    <a:pt x="12" y="155"/>
                    <a:pt x="12" y="155"/>
                  </a:cubicBezTo>
                  <a:cubicBezTo>
                    <a:pt x="11" y="156"/>
                    <a:pt x="11" y="156"/>
                    <a:pt x="11" y="156"/>
                  </a:cubicBezTo>
                  <a:cubicBezTo>
                    <a:pt x="11" y="156"/>
                    <a:pt x="11" y="156"/>
                    <a:pt x="11" y="156"/>
                  </a:cubicBezTo>
                  <a:cubicBezTo>
                    <a:pt x="11" y="157"/>
                    <a:pt x="11" y="157"/>
                    <a:pt x="11" y="157"/>
                  </a:cubicBezTo>
                  <a:cubicBezTo>
                    <a:pt x="11" y="157"/>
                    <a:pt x="11" y="157"/>
                    <a:pt x="11" y="157"/>
                  </a:cubicBezTo>
                  <a:cubicBezTo>
                    <a:pt x="11" y="158"/>
                    <a:pt x="11" y="158"/>
                    <a:pt x="11" y="158"/>
                  </a:cubicBezTo>
                  <a:cubicBezTo>
                    <a:pt x="10" y="158"/>
                    <a:pt x="10" y="158"/>
                    <a:pt x="10" y="158"/>
                  </a:cubicBezTo>
                  <a:cubicBezTo>
                    <a:pt x="10" y="159"/>
                    <a:pt x="10" y="159"/>
                    <a:pt x="10" y="159"/>
                  </a:cubicBezTo>
                  <a:cubicBezTo>
                    <a:pt x="12" y="160"/>
                    <a:pt x="12" y="160"/>
                    <a:pt x="12" y="160"/>
                  </a:cubicBezTo>
                  <a:cubicBezTo>
                    <a:pt x="13" y="160"/>
                    <a:pt x="13" y="160"/>
                    <a:pt x="13" y="160"/>
                  </a:cubicBezTo>
                  <a:cubicBezTo>
                    <a:pt x="14" y="160"/>
                    <a:pt x="14" y="160"/>
                    <a:pt x="14" y="160"/>
                  </a:cubicBezTo>
                  <a:cubicBezTo>
                    <a:pt x="14" y="161"/>
                    <a:pt x="14" y="161"/>
                    <a:pt x="14" y="161"/>
                  </a:cubicBezTo>
                  <a:cubicBezTo>
                    <a:pt x="13" y="161"/>
                    <a:pt x="13" y="161"/>
                    <a:pt x="13" y="161"/>
                  </a:cubicBezTo>
                  <a:cubicBezTo>
                    <a:pt x="14" y="162"/>
                    <a:pt x="14" y="162"/>
                    <a:pt x="14" y="162"/>
                  </a:cubicBezTo>
                  <a:cubicBezTo>
                    <a:pt x="14" y="162"/>
                    <a:pt x="14" y="162"/>
                    <a:pt x="14" y="162"/>
                  </a:cubicBezTo>
                  <a:cubicBezTo>
                    <a:pt x="15" y="161"/>
                    <a:pt x="15" y="161"/>
                    <a:pt x="15" y="161"/>
                  </a:cubicBezTo>
                  <a:cubicBezTo>
                    <a:pt x="15" y="162"/>
                    <a:pt x="15" y="162"/>
                    <a:pt x="15" y="162"/>
                  </a:cubicBezTo>
                  <a:cubicBezTo>
                    <a:pt x="14" y="162"/>
                    <a:pt x="14" y="162"/>
                    <a:pt x="14" y="162"/>
                  </a:cubicBezTo>
                  <a:cubicBezTo>
                    <a:pt x="14" y="163"/>
                    <a:pt x="14" y="163"/>
                    <a:pt x="14" y="163"/>
                  </a:cubicBezTo>
                  <a:cubicBezTo>
                    <a:pt x="13" y="163"/>
                    <a:pt x="13" y="163"/>
                    <a:pt x="13" y="163"/>
                  </a:cubicBezTo>
                  <a:cubicBezTo>
                    <a:pt x="14" y="163"/>
                    <a:pt x="14" y="163"/>
                    <a:pt x="14" y="163"/>
                  </a:cubicBezTo>
                  <a:cubicBezTo>
                    <a:pt x="14" y="163"/>
                    <a:pt x="14" y="163"/>
                    <a:pt x="14" y="163"/>
                  </a:cubicBezTo>
                  <a:cubicBezTo>
                    <a:pt x="14" y="164"/>
                    <a:pt x="14" y="164"/>
                    <a:pt x="14" y="164"/>
                  </a:cubicBezTo>
                  <a:cubicBezTo>
                    <a:pt x="15" y="165"/>
                    <a:pt x="15" y="165"/>
                    <a:pt x="15" y="165"/>
                  </a:cubicBezTo>
                  <a:cubicBezTo>
                    <a:pt x="15" y="165"/>
                    <a:pt x="15" y="165"/>
                    <a:pt x="15" y="165"/>
                  </a:cubicBezTo>
                  <a:cubicBezTo>
                    <a:pt x="16" y="164"/>
                    <a:pt x="16" y="164"/>
                    <a:pt x="16" y="164"/>
                  </a:cubicBezTo>
                  <a:cubicBezTo>
                    <a:pt x="16" y="165"/>
                    <a:pt x="16" y="165"/>
                    <a:pt x="16" y="165"/>
                  </a:cubicBezTo>
                  <a:cubicBezTo>
                    <a:pt x="16" y="166"/>
                    <a:pt x="16" y="166"/>
                    <a:pt x="16" y="166"/>
                  </a:cubicBezTo>
                  <a:cubicBezTo>
                    <a:pt x="16" y="166"/>
                    <a:pt x="16" y="166"/>
                    <a:pt x="16" y="166"/>
                  </a:cubicBezTo>
                  <a:cubicBezTo>
                    <a:pt x="15" y="165"/>
                    <a:pt x="15" y="165"/>
                    <a:pt x="15" y="165"/>
                  </a:cubicBezTo>
                  <a:cubicBezTo>
                    <a:pt x="15" y="166"/>
                    <a:pt x="15" y="166"/>
                    <a:pt x="15" y="166"/>
                  </a:cubicBezTo>
                  <a:cubicBezTo>
                    <a:pt x="15" y="166"/>
                    <a:pt x="15" y="166"/>
                    <a:pt x="15" y="166"/>
                  </a:cubicBezTo>
                  <a:cubicBezTo>
                    <a:pt x="16" y="167"/>
                    <a:pt x="16" y="167"/>
                    <a:pt x="16" y="167"/>
                  </a:cubicBezTo>
                  <a:cubicBezTo>
                    <a:pt x="16" y="167"/>
                    <a:pt x="16" y="167"/>
                    <a:pt x="16" y="167"/>
                  </a:cubicBezTo>
                  <a:cubicBezTo>
                    <a:pt x="16" y="168"/>
                    <a:pt x="16" y="168"/>
                    <a:pt x="16" y="168"/>
                  </a:cubicBezTo>
                  <a:cubicBezTo>
                    <a:pt x="16" y="168"/>
                    <a:pt x="16" y="168"/>
                    <a:pt x="16" y="168"/>
                  </a:cubicBezTo>
                  <a:cubicBezTo>
                    <a:pt x="17" y="169"/>
                    <a:pt x="17" y="169"/>
                    <a:pt x="17" y="169"/>
                  </a:cubicBezTo>
                  <a:cubicBezTo>
                    <a:pt x="18" y="169"/>
                    <a:pt x="18" y="169"/>
                    <a:pt x="18" y="169"/>
                  </a:cubicBezTo>
                  <a:cubicBezTo>
                    <a:pt x="17" y="168"/>
                    <a:pt x="17" y="168"/>
                    <a:pt x="17" y="168"/>
                  </a:cubicBezTo>
                  <a:cubicBezTo>
                    <a:pt x="18" y="167"/>
                    <a:pt x="18" y="167"/>
                    <a:pt x="18" y="167"/>
                  </a:cubicBezTo>
                  <a:cubicBezTo>
                    <a:pt x="17" y="167"/>
                    <a:pt x="17" y="167"/>
                    <a:pt x="17" y="167"/>
                  </a:cubicBezTo>
                  <a:cubicBezTo>
                    <a:pt x="18" y="167"/>
                    <a:pt x="18" y="167"/>
                    <a:pt x="18" y="167"/>
                  </a:cubicBezTo>
                  <a:cubicBezTo>
                    <a:pt x="18" y="168"/>
                    <a:pt x="18" y="168"/>
                    <a:pt x="18" y="168"/>
                  </a:cubicBezTo>
                  <a:cubicBezTo>
                    <a:pt x="19" y="168"/>
                    <a:pt x="19" y="168"/>
                    <a:pt x="19" y="168"/>
                  </a:cubicBezTo>
                  <a:cubicBezTo>
                    <a:pt x="19" y="168"/>
                    <a:pt x="19" y="168"/>
                    <a:pt x="19" y="168"/>
                  </a:cubicBezTo>
                  <a:cubicBezTo>
                    <a:pt x="20" y="167"/>
                    <a:pt x="20" y="167"/>
                    <a:pt x="20" y="167"/>
                  </a:cubicBezTo>
                  <a:cubicBezTo>
                    <a:pt x="20" y="167"/>
                    <a:pt x="20" y="167"/>
                    <a:pt x="20" y="167"/>
                  </a:cubicBezTo>
                  <a:cubicBezTo>
                    <a:pt x="19" y="166"/>
                    <a:pt x="19" y="166"/>
                    <a:pt x="19" y="166"/>
                  </a:cubicBezTo>
                  <a:cubicBezTo>
                    <a:pt x="18" y="166"/>
                    <a:pt x="18" y="166"/>
                    <a:pt x="18" y="166"/>
                  </a:cubicBezTo>
                  <a:cubicBezTo>
                    <a:pt x="18" y="166"/>
                    <a:pt x="18" y="166"/>
                    <a:pt x="18" y="166"/>
                  </a:cubicBezTo>
                  <a:cubicBezTo>
                    <a:pt x="19" y="166"/>
                    <a:pt x="19" y="166"/>
                    <a:pt x="19" y="166"/>
                  </a:cubicBezTo>
                  <a:cubicBezTo>
                    <a:pt x="20" y="166"/>
                    <a:pt x="20" y="166"/>
                    <a:pt x="20" y="166"/>
                  </a:cubicBezTo>
                  <a:cubicBezTo>
                    <a:pt x="20" y="167"/>
                    <a:pt x="20" y="167"/>
                    <a:pt x="20" y="167"/>
                  </a:cubicBezTo>
                  <a:cubicBezTo>
                    <a:pt x="21" y="167"/>
                    <a:pt x="21" y="167"/>
                    <a:pt x="21" y="167"/>
                  </a:cubicBezTo>
                  <a:cubicBezTo>
                    <a:pt x="21" y="166"/>
                    <a:pt x="21" y="166"/>
                    <a:pt x="21" y="166"/>
                  </a:cubicBezTo>
                  <a:cubicBezTo>
                    <a:pt x="20" y="166"/>
                    <a:pt x="20" y="166"/>
                    <a:pt x="20" y="166"/>
                  </a:cubicBezTo>
                  <a:cubicBezTo>
                    <a:pt x="19" y="166"/>
                    <a:pt x="19" y="166"/>
                    <a:pt x="19" y="166"/>
                  </a:cubicBezTo>
                  <a:cubicBezTo>
                    <a:pt x="18" y="165"/>
                    <a:pt x="18" y="165"/>
                    <a:pt x="18" y="165"/>
                  </a:cubicBezTo>
                  <a:cubicBezTo>
                    <a:pt x="19" y="165"/>
                    <a:pt x="19" y="165"/>
                    <a:pt x="19" y="165"/>
                  </a:cubicBezTo>
                  <a:cubicBezTo>
                    <a:pt x="20" y="165"/>
                    <a:pt x="20" y="165"/>
                    <a:pt x="20" y="165"/>
                  </a:cubicBezTo>
                  <a:cubicBezTo>
                    <a:pt x="22" y="166"/>
                    <a:pt x="22" y="166"/>
                    <a:pt x="22" y="166"/>
                  </a:cubicBezTo>
                  <a:cubicBezTo>
                    <a:pt x="22" y="167"/>
                    <a:pt x="22" y="167"/>
                    <a:pt x="22" y="167"/>
                  </a:cubicBezTo>
                  <a:cubicBezTo>
                    <a:pt x="21" y="168"/>
                    <a:pt x="21" y="168"/>
                    <a:pt x="21" y="168"/>
                  </a:cubicBezTo>
                  <a:cubicBezTo>
                    <a:pt x="21" y="168"/>
                    <a:pt x="21" y="168"/>
                    <a:pt x="21" y="168"/>
                  </a:cubicBezTo>
                  <a:cubicBezTo>
                    <a:pt x="22" y="169"/>
                    <a:pt x="22" y="169"/>
                    <a:pt x="22" y="169"/>
                  </a:cubicBezTo>
                  <a:cubicBezTo>
                    <a:pt x="22" y="170"/>
                    <a:pt x="22" y="170"/>
                    <a:pt x="22" y="170"/>
                  </a:cubicBezTo>
                  <a:cubicBezTo>
                    <a:pt x="21" y="170"/>
                    <a:pt x="21" y="170"/>
                    <a:pt x="21" y="170"/>
                  </a:cubicBezTo>
                  <a:cubicBezTo>
                    <a:pt x="22" y="169"/>
                    <a:pt x="22" y="169"/>
                    <a:pt x="22" y="169"/>
                  </a:cubicBezTo>
                  <a:cubicBezTo>
                    <a:pt x="21" y="168"/>
                    <a:pt x="21" y="168"/>
                    <a:pt x="21" y="168"/>
                  </a:cubicBezTo>
                  <a:cubicBezTo>
                    <a:pt x="20" y="168"/>
                    <a:pt x="20" y="168"/>
                    <a:pt x="20" y="168"/>
                  </a:cubicBezTo>
                  <a:cubicBezTo>
                    <a:pt x="20" y="168"/>
                    <a:pt x="20" y="168"/>
                    <a:pt x="20" y="168"/>
                  </a:cubicBezTo>
                  <a:cubicBezTo>
                    <a:pt x="20" y="169"/>
                    <a:pt x="20" y="169"/>
                    <a:pt x="20" y="169"/>
                  </a:cubicBezTo>
                  <a:cubicBezTo>
                    <a:pt x="20" y="169"/>
                    <a:pt x="20" y="169"/>
                    <a:pt x="20" y="169"/>
                  </a:cubicBezTo>
                  <a:cubicBezTo>
                    <a:pt x="20" y="170"/>
                    <a:pt x="20" y="170"/>
                    <a:pt x="20" y="170"/>
                  </a:cubicBezTo>
                  <a:cubicBezTo>
                    <a:pt x="20" y="170"/>
                    <a:pt x="20" y="170"/>
                    <a:pt x="20" y="170"/>
                  </a:cubicBezTo>
                  <a:cubicBezTo>
                    <a:pt x="19" y="169"/>
                    <a:pt x="19" y="169"/>
                    <a:pt x="19" y="169"/>
                  </a:cubicBezTo>
                  <a:cubicBezTo>
                    <a:pt x="19" y="169"/>
                    <a:pt x="19" y="169"/>
                    <a:pt x="19" y="169"/>
                  </a:cubicBezTo>
                  <a:cubicBezTo>
                    <a:pt x="18" y="169"/>
                    <a:pt x="18" y="169"/>
                    <a:pt x="18" y="169"/>
                  </a:cubicBezTo>
                  <a:cubicBezTo>
                    <a:pt x="17" y="169"/>
                    <a:pt x="17" y="169"/>
                    <a:pt x="17" y="169"/>
                  </a:cubicBezTo>
                  <a:cubicBezTo>
                    <a:pt x="16" y="170"/>
                    <a:pt x="16" y="170"/>
                    <a:pt x="16" y="170"/>
                  </a:cubicBezTo>
                  <a:cubicBezTo>
                    <a:pt x="17" y="170"/>
                    <a:pt x="17" y="170"/>
                    <a:pt x="17" y="170"/>
                  </a:cubicBezTo>
                  <a:cubicBezTo>
                    <a:pt x="17" y="171"/>
                    <a:pt x="17" y="171"/>
                    <a:pt x="17" y="171"/>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9" y="172"/>
                    <a:pt x="19" y="172"/>
                    <a:pt x="19" y="172"/>
                  </a:cubicBezTo>
                  <a:cubicBezTo>
                    <a:pt x="19" y="173"/>
                    <a:pt x="19" y="173"/>
                    <a:pt x="19" y="173"/>
                  </a:cubicBezTo>
                  <a:cubicBezTo>
                    <a:pt x="20" y="173"/>
                    <a:pt x="20" y="173"/>
                    <a:pt x="20" y="173"/>
                  </a:cubicBezTo>
                  <a:cubicBezTo>
                    <a:pt x="20" y="173"/>
                    <a:pt x="20" y="173"/>
                    <a:pt x="20" y="173"/>
                  </a:cubicBezTo>
                  <a:cubicBezTo>
                    <a:pt x="19" y="173"/>
                    <a:pt x="19" y="173"/>
                    <a:pt x="19" y="173"/>
                  </a:cubicBezTo>
                  <a:cubicBezTo>
                    <a:pt x="18" y="174"/>
                    <a:pt x="18" y="174"/>
                    <a:pt x="18" y="174"/>
                  </a:cubicBezTo>
                  <a:cubicBezTo>
                    <a:pt x="19" y="174"/>
                    <a:pt x="19" y="174"/>
                    <a:pt x="19" y="174"/>
                  </a:cubicBezTo>
                  <a:cubicBezTo>
                    <a:pt x="20" y="174"/>
                    <a:pt x="20" y="174"/>
                    <a:pt x="20" y="174"/>
                  </a:cubicBezTo>
                  <a:cubicBezTo>
                    <a:pt x="21" y="175"/>
                    <a:pt x="21" y="175"/>
                    <a:pt x="21" y="175"/>
                  </a:cubicBezTo>
                  <a:cubicBezTo>
                    <a:pt x="21" y="175"/>
                    <a:pt x="21" y="175"/>
                    <a:pt x="21" y="175"/>
                  </a:cubicBezTo>
                  <a:cubicBezTo>
                    <a:pt x="22" y="174"/>
                    <a:pt x="22" y="174"/>
                    <a:pt x="22" y="174"/>
                  </a:cubicBezTo>
                  <a:cubicBezTo>
                    <a:pt x="21" y="173"/>
                    <a:pt x="21" y="173"/>
                    <a:pt x="21" y="173"/>
                  </a:cubicBezTo>
                  <a:cubicBezTo>
                    <a:pt x="22" y="173"/>
                    <a:pt x="22" y="173"/>
                    <a:pt x="22" y="173"/>
                  </a:cubicBezTo>
                  <a:cubicBezTo>
                    <a:pt x="21" y="172"/>
                    <a:pt x="21" y="172"/>
                    <a:pt x="21" y="172"/>
                  </a:cubicBezTo>
                  <a:cubicBezTo>
                    <a:pt x="21" y="172"/>
                    <a:pt x="21" y="172"/>
                    <a:pt x="21" y="172"/>
                  </a:cubicBezTo>
                  <a:cubicBezTo>
                    <a:pt x="20" y="172"/>
                    <a:pt x="20" y="172"/>
                    <a:pt x="20" y="172"/>
                  </a:cubicBezTo>
                  <a:cubicBezTo>
                    <a:pt x="21" y="172"/>
                    <a:pt x="21" y="172"/>
                    <a:pt x="21" y="172"/>
                  </a:cubicBezTo>
                  <a:cubicBezTo>
                    <a:pt x="21" y="172"/>
                    <a:pt x="21" y="172"/>
                    <a:pt x="21" y="172"/>
                  </a:cubicBezTo>
                  <a:cubicBezTo>
                    <a:pt x="21" y="171"/>
                    <a:pt x="21" y="171"/>
                    <a:pt x="21" y="171"/>
                  </a:cubicBezTo>
                  <a:cubicBezTo>
                    <a:pt x="21" y="171"/>
                    <a:pt x="21" y="171"/>
                    <a:pt x="21" y="171"/>
                  </a:cubicBezTo>
                  <a:cubicBezTo>
                    <a:pt x="22" y="171"/>
                    <a:pt x="22" y="171"/>
                    <a:pt x="22" y="171"/>
                  </a:cubicBezTo>
                  <a:cubicBezTo>
                    <a:pt x="23" y="171"/>
                    <a:pt x="23" y="171"/>
                    <a:pt x="23" y="171"/>
                  </a:cubicBezTo>
                  <a:cubicBezTo>
                    <a:pt x="23" y="172"/>
                    <a:pt x="23" y="172"/>
                    <a:pt x="23" y="172"/>
                  </a:cubicBezTo>
                  <a:cubicBezTo>
                    <a:pt x="23" y="172"/>
                    <a:pt x="23" y="172"/>
                    <a:pt x="23" y="172"/>
                  </a:cubicBezTo>
                  <a:cubicBezTo>
                    <a:pt x="24" y="171"/>
                    <a:pt x="24" y="171"/>
                    <a:pt x="24" y="171"/>
                  </a:cubicBezTo>
                  <a:cubicBezTo>
                    <a:pt x="25" y="171"/>
                    <a:pt x="25" y="171"/>
                    <a:pt x="25" y="171"/>
                  </a:cubicBezTo>
                  <a:cubicBezTo>
                    <a:pt x="25" y="171"/>
                    <a:pt x="25" y="171"/>
                    <a:pt x="25" y="171"/>
                  </a:cubicBezTo>
                  <a:cubicBezTo>
                    <a:pt x="26" y="171"/>
                    <a:pt x="26" y="171"/>
                    <a:pt x="26" y="171"/>
                  </a:cubicBezTo>
                  <a:cubicBezTo>
                    <a:pt x="27" y="171"/>
                    <a:pt x="27" y="171"/>
                    <a:pt x="27" y="171"/>
                  </a:cubicBezTo>
                  <a:cubicBezTo>
                    <a:pt x="27" y="172"/>
                    <a:pt x="27" y="172"/>
                    <a:pt x="27" y="172"/>
                  </a:cubicBezTo>
                  <a:cubicBezTo>
                    <a:pt x="26" y="172"/>
                    <a:pt x="26" y="172"/>
                    <a:pt x="26" y="172"/>
                  </a:cubicBezTo>
                  <a:cubicBezTo>
                    <a:pt x="26" y="172"/>
                    <a:pt x="26" y="172"/>
                    <a:pt x="26" y="172"/>
                  </a:cubicBezTo>
                  <a:cubicBezTo>
                    <a:pt x="26" y="172"/>
                    <a:pt x="26" y="172"/>
                    <a:pt x="26" y="172"/>
                  </a:cubicBezTo>
                  <a:cubicBezTo>
                    <a:pt x="25" y="172"/>
                    <a:pt x="25" y="172"/>
                    <a:pt x="25" y="172"/>
                  </a:cubicBezTo>
                  <a:cubicBezTo>
                    <a:pt x="24" y="172"/>
                    <a:pt x="24" y="172"/>
                    <a:pt x="24" y="172"/>
                  </a:cubicBezTo>
                  <a:cubicBezTo>
                    <a:pt x="23" y="173"/>
                    <a:pt x="23" y="173"/>
                    <a:pt x="23" y="173"/>
                  </a:cubicBezTo>
                  <a:cubicBezTo>
                    <a:pt x="23" y="173"/>
                    <a:pt x="23" y="173"/>
                    <a:pt x="23" y="173"/>
                  </a:cubicBezTo>
                  <a:cubicBezTo>
                    <a:pt x="22" y="173"/>
                    <a:pt x="22" y="173"/>
                    <a:pt x="22" y="173"/>
                  </a:cubicBezTo>
                  <a:cubicBezTo>
                    <a:pt x="22" y="174"/>
                    <a:pt x="22" y="174"/>
                    <a:pt x="22" y="174"/>
                  </a:cubicBezTo>
                  <a:cubicBezTo>
                    <a:pt x="22" y="174"/>
                    <a:pt x="22" y="174"/>
                    <a:pt x="22" y="174"/>
                  </a:cubicBezTo>
                  <a:cubicBezTo>
                    <a:pt x="22" y="175"/>
                    <a:pt x="22" y="175"/>
                    <a:pt x="22" y="175"/>
                  </a:cubicBezTo>
                  <a:cubicBezTo>
                    <a:pt x="21" y="175"/>
                    <a:pt x="21" y="175"/>
                    <a:pt x="21" y="175"/>
                  </a:cubicBezTo>
                  <a:cubicBezTo>
                    <a:pt x="21" y="175"/>
                    <a:pt x="21" y="175"/>
                    <a:pt x="21" y="175"/>
                  </a:cubicBezTo>
                  <a:cubicBezTo>
                    <a:pt x="22" y="175"/>
                    <a:pt x="22" y="175"/>
                    <a:pt x="22" y="175"/>
                  </a:cubicBezTo>
                  <a:cubicBezTo>
                    <a:pt x="22" y="176"/>
                    <a:pt x="22" y="176"/>
                    <a:pt x="22" y="176"/>
                  </a:cubicBezTo>
                  <a:cubicBezTo>
                    <a:pt x="22" y="176"/>
                    <a:pt x="22" y="176"/>
                    <a:pt x="22" y="176"/>
                  </a:cubicBezTo>
                  <a:cubicBezTo>
                    <a:pt x="23" y="177"/>
                    <a:pt x="23" y="177"/>
                    <a:pt x="23" y="177"/>
                  </a:cubicBezTo>
                  <a:cubicBezTo>
                    <a:pt x="24" y="177"/>
                    <a:pt x="24" y="177"/>
                    <a:pt x="24" y="177"/>
                  </a:cubicBezTo>
                  <a:cubicBezTo>
                    <a:pt x="24" y="177"/>
                    <a:pt x="24" y="177"/>
                    <a:pt x="24" y="177"/>
                  </a:cubicBezTo>
                  <a:cubicBezTo>
                    <a:pt x="24" y="177"/>
                    <a:pt x="24" y="177"/>
                    <a:pt x="24" y="177"/>
                  </a:cubicBezTo>
                  <a:cubicBezTo>
                    <a:pt x="24" y="176"/>
                    <a:pt x="24" y="176"/>
                    <a:pt x="24" y="176"/>
                  </a:cubicBezTo>
                  <a:cubicBezTo>
                    <a:pt x="25" y="176"/>
                    <a:pt x="25" y="176"/>
                    <a:pt x="25" y="176"/>
                  </a:cubicBezTo>
                  <a:cubicBezTo>
                    <a:pt x="25" y="176"/>
                    <a:pt x="25" y="176"/>
                    <a:pt x="25" y="176"/>
                  </a:cubicBezTo>
                  <a:cubicBezTo>
                    <a:pt x="25" y="175"/>
                    <a:pt x="25" y="175"/>
                    <a:pt x="25" y="175"/>
                  </a:cubicBezTo>
                  <a:cubicBezTo>
                    <a:pt x="25" y="175"/>
                    <a:pt x="25" y="175"/>
                    <a:pt x="25" y="175"/>
                  </a:cubicBezTo>
                  <a:cubicBezTo>
                    <a:pt x="26" y="174"/>
                    <a:pt x="26" y="174"/>
                    <a:pt x="26" y="174"/>
                  </a:cubicBezTo>
                  <a:cubicBezTo>
                    <a:pt x="26" y="174"/>
                    <a:pt x="26" y="174"/>
                    <a:pt x="26" y="174"/>
                  </a:cubicBezTo>
                  <a:cubicBezTo>
                    <a:pt x="27" y="173"/>
                    <a:pt x="27" y="173"/>
                    <a:pt x="27" y="173"/>
                  </a:cubicBezTo>
                  <a:cubicBezTo>
                    <a:pt x="28" y="172"/>
                    <a:pt x="28" y="172"/>
                    <a:pt x="28" y="172"/>
                  </a:cubicBezTo>
                  <a:cubicBezTo>
                    <a:pt x="28" y="173"/>
                    <a:pt x="28" y="173"/>
                    <a:pt x="28" y="173"/>
                  </a:cubicBezTo>
                  <a:cubicBezTo>
                    <a:pt x="28" y="173"/>
                    <a:pt x="28" y="173"/>
                    <a:pt x="28" y="173"/>
                  </a:cubicBezTo>
                  <a:cubicBezTo>
                    <a:pt x="29" y="173"/>
                    <a:pt x="29" y="173"/>
                    <a:pt x="29" y="173"/>
                  </a:cubicBezTo>
                  <a:cubicBezTo>
                    <a:pt x="29" y="173"/>
                    <a:pt x="29" y="173"/>
                    <a:pt x="29" y="173"/>
                  </a:cubicBezTo>
                  <a:cubicBezTo>
                    <a:pt x="28" y="173"/>
                    <a:pt x="28" y="173"/>
                    <a:pt x="28" y="173"/>
                  </a:cubicBezTo>
                  <a:cubicBezTo>
                    <a:pt x="28" y="174"/>
                    <a:pt x="28" y="174"/>
                    <a:pt x="28" y="174"/>
                  </a:cubicBezTo>
                  <a:cubicBezTo>
                    <a:pt x="28" y="175"/>
                    <a:pt x="28" y="175"/>
                    <a:pt x="28" y="175"/>
                  </a:cubicBezTo>
                  <a:cubicBezTo>
                    <a:pt x="27" y="175"/>
                    <a:pt x="27" y="175"/>
                    <a:pt x="27" y="175"/>
                  </a:cubicBezTo>
                  <a:cubicBezTo>
                    <a:pt x="27" y="176"/>
                    <a:pt x="27" y="176"/>
                    <a:pt x="27" y="176"/>
                  </a:cubicBezTo>
                  <a:cubicBezTo>
                    <a:pt x="27" y="177"/>
                    <a:pt x="27" y="177"/>
                    <a:pt x="27" y="177"/>
                  </a:cubicBezTo>
                  <a:cubicBezTo>
                    <a:pt x="27" y="177"/>
                    <a:pt x="27" y="177"/>
                    <a:pt x="27" y="177"/>
                  </a:cubicBezTo>
                  <a:cubicBezTo>
                    <a:pt x="26" y="177"/>
                    <a:pt x="26" y="177"/>
                    <a:pt x="26" y="177"/>
                  </a:cubicBezTo>
                  <a:cubicBezTo>
                    <a:pt x="26" y="177"/>
                    <a:pt x="26" y="177"/>
                    <a:pt x="26" y="177"/>
                  </a:cubicBezTo>
                  <a:cubicBezTo>
                    <a:pt x="27" y="177"/>
                    <a:pt x="27" y="177"/>
                    <a:pt x="27" y="177"/>
                  </a:cubicBezTo>
                  <a:cubicBezTo>
                    <a:pt x="27" y="176"/>
                    <a:pt x="27" y="176"/>
                    <a:pt x="27" y="176"/>
                  </a:cubicBezTo>
                  <a:cubicBezTo>
                    <a:pt x="26" y="176"/>
                    <a:pt x="26" y="176"/>
                    <a:pt x="26" y="176"/>
                  </a:cubicBezTo>
                  <a:cubicBezTo>
                    <a:pt x="26" y="176"/>
                    <a:pt x="26" y="176"/>
                    <a:pt x="26" y="176"/>
                  </a:cubicBezTo>
                  <a:cubicBezTo>
                    <a:pt x="26" y="176"/>
                    <a:pt x="26" y="176"/>
                    <a:pt x="26" y="176"/>
                  </a:cubicBezTo>
                  <a:cubicBezTo>
                    <a:pt x="25" y="176"/>
                    <a:pt x="25" y="176"/>
                    <a:pt x="25" y="176"/>
                  </a:cubicBezTo>
                  <a:cubicBezTo>
                    <a:pt x="25" y="176"/>
                    <a:pt x="25" y="176"/>
                    <a:pt x="25" y="176"/>
                  </a:cubicBezTo>
                  <a:cubicBezTo>
                    <a:pt x="25" y="177"/>
                    <a:pt x="25" y="177"/>
                    <a:pt x="25" y="177"/>
                  </a:cubicBezTo>
                  <a:cubicBezTo>
                    <a:pt x="25" y="177"/>
                    <a:pt x="25" y="177"/>
                    <a:pt x="25" y="177"/>
                  </a:cubicBezTo>
                  <a:cubicBezTo>
                    <a:pt x="27" y="179"/>
                    <a:pt x="27" y="179"/>
                    <a:pt x="27" y="179"/>
                  </a:cubicBezTo>
                  <a:cubicBezTo>
                    <a:pt x="28" y="179"/>
                    <a:pt x="28" y="179"/>
                    <a:pt x="28" y="179"/>
                  </a:cubicBezTo>
                  <a:cubicBezTo>
                    <a:pt x="29" y="179"/>
                    <a:pt x="29" y="179"/>
                    <a:pt x="29" y="179"/>
                  </a:cubicBezTo>
                  <a:cubicBezTo>
                    <a:pt x="29" y="179"/>
                    <a:pt x="29" y="179"/>
                    <a:pt x="29" y="179"/>
                  </a:cubicBezTo>
                  <a:cubicBezTo>
                    <a:pt x="30" y="180"/>
                    <a:pt x="30" y="180"/>
                    <a:pt x="30" y="180"/>
                  </a:cubicBezTo>
                  <a:cubicBezTo>
                    <a:pt x="30" y="179"/>
                    <a:pt x="30" y="179"/>
                    <a:pt x="30" y="179"/>
                  </a:cubicBezTo>
                  <a:cubicBezTo>
                    <a:pt x="31" y="178"/>
                    <a:pt x="31" y="178"/>
                    <a:pt x="31" y="178"/>
                  </a:cubicBezTo>
                  <a:cubicBezTo>
                    <a:pt x="30" y="177"/>
                    <a:pt x="30" y="177"/>
                    <a:pt x="30" y="177"/>
                  </a:cubicBezTo>
                  <a:cubicBezTo>
                    <a:pt x="30" y="176"/>
                    <a:pt x="30" y="176"/>
                    <a:pt x="30" y="176"/>
                  </a:cubicBezTo>
                  <a:cubicBezTo>
                    <a:pt x="30" y="176"/>
                    <a:pt x="30" y="176"/>
                    <a:pt x="30" y="176"/>
                  </a:cubicBezTo>
                  <a:cubicBezTo>
                    <a:pt x="30" y="175"/>
                    <a:pt x="30" y="175"/>
                    <a:pt x="30" y="175"/>
                  </a:cubicBezTo>
                  <a:cubicBezTo>
                    <a:pt x="30" y="174"/>
                    <a:pt x="30" y="174"/>
                    <a:pt x="30" y="174"/>
                  </a:cubicBezTo>
                  <a:cubicBezTo>
                    <a:pt x="30" y="173"/>
                    <a:pt x="30" y="173"/>
                    <a:pt x="30" y="173"/>
                  </a:cubicBezTo>
                  <a:cubicBezTo>
                    <a:pt x="30" y="172"/>
                    <a:pt x="30" y="172"/>
                    <a:pt x="30" y="172"/>
                  </a:cubicBezTo>
                  <a:cubicBezTo>
                    <a:pt x="31" y="172"/>
                    <a:pt x="31" y="172"/>
                    <a:pt x="31" y="172"/>
                  </a:cubicBezTo>
                  <a:cubicBezTo>
                    <a:pt x="33" y="171"/>
                    <a:pt x="33" y="171"/>
                    <a:pt x="33" y="171"/>
                  </a:cubicBezTo>
                  <a:cubicBezTo>
                    <a:pt x="33" y="170"/>
                    <a:pt x="33" y="170"/>
                    <a:pt x="33" y="170"/>
                  </a:cubicBezTo>
                  <a:cubicBezTo>
                    <a:pt x="34" y="170"/>
                    <a:pt x="34" y="170"/>
                    <a:pt x="34" y="170"/>
                  </a:cubicBezTo>
                  <a:cubicBezTo>
                    <a:pt x="34" y="170"/>
                    <a:pt x="34" y="170"/>
                    <a:pt x="34" y="170"/>
                  </a:cubicBezTo>
                  <a:cubicBezTo>
                    <a:pt x="34" y="169"/>
                    <a:pt x="34" y="169"/>
                    <a:pt x="34" y="169"/>
                  </a:cubicBezTo>
                  <a:cubicBezTo>
                    <a:pt x="35" y="169"/>
                    <a:pt x="35" y="169"/>
                    <a:pt x="35" y="169"/>
                  </a:cubicBezTo>
                  <a:cubicBezTo>
                    <a:pt x="36" y="168"/>
                    <a:pt x="36" y="168"/>
                    <a:pt x="36" y="168"/>
                  </a:cubicBezTo>
                  <a:cubicBezTo>
                    <a:pt x="37" y="169"/>
                    <a:pt x="37" y="169"/>
                    <a:pt x="37" y="169"/>
                  </a:cubicBezTo>
                  <a:cubicBezTo>
                    <a:pt x="37" y="169"/>
                    <a:pt x="37" y="169"/>
                    <a:pt x="37" y="169"/>
                  </a:cubicBezTo>
                  <a:cubicBezTo>
                    <a:pt x="38" y="169"/>
                    <a:pt x="38" y="169"/>
                    <a:pt x="38" y="169"/>
                  </a:cubicBezTo>
                  <a:close/>
                  <a:moveTo>
                    <a:pt x="46" y="190"/>
                  </a:moveTo>
                  <a:cubicBezTo>
                    <a:pt x="47" y="190"/>
                    <a:pt x="47" y="190"/>
                    <a:pt x="47" y="190"/>
                  </a:cubicBezTo>
                  <a:cubicBezTo>
                    <a:pt x="47" y="190"/>
                    <a:pt x="47" y="190"/>
                    <a:pt x="47" y="190"/>
                  </a:cubicBezTo>
                  <a:cubicBezTo>
                    <a:pt x="47" y="190"/>
                    <a:pt x="47" y="190"/>
                    <a:pt x="47" y="190"/>
                  </a:cubicBezTo>
                  <a:cubicBezTo>
                    <a:pt x="47" y="190"/>
                    <a:pt x="46" y="190"/>
                    <a:pt x="46" y="190"/>
                  </a:cubicBezTo>
                  <a:close/>
                  <a:moveTo>
                    <a:pt x="6" y="117"/>
                  </a:moveTo>
                  <a:cubicBezTo>
                    <a:pt x="5" y="117"/>
                    <a:pt x="5" y="117"/>
                    <a:pt x="5" y="117"/>
                  </a:cubicBezTo>
                  <a:cubicBezTo>
                    <a:pt x="5" y="117"/>
                    <a:pt x="5" y="117"/>
                    <a:pt x="5" y="117"/>
                  </a:cubicBezTo>
                  <a:cubicBezTo>
                    <a:pt x="5" y="117"/>
                    <a:pt x="5" y="117"/>
                    <a:pt x="5" y="117"/>
                  </a:cubicBezTo>
                  <a:cubicBezTo>
                    <a:pt x="6" y="118"/>
                    <a:pt x="6" y="118"/>
                    <a:pt x="6" y="118"/>
                  </a:cubicBezTo>
                  <a:cubicBezTo>
                    <a:pt x="6" y="119"/>
                    <a:pt x="6" y="119"/>
                    <a:pt x="6" y="119"/>
                  </a:cubicBezTo>
                  <a:cubicBezTo>
                    <a:pt x="7" y="119"/>
                    <a:pt x="7" y="119"/>
                    <a:pt x="7" y="119"/>
                  </a:cubicBezTo>
                  <a:cubicBezTo>
                    <a:pt x="6" y="120"/>
                    <a:pt x="6" y="120"/>
                    <a:pt x="6" y="120"/>
                  </a:cubicBezTo>
                  <a:cubicBezTo>
                    <a:pt x="6" y="119"/>
                    <a:pt x="6" y="119"/>
                    <a:pt x="6" y="119"/>
                  </a:cubicBezTo>
                  <a:cubicBezTo>
                    <a:pt x="5" y="120"/>
                    <a:pt x="5" y="120"/>
                    <a:pt x="5" y="120"/>
                  </a:cubicBezTo>
                  <a:cubicBezTo>
                    <a:pt x="5" y="121"/>
                    <a:pt x="5" y="121"/>
                    <a:pt x="5" y="121"/>
                  </a:cubicBezTo>
                  <a:cubicBezTo>
                    <a:pt x="5" y="121"/>
                    <a:pt x="5" y="121"/>
                    <a:pt x="5" y="121"/>
                  </a:cubicBezTo>
                  <a:cubicBezTo>
                    <a:pt x="4" y="121"/>
                    <a:pt x="4" y="121"/>
                    <a:pt x="4" y="121"/>
                  </a:cubicBezTo>
                  <a:cubicBezTo>
                    <a:pt x="3" y="121"/>
                    <a:pt x="3" y="121"/>
                    <a:pt x="3" y="121"/>
                  </a:cubicBezTo>
                  <a:cubicBezTo>
                    <a:pt x="3" y="120"/>
                    <a:pt x="3" y="120"/>
                    <a:pt x="3" y="120"/>
                  </a:cubicBezTo>
                  <a:cubicBezTo>
                    <a:pt x="3" y="117"/>
                    <a:pt x="3" y="117"/>
                    <a:pt x="3" y="117"/>
                  </a:cubicBezTo>
                  <a:cubicBezTo>
                    <a:pt x="3" y="116"/>
                    <a:pt x="3" y="116"/>
                    <a:pt x="3" y="116"/>
                  </a:cubicBezTo>
                  <a:cubicBezTo>
                    <a:pt x="2" y="116"/>
                    <a:pt x="2" y="116"/>
                    <a:pt x="2" y="116"/>
                  </a:cubicBezTo>
                  <a:cubicBezTo>
                    <a:pt x="2" y="116"/>
                    <a:pt x="2" y="116"/>
                    <a:pt x="2" y="116"/>
                  </a:cubicBezTo>
                  <a:cubicBezTo>
                    <a:pt x="2" y="115"/>
                    <a:pt x="2" y="115"/>
                    <a:pt x="2" y="115"/>
                  </a:cubicBezTo>
                  <a:cubicBezTo>
                    <a:pt x="3" y="115"/>
                    <a:pt x="3" y="115"/>
                    <a:pt x="3" y="115"/>
                  </a:cubicBezTo>
                  <a:cubicBezTo>
                    <a:pt x="3" y="114"/>
                    <a:pt x="3" y="114"/>
                    <a:pt x="3" y="114"/>
                  </a:cubicBezTo>
                  <a:cubicBezTo>
                    <a:pt x="3" y="114"/>
                    <a:pt x="3" y="114"/>
                    <a:pt x="3" y="114"/>
                  </a:cubicBezTo>
                  <a:cubicBezTo>
                    <a:pt x="3" y="113"/>
                    <a:pt x="3" y="113"/>
                    <a:pt x="3" y="113"/>
                  </a:cubicBezTo>
                  <a:cubicBezTo>
                    <a:pt x="3" y="113"/>
                    <a:pt x="3" y="113"/>
                    <a:pt x="3" y="113"/>
                  </a:cubicBezTo>
                  <a:cubicBezTo>
                    <a:pt x="4" y="113"/>
                    <a:pt x="4" y="113"/>
                    <a:pt x="4" y="113"/>
                  </a:cubicBezTo>
                  <a:cubicBezTo>
                    <a:pt x="5" y="113"/>
                    <a:pt x="5" y="113"/>
                    <a:pt x="5" y="113"/>
                  </a:cubicBezTo>
                  <a:cubicBezTo>
                    <a:pt x="6" y="114"/>
                    <a:pt x="6" y="114"/>
                    <a:pt x="6" y="114"/>
                  </a:cubicBezTo>
                  <a:cubicBezTo>
                    <a:pt x="6" y="115"/>
                    <a:pt x="6" y="115"/>
                    <a:pt x="6" y="115"/>
                  </a:cubicBezTo>
                  <a:cubicBezTo>
                    <a:pt x="6" y="116"/>
                    <a:pt x="6" y="116"/>
                    <a:pt x="6" y="116"/>
                  </a:cubicBezTo>
                  <a:cubicBezTo>
                    <a:pt x="6" y="116"/>
                    <a:pt x="6" y="116"/>
                    <a:pt x="6" y="116"/>
                  </a:cubicBezTo>
                  <a:cubicBezTo>
                    <a:pt x="5" y="116"/>
                    <a:pt x="5" y="116"/>
                    <a:pt x="5" y="116"/>
                  </a:cubicBezTo>
                  <a:cubicBezTo>
                    <a:pt x="6" y="117"/>
                    <a:pt x="6" y="117"/>
                    <a:pt x="6" y="117"/>
                  </a:cubicBezTo>
                  <a:cubicBezTo>
                    <a:pt x="6" y="117"/>
                    <a:pt x="6" y="117"/>
                    <a:pt x="6" y="117"/>
                  </a:cubicBezTo>
                  <a:cubicBezTo>
                    <a:pt x="6" y="117"/>
                    <a:pt x="6" y="117"/>
                    <a:pt x="6" y="117"/>
                  </a:cubicBezTo>
                  <a:close/>
                  <a:moveTo>
                    <a:pt x="7" y="115"/>
                  </a:moveTo>
                  <a:cubicBezTo>
                    <a:pt x="8" y="115"/>
                    <a:pt x="8" y="115"/>
                    <a:pt x="8" y="115"/>
                  </a:cubicBezTo>
                  <a:cubicBezTo>
                    <a:pt x="8" y="116"/>
                    <a:pt x="8" y="116"/>
                    <a:pt x="8" y="116"/>
                  </a:cubicBezTo>
                  <a:cubicBezTo>
                    <a:pt x="8" y="116"/>
                    <a:pt x="8" y="116"/>
                    <a:pt x="8" y="116"/>
                  </a:cubicBezTo>
                  <a:cubicBezTo>
                    <a:pt x="7" y="115"/>
                    <a:pt x="7" y="115"/>
                    <a:pt x="7" y="115"/>
                  </a:cubicBezTo>
                  <a:close/>
                  <a:moveTo>
                    <a:pt x="2" y="123"/>
                  </a:moveTo>
                  <a:cubicBezTo>
                    <a:pt x="2" y="123"/>
                    <a:pt x="2" y="123"/>
                    <a:pt x="2" y="123"/>
                  </a:cubicBezTo>
                  <a:cubicBezTo>
                    <a:pt x="3" y="123"/>
                    <a:pt x="3" y="123"/>
                    <a:pt x="3" y="123"/>
                  </a:cubicBezTo>
                  <a:cubicBezTo>
                    <a:pt x="3" y="123"/>
                    <a:pt x="3" y="123"/>
                    <a:pt x="3" y="123"/>
                  </a:cubicBezTo>
                  <a:cubicBezTo>
                    <a:pt x="2" y="123"/>
                    <a:pt x="2" y="123"/>
                    <a:pt x="2" y="123"/>
                  </a:cubicBezTo>
                  <a:cubicBezTo>
                    <a:pt x="2" y="123"/>
                    <a:pt x="2" y="123"/>
                    <a:pt x="2" y="123"/>
                  </a:cubicBezTo>
                  <a:close/>
                  <a:moveTo>
                    <a:pt x="8" y="124"/>
                  </a:moveTo>
                  <a:cubicBezTo>
                    <a:pt x="9" y="123"/>
                    <a:pt x="9" y="123"/>
                    <a:pt x="9" y="123"/>
                  </a:cubicBezTo>
                  <a:cubicBezTo>
                    <a:pt x="9" y="124"/>
                    <a:pt x="9" y="124"/>
                    <a:pt x="9" y="124"/>
                  </a:cubicBezTo>
                  <a:cubicBezTo>
                    <a:pt x="8" y="124"/>
                    <a:pt x="8" y="124"/>
                    <a:pt x="8" y="124"/>
                  </a:cubicBezTo>
                  <a:cubicBezTo>
                    <a:pt x="8" y="124"/>
                    <a:pt x="8" y="124"/>
                    <a:pt x="8" y="124"/>
                  </a:cubicBezTo>
                  <a:close/>
                  <a:moveTo>
                    <a:pt x="7" y="124"/>
                  </a:moveTo>
                  <a:cubicBezTo>
                    <a:pt x="7" y="124"/>
                    <a:pt x="7" y="124"/>
                    <a:pt x="7" y="124"/>
                  </a:cubicBezTo>
                  <a:cubicBezTo>
                    <a:pt x="7" y="125"/>
                    <a:pt x="7" y="125"/>
                    <a:pt x="7" y="125"/>
                  </a:cubicBezTo>
                  <a:cubicBezTo>
                    <a:pt x="7" y="125"/>
                    <a:pt x="7" y="125"/>
                    <a:pt x="7" y="125"/>
                  </a:cubicBezTo>
                  <a:cubicBezTo>
                    <a:pt x="7" y="124"/>
                    <a:pt x="7" y="124"/>
                    <a:pt x="7" y="124"/>
                  </a:cubicBezTo>
                  <a:cubicBezTo>
                    <a:pt x="6" y="124"/>
                    <a:pt x="6" y="124"/>
                    <a:pt x="6" y="124"/>
                  </a:cubicBezTo>
                  <a:cubicBezTo>
                    <a:pt x="7" y="124"/>
                    <a:pt x="7" y="124"/>
                    <a:pt x="7" y="124"/>
                  </a:cubicBezTo>
                  <a:close/>
                  <a:moveTo>
                    <a:pt x="5" y="123"/>
                  </a:moveTo>
                  <a:cubicBezTo>
                    <a:pt x="5" y="123"/>
                    <a:pt x="5" y="123"/>
                    <a:pt x="5" y="123"/>
                  </a:cubicBezTo>
                  <a:cubicBezTo>
                    <a:pt x="6" y="123"/>
                    <a:pt x="6" y="123"/>
                    <a:pt x="6" y="123"/>
                  </a:cubicBezTo>
                  <a:cubicBezTo>
                    <a:pt x="5" y="124"/>
                    <a:pt x="5" y="124"/>
                    <a:pt x="5" y="124"/>
                  </a:cubicBezTo>
                  <a:cubicBezTo>
                    <a:pt x="5" y="123"/>
                    <a:pt x="5" y="123"/>
                    <a:pt x="5" y="123"/>
                  </a:cubicBezTo>
                  <a:close/>
                  <a:moveTo>
                    <a:pt x="5" y="125"/>
                  </a:moveTo>
                  <a:cubicBezTo>
                    <a:pt x="5" y="125"/>
                    <a:pt x="5" y="125"/>
                    <a:pt x="5" y="125"/>
                  </a:cubicBezTo>
                  <a:cubicBezTo>
                    <a:pt x="5" y="125"/>
                    <a:pt x="5" y="125"/>
                    <a:pt x="5" y="125"/>
                  </a:cubicBezTo>
                  <a:cubicBezTo>
                    <a:pt x="5" y="125"/>
                    <a:pt x="5" y="125"/>
                    <a:pt x="5" y="125"/>
                  </a:cubicBezTo>
                  <a:cubicBezTo>
                    <a:pt x="5" y="125"/>
                    <a:pt x="5" y="125"/>
                    <a:pt x="5" y="125"/>
                  </a:cubicBezTo>
                  <a:close/>
                  <a:moveTo>
                    <a:pt x="4" y="126"/>
                  </a:moveTo>
                  <a:cubicBezTo>
                    <a:pt x="4" y="125"/>
                    <a:pt x="4" y="125"/>
                    <a:pt x="4" y="125"/>
                  </a:cubicBezTo>
                  <a:cubicBezTo>
                    <a:pt x="5" y="125"/>
                    <a:pt x="5" y="125"/>
                    <a:pt x="5" y="125"/>
                  </a:cubicBezTo>
                  <a:cubicBezTo>
                    <a:pt x="5" y="126"/>
                    <a:pt x="5" y="126"/>
                    <a:pt x="5" y="126"/>
                  </a:cubicBezTo>
                  <a:cubicBezTo>
                    <a:pt x="5" y="126"/>
                    <a:pt x="5" y="126"/>
                    <a:pt x="5" y="126"/>
                  </a:cubicBezTo>
                  <a:cubicBezTo>
                    <a:pt x="4" y="126"/>
                    <a:pt x="4" y="126"/>
                    <a:pt x="4" y="126"/>
                  </a:cubicBezTo>
                  <a:cubicBezTo>
                    <a:pt x="4" y="126"/>
                    <a:pt x="4" y="126"/>
                    <a:pt x="4" y="126"/>
                  </a:cubicBezTo>
                  <a:cubicBezTo>
                    <a:pt x="4" y="126"/>
                    <a:pt x="4" y="126"/>
                    <a:pt x="4" y="126"/>
                  </a:cubicBezTo>
                  <a:close/>
                  <a:moveTo>
                    <a:pt x="3" y="127"/>
                  </a:moveTo>
                  <a:cubicBezTo>
                    <a:pt x="3" y="128"/>
                    <a:pt x="3" y="128"/>
                    <a:pt x="3" y="128"/>
                  </a:cubicBezTo>
                  <a:cubicBezTo>
                    <a:pt x="3" y="128"/>
                    <a:pt x="3" y="128"/>
                    <a:pt x="3" y="128"/>
                  </a:cubicBezTo>
                  <a:cubicBezTo>
                    <a:pt x="3" y="128"/>
                    <a:pt x="3" y="128"/>
                    <a:pt x="3" y="128"/>
                  </a:cubicBezTo>
                  <a:cubicBezTo>
                    <a:pt x="3" y="127"/>
                    <a:pt x="3" y="127"/>
                    <a:pt x="3" y="127"/>
                  </a:cubicBezTo>
                  <a:close/>
                  <a:moveTo>
                    <a:pt x="7" y="127"/>
                  </a:moveTo>
                  <a:cubicBezTo>
                    <a:pt x="7" y="128"/>
                    <a:pt x="7" y="128"/>
                    <a:pt x="7" y="128"/>
                  </a:cubicBezTo>
                  <a:cubicBezTo>
                    <a:pt x="7" y="128"/>
                    <a:pt x="7" y="128"/>
                    <a:pt x="7" y="128"/>
                  </a:cubicBezTo>
                  <a:cubicBezTo>
                    <a:pt x="7" y="127"/>
                    <a:pt x="7" y="127"/>
                    <a:pt x="7" y="127"/>
                  </a:cubicBezTo>
                  <a:close/>
                  <a:moveTo>
                    <a:pt x="6" y="127"/>
                  </a:moveTo>
                  <a:cubicBezTo>
                    <a:pt x="7" y="126"/>
                    <a:pt x="7" y="126"/>
                    <a:pt x="7" y="126"/>
                  </a:cubicBezTo>
                  <a:cubicBezTo>
                    <a:pt x="7" y="127"/>
                    <a:pt x="7" y="127"/>
                    <a:pt x="7" y="127"/>
                  </a:cubicBezTo>
                  <a:cubicBezTo>
                    <a:pt x="6" y="127"/>
                    <a:pt x="6" y="127"/>
                    <a:pt x="6" y="127"/>
                  </a:cubicBezTo>
                  <a:close/>
                  <a:moveTo>
                    <a:pt x="4" y="133"/>
                  </a:moveTo>
                  <a:cubicBezTo>
                    <a:pt x="4" y="133"/>
                    <a:pt x="4" y="133"/>
                    <a:pt x="4" y="133"/>
                  </a:cubicBezTo>
                  <a:cubicBezTo>
                    <a:pt x="4" y="134"/>
                    <a:pt x="4" y="134"/>
                    <a:pt x="4" y="134"/>
                  </a:cubicBezTo>
                  <a:cubicBezTo>
                    <a:pt x="4" y="134"/>
                    <a:pt x="4" y="134"/>
                    <a:pt x="4" y="134"/>
                  </a:cubicBezTo>
                  <a:cubicBezTo>
                    <a:pt x="4" y="133"/>
                    <a:pt x="4" y="133"/>
                    <a:pt x="4" y="133"/>
                  </a:cubicBezTo>
                  <a:close/>
                  <a:moveTo>
                    <a:pt x="4" y="128"/>
                  </a:moveTo>
                  <a:cubicBezTo>
                    <a:pt x="4" y="127"/>
                    <a:pt x="4" y="127"/>
                    <a:pt x="4" y="127"/>
                  </a:cubicBezTo>
                  <a:cubicBezTo>
                    <a:pt x="4" y="127"/>
                    <a:pt x="4" y="127"/>
                    <a:pt x="4" y="127"/>
                  </a:cubicBezTo>
                  <a:cubicBezTo>
                    <a:pt x="5" y="127"/>
                    <a:pt x="5" y="127"/>
                    <a:pt x="5" y="127"/>
                  </a:cubicBezTo>
                  <a:cubicBezTo>
                    <a:pt x="5" y="127"/>
                    <a:pt x="5" y="127"/>
                    <a:pt x="5" y="127"/>
                  </a:cubicBezTo>
                  <a:cubicBezTo>
                    <a:pt x="4" y="128"/>
                    <a:pt x="4" y="128"/>
                    <a:pt x="4" y="128"/>
                  </a:cubicBezTo>
                  <a:cubicBezTo>
                    <a:pt x="4" y="128"/>
                    <a:pt x="4" y="128"/>
                    <a:pt x="4" y="128"/>
                  </a:cubicBezTo>
                  <a:close/>
                  <a:moveTo>
                    <a:pt x="2" y="129"/>
                  </a:moveTo>
                  <a:cubicBezTo>
                    <a:pt x="1" y="129"/>
                    <a:pt x="1" y="129"/>
                    <a:pt x="1" y="129"/>
                  </a:cubicBezTo>
                  <a:cubicBezTo>
                    <a:pt x="1" y="128"/>
                    <a:pt x="1" y="128"/>
                    <a:pt x="1" y="128"/>
                  </a:cubicBezTo>
                  <a:cubicBezTo>
                    <a:pt x="2" y="128"/>
                    <a:pt x="2" y="128"/>
                    <a:pt x="2" y="128"/>
                  </a:cubicBezTo>
                  <a:cubicBezTo>
                    <a:pt x="2" y="129"/>
                    <a:pt x="2" y="129"/>
                    <a:pt x="2" y="129"/>
                  </a:cubicBezTo>
                  <a:cubicBezTo>
                    <a:pt x="2" y="129"/>
                    <a:pt x="2" y="129"/>
                    <a:pt x="2" y="129"/>
                  </a:cubicBezTo>
                  <a:close/>
                  <a:moveTo>
                    <a:pt x="5" y="132"/>
                  </a:moveTo>
                  <a:cubicBezTo>
                    <a:pt x="6" y="132"/>
                    <a:pt x="6" y="132"/>
                    <a:pt x="6" y="132"/>
                  </a:cubicBezTo>
                  <a:cubicBezTo>
                    <a:pt x="6" y="132"/>
                    <a:pt x="6" y="132"/>
                    <a:pt x="6" y="132"/>
                  </a:cubicBezTo>
                  <a:cubicBezTo>
                    <a:pt x="5" y="132"/>
                    <a:pt x="5" y="132"/>
                    <a:pt x="5" y="132"/>
                  </a:cubicBezTo>
                  <a:close/>
                  <a:moveTo>
                    <a:pt x="6" y="133"/>
                  </a:moveTo>
                  <a:cubicBezTo>
                    <a:pt x="7" y="133"/>
                    <a:pt x="7" y="133"/>
                    <a:pt x="7" y="133"/>
                  </a:cubicBezTo>
                  <a:cubicBezTo>
                    <a:pt x="7" y="133"/>
                    <a:pt x="7" y="133"/>
                    <a:pt x="7" y="133"/>
                  </a:cubicBezTo>
                  <a:cubicBezTo>
                    <a:pt x="6" y="133"/>
                    <a:pt x="6" y="133"/>
                    <a:pt x="6" y="133"/>
                  </a:cubicBezTo>
                  <a:close/>
                  <a:moveTo>
                    <a:pt x="8" y="126"/>
                  </a:moveTo>
                  <a:cubicBezTo>
                    <a:pt x="8" y="125"/>
                    <a:pt x="8" y="125"/>
                    <a:pt x="8" y="125"/>
                  </a:cubicBezTo>
                  <a:cubicBezTo>
                    <a:pt x="9" y="126"/>
                    <a:pt x="9" y="126"/>
                    <a:pt x="9" y="126"/>
                  </a:cubicBezTo>
                  <a:cubicBezTo>
                    <a:pt x="8" y="126"/>
                    <a:pt x="8" y="126"/>
                    <a:pt x="8" y="126"/>
                  </a:cubicBezTo>
                  <a:cubicBezTo>
                    <a:pt x="8" y="126"/>
                    <a:pt x="8" y="126"/>
                    <a:pt x="8" y="126"/>
                  </a:cubicBezTo>
                  <a:close/>
                  <a:moveTo>
                    <a:pt x="9" y="126"/>
                  </a:moveTo>
                  <a:cubicBezTo>
                    <a:pt x="10" y="126"/>
                    <a:pt x="10" y="126"/>
                    <a:pt x="10" y="126"/>
                  </a:cubicBezTo>
                  <a:cubicBezTo>
                    <a:pt x="10" y="127"/>
                    <a:pt x="10" y="127"/>
                    <a:pt x="10" y="127"/>
                  </a:cubicBezTo>
                  <a:cubicBezTo>
                    <a:pt x="11" y="128"/>
                    <a:pt x="11" y="128"/>
                    <a:pt x="11" y="128"/>
                  </a:cubicBezTo>
                  <a:cubicBezTo>
                    <a:pt x="11" y="128"/>
                    <a:pt x="11" y="128"/>
                    <a:pt x="11" y="128"/>
                  </a:cubicBezTo>
                  <a:cubicBezTo>
                    <a:pt x="10" y="129"/>
                    <a:pt x="10" y="129"/>
                    <a:pt x="10" y="129"/>
                  </a:cubicBezTo>
                  <a:cubicBezTo>
                    <a:pt x="10" y="129"/>
                    <a:pt x="10" y="129"/>
                    <a:pt x="10" y="129"/>
                  </a:cubicBezTo>
                  <a:cubicBezTo>
                    <a:pt x="9" y="129"/>
                    <a:pt x="9" y="129"/>
                    <a:pt x="9" y="129"/>
                  </a:cubicBezTo>
                  <a:cubicBezTo>
                    <a:pt x="9" y="129"/>
                    <a:pt x="9" y="129"/>
                    <a:pt x="9" y="129"/>
                  </a:cubicBezTo>
                  <a:cubicBezTo>
                    <a:pt x="8" y="129"/>
                    <a:pt x="8" y="129"/>
                    <a:pt x="8" y="129"/>
                  </a:cubicBezTo>
                  <a:cubicBezTo>
                    <a:pt x="8" y="128"/>
                    <a:pt x="8" y="128"/>
                    <a:pt x="8" y="128"/>
                  </a:cubicBezTo>
                  <a:cubicBezTo>
                    <a:pt x="8" y="128"/>
                    <a:pt x="8" y="128"/>
                    <a:pt x="8" y="128"/>
                  </a:cubicBezTo>
                  <a:cubicBezTo>
                    <a:pt x="9" y="127"/>
                    <a:pt x="9" y="127"/>
                    <a:pt x="9" y="127"/>
                  </a:cubicBezTo>
                  <a:cubicBezTo>
                    <a:pt x="9" y="126"/>
                    <a:pt x="9" y="126"/>
                    <a:pt x="9" y="126"/>
                  </a:cubicBezTo>
                  <a:close/>
                  <a:moveTo>
                    <a:pt x="4" y="129"/>
                  </a:moveTo>
                  <a:cubicBezTo>
                    <a:pt x="5" y="128"/>
                    <a:pt x="5" y="128"/>
                    <a:pt x="5" y="128"/>
                  </a:cubicBezTo>
                  <a:cubicBezTo>
                    <a:pt x="7" y="128"/>
                    <a:pt x="7" y="128"/>
                    <a:pt x="7" y="128"/>
                  </a:cubicBezTo>
                  <a:cubicBezTo>
                    <a:pt x="6" y="129"/>
                    <a:pt x="6" y="129"/>
                    <a:pt x="6" y="129"/>
                  </a:cubicBezTo>
                  <a:cubicBezTo>
                    <a:pt x="5" y="129"/>
                    <a:pt x="5" y="129"/>
                    <a:pt x="5" y="129"/>
                  </a:cubicBezTo>
                  <a:cubicBezTo>
                    <a:pt x="5" y="129"/>
                    <a:pt x="5" y="129"/>
                    <a:pt x="5" y="129"/>
                  </a:cubicBezTo>
                  <a:cubicBezTo>
                    <a:pt x="5" y="129"/>
                    <a:pt x="4" y="129"/>
                    <a:pt x="4" y="129"/>
                  </a:cubicBezTo>
                  <a:close/>
                  <a:moveTo>
                    <a:pt x="5" y="130"/>
                  </a:moveTo>
                  <a:cubicBezTo>
                    <a:pt x="5" y="130"/>
                    <a:pt x="5" y="130"/>
                    <a:pt x="5" y="130"/>
                  </a:cubicBezTo>
                  <a:cubicBezTo>
                    <a:pt x="6" y="130"/>
                    <a:pt x="6" y="130"/>
                    <a:pt x="6" y="130"/>
                  </a:cubicBezTo>
                  <a:cubicBezTo>
                    <a:pt x="7" y="130"/>
                    <a:pt x="7" y="130"/>
                    <a:pt x="7" y="130"/>
                  </a:cubicBezTo>
                  <a:cubicBezTo>
                    <a:pt x="7" y="130"/>
                    <a:pt x="7" y="130"/>
                    <a:pt x="7" y="130"/>
                  </a:cubicBezTo>
                  <a:cubicBezTo>
                    <a:pt x="5" y="130"/>
                    <a:pt x="5" y="130"/>
                    <a:pt x="5" y="130"/>
                  </a:cubicBezTo>
                  <a:close/>
                  <a:moveTo>
                    <a:pt x="6" y="131"/>
                  </a:moveTo>
                  <a:cubicBezTo>
                    <a:pt x="7" y="130"/>
                    <a:pt x="7" y="130"/>
                    <a:pt x="7" y="130"/>
                  </a:cubicBezTo>
                  <a:cubicBezTo>
                    <a:pt x="8" y="130"/>
                    <a:pt x="8" y="130"/>
                    <a:pt x="8" y="130"/>
                  </a:cubicBezTo>
                  <a:cubicBezTo>
                    <a:pt x="8" y="132"/>
                    <a:pt x="8" y="132"/>
                    <a:pt x="8" y="132"/>
                  </a:cubicBezTo>
                  <a:cubicBezTo>
                    <a:pt x="7" y="132"/>
                    <a:pt x="7" y="132"/>
                    <a:pt x="7" y="132"/>
                  </a:cubicBezTo>
                  <a:cubicBezTo>
                    <a:pt x="7" y="132"/>
                    <a:pt x="7" y="132"/>
                    <a:pt x="7" y="132"/>
                  </a:cubicBezTo>
                  <a:cubicBezTo>
                    <a:pt x="6" y="131"/>
                    <a:pt x="6" y="131"/>
                    <a:pt x="6" y="131"/>
                  </a:cubicBezTo>
                  <a:cubicBezTo>
                    <a:pt x="6" y="131"/>
                    <a:pt x="6" y="131"/>
                    <a:pt x="6" y="131"/>
                  </a:cubicBezTo>
                  <a:close/>
                  <a:moveTo>
                    <a:pt x="5" y="133"/>
                  </a:moveTo>
                  <a:cubicBezTo>
                    <a:pt x="5" y="132"/>
                    <a:pt x="5" y="132"/>
                    <a:pt x="5" y="132"/>
                  </a:cubicBezTo>
                  <a:cubicBezTo>
                    <a:pt x="5" y="133"/>
                    <a:pt x="5" y="133"/>
                    <a:pt x="5" y="133"/>
                  </a:cubicBezTo>
                  <a:cubicBezTo>
                    <a:pt x="6" y="133"/>
                    <a:pt x="6" y="133"/>
                    <a:pt x="6" y="133"/>
                  </a:cubicBezTo>
                  <a:cubicBezTo>
                    <a:pt x="6" y="134"/>
                    <a:pt x="6" y="134"/>
                    <a:pt x="6" y="134"/>
                  </a:cubicBezTo>
                  <a:cubicBezTo>
                    <a:pt x="5" y="134"/>
                    <a:pt x="5" y="134"/>
                    <a:pt x="5" y="134"/>
                  </a:cubicBezTo>
                  <a:cubicBezTo>
                    <a:pt x="5" y="133"/>
                    <a:pt x="5" y="133"/>
                    <a:pt x="5" y="133"/>
                  </a:cubicBezTo>
                  <a:close/>
                  <a:moveTo>
                    <a:pt x="7" y="148"/>
                  </a:moveTo>
                  <a:cubicBezTo>
                    <a:pt x="7" y="148"/>
                    <a:pt x="7" y="148"/>
                    <a:pt x="7" y="148"/>
                  </a:cubicBezTo>
                  <a:cubicBezTo>
                    <a:pt x="7" y="148"/>
                    <a:pt x="7" y="148"/>
                    <a:pt x="7" y="148"/>
                  </a:cubicBezTo>
                  <a:cubicBezTo>
                    <a:pt x="7" y="148"/>
                    <a:pt x="7" y="148"/>
                    <a:pt x="7" y="148"/>
                  </a:cubicBezTo>
                  <a:cubicBezTo>
                    <a:pt x="6" y="147"/>
                    <a:pt x="6" y="147"/>
                    <a:pt x="6" y="147"/>
                  </a:cubicBezTo>
                  <a:cubicBezTo>
                    <a:pt x="5" y="146"/>
                    <a:pt x="5" y="146"/>
                    <a:pt x="5" y="146"/>
                  </a:cubicBezTo>
                  <a:cubicBezTo>
                    <a:pt x="5" y="145"/>
                    <a:pt x="5" y="145"/>
                    <a:pt x="5" y="145"/>
                  </a:cubicBezTo>
                  <a:cubicBezTo>
                    <a:pt x="6" y="145"/>
                    <a:pt x="6" y="145"/>
                    <a:pt x="6" y="145"/>
                  </a:cubicBezTo>
                  <a:cubicBezTo>
                    <a:pt x="7" y="145"/>
                    <a:pt x="7" y="145"/>
                    <a:pt x="7" y="145"/>
                  </a:cubicBezTo>
                  <a:cubicBezTo>
                    <a:pt x="7" y="146"/>
                    <a:pt x="7" y="146"/>
                    <a:pt x="7" y="146"/>
                  </a:cubicBezTo>
                  <a:cubicBezTo>
                    <a:pt x="8" y="147"/>
                    <a:pt x="8" y="147"/>
                    <a:pt x="8" y="147"/>
                  </a:cubicBezTo>
                  <a:cubicBezTo>
                    <a:pt x="8" y="147"/>
                    <a:pt x="8" y="147"/>
                    <a:pt x="8" y="147"/>
                  </a:cubicBezTo>
                  <a:cubicBezTo>
                    <a:pt x="8" y="148"/>
                    <a:pt x="8" y="148"/>
                    <a:pt x="8" y="148"/>
                  </a:cubicBezTo>
                  <a:cubicBezTo>
                    <a:pt x="9" y="149"/>
                    <a:pt x="9" y="149"/>
                    <a:pt x="9" y="149"/>
                  </a:cubicBezTo>
                  <a:cubicBezTo>
                    <a:pt x="8" y="149"/>
                    <a:pt x="8" y="149"/>
                    <a:pt x="8" y="149"/>
                  </a:cubicBezTo>
                  <a:cubicBezTo>
                    <a:pt x="7" y="149"/>
                    <a:pt x="7" y="149"/>
                    <a:pt x="7" y="149"/>
                  </a:cubicBezTo>
                  <a:cubicBezTo>
                    <a:pt x="7" y="148"/>
                    <a:pt x="7" y="148"/>
                    <a:pt x="7" y="148"/>
                  </a:cubicBezTo>
                  <a:close/>
                  <a:moveTo>
                    <a:pt x="4" y="147"/>
                  </a:moveTo>
                  <a:cubicBezTo>
                    <a:pt x="4" y="146"/>
                    <a:pt x="4" y="146"/>
                    <a:pt x="4" y="146"/>
                  </a:cubicBezTo>
                  <a:cubicBezTo>
                    <a:pt x="4" y="146"/>
                    <a:pt x="4" y="146"/>
                    <a:pt x="4" y="146"/>
                  </a:cubicBezTo>
                  <a:cubicBezTo>
                    <a:pt x="5" y="146"/>
                    <a:pt x="5" y="146"/>
                    <a:pt x="5" y="146"/>
                  </a:cubicBezTo>
                  <a:cubicBezTo>
                    <a:pt x="6" y="148"/>
                    <a:pt x="6" y="148"/>
                    <a:pt x="6" y="148"/>
                  </a:cubicBezTo>
                  <a:cubicBezTo>
                    <a:pt x="7" y="149"/>
                    <a:pt x="7" y="149"/>
                    <a:pt x="7" y="149"/>
                  </a:cubicBezTo>
                  <a:cubicBezTo>
                    <a:pt x="7" y="150"/>
                    <a:pt x="7" y="150"/>
                    <a:pt x="7" y="150"/>
                  </a:cubicBezTo>
                  <a:cubicBezTo>
                    <a:pt x="6" y="150"/>
                    <a:pt x="6" y="150"/>
                    <a:pt x="6" y="150"/>
                  </a:cubicBezTo>
                  <a:cubicBezTo>
                    <a:pt x="6" y="150"/>
                    <a:pt x="6" y="150"/>
                    <a:pt x="6" y="150"/>
                  </a:cubicBezTo>
                  <a:cubicBezTo>
                    <a:pt x="5" y="149"/>
                    <a:pt x="5" y="149"/>
                    <a:pt x="5" y="149"/>
                  </a:cubicBezTo>
                  <a:cubicBezTo>
                    <a:pt x="5" y="148"/>
                    <a:pt x="5" y="148"/>
                    <a:pt x="5" y="148"/>
                  </a:cubicBezTo>
                  <a:cubicBezTo>
                    <a:pt x="5" y="148"/>
                    <a:pt x="5" y="148"/>
                    <a:pt x="5" y="148"/>
                  </a:cubicBezTo>
                  <a:cubicBezTo>
                    <a:pt x="4" y="148"/>
                    <a:pt x="4" y="148"/>
                    <a:pt x="4" y="148"/>
                  </a:cubicBezTo>
                  <a:cubicBezTo>
                    <a:pt x="4" y="147"/>
                    <a:pt x="4" y="147"/>
                    <a:pt x="4" y="147"/>
                  </a:cubicBezTo>
                  <a:close/>
                  <a:moveTo>
                    <a:pt x="4" y="148"/>
                  </a:moveTo>
                  <a:cubicBezTo>
                    <a:pt x="4" y="148"/>
                    <a:pt x="4" y="148"/>
                    <a:pt x="4" y="148"/>
                  </a:cubicBezTo>
                  <a:cubicBezTo>
                    <a:pt x="5" y="149"/>
                    <a:pt x="5" y="149"/>
                    <a:pt x="5" y="149"/>
                  </a:cubicBezTo>
                  <a:cubicBezTo>
                    <a:pt x="5" y="149"/>
                    <a:pt x="5" y="149"/>
                    <a:pt x="5" y="149"/>
                  </a:cubicBezTo>
                  <a:cubicBezTo>
                    <a:pt x="5" y="150"/>
                    <a:pt x="5" y="150"/>
                    <a:pt x="5" y="150"/>
                  </a:cubicBezTo>
                  <a:cubicBezTo>
                    <a:pt x="4" y="150"/>
                    <a:pt x="4" y="150"/>
                    <a:pt x="4" y="150"/>
                  </a:cubicBezTo>
                  <a:cubicBezTo>
                    <a:pt x="4" y="150"/>
                    <a:pt x="4" y="150"/>
                    <a:pt x="4" y="150"/>
                  </a:cubicBezTo>
                  <a:cubicBezTo>
                    <a:pt x="4" y="149"/>
                    <a:pt x="4" y="149"/>
                    <a:pt x="4" y="149"/>
                  </a:cubicBezTo>
                  <a:cubicBezTo>
                    <a:pt x="4" y="148"/>
                    <a:pt x="4" y="148"/>
                    <a:pt x="4" y="148"/>
                  </a:cubicBezTo>
                  <a:close/>
                  <a:moveTo>
                    <a:pt x="5" y="153"/>
                  </a:moveTo>
                  <a:cubicBezTo>
                    <a:pt x="5" y="153"/>
                    <a:pt x="5" y="153"/>
                    <a:pt x="5" y="153"/>
                  </a:cubicBezTo>
                  <a:cubicBezTo>
                    <a:pt x="5" y="152"/>
                    <a:pt x="5" y="152"/>
                    <a:pt x="5" y="152"/>
                  </a:cubicBezTo>
                  <a:cubicBezTo>
                    <a:pt x="5" y="151"/>
                    <a:pt x="5" y="151"/>
                    <a:pt x="5" y="151"/>
                  </a:cubicBezTo>
                  <a:cubicBezTo>
                    <a:pt x="5" y="150"/>
                    <a:pt x="5" y="150"/>
                    <a:pt x="5" y="150"/>
                  </a:cubicBezTo>
                  <a:cubicBezTo>
                    <a:pt x="5" y="151"/>
                    <a:pt x="5" y="151"/>
                    <a:pt x="5" y="151"/>
                  </a:cubicBezTo>
                  <a:cubicBezTo>
                    <a:pt x="6" y="151"/>
                    <a:pt x="6" y="151"/>
                    <a:pt x="6" y="151"/>
                  </a:cubicBezTo>
                  <a:cubicBezTo>
                    <a:pt x="7" y="152"/>
                    <a:pt x="7" y="152"/>
                    <a:pt x="7" y="152"/>
                  </a:cubicBezTo>
                  <a:cubicBezTo>
                    <a:pt x="6" y="152"/>
                    <a:pt x="6" y="152"/>
                    <a:pt x="6" y="152"/>
                  </a:cubicBezTo>
                  <a:cubicBezTo>
                    <a:pt x="5" y="153"/>
                    <a:pt x="5" y="153"/>
                    <a:pt x="5" y="153"/>
                  </a:cubicBezTo>
                  <a:close/>
                  <a:moveTo>
                    <a:pt x="7" y="156"/>
                  </a:moveTo>
                  <a:cubicBezTo>
                    <a:pt x="6" y="156"/>
                    <a:pt x="6" y="156"/>
                    <a:pt x="6" y="156"/>
                  </a:cubicBezTo>
                  <a:cubicBezTo>
                    <a:pt x="6" y="156"/>
                    <a:pt x="6" y="156"/>
                    <a:pt x="6" y="156"/>
                  </a:cubicBezTo>
                  <a:cubicBezTo>
                    <a:pt x="6" y="156"/>
                    <a:pt x="6" y="156"/>
                    <a:pt x="6" y="156"/>
                  </a:cubicBezTo>
                  <a:cubicBezTo>
                    <a:pt x="5" y="155"/>
                    <a:pt x="5" y="155"/>
                    <a:pt x="5" y="155"/>
                  </a:cubicBezTo>
                  <a:cubicBezTo>
                    <a:pt x="6" y="155"/>
                    <a:pt x="6" y="155"/>
                    <a:pt x="6" y="155"/>
                  </a:cubicBezTo>
                  <a:cubicBezTo>
                    <a:pt x="7" y="155"/>
                    <a:pt x="7" y="155"/>
                    <a:pt x="7" y="155"/>
                  </a:cubicBezTo>
                  <a:cubicBezTo>
                    <a:pt x="7" y="156"/>
                    <a:pt x="7" y="156"/>
                    <a:pt x="7" y="156"/>
                  </a:cubicBezTo>
                  <a:close/>
                  <a:moveTo>
                    <a:pt x="9" y="156"/>
                  </a:moveTo>
                  <a:cubicBezTo>
                    <a:pt x="9" y="157"/>
                    <a:pt x="9" y="157"/>
                    <a:pt x="9" y="157"/>
                  </a:cubicBezTo>
                  <a:cubicBezTo>
                    <a:pt x="8" y="157"/>
                    <a:pt x="8" y="157"/>
                    <a:pt x="8" y="157"/>
                  </a:cubicBezTo>
                  <a:cubicBezTo>
                    <a:pt x="7" y="156"/>
                    <a:pt x="7" y="156"/>
                    <a:pt x="7" y="156"/>
                  </a:cubicBezTo>
                  <a:cubicBezTo>
                    <a:pt x="7" y="155"/>
                    <a:pt x="7" y="155"/>
                    <a:pt x="7" y="155"/>
                  </a:cubicBezTo>
                  <a:cubicBezTo>
                    <a:pt x="6" y="154"/>
                    <a:pt x="6" y="154"/>
                    <a:pt x="6" y="154"/>
                  </a:cubicBezTo>
                  <a:cubicBezTo>
                    <a:pt x="7" y="153"/>
                    <a:pt x="7" y="153"/>
                    <a:pt x="7" y="153"/>
                  </a:cubicBezTo>
                  <a:cubicBezTo>
                    <a:pt x="8" y="153"/>
                    <a:pt x="8" y="153"/>
                    <a:pt x="8" y="153"/>
                  </a:cubicBezTo>
                  <a:cubicBezTo>
                    <a:pt x="8" y="152"/>
                    <a:pt x="8" y="152"/>
                    <a:pt x="8" y="152"/>
                  </a:cubicBezTo>
                  <a:cubicBezTo>
                    <a:pt x="8" y="153"/>
                    <a:pt x="8" y="153"/>
                    <a:pt x="8" y="153"/>
                  </a:cubicBezTo>
                  <a:cubicBezTo>
                    <a:pt x="7" y="153"/>
                    <a:pt x="7" y="153"/>
                    <a:pt x="7" y="153"/>
                  </a:cubicBezTo>
                  <a:cubicBezTo>
                    <a:pt x="7" y="152"/>
                    <a:pt x="7" y="152"/>
                    <a:pt x="7" y="152"/>
                  </a:cubicBezTo>
                  <a:cubicBezTo>
                    <a:pt x="7" y="152"/>
                    <a:pt x="7" y="152"/>
                    <a:pt x="7" y="152"/>
                  </a:cubicBezTo>
                  <a:cubicBezTo>
                    <a:pt x="7" y="151"/>
                    <a:pt x="7" y="151"/>
                    <a:pt x="7" y="151"/>
                  </a:cubicBezTo>
                  <a:cubicBezTo>
                    <a:pt x="7" y="150"/>
                    <a:pt x="7" y="150"/>
                    <a:pt x="7" y="150"/>
                  </a:cubicBezTo>
                  <a:cubicBezTo>
                    <a:pt x="7" y="150"/>
                    <a:pt x="7" y="150"/>
                    <a:pt x="7" y="150"/>
                  </a:cubicBezTo>
                  <a:cubicBezTo>
                    <a:pt x="8" y="150"/>
                    <a:pt x="8" y="150"/>
                    <a:pt x="8" y="150"/>
                  </a:cubicBezTo>
                  <a:cubicBezTo>
                    <a:pt x="9" y="150"/>
                    <a:pt x="9" y="150"/>
                    <a:pt x="9" y="150"/>
                  </a:cubicBezTo>
                  <a:cubicBezTo>
                    <a:pt x="9" y="152"/>
                    <a:pt x="9" y="152"/>
                    <a:pt x="9" y="152"/>
                  </a:cubicBezTo>
                  <a:cubicBezTo>
                    <a:pt x="10" y="153"/>
                    <a:pt x="10" y="153"/>
                    <a:pt x="10" y="153"/>
                  </a:cubicBezTo>
                  <a:cubicBezTo>
                    <a:pt x="10" y="154"/>
                    <a:pt x="10" y="154"/>
                    <a:pt x="10" y="154"/>
                  </a:cubicBezTo>
                  <a:cubicBezTo>
                    <a:pt x="10" y="155"/>
                    <a:pt x="10" y="155"/>
                    <a:pt x="10" y="155"/>
                  </a:cubicBezTo>
                  <a:cubicBezTo>
                    <a:pt x="10" y="156"/>
                    <a:pt x="10" y="156"/>
                    <a:pt x="10" y="156"/>
                  </a:cubicBezTo>
                  <a:cubicBezTo>
                    <a:pt x="10" y="157"/>
                    <a:pt x="10" y="157"/>
                    <a:pt x="10" y="157"/>
                  </a:cubicBezTo>
                  <a:cubicBezTo>
                    <a:pt x="10" y="158"/>
                    <a:pt x="10" y="158"/>
                    <a:pt x="10" y="158"/>
                  </a:cubicBezTo>
                  <a:cubicBezTo>
                    <a:pt x="9" y="157"/>
                    <a:pt x="9" y="157"/>
                    <a:pt x="9" y="157"/>
                  </a:cubicBezTo>
                  <a:cubicBezTo>
                    <a:pt x="9" y="156"/>
                    <a:pt x="9" y="156"/>
                    <a:pt x="9" y="156"/>
                  </a:cubicBezTo>
                  <a:cubicBezTo>
                    <a:pt x="9" y="156"/>
                    <a:pt x="9" y="156"/>
                    <a:pt x="9" y="156"/>
                  </a:cubicBezTo>
                  <a:close/>
                  <a:moveTo>
                    <a:pt x="8" y="160"/>
                  </a:moveTo>
                  <a:cubicBezTo>
                    <a:pt x="8" y="159"/>
                    <a:pt x="8" y="159"/>
                    <a:pt x="8" y="159"/>
                  </a:cubicBezTo>
                  <a:cubicBezTo>
                    <a:pt x="7" y="159"/>
                    <a:pt x="7" y="159"/>
                    <a:pt x="7" y="159"/>
                  </a:cubicBezTo>
                  <a:cubicBezTo>
                    <a:pt x="8" y="158"/>
                    <a:pt x="8" y="158"/>
                    <a:pt x="8" y="158"/>
                  </a:cubicBezTo>
                  <a:cubicBezTo>
                    <a:pt x="8" y="158"/>
                    <a:pt x="8" y="158"/>
                    <a:pt x="8" y="158"/>
                  </a:cubicBezTo>
                  <a:cubicBezTo>
                    <a:pt x="8" y="158"/>
                    <a:pt x="8" y="158"/>
                    <a:pt x="8" y="158"/>
                  </a:cubicBezTo>
                  <a:cubicBezTo>
                    <a:pt x="8" y="158"/>
                    <a:pt x="8" y="158"/>
                    <a:pt x="8" y="158"/>
                  </a:cubicBezTo>
                  <a:cubicBezTo>
                    <a:pt x="9" y="158"/>
                    <a:pt x="9" y="158"/>
                    <a:pt x="9" y="158"/>
                  </a:cubicBezTo>
                  <a:cubicBezTo>
                    <a:pt x="9" y="159"/>
                    <a:pt x="9" y="159"/>
                    <a:pt x="9" y="159"/>
                  </a:cubicBezTo>
                  <a:cubicBezTo>
                    <a:pt x="9" y="159"/>
                    <a:pt x="9" y="159"/>
                    <a:pt x="9" y="159"/>
                  </a:cubicBezTo>
                  <a:cubicBezTo>
                    <a:pt x="9" y="160"/>
                    <a:pt x="9" y="160"/>
                    <a:pt x="9" y="160"/>
                  </a:cubicBezTo>
                  <a:cubicBezTo>
                    <a:pt x="8" y="160"/>
                    <a:pt x="8" y="160"/>
                    <a:pt x="8" y="160"/>
                  </a:cubicBezTo>
                  <a:close/>
                  <a:moveTo>
                    <a:pt x="8" y="161"/>
                  </a:moveTo>
                  <a:cubicBezTo>
                    <a:pt x="8" y="160"/>
                    <a:pt x="8" y="160"/>
                    <a:pt x="8" y="160"/>
                  </a:cubicBezTo>
                  <a:cubicBezTo>
                    <a:pt x="9" y="160"/>
                    <a:pt x="9" y="160"/>
                    <a:pt x="9" y="160"/>
                  </a:cubicBezTo>
                  <a:cubicBezTo>
                    <a:pt x="8" y="161"/>
                    <a:pt x="8" y="161"/>
                    <a:pt x="8" y="161"/>
                  </a:cubicBezTo>
                  <a:cubicBezTo>
                    <a:pt x="8" y="161"/>
                    <a:pt x="8" y="161"/>
                    <a:pt x="8" y="161"/>
                  </a:cubicBezTo>
                  <a:close/>
                  <a:moveTo>
                    <a:pt x="9" y="161"/>
                  </a:moveTo>
                  <a:cubicBezTo>
                    <a:pt x="10" y="161"/>
                    <a:pt x="10" y="161"/>
                    <a:pt x="10" y="161"/>
                  </a:cubicBezTo>
                  <a:cubicBezTo>
                    <a:pt x="10" y="162"/>
                    <a:pt x="10" y="162"/>
                    <a:pt x="10" y="162"/>
                  </a:cubicBezTo>
                  <a:cubicBezTo>
                    <a:pt x="9" y="162"/>
                    <a:pt x="9" y="162"/>
                    <a:pt x="9" y="162"/>
                  </a:cubicBezTo>
                  <a:cubicBezTo>
                    <a:pt x="9" y="161"/>
                    <a:pt x="9" y="161"/>
                    <a:pt x="9" y="161"/>
                  </a:cubicBezTo>
                  <a:cubicBezTo>
                    <a:pt x="9" y="161"/>
                    <a:pt x="9" y="161"/>
                    <a:pt x="9" y="161"/>
                  </a:cubicBezTo>
                  <a:close/>
                  <a:moveTo>
                    <a:pt x="10" y="160"/>
                  </a:moveTo>
                  <a:cubicBezTo>
                    <a:pt x="10" y="160"/>
                    <a:pt x="10" y="160"/>
                    <a:pt x="10" y="160"/>
                  </a:cubicBezTo>
                  <a:cubicBezTo>
                    <a:pt x="10" y="160"/>
                    <a:pt x="10" y="160"/>
                    <a:pt x="10" y="160"/>
                  </a:cubicBezTo>
                  <a:cubicBezTo>
                    <a:pt x="11" y="160"/>
                    <a:pt x="11" y="160"/>
                    <a:pt x="11" y="160"/>
                  </a:cubicBezTo>
                  <a:cubicBezTo>
                    <a:pt x="12" y="160"/>
                    <a:pt x="12" y="160"/>
                    <a:pt x="12" y="160"/>
                  </a:cubicBezTo>
                  <a:cubicBezTo>
                    <a:pt x="12" y="161"/>
                    <a:pt x="12" y="161"/>
                    <a:pt x="12" y="161"/>
                  </a:cubicBezTo>
                  <a:cubicBezTo>
                    <a:pt x="13" y="162"/>
                    <a:pt x="13" y="162"/>
                    <a:pt x="13" y="162"/>
                  </a:cubicBezTo>
                  <a:cubicBezTo>
                    <a:pt x="12" y="161"/>
                    <a:pt x="12" y="161"/>
                    <a:pt x="12" y="161"/>
                  </a:cubicBezTo>
                  <a:cubicBezTo>
                    <a:pt x="11" y="161"/>
                    <a:pt x="11" y="161"/>
                    <a:pt x="11" y="161"/>
                  </a:cubicBezTo>
                  <a:cubicBezTo>
                    <a:pt x="10" y="160"/>
                    <a:pt x="10" y="160"/>
                    <a:pt x="10" y="160"/>
                  </a:cubicBezTo>
                  <a:close/>
                  <a:moveTo>
                    <a:pt x="10" y="161"/>
                  </a:moveTo>
                  <a:cubicBezTo>
                    <a:pt x="10" y="161"/>
                    <a:pt x="10" y="161"/>
                    <a:pt x="10" y="161"/>
                  </a:cubicBezTo>
                  <a:cubicBezTo>
                    <a:pt x="11" y="162"/>
                    <a:pt x="11" y="162"/>
                    <a:pt x="11" y="162"/>
                  </a:cubicBezTo>
                  <a:cubicBezTo>
                    <a:pt x="12" y="163"/>
                    <a:pt x="12" y="163"/>
                    <a:pt x="12" y="163"/>
                  </a:cubicBezTo>
                  <a:cubicBezTo>
                    <a:pt x="12" y="164"/>
                    <a:pt x="12" y="164"/>
                    <a:pt x="12" y="164"/>
                  </a:cubicBezTo>
                  <a:cubicBezTo>
                    <a:pt x="11" y="164"/>
                    <a:pt x="11" y="164"/>
                    <a:pt x="11" y="164"/>
                  </a:cubicBezTo>
                  <a:cubicBezTo>
                    <a:pt x="10" y="162"/>
                    <a:pt x="10" y="162"/>
                    <a:pt x="10" y="162"/>
                  </a:cubicBezTo>
                  <a:cubicBezTo>
                    <a:pt x="10" y="161"/>
                    <a:pt x="10" y="161"/>
                    <a:pt x="10" y="161"/>
                  </a:cubicBezTo>
                  <a:close/>
                  <a:moveTo>
                    <a:pt x="11" y="165"/>
                  </a:moveTo>
                  <a:cubicBezTo>
                    <a:pt x="10" y="166"/>
                    <a:pt x="10" y="166"/>
                    <a:pt x="10" y="166"/>
                  </a:cubicBezTo>
                  <a:cubicBezTo>
                    <a:pt x="9" y="165"/>
                    <a:pt x="9" y="165"/>
                    <a:pt x="9" y="165"/>
                  </a:cubicBezTo>
                  <a:cubicBezTo>
                    <a:pt x="10" y="165"/>
                    <a:pt x="10" y="165"/>
                    <a:pt x="10" y="165"/>
                  </a:cubicBezTo>
                  <a:cubicBezTo>
                    <a:pt x="10" y="164"/>
                    <a:pt x="10" y="164"/>
                    <a:pt x="10" y="164"/>
                  </a:cubicBezTo>
                  <a:cubicBezTo>
                    <a:pt x="10" y="164"/>
                    <a:pt x="10" y="164"/>
                    <a:pt x="10" y="164"/>
                  </a:cubicBezTo>
                  <a:cubicBezTo>
                    <a:pt x="10" y="163"/>
                    <a:pt x="10" y="163"/>
                    <a:pt x="10" y="163"/>
                  </a:cubicBezTo>
                  <a:cubicBezTo>
                    <a:pt x="11" y="164"/>
                    <a:pt x="11" y="164"/>
                    <a:pt x="11" y="164"/>
                  </a:cubicBezTo>
                  <a:cubicBezTo>
                    <a:pt x="11" y="164"/>
                    <a:pt x="11" y="164"/>
                    <a:pt x="11" y="164"/>
                  </a:cubicBezTo>
                  <a:cubicBezTo>
                    <a:pt x="13" y="165"/>
                    <a:pt x="13" y="165"/>
                    <a:pt x="13" y="165"/>
                  </a:cubicBezTo>
                  <a:cubicBezTo>
                    <a:pt x="13" y="165"/>
                    <a:pt x="13" y="165"/>
                    <a:pt x="13" y="165"/>
                  </a:cubicBezTo>
                  <a:cubicBezTo>
                    <a:pt x="12" y="165"/>
                    <a:pt x="12" y="165"/>
                    <a:pt x="12" y="165"/>
                  </a:cubicBezTo>
                  <a:cubicBezTo>
                    <a:pt x="12" y="165"/>
                    <a:pt x="12" y="165"/>
                    <a:pt x="12" y="165"/>
                  </a:cubicBezTo>
                  <a:cubicBezTo>
                    <a:pt x="11" y="165"/>
                    <a:pt x="11" y="165"/>
                    <a:pt x="11" y="165"/>
                  </a:cubicBezTo>
                  <a:close/>
                  <a:moveTo>
                    <a:pt x="12" y="169"/>
                  </a:moveTo>
                  <a:cubicBezTo>
                    <a:pt x="11" y="169"/>
                    <a:pt x="11" y="169"/>
                    <a:pt x="11" y="169"/>
                  </a:cubicBezTo>
                  <a:cubicBezTo>
                    <a:pt x="11" y="168"/>
                    <a:pt x="11" y="168"/>
                    <a:pt x="11" y="168"/>
                  </a:cubicBezTo>
                  <a:cubicBezTo>
                    <a:pt x="11" y="168"/>
                    <a:pt x="11" y="168"/>
                    <a:pt x="11" y="168"/>
                  </a:cubicBezTo>
                  <a:cubicBezTo>
                    <a:pt x="11" y="167"/>
                    <a:pt x="11" y="167"/>
                    <a:pt x="11" y="167"/>
                  </a:cubicBezTo>
                  <a:cubicBezTo>
                    <a:pt x="11" y="167"/>
                    <a:pt x="11" y="167"/>
                    <a:pt x="11" y="167"/>
                  </a:cubicBezTo>
                  <a:cubicBezTo>
                    <a:pt x="11" y="167"/>
                    <a:pt x="11" y="167"/>
                    <a:pt x="11" y="167"/>
                  </a:cubicBezTo>
                  <a:cubicBezTo>
                    <a:pt x="11" y="167"/>
                    <a:pt x="11" y="167"/>
                    <a:pt x="11" y="167"/>
                  </a:cubicBezTo>
                  <a:cubicBezTo>
                    <a:pt x="12" y="167"/>
                    <a:pt x="12" y="167"/>
                    <a:pt x="12" y="167"/>
                  </a:cubicBezTo>
                  <a:cubicBezTo>
                    <a:pt x="12" y="167"/>
                    <a:pt x="12" y="167"/>
                    <a:pt x="12" y="167"/>
                  </a:cubicBezTo>
                  <a:cubicBezTo>
                    <a:pt x="12" y="168"/>
                    <a:pt x="12" y="168"/>
                    <a:pt x="12" y="168"/>
                  </a:cubicBezTo>
                  <a:cubicBezTo>
                    <a:pt x="11" y="168"/>
                    <a:pt x="11" y="168"/>
                    <a:pt x="11" y="168"/>
                  </a:cubicBezTo>
                  <a:cubicBezTo>
                    <a:pt x="12" y="169"/>
                    <a:pt x="12" y="169"/>
                    <a:pt x="12" y="169"/>
                  </a:cubicBezTo>
                  <a:close/>
                  <a:moveTo>
                    <a:pt x="12" y="167"/>
                  </a:moveTo>
                  <a:cubicBezTo>
                    <a:pt x="12" y="167"/>
                    <a:pt x="12" y="167"/>
                    <a:pt x="12" y="167"/>
                  </a:cubicBezTo>
                  <a:cubicBezTo>
                    <a:pt x="13" y="167"/>
                    <a:pt x="13" y="167"/>
                    <a:pt x="13" y="167"/>
                  </a:cubicBezTo>
                  <a:cubicBezTo>
                    <a:pt x="13" y="167"/>
                    <a:pt x="13" y="167"/>
                    <a:pt x="13" y="167"/>
                  </a:cubicBezTo>
                  <a:cubicBezTo>
                    <a:pt x="13" y="168"/>
                    <a:pt x="13" y="168"/>
                    <a:pt x="13" y="168"/>
                  </a:cubicBezTo>
                  <a:cubicBezTo>
                    <a:pt x="13" y="168"/>
                    <a:pt x="13" y="168"/>
                    <a:pt x="13" y="168"/>
                  </a:cubicBezTo>
                  <a:cubicBezTo>
                    <a:pt x="13" y="169"/>
                    <a:pt x="13" y="169"/>
                    <a:pt x="13" y="169"/>
                  </a:cubicBezTo>
                  <a:cubicBezTo>
                    <a:pt x="13" y="169"/>
                    <a:pt x="13" y="169"/>
                    <a:pt x="13" y="169"/>
                  </a:cubicBezTo>
                  <a:cubicBezTo>
                    <a:pt x="12" y="168"/>
                    <a:pt x="12" y="168"/>
                    <a:pt x="12" y="168"/>
                  </a:cubicBezTo>
                  <a:cubicBezTo>
                    <a:pt x="12" y="168"/>
                    <a:pt x="12" y="168"/>
                    <a:pt x="12" y="168"/>
                  </a:cubicBezTo>
                  <a:cubicBezTo>
                    <a:pt x="12" y="167"/>
                    <a:pt x="12" y="167"/>
                    <a:pt x="12" y="167"/>
                  </a:cubicBezTo>
                  <a:close/>
                  <a:moveTo>
                    <a:pt x="14" y="168"/>
                  </a:moveTo>
                  <a:cubicBezTo>
                    <a:pt x="15" y="168"/>
                    <a:pt x="15" y="168"/>
                    <a:pt x="15" y="168"/>
                  </a:cubicBezTo>
                  <a:cubicBezTo>
                    <a:pt x="15" y="169"/>
                    <a:pt x="15" y="169"/>
                    <a:pt x="15" y="169"/>
                  </a:cubicBezTo>
                  <a:cubicBezTo>
                    <a:pt x="14" y="169"/>
                    <a:pt x="14" y="169"/>
                    <a:pt x="14" y="169"/>
                  </a:cubicBezTo>
                  <a:cubicBezTo>
                    <a:pt x="14" y="168"/>
                    <a:pt x="14" y="168"/>
                    <a:pt x="14" y="168"/>
                  </a:cubicBezTo>
                  <a:cubicBezTo>
                    <a:pt x="14" y="168"/>
                    <a:pt x="14" y="168"/>
                    <a:pt x="14" y="168"/>
                  </a:cubicBezTo>
                  <a:close/>
                  <a:moveTo>
                    <a:pt x="13" y="171"/>
                  </a:moveTo>
                  <a:cubicBezTo>
                    <a:pt x="13" y="171"/>
                    <a:pt x="13" y="171"/>
                    <a:pt x="13" y="171"/>
                  </a:cubicBezTo>
                  <a:cubicBezTo>
                    <a:pt x="13" y="170"/>
                    <a:pt x="13" y="170"/>
                    <a:pt x="13" y="170"/>
                  </a:cubicBezTo>
                  <a:cubicBezTo>
                    <a:pt x="13" y="170"/>
                    <a:pt x="13" y="170"/>
                    <a:pt x="13" y="170"/>
                  </a:cubicBezTo>
                  <a:cubicBezTo>
                    <a:pt x="13" y="169"/>
                    <a:pt x="13" y="169"/>
                    <a:pt x="13" y="169"/>
                  </a:cubicBezTo>
                  <a:cubicBezTo>
                    <a:pt x="13" y="169"/>
                    <a:pt x="13" y="169"/>
                    <a:pt x="13" y="169"/>
                  </a:cubicBezTo>
                  <a:cubicBezTo>
                    <a:pt x="14" y="170"/>
                    <a:pt x="14" y="170"/>
                    <a:pt x="14" y="170"/>
                  </a:cubicBezTo>
                  <a:cubicBezTo>
                    <a:pt x="13" y="171"/>
                    <a:pt x="13" y="171"/>
                    <a:pt x="13" y="171"/>
                  </a:cubicBezTo>
                  <a:close/>
                  <a:moveTo>
                    <a:pt x="16" y="168"/>
                  </a:moveTo>
                  <a:cubicBezTo>
                    <a:pt x="15" y="168"/>
                    <a:pt x="15" y="168"/>
                    <a:pt x="15" y="168"/>
                  </a:cubicBezTo>
                  <a:cubicBezTo>
                    <a:pt x="14" y="168"/>
                    <a:pt x="14" y="168"/>
                    <a:pt x="14" y="168"/>
                  </a:cubicBezTo>
                  <a:cubicBezTo>
                    <a:pt x="14" y="166"/>
                    <a:pt x="14" y="166"/>
                    <a:pt x="14" y="166"/>
                  </a:cubicBezTo>
                  <a:cubicBezTo>
                    <a:pt x="15" y="166"/>
                    <a:pt x="15" y="166"/>
                    <a:pt x="15" y="166"/>
                  </a:cubicBezTo>
                  <a:cubicBezTo>
                    <a:pt x="15" y="167"/>
                    <a:pt x="15" y="167"/>
                    <a:pt x="15" y="167"/>
                  </a:cubicBezTo>
                  <a:cubicBezTo>
                    <a:pt x="16" y="168"/>
                    <a:pt x="16" y="168"/>
                    <a:pt x="16" y="168"/>
                  </a:cubicBezTo>
                  <a:cubicBezTo>
                    <a:pt x="16" y="168"/>
                    <a:pt x="16" y="168"/>
                    <a:pt x="16" y="168"/>
                  </a:cubicBezTo>
                  <a:cubicBezTo>
                    <a:pt x="16" y="168"/>
                    <a:pt x="16" y="168"/>
                    <a:pt x="16" y="168"/>
                  </a:cubicBezTo>
                  <a:close/>
                  <a:moveTo>
                    <a:pt x="16" y="170"/>
                  </a:moveTo>
                  <a:cubicBezTo>
                    <a:pt x="15" y="169"/>
                    <a:pt x="15" y="169"/>
                    <a:pt x="15" y="169"/>
                  </a:cubicBezTo>
                  <a:cubicBezTo>
                    <a:pt x="15" y="169"/>
                    <a:pt x="15" y="169"/>
                    <a:pt x="15" y="169"/>
                  </a:cubicBezTo>
                  <a:cubicBezTo>
                    <a:pt x="16" y="169"/>
                    <a:pt x="16" y="169"/>
                    <a:pt x="16" y="169"/>
                  </a:cubicBezTo>
                  <a:cubicBezTo>
                    <a:pt x="16" y="170"/>
                    <a:pt x="16" y="170"/>
                    <a:pt x="16" y="170"/>
                  </a:cubicBezTo>
                  <a:cubicBezTo>
                    <a:pt x="16" y="170"/>
                    <a:pt x="16" y="170"/>
                    <a:pt x="16" y="170"/>
                  </a:cubicBezTo>
                  <a:close/>
                  <a:moveTo>
                    <a:pt x="16" y="171"/>
                  </a:moveTo>
                  <a:cubicBezTo>
                    <a:pt x="15" y="170"/>
                    <a:pt x="15" y="170"/>
                    <a:pt x="15" y="170"/>
                  </a:cubicBezTo>
                  <a:cubicBezTo>
                    <a:pt x="15" y="170"/>
                    <a:pt x="15" y="170"/>
                    <a:pt x="15" y="170"/>
                  </a:cubicBezTo>
                  <a:cubicBezTo>
                    <a:pt x="15" y="169"/>
                    <a:pt x="15" y="169"/>
                    <a:pt x="15" y="169"/>
                  </a:cubicBezTo>
                  <a:cubicBezTo>
                    <a:pt x="16" y="170"/>
                    <a:pt x="16" y="170"/>
                    <a:pt x="16" y="170"/>
                  </a:cubicBezTo>
                  <a:cubicBezTo>
                    <a:pt x="16" y="171"/>
                    <a:pt x="16" y="171"/>
                    <a:pt x="16" y="171"/>
                  </a:cubicBezTo>
                  <a:cubicBezTo>
                    <a:pt x="16" y="171"/>
                    <a:pt x="16" y="171"/>
                    <a:pt x="16" y="171"/>
                  </a:cubicBezTo>
                  <a:close/>
                  <a:moveTo>
                    <a:pt x="17" y="173"/>
                  </a:moveTo>
                  <a:cubicBezTo>
                    <a:pt x="17" y="173"/>
                    <a:pt x="17" y="173"/>
                    <a:pt x="17" y="173"/>
                  </a:cubicBezTo>
                  <a:cubicBezTo>
                    <a:pt x="16" y="172"/>
                    <a:pt x="16" y="172"/>
                    <a:pt x="16" y="172"/>
                  </a:cubicBezTo>
                  <a:cubicBezTo>
                    <a:pt x="16" y="172"/>
                    <a:pt x="16" y="172"/>
                    <a:pt x="16" y="172"/>
                  </a:cubicBezTo>
                  <a:cubicBezTo>
                    <a:pt x="15" y="172"/>
                    <a:pt x="15" y="172"/>
                    <a:pt x="15" y="172"/>
                  </a:cubicBezTo>
                  <a:cubicBezTo>
                    <a:pt x="15" y="172"/>
                    <a:pt x="15" y="172"/>
                    <a:pt x="15" y="172"/>
                  </a:cubicBezTo>
                  <a:cubicBezTo>
                    <a:pt x="16" y="172"/>
                    <a:pt x="16" y="172"/>
                    <a:pt x="16" y="172"/>
                  </a:cubicBezTo>
                  <a:cubicBezTo>
                    <a:pt x="16" y="172"/>
                    <a:pt x="16" y="172"/>
                    <a:pt x="16" y="172"/>
                  </a:cubicBezTo>
                  <a:cubicBezTo>
                    <a:pt x="17" y="172"/>
                    <a:pt x="17" y="172"/>
                    <a:pt x="17" y="172"/>
                  </a:cubicBezTo>
                  <a:cubicBezTo>
                    <a:pt x="17" y="172"/>
                    <a:pt x="17" y="172"/>
                    <a:pt x="17" y="172"/>
                  </a:cubicBezTo>
                  <a:cubicBezTo>
                    <a:pt x="17" y="173"/>
                    <a:pt x="17" y="173"/>
                    <a:pt x="17" y="173"/>
                  </a:cubicBezTo>
                  <a:close/>
                  <a:moveTo>
                    <a:pt x="20" y="177"/>
                  </a:moveTo>
                  <a:cubicBezTo>
                    <a:pt x="19" y="177"/>
                    <a:pt x="19" y="177"/>
                    <a:pt x="19" y="177"/>
                  </a:cubicBezTo>
                  <a:cubicBezTo>
                    <a:pt x="18" y="177"/>
                    <a:pt x="18" y="177"/>
                    <a:pt x="18" y="177"/>
                  </a:cubicBezTo>
                  <a:cubicBezTo>
                    <a:pt x="17" y="177"/>
                    <a:pt x="17" y="177"/>
                    <a:pt x="17" y="177"/>
                  </a:cubicBezTo>
                  <a:cubicBezTo>
                    <a:pt x="17" y="176"/>
                    <a:pt x="17" y="176"/>
                    <a:pt x="17" y="176"/>
                  </a:cubicBezTo>
                  <a:cubicBezTo>
                    <a:pt x="16" y="176"/>
                    <a:pt x="16" y="176"/>
                    <a:pt x="16" y="176"/>
                  </a:cubicBezTo>
                  <a:cubicBezTo>
                    <a:pt x="15" y="176"/>
                    <a:pt x="15" y="176"/>
                    <a:pt x="15" y="176"/>
                  </a:cubicBezTo>
                  <a:cubicBezTo>
                    <a:pt x="14" y="175"/>
                    <a:pt x="14" y="175"/>
                    <a:pt x="14" y="175"/>
                  </a:cubicBezTo>
                  <a:cubicBezTo>
                    <a:pt x="14" y="174"/>
                    <a:pt x="14" y="174"/>
                    <a:pt x="14" y="174"/>
                  </a:cubicBezTo>
                  <a:cubicBezTo>
                    <a:pt x="14" y="174"/>
                    <a:pt x="14" y="174"/>
                    <a:pt x="14" y="174"/>
                  </a:cubicBezTo>
                  <a:cubicBezTo>
                    <a:pt x="15" y="174"/>
                    <a:pt x="15" y="174"/>
                    <a:pt x="15" y="174"/>
                  </a:cubicBezTo>
                  <a:cubicBezTo>
                    <a:pt x="16" y="175"/>
                    <a:pt x="16" y="175"/>
                    <a:pt x="16" y="175"/>
                  </a:cubicBezTo>
                  <a:cubicBezTo>
                    <a:pt x="16" y="175"/>
                    <a:pt x="16" y="175"/>
                    <a:pt x="16" y="175"/>
                  </a:cubicBezTo>
                  <a:cubicBezTo>
                    <a:pt x="17" y="175"/>
                    <a:pt x="17" y="175"/>
                    <a:pt x="17" y="175"/>
                  </a:cubicBezTo>
                  <a:cubicBezTo>
                    <a:pt x="18" y="175"/>
                    <a:pt x="18" y="175"/>
                    <a:pt x="18" y="175"/>
                  </a:cubicBezTo>
                  <a:cubicBezTo>
                    <a:pt x="19" y="176"/>
                    <a:pt x="19" y="176"/>
                    <a:pt x="19" y="176"/>
                  </a:cubicBezTo>
                  <a:cubicBezTo>
                    <a:pt x="20" y="176"/>
                    <a:pt x="20" y="176"/>
                    <a:pt x="20" y="176"/>
                  </a:cubicBezTo>
                  <a:cubicBezTo>
                    <a:pt x="20" y="176"/>
                    <a:pt x="20" y="176"/>
                    <a:pt x="20" y="176"/>
                  </a:cubicBezTo>
                  <a:cubicBezTo>
                    <a:pt x="21" y="177"/>
                    <a:pt x="21" y="177"/>
                    <a:pt x="21" y="177"/>
                  </a:cubicBezTo>
                  <a:cubicBezTo>
                    <a:pt x="21" y="177"/>
                    <a:pt x="21" y="177"/>
                    <a:pt x="21" y="177"/>
                  </a:cubicBezTo>
                  <a:cubicBezTo>
                    <a:pt x="22" y="177"/>
                    <a:pt x="22" y="177"/>
                    <a:pt x="22" y="177"/>
                  </a:cubicBezTo>
                  <a:cubicBezTo>
                    <a:pt x="21" y="177"/>
                    <a:pt x="21" y="177"/>
                    <a:pt x="21" y="177"/>
                  </a:cubicBezTo>
                  <a:cubicBezTo>
                    <a:pt x="21" y="177"/>
                    <a:pt x="21" y="177"/>
                    <a:pt x="21" y="177"/>
                  </a:cubicBezTo>
                  <a:cubicBezTo>
                    <a:pt x="20" y="177"/>
                    <a:pt x="20" y="177"/>
                    <a:pt x="20" y="177"/>
                  </a:cubicBezTo>
                  <a:close/>
                  <a:moveTo>
                    <a:pt x="17" y="177"/>
                  </a:moveTo>
                  <a:cubicBezTo>
                    <a:pt x="17" y="177"/>
                    <a:pt x="17" y="178"/>
                    <a:pt x="17" y="178"/>
                  </a:cubicBezTo>
                  <a:cubicBezTo>
                    <a:pt x="16" y="178"/>
                    <a:pt x="16" y="178"/>
                    <a:pt x="16" y="178"/>
                  </a:cubicBezTo>
                  <a:cubicBezTo>
                    <a:pt x="17" y="177"/>
                    <a:pt x="17" y="177"/>
                    <a:pt x="17" y="177"/>
                  </a:cubicBezTo>
                  <a:close/>
                  <a:moveTo>
                    <a:pt x="23" y="181"/>
                  </a:moveTo>
                  <a:cubicBezTo>
                    <a:pt x="23" y="181"/>
                    <a:pt x="23" y="181"/>
                    <a:pt x="23" y="181"/>
                  </a:cubicBezTo>
                  <a:cubicBezTo>
                    <a:pt x="24" y="181"/>
                    <a:pt x="24" y="181"/>
                    <a:pt x="24" y="181"/>
                  </a:cubicBezTo>
                  <a:cubicBezTo>
                    <a:pt x="23" y="181"/>
                    <a:pt x="23" y="181"/>
                    <a:pt x="23" y="181"/>
                  </a:cubicBezTo>
                  <a:cubicBezTo>
                    <a:pt x="23" y="181"/>
                    <a:pt x="23" y="181"/>
                    <a:pt x="23" y="181"/>
                  </a:cubicBezTo>
                  <a:cubicBezTo>
                    <a:pt x="23" y="181"/>
                    <a:pt x="23" y="181"/>
                    <a:pt x="23" y="181"/>
                  </a:cubicBezTo>
                  <a:close/>
                  <a:moveTo>
                    <a:pt x="25" y="181"/>
                  </a:moveTo>
                  <a:cubicBezTo>
                    <a:pt x="25" y="182"/>
                    <a:pt x="25" y="182"/>
                    <a:pt x="25" y="182"/>
                  </a:cubicBezTo>
                  <a:cubicBezTo>
                    <a:pt x="24" y="181"/>
                    <a:pt x="24" y="181"/>
                    <a:pt x="24" y="181"/>
                  </a:cubicBezTo>
                  <a:cubicBezTo>
                    <a:pt x="24" y="181"/>
                    <a:pt x="24" y="181"/>
                    <a:pt x="24" y="181"/>
                  </a:cubicBezTo>
                  <a:cubicBezTo>
                    <a:pt x="23" y="180"/>
                    <a:pt x="23" y="180"/>
                    <a:pt x="23" y="180"/>
                  </a:cubicBezTo>
                  <a:cubicBezTo>
                    <a:pt x="22" y="180"/>
                    <a:pt x="22" y="180"/>
                    <a:pt x="22" y="180"/>
                  </a:cubicBezTo>
                  <a:cubicBezTo>
                    <a:pt x="22" y="180"/>
                    <a:pt x="22" y="180"/>
                    <a:pt x="22" y="180"/>
                  </a:cubicBezTo>
                  <a:cubicBezTo>
                    <a:pt x="21" y="179"/>
                    <a:pt x="21" y="179"/>
                    <a:pt x="21" y="179"/>
                  </a:cubicBezTo>
                  <a:cubicBezTo>
                    <a:pt x="20" y="179"/>
                    <a:pt x="20" y="179"/>
                    <a:pt x="20" y="179"/>
                  </a:cubicBezTo>
                  <a:cubicBezTo>
                    <a:pt x="20" y="179"/>
                    <a:pt x="20" y="179"/>
                    <a:pt x="20" y="179"/>
                  </a:cubicBezTo>
                  <a:cubicBezTo>
                    <a:pt x="19" y="178"/>
                    <a:pt x="19" y="178"/>
                    <a:pt x="19" y="178"/>
                  </a:cubicBezTo>
                  <a:cubicBezTo>
                    <a:pt x="19" y="178"/>
                    <a:pt x="19" y="178"/>
                    <a:pt x="19" y="178"/>
                  </a:cubicBezTo>
                  <a:cubicBezTo>
                    <a:pt x="19" y="177"/>
                    <a:pt x="19" y="177"/>
                    <a:pt x="19" y="177"/>
                  </a:cubicBezTo>
                  <a:cubicBezTo>
                    <a:pt x="20" y="177"/>
                    <a:pt x="20" y="177"/>
                    <a:pt x="20" y="177"/>
                  </a:cubicBezTo>
                  <a:cubicBezTo>
                    <a:pt x="20" y="178"/>
                    <a:pt x="20" y="178"/>
                    <a:pt x="20" y="178"/>
                  </a:cubicBezTo>
                  <a:cubicBezTo>
                    <a:pt x="21" y="178"/>
                    <a:pt x="21" y="178"/>
                    <a:pt x="21" y="178"/>
                  </a:cubicBezTo>
                  <a:cubicBezTo>
                    <a:pt x="22" y="178"/>
                    <a:pt x="22" y="178"/>
                    <a:pt x="22" y="178"/>
                  </a:cubicBezTo>
                  <a:cubicBezTo>
                    <a:pt x="22" y="178"/>
                    <a:pt x="22" y="178"/>
                    <a:pt x="22" y="178"/>
                  </a:cubicBezTo>
                  <a:cubicBezTo>
                    <a:pt x="24" y="178"/>
                    <a:pt x="24" y="178"/>
                    <a:pt x="24" y="178"/>
                  </a:cubicBezTo>
                  <a:cubicBezTo>
                    <a:pt x="24" y="179"/>
                    <a:pt x="24" y="179"/>
                    <a:pt x="24" y="179"/>
                  </a:cubicBezTo>
                  <a:cubicBezTo>
                    <a:pt x="24" y="179"/>
                    <a:pt x="24" y="179"/>
                    <a:pt x="24" y="179"/>
                  </a:cubicBezTo>
                  <a:cubicBezTo>
                    <a:pt x="25" y="179"/>
                    <a:pt x="25" y="179"/>
                    <a:pt x="25" y="179"/>
                  </a:cubicBezTo>
                  <a:cubicBezTo>
                    <a:pt x="26" y="179"/>
                    <a:pt x="26" y="179"/>
                    <a:pt x="26" y="179"/>
                  </a:cubicBezTo>
                  <a:cubicBezTo>
                    <a:pt x="26" y="180"/>
                    <a:pt x="26" y="180"/>
                    <a:pt x="26" y="180"/>
                  </a:cubicBezTo>
                  <a:cubicBezTo>
                    <a:pt x="26" y="180"/>
                    <a:pt x="26" y="180"/>
                    <a:pt x="26" y="180"/>
                  </a:cubicBezTo>
                  <a:cubicBezTo>
                    <a:pt x="25" y="180"/>
                    <a:pt x="25" y="180"/>
                    <a:pt x="25" y="180"/>
                  </a:cubicBezTo>
                  <a:cubicBezTo>
                    <a:pt x="26" y="180"/>
                    <a:pt x="26" y="180"/>
                    <a:pt x="26" y="180"/>
                  </a:cubicBezTo>
                  <a:cubicBezTo>
                    <a:pt x="26" y="180"/>
                    <a:pt x="26" y="180"/>
                    <a:pt x="26" y="180"/>
                  </a:cubicBezTo>
                  <a:cubicBezTo>
                    <a:pt x="25" y="181"/>
                    <a:pt x="25" y="181"/>
                    <a:pt x="25" y="181"/>
                  </a:cubicBezTo>
                  <a:cubicBezTo>
                    <a:pt x="25" y="181"/>
                    <a:pt x="25" y="181"/>
                    <a:pt x="25" y="181"/>
                  </a:cubicBezTo>
                  <a:close/>
                  <a:moveTo>
                    <a:pt x="26" y="181"/>
                  </a:moveTo>
                  <a:cubicBezTo>
                    <a:pt x="26" y="182"/>
                    <a:pt x="26" y="182"/>
                    <a:pt x="26" y="182"/>
                  </a:cubicBezTo>
                  <a:cubicBezTo>
                    <a:pt x="26" y="182"/>
                    <a:pt x="26" y="182"/>
                    <a:pt x="26" y="182"/>
                  </a:cubicBezTo>
                  <a:cubicBezTo>
                    <a:pt x="26" y="182"/>
                    <a:pt x="26" y="182"/>
                    <a:pt x="26" y="182"/>
                  </a:cubicBezTo>
                  <a:cubicBezTo>
                    <a:pt x="27" y="181"/>
                    <a:pt x="27" y="181"/>
                    <a:pt x="27" y="181"/>
                  </a:cubicBezTo>
                  <a:cubicBezTo>
                    <a:pt x="27" y="181"/>
                    <a:pt x="27" y="181"/>
                    <a:pt x="27" y="181"/>
                  </a:cubicBezTo>
                  <a:cubicBezTo>
                    <a:pt x="27" y="181"/>
                    <a:pt x="27" y="181"/>
                    <a:pt x="27" y="181"/>
                  </a:cubicBezTo>
                  <a:cubicBezTo>
                    <a:pt x="26" y="181"/>
                    <a:pt x="26" y="181"/>
                    <a:pt x="26" y="181"/>
                  </a:cubicBezTo>
                  <a:close/>
                  <a:moveTo>
                    <a:pt x="31" y="180"/>
                  </a:moveTo>
                  <a:cubicBezTo>
                    <a:pt x="31" y="181"/>
                    <a:pt x="31" y="181"/>
                    <a:pt x="31" y="181"/>
                  </a:cubicBezTo>
                  <a:cubicBezTo>
                    <a:pt x="31" y="182"/>
                    <a:pt x="31" y="182"/>
                    <a:pt x="31" y="182"/>
                  </a:cubicBezTo>
                  <a:cubicBezTo>
                    <a:pt x="31" y="182"/>
                    <a:pt x="31" y="182"/>
                    <a:pt x="31" y="182"/>
                  </a:cubicBezTo>
                  <a:cubicBezTo>
                    <a:pt x="30" y="182"/>
                    <a:pt x="30" y="182"/>
                    <a:pt x="30" y="182"/>
                  </a:cubicBezTo>
                  <a:cubicBezTo>
                    <a:pt x="30" y="181"/>
                    <a:pt x="30" y="181"/>
                    <a:pt x="30" y="181"/>
                  </a:cubicBezTo>
                  <a:cubicBezTo>
                    <a:pt x="29" y="182"/>
                    <a:pt x="29" y="182"/>
                    <a:pt x="29" y="182"/>
                  </a:cubicBezTo>
                  <a:cubicBezTo>
                    <a:pt x="29" y="181"/>
                    <a:pt x="29" y="181"/>
                    <a:pt x="29" y="181"/>
                  </a:cubicBezTo>
                  <a:cubicBezTo>
                    <a:pt x="28" y="181"/>
                    <a:pt x="28" y="181"/>
                    <a:pt x="28" y="181"/>
                  </a:cubicBezTo>
                  <a:cubicBezTo>
                    <a:pt x="28" y="181"/>
                    <a:pt x="28" y="181"/>
                    <a:pt x="28" y="181"/>
                  </a:cubicBezTo>
                  <a:cubicBezTo>
                    <a:pt x="27" y="181"/>
                    <a:pt x="27" y="181"/>
                    <a:pt x="27" y="181"/>
                  </a:cubicBezTo>
                  <a:cubicBezTo>
                    <a:pt x="27" y="181"/>
                    <a:pt x="27" y="181"/>
                    <a:pt x="27" y="181"/>
                  </a:cubicBezTo>
                  <a:cubicBezTo>
                    <a:pt x="27" y="180"/>
                    <a:pt x="27" y="180"/>
                    <a:pt x="27" y="180"/>
                  </a:cubicBezTo>
                  <a:cubicBezTo>
                    <a:pt x="28" y="180"/>
                    <a:pt x="28" y="180"/>
                    <a:pt x="28" y="180"/>
                  </a:cubicBezTo>
                  <a:cubicBezTo>
                    <a:pt x="28" y="180"/>
                    <a:pt x="28" y="180"/>
                    <a:pt x="28" y="180"/>
                  </a:cubicBezTo>
                  <a:cubicBezTo>
                    <a:pt x="30" y="180"/>
                    <a:pt x="30" y="180"/>
                    <a:pt x="30" y="180"/>
                  </a:cubicBezTo>
                  <a:cubicBezTo>
                    <a:pt x="30" y="181"/>
                    <a:pt x="30" y="181"/>
                    <a:pt x="30" y="181"/>
                  </a:cubicBezTo>
                  <a:cubicBezTo>
                    <a:pt x="30" y="180"/>
                    <a:pt x="30" y="180"/>
                    <a:pt x="30" y="180"/>
                  </a:cubicBezTo>
                  <a:cubicBezTo>
                    <a:pt x="31" y="180"/>
                    <a:pt x="31" y="180"/>
                    <a:pt x="31" y="180"/>
                  </a:cubicBezTo>
                  <a:cubicBezTo>
                    <a:pt x="31" y="180"/>
                    <a:pt x="31" y="180"/>
                    <a:pt x="31" y="180"/>
                  </a:cubicBezTo>
                  <a:close/>
                  <a:moveTo>
                    <a:pt x="34" y="180"/>
                  </a:moveTo>
                  <a:cubicBezTo>
                    <a:pt x="33" y="180"/>
                    <a:pt x="33" y="180"/>
                    <a:pt x="33" y="180"/>
                  </a:cubicBezTo>
                  <a:cubicBezTo>
                    <a:pt x="33" y="179"/>
                    <a:pt x="33" y="179"/>
                    <a:pt x="33" y="179"/>
                  </a:cubicBezTo>
                  <a:cubicBezTo>
                    <a:pt x="33" y="179"/>
                    <a:pt x="33" y="179"/>
                    <a:pt x="33" y="179"/>
                  </a:cubicBezTo>
                  <a:cubicBezTo>
                    <a:pt x="33" y="178"/>
                    <a:pt x="33" y="178"/>
                    <a:pt x="33" y="178"/>
                  </a:cubicBezTo>
                  <a:cubicBezTo>
                    <a:pt x="32" y="178"/>
                    <a:pt x="32" y="178"/>
                    <a:pt x="32" y="178"/>
                  </a:cubicBezTo>
                  <a:cubicBezTo>
                    <a:pt x="32" y="177"/>
                    <a:pt x="32" y="177"/>
                    <a:pt x="32" y="177"/>
                  </a:cubicBezTo>
                  <a:cubicBezTo>
                    <a:pt x="32" y="176"/>
                    <a:pt x="32" y="176"/>
                    <a:pt x="32" y="176"/>
                  </a:cubicBezTo>
                  <a:cubicBezTo>
                    <a:pt x="32" y="177"/>
                    <a:pt x="32" y="177"/>
                    <a:pt x="32" y="177"/>
                  </a:cubicBezTo>
                  <a:cubicBezTo>
                    <a:pt x="31" y="178"/>
                    <a:pt x="31" y="178"/>
                    <a:pt x="31" y="178"/>
                  </a:cubicBezTo>
                  <a:cubicBezTo>
                    <a:pt x="32" y="179"/>
                    <a:pt x="32" y="179"/>
                    <a:pt x="32" y="179"/>
                  </a:cubicBezTo>
                  <a:cubicBezTo>
                    <a:pt x="31" y="179"/>
                    <a:pt x="31" y="179"/>
                    <a:pt x="31" y="179"/>
                  </a:cubicBezTo>
                  <a:cubicBezTo>
                    <a:pt x="31" y="180"/>
                    <a:pt x="31" y="180"/>
                    <a:pt x="31" y="180"/>
                  </a:cubicBezTo>
                  <a:cubicBezTo>
                    <a:pt x="32" y="180"/>
                    <a:pt x="32" y="180"/>
                    <a:pt x="32" y="180"/>
                  </a:cubicBezTo>
                  <a:cubicBezTo>
                    <a:pt x="33" y="180"/>
                    <a:pt x="33" y="180"/>
                    <a:pt x="33" y="180"/>
                  </a:cubicBezTo>
                  <a:cubicBezTo>
                    <a:pt x="33" y="181"/>
                    <a:pt x="33" y="181"/>
                    <a:pt x="33" y="181"/>
                  </a:cubicBezTo>
                  <a:cubicBezTo>
                    <a:pt x="34" y="180"/>
                    <a:pt x="34" y="180"/>
                    <a:pt x="34" y="180"/>
                  </a:cubicBezTo>
                  <a:close/>
                  <a:moveTo>
                    <a:pt x="30" y="186"/>
                  </a:moveTo>
                  <a:cubicBezTo>
                    <a:pt x="31" y="186"/>
                    <a:pt x="31" y="186"/>
                    <a:pt x="31" y="186"/>
                  </a:cubicBezTo>
                  <a:cubicBezTo>
                    <a:pt x="31" y="186"/>
                    <a:pt x="31" y="186"/>
                    <a:pt x="31" y="186"/>
                  </a:cubicBezTo>
                  <a:cubicBezTo>
                    <a:pt x="31" y="187"/>
                    <a:pt x="31" y="187"/>
                    <a:pt x="31" y="187"/>
                  </a:cubicBezTo>
                  <a:cubicBezTo>
                    <a:pt x="30" y="186"/>
                    <a:pt x="30" y="186"/>
                    <a:pt x="30" y="186"/>
                  </a:cubicBezTo>
                  <a:close/>
                  <a:moveTo>
                    <a:pt x="31" y="185"/>
                  </a:moveTo>
                  <a:cubicBezTo>
                    <a:pt x="30" y="185"/>
                    <a:pt x="30" y="185"/>
                    <a:pt x="30" y="185"/>
                  </a:cubicBezTo>
                  <a:cubicBezTo>
                    <a:pt x="31" y="185"/>
                    <a:pt x="31" y="185"/>
                    <a:pt x="31" y="185"/>
                  </a:cubicBezTo>
                  <a:cubicBezTo>
                    <a:pt x="31" y="185"/>
                    <a:pt x="31" y="185"/>
                    <a:pt x="31" y="185"/>
                  </a:cubicBezTo>
                  <a:cubicBezTo>
                    <a:pt x="31" y="185"/>
                    <a:pt x="31" y="185"/>
                    <a:pt x="31" y="185"/>
                  </a:cubicBezTo>
                  <a:cubicBezTo>
                    <a:pt x="31" y="185"/>
                    <a:pt x="31" y="185"/>
                    <a:pt x="31" y="185"/>
                  </a:cubicBezTo>
                  <a:close/>
                  <a:moveTo>
                    <a:pt x="48" y="190"/>
                  </a:moveTo>
                  <a:cubicBezTo>
                    <a:pt x="48" y="189"/>
                    <a:pt x="48" y="189"/>
                    <a:pt x="48" y="189"/>
                  </a:cubicBezTo>
                  <a:cubicBezTo>
                    <a:pt x="48" y="189"/>
                    <a:pt x="48" y="189"/>
                    <a:pt x="48" y="189"/>
                  </a:cubicBezTo>
                  <a:cubicBezTo>
                    <a:pt x="48" y="188"/>
                    <a:pt x="48" y="188"/>
                    <a:pt x="48" y="188"/>
                  </a:cubicBezTo>
                  <a:cubicBezTo>
                    <a:pt x="48" y="188"/>
                    <a:pt x="48" y="188"/>
                    <a:pt x="48" y="188"/>
                  </a:cubicBezTo>
                  <a:cubicBezTo>
                    <a:pt x="49" y="189"/>
                    <a:pt x="49" y="189"/>
                    <a:pt x="49" y="189"/>
                  </a:cubicBezTo>
                  <a:cubicBezTo>
                    <a:pt x="49" y="190"/>
                    <a:pt x="49" y="190"/>
                    <a:pt x="49" y="190"/>
                  </a:cubicBezTo>
                  <a:cubicBezTo>
                    <a:pt x="48" y="190"/>
                    <a:pt x="48" y="190"/>
                    <a:pt x="48" y="190"/>
                  </a:cubicBezTo>
                  <a:close/>
                  <a:moveTo>
                    <a:pt x="37" y="186"/>
                  </a:moveTo>
                  <a:cubicBezTo>
                    <a:pt x="38" y="185"/>
                    <a:pt x="38" y="185"/>
                    <a:pt x="38" y="185"/>
                  </a:cubicBezTo>
                  <a:cubicBezTo>
                    <a:pt x="38" y="185"/>
                    <a:pt x="38" y="185"/>
                    <a:pt x="38" y="185"/>
                  </a:cubicBezTo>
                  <a:cubicBezTo>
                    <a:pt x="39" y="185"/>
                    <a:pt x="39" y="185"/>
                    <a:pt x="39" y="185"/>
                  </a:cubicBezTo>
                  <a:cubicBezTo>
                    <a:pt x="40" y="185"/>
                    <a:pt x="40" y="185"/>
                    <a:pt x="40" y="185"/>
                  </a:cubicBezTo>
                  <a:cubicBezTo>
                    <a:pt x="42" y="185"/>
                    <a:pt x="42" y="185"/>
                    <a:pt x="42" y="185"/>
                  </a:cubicBezTo>
                  <a:cubicBezTo>
                    <a:pt x="43" y="184"/>
                    <a:pt x="43" y="184"/>
                    <a:pt x="43" y="184"/>
                  </a:cubicBezTo>
                  <a:cubicBezTo>
                    <a:pt x="45" y="185"/>
                    <a:pt x="45" y="185"/>
                    <a:pt x="45" y="185"/>
                  </a:cubicBezTo>
                  <a:cubicBezTo>
                    <a:pt x="46" y="185"/>
                    <a:pt x="46" y="185"/>
                    <a:pt x="46" y="185"/>
                  </a:cubicBezTo>
                  <a:cubicBezTo>
                    <a:pt x="47" y="184"/>
                    <a:pt x="47" y="184"/>
                    <a:pt x="47" y="184"/>
                  </a:cubicBezTo>
                  <a:cubicBezTo>
                    <a:pt x="48" y="185"/>
                    <a:pt x="48" y="185"/>
                    <a:pt x="48" y="185"/>
                  </a:cubicBezTo>
                  <a:cubicBezTo>
                    <a:pt x="48" y="185"/>
                    <a:pt x="48" y="185"/>
                    <a:pt x="48" y="185"/>
                  </a:cubicBezTo>
                  <a:cubicBezTo>
                    <a:pt x="48" y="186"/>
                    <a:pt x="48" y="186"/>
                    <a:pt x="48" y="186"/>
                  </a:cubicBezTo>
                  <a:cubicBezTo>
                    <a:pt x="48" y="186"/>
                    <a:pt x="48" y="186"/>
                    <a:pt x="48" y="186"/>
                  </a:cubicBezTo>
                  <a:cubicBezTo>
                    <a:pt x="47" y="187"/>
                    <a:pt x="47" y="187"/>
                    <a:pt x="47" y="187"/>
                  </a:cubicBezTo>
                  <a:cubicBezTo>
                    <a:pt x="47" y="186"/>
                    <a:pt x="47" y="186"/>
                    <a:pt x="47" y="186"/>
                  </a:cubicBezTo>
                  <a:cubicBezTo>
                    <a:pt x="46" y="186"/>
                    <a:pt x="46" y="186"/>
                    <a:pt x="46" y="186"/>
                  </a:cubicBezTo>
                  <a:cubicBezTo>
                    <a:pt x="45" y="186"/>
                    <a:pt x="45" y="186"/>
                    <a:pt x="45" y="186"/>
                  </a:cubicBezTo>
                  <a:cubicBezTo>
                    <a:pt x="44" y="186"/>
                    <a:pt x="44" y="186"/>
                    <a:pt x="44" y="186"/>
                  </a:cubicBezTo>
                  <a:cubicBezTo>
                    <a:pt x="44" y="186"/>
                    <a:pt x="44" y="186"/>
                    <a:pt x="44" y="186"/>
                  </a:cubicBezTo>
                  <a:cubicBezTo>
                    <a:pt x="44" y="185"/>
                    <a:pt x="44" y="185"/>
                    <a:pt x="44" y="185"/>
                  </a:cubicBezTo>
                  <a:cubicBezTo>
                    <a:pt x="43" y="185"/>
                    <a:pt x="43" y="185"/>
                    <a:pt x="43" y="185"/>
                  </a:cubicBezTo>
                  <a:cubicBezTo>
                    <a:pt x="42" y="186"/>
                    <a:pt x="42" y="186"/>
                    <a:pt x="42" y="186"/>
                  </a:cubicBezTo>
                  <a:cubicBezTo>
                    <a:pt x="42" y="186"/>
                    <a:pt x="42" y="186"/>
                    <a:pt x="42" y="186"/>
                  </a:cubicBezTo>
                  <a:cubicBezTo>
                    <a:pt x="41" y="186"/>
                    <a:pt x="41" y="186"/>
                    <a:pt x="41" y="186"/>
                  </a:cubicBezTo>
                  <a:cubicBezTo>
                    <a:pt x="42" y="187"/>
                    <a:pt x="42" y="187"/>
                    <a:pt x="42" y="187"/>
                  </a:cubicBezTo>
                  <a:cubicBezTo>
                    <a:pt x="42" y="186"/>
                    <a:pt x="42" y="186"/>
                    <a:pt x="42" y="186"/>
                  </a:cubicBezTo>
                  <a:cubicBezTo>
                    <a:pt x="43" y="187"/>
                    <a:pt x="43" y="187"/>
                    <a:pt x="43" y="187"/>
                  </a:cubicBezTo>
                  <a:cubicBezTo>
                    <a:pt x="43" y="187"/>
                    <a:pt x="43" y="187"/>
                    <a:pt x="43" y="187"/>
                  </a:cubicBezTo>
                  <a:cubicBezTo>
                    <a:pt x="43" y="187"/>
                    <a:pt x="43" y="187"/>
                    <a:pt x="43" y="187"/>
                  </a:cubicBezTo>
                  <a:cubicBezTo>
                    <a:pt x="44" y="188"/>
                    <a:pt x="44" y="188"/>
                    <a:pt x="44" y="188"/>
                  </a:cubicBezTo>
                  <a:cubicBezTo>
                    <a:pt x="45" y="188"/>
                    <a:pt x="45" y="188"/>
                    <a:pt x="45" y="188"/>
                  </a:cubicBezTo>
                  <a:cubicBezTo>
                    <a:pt x="45" y="189"/>
                    <a:pt x="45" y="189"/>
                    <a:pt x="45" y="189"/>
                  </a:cubicBezTo>
                  <a:cubicBezTo>
                    <a:pt x="44" y="189"/>
                    <a:pt x="44" y="189"/>
                    <a:pt x="44" y="189"/>
                  </a:cubicBezTo>
                  <a:cubicBezTo>
                    <a:pt x="43" y="188"/>
                    <a:pt x="43" y="188"/>
                    <a:pt x="43" y="188"/>
                  </a:cubicBezTo>
                  <a:cubicBezTo>
                    <a:pt x="43" y="188"/>
                    <a:pt x="43" y="188"/>
                    <a:pt x="43" y="188"/>
                  </a:cubicBezTo>
                  <a:cubicBezTo>
                    <a:pt x="42" y="188"/>
                    <a:pt x="42" y="188"/>
                    <a:pt x="42" y="188"/>
                  </a:cubicBezTo>
                  <a:cubicBezTo>
                    <a:pt x="41" y="188"/>
                    <a:pt x="41" y="188"/>
                    <a:pt x="41" y="188"/>
                  </a:cubicBezTo>
                  <a:cubicBezTo>
                    <a:pt x="41" y="187"/>
                    <a:pt x="41" y="187"/>
                    <a:pt x="41" y="187"/>
                  </a:cubicBezTo>
                  <a:cubicBezTo>
                    <a:pt x="40" y="187"/>
                    <a:pt x="40" y="187"/>
                    <a:pt x="40" y="187"/>
                  </a:cubicBezTo>
                  <a:cubicBezTo>
                    <a:pt x="40" y="188"/>
                    <a:pt x="40" y="188"/>
                    <a:pt x="40" y="188"/>
                  </a:cubicBezTo>
                  <a:cubicBezTo>
                    <a:pt x="41" y="188"/>
                    <a:pt x="41" y="188"/>
                    <a:pt x="41" y="188"/>
                  </a:cubicBezTo>
                  <a:cubicBezTo>
                    <a:pt x="41" y="189"/>
                    <a:pt x="41" y="189"/>
                    <a:pt x="41" y="189"/>
                  </a:cubicBezTo>
                  <a:cubicBezTo>
                    <a:pt x="40" y="189"/>
                    <a:pt x="40" y="189"/>
                    <a:pt x="40" y="189"/>
                  </a:cubicBezTo>
                  <a:cubicBezTo>
                    <a:pt x="39" y="188"/>
                    <a:pt x="39" y="188"/>
                    <a:pt x="39" y="188"/>
                  </a:cubicBezTo>
                  <a:cubicBezTo>
                    <a:pt x="39" y="188"/>
                    <a:pt x="39" y="188"/>
                    <a:pt x="39" y="188"/>
                  </a:cubicBezTo>
                  <a:cubicBezTo>
                    <a:pt x="38" y="188"/>
                    <a:pt x="38" y="188"/>
                    <a:pt x="38" y="188"/>
                  </a:cubicBezTo>
                  <a:cubicBezTo>
                    <a:pt x="38" y="188"/>
                    <a:pt x="38" y="188"/>
                    <a:pt x="38" y="188"/>
                  </a:cubicBezTo>
                  <a:cubicBezTo>
                    <a:pt x="38" y="187"/>
                    <a:pt x="38" y="187"/>
                    <a:pt x="38" y="187"/>
                  </a:cubicBezTo>
                  <a:cubicBezTo>
                    <a:pt x="37" y="188"/>
                    <a:pt x="37" y="188"/>
                    <a:pt x="37" y="188"/>
                  </a:cubicBezTo>
                  <a:cubicBezTo>
                    <a:pt x="37" y="187"/>
                    <a:pt x="37" y="187"/>
                    <a:pt x="37" y="187"/>
                  </a:cubicBezTo>
                  <a:cubicBezTo>
                    <a:pt x="37" y="187"/>
                    <a:pt x="37" y="187"/>
                    <a:pt x="37" y="187"/>
                  </a:cubicBezTo>
                  <a:cubicBezTo>
                    <a:pt x="37" y="187"/>
                    <a:pt x="37" y="187"/>
                    <a:pt x="37" y="187"/>
                  </a:cubicBezTo>
                  <a:cubicBezTo>
                    <a:pt x="39" y="186"/>
                    <a:pt x="39" y="186"/>
                    <a:pt x="39" y="186"/>
                  </a:cubicBezTo>
                  <a:cubicBezTo>
                    <a:pt x="38" y="186"/>
                    <a:pt x="38" y="186"/>
                    <a:pt x="38" y="186"/>
                  </a:cubicBezTo>
                  <a:cubicBezTo>
                    <a:pt x="38" y="186"/>
                    <a:pt x="38" y="186"/>
                    <a:pt x="38" y="186"/>
                  </a:cubicBezTo>
                  <a:lnTo>
                    <a:pt x="37" y="186"/>
                  </a:lnTo>
                  <a:close/>
                </a:path>
              </a:pathLst>
            </a:custGeom>
            <a:grpFill/>
            <a:ln>
              <a:noFill/>
            </a:ln>
          </p:spPr>
          <p:txBody>
            <a:bodyPr vert="horz" wrap="square" lIns="91440" tIns="45720" rIns="91440" bIns="45720" numCol="1" anchor="t" anchorCtr="0" compatLnSpc="1"/>
            <a:lstStyle/>
            <a:p>
              <a:endParaRPr lang="en-US"/>
            </a:p>
          </p:txBody>
        </p:sp>
        <p:sp>
          <p:nvSpPr>
            <p:cNvPr id="336" name="Rectangle 190"/>
            <p:cNvSpPr>
              <a:spLocks noChangeArrowheads="1"/>
            </p:cNvSpPr>
            <p:nvPr/>
          </p:nvSpPr>
          <p:spPr bwMode="auto">
            <a:xfrm>
              <a:off x="3002529" y="2846591"/>
              <a:ext cx="1287" cy="5147"/>
            </a:xfrm>
            <a:prstGeom prst="rect">
              <a:avLst/>
            </a:prstGeom>
            <a:grpFill/>
            <a:ln>
              <a:noFill/>
            </a:ln>
          </p:spPr>
          <p:txBody>
            <a:bodyPr vert="horz" wrap="square" lIns="91440" tIns="45720" rIns="91440" bIns="45720" numCol="1" anchor="t" anchorCtr="0" compatLnSpc="1"/>
            <a:lstStyle/>
            <a:p>
              <a:endParaRPr lang="en-US"/>
            </a:p>
          </p:txBody>
        </p:sp>
        <p:sp>
          <p:nvSpPr>
            <p:cNvPr id="337" name="Freeform 191"/>
            <p:cNvSpPr>
              <a:spLocks noEditPoints="1"/>
            </p:cNvSpPr>
            <p:nvPr/>
          </p:nvSpPr>
          <p:spPr bwMode="auto">
            <a:xfrm>
              <a:off x="3011537" y="2851738"/>
              <a:ext cx="14153" cy="14153"/>
            </a:xfrm>
            <a:custGeom>
              <a:avLst/>
              <a:gdLst>
                <a:gd name="T0" fmla="*/ 11 w 11"/>
                <a:gd name="T1" fmla="*/ 11 h 11"/>
                <a:gd name="T2" fmla="*/ 7 w 11"/>
                <a:gd name="T3" fmla="*/ 11 h 11"/>
                <a:gd name="T4" fmla="*/ 7 w 11"/>
                <a:gd name="T5" fmla="*/ 11 h 11"/>
                <a:gd name="T6" fmla="*/ 11 w 11"/>
                <a:gd name="T7" fmla="*/ 11 h 11"/>
                <a:gd name="T8" fmla="*/ 11 w 11"/>
                <a:gd name="T9" fmla="*/ 11 h 11"/>
                <a:gd name="T10" fmla="*/ 7 w 11"/>
                <a:gd name="T11" fmla="*/ 0 h 11"/>
                <a:gd name="T12" fmla="*/ 4 w 11"/>
                <a:gd name="T13" fmla="*/ 4 h 11"/>
                <a:gd name="T14" fmla="*/ 7 w 11"/>
                <a:gd name="T15" fmla="*/ 4 h 11"/>
                <a:gd name="T16" fmla="*/ 11 w 11"/>
                <a:gd name="T17" fmla="*/ 8 h 11"/>
                <a:gd name="T18" fmla="*/ 7 w 11"/>
                <a:gd name="T19" fmla="*/ 0 h 11"/>
                <a:gd name="T20" fmla="*/ 7 w 11"/>
                <a:gd name="T21" fmla="*/ 0 h 11"/>
                <a:gd name="T22" fmla="*/ 0 w 11"/>
                <a:gd name="T23" fmla="*/ 4 h 11"/>
                <a:gd name="T24" fmla="*/ 4 w 11"/>
                <a:gd name="T25" fmla="*/ 8 h 11"/>
                <a:gd name="T26" fmla="*/ 4 w 11"/>
                <a:gd name="T27" fmla="*/ 11 h 11"/>
                <a:gd name="T28" fmla="*/ 0 w 11"/>
                <a:gd name="T29" fmla="*/ 4 h 11"/>
                <a:gd name="T30" fmla="*/ 0 w 11"/>
                <a:gd name="T31" fmla="*/ 4 h 11"/>
                <a:gd name="T32" fmla="*/ 0 w 11"/>
                <a:gd name="T3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1">
                  <a:moveTo>
                    <a:pt x="11" y="11"/>
                  </a:moveTo>
                  <a:lnTo>
                    <a:pt x="7" y="11"/>
                  </a:lnTo>
                  <a:lnTo>
                    <a:pt x="7" y="11"/>
                  </a:lnTo>
                  <a:lnTo>
                    <a:pt x="11" y="11"/>
                  </a:lnTo>
                  <a:lnTo>
                    <a:pt x="11" y="11"/>
                  </a:lnTo>
                  <a:close/>
                  <a:moveTo>
                    <a:pt x="7" y="0"/>
                  </a:moveTo>
                  <a:lnTo>
                    <a:pt x="4" y="4"/>
                  </a:lnTo>
                  <a:lnTo>
                    <a:pt x="7" y="4"/>
                  </a:lnTo>
                  <a:lnTo>
                    <a:pt x="11" y="8"/>
                  </a:lnTo>
                  <a:lnTo>
                    <a:pt x="7" y="0"/>
                  </a:lnTo>
                  <a:lnTo>
                    <a:pt x="7" y="0"/>
                  </a:lnTo>
                  <a:close/>
                  <a:moveTo>
                    <a:pt x="0" y="4"/>
                  </a:moveTo>
                  <a:lnTo>
                    <a:pt x="4" y="8"/>
                  </a:lnTo>
                  <a:lnTo>
                    <a:pt x="4" y="11"/>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en-US"/>
            </a:p>
          </p:txBody>
        </p:sp>
        <p:sp>
          <p:nvSpPr>
            <p:cNvPr id="338" name="Freeform 192"/>
            <p:cNvSpPr/>
            <p:nvPr/>
          </p:nvSpPr>
          <p:spPr bwMode="auto">
            <a:xfrm>
              <a:off x="3016684" y="2871037"/>
              <a:ext cx="3860" cy="9007"/>
            </a:xfrm>
            <a:custGeom>
              <a:avLst/>
              <a:gdLst>
                <a:gd name="T0" fmla="*/ 0 w 1"/>
                <a:gd name="T1" fmla="*/ 0 h 2"/>
                <a:gd name="T2" fmla="*/ 1 w 1"/>
                <a:gd name="T3" fmla="*/ 1 h 2"/>
                <a:gd name="T4" fmla="*/ 1 w 1"/>
                <a:gd name="T5" fmla="*/ 2 h 2"/>
                <a:gd name="T6" fmla="*/ 0 w 1"/>
                <a:gd name="T7" fmla="*/ 2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1" y="1"/>
                    <a:pt x="1" y="1"/>
                    <a:pt x="1" y="1"/>
                  </a:cubicBezTo>
                  <a:cubicBezTo>
                    <a:pt x="1" y="2"/>
                    <a:pt x="1" y="2"/>
                    <a:pt x="1" y="2"/>
                  </a:cubicBezTo>
                  <a:cubicBezTo>
                    <a:pt x="0" y="2"/>
                    <a:pt x="0" y="2"/>
                    <a:pt x="0" y="2"/>
                  </a:cubicBezTo>
                  <a:cubicBezTo>
                    <a:pt x="0" y="1"/>
                    <a:pt x="0" y="1"/>
                    <a:pt x="0" y="1"/>
                  </a:cubicBezTo>
                  <a:cubicBezTo>
                    <a:pt x="0" y="1"/>
                    <a:pt x="1" y="0"/>
                    <a:pt x="0" y="0"/>
                  </a:cubicBezTo>
                  <a:close/>
                </a:path>
              </a:pathLst>
            </a:custGeom>
            <a:grpFill/>
            <a:ln>
              <a:noFill/>
            </a:ln>
          </p:spPr>
          <p:txBody>
            <a:bodyPr vert="horz" wrap="square" lIns="91440" tIns="45720" rIns="91440" bIns="45720" numCol="1" anchor="t" anchorCtr="0" compatLnSpc="1"/>
            <a:lstStyle/>
            <a:p>
              <a:endParaRPr lang="en-US"/>
            </a:p>
          </p:txBody>
        </p:sp>
        <p:sp>
          <p:nvSpPr>
            <p:cNvPr id="339" name="Freeform 193"/>
            <p:cNvSpPr>
              <a:spLocks noEditPoints="1"/>
            </p:cNvSpPr>
            <p:nvPr/>
          </p:nvSpPr>
          <p:spPr bwMode="auto">
            <a:xfrm>
              <a:off x="3016683" y="2885191"/>
              <a:ext cx="14153" cy="28306"/>
            </a:xfrm>
            <a:custGeom>
              <a:avLst/>
              <a:gdLst>
                <a:gd name="T0" fmla="*/ 7 w 11"/>
                <a:gd name="T1" fmla="*/ 15 h 22"/>
                <a:gd name="T2" fmla="*/ 3 w 11"/>
                <a:gd name="T3" fmla="*/ 19 h 22"/>
                <a:gd name="T4" fmla="*/ 3 w 11"/>
                <a:gd name="T5" fmla="*/ 22 h 22"/>
                <a:gd name="T6" fmla="*/ 7 w 11"/>
                <a:gd name="T7" fmla="*/ 22 h 22"/>
                <a:gd name="T8" fmla="*/ 11 w 11"/>
                <a:gd name="T9" fmla="*/ 19 h 22"/>
                <a:gd name="T10" fmla="*/ 7 w 11"/>
                <a:gd name="T11" fmla="*/ 15 h 22"/>
                <a:gd name="T12" fmla="*/ 7 w 11"/>
                <a:gd name="T13" fmla="*/ 15 h 22"/>
                <a:gd name="T14" fmla="*/ 0 w 11"/>
                <a:gd name="T15" fmla="*/ 0 h 22"/>
                <a:gd name="T16" fmla="*/ 7 w 11"/>
                <a:gd name="T17" fmla="*/ 4 h 22"/>
                <a:gd name="T18" fmla="*/ 11 w 11"/>
                <a:gd name="T19" fmla="*/ 8 h 22"/>
                <a:gd name="T20" fmla="*/ 11 w 11"/>
                <a:gd name="T21" fmla="*/ 11 h 22"/>
                <a:gd name="T22" fmla="*/ 7 w 11"/>
                <a:gd name="T23" fmla="*/ 8 h 22"/>
                <a:gd name="T24" fmla="*/ 3 w 11"/>
                <a:gd name="T25" fmla="*/ 8 h 22"/>
                <a:gd name="T26" fmla="*/ 3 w 11"/>
                <a:gd name="T27" fmla="*/ 8 h 22"/>
                <a:gd name="T28" fmla="*/ 0 w 11"/>
                <a:gd name="T29" fmla="*/ 4 h 22"/>
                <a:gd name="T30" fmla="*/ 0 w 11"/>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2">
                  <a:moveTo>
                    <a:pt x="7" y="15"/>
                  </a:moveTo>
                  <a:lnTo>
                    <a:pt x="3" y="19"/>
                  </a:lnTo>
                  <a:lnTo>
                    <a:pt x="3" y="22"/>
                  </a:lnTo>
                  <a:lnTo>
                    <a:pt x="7" y="22"/>
                  </a:lnTo>
                  <a:lnTo>
                    <a:pt x="11" y="19"/>
                  </a:lnTo>
                  <a:lnTo>
                    <a:pt x="7" y="15"/>
                  </a:lnTo>
                  <a:lnTo>
                    <a:pt x="7" y="15"/>
                  </a:lnTo>
                  <a:close/>
                  <a:moveTo>
                    <a:pt x="0" y="0"/>
                  </a:moveTo>
                  <a:lnTo>
                    <a:pt x="7" y="4"/>
                  </a:lnTo>
                  <a:lnTo>
                    <a:pt x="11" y="8"/>
                  </a:lnTo>
                  <a:lnTo>
                    <a:pt x="11" y="11"/>
                  </a:lnTo>
                  <a:lnTo>
                    <a:pt x="7" y="8"/>
                  </a:lnTo>
                  <a:lnTo>
                    <a:pt x="3" y="8"/>
                  </a:lnTo>
                  <a:lnTo>
                    <a:pt x="3" y="8"/>
                  </a:lnTo>
                  <a:lnTo>
                    <a:pt x="0"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340" name="Freeform 194"/>
            <p:cNvSpPr/>
            <p:nvPr/>
          </p:nvSpPr>
          <p:spPr bwMode="auto">
            <a:xfrm>
              <a:off x="3053994" y="2918643"/>
              <a:ext cx="5147" cy="5147"/>
            </a:xfrm>
            <a:custGeom>
              <a:avLst/>
              <a:gdLst>
                <a:gd name="T0" fmla="*/ 4 w 4"/>
                <a:gd name="T1" fmla="*/ 0 h 4"/>
                <a:gd name="T2" fmla="*/ 0 w 4"/>
                <a:gd name="T3" fmla="*/ 0 h 4"/>
                <a:gd name="T4" fmla="*/ 0 w 4"/>
                <a:gd name="T5" fmla="*/ 4 h 4"/>
                <a:gd name="T6" fmla="*/ 4 w 4"/>
                <a:gd name="T7" fmla="*/ 4 h 4"/>
                <a:gd name="T8" fmla="*/ 4 w 4"/>
                <a:gd name="T9" fmla="*/ 0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0" y="0"/>
                  </a:lnTo>
                  <a:lnTo>
                    <a:pt x="0" y="4"/>
                  </a:lnTo>
                  <a:lnTo>
                    <a:pt x="4" y="4"/>
                  </a:lnTo>
                  <a:lnTo>
                    <a:pt x="4" y="0"/>
                  </a:lnTo>
                  <a:lnTo>
                    <a:pt x="4" y="0"/>
                  </a:lnTo>
                  <a:close/>
                </a:path>
              </a:pathLst>
            </a:custGeom>
            <a:grpFill/>
            <a:ln>
              <a:noFill/>
            </a:ln>
          </p:spPr>
          <p:txBody>
            <a:bodyPr vert="horz" wrap="square" lIns="91440" tIns="45720" rIns="91440" bIns="45720" numCol="1" anchor="t" anchorCtr="0" compatLnSpc="1"/>
            <a:lstStyle/>
            <a:p>
              <a:endParaRPr lang="en-US"/>
            </a:p>
          </p:txBody>
        </p:sp>
        <p:sp>
          <p:nvSpPr>
            <p:cNvPr id="341" name="Freeform 195"/>
            <p:cNvSpPr>
              <a:spLocks noEditPoints="1"/>
            </p:cNvSpPr>
            <p:nvPr/>
          </p:nvSpPr>
          <p:spPr bwMode="auto">
            <a:xfrm>
              <a:off x="3006390" y="2913497"/>
              <a:ext cx="14153" cy="29593"/>
            </a:xfrm>
            <a:custGeom>
              <a:avLst/>
              <a:gdLst>
                <a:gd name="T0" fmla="*/ 2 w 3"/>
                <a:gd name="T1" fmla="*/ 6 h 6"/>
                <a:gd name="T2" fmla="*/ 2 w 3"/>
                <a:gd name="T3" fmla="*/ 5 h 6"/>
                <a:gd name="T4" fmla="*/ 1 w 3"/>
                <a:gd name="T5" fmla="*/ 5 h 6"/>
                <a:gd name="T6" fmla="*/ 0 w 3"/>
                <a:gd name="T7" fmla="*/ 6 h 6"/>
                <a:gd name="T8" fmla="*/ 1 w 3"/>
                <a:gd name="T9" fmla="*/ 6 h 6"/>
                <a:gd name="T10" fmla="*/ 2 w 3"/>
                <a:gd name="T11" fmla="*/ 6 h 6"/>
                <a:gd name="T12" fmla="*/ 2 w 3"/>
                <a:gd name="T13" fmla="*/ 4 h 6"/>
                <a:gd name="T14" fmla="*/ 3 w 3"/>
                <a:gd name="T15" fmla="*/ 5 h 6"/>
                <a:gd name="T16" fmla="*/ 2 w 3"/>
                <a:gd name="T17" fmla="*/ 5 h 6"/>
                <a:gd name="T18" fmla="*/ 2 w 3"/>
                <a:gd name="T19" fmla="*/ 4 h 6"/>
                <a:gd name="T20" fmla="*/ 3 w 3"/>
                <a:gd name="T21" fmla="*/ 0 h 6"/>
                <a:gd name="T22" fmla="*/ 3 w 3"/>
                <a:gd name="T23" fmla="*/ 1 h 6"/>
                <a:gd name="T24" fmla="*/ 3 w 3"/>
                <a:gd name="T25" fmla="*/ 2 h 6"/>
                <a:gd name="T26" fmla="*/ 3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2" y="6"/>
                  </a:moveTo>
                  <a:cubicBezTo>
                    <a:pt x="2" y="5"/>
                    <a:pt x="2" y="5"/>
                    <a:pt x="2" y="5"/>
                  </a:cubicBezTo>
                  <a:cubicBezTo>
                    <a:pt x="1" y="5"/>
                    <a:pt x="1" y="5"/>
                    <a:pt x="1" y="5"/>
                  </a:cubicBezTo>
                  <a:cubicBezTo>
                    <a:pt x="0" y="6"/>
                    <a:pt x="0" y="6"/>
                    <a:pt x="0" y="6"/>
                  </a:cubicBezTo>
                  <a:cubicBezTo>
                    <a:pt x="1" y="6"/>
                    <a:pt x="1" y="6"/>
                    <a:pt x="1" y="6"/>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3" y="1"/>
                    <a:pt x="3" y="1"/>
                    <a:pt x="3" y="1"/>
                  </a:cubicBezTo>
                  <a:cubicBezTo>
                    <a:pt x="3" y="2"/>
                    <a:pt x="3" y="2"/>
                    <a:pt x="3" y="2"/>
                  </a:cubicBezTo>
                  <a:lnTo>
                    <a:pt x="3" y="0"/>
                  </a:lnTo>
                  <a:close/>
                </a:path>
              </a:pathLst>
            </a:custGeom>
            <a:grpFill/>
            <a:ln>
              <a:noFill/>
            </a:ln>
          </p:spPr>
          <p:txBody>
            <a:bodyPr vert="horz" wrap="square" lIns="91440" tIns="45720" rIns="91440" bIns="45720" numCol="1" anchor="t" anchorCtr="0" compatLnSpc="1"/>
            <a:lstStyle/>
            <a:p>
              <a:endParaRPr lang="en-US"/>
            </a:p>
          </p:txBody>
        </p:sp>
        <p:sp>
          <p:nvSpPr>
            <p:cNvPr id="342" name="Freeform 196"/>
            <p:cNvSpPr>
              <a:spLocks noEditPoints="1"/>
            </p:cNvSpPr>
            <p:nvPr/>
          </p:nvSpPr>
          <p:spPr bwMode="auto">
            <a:xfrm>
              <a:off x="3002530" y="2961102"/>
              <a:ext cx="28306" cy="24446"/>
            </a:xfrm>
            <a:custGeom>
              <a:avLst/>
              <a:gdLst>
                <a:gd name="T0" fmla="*/ 18 w 22"/>
                <a:gd name="T1" fmla="*/ 0 h 19"/>
                <a:gd name="T2" fmla="*/ 22 w 22"/>
                <a:gd name="T3" fmla="*/ 0 h 19"/>
                <a:gd name="T4" fmla="*/ 22 w 22"/>
                <a:gd name="T5" fmla="*/ 0 h 19"/>
                <a:gd name="T6" fmla="*/ 18 w 22"/>
                <a:gd name="T7" fmla="*/ 0 h 19"/>
                <a:gd name="T8" fmla="*/ 18 w 22"/>
                <a:gd name="T9" fmla="*/ 0 h 19"/>
                <a:gd name="T10" fmla="*/ 18 w 22"/>
                <a:gd name="T11" fmla="*/ 4 h 19"/>
                <a:gd name="T12" fmla="*/ 11 w 22"/>
                <a:gd name="T13" fmla="*/ 4 h 19"/>
                <a:gd name="T14" fmla="*/ 11 w 22"/>
                <a:gd name="T15" fmla="*/ 4 h 19"/>
                <a:gd name="T16" fmla="*/ 7 w 22"/>
                <a:gd name="T17" fmla="*/ 4 h 19"/>
                <a:gd name="T18" fmla="*/ 3 w 22"/>
                <a:gd name="T19" fmla="*/ 8 h 19"/>
                <a:gd name="T20" fmla="*/ 7 w 22"/>
                <a:gd name="T21" fmla="*/ 8 h 19"/>
                <a:gd name="T22" fmla="*/ 7 w 22"/>
                <a:gd name="T23" fmla="*/ 12 h 19"/>
                <a:gd name="T24" fmla="*/ 3 w 22"/>
                <a:gd name="T25" fmla="*/ 15 h 19"/>
                <a:gd name="T26" fmla="*/ 0 w 22"/>
                <a:gd name="T27" fmla="*/ 15 h 19"/>
                <a:gd name="T28" fmla="*/ 7 w 22"/>
                <a:gd name="T29" fmla="*/ 19 h 19"/>
                <a:gd name="T30" fmla="*/ 14 w 22"/>
                <a:gd name="T31" fmla="*/ 15 h 19"/>
                <a:gd name="T32" fmla="*/ 18 w 22"/>
                <a:gd name="T33" fmla="*/ 15 h 19"/>
                <a:gd name="T34" fmla="*/ 18 w 22"/>
                <a:gd name="T35" fmla="*/ 12 h 19"/>
                <a:gd name="T36" fmla="*/ 14 w 22"/>
                <a:gd name="T37" fmla="*/ 8 h 19"/>
                <a:gd name="T38" fmla="*/ 18 w 22"/>
                <a:gd name="T39" fmla="*/ 4 h 19"/>
                <a:gd name="T40" fmla="*/ 18 w 22"/>
                <a:gd name="T4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9">
                  <a:moveTo>
                    <a:pt x="18" y="0"/>
                  </a:moveTo>
                  <a:lnTo>
                    <a:pt x="22" y="0"/>
                  </a:lnTo>
                  <a:lnTo>
                    <a:pt x="22" y="0"/>
                  </a:lnTo>
                  <a:lnTo>
                    <a:pt x="18" y="0"/>
                  </a:lnTo>
                  <a:lnTo>
                    <a:pt x="18" y="0"/>
                  </a:lnTo>
                  <a:close/>
                  <a:moveTo>
                    <a:pt x="18" y="4"/>
                  </a:moveTo>
                  <a:lnTo>
                    <a:pt x="11" y="4"/>
                  </a:lnTo>
                  <a:lnTo>
                    <a:pt x="11" y="4"/>
                  </a:lnTo>
                  <a:lnTo>
                    <a:pt x="7" y="4"/>
                  </a:lnTo>
                  <a:lnTo>
                    <a:pt x="3" y="8"/>
                  </a:lnTo>
                  <a:lnTo>
                    <a:pt x="7" y="8"/>
                  </a:lnTo>
                  <a:lnTo>
                    <a:pt x="7" y="12"/>
                  </a:lnTo>
                  <a:lnTo>
                    <a:pt x="3" y="15"/>
                  </a:lnTo>
                  <a:lnTo>
                    <a:pt x="0" y="15"/>
                  </a:lnTo>
                  <a:lnTo>
                    <a:pt x="7" y="19"/>
                  </a:lnTo>
                  <a:lnTo>
                    <a:pt x="14" y="15"/>
                  </a:lnTo>
                  <a:lnTo>
                    <a:pt x="18" y="15"/>
                  </a:lnTo>
                  <a:lnTo>
                    <a:pt x="18" y="12"/>
                  </a:lnTo>
                  <a:lnTo>
                    <a:pt x="14" y="8"/>
                  </a:lnTo>
                  <a:lnTo>
                    <a:pt x="18" y="4"/>
                  </a:lnTo>
                  <a:lnTo>
                    <a:pt x="18" y="4"/>
                  </a:lnTo>
                  <a:close/>
                </a:path>
              </a:pathLst>
            </a:custGeom>
            <a:grpFill/>
            <a:ln>
              <a:noFill/>
            </a:ln>
          </p:spPr>
          <p:txBody>
            <a:bodyPr vert="horz" wrap="square" lIns="91440" tIns="45720" rIns="91440" bIns="45720" numCol="1" anchor="t" anchorCtr="0" compatLnSpc="1"/>
            <a:lstStyle/>
            <a:p>
              <a:endParaRPr lang="en-US"/>
            </a:p>
          </p:txBody>
        </p:sp>
        <p:sp>
          <p:nvSpPr>
            <p:cNvPr id="343" name="Rectangle 19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4" name="Rectangle 19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5" name="Rectangle 19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6" name="Rectangle 20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7" name="Rectangle 20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8" name="Rectangle 20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9" name="Rectangle 20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0" name="Rectangle 20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1" name="Rectangle 20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2" name="Rectangle 20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3" name="Rectangle 20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4" name="Rectangle 20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5" name="Rectangle 21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6" name="Rectangle 21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7" name="Rectangle 21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8" name="Rectangle 21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9" name="Rectangle 21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0" name="Rectangle 21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1" name="Rectangle 21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2" name="Rectangle 21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3" name="Rectangle 21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4" name="Rectangle 21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5" name="Rectangle 22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6" name="Rectangle 22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7" name="Rectangle 22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8" name="Rectangle 22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9" name="Rectangle 22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0" name="Rectangle 22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1" name="Rectangle 22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2" name="Rectangle 22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3" name="Rectangle 22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4" name="Rectangle 22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5" name="Rectangle 23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6" name="Rectangle 23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7" name="Rectangle 23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8" name="Rectangle 23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9" name="Rectangle 23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0" name="Rectangle 23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1" name="Rectangle 23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2" name="Rectangle 23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3" name="Rectangle 23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4" name="Rectangle 23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5" name="Rectangle 24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6" name="Rectangle 24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7" name="Rectangle 24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8" name="Rectangle 24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9" name="Rectangle 24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0" name="Rectangle 24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1" name="Rectangle 24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2" name="Rectangle 24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3" name="Rectangle 24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4" name="Rectangle 24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5" name="Rectangle 25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6" name="Rectangle 25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7" name="Rectangle 25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8" name="Rectangle 25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9" name="Rectangle 25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0" name="Rectangle 25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1" name="Rectangle 25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2" name="Rectangle 25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3" name="Rectangle 25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4" name="Rectangle 25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5" name="Rectangle 26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6" name="Rectangle 26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7" name="Freeform 168"/>
            <p:cNvSpPr>
              <a:spLocks noEditPoints="1"/>
            </p:cNvSpPr>
            <p:nvPr/>
          </p:nvSpPr>
          <p:spPr bwMode="auto">
            <a:xfrm>
              <a:off x="1786664" y="2036014"/>
              <a:ext cx="1196567" cy="639456"/>
            </a:xfrm>
            <a:custGeom>
              <a:avLst/>
              <a:gdLst>
                <a:gd name="T0" fmla="*/ 146 w 251"/>
                <a:gd name="T1" fmla="*/ 13 h 134"/>
                <a:gd name="T2" fmla="*/ 177 w 251"/>
                <a:gd name="T3" fmla="*/ 26 h 134"/>
                <a:gd name="T4" fmla="*/ 210 w 251"/>
                <a:gd name="T5" fmla="*/ 41 h 134"/>
                <a:gd name="T6" fmla="*/ 236 w 251"/>
                <a:gd name="T7" fmla="*/ 33 h 134"/>
                <a:gd name="T8" fmla="*/ 248 w 251"/>
                <a:gd name="T9" fmla="*/ 27 h 134"/>
                <a:gd name="T10" fmla="*/ 250 w 251"/>
                <a:gd name="T11" fmla="*/ 40 h 134"/>
                <a:gd name="T12" fmla="*/ 242 w 251"/>
                <a:gd name="T13" fmla="*/ 42 h 134"/>
                <a:gd name="T14" fmla="*/ 235 w 251"/>
                <a:gd name="T15" fmla="*/ 45 h 134"/>
                <a:gd name="T16" fmla="*/ 234 w 251"/>
                <a:gd name="T17" fmla="*/ 53 h 134"/>
                <a:gd name="T18" fmla="*/ 228 w 251"/>
                <a:gd name="T19" fmla="*/ 57 h 134"/>
                <a:gd name="T20" fmla="*/ 216 w 251"/>
                <a:gd name="T21" fmla="*/ 61 h 134"/>
                <a:gd name="T22" fmla="*/ 211 w 251"/>
                <a:gd name="T23" fmla="*/ 69 h 134"/>
                <a:gd name="T24" fmla="*/ 210 w 251"/>
                <a:gd name="T25" fmla="*/ 70 h 134"/>
                <a:gd name="T26" fmla="*/ 206 w 251"/>
                <a:gd name="T27" fmla="*/ 75 h 134"/>
                <a:gd name="T28" fmla="*/ 205 w 251"/>
                <a:gd name="T29" fmla="*/ 67 h 134"/>
                <a:gd name="T30" fmla="*/ 203 w 251"/>
                <a:gd name="T31" fmla="*/ 73 h 134"/>
                <a:gd name="T32" fmla="*/ 203 w 251"/>
                <a:gd name="T33" fmla="*/ 76 h 134"/>
                <a:gd name="T34" fmla="*/ 201 w 251"/>
                <a:gd name="T35" fmla="*/ 78 h 134"/>
                <a:gd name="T36" fmla="*/ 202 w 251"/>
                <a:gd name="T37" fmla="*/ 83 h 134"/>
                <a:gd name="T38" fmla="*/ 204 w 251"/>
                <a:gd name="T39" fmla="*/ 86 h 134"/>
                <a:gd name="T40" fmla="*/ 201 w 251"/>
                <a:gd name="T41" fmla="*/ 88 h 134"/>
                <a:gd name="T42" fmla="*/ 193 w 251"/>
                <a:gd name="T43" fmla="*/ 94 h 134"/>
                <a:gd name="T44" fmla="*/ 183 w 251"/>
                <a:gd name="T45" fmla="*/ 100 h 134"/>
                <a:gd name="T46" fmla="*/ 177 w 251"/>
                <a:gd name="T47" fmla="*/ 110 h 134"/>
                <a:gd name="T48" fmla="*/ 180 w 251"/>
                <a:gd name="T49" fmla="*/ 128 h 134"/>
                <a:gd name="T50" fmla="*/ 173 w 251"/>
                <a:gd name="T51" fmla="*/ 131 h 134"/>
                <a:gd name="T52" fmla="*/ 169 w 251"/>
                <a:gd name="T53" fmla="*/ 125 h 134"/>
                <a:gd name="T54" fmla="*/ 168 w 251"/>
                <a:gd name="T55" fmla="*/ 116 h 134"/>
                <a:gd name="T56" fmla="*/ 161 w 251"/>
                <a:gd name="T57" fmla="*/ 113 h 134"/>
                <a:gd name="T58" fmla="*/ 157 w 251"/>
                <a:gd name="T59" fmla="*/ 110 h 134"/>
                <a:gd name="T60" fmla="*/ 149 w 251"/>
                <a:gd name="T61" fmla="*/ 110 h 134"/>
                <a:gd name="T62" fmla="*/ 139 w 251"/>
                <a:gd name="T63" fmla="*/ 112 h 134"/>
                <a:gd name="T64" fmla="*/ 140 w 251"/>
                <a:gd name="T65" fmla="*/ 115 h 134"/>
                <a:gd name="T66" fmla="*/ 132 w 251"/>
                <a:gd name="T67" fmla="*/ 115 h 134"/>
                <a:gd name="T68" fmla="*/ 125 w 251"/>
                <a:gd name="T69" fmla="*/ 113 h 134"/>
                <a:gd name="T70" fmla="*/ 116 w 251"/>
                <a:gd name="T71" fmla="*/ 113 h 134"/>
                <a:gd name="T72" fmla="*/ 108 w 251"/>
                <a:gd name="T73" fmla="*/ 118 h 134"/>
                <a:gd name="T74" fmla="*/ 104 w 251"/>
                <a:gd name="T75" fmla="*/ 129 h 134"/>
                <a:gd name="T76" fmla="*/ 96 w 251"/>
                <a:gd name="T77" fmla="*/ 123 h 134"/>
                <a:gd name="T78" fmla="*/ 91 w 251"/>
                <a:gd name="T79" fmla="*/ 113 h 134"/>
                <a:gd name="T80" fmla="*/ 83 w 251"/>
                <a:gd name="T81" fmla="*/ 113 h 134"/>
                <a:gd name="T82" fmla="*/ 76 w 251"/>
                <a:gd name="T83" fmla="*/ 113 h 134"/>
                <a:gd name="T84" fmla="*/ 73 w 251"/>
                <a:gd name="T85" fmla="*/ 108 h 134"/>
                <a:gd name="T86" fmla="*/ 67 w 251"/>
                <a:gd name="T87" fmla="*/ 101 h 134"/>
                <a:gd name="T88" fmla="*/ 18 w 251"/>
                <a:gd name="T89" fmla="*/ 89 h 134"/>
                <a:gd name="T90" fmla="*/ 9 w 251"/>
                <a:gd name="T91" fmla="*/ 82 h 134"/>
                <a:gd name="T92" fmla="*/ 6 w 251"/>
                <a:gd name="T93" fmla="*/ 72 h 134"/>
                <a:gd name="T94" fmla="*/ 6 w 251"/>
                <a:gd name="T95" fmla="*/ 66 h 134"/>
                <a:gd name="T96" fmla="*/ 4 w 251"/>
                <a:gd name="T97" fmla="*/ 66 h 134"/>
                <a:gd name="T98" fmla="*/ 1 w 251"/>
                <a:gd name="T99" fmla="*/ 52 h 134"/>
                <a:gd name="T100" fmla="*/ 3 w 251"/>
                <a:gd name="T101" fmla="*/ 39 h 134"/>
                <a:gd name="T102" fmla="*/ 11 w 251"/>
                <a:gd name="T103" fmla="*/ 19 h 134"/>
                <a:gd name="T104" fmla="*/ 12 w 251"/>
                <a:gd name="T105" fmla="*/ 16 h 134"/>
                <a:gd name="T106" fmla="*/ 13 w 251"/>
                <a:gd name="T107" fmla="*/ 7 h 134"/>
                <a:gd name="T108" fmla="*/ 19 w 251"/>
                <a:gd name="T109" fmla="*/ 8 h 134"/>
                <a:gd name="T110" fmla="*/ 19 w 251"/>
                <a:gd name="T111" fmla="*/ 12 h 134"/>
                <a:gd name="T112" fmla="*/ 23 w 251"/>
                <a:gd name="T113" fmla="*/ 3 h 134"/>
                <a:gd name="T114" fmla="*/ 218 w 251"/>
                <a:gd name="T115" fmla="*/ 60 h 134"/>
                <a:gd name="T116" fmla="*/ 223 w 251"/>
                <a:gd name="T117" fmla="*/ 59 h 134"/>
                <a:gd name="T118" fmla="*/ 22 w 251"/>
                <a:gd name="T119" fmla="*/ 4 h 134"/>
                <a:gd name="T120" fmla="*/ 105 w 251"/>
                <a:gd name="T121"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134">
                  <a:moveTo>
                    <a:pt x="22" y="0"/>
                  </a:moveTo>
                  <a:cubicBezTo>
                    <a:pt x="137" y="10"/>
                    <a:pt x="137" y="10"/>
                    <a:pt x="137" y="10"/>
                  </a:cubicBezTo>
                  <a:cubicBezTo>
                    <a:pt x="138" y="10"/>
                    <a:pt x="138" y="10"/>
                    <a:pt x="138" y="10"/>
                  </a:cubicBezTo>
                  <a:cubicBezTo>
                    <a:pt x="139" y="10"/>
                    <a:pt x="139" y="10"/>
                    <a:pt x="139" y="10"/>
                  </a:cubicBezTo>
                  <a:cubicBezTo>
                    <a:pt x="140" y="11"/>
                    <a:pt x="140" y="11"/>
                    <a:pt x="140" y="11"/>
                  </a:cubicBezTo>
                  <a:cubicBezTo>
                    <a:pt x="140" y="11"/>
                    <a:pt x="140" y="11"/>
                    <a:pt x="140" y="11"/>
                  </a:cubicBezTo>
                  <a:cubicBezTo>
                    <a:pt x="141" y="12"/>
                    <a:pt x="141" y="12"/>
                    <a:pt x="141" y="12"/>
                  </a:cubicBezTo>
                  <a:cubicBezTo>
                    <a:pt x="141" y="12"/>
                    <a:pt x="141" y="12"/>
                    <a:pt x="141" y="12"/>
                  </a:cubicBezTo>
                  <a:cubicBezTo>
                    <a:pt x="142" y="12"/>
                    <a:pt x="142" y="12"/>
                    <a:pt x="142" y="12"/>
                  </a:cubicBezTo>
                  <a:cubicBezTo>
                    <a:pt x="142" y="13"/>
                    <a:pt x="142" y="13"/>
                    <a:pt x="142" y="13"/>
                  </a:cubicBezTo>
                  <a:cubicBezTo>
                    <a:pt x="143" y="13"/>
                    <a:pt x="143" y="13"/>
                    <a:pt x="143" y="13"/>
                  </a:cubicBezTo>
                  <a:cubicBezTo>
                    <a:pt x="143" y="13"/>
                    <a:pt x="143" y="13"/>
                    <a:pt x="143" y="13"/>
                  </a:cubicBezTo>
                  <a:cubicBezTo>
                    <a:pt x="144" y="13"/>
                    <a:pt x="144" y="13"/>
                    <a:pt x="144" y="13"/>
                  </a:cubicBezTo>
                  <a:cubicBezTo>
                    <a:pt x="145" y="13"/>
                    <a:pt x="145" y="13"/>
                    <a:pt x="145" y="13"/>
                  </a:cubicBezTo>
                  <a:cubicBezTo>
                    <a:pt x="145" y="13"/>
                    <a:pt x="145" y="13"/>
                    <a:pt x="145" y="13"/>
                  </a:cubicBezTo>
                  <a:cubicBezTo>
                    <a:pt x="146" y="13"/>
                    <a:pt x="146" y="13"/>
                    <a:pt x="146" y="13"/>
                  </a:cubicBezTo>
                  <a:cubicBezTo>
                    <a:pt x="147" y="14"/>
                    <a:pt x="147" y="14"/>
                    <a:pt x="147" y="14"/>
                  </a:cubicBezTo>
                  <a:cubicBezTo>
                    <a:pt x="148" y="14"/>
                    <a:pt x="148" y="14"/>
                    <a:pt x="148" y="14"/>
                  </a:cubicBezTo>
                  <a:cubicBezTo>
                    <a:pt x="148" y="15"/>
                    <a:pt x="148" y="15"/>
                    <a:pt x="148" y="15"/>
                  </a:cubicBezTo>
                  <a:cubicBezTo>
                    <a:pt x="150" y="15"/>
                    <a:pt x="150" y="15"/>
                    <a:pt x="150" y="15"/>
                  </a:cubicBezTo>
                  <a:cubicBezTo>
                    <a:pt x="151" y="15"/>
                    <a:pt x="151" y="15"/>
                    <a:pt x="151" y="15"/>
                  </a:cubicBezTo>
                  <a:cubicBezTo>
                    <a:pt x="151" y="16"/>
                    <a:pt x="151" y="16"/>
                    <a:pt x="151" y="16"/>
                  </a:cubicBezTo>
                  <a:cubicBezTo>
                    <a:pt x="152" y="16"/>
                    <a:pt x="152" y="16"/>
                    <a:pt x="152" y="16"/>
                  </a:cubicBezTo>
                  <a:cubicBezTo>
                    <a:pt x="153" y="16"/>
                    <a:pt x="153" y="16"/>
                    <a:pt x="153" y="16"/>
                  </a:cubicBezTo>
                  <a:cubicBezTo>
                    <a:pt x="154" y="16"/>
                    <a:pt x="154" y="16"/>
                    <a:pt x="154" y="16"/>
                  </a:cubicBezTo>
                  <a:cubicBezTo>
                    <a:pt x="154" y="16"/>
                    <a:pt x="154" y="16"/>
                    <a:pt x="154" y="16"/>
                  </a:cubicBezTo>
                  <a:cubicBezTo>
                    <a:pt x="155" y="17"/>
                    <a:pt x="155" y="17"/>
                    <a:pt x="155" y="17"/>
                  </a:cubicBezTo>
                  <a:cubicBezTo>
                    <a:pt x="157" y="17"/>
                    <a:pt x="157" y="17"/>
                    <a:pt x="157" y="17"/>
                  </a:cubicBezTo>
                  <a:cubicBezTo>
                    <a:pt x="157" y="17"/>
                    <a:pt x="157" y="17"/>
                    <a:pt x="157" y="17"/>
                  </a:cubicBezTo>
                  <a:cubicBezTo>
                    <a:pt x="158" y="18"/>
                    <a:pt x="158" y="18"/>
                    <a:pt x="158" y="18"/>
                  </a:cubicBezTo>
                  <a:cubicBezTo>
                    <a:pt x="159" y="18"/>
                    <a:pt x="159" y="18"/>
                    <a:pt x="159" y="18"/>
                  </a:cubicBezTo>
                  <a:cubicBezTo>
                    <a:pt x="177" y="26"/>
                    <a:pt x="177" y="26"/>
                    <a:pt x="177" y="26"/>
                  </a:cubicBezTo>
                  <a:cubicBezTo>
                    <a:pt x="178" y="27"/>
                    <a:pt x="178" y="27"/>
                    <a:pt x="178" y="27"/>
                  </a:cubicBezTo>
                  <a:cubicBezTo>
                    <a:pt x="181" y="29"/>
                    <a:pt x="181" y="29"/>
                    <a:pt x="181" y="29"/>
                  </a:cubicBezTo>
                  <a:cubicBezTo>
                    <a:pt x="184" y="41"/>
                    <a:pt x="184" y="41"/>
                    <a:pt x="184" y="41"/>
                  </a:cubicBezTo>
                  <a:cubicBezTo>
                    <a:pt x="183" y="47"/>
                    <a:pt x="183" y="47"/>
                    <a:pt x="183" y="47"/>
                  </a:cubicBezTo>
                  <a:cubicBezTo>
                    <a:pt x="183" y="47"/>
                    <a:pt x="183" y="47"/>
                    <a:pt x="183" y="47"/>
                  </a:cubicBezTo>
                  <a:cubicBezTo>
                    <a:pt x="182" y="48"/>
                    <a:pt x="182" y="48"/>
                    <a:pt x="182" y="48"/>
                  </a:cubicBezTo>
                  <a:cubicBezTo>
                    <a:pt x="182" y="49"/>
                    <a:pt x="182" y="49"/>
                    <a:pt x="182" y="49"/>
                  </a:cubicBezTo>
                  <a:cubicBezTo>
                    <a:pt x="180" y="50"/>
                    <a:pt x="180" y="50"/>
                    <a:pt x="180" y="50"/>
                  </a:cubicBezTo>
                  <a:cubicBezTo>
                    <a:pt x="179" y="51"/>
                    <a:pt x="179" y="51"/>
                    <a:pt x="179" y="51"/>
                  </a:cubicBezTo>
                  <a:cubicBezTo>
                    <a:pt x="180" y="52"/>
                    <a:pt x="180" y="52"/>
                    <a:pt x="180" y="52"/>
                  </a:cubicBezTo>
                  <a:cubicBezTo>
                    <a:pt x="195" y="48"/>
                    <a:pt x="195" y="48"/>
                    <a:pt x="195" y="48"/>
                  </a:cubicBezTo>
                  <a:cubicBezTo>
                    <a:pt x="197" y="48"/>
                    <a:pt x="197" y="48"/>
                    <a:pt x="197" y="48"/>
                  </a:cubicBezTo>
                  <a:cubicBezTo>
                    <a:pt x="197" y="46"/>
                    <a:pt x="197" y="46"/>
                    <a:pt x="197" y="46"/>
                  </a:cubicBezTo>
                  <a:cubicBezTo>
                    <a:pt x="206" y="44"/>
                    <a:pt x="206" y="44"/>
                    <a:pt x="206" y="44"/>
                  </a:cubicBezTo>
                  <a:cubicBezTo>
                    <a:pt x="209" y="41"/>
                    <a:pt x="209" y="41"/>
                    <a:pt x="209" y="41"/>
                  </a:cubicBezTo>
                  <a:cubicBezTo>
                    <a:pt x="210" y="41"/>
                    <a:pt x="210" y="41"/>
                    <a:pt x="210" y="41"/>
                  </a:cubicBezTo>
                  <a:cubicBezTo>
                    <a:pt x="211" y="40"/>
                    <a:pt x="211" y="40"/>
                    <a:pt x="211" y="40"/>
                  </a:cubicBezTo>
                  <a:cubicBezTo>
                    <a:pt x="213" y="39"/>
                    <a:pt x="213" y="39"/>
                    <a:pt x="213" y="39"/>
                  </a:cubicBezTo>
                  <a:cubicBezTo>
                    <a:pt x="214" y="38"/>
                    <a:pt x="214" y="38"/>
                    <a:pt x="214" y="38"/>
                  </a:cubicBezTo>
                  <a:cubicBezTo>
                    <a:pt x="215" y="38"/>
                    <a:pt x="215" y="38"/>
                    <a:pt x="215" y="38"/>
                  </a:cubicBezTo>
                  <a:cubicBezTo>
                    <a:pt x="216" y="37"/>
                    <a:pt x="216" y="37"/>
                    <a:pt x="216" y="37"/>
                  </a:cubicBezTo>
                  <a:cubicBezTo>
                    <a:pt x="218" y="37"/>
                    <a:pt x="218" y="37"/>
                    <a:pt x="218" y="37"/>
                  </a:cubicBezTo>
                  <a:cubicBezTo>
                    <a:pt x="231" y="37"/>
                    <a:pt x="231" y="37"/>
                    <a:pt x="231" y="37"/>
                  </a:cubicBezTo>
                  <a:cubicBezTo>
                    <a:pt x="232" y="36"/>
                    <a:pt x="232" y="36"/>
                    <a:pt x="232" y="36"/>
                  </a:cubicBezTo>
                  <a:cubicBezTo>
                    <a:pt x="232" y="36"/>
                    <a:pt x="232" y="36"/>
                    <a:pt x="232" y="36"/>
                  </a:cubicBezTo>
                  <a:cubicBezTo>
                    <a:pt x="232" y="36"/>
                    <a:pt x="232" y="36"/>
                    <a:pt x="232" y="36"/>
                  </a:cubicBezTo>
                  <a:cubicBezTo>
                    <a:pt x="233" y="36"/>
                    <a:pt x="233" y="36"/>
                    <a:pt x="233" y="36"/>
                  </a:cubicBezTo>
                  <a:cubicBezTo>
                    <a:pt x="234" y="36"/>
                    <a:pt x="234" y="36"/>
                    <a:pt x="234" y="36"/>
                  </a:cubicBezTo>
                  <a:cubicBezTo>
                    <a:pt x="234" y="36"/>
                    <a:pt x="234" y="36"/>
                    <a:pt x="234" y="36"/>
                  </a:cubicBezTo>
                  <a:cubicBezTo>
                    <a:pt x="234" y="35"/>
                    <a:pt x="234" y="35"/>
                    <a:pt x="234" y="35"/>
                  </a:cubicBezTo>
                  <a:cubicBezTo>
                    <a:pt x="236" y="34"/>
                    <a:pt x="236" y="34"/>
                    <a:pt x="236" y="34"/>
                  </a:cubicBezTo>
                  <a:cubicBezTo>
                    <a:pt x="236" y="33"/>
                    <a:pt x="236" y="33"/>
                    <a:pt x="236" y="33"/>
                  </a:cubicBezTo>
                  <a:cubicBezTo>
                    <a:pt x="238" y="32"/>
                    <a:pt x="238" y="32"/>
                    <a:pt x="238" y="32"/>
                  </a:cubicBezTo>
                  <a:cubicBezTo>
                    <a:pt x="238" y="31"/>
                    <a:pt x="238" y="31"/>
                    <a:pt x="238" y="31"/>
                  </a:cubicBezTo>
                  <a:cubicBezTo>
                    <a:pt x="238" y="30"/>
                    <a:pt x="238" y="30"/>
                    <a:pt x="238" y="30"/>
                  </a:cubicBezTo>
                  <a:cubicBezTo>
                    <a:pt x="239" y="30"/>
                    <a:pt x="239" y="30"/>
                    <a:pt x="239" y="30"/>
                  </a:cubicBezTo>
                  <a:cubicBezTo>
                    <a:pt x="239" y="29"/>
                    <a:pt x="239" y="29"/>
                    <a:pt x="239" y="29"/>
                  </a:cubicBezTo>
                  <a:cubicBezTo>
                    <a:pt x="240" y="28"/>
                    <a:pt x="240" y="28"/>
                    <a:pt x="240" y="28"/>
                  </a:cubicBezTo>
                  <a:cubicBezTo>
                    <a:pt x="241" y="27"/>
                    <a:pt x="241" y="27"/>
                    <a:pt x="241" y="27"/>
                  </a:cubicBezTo>
                  <a:cubicBezTo>
                    <a:pt x="242" y="26"/>
                    <a:pt x="242" y="26"/>
                    <a:pt x="242" y="26"/>
                  </a:cubicBezTo>
                  <a:cubicBezTo>
                    <a:pt x="243" y="25"/>
                    <a:pt x="243" y="25"/>
                    <a:pt x="243" y="25"/>
                  </a:cubicBezTo>
                  <a:cubicBezTo>
                    <a:pt x="243" y="25"/>
                    <a:pt x="243" y="25"/>
                    <a:pt x="243" y="25"/>
                  </a:cubicBezTo>
                  <a:cubicBezTo>
                    <a:pt x="243" y="26"/>
                    <a:pt x="243" y="26"/>
                    <a:pt x="243" y="26"/>
                  </a:cubicBezTo>
                  <a:cubicBezTo>
                    <a:pt x="244" y="26"/>
                    <a:pt x="244" y="26"/>
                    <a:pt x="244" y="26"/>
                  </a:cubicBezTo>
                  <a:cubicBezTo>
                    <a:pt x="245" y="26"/>
                    <a:pt x="245" y="26"/>
                    <a:pt x="245" y="26"/>
                  </a:cubicBezTo>
                  <a:cubicBezTo>
                    <a:pt x="246" y="26"/>
                    <a:pt x="246" y="26"/>
                    <a:pt x="246" y="26"/>
                  </a:cubicBezTo>
                  <a:cubicBezTo>
                    <a:pt x="247" y="26"/>
                    <a:pt x="247" y="26"/>
                    <a:pt x="247" y="26"/>
                  </a:cubicBezTo>
                  <a:cubicBezTo>
                    <a:pt x="248" y="27"/>
                    <a:pt x="248" y="27"/>
                    <a:pt x="248" y="27"/>
                  </a:cubicBezTo>
                  <a:cubicBezTo>
                    <a:pt x="248" y="29"/>
                    <a:pt x="248" y="29"/>
                    <a:pt x="248" y="29"/>
                  </a:cubicBezTo>
                  <a:cubicBezTo>
                    <a:pt x="247" y="34"/>
                    <a:pt x="247" y="34"/>
                    <a:pt x="247" y="34"/>
                  </a:cubicBezTo>
                  <a:cubicBezTo>
                    <a:pt x="247" y="34"/>
                    <a:pt x="247" y="34"/>
                    <a:pt x="247" y="34"/>
                  </a:cubicBezTo>
                  <a:cubicBezTo>
                    <a:pt x="247" y="34"/>
                    <a:pt x="247" y="34"/>
                    <a:pt x="247" y="34"/>
                  </a:cubicBezTo>
                  <a:cubicBezTo>
                    <a:pt x="248" y="35"/>
                    <a:pt x="248" y="35"/>
                    <a:pt x="248" y="35"/>
                  </a:cubicBezTo>
                  <a:cubicBezTo>
                    <a:pt x="248" y="35"/>
                    <a:pt x="248" y="35"/>
                    <a:pt x="248" y="35"/>
                  </a:cubicBezTo>
                  <a:cubicBezTo>
                    <a:pt x="248" y="36"/>
                    <a:pt x="248" y="36"/>
                    <a:pt x="248" y="36"/>
                  </a:cubicBezTo>
                  <a:cubicBezTo>
                    <a:pt x="248" y="36"/>
                    <a:pt x="248" y="36"/>
                    <a:pt x="248" y="36"/>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50" y="38"/>
                    <a:pt x="250" y="38"/>
                    <a:pt x="250" y="38"/>
                  </a:cubicBezTo>
                  <a:cubicBezTo>
                    <a:pt x="250" y="39"/>
                    <a:pt x="250" y="39"/>
                    <a:pt x="250" y="39"/>
                  </a:cubicBezTo>
                  <a:cubicBezTo>
                    <a:pt x="250" y="40"/>
                    <a:pt x="250" y="40"/>
                    <a:pt x="250" y="40"/>
                  </a:cubicBezTo>
                  <a:cubicBezTo>
                    <a:pt x="250" y="39"/>
                    <a:pt x="250" y="39"/>
                    <a:pt x="250" y="39"/>
                  </a:cubicBezTo>
                  <a:cubicBezTo>
                    <a:pt x="251" y="40"/>
                    <a:pt x="251" y="40"/>
                    <a:pt x="251" y="40"/>
                  </a:cubicBezTo>
                  <a:cubicBezTo>
                    <a:pt x="251" y="40"/>
                    <a:pt x="251" y="40"/>
                    <a:pt x="251" y="40"/>
                  </a:cubicBezTo>
                  <a:cubicBezTo>
                    <a:pt x="250" y="40"/>
                    <a:pt x="250" y="40"/>
                    <a:pt x="250" y="40"/>
                  </a:cubicBezTo>
                  <a:cubicBezTo>
                    <a:pt x="250" y="40"/>
                    <a:pt x="250" y="40"/>
                    <a:pt x="250" y="40"/>
                  </a:cubicBezTo>
                  <a:cubicBezTo>
                    <a:pt x="249" y="41"/>
                    <a:pt x="249" y="41"/>
                    <a:pt x="249" y="41"/>
                  </a:cubicBezTo>
                  <a:cubicBezTo>
                    <a:pt x="248" y="40"/>
                    <a:pt x="248" y="40"/>
                    <a:pt x="248" y="40"/>
                  </a:cubicBezTo>
                  <a:cubicBezTo>
                    <a:pt x="247" y="41"/>
                    <a:pt x="247" y="41"/>
                    <a:pt x="247" y="41"/>
                  </a:cubicBezTo>
                  <a:cubicBezTo>
                    <a:pt x="247" y="41"/>
                    <a:pt x="247" y="41"/>
                    <a:pt x="247" y="41"/>
                  </a:cubicBezTo>
                  <a:cubicBezTo>
                    <a:pt x="246" y="41"/>
                    <a:pt x="246" y="41"/>
                    <a:pt x="246" y="41"/>
                  </a:cubicBezTo>
                  <a:cubicBezTo>
                    <a:pt x="245" y="42"/>
                    <a:pt x="245" y="42"/>
                    <a:pt x="245" y="42"/>
                  </a:cubicBezTo>
                  <a:cubicBezTo>
                    <a:pt x="245" y="42"/>
                    <a:pt x="245" y="42"/>
                    <a:pt x="245" y="42"/>
                  </a:cubicBezTo>
                  <a:cubicBezTo>
                    <a:pt x="244" y="41"/>
                    <a:pt x="244" y="41"/>
                    <a:pt x="244" y="41"/>
                  </a:cubicBezTo>
                  <a:cubicBezTo>
                    <a:pt x="243" y="41"/>
                    <a:pt x="243" y="41"/>
                    <a:pt x="243" y="41"/>
                  </a:cubicBezTo>
                  <a:cubicBezTo>
                    <a:pt x="243" y="42"/>
                    <a:pt x="243" y="42"/>
                    <a:pt x="243" y="42"/>
                  </a:cubicBezTo>
                  <a:cubicBezTo>
                    <a:pt x="242" y="42"/>
                    <a:pt x="242" y="42"/>
                    <a:pt x="242" y="42"/>
                  </a:cubicBezTo>
                  <a:cubicBezTo>
                    <a:pt x="242" y="41"/>
                    <a:pt x="242" y="41"/>
                    <a:pt x="242" y="41"/>
                  </a:cubicBezTo>
                  <a:cubicBezTo>
                    <a:pt x="242" y="40"/>
                    <a:pt x="242" y="40"/>
                    <a:pt x="242" y="40"/>
                  </a:cubicBezTo>
                  <a:cubicBezTo>
                    <a:pt x="241" y="42"/>
                    <a:pt x="241" y="42"/>
                    <a:pt x="241" y="42"/>
                  </a:cubicBezTo>
                  <a:cubicBezTo>
                    <a:pt x="240" y="43"/>
                    <a:pt x="240" y="43"/>
                    <a:pt x="240" y="43"/>
                  </a:cubicBezTo>
                  <a:cubicBezTo>
                    <a:pt x="239" y="43"/>
                    <a:pt x="239" y="43"/>
                    <a:pt x="239" y="43"/>
                  </a:cubicBezTo>
                  <a:cubicBezTo>
                    <a:pt x="239" y="43"/>
                    <a:pt x="239" y="43"/>
                    <a:pt x="239" y="43"/>
                  </a:cubicBezTo>
                  <a:cubicBezTo>
                    <a:pt x="239" y="44"/>
                    <a:pt x="239" y="44"/>
                    <a:pt x="239" y="44"/>
                  </a:cubicBezTo>
                  <a:cubicBezTo>
                    <a:pt x="238" y="44"/>
                    <a:pt x="238" y="44"/>
                    <a:pt x="238" y="44"/>
                  </a:cubicBezTo>
                  <a:cubicBezTo>
                    <a:pt x="238" y="43"/>
                    <a:pt x="238" y="43"/>
                    <a:pt x="238" y="43"/>
                  </a:cubicBezTo>
                  <a:cubicBezTo>
                    <a:pt x="237" y="44"/>
                    <a:pt x="237" y="44"/>
                    <a:pt x="237" y="44"/>
                  </a:cubicBezTo>
                  <a:cubicBezTo>
                    <a:pt x="237" y="44"/>
                    <a:pt x="237" y="44"/>
                    <a:pt x="237" y="44"/>
                  </a:cubicBezTo>
                  <a:cubicBezTo>
                    <a:pt x="236" y="44"/>
                    <a:pt x="236" y="44"/>
                    <a:pt x="236" y="44"/>
                  </a:cubicBezTo>
                  <a:cubicBezTo>
                    <a:pt x="236" y="44"/>
                    <a:pt x="236" y="44"/>
                    <a:pt x="236" y="44"/>
                  </a:cubicBezTo>
                  <a:cubicBezTo>
                    <a:pt x="236" y="44"/>
                    <a:pt x="236" y="44"/>
                    <a:pt x="236" y="44"/>
                  </a:cubicBezTo>
                  <a:cubicBezTo>
                    <a:pt x="235" y="44"/>
                    <a:pt x="235" y="44"/>
                    <a:pt x="235" y="44"/>
                  </a:cubicBezTo>
                  <a:cubicBezTo>
                    <a:pt x="235" y="45"/>
                    <a:pt x="235" y="45"/>
                    <a:pt x="235" y="45"/>
                  </a:cubicBezTo>
                  <a:cubicBezTo>
                    <a:pt x="233" y="46"/>
                    <a:pt x="233" y="46"/>
                    <a:pt x="233" y="46"/>
                  </a:cubicBezTo>
                  <a:cubicBezTo>
                    <a:pt x="233" y="48"/>
                    <a:pt x="233" y="48"/>
                    <a:pt x="233" y="48"/>
                  </a:cubicBezTo>
                  <a:cubicBezTo>
                    <a:pt x="232" y="49"/>
                    <a:pt x="232" y="49"/>
                    <a:pt x="232" y="49"/>
                  </a:cubicBezTo>
                  <a:cubicBezTo>
                    <a:pt x="232" y="49"/>
                    <a:pt x="232" y="49"/>
                    <a:pt x="232" y="49"/>
                  </a:cubicBezTo>
                  <a:cubicBezTo>
                    <a:pt x="231" y="49"/>
                    <a:pt x="231" y="49"/>
                    <a:pt x="231" y="49"/>
                  </a:cubicBezTo>
                  <a:cubicBezTo>
                    <a:pt x="231" y="50"/>
                    <a:pt x="231" y="50"/>
                    <a:pt x="231" y="50"/>
                  </a:cubicBezTo>
                  <a:cubicBezTo>
                    <a:pt x="232" y="50"/>
                    <a:pt x="232" y="50"/>
                    <a:pt x="232" y="50"/>
                  </a:cubicBezTo>
                  <a:cubicBezTo>
                    <a:pt x="232" y="51"/>
                    <a:pt x="232" y="51"/>
                    <a:pt x="232" y="51"/>
                  </a:cubicBezTo>
                  <a:cubicBezTo>
                    <a:pt x="230" y="52"/>
                    <a:pt x="230" y="52"/>
                    <a:pt x="230" y="52"/>
                  </a:cubicBezTo>
                  <a:cubicBezTo>
                    <a:pt x="230" y="52"/>
                    <a:pt x="230" y="52"/>
                    <a:pt x="230" y="52"/>
                  </a:cubicBezTo>
                  <a:cubicBezTo>
                    <a:pt x="232" y="53"/>
                    <a:pt x="232" y="53"/>
                    <a:pt x="232" y="53"/>
                  </a:cubicBezTo>
                  <a:cubicBezTo>
                    <a:pt x="232" y="54"/>
                    <a:pt x="232" y="54"/>
                    <a:pt x="232" y="54"/>
                  </a:cubicBezTo>
                  <a:cubicBezTo>
                    <a:pt x="232" y="55"/>
                    <a:pt x="232" y="55"/>
                    <a:pt x="232" y="55"/>
                  </a:cubicBezTo>
                  <a:cubicBezTo>
                    <a:pt x="233" y="55"/>
                    <a:pt x="233" y="55"/>
                    <a:pt x="233" y="55"/>
                  </a:cubicBezTo>
                  <a:cubicBezTo>
                    <a:pt x="234" y="54"/>
                    <a:pt x="234" y="54"/>
                    <a:pt x="234" y="54"/>
                  </a:cubicBezTo>
                  <a:cubicBezTo>
                    <a:pt x="234" y="53"/>
                    <a:pt x="234" y="53"/>
                    <a:pt x="234" y="53"/>
                  </a:cubicBezTo>
                  <a:cubicBezTo>
                    <a:pt x="234" y="53"/>
                    <a:pt x="234" y="53"/>
                    <a:pt x="234" y="53"/>
                  </a:cubicBezTo>
                  <a:cubicBezTo>
                    <a:pt x="235" y="54"/>
                    <a:pt x="235" y="54"/>
                    <a:pt x="235" y="54"/>
                  </a:cubicBezTo>
                  <a:cubicBezTo>
                    <a:pt x="234" y="55"/>
                    <a:pt x="234" y="55"/>
                    <a:pt x="234" y="55"/>
                  </a:cubicBezTo>
                  <a:cubicBezTo>
                    <a:pt x="232" y="56"/>
                    <a:pt x="232" y="56"/>
                    <a:pt x="232" y="56"/>
                  </a:cubicBezTo>
                  <a:cubicBezTo>
                    <a:pt x="231" y="56"/>
                    <a:pt x="231" y="56"/>
                    <a:pt x="231" y="56"/>
                  </a:cubicBezTo>
                  <a:cubicBezTo>
                    <a:pt x="231" y="55"/>
                    <a:pt x="231" y="55"/>
                    <a:pt x="231" y="55"/>
                  </a:cubicBezTo>
                  <a:cubicBezTo>
                    <a:pt x="231" y="55"/>
                    <a:pt x="231" y="55"/>
                    <a:pt x="231" y="55"/>
                  </a:cubicBezTo>
                  <a:cubicBezTo>
                    <a:pt x="230" y="56"/>
                    <a:pt x="230" y="56"/>
                    <a:pt x="230" y="56"/>
                  </a:cubicBezTo>
                  <a:cubicBezTo>
                    <a:pt x="229" y="57"/>
                    <a:pt x="229" y="57"/>
                    <a:pt x="229" y="57"/>
                  </a:cubicBezTo>
                  <a:cubicBezTo>
                    <a:pt x="229" y="57"/>
                    <a:pt x="229" y="57"/>
                    <a:pt x="229" y="57"/>
                  </a:cubicBezTo>
                  <a:cubicBezTo>
                    <a:pt x="229" y="56"/>
                    <a:pt x="229" y="56"/>
                    <a:pt x="229" y="56"/>
                  </a:cubicBezTo>
                  <a:cubicBezTo>
                    <a:pt x="229" y="55"/>
                    <a:pt x="229" y="55"/>
                    <a:pt x="229" y="55"/>
                  </a:cubicBezTo>
                  <a:cubicBezTo>
                    <a:pt x="228" y="54"/>
                    <a:pt x="228" y="54"/>
                    <a:pt x="228" y="54"/>
                  </a:cubicBezTo>
                  <a:cubicBezTo>
                    <a:pt x="228" y="55"/>
                    <a:pt x="228" y="55"/>
                    <a:pt x="228" y="55"/>
                  </a:cubicBezTo>
                  <a:cubicBezTo>
                    <a:pt x="228" y="56"/>
                    <a:pt x="228" y="56"/>
                    <a:pt x="228" y="56"/>
                  </a:cubicBezTo>
                  <a:cubicBezTo>
                    <a:pt x="228" y="57"/>
                    <a:pt x="228" y="57"/>
                    <a:pt x="228" y="57"/>
                  </a:cubicBezTo>
                  <a:cubicBezTo>
                    <a:pt x="228" y="57"/>
                    <a:pt x="228" y="57"/>
                    <a:pt x="228" y="57"/>
                  </a:cubicBezTo>
                  <a:cubicBezTo>
                    <a:pt x="226" y="57"/>
                    <a:pt x="226" y="57"/>
                    <a:pt x="226" y="57"/>
                  </a:cubicBezTo>
                  <a:cubicBezTo>
                    <a:pt x="225" y="57"/>
                    <a:pt x="225" y="57"/>
                    <a:pt x="225" y="57"/>
                  </a:cubicBezTo>
                  <a:cubicBezTo>
                    <a:pt x="224" y="57"/>
                    <a:pt x="224" y="57"/>
                    <a:pt x="224" y="57"/>
                  </a:cubicBezTo>
                  <a:cubicBezTo>
                    <a:pt x="222" y="57"/>
                    <a:pt x="222" y="57"/>
                    <a:pt x="222" y="57"/>
                  </a:cubicBezTo>
                  <a:cubicBezTo>
                    <a:pt x="222" y="57"/>
                    <a:pt x="222" y="57"/>
                    <a:pt x="222" y="57"/>
                  </a:cubicBezTo>
                  <a:cubicBezTo>
                    <a:pt x="221" y="57"/>
                    <a:pt x="221" y="57"/>
                    <a:pt x="221" y="57"/>
                  </a:cubicBezTo>
                  <a:cubicBezTo>
                    <a:pt x="220" y="58"/>
                    <a:pt x="220" y="58"/>
                    <a:pt x="220" y="58"/>
                  </a:cubicBezTo>
                  <a:cubicBezTo>
                    <a:pt x="219" y="58"/>
                    <a:pt x="219" y="58"/>
                    <a:pt x="219" y="58"/>
                  </a:cubicBezTo>
                  <a:cubicBezTo>
                    <a:pt x="218" y="59"/>
                    <a:pt x="218" y="59"/>
                    <a:pt x="218" y="59"/>
                  </a:cubicBezTo>
                  <a:cubicBezTo>
                    <a:pt x="217" y="59"/>
                    <a:pt x="217" y="59"/>
                    <a:pt x="217" y="59"/>
                  </a:cubicBezTo>
                  <a:cubicBezTo>
                    <a:pt x="216" y="59"/>
                    <a:pt x="216" y="59"/>
                    <a:pt x="216" y="59"/>
                  </a:cubicBezTo>
                  <a:cubicBezTo>
                    <a:pt x="216" y="60"/>
                    <a:pt x="216" y="60"/>
                    <a:pt x="216" y="60"/>
                  </a:cubicBezTo>
                  <a:cubicBezTo>
                    <a:pt x="215" y="61"/>
                    <a:pt x="215" y="61"/>
                    <a:pt x="215" y="61"/>
                  </a:cubicBezTo>
                  <a:cubicBezTo>
                    <a:pt x="215" y="61"/>
                    <a:pt x="215" y="61"/>
                    <a:pt x="215" y="61"/>
                  </a:cubicBezTo>
                  <a:cubicBezTo>
                    <a:pt x="216" y="61"/>
                    <a:pt x="216" y="61"/>
                    <a:pt x="216" y="61"/>
                  </a:cubicBezTo>
                  <a:cubicBezTo>
                    <a:pt x="216" y="62"/>
                    <a:pt x="216" y="62"/>
                    <a:pt x="216" y="62"/>
                  </a:cubicBezTo>
                  <a:cubicBezTo>
                    <a:pt x="215" y="63"/>
                    <a:pt x="215" y="63"/>
                    <a:pt x="215" y="63"/>
                  </a:cubicBezTo>
                  <a:cubicBezTo>
                    <a:pt x="215" y="63"/>
                    <a:pt x="215" y="63"/>
                    <a:pt x="215" y="63"/>
                  </a:cubicBezTo>
                  <a:cubicBezTo>
                    <a:pt x="215" y="64"/>
                    <a:pt x="215" y="64"/>
                    <a:pt x="215" y="64"/>
                  </a:cubicBezTo>
                  <a:cubicBezTo>
                    <a:pt x="215" y="64"/>
                    <a:pt x="215" y="64"/>
                    <a:pt x="215" y="64"/>
                  </a:cubicBezTo>
                  <a:cubicBezTo>
                    <a:pt x="215" y="64"/>
                    <a:pt x="215" y="64"/>
                    <a:pt x="215" y="64"/>
                  </a:cubicBezTo>
                  <a:cubicBezTo>
                    <a:pt x="214" y="65"/>
                    <a:pt x="214" y="65"/>
                    <a:pt x="214" y="65"/>
                  </a:cubicBezTo>
                  <a:cubicBezTo>
                    <a:pt x="214" y="65"/>
                    <a:pt x="214" y="65"/>
                    <a:pt x="214" y="65"/>
                  </a:cubicBezTo>
                  <a:cubicBezTo>
                    <a:pt x="214" y="66"/>
                    <a:pt x="214" y="66"/>
                    <a:pt x="214" y="66"/>
                  </a:cubicBezTo>
                  <a:cubicBezTo>
                    <a:pt x="213" y="67"/>
                    <a:pt x="213" y="67"/>
                    <a:pt x="213" y="67"/>
                  </a:cubicBezTo>
                  <a:cubicBezTo>
                    <a:pt x="213" y="67"/>
                    <a:pt x="213" y="67"/>
                    <a:pt x="213" y="67"/>
                  </a:cubicBezTo>
                  <a:cubicBezTo>
                    <a:pt x="212" y="68"/>
                    <a:pt x="212" y="68"/>
                    <a:pt x="212" y="68"/>
                  </a:cubicBezTo>
                  <a:cubicBezTo>
                    <a:pt x="212" y="68"/>
                    <a:pt x="212" y="68"/>
                    <a:pt x="212" y="68"/>
                  </a:cubicBezTo>
                  <a:cubicBezTo>
                    <a:pt x="212" y="68"/>
                    <a:pt x="212" y="68"/>
                    <a:pt x="212" y="68"/>
                  </a:cubicBezTo>
                  <a:cubicBezTo>
                    <a:pt x="211" y="69"/>
                    <a:pt x="211" y="69"/>
                    <a:pt x="211" y="69"/>
                  </a:cubicBezTo>
                  <a:cubicBezTo>
                    <a:pt x="211" y="69"/>
                    <a:pt x="211" y="69"/>
                    <a:pt x="211" y="69"/>
                  </a:cubicBezTo>
                  <a:cubicBezTo>
                    <a:pt x="210" y="69"/>
                    <a:pt x="210" y="69"/>
                    <a:pt x="210" y="69"/>
                  </a:cubicBezTo>
                  <a:cubicBezTo>
                    <a:pt x="211" y="68"/>
                    <a:pt x="211" y="68"/>
                    <a:pt x="211" y="68"/>
                  </a:cubicBezTo>
                  <a:cubicBezTo>
                    <a:pt x="211" y="68"/>
                    <a:pt x="211" y="68"/>
                    <a:pt x="211" y="68"/>
                  </a:cubicBezTo>
                  <a:cubicBezTo>
                    <a:pt x="210" y="68"/>
                    <a:pt x="210" y="68"/>
                    <a:pt x="210" y="68"/>
                  </a:cubicBezTo>
                  <a:cubicBezTo>
                    <a:pt x="209" y="67"/>
                    <a:pt x="209" y="67"/>
                    <a:pt x="209" y="67"/>
                  </a:cubicBezTo>
                  <a:cubicBezTo>
                    <a:pt x="208" y="66"/>
                    <a:pt x="208" y="66"/>
                    <a:pt x="208" y="66"/>
                  </a:cubicBezTo>
                  <a:cubicBezTo>
                    <a:pt x="209" y="66"/>
                    <a:pt x="209" y="66"/>
                    <a:pt x="209" y="66"/>
                  </a:cubicBezTo>
                  <a:cubicBezTo>
                    <a:pt x="210" y="64"/>
                    <a:pt x="210" y="64"/>
                    <a:pt x="210" y="64"/>
                  </a:cubicBezTo>
                  <a:cubicBezTo>
                    <a:pt x="209" y="65"/>
                    <a:pt x="209" y="65"/>
                    <a:pt x="209" y="65"/>
                  </a:cubicBezTo>
                  <a:cubicBezTo>
                    <a:pt x="208" y="65"/>
                    <a:pt x="208" y="65"/>
                    <a:pt x="208" y="65"/>
                  </a:cubicBezTo>
                  <a:cubicBezTo>
                    <a:pt x="208" y="66"/>
                    <a:pt x="208" y="66"/>
                    <a:pt x="208" y="66"/>
                  </a:cubicBezTo>
                  <a:cubicBezTo>
                    <a:pt x="208" y="67"/>
                    <a:pt x="208" y="67"/>
                    <a:pt x="208" y="67"/>
                  </a:cubicBezTo>
                  <a:cubicBezTo>
                    <a:pt x="209" y="67"/>
                    <a:pt x="209" y="67"/>
                    <a:pt x="209" y="67"/>
                  </a:cubicBezTo>
                  <a:cubicBezTo>
                    <a:pt x="209" y="68"/>
                    <a:pt x="209" y="68"/>
                    <a:pt x="209" y="68"/>
                  </a:cubicBezTo>
                  <a:cubicBezTo>
                    <a:pt x="209" y="69"/>
                    <a:pt x="209" y="69"/>
                    <a:pt x="209" y="69"/>
                  </a:cubicBezTo>
                  <a:cubicBezTo>
                    <a:pt x="210" y="70"/>
                    <a:pt x="210" y="70"/>
                    <a:pt x="210" y="70"/>
                  </a:cubicBezTo>
                  <a:cubicBezTo>
                    <a:pt x="210" y="71"/>
                    <a:pt x="210" y="71"/>
                    <a:pt x="210" y="71"/>
                  </a:cubicBezTo>
                  <a:cubicBezTo>
                    <a:pt x="209" y="73"/>
                    <a:pt x="209" y="73"/>
                    <a:pt x="209" y="73"/>
                  </a:cubicBezTo>
                  <a:cubicBezTo>
                    <a:pt x="208" y="73"/>
                    <a:pt x="208" y="73"/>
                    <a:pt x="208" y="73"/>
                  </a:cubicBezTo>
                  <a:cubicBezTo>
                    <a:pt x="207" y="75"/>
                    <a:pt x="207" y="75"/>
                    <a:pt x="207" y="75"/>
                  </a:cubicBezTo>
                  <a:cubicBezTo>
                    <a:pt x="207" y="76"/>
                    <a:pt x="207" y="76"/>
                    <a:pt x="207" y="76"/>
                  </a:cubicBezTo>
                  <a:cubicBezTo>
                    <a:pt x="207" y="76"/>
                    <a:pt x="207" y="76"/>
                    <a:pt x="207" y="76"/>
                  </a:cubicBezTo>
                  <a:cubicBezTo>
                    <a:pt x="206" y="76"/>
                    <a:pt x="206" y="76"/>
                    <a:pt x="206" y="76"/>
                  </a:cubicBezTo>
                  <a:cubicBezTo>
                    <a:pt x="206" y="76"/>
                    <a:pt x="206" y="76"/>
                    <a:pt x="206" y="76"/>
                  </a:cubicBezTo>
                  <a:cubicBezTo>
                    <a:pt x="206" y="76"/>
                    <a:pt x="206" y="76"/>
                    <a:pt x="206" y="76"/>
                  </a:cubicBezTo>
                  <a:cubicBezTo>
                    <a:pt x="205" y="77"/>
                    <a:pt x="205" y="77"/>
                    <a:pt x="205" y="77"/>
                  </a:cubicBezTo>
                  <a:cubicBezTo>
                    <a:pt x="205" y="78"/>
                    <a:pt x="205" y="78"/>
                    <a:pt x="205" y="78"/>
                  </a:cubicBezTo>
                  <a:cubicBezTo>
                    <a:pt x="205" y="78"/>
                    <a:pt x="205" y="78"/>
                    <a:pt x="205" y="78"/>
                  </a:cubicBezTo>
                  <a:cubicBezTo>
                    <a:pt x="205" y="77"/>
                    <a:pt x="205" y="77"/>
                    <a:pt x="205" y="77"/>
                  </a:cubicBezTo>
                  <a:cubicBezTo>
                    <a:pt x="205" y="76"/>
                    <a:pt x="205" y="76"/>
                    <a:pt x="205" y="76"/>
                  </a:cubicBezTo>
                  <a:cubicBezTo>
                    <a:pt x="206" y="76"/>
                    <a:pt x="206" y="76"/>
                    <a:pt x="206" y="76"/>
                  </a:cubicBezTo>
                  <a:cubicBezTo>
                    <a:pt x="206" y="75"/>
                    <a:pt x="206" y="75"/>
                    <a:pt x="206" y="75"/>
                  </a:cubicBezTo>
                  <a:cubicBezTo>
                    <a:pt x="206" y="74"/>
                    <a:pt x="206" y="74"/>
                    <a:pt x="206" y="74"/>
                  </a:cubicBezTo>
                  <a:cubicBezTo>
                    <a:pt x="206" y="74"/>
                    <a:pt x="206" y="74"/>
                    <a:pt x="206" y="74"/>
                  </a:cubicBezTo>
                  <a:cubicBezTo>
                    <a:pt x="207" y="74"/>
                    <a:pt x="207" y="74"/>
                    <a:pt x="207" y="74"/>
                  </a:cubicBezTo>
                  <a:cubicBezTo>
                    <a:pt x="206" y="74"/>
                    <a:pt x="206" y="74"/>
                    <a:pt x="206" y="74"/>
                  </a:cubicBezTo>
                  <a:cubicBezTo>
                    <a:pt x="205" y="73"/>
                    <a:pt x="205" y="73"/>
                    <a:pt x="205" y="73"/>
                  </a:cubicBezTo>
                  <a:cubicBezTo>
                    <a:pt x="206" y="73"/>
                    <a:pt x="206" y="73"/>
                    <a:pt x="206" y="73"/>
                  </a:cubicBezTo>
                  <a:cubicBezTo>
                    <a:pt x="206" y="73"/>
                    <a:pt x="206" y="73"/>
                    <a:pt x="206" y="73"/>
                  </a:cubicBezTo>
                  <a:cubicBezTo>
                    <a:pt x="205" y="73"/>
                    <a:pt x="205" y="73"/>
                    <a:pt x="205" y="73"/>
                  </a:cubicBezTo>
                  <a:cubicBezTo>
                    <a:pt x="205" y="72"/>
                    <a:pt x="205" y="72"/>
                    <a:pt x="205" y="72"/>
                  </a:cubicBezTo>
                  <a:cubicBezTo>
                    <a:pt x="205" y="73"/>
                    <a:pt x="205" y="73"/>
                    <a:pt x="205" y="73"/>
                  </a:cubicBezTo>
                  <a:cubicBezTo>
                    <a:pt x="204" y="72"/>
                    <a:pt x="204" y="72"/>
                    <a:pt x="204" y="72"/>
                  </a:cubicBezTo>
                  <a:cubicBezTo>
                    <a:pt x="204" y="71"/>
                    <a:pt x="204" y="71"/>
                    <a:pt x="204" y="71"/>
                  </a:cubicBezTo>
                  <a:cubicBezTo>
                    <a:pt x="205" y="70"/>
                    <a:pt x="205" y="70"/>
                    <a:pt x="205" y="70"/>
                  </a:cubicBezTo>
                  <a:cubicBezTo>
                    <a:pt x="205" y="69"/>
                    <a:pt x="205" y="69"/>
                    <a:pt x="205" y="69"/>
                  </a:cubicBezTo>
                  <a:cubicBezTo>
                    <a:pt x="204" y="68"/>
                    <a:pt x="204" y="68"/>
                    <a:pt x="204" y="68"/>
                  </a:cubicBezTo>
                  <a:cubicBezTo>
                    <a:pt x="205" y="67"/>
                    <a:pt x="205" y="67"/>
                    <a:pt x="205" y="67"/>
                  </a:cubicBezTo>
                  <a:cubicBezTo>
                    <a:pt x="205" y="67"/>
                    <a:pt x="205" y="67"/>
                    <a:pt x="205" y="67"/>
                  </a:cubicBezTo>
                  <a:cubicBezTo>
                    <a:pt x="205" y="67"/>
                    <a:pt x="205" y="67"/>
                    <a:pt x="205" y="67"/>
                  </a:cubicBezTo>
                  <a:cubicBezTo>
                    <a:pt x="205" y="66"/>
                    <a:pt x="205" y="66"/>
                    <a:pt x="205" y="66"/>
                  </a:cubicBezTo>
                  <a:cubicBezTo>
                    <a:pt x="205" y="66"/>
                    <a:pt x="205" y="66"/>
                    <a:pt x="205" y="66"/>
                  </a:cubicBezTo>
                  <a:cubicBezTo>
                    <a:pt x="205" y="66"/>
                    <a:pt x="205" y="66"/>
                    <a:pt x="205" y="66"/>
                  </a:cubicBezTo>
                  <a:cubicBezTo>
                    <a:pt x="205" y="67"/>
                    <a:pt x="205" y="67"/>
                    <a:pt x="205" y="67"/>
                  </a:cubicBezTo>
                  <a:cubicBezTo>
                    <a:pt x="204" y="67"/>
                    <a:pt x="204" y="67"/>
                    <a:pt x="204" y="67"/>
                  </a:cubicBezTo>
                  <a:cubicBezTo>
                    <a:pt x="203" y="68"/>
                    <a:pt x="203" y="68"/>
                    <a:pt x="203" y="68"/>
                  </a:cubicBezTo>
                  <a:cubicBezTo>
                    <a:pt x="203" y="68"/>
                    <a:pt x="203" y="68"/>
                    <a:pt x="203" y="68"/>
                  </a:cubicBezTo>
                  <a:cubicBezTo>
                    <a:pt x="204" y="68"/>
                    <a:pt x="204" y="68"/>
                    <a:pt x="204" y="68"/>
                  </a:cubicBezTo>
                  <a:cubicBezTo>
                    <a:pt x="203" y="69"/>
                    <a:pt x="203" y="69"/>
                    <a:pt x="203" y="69"/>
                  </a:cubicBezTo>
                  <a:cubicBezTo>
                    <a:pt x="203" y="70"/>
                    <a:pt x="203" y="70"/>
                    <a:pt x="203" y="70"/>
                  </a:cubicBezTo>
                  <a:cubicBezTo>
                    <a:pt x="203" y="70"/>
                    <a:pt x="203" y="70"/>
                    <a:pt x="203" y="70"/>
                  </a:cubicBezTo>
                  <a:cubicBezTo>
                    <a:pt x="203" y="71"/>
                    <a:pt x="203" y="71"/>
                    <a:pt x="203" y="71"/>
                  </a:cubicBezTo>
                  <a:cubicBezTo>
                    <a:pt x="203" y="72"/>
                    <a:pt x="203" y="72"/>
                    <a:pt x="203" y="72"/>
                  </a:cubicBezTo>
                  <a:cubicBezTo>
                    <a:pt x="203" y="73"/>
                    <a:pt x="203" y="73"/>
                    <a:pt x="203" y="73"/>
                  </a:cubicBezTo>
                  <a:cubicBezTo>
                    <a:pt x="203" y="73"/>
                    <a:pt x="203" y="73"/>
                    <a:pt x="203" y="73"/>
                  </a:cubicBezTo>
                  <a:cubicBezTo>
                    <a:pt x="202" y="72"/>
                    <a:pt x="202" y="72"/>
                    <a:pt x="202" y="72"/>
                  </a:cubicBezTo>
                  <a:cubicBezTo>
                    <a:pt x="201" y="72"/>
                    <a:pt x="201" y="72"/>
                    <a:pt x="201" y="72"/>
                  </a:cubicBezTo>
                  <a:cubicBezTo>
                    <a:pt x="201" y="71"/>
                    <a:pt x="201" y="71"/>
                    <a:pt x="201" y="71"/>
                  </a:cubicBezTo>
                  <a:cubicBezTo>
                    <a:pt x="200" y="71"/>
                    <a:pt x="200" y="71"/>
                    <a:pt x="200" y="71"/>
                  </a:cubicBezTo>
                  <a:cubicBezTo>
                    <a:pt x="200" y="71"/>
                    <a:pt x="200" y="71"/>
                    <a:pt x="200" y="71"/>
                  </a:cubicBezTo>
                  <a:cubicBezTo>
                    <a:pt x="200" y="70"/>
                    <a:pt x="200" y="70"/>
                    <a:pt x="200" y="70"/>
                  </a:cubicBezTo>
                  <a:cubicBezTo>
                    <a:pt x="200" y="70"/>
                    <a:pt x="200" y="70"/>
                    <a:pt x="200" y="70"/>
                  </a:cubicBezTo>
                  <a:cubicBezTo>
                    <a:pt x="200" y="71"/>
                    <a:pt x="200" y="71"/>
                    <a:pt x="200" y="71"/>
                  </a:cubicBezTo>
                  <a:cubicBezTo>
                    <a:pt x="200" y="71"/>
                    <a:pt x="200" y="71"/>
                    <a:pt x="200" y="71"/>
                  </a:cubicBezTo>
                  <a:cubicBezTo>
                    <a:pt x="201" y="72"/>
                    <a:pt x="201" y="72"/>
                    <a:pt x="201" y="72"/>
                  </a:cubicBezTo>
                  <a:cubicBezTo>
                    <a:pt x="202" y="73"/>
                    <a:pt x="202" y="73"/>
                    <a:pt x="202" y="73"/>
                  </a:cubicBezTo>
                  <a:cubicBezTo>
                    <a:pt x="203" y="74"/>
                    <a:pt x="203" y="74"/>
                    <a:pt x="203" y="74"/>
                  </a:cubicBezTo>
                  <a:cubicBezTo>
                    <a:pt x="203" y="74"/>
                    <a:pt x="203" y="74"/>
                    <a:pt x="203" y="74"/>
                  </a:cubicBezTo>
                  <a:cubicBezTo>
                    <a:pt x="204" y="75"/>
                    <a:pt x="204" y="75"/>
                    <a:pt x="204" y="75"/>
                  </a:cubicBezTo>
                  <a:cubicBezTo>
                    <a:pt x="203" y="76"/>
                    <a:pt x="203" y="76"/>
                    <a:pt x="203" y="76"/>
                  </a:cubicBezTo>
                  <a:cubicBezTo>
                    <a:pt x="203" y="75"/>
                    <a:pt x="203" y="75"/>
                    <a:pt x="203" y="75"/>
                  </a:cubicBezTo>
                  <a:cubicBezTo>
                    <a:pt x="202" y="75"/>
                    <a:pt x="202" y="75"/>
                    <a:pt x="202" y="75"/>
                  </a:cubicBezTo>
                  <a:cubicBezTo>
                    <a:pt x="202" y="75"/>
                    <a:pt x="202" y="75"/>
                    <a:pt x="202" y="75"/>
                  </a:cubicBezTo>
                  <a:cubicBezTo>
                    <a:pt x="202" y="76"/>
                    <a:pt x="202" y="76"/>
                    <a:pt x="202" y="76"/>
                  </a:cubicBezTo>
                  <a:cubicBezTo>
                    <a:pt x="203" y="76"/>
                    <a:pt x="203" y="76"/>
                    <a:pt x="203" y="76"/>
                  </a:cubicBezTo>
                  <a:cubicBezTo>
                    <a:pt x="204" y="77"/>
                    <a:pt x="204" y="77"/>
                    <a:pt x="204" y="77"/>
                  </a:cubicBezTo>
                  <a:cubicBezTo>
                    <a:pt x="203" y="77"/>
                    <a:pt x="203" y="77"/>
                    <a:pt x="203" y="77"/>
                  </a:cubicBezTo>
                  <a:cubicBezTo>
                    <a:pt x="203" y="77"/>
                    <a:pt x="203" y="77"/>
                    <a:pt x="203" y="77"/>
                  </a:cubicBezTo>
                  <a:cubicBezTo>
                    <a:pt x="202" y="77"/>
                    <a:pt x="202" y="77"/>
                    <a:pt x="202" y="77"/>
                  </a:cubicBezTo>
                  <a:cubicBezTo>
                    <a:pt x="203" y="78"/>
                    <a:pt x="203" y="78"/>
                    <a:pt x="203" y="78"/>
                  </a:cubicBezTo>
                  <a:cubicBezTo>
                    <a:pt x="203" y="79"/>
                    <a:pt x="203" y="79"/>
                    <a:pt x="203" y="79"/>
                  </a:cubicBezTo>
                  <a:cubicBezTo>
                    <a:pt x="203" y="78"/>
                    <a:pt x="203" y="78"/>
                    <a:pt x="203" y="78"/>
                  </a:cubicBezTo>
                  <a:cubicBezTo>
                    <a:pt x="202" y="78"/>
                    <a:pt x="202" y="78"/>
                    <a:pt x="202" y="78"/>
                  </a:cubicBezTo>
                  <a:cubicBezTo>
                    <a:pt x="201" y="78"/>
                    <a:pt x="201" y="78"/>
                    <a:pt x="201" y="78"/>
                  </a:cubicBezTo>
                  <a:cubicBezTo>
                    <a:pt x="200" y="77"/>
                    <a:pt x="200" y="77"/>
                    <a:pt x="200" y="77"/>
                  </a:cubicBezTo>
                  <a:cubicBezTo>
                    <a:pt x="201" y="78"/>
                    <a:pt x="201" y="78"/>
                    <a:pt x="201" y="78"/>
                  </a:cubicBezTo>
                  <a:cubicBezTo>
                    <a:pt x="202" y="78"/>
                    <a:pt x="202" y="78"/>
                    <a:pt x="202" y="78"/>
                  </a:cubicBezTo>
                  <a:cubicBezTo>
                    <a:pt x="202" y="78"/>
                    <a:pt x="202" y="78"/>
                    <a:pt x="202" y="78"/>
                  </a:cubicBezTo>
                  <a:cubicBezTo>
                    <a:pt x="202" y="79"/>
                    <a:pt x="202" y="79"/>
                    <a:pt x="202" y="79"/>
                  </a:cubicBezTo>
                  <a:cubicBezTo>
                    <a:pt x="203" y="79"/>
                    <a:pt x="203" y="79"/>
                    <a:pt x="203" y="79"/>
                  </a:cubicBezTo>
                  <a:cubicBezTo>
                    <a:pt x="204" y="79"/>
                    <a:pt x="204" y="79"/>
                    <a:pt x="204" y="79"/>
                  </a:cubicBezTo>
                  <a:cubicBezTo>
                    <a:pt x="204" y="79"/>
                    <a:pt x="204" y="79"/>
                    <a:pt x="204" y="79"/>
                  </a:cubicBezTo>
                  <a:cubicBezTo>
                    <a:pt x="205" y="80"/>
                    <a:pt x="205" y="80"/>
                    <a:pt x="205" y="80"/>
                  </a:cubicBezTo>
                  <a:cubicBezTo>
                    <a:pt x="204" y="81"/>
                    <a:pt x="204" y="81"/>
                    <a:pt x="204" y="81"/>
                  </a:cubicBezTo>
                  <a:cubicBezTo>
                    <a:pt x="204" y="81"/>
                    <a:pt x="204" y="81"/>
                    <a:pt x="204" y="81"/>
                  </a:cubicBezTo>
                  <a:cubicBezTo>
                    <a:pt x="204" y="81"/>
                    <a:pt x="204" y="81"/>
                    <a:pt x="204" y="81"/>
                  </a:cubicBezTo>
                  <a:cubicBezTo>
                    <a:pt x="204" y="81"/>
                    <a:pt x="204" y="81"/>
                    <a:pt x="204" y="81"/>
                  </a:cubicBezTo>
                  <a:cubicBezTo>
                    <a:pt x="204" y="82"/>
                    <a:pt x="204" y="82"/>
                    <a:pt x="204" y="82"/>
                  </a:cubicBezTo>
                  <a:cubicBezTo>
                    <a:pt x="204" y="83"/>
                    <a:pt x="204" y="83"/>
                    <a:pt x="204" y="83"/>
                  </a:cubicBezTo>
                  <a:cubicBezTo>
                    <a:pt x="203" y="83"/>
                    <a:pt x="203" y="83"/>
                    <a:pt x="203" y="83"/>
                  </a:cubicBezTo>
                  <a:cubicBezTo>
                    <a:pt x="203" y="83"/>
                    <a:pt x="203" y="83"/>
                    <a:pt x="203" y="83"/>
                  </a:cubicBezTo>
                  <a:cubicBezTo>
                    <a:pt x="202" y="83"/>
                    <a:pt x="202" y="83"/>
                    <a:pt x="202" y="83"/>
                  </a:cubicBezTo>
                  <a:cubicBezTo>
                    <a:pt x="202" y="84"/>
                    <a:pt x="202" y="84"/>
                    <a:pt x="202" y="84"/>
                  </a:cubicBezTo>
                  <a:cubicBezTo>
                    <a:pt x="201" y="83"/>
                    <a:pt x="201" y="83"/>
                    <a:pt x="201" y="83"/>
                  </a:cubicBezTo>
                  <a:cubicBezTo>
                    <a:pt x="201" y="83"/>
                    <a:pt x="201" y="83"/>
                    <a:pt x="201" y="83"/>
                  </a:cubicBezTo>
                  <a:cubicBezTo>
                    <a:pt x="200" y="83"/>
                    <a:pt x="200" y="83"/>
                    <a:pt x="200" y="83"/>
                  </a:cubicBezTo>
                  <a:cubicBezTo>
                    <a:pt x="200" y="84"/>
                    <a:pt x="200" y="84"/>
                    <a:pt x="200" y="84"/>
                  </a:cubicBezTo>
                  <a:cubicBezTo>
                    <a:pt x="200" y="84"/>
                    <a:pt x="200" y="84"/>
                    <a:pt x="200" y="84"/>
                  </a:cubicBezTo>
                  <a:cubicBezTo>
                    <a:pt x="201" y="84"/>
                    <a:pt x="201" y="84"/>
                    <a:pt x="201" y="84"/>
                  </a:cubicBezTo>
                  <a:cubicBezTo>
                    <a:pt x="203" y="84"/>
                    <a:pt x="203" y="84"/>
                    <a:pt x="203" y="84"/>
                  </a:cubicBezTo>
                  <a:cubicBezTo>
                    <a:pt x="203" y="84"/>
                    <a:pt x="203" y="84"/>
                    <a:pt x="203" y="84"/>
                  </a:cubicBezTo>
                  <a:cubicBezTo>
                    <a:pt x="203" y="85"/>
                    <a:pt x="203" y="85"/>
                    <a:pt x="203" y="85"/>
                  </a:cubicBezTo>
                  <a:cubicBezTo>
                    <a:pt x="204" y="85"/>
                    <a:pt x="204" y="85"/>
                    <a:pt x="204" y="85"/>
                  </a:cubicBezTo>
                  <a:cubicBezTo>
                    <a:pt x="204" y="85"/>
                    <a:pt x="204" y="85"/>
                    <a:pt x="204" y="85"/>
                  </a:cubicBezTo>
                  <a:cubicBezTo>
                    <a:pt x="204" y="84"/>
                    <a:pt x="204" y="84"/>
                    <a:pt x="204" y="84"/>
                  </a:cubicBezTo>
                  <a:cubicBezTo>
                    <a:pt x="204" y="84"/>
                    <a:pt x="204" y="84"/>
                    <a:pt x="204" y="84"/>
                  </a:cubicBezTo>
                  <a:cubicBezTo>
                    <a:pt x="205" y="85"/>
                    <a:pt x="205" y="85"/>
                    <a:pt x="205" y="85"/>
                  </a:cubicBezTo>
                  <a:cubicBezTo>
                    <a:pt x="204" y="86"/>
                    <a:pt x="204" y="86"/>
                    <a:pt x="204" y="86"/>
                  </a:cubicBezTo>
                  <a:cubicBezTo>
                    <a:pt x="204" y="86"/>
                    <a:pt x="204" y="86"/>
                    <a:pt x="204" y="86"/>
                  </a:cubicBezTo>
                  <a:cubicBezTo>
                    <a:pt x="203" y="86"/>
                    <a:pt x="203" y="86"/>
                    <a:pt x="203" y="86"/>
                  </a:cubicBezTo>
                  <a:cubicBezTo>
                    <a:pt x="203" y="87"/>
                    <a:pt x="203" y="87"/>
                    <a:pt x="203" y="87"/>
                  </a:cubicBezTo>
                  <a:cubicBezTo>
                    <a:pt x="203" y="87"/>
                    <a:pt x="203" y="87"/>
                    <a:pt x="203" y="87"/>
                  </a:cubicBezTo>
                  <a:cubicBezTo>
                    <a:pt x="202" y="87"/>
                    <a:pt x="202" y="87"/>
                    <a:pt x="202" y="87"/>
                  </a:cubicBezTo>
                  <a:cubicBezTo>
                    <a:pt x="201" y="87"/>
                    <a:pt x="201" y="87"/>
                    <a:pt x="201" y="87"/>
                  </a:cubicBezTo>
                  <a:cubicBezTo>
                    <a:pt x="201" y="86"/>
                    <a:pt x="201" y="86"/>
                    <a:pt x="201" y="86"/>
                  </a:cubicBezTo>
                  <a:cubicBezTo>
                    <a:pt x="201" y="87"/>
                    <a:pt x="201" y="87"/>
                    <a:pt x="201" y="87"/>
                  </a:cubicBezTo>
                  <a:cubicBezTo>
                    <a:pt x="200" y="87"/>
                    <a:pt x="200" y="87"/>
                    <a:pt x="200" y="87"/>
                  </a:cubicBezTo>
                  <a:cubicBezTo>
                    <a:pt x="200" y="87"/>
                    <a:pt x="200" y="87"/>
                    <a:pt x="200" y="87"/>
                  </a:cubicBezTo>
                  <a:cubicBezTo>
                    <a:pt x="199" y="87"/>
                    <a:pt x="199" y="87"/>
                    <a:pt x="199" y="87"/>
                  </a:cubicBezTo>
                  <a:cubicBezTo>
                    <a:pt x="200" y="87"/>
                    <a:pt x="200" y="87"/>
                    <a:pt x="200" y="87"/>
                  </a:cubicBezTo>
                  <a:cubicBezTo>
                    <a:pt x="201" y="87"/>
                    <a:pt x="201" y="87"/>
                    <a:pt x="201" y="87"/>
                  </a:cubicBezTo>
                  <a:cubicBezTo>
                    <a:pt x="201" y="88"/>
                    <a:pt x="201" y="88"/>
                    <a:pt x="201" y="88"/>
                  </a:cubicBezTo>
                  <a:cubicBezTo>
                    <a:pt x="200" y="88"/>
                    <a:pt x="200" y="88"/>
                    <a:pt x="200" y="88"/>
                  </a:cubicBezTo>
                  <a:cubicBezTo>
                    <a:pt x="201" y="88"/>
                    <a:pt x="201" y="88"/>
                    <a:pt x="201" y="88"/>
                  </a:cubicBezTo>
                  <a:cubicBezTo>
                    <a:pt x="199" y="89"/>
                    <a:pt x="199" y="89"/>
                    <a:pt x="199" y="89"/>
                  </a:cubicBezTo>
                  <a:cubicBezTo>
                    <a:pt x="199" y="89"/>
                    <a:pt x="199" y="89"/>
                    <a:pt x="199" y="89"/>
                  </a:cubicBezTo>
                  <a:cubicBezTo>
                    <a:pt x="199" y="89"/>
                    <a:pt x="199" y="89"/>
                    <a:pt x="199" y="89"/>
                  </a:cubicBezTo>
                  <a:cubicBezTo>
                    <a:pt x="200" y="89"/>
                    <a:pt x="200" y="89"/>
                    <a:pt x="200" y="89"/>
                  </a:cubicBezTo>
                  <a:cubicBezTo>
                    <a:pt x="201" y="89"/>
                    <a:pt x="201" y="89"/>
                    <a:pt x="201" y="89"/>
                  </a:cubicBezTo>
                  <a:cubicBezTo>
                    <a:pt x="201" y="89"/>
                    <a:pt x="201" y="89"/>
                    <a:pt x="201" y="89"/>
                  </a:cubicBezTo>
                  <a:cubicBezTo>
                    <a:pt x="202" y="89"/>
                    <a:pt x="202" y="89"/>
                    <a:pt x="202" y="89"/>
                  </a:cubicBezTo>
                  <a:cubicBezTo>
                    <a:pt x="201" y="90"/>
                    <a:pt x="201" y="90"/>
                    <a:pt x="201" y="90"/>
                  </a:cubicBezTo>
                  <a:cubicBezTo>
                    <a:pt x="200" y="90"/>
                    <a:pt x="200" y="90"/>
                    <a:pt x="200" y="90"/>
                  </a:cubicBezTo>
                  <a:cubicBezTo>
                    <a:pt x="200" y="90"/>
                    <a:pt x="200" y="90"/>
                    <a:pt x="200" y="90"/>
                  </a:cubicBezTo>
                  <a:cubicBezTo>
                    <a:pt x="200" y="90"/>
                    <a:pt x="200" y="90"/>
                    <a:pt x="200" y="90"/>
                  </a:cubicBezTo>
                  <a:cubicBezTo>
                    <a:pt x="199" y="90"/>
                    <a:pt x="199" y="90"/>
                    <a:pt x="199" y="90"/>
                  </a:cubicBezTo>
                  <a:cubicBezTo>
                    <a:pt x="198" y="90"/>
                    <a:pt x="198" y="90"/>
                    <a:pt x="198" y="90"/>
                  </a:cubicBezTo>
                  <a:cubicBezTo>
                    <a:pt x="196" y="91"/>
                    <a:pt x="196" y="91"/>
                    <a:pt x="196" y="91"/>
                  </a:cubicBezTo>
                  <a:cubicBezTo>
                    <a:pt x="194" y="93"/>
                    <a:pt x="194" y="93"/>
                    <a:pt x="194" y="93"/>
                  </a:cubicBezTo>
                  <a:cubicBezTo>
                    <a:pt x="193" y="94"/>
                    <a:pt x="193" y="94"/>
                    <a:pt x="193" y="94"/>
                  </a:cubicBezTo>
                  <a:cubicBezTo>
                    <a:pt x="193" y="94"/>
                    <a:pt x="193" y="94"/>
                    <a:pt x="193" y="94"/>
                  </a:cubicBezTo>
                  <a:cubicBezTo>
                    <a:pt x="192" y="94"/>
                    <a:pt x="192" y="94"/>
                    <a:pt x="192" y="94"/>
                  </a:cubicBezTo>
                  <a:cubicBezTo>
                    <a:pt x="191" y="94"/>
                    <a:pt x="191" y="94"/>
                    <a:pt x="191" y="94"/>
                  </a:cubicBezTo>
                  <a:cubicBezTo>
                    <a:pt x="190" y="95"/>
                    <a:pt x="190" y="95"/>
                    <a:pt x="190" y="95"/>
                  </a:cubicBezTo>
                  <a:cubicBezTo>
                    <a:pt x="188" y="97"/>
                    <a:pt x="188" y="97"/>
                    <a:pt x="188" y="97"/>
                  </a:cubicBezTo>
                  <a:cubicBezTo>
                    <a:pt x="188" y="97"/>
                    <a:pt x="188" y="97"/>
                    <a:pt x="188" y="97"/>
                  </a:cubicBezTo>
                  <a:cubicBezTo>
                    <a:pt x="188" y="98"/>
                    <a:pt x="188" y="98"/>
                    <a:pt x="188" y="98"/>
                  </a:cubicBezTo>
                  <a:cubicBezTo>
                    <a:pt x="187" y="98"/>
                    <a:pt x="187" y="98"/>
                    <a:pt x="187" y="98"/>
                  </a:cubicBezTo>
                  <a:cubicBezTo>
                    <a:pt x="187" y="98"/>
                    <a:pt x="187" y="98"/>
                    <a:pt x="187" y="98"/>
                  </a:cubicBezTo>
                  <a:cubicBezTo>
                    <a:pt x="186" y="99"/>
                    <a:pt x="186" y="99"/>
                    <a:pt x="186" y="99"/>
                  </a:cubicBezTo>
                  <a:cubicBezTo>
                    <a:pt x="186" y="99"/>
                    <a:pt x="186" y="99"/>
                    <a:pt x="186" y="99"/>
                  </a:cubicBezTo>
                  <a:cubicBezTo>
                    <a:pt x="186" y="99"/>
                    <a:pt x="186" y="99"/>
                    <a:pt x="186" y="99"/>
                  </a:cubicBezTo>
                  <a:cubicBezTo>
                    <a:pt x="185" y="99"/>
                    <a:pt x="185" y="99"/>
                    <a:pt x="185" y="99"/>
                  </a:cubicBezTo>
                  <a:cubicBezTo>
                    <a:pt x="184" y="99"/>
                    <a:pt x="184" y="99"/>
                    <a:pt x="184" y="99"/>
                  </a:cubicBezTo>
                  <a:cubicBezTo>
                    <a:pt x="184" y="100"/>
                    <a:pt x="184" y="100"/>
                    <a:pt x="184" y="100"/>
                  </a:cubicBezTo>
                  <a:cubicBezTo>
                    <a:pt x="183" y="100"/>
                    <a:pt x="183" y="100"/>
                    <a:pt x="183" y="100"/>
                  </a:cubicBezTo>
                  <a:cubicBezTo>
                    <a:pt x="182" y="100"/>
                    <a:pt x="182" y="100"/>
                    <a:pt x="182" y="100"/>
                  </a:cubicBezTo>
                  <a:cubicBezTo>
                    <a:pt x="181" y="100"/>
                    <a:pt x="181" y="100"/>
                    <a:pt x="181" y="100"/>
                  </a:cubicBezTo>
                  <a:cubicBezTo>
                    <a:pt x="181" y="101"/>
                    <a:pt x="181" y="101"/>
                    <a:pt x="181" y="101"/>
                  </a:cubicBezTo>
                  <a:cubicBezTo>
                    <a:pt x="180" y="101"/>
                    <a:pt x="180" y="101"/>
                    <a:pt x="180" y="101"/>
                  </a:cubicBezTo>
                  <a:cubicBezTo>
                    <a:pt x="180" y="101"/>
                    <a:pt x="180" y="101"/>
                    <a:pt x="180" y="101"/>
                  </a:cubicBezTo>
                  <a:cubicBezTo>
                    <a:pt x="180" y="101"/>
                    <a:pt x="180" y="101"/>
                    <a:pt x="180" y="101"/>
                  </a:cubicBezTo>
                  <a:cubicBezTo>
                    <a:pt x="180" y="102"/>
                    <a:pt x="180" y="102"/>
                    <a:pt x="180" y="102"/>
                  </a:cubicBezTo>
                  <a:cubicBezTo>
                    <a:pt x="180" y="102"/>
                    <a:pt x="180" y="102"/>
                    <a:pt x="180" y="102"/>
                  </a:cubicBezTo>
                  <a:cubicBezTo>
                    <a:pt x="179" y="103"/>
                    <a:pt x="179" y="103"/>
                    <a:pt x="179" y="103"/>
                  </a:cubicBezTo>
                  <a:cubicBezTo>
                    <a:pt x="179" y="103"/>
                    <a:pt x="179" y="103"/>
                    <a:pt x="179" y="103"/>
                  </a:cubicBezTo>
                  <a:cubicBezTo>
                    <a:pt x="178" y="103"/>
                    <a:pt x="178" y="103"/>
                    <a:pt x="178" y="103"/>
                  </a:cubicBezTo>
                  <a:cubicBezTo>
                    <a:pt x="177" y="104"/>
                    <a:pt x="177" y="104"/>
                    <a:pt x="177" y="104"/>
                  </a:cubicBezTo>
                  <a:cubicBezTo>
                    <a:pt x="177" y="105"/>
                    <a:pt x="177" y="105"/>
                    <a:pt x="177" y="105"/>
                  </a:cubicBezTo>
                  <a:cubicBezTo>
                    <a:pt x="177" y="107"/>
                    <a:pt x="177" y="107"/>
                    <a:pt x="177" y="107"/>
                  </a:cubicBezTo>
                  <a:cubicBezTo>
                    <a:pt x="176" y="109"/>
                    <a:pt x="176" y="109"/>
                    <a:pt x="176" y="109"/>
                  </a:cubicBezTo>
                  <a:cubicBezTo>
                    <a:pt x="177" y="110"/>
                    <a:pt x="177" y="110"/>
                    <a:pt x="177" y="110"/>
                  </a:cubicBezTo>
                  <a:cubicBezTo>
                    <a:pt x="176" y="112"/>
                    <a:pt x="176" y="112"/>
                    <a:pt x="176" y="112"/>
                  </a:cubicBezTo>
                  <a:cubicBezTo>
                    <a:pt x="177" y="113"/>
                    <a:pt x="177" y="113"/>
                    <a:pt x="177" y="113"/>
                  </a:cubicBezTo>
                  <a:cubicBezTo>
                    <a:pt x="177" y="115"/>
                    <a:pt x="177" y="115"/>
                    <a:pt x="177" y="115"/>
                  </a:cubicBezTo>
                  <a:cubicBezTo>
                    <a:pt x="177" y="116"/>
                    <a:pt x="177" y="116"/>
                    <a:pt x="177" y="116"/>
                  </a:cubicBezTo>
                  <a:cubicBezTo>
                    <a:pt x="178" y="118"/>
                    <a:pt x="178" y="118"/>
                    <a:pt x="178" y="118"/>
                  </a:cubicBezTo>
                  <a:cubicBezTo>
                    <a:pt x="178" y="118"/>
                    <a:pt x="178" y="118"/>
                    <a:pt x="178" y="118"/>
                  </a:cubicBezTo>
                  <a:cubicBezTo>
                    <a:pt x="179" y="119"/>
                    <a:pt x="179" y="119"/>
                    <a:pt x="179" y="119"/>
                  </a:cubicBezTo>
                  <a:cubicBezTo>
                    <a:pt x="178" y="120"/>
                    <a:pt x="178" y="120"/>
                    <a:pt x="178" y="120"/>
                  </a:cubicBezTo>
                  <a:cubicBezTo>
                    <a:pt x="178" y="121"/>
                    <a:pt x="178" y="121"/>
                    <a:pt x="178" y="121"/>
                  </a:cubicBezTo>
                  <a:cubicBezTo>
                    <a:pt x="179" y="122"/>
                    <a:pt x="179" y="122"/>
                    <a:pt x="179" y="122"/>
                  </a:cubicBezTo>
                  <a:cubicBezTo>
                    <a:pt x="179" y="124"/>
                    <a:pt x="179" y="124"/>
                    <a:pt x="179" y="124"/>
                  </a:cubicBezTo>
                  <a:cubicBezTo>
                    <a:pt x="180" y="125"/>
                    <a:pt x="180" y="125"/>
                    <a:pt x="180" y="125"/>
                  </a:cubicBezTo>
                  <a:cubicBezTo>
                    <a:pt x="180" y="126"/>
                    <a:pt x="180" y="126"/>
                    <a:pt x="180" y="126"/>
                  </a:cubicBezTo>
                  <a:cubicBezTo>
                    <a:pt x="180" y="126"/>
                    <a:pt x="180" y="126"/>
                    <a:pt x="180" y="126"/>
                  </a:cubicBezTo>
                  <a:cubicBezTo>
                    <a:pt x="180" y="127"/>
                    <a:pt x="180" y="127"/>
                    <a:pt x="180" y="127"/>
                  </a:cubicBezTo>
                  <a:cubicBezTo>
                    <a:pt x="180" y="128"/>
                    <a:pt x="180" y="128"/>
                    <a:pt x="180" y="128"/>
                  </a:cubicBezTo>
                  <a:cubicBezTo>
                    <a:pt x="180" y="128"/>
                    <a:pt x="180" y="128"/>
                    <a:pt x="180" y="128"/>
                  </a:cubicBezTo>
                  <a:cubicBezTo>
                    <a:pt x="180" y="129"/>
                    <a:pt x="180" y="129"/>
                    <a:pt x="180" y="129"/>
                  </a:cubicBezTo>
                  <a:cubicBezTo>
                    <a:pt x="179" y="131"/>
                    <a:pt x="179" y="131"/>
                    <a:pt x="179" y="131"/>
                  </a:cubicBezTo>
                  <a:cubicBezTo>
                    <a:pt x="178" y="132"/>
                    <a:pt x="178" y="132"/>
                    <a:pt x="178" y="132"/>
                  </a:cubicBezTo>
                  <a:cubicBezTo>
                    <a:pt x="178" y="132"/>
                    <a:pt x="178" y="132"/>
                    <a:pt x="178" y="132"/>
                  </a:cubicBezTo>
                  <a:cubicBezTo>
                    <a:pt x="178" y="133"/>
                    <a:pt x="178" y="133"/>
                    <a:pt x="178" y="133"/>
                  </a:cubicBezTo>
                  <a:cubicBezTo>
                    <a:pt x="177" y="133"/>
                    <a:pt x="177" y="133"/>
                    <a:pt x="177" y="133"/>
                  </a:cubicBezTo>
                  <a:cubicBezTo>
                    <a:pt x="176" y="134"/>
                    <a:pt x="176" y="134"/>
                    <a:pt x="176" y="134"/>
                  </a:cubicBezTo>
                  <a:cubicBezTo>
                    <a:pt x="175" y="134"/>
                    <a:pt x="175" y="134"/>
                    <a:pt x="175" y="134"/>
                  </a:cubicBezTo>
                  <a:cubicBezTo>
                    <a:pt x="175" y="133"/>
                    <a:pt x="175" y="133"/>
                    <a:pt x="175" y="133"/>
                  </a:cubicBezTo>
                  <a:cubicBezTo>
                    <a:pt x="174" y="133"/>
                    <a:pt x="174" y="133"/>
                    <a:pt x="174" y="133"/>
                  </a:cubicBezTo>
                  <a:cubicBezTo>
                    <a:pt x="175" y="133"/>
                    <a:pt x="175" y="133"/>
                    <a:pt x="175" y="133"/>
                  </a:cubicBezTo>
                  <a:cubicBezTo>
                    <a:pt x="173" y="132"/>
                    <a:pt x="173" y="132"/>
                    <a:pt x="173" y="132"/>
                  </a:cubicBezTo>
                  <a:cubicBezTo>
                    <a:pt x="174" y="131"/>
                    <a:pt x="174" y="131"/>
                    <a:pt x="174" y="131"/>
                  </a:cubicBezTo>
                  <a:cubicBezTo>
                    <a:pt x="173" y="131"/>
                    <a:pt x="173" y="131"/>
                    <a:pt x="173" y="131"/>
                  </a:cubicBezTo>
                  <a:cubicBezTo>
                    <a:pt x="173" y="131"/>
                    <a:pt x="173" y="131"/>
                    <a:pt x="173" y="131"/>
                  </a:cubicBezTo>
                  <a:cubicBezTo>
                    <a:pt x="172" y="130"/>
                    <a:pt x="172" y="130"/>
                    <a:pt x="172" y="130"/>
                  </a:cubicBezTo>
                  <a:cubicBezTo>
                    <a:pt x="172" y="129"/>
                    <a:pt x="172" y="129"/>
                    <a:pt x="172" y="129"/>
                  </a:cubicBezTo>
                  <a:cubicBezTo>
                    <a:pt x="172" y="128"/>
                    <a:pt x="172" y="128"/>
                    <a:pt x="172" y="128"/>
                  </a:cubicBezTo>
                  <a:cubicBezTo>
                    <a:pt x="171" y="128"/>
                    <a:pt x="171" y="128"/>
                    <a:pt x="171" y="128"/>
                  </a:cubicBezTo>
                  <a:cubicBezTo>
                    <a:pt x="171" y="127"/>
                    <a:pt x="171" y="127"/>
                    <a:pt x="171" y="127"/>
                  </a:cubicBezTo>
                  <a:cubicBezTo>
                    <a:pt x="171" y="127"/>
                    <a:pt x="171" y="127"/>
                    <a:pt x="171" y="127"/>
                  </a:cubicBezTo>
                  <a:cubicBezTo>
                    <a:pt x="171" y="126"/>
                    <a:pt x="171" y="126"/>
                    <a:pt x="171"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0" y="126"/>
                    <a:pt x="170" y="126"/>
                    <a:pt x="170" y="126"/>
                  </a:cubicBezTo>
                  <a:cubicBezTo>
                    <a:pt x="170" y="126"/>
                    <a:pt x="170" y="126"/>
                    <a:pt x="170" y="126"/>
                  </a:cubicBezTo>
                  <a:cubicBezTo>
                    <a:pt x="170" y="125"/>
                    <a:pt x="170" y="125"/>
                    <a:pt x="170" y="125"/>
                  </a:cubicBezTo>
                  <a:cubicBezTo>
                    <a:pt x="169" y="125"/>
                    <a:pt x="169" y="125"/>
                    <a:pt x="169" y="125"/>
                  </a:cubicBezTo>
                  <a:cubicBezTo>
                    <a:pt x="169" y="124"/>
                    <a:pt x="169" y="124"/>
                    <a:pt x="169" y="124"/>
                  </a:cubicBezTo>
                  <a:cubicBezTo>
                    <a:pt x="169" y="123"/>
                    <a:pt x="169" y="123"/>
                    <a:pt x="169" y="123"/>
                  </a:cubicBezTo>
                  <a:cubicBezTo>
                    <a:pt x="170" y="122"/>
                    <a:pt x="170" y="122"/>
                    <a:pt x="170" y="122"/>
                  </a:cubicBezTo>
                  <a:cubicBezTo>
                    <a:pt x="170" y="121"/>
                    <a:pt x="170" y="121"/>
                    <a:pt x="170" y="121"/>
                  </a:cubicBezTo>
                  <a:cubicBezTo>
                    <a:pt x="169" y="121"/>
                    <a:pt x="169" y="121"/>
                    <a:pt x="169" y="121"/>
                  </a:cubicBezTo>
                  <a:cubicBezTo>
                    <a:pt x="169" y="121"/>
                    <a:pt x="169" y="121"/>
                    <a:pt x="169" y="121"/>
                  </a:cubicBezTo>
                  <a:cubicBezTo>
                    <a:pt x="169" y="122"/>
                    <a:pt x="169" y="122"/>
                    <a:pt x="169" y="122"/>
                  </a:cubicBezTo>
                  <a:cubicBezTo>
                    <a:pt x="169" y="122"/>
                    <a:pt x="169" y="122"/>
                    <a:pt x="169" y="122"/>
                  </a:cubicBezTo>
                  <a:cubicBezTo>
                    <a:pt x="169" y="122"/>
                    <a:pt x="169" y="122"/>
                    <a:pt x="169" y="122"/>
                  </a:cubicBezTo>
                  <a:cubicBezTo>
                    <a:pt x="168" y="122"/>
                    <a:pt x="168" y="122"/>
                    <a:pt x="168" y="122"/>
                  </a:cubicBezTo>
                  <a:cubicBezTo>
                    <a:pt x="168" y="121"/>
                    <a:pt x="168" y="121"/>
                    <a:pt x="168" y="121"/>
                  </a:cubicBezTo>
                  <a:cubicBezTo>
                    <a:pt x="169" y="120"/>
                    <a:pt x="169" y="120"/>
                    <a:pt x="169" y="120"/>
                  </a:cubicBezTo>
                  <a:cubicBezTo>
                    <a:pt x="169" y="118"/>
                    <a:pt x="169" y="118"/>
                    <a:pt x="169" y="118"/>
                  </a:cubicBezTo>
                  <a:cubicBezTo>
                    <a:pt x="170" y="117"/>
                    <a:pt x="170" y="117"/>
                    <a:pt x="170" y="117"/>
                  </a:cubicBezTo>
                  <a:cubicBezTo>
                    <a:pt x="169" y="116"/>
                    <a:pt x="169" y="116"/>
                    <a:pt x="169" y="116"/>
                  </a:cubicBezTo>
                  <a:cubicBezTo>
                    <a:pt x="168" y="116"/>
                    <a:pt x="168" y="116"/>
                    <a:pt x="168" y="116"/>
                  </a:cubicBezTo>
                  <a:cubicBezTo>
                    <a:pt x="168" y="115"/>
                    <a:pt x="168" y="115"/>
                    <a:pt x="168" y="115"/>
                  </a:cubicBezTo>
                  <a:cubicBezTo>
                    <a:pt x="168" y="115"/>
                    <a:pt x="168" y="115"/>
                    <a:pt x="168" y="115"/>
                  </a:cubicBezTo>
                  <a:cubicBezTo>
                    <a:pt x="168" y="115"/>
                    <a:pt x="168" y="115"/>
                    <a:pt x="168" y="115"/>
                  </a:cubicBezTo>
                  <a:cubicBezTo>
                    <a:pt x="167" y="114"/>
                    <a:pt x="167" y="114"/>
                    <a:pt x="167" y="114"/>
                  </a:cubicBezTo>
                  <a:cubicBezTo>
                    <a:pt x="167" y="114"/>
                    <a:pt x="167" y="114"/>
                    <a:pt x="167" y="114"/>
                  </a:cubicBezTo>
                  <a:cubicBezTo>
                    <a:pt x="167" y="113"/>
                    <a:pt x="167" y="113"/>
                    <a:pt x="167" y="113"/>
                  </a:cubicBezTo>
                  <a:cubicBezTo>
                    <a:pt x="166" y="113"/>
                    <a:pt x="166" y="113"/>
                    <a:pt x="166" y="113"/>
                  </a:cubicBezTo>
                  <a:cubicBezTo>
                    <a:pt x="166" y="112"/>
                    <a:pt x="166" y="112"/>
                    <a:pt x="166" y="112"/>
                  </a:cubicBezTo>
                  <a:cubicBezTo>
                    <a:pt x="165" y="111"/>
                    <a:pt x="165" y="111"/>
                    <a:pt x="165" y="111"/>
                  </a:cubicBezTo>
                  <a:cubicBezTo>
                    <a:pt x="164" y="111"/>
                    <a:pt x="164" y="111"/>
                    <a:pt x="164" y="111"/>
                  </a:cubicBezTo>
                  <a:cubicBezTo>
                    <a:pt x="163" y="111"/>
                    <a:pt x="163" y="111"/>
                    <a:pt x="163" y="111"/>
                  </a:cubicBezTo>
                  <a:cubicBezTo>
                    <a:pt x="163" y="112"/>
                    <a:pt x="163" y="112"/>
                    <a:pt x="163" y="112"/>
                  </a:cubicBezTo>
                  <a:cubicBezTo>
                    <a:pt x="163" y="112"/>
                    <a:pt x="163" y="112"/>
                    <a:pt x="163" y="112"/>
                  </a:cubicBezTo>
                  <a:cubicBezTo>
                    <a:pt x="162" y="112"/>
                    <a:pt x="162" y="112"/>
                    <a:pt x="162" y="112"/>
                  </a:cubicBezTo>
                  <a:cubicBezTo>
                    <a:pt x="162" y="112"/>
                    <a:pt x="162" y="112"/>
                    <a:pt x="162" y="112"/>
                  </a:cubicBezTo>
                  <a:cubicBezTo>
                    <a:pt x="161" y="113"/>
                    <a:pt x="161" y="113"/>
                    <a:pt x="161" y="113"/>
                  </a:cubicBezTo>
                  <a:cubicBezTo>
                    <a:pt x="160" y="113"/>
                    <a:pt x="160" y="113"/>
                    <a:pt x="160" y="113"/>
                  </a:cubicBezTo>
                  <a:cubicBezTo>
                    <a:pt x="159" y="113"/>
                    <a:pt x="159" y="113"/>
                    <a:pt x="159" y="113"/>
                  </a:cubicBezTo>
                  <a:cubicBezTo>
                    <a:pt x="159" y="113"/>
                    <a:pt x="159" y="113"/>
                    <a:pt x="159" y="113"/>
                  </a:cubicBezTo>
                  <a:cubicBezTo>
                    <a:pt x="159" y="112"/>
                    <a:pt x="159" y="112"/>
                    <a:pt x="159" y="112"/>
                  </a:cubicBezTo>
                  <a:cubicBezTo>
                    <a:pt x="159" y="113"/>
                    <a:pt x="159" y="113"/>
                    <a:pt x="159" y="113"/>
                  </a:cubicBezTo>
                  <a:cubicBezTo>
                    <a:pt x="159" y="113"/>
                    <a:pt x="159" y="113"/>
                    <a:pt x="159" y="113"/>
                  </a:cubicBezTo>
                  <a:cubicBezTo>
                    <a:pt x="159" y="112"/>
                    <a:pt x="159" y="112"/>
                    <a:pt x="159" y="112"/>
                  </a:cubicBezTo>
                  <a:cubicBezTo>
                    <a:pt x="158" y="112"/>
                    <a:pt x="158" y="112"/>
                    <a:pt x="158" y="112"/>
                  </a:cubicBezTo>
                  <a:cubicBezTo>
                    <a:pt x="157" y="111"/>
                    <a:pt x="157" y="111"/>
                    <a:pt x="157" y="111"/>
                  </a:cubicBezTo>
                  <a:cubicBezTo>
                    <a:pt x="157" y="111"/>
                    <a:pt x="157" y="111"/>
                    <a:pt x="157" y="111"/>
                  </a:cubicBezTo>
                  <a:cubicBezTo>
                    <a:pt x="158" y="111"/>
                    <a:pt x="158" y="111"/>
                    <a:pt x="158" y="111"/>
                  </a:cubicBezTo>
                  <a:cubicBezTo>
                    <a:pt x="158" y="111"/>
                    <a:pt x="158" y="111"/>
                    <a:pt x="158" y="111"/>
                  </a:cubicBezTo>
                  <a:cubicBezTo>
                    <a:pt x="157" y="110"/>
                    <a:pt x="157" y="110"/>
                    <a:pt x="157" y="110"/>
                  </a:cubicBezTo>
                  <a:cubicBezTo>
                    <a:pt x="157" y="110"/>
                    <a:pt x="157" y="110"/>
                    <a:pt x="157" y="110"/>
                  </a:cubicBezTo>
                  <a:cubicBezTo>
                    <a:pt x="157" y="110"/>
                    <a:pt x="157" y="110"/>
                    <a:pt x="157" y="110"/>
                  </a:cubicBezTo>
                  <a:cubicBezTo>
                    <a:pt x="157" y="110"/>
                    <a:pt x="157" y="110"/>
                    <a:pt x="157" y="110"/>
                  </a:cubicBezTo>
                  <a:cubicBezTo>
                    <a:pt x="157" y="111"/>
                    <a:pt x="157" y="111"/>
                    <a:pt x="157" y="111"/>
                  </a:cubicBezTo>
                  <a:cubicBezTo>
                    <a:pt x="156" y="110"/>
                    <a:pt x="156" y="110"/>
                    <a:pt x="156" y="110"/>
                  </a:cubicBezTo>
                  <a:cubicBezTo>
                    <a:pt x="156" y="110"/>
                    <a:pt x="156" y="110"/>
                    <a:pt x="156" y="110"/>
                  </a:cubicBezTo>
                  <a:cubicBezTo>
                    <a:pt x="155" y="110"/>
                    <a:pt x="155" y="110"/>
                    <a:pt x="155" y="110"/>
                  </a:cubicBezTo>
                  <a:cubicBezTo>
                    <a:pt x="153" y="110"/>
                    <a:pt x="153" y="110"/>
                    <a:pt x="153" y="110"/>
                  </a:cubicBezTo>
                  <a:cubicBezTo>
                    <a:pt x="154" y="110"/>
                    <a:pt x="154" y="110"/>
                    <a:pt x="154" y="110"/>
                  </a:cubicBezTo>
                  <a:cubicBezTo>
                    <a:pt x="155" y="110"/>
                    <a:pt x="155" y="110"/>
                    <a:pt x="155" y="110"/>
                  </a:cubicBezTo>
                  <a:cubicBezTo>
                    <a:pt x="155" y="110"/>
                    <a:pt x="155" y="110"/>
                    <a:pt x="155" y="110"/>
                  </a:cubicBezTo>
                  <a:cubicBezTo>
                    <a:pt x="155" y="109"/>
                    <a:pt x="155" y="109"/>
                    <a:pt x="155" y="109"/>
                  </a:cubicBezTo>
                  <a:cubicBezTo>
                    <a:pt x="154" y="109"/>
                    <a:pt x="154" y="109"/>
                    <a:pt x="154" y="109"/>
                  </a:cubicBezTo>
                  <a:cubicBezTo>
                    <a:pt x="153" y="110"/>
                    <a:pt x="153" y="110"/>
                    <a:pt x="153" y="110"/>
                  </a:cubicBezTo>
                  <a:cubicBezTo>
                    <a:pt x="153" y="110"/>
                    <a:pt x="153" y="110"/>
                    <a:pt x="153" y="110"/>
                  </a:cubicBezTo>
                  <a:cubicBezTo>
                    <a:pt x="151" y="110"/>
                    <a:pt x="151" y="110"/>
                    <a:pt x="151" y="110"/>
                  </a:cubicBezTo>
                  <a:cubicBezTo>
                    <a:pt x="151" y="109"/>
                    <a:pt x="151" y="109"/>
                    <a:pt x="151" y="109"/>
                  </a:cubicBezTo>
                  <a:cubicBezTo>
                    <a:pt x="150" y="110"/>
                    <a:pt x="150" y="110"/>
                    <a:pt x="150" y="110"/>
                  </a:cubicBezTo>
                  <a:cubicBezTo>
                    <a:pt x="149" y="110"/>
                    <a:pt x="149" y="110"/>
                    <a:pt x="149" y="110"/>
                  </a:cubicBezTo>
                  <a:cubicBezTo>
                    <a:pt x="148" y="110"/>
                    <a:pt x="148" y="110"/>
                    <a:pt x="148" y="110"/>
                  </a:cubicBezTo>
                  <a:cubicBezTo>
                    <a:pt x="147" y="109"/>
                    <a:pt x="147" y="109"/>
                    <a:pt x="147" y="109"/>
                  </a:cubicBezTo>
                  <a:cubicBezTo>
                    <a:pt x="147" y="109"/>
                    <a:pt x="147" y="109"/>
                    <a:pt x="147" y="109"/>
                  </a:cubicBezTo>
                  <a:cubicBezTo>
                    <a:pt x="147" y="108"/>
                    <a:pt x="147" y="108"/>
                    <a:pt x="147" y="108"/>
                  </a:cubicBezTo>
                  <a:cubicBezTo>
                    <a:pt x="147" y="108"/>
                    <a:pt x="147" y="108"/>
                    <a:pt x="147" y="108"/>
                  </a:cubicBezTo>
                  <a:cubicBezTo>
                    <a:pt x="147" y="109"/>
                    <a:pt x="147" y="109"/>
                    <a:pt x="147" y="109"/>
                  </a:cubicBezTo>
                  <a:cubicBezTo>
                    <a:pt x="146" y="110"/>
                    <a:pt x="146" y="110"/>
                    <a:pt x="146" y="110"/>
                  </a:cubicBezTo>
                  <a:cubicBezTo>
                    <a:pt x="145" y="109"/>
                    <a:pt x="145" y="109"/>
                    <a:pt x="145" y="109"/>
                  </a:cubicBezTo>
                  <a:cubicBezTo>
                    <a:pt x="145" y="110"/>
                    <a:pt x="145" y="110"/>
                    <a:pt x="145" y="110"/>
                  </a:cubicBezTo>
                  <a:cubicBezTo>
                    <a:pt x="144" y="109"/>
                    <a:pt x="144" y="109"/>
                    <a:pt x="144" y="109"/>
                  </a:cubicBezTo>
                  <a:cubicBezTo>
                    <a:pt x="141" y="110"/>
                    <a:pt x="141" y="110"/>
                    <a:pt x="141" y="110"/>
                  </a:cubicBezTo>
                  <a:cubicBezTo>
                    <a:pt x="141" y="110"/>
                    <a:pt x="141" y="110"/>
                    <a:pt x="141" y="110"/>
                  </a:cubicBezTo>
                  <a:cubicBezTo>
                    <a:pt x="139" y="111"/>
                    <a:pt x="139" y="111"/>
                    <a:pt x="139" y="111"/>
                  </a:cubicBezTo>
                  <a:cubicBezTo>
                    <a:pt x="138" y="112"/>
                    <a:pt x="138" y="112"/>
                    <a:pt x="138" y="112"/>
                  </a:cubicBezTo>
                  <a:cubicBezTo>
                    <a:pt x="138" y="112"/>
                    <a:pt x="138" y="112"/>
                    <a:pt x="138" y="112"/>
                  </a:cubicBezTo>
                  <a:cubicBezTo>
                    <a:pt x="139" y="112"/>
                    <a:pt x="139" y="112"/>
                    <a:pt x="139" y="112"/>
                  </a:cubicBezTo>
                  <a:cubicBezTo>
                    <a:pt x="139" y="112"/>
                    <a:pt x="139" y="112"/>
                    <a:pt x="139" y="112"/>
                  </a:cubicBezTo>
                  <a:cubicBezTo>
                    <a:pt x="140" y="112"/>
                    <a:pt x="140" y="112"/>
                    <a:pt x="140" y="112"/>
                  </a:cubicBezTo>
                  <a:cubicBezTo>
                    <a:pt x="140" y="112"/>
                    <a:pt x="140" y="112"/>
                    <a:pt x="140" y="112"/>
                  </a:cubicBezTo>
                  <a:cubicBezTo>
                    <a:pt x="141" y="112"/>
                    <a:pt x="141" y="112"/>
                    <a:pt x="141" y="112"/>
                  </a:cubicBezTo>
                  <a:cubicBezTo>
                    <a:pt x="140" y="113"/>
                    <a:pt x="140" y="113"/>
                    <a:pt x="140" y="113"/>
                  </a:cubicBezTo>
                  <a:cubicBezTo>
                    <a:pt x="139" y="113"/>
                    <a:pt x="139" y="113"/>
                    <a:pt x="139" y="113"/>
                  </a:cubicBezTo>
                  <a:cubicBezTo>
                    <a:pt x="139" y="114"/>
                    <a:pt x="139" y="114"/>
                    <a:pt x="139" y="114"/>
                  </a:cubicBezTo>
                  <a:cubicBezTo>
                    <a:pt x="139" y="114"/>
                    <a:pt x="139" y="114"/>
                    <a:pt x="139" y="114"/>
                  </a:cubicBezTo>
                  <a:cubicBezTo>
                    <a:pt x="141" y="115"/>
                    <a:pt x="141" y="115"/>
                    <a:pt x="141" y="115"/>
                  </a:cubicBezTo>
                  <a:cubicBezTo>
                    <a:pt x="142" y="116"/>
                    <a:pt x="142" y="116"/>
                    <a:pt x="142" y="116"/>
                  </a:cubicBezTo>
                  <a:cubicBezTo>
                    <a:pt x="142" y="116"/>
                    <a:pt x="142" y="116"/>
                    <a:pt x="142" y="116"/>
                  </a:cubicBezTo>
                  <a:cubicBezTo>
                    <a:pt x="141" y="116"/>
                    <a:pt x="141" y="116"/>
                    <a:pt x="141" y="116"/>
                  </a:cubicBezTo>
                  <a:cubicBezTo>
                    <a:pt x="141" y="116"/>
                    <a:pt x="141" y="116"/>
                    <a:pt x="141" y="116"/>
                  </a:cubicBezTo>
                  <a:cubicBezTo>
                    <a:pt x="141" y="116"/>
                    <a:pt x="141" y="116"/>
                    <a:pt x="141" y="116"/>
                  </a:cubicBezTo>
                  <a:cubicBezTo>
                    <a:pt x="140" y="115"/>
                    <a:pt x="140" y="115"/>
                    <a:pt x="140" y="115"/>
                  </a:cubicBezTo>
                  <a:cubicBezTo>
                    <a:pt x="140" y="115"/>
                    <a:pt x="140" y="115"/>
                    <a:pt x="140" y="115"/>
                  </a:cubicBezTo>
                  <a:cubicBezTo>
                    <a:pt x="139" y="115"/>
                    <a:pt x="139" y="115"/>
                    <a:pt x="139" y="115"/>
                  </a:cubicBezTo>
                  <a:cubicBezTo>
                    <a:pt x="139" y="115"/>
                    <a:pt x="139" y="115"/>
                    <a:pt x="139" y="115"/>
                  </a:cubicBezTo>
                  <a:cubicBezTo>
                    <a:pt x="138" y="114"/>
                    <a:pt x="138" y="114"/>
                    <a:pt x="138" y="114"/>
                  </a:cubicBezTo>
                  <a:cubicBezTo>
                    <a:pt x="137" y="114"/>
                    <a:pt x="137" y="114"/>
                    <a:pt x="137" y="114"/>
                  </a:cubicBezTo>
                  <a:cubicBezTo>
                    <a:pt x="138" y="115"/>
                    <a:pt x="138" y="115"/>
                    <a:pt x="138" y="115"/>
                  </a:cubicBezTo>
                  <a:cubicBezTo>
                    <a:pt x="138" y="116"/>
                    <a:pt x="138" y="116"/>
                    <a:pt x="138" y="116"/>
                  </a:cubicBezTo>
                  <a:cubicBezTo>
                    <a:pt x="137" y="116"/>
                    <a:pt x="137" y="116"/>
                    <a:pt x="137" y="116"/>
                  </a:cubicBezTo>
                  <a:cubicBezTo>
                    <a:pt x="137" y="115"/>
                    <a:pt x="137" y="115"/>
                    <a:pt x="137" y="115"/>
                  </a:cubicBezTo>
                  <a:cubicBezTo>
                    <a:pt x="136" y="115"/>
                    <a:pt x="136" y="115"/>
                    <a:pt x="136" y="115"/>
                  </a:cubicBezTo>
                  <a:cubicBezTo>
                    <a:pt x="135" y="115"/>
                    <a:pt x="135" y="115"/>
                    <a:pt x="135" y="115"/>
                  </a:cubicBezTo>
                  <a:cubicBezTo>
                    <a:pt x="135" y="116"/>
                    <a:pt x="135" y="116"/>
                    <a:pt x="135" y="116"/>
                  </a:cubicBezTo>
                  <a:cubicBezTo>
                    <a:pt x="134" y="115"/>
                    <a:pt x="134" y="115"/>
                    <a:pt x="134" y="115"/>
                  </a:cubicBezTo>
                  <a:cubicBezTo>
                    <a:pt x="133" y="115"/>
                    <a:pt x="133" y="115"/>
                    <a:pt x="133" y="115"/>
                  </a:cubicBezTo>
                  <a:cubicBezTo>
                    <a:pt x="132" y="115"/>
                    <a:pt x="132" y="115"/>
                    <a:pt x="132" y="115"/>
                  </a:cubicBezTo>
                  <a:cubicBezTo>
                    <a:pt x="132" y="115"/>
                    <a:pt x="132" y="115"/>
                    <a:pt x="132" y="115"/>
                  </a:cubicBezTo>
                  <a:cubicBezTo>
                    <a:pt x="132" y="115"/>
                    <a:pt x="132" y="115"/>
                    <a:pt x="132" y="115"/>
                  </a:cubicBezTo>
                  <a:cubicBezTo>
                    <a:pt x="133" y="114"/>
                    <a:pt x="133" y="114"/>
                    <a:pt x="133" y="114"/>
                  </a:cubicBezTo>
                  <a:cubicBezTo>
                    <a:pt x="132" y="114"/>
                    <a:pt x="132" y="114"/>
                    <a:pt x="132" y="114"/>
                  </a:cubicBezTo>
                  <a:cubicBezTo>
                    <a:pt x="132" y="114"/>
                    <a:pt x="132" y="114"/>
                    <a:pt x="132" y="114"/>
                  </a:cubicBezTo>
                  <a:cubicBezTo>
                    <a:pt x="131" y="114"/>
                    <a:pt x="131" y="114"/>
                    <a:pt x="131" y="114"/>
                  </a:cubicBezTo>
                  <a:cubicBezTo>
                    <a:pt x="131" y="113"/>
                    <a:pt x="131" y="113"/>
                    <a:pt x="131" y="113"/>
                  </a:cubicBezTo>
                  <a:cubicBezTo>
                    <a:pt x="131" y="113"/>
                    <a:pt x="131" y="113"/>
                    <a:pt x="131" y="113"/>
                  </a:cubicBezTo>
                  <a:cubicBezTo>
                    <a:pt x="130" y="113"/>
                    <a:pt x="130" y="113"/>
                    <a:pt x="130" y="113"/>
                  </a:cubicBezTo>
                  <a:cubicBezTo>
                    <a:pt x="130" y="113"/>
                    <a:pt x="130" y="113"/>
                    <a:pt x="130" y="113"/>
                  </a:cubicBezTo>
                  <a:cubicBezTo>
                    <a:pt x="130" y="112"/>
                    <a:pt x="130" y="112"/>
                    <a:pt x="130" y="112"/>
                  </a:cubicBezTo>
                  <a:cubicBezTo>
                    <a:pt x="130" y="112"/>
                    <a:pt x="130" y="112"/>
                    <a:pt x="130" y="112"/>
                  </a:cubicBezTo>
                  <a:cubicBezTo>
                    <a:pt x="129" y="112"/>
                    <a:pt x="129" y="112"/>
                    <a:pt x="129" y="112"/>
                  </a:cubicBezTo>
                  <a:cubicBezTo>
                    <a:pt x="129" y="113"/>
                    <a:pt x="129" y="113"/>
                    <a:pt x="129" y="113"/>
                  </a:cubicBezTo>
                  <a:cubicBezTo>
                    <a:pt x="129" y="113"/>
                    <a:pt x="129" y="113"/>
                    <a:pt x="129" y="113"/>
                  </a:cubicBezTo>
                  <a:cubicBezTo>
                    <a:pt x="128" y="113"/>
                    <a:pt x="128" y="113"/>
                    <a:pt x="128" y="113"/>
                  </a:cubicBezTo>
                  <a:cubicBezTo>
                    <a:pt x="126" y="113"/>
                    <a:pt x="126" y="113"/>
                    <a:pt x="126" y="113"/>
                  </a:cubicBezTo>
                  <a:cubicBezTo>
                    <a:pt x="125" y="113"/>
                    <a:pt x="125" y="113"/>
                    <a:pt x="125" y="113"/>
                  </a:cubicBezTo>
                  <a:cubicBezTo>
                    <a:pt x="123" y="112"/>
                    <a:pt x="123" y="112"/>
                    <a:pt x="123" y="112"/>
                  </a:cubicBezTo>
                  <a:cubicBezTo>
                    <a:pt x="122" y="112"/>
                    <a:pt x="122" y="112"/>
                    <a:pt x="122" y="112"/>
                  </a:cubicBezTo>
                  <a:cubicBezTo>
                    <a:pt x="121" y="113"/>
                    <a:pt x="121" y="113"/>
                    <a:pt x="121" y="113"/>
                  </a:cubicBezTo>
                  <a:cubicBezTo>
                    <a:pt x="120" y="113"/>
                    <a:pt x="120" y="113"/>
                    <a:pt x="120" y="113"/>
                  </a:cubicBezTo>
                  <a:cubicBezTo>
                    <a:pt x="119" y="113"/>
                    <a:pt x="119" y="113"/>
                    <a:pt x="119" y="113"/>
                  </a:cubicBezTo>
                  <a:cubicBezTo>
                    <a:pt x="119" y="114"/>
                    <a:pt x="119" y="114"/>
                    <a:pt x="119" y="114"/>
                  </a:cubicBezTo>
                  <a:cubicBezTo>
                    <a:pt x="118" y="114"/>
                    <a:pt x="118" y="114"/>
                    <a:pt x="118" y="114"/>
                  </a:cubicBezTo>
                  <a:cubicBezTo>
                    <a:pt x="118" y="113"/>
                    <a:pt x="118" y="113"/>
                    <a:pt x="118" y="113"/>
                  </a:cubicBezTo>
                  <a:cubicBezTo>
                    <a:pt x="118" y="113"/>
                    <a:pt x="118" y="113"/>
                    <a:pt x="118" y="113"/>
                  </a:cubicBezTo>
                  <a:cubicBezTo>
                    <a:pt x="118" y="112"/>
                    <a:pt x="118" y="112"/>
                    <a:pt x="118" y="112"/>
                  </a:cubicBezTo>
                  <a:cubicBezTo>
                    <a:pt x="118" y="111"/>
                    <a:pt x="118" y="111"/>
                    <a:pt x="118" y="111"/>
                  </a:cubicBezTo>
                  <a:cubicBezTo>
                    <a:pt x="118" y="112"/>
                    <a:pt x="118" y="112"/>
                    <a:pt x="118" y="112"/>
                  </a:cubicBezTo>
                  <a:cubicBezTo>
                    <a:pt x="117" y="113"/>
                    <a:pt x="117" y="113"/>
                    <a:pt x="117" y="113"/>
                  </a:cubicBezTo>
                  <a:cubicBezTo>
                    <a:pt x="116" y="113"/>
                    <a:pt x="116" y="113"/>
                    <a:pt x="116" y="113"/>
                  </a:cubicBezTo>
                  <a:cubicBezTo>
                    <a:pt x="116" y="112"/>
                    <a:pt x="116" y="112"/>
                    <a:pt x="116" y="112"/>
                  </a:cubicBezTo>
                  <a:cubicBezTo>
                    <a:pt x="116" y="113"/>
                    <a:pt x="116" y="113"/>
                    <a:pt x="116" y="113"/>
                  </a:cubicBezTo>
                  <a:cubicBezTo>
                    <a:pt x="116" y="114"/>
                    <a:pt x="116" y="114"/>
                    <a:pt x="116" y="114"/>
                  </a:cubicBezTo>
                  <a:cubicBezTo>
                    <a:pt x="117" y="115"/>
                    <a:pt x="117" y="115"/>
                    <a:pt x="117" y="115"/>
                  </a:cubicBezTo>
                  <a:cubicBezTo>
                    <a:pt x="116" y="115"/>
                    <a:pt x="116" y="115"/>
                    <a:pt x="116" y="115"/>
                  </a:cubicBezTo>
                  <a:cubicBezTo>
                    <a:pt x="115" y="115"/>
                    <a:pt x="115" y="115"/>
                    <a:pt x="115" y="115"/>
                  </a:cubicBezTo>
                  <a:cubicBezTo>
                    <a:pt x="114" y="116"/>
                    <a:pt x="114" y="116"/>
                    <a:pt x="114" y="116"/>
                  </a:cubicBezTo>
                  <a:cubicBezTo>
                    <a:pt x="112" y="117"/>
                    <a:pt x="112" y="117"/>
                    <a:pt x="112" y="117"/>
                  </a:cubicBezTo>
                  <a:cubicBezTo>
                    <a:pt x="112" y="117"/>
                    <a:pt x="112" y="117"/>
                    <a:pt x="112" y="117"/>
                  </a:cubicBezTo>
                  <a:cubicBezTo>
                    <a:pt x="111" y="118"/>
                    <a:pt x="111" y="118"/>
                    <a:pt x="111" y="118"/>
                  </a:cubicBezTo>
                  <a:cubicBezTo>
                    <a:pt x="110" y="118"/>
                    <a:pt x="110" y="118"/>
                    <a:pt x="110" y="118"/>
                  </a:cubicBezTo>
                  <a:cubicBezTo>
                    <a:pt x="111" y="117"/>
                    <a:pt x="111" y="117"/>
                    <a:pt x="111" y="117"/>
                  </a:cubicBezTo>
                  <a:cubicBezTo>
                    <a:pt x="110" y="117"/>
                    <a:pt x="110" y="117"/>
                    <a:pt x="110" y="117"/>
                  </a:cubicBezTo>
                  <a:cubicBezTo>
                    <a:pt x="110" y="117"/>
                    <a:pt x="110" y="117"/>
                    <a:pt x="110" y="117"/>
                  </a:cubicBezTo>
                  <a:cubicBezTo>
                    <a:pt x="109" y="117"/>
                    <a:pt x="109" y="117"/>
                    <a:pt x="109" y="117"/>
                  </a:cubicBezTo>
                  <a:cubicBezTo>
                    <a:pt x="109" y="117"/>
                    <a:pt x="109" y="117"/>
                    <a:pt x="109" y="117"/>
                  </a:cubicBezTo>
                  <a:cubicBezTo>
                    <a:pt x="109" y="118"/>
                    <a:pt x="109" y="118"/>
                    <a:pt x="109" y="118"/>
                  </a:cubicBezTo>
                  <a:cubicBezTo>
                    <a:pt x="108" y="118"/>
                    <a:pt x="108" y="118"/>
                    <a:pt x="108" y="118"/>
                  </a:cubicBezTo>
                  <a:cubicBezTo>
                    <a:pt x="108" y="118"/>
                    <a:pt x="108" y="118"/>
                    <a:pt x="108" y="118"/>
                  </a:cubicBezTo>
                  <a:cubicBezTo>
                    <a:pt x="108" y="119"/>
                    <a:pt x="108" y="119"/>
                    <a:pt x="108" y="119"/>
                  </a:cubicBezTo>
                  <a:cubicBezTo>
                    <a:pt x="107" y="119"/>
                    <a:pt x="107" y="119"/>
                    <a:pt x="107" y="119"/>
                  </a:cubicBezTo>
                  <a:cubicBezTo>
                    <a:pt x="107" y="119"/>
                    <a:pt x="107" y="119"/>
                    <a:pt x="107" y="119"/>
                  </a:cubicBezTo>
                  <a:cubicBezTo>
                    <a:pt x="106" y="120"/>
                    <a:pt x="106" y="120"/>
                    <a:pt x="106" y="120"/>
                  </a:cubicBezTo>
                  <a:cubicBezTo>
                    <a:pt x="106" y="120"/>
                    <a:pt x="106" y="120"/>
                    <a:pt x="106" y="120"/>
                  </a:cubicBezTo>
                  <a:cubicBezTo>
                    <a:pt x="105" y="121"/>
                    <a:pt x="105" y="121"/>
                    <a:pt x="105" y="121"/>
                  </a:cubicBezTo>
                  <a:cubicBezTo>
                    <a:pt x="105" y="121"/>
                    <a:pt x="105" y="121"/>
                    <a:pt x="105" y="121"/>
                  </a:cubicBezTo>
                  <a:cubicBezTo>
                    <a:pt x="105" y="123"/>
                    <a:pt x="105" y="123"/>
                    <a:pt x="105" y="123"/>
                  </a:cubicBezTo>
                  <a:cubicBezTo>
                    <a:pt x="104" y="123"/>
                    <a:pt x="104" y="123"/>
                    <a:pt x="104" y="123"/>
                  </a:cubicBezTo>
                  <a:cubicBezTo>
                    <a:pt x="104" y="124"/>
                    <a:pt x="104" y="124"/>
                    <a:pt x="104" y="124"/>
                  </a:cubicBezTo>
                  <a:cubicBezTo>
                    <a:pt x="103" y="125"/>
                    <a:pt x="103" y="125"/>
                    <a:pt x="103" y="125"/>
                  </a:cubicBezTo>
                  <a:cubicBezTo>
                    <a:pt x="104" y="126"/>
                    <a:pt x="104" y="126"/>
                    <a:pt x="104" y="126"/>
                  </a:cubicBezTo>
                  <a:cubicBezTo>
                    <a:pt x="104" y="128"/>
                    <a:pt x="104" y="128"/>
                    <a:pt x="104" y="128"/>
                  </a:cubicBezTo>
                  <a:cubicBezTo>
                    <a:pt x="104" y="128"/>
                    <a:pt x="104" y="128"/>
                    <a:pt x="104" y="128"/>
                  </a:cubicBezTo>
                  <a:cubicBezTo>
                    <a:pt x="104" y="129"/>
                    <a:pt x="104" y="129"/>
                    <a:pt x="104" y="129"/>
                  </a:cubicBezTo>
                  <a:cubicBezTo>
                    <a:pt x="103" y="130"/>
                    <a:pt x="103" y="130"/>
                    <a:pt x="103" y="130"/>
                  </a:cubicBezTo>
                  <a:cubicBezTo>
                    <a:pt x="103" y="130"/>
                    <a:pt x="103" y="130"/>
                    <a:pt x="103" y="130"/>
                  </a:cubicBezTo>
                  <a:cubicBezTo>
                    <a:pt x="103" y="130"/>
                    <a:pt x="103" y="130"/>
                    <a:pt x="103" y="130"/>
                  </a:cubicBezTo>
                  <a:cubicBezTo>
                    <a:pt x="102" y="130"/>
                    <a:pt x="102" y="130"/>
                    <a:pt x="102" y="130"/>
                  </a:cubicBezTo>
                  <a:cubicBezTo>
                    <a:pt x="101" y="129"/>
                    <a:pt x="101" y="129"/>
                    <a:pt x="101" y="129"/>
                  </a:cubicBezTo>
                  <a:cubicBezTo>
                    <a:pt x="99" y="129"/>
                    <a:pt x="99" y="129"/>
                    <a:pt x="99" y="129"/>
                  </a:cubicBezTo>
                  <a:cubicBezTo>
                    <a:pt x="99" y="128"/>
                    <a:pt x="99" y="128"/>
                    <a:pt x="99" y="128"/>
                  </a:cubicBezTo>
                  <a:cubicBezTo>
                    <a:pt x="98" y="128"/>
                    <a:pt x="98" y="128"/>
                    <a:pt x="98" y="128"/>
                  </a:cubicBezTo>
                  <a:cubicBezTo>
                    <a:pt x="98" y="128"/>
                    <a:pt x="98" y="128"/>
                    <a:pt x="98" y="128"/>
                  </a:cubicBezTo>
                  <a:cubicBezTo>
                    <a:pt x="97" y="128"/>
                    <a:pt x="97" y="128"/>
                    <a:pt x="97" y="128"/>
                  </a:cubicBezTo>
                  <a:cubicBezTo>
                    <a:pt x="97" y="128"/>
                    <a:pt x="97" y="128"/>
                    <a:pt x="97" y="128"/>
                  </a:cubicBezTo>
                  <a:cubicBezTo>
                    <a:pt x="97" y="127"/>
                    <a:pt x="97" y="127"/>
                    <a:pt x="97" y="127"/>
                  </a:cubicBezTo>
                  <a:cubicBezTo>
                    <a:pt x="97" y="126"/>
                    <a:pt x="97" y="126"/>
                    <a:pt x="97" y="126"/>
                  </a:cubicBezTo>
                  <a:cubicBezTo>
                    <a:pt x="96" y="124"/>
                    <a:pt x="96" y="124"/>
                    <a:pt x="96" y="124"/>
                  </a:cubicBezTo>
                  <a:cubicBezTo>
                    <a:pt x="96" y="124"/>
                    <a:pt x="96" y="124"/>
                    <a:pt x="96" y="124"/>
                  </a:cubicBezTo>
                  <a:cubicBezTo>
                    <a:pt x="96" y="123"/>
                    <a:pt x="96" y="123"/>
                    <a:pt x="96" y="123"/>
                  </a:cubicBezTo>
                  <a:cubicBezTo>
                    <a:pt x="96" y="123"/>
                    <a:pt x="96" y="123"/>
                    <a:pt x="96" y="123"/>
                  </a:cubicBezTo>
                  <a:cubicBezTo>
                    <a:pt x="96" y="122"/>
                    <a:pt x="96" y="122"/>
                    <a:pt x="96" y="122"/>
                  </a:cubicBezTo>
                  <a:cubicBezTo>
                    <a:pt x="95" y="121"/>
                    <a:pt x="95" y="121"/>
                    <a:pt x="95" y="121"/>
                  </a:cubicBezTo>
                  <a:cubicBezTo>
                    <a:pt x="95" y="121"/>
                    <a:pt x="95" y="121"/>
                    <a:pt x="95" y="121"/>
                  </a:cubicBezTo>
                  <a:cubicBezTo>
                    <a:pt x="95" y="120"/>
                    <a:pt x="95" y="120"/>
                    <a:pt x="95" y="120"/>
                  </a:cubicBezTo>
                  <a:cubicBezTo>
                    <a:pt x="94" y="119"/>
                    <a:pt x="94" y="119"/>
                    <a:pt x="94" y="119"/>
                  </a:cubicBezTo>
                  <a:cubicBezTo>
                    <a:pt x="94" y="119"/>
                    <a:pt x="94" y="119"/>
                    <a:pt x="94" y="119"/>
                  </a:cubicBezTo>
                  <a:cubicBezTo>
                    <a:pt x="93" y="119"/>
                    <a:pt x="93" y="119"/>
                    <a:pt x="93" y="119"/>
                  </a:cubicBezTo>
                  <a:cubicBezTo>
                    <a:pt x="93" y="117"/>
                    <a:pt x="93" y="117"/>
                    <a:pt x="93" y="117"/>
                  </a:cubicBezTo>
                  <a:cubicBezTo>
                    <a:pt x="92" y="117"/>
                    <a:pt x="92" y="117"/>
                    <a:pt x="92" y="117"/>
                  </a:cubicBezTo>
                  <a:cubicBezTo>
                    <a:pt x="92" y="116"/>
                    <a:pt x="92" y="116"/>
                    <a:pt x="92" y="116"/>
                  </a:cubicBezTo>
                  <a:cubicBezTo>
                    <a:pt x="92" y="116"/>
                    <a:pt x="92" y="116"/>
                    <a:pt x="92" y="116"/>
                  </a:cubicBezTo>
                  <a:cubicBezTo>
                    <a:pt x="92" y="115"/>
                    <a:pt x="92" y="115"/>
                    <a:pt x="92" y="115"/>
                  </a:cubicBezTo>
                  <a:cubicBezTo>
                    <a:pt x="92" y="115"/>
                    <a:pt x="92" y="115"/>
                    <a:pt x="92" y="115"/>
                  </a:cubicBezTo>
                  <a:cubicBezTo>
                    <a:pt x="91" y="114"/>
                    <a:pt x="91" y="114"/>
                    <a:pt x="91" y="114"/>
                  </a:cubicBezTo>
                  <a:cubicBezTo>
                    <a:pt x="91" y="113"/>
                    <a:pt x="91" y="113"/>
                    <a:pt x="91" y="113"/>
                  </a:cubicBezTo>
                  <a:cubicBezTo>
                    <a:pt x="90" y="112"/>
                    <a:pt x="90" y="112"/>
                    <a:pt x="90" y="112"/>
                  </a:cubicBezTo>
                  <a:cubicBezTo>
                    <a:pt x="89" y="112"/>
                    <a:pt x="89" y="112"/>
                    <a:pt x="89" y="112"/>
                  </a:cubicBezTo>
                  <a:cubicBezTo>
                    <a:pt x="89" y="111"/>
                    <a:pt x="89" y="111"/>
                    <a:pt x="89" y="111"/>
                  </a:cubicBezTo>
                  <a:cubicBezTo>
                    <a:pt x="88" y="111"/>
                    <a:pt x="88" y="111"/>
                    <a:pt x="88" y="111"/>
                  </a:cubicBezTo>
                  <a:cubicBezTo>
                    <a:pt x="88" y="111"/>
                    <a:pt x="88" y="111"/>
                    <a:pt x="88" y="111"/>
                  </a:cubicBezTo>
                  <a:cubicBezTo>
                    <a:pt x="88" y="111"/>
                    <a:pt x="88" y="111"/>
                    <a:pt x="88" y="111"/>
                  </a:cubicBezTo>
                  <a:cubicBezTo>
                    <a:pt x="87" y="111"/>
                    <a:pt x="87" y="111"/>
                    <a:pt x="87" y="111"/>
                  </a:cubicBezTo>
                  <a:cubicBezTo>
                    <a:pt x="86" y="111"/>
                    <a:pt x="86" y="111"/>
                    <a:pt x="86" y="111"/>
                  </a:cubicBezTo>
                  <a:cubicBezTo>
                    <a:pt x="85" y="111"/>
                    <a:pt x="85" y="111"/>
                    <a:pt x="85" y="111"/>
                  </a:cubicBezTo>
                  <a:cubicBezTo>
                    <a:pt x="85" y="111"/>
                    <a:pt x="85" y="111"/>
                    <a:pt x="85" y="111"/>
                  </a:cubicBezTo>
                  <a:cubicBezTo>
                    <a:pt x="85" y="111"/>
                    <a:pt x="85" y="111"/>
                    <a:pt x="85" y="111"/>
                  </a:cubicBezTo>
                  <a:cubicBezTo>
                    <a:pt x="85" y="111"/>
                    <a:pt x="85" y="111"/>
                    <a:pt x="85" y="111"/>
                  </a:cubicBezTo>
                  <a:cubicBezTo>
                    <a:pt x="84" y="111"/>
                    <a:pt x="84" y="111"/>
                    <a:pt x="84" y="111"/>
                  </a:cubicBezTo>
                  <a:cubicBezTo>
                    <a:pt x="84" y="111"/>
                    <a:pt x="84" y="111"/>
                    <a:pt x="84" y="111"/>
                  </a:cubicBezTo>
                  <a:cubicBezTo>
                    <a:pt x="83" y="112"/>
                    <a:pt x="83" y="112"/>
                    <a:pt x="83" y="112"/>
                  </a:cubicBezTo>
                  <a:cubicBezTo>
                    <a:pt x="83" y="113"/>
                    <a:pt x="83" y="113"/>
                    <a:pt x="83" y="113"/>
                  </a:cubicBezTo>
                  <a:cubicBezTo>
                    <a:pt x="82" y="113"/>
                    <a:pt x="82" y="113"/>
                    <a:pt x="82" y="113"/>
                  </a:cubicBezTo>
                  <a:cubicBezTo>
                    <a:pt x="82" y="114"/>
                    <a:pt x="82" y="114"/>
                    <a:pt x="82" y="114"/>
                  </a:cubicBezTo>
                  <a:cubicBezTo>
                    <a:pt x="82" y="114"/>
                    <a:pt x="82" y="114"/>
                    <a:pt x="82" y="114"/>
                  </a:cubicBezTo>
                  <a:cubicBezTo>
                    <a:pt x="82" y="114"/>
                    <a:pt x="82" y="114"/>
                    <a:pt x="82" y="114"/>
                  </a:cubicBezTo>
                  <a:cubicBezTo>
                    <a:pt x="81" y="114"/>
                    <a:pt x="81" y="114"/>
                    <a:pt x="81" y="114"/>
                  </a:cubicBezTo>
                  <a:cubicBezTo>
                    <a:pt x="81" y="115"/>
                    <a:pt x="81" y="115"/>
                    <a:pt x="81" y="115"/>
                  </a:cubicBezTo>
                  <a:cubicBezTo>
                    <a:pt x="81" y="115"/>
                    <a:pt x="81" y="115"/>
                    <a:pt x="81" y="115"/>
                  </a:cubicBezTo>
                  <a:cubicBezTo>
                    <a:pt x="80" y="115"/>
                    <a:pt x="80" y="115"/>
                    <a:pt x="80" y="115"/>
                  </a:cubicBezTo>
                  <a:cubicBezTo>
                    <a:pt x="80" y="115"/>
                    <a:pt x="80" y="115"/>
                    <a:pt x="80" y="115"/>
                  </a:cubicBezTo>
                  <a:cubicBezTo>
                    <a:pt x="79" y="114"/>
                    <a:pt x="79" y="114"/>
                    <a:pt x="79" y="114"/>
                  </a:cubicBezTo>
                  <a:cubicBezTo>
                    <a:pt x="78" y="114"/>
                    <a:pt x="78" y="114"/>
                    <a:pt x="78" y="114"/>
                  </a:cubicBezTo>
                  <a:cubicBezTo>
                    <a:pt x="78" y="114"/>
                    <a:pt x="78" y="114"/>
                    <a:pt x="78" y="114"/>
                  </a:cubicBezTo>
                  <a:cubicBezTo>
                    <a:pt x="77" y="113"/>
                    <a:pt x="77" y="113"/>
                    <a:pt x="77" y="113"/>
                  </a:cubicBezTo>
                  <a:cubicBezTo>
                    <a:pt x="77" y="113"/>
                    <a:pt x="77" y="113"/>
                    <a:pt x="77" y="113"/>
                  </a:cubicBezTo>
                  <a:cubicBezTo>
                    <a:pt x="77" y="113"/>
                    <a:pt x="77" y="113"/>
                    <a:pt x="77" y="113"/>
                  </a:cubicBezTo>
                  <a:cubicBezTo>
                    <a:pt x="76" y="113"/>
                    <a:pt x="76" y="113"/>
                    <a:pt x="76" y="113"/>
                  </a:cubicBezTo>
                  <a:cubicBezTo>
                    <a:pt x="76" y="112"/>
                    <a:pt x="76" y="112"/>
                    <a:pt x="76" y="112"/>
                  </a:cubicBezTo>
                  <a:cubicBezTo>
                    <a:pt x="76" y="112"/>
                    <a:pt x="76" y="112"/>
                    <a:pt x="76" y="112"/>
                  </a:cubicBezTo>
                  <a:cubicBezTo>
                    <a:pt x="76" y="112"/>
                    <a:pt x="76" y="112"/>
                    <a:pt x="76" y="112"/>
                  </a:cubicBezTo>
                  <a:cubicBezTo>
                    <a:pt x="75" y="112"/>
                    <a:pt x="75" y="112"/>
                    <a:pt x="75" y="112"/>
                  </a:cubicBezTo>
                  <a:cubicBezTo>
                    <a:pt x="75" y="112"/>
                    <a:pt x="75" y="112"/>
                    <a:pt x="75" y="112"/>
                  </a:cubicBezTo>
                  <a:cubicBezTo>
                    <a:pt x="75" y="112"/>
                    <a:pt x="75" y="112"/>
                    <a:pt x="75" y="112"/>
                  </a:cubicBezTo>
                  <a:cubicBezTo>
                    <a:pt x="75" y="111"/>
                    <a:pt x="75" y="111"/>
                    <a:pt x="75" y="111"/>
                  </a:cubicBezTo>
                  <a:cubicBezTo>
                    <a:pt x="74" y="111"/>
                    <a:pt x="74" y="111"/>
                    <a:pt x="74" y="111"/>
                  </a:cubicBezTo>
                  <a:cubicBezTo>
                    <a:pt x="73" y="110"/>
                    <a:pt x="73" y="110"/>
                    <a:pt x="73" y="110"/>
                  </a:cubicBezTo>
                  <a:cubicBezTo>
                    <a:pt x="73" y="109"/>
                    <a:pt x="73" y="109"/>
                    <a:pt x="73" y="109"/>
                  </a:cubicBezTo>
                  <a:cubicBezTo>
                    <a:pt x="74" y="109"/>
                    <a:pt x="74" y="109"/>
                    <a:pt x="74" y="109"/>
                  </a:cubicBezTo>
                  <a:cubicBezTo>
                    <a:pt x="74" y="109"/>
                    <a:pt x="74" y="109"/>
                    <a:pt x="74" y="109"/>
                  </a:cubicBezTo>
                  <a:cubicBezTo>
                    <a:pt x="74" y="108"/>
                    <a:pt x="74" y="108"/>
                    <a:pt x="74" y="108"/>
                  </a:cubicBezTo>
                  <a:cubicBezTo>
                    <a:pt x="74" y="108"/>
                    <a:pt x="74" y="108"/>
                    <a:pt x="74" y="108"/>
                  </a:cubicBezTo>
                  <a:cubicBezTo>
                    <a:pt x="74" y="108"/>
                    <a:pt x="74" y="108"/>
                    <a:pt x="74" y="108"/>
                  </a:cubicBezTo>
                  <a:cubicBezTo>
                    <a:pt x="73" y="108"/>
                    <a:pt x="73" y="108"/>
                    <a:pt x="73" y="108"/>
                  </a:cubicBezTo>
                  <a:cubicBezTo>
                    <a:pt x="73" y="107"/>
                    <a:pt x="73" y="107"/>
                    <a:pt x="73" y="107"/>
                  </a:cubicBezTo>
                  <a:cubicBezTo>
                    <a:pt x="73" y="106"/>
                    <a:pt x="73" y="106"/>
                    <a:pt x="73" y="106"/>
                  </a:cubicBezTo>
                  <a:cubicBezTo>
                    <a:pt x="72" y="106"/>
                    <a:pt x="72" y="106"/>
                    <a:pt x="72" y="106"/>
                  </a:cubicBezTo>
                  <a:cubicBezTo>
                    <a:pt x="72" y="106"/>
                    <a:pt x="72" y="106"/>
                    <a:pt x="72" y="106"/>
                  </a:cubicBezTo>
                  <a:cubicBezTo>
                    <a:pt x="71" y="105"/>
                    <a:pt x="71" y="105"/>
                    <a:pt x="71" y="105"/>
                  </a:cubicBezTo>
                  <a:cubicBezTo>
                    <a:pt x="72" y="105"/>
                    <a:pt x="72" y="105"/>
                    <a:pt x="72" y="105"/>
                  </a:cubicBezTo>
                  <a:cubicBezTo>
                    <a:pt x="72" y="105"/>
                    <a:pt x="72" y="105"/>
                    <a:pt x="72" y="105"/>
                  </a:cubicBezTo>
                  <a:cubicBezTo>
                    <a:pt x="71" y="104"/>
                    <a:pt x="71" y="104"/>
                    <a:pt x="71" y="104"/>
                  </a:cubicBezTo>
                  <a:cubicBezTo>
                    <a:pt x="70" y="104"/>
                    <a:pt x="70" y="104"/>
                    <a:pt x="70" y="104"/>
                  </a:cubicBezTo>
                  <a:cubicBezTo>
                    <a:pt x="70" y="104"/>
                    <a:pt x="70" y="104"/>
                    <a:pt x="70" y="104"/>
                  </a:cubicBezTo>
                  <a:cubicBezTo>
                    <a:pt x="70" y="103"/>
                    <a:pt x="70" y="103"/>
                    <a:pt x="70" y="103"/>
                  </a:cubicBezTo>
                  <a:cubicBezTo>
                    <a:pt x="70" y="103"/>
                    <a:pt x="70" y="103"/>
                    <a:pt x="70" y="103"/>
                  </a:cubicBezTo>
                  <a:cubicBezTo>
                    <a:pt x="69" y="103"/>
                    <a:pt x="69" y="103"/>
                    <a:pt x="69" y="103"/>
                  </a:cubicBezTo>
                  <a:cubicBezTo>
                    <a:pt x="69" y="102"/>
                    <a:pt x="69" y="102"/>
                    <a:pt x="69" y="102"/>
                  </a:cubicBezTo>
                  <a:cubicBezTo>
                    <a:pt x="68" y="101"/>
                    <a:pt x="68" y="101"/>
                    <a:pt x="68" y="101"/>
                  </a:cubicBezTo>
                  <a:cubicBezTo>
                    <a:pt x="67" y="101"/>
                    <a:pt x="67" y="101"/>
                    <a:pt x="67" y="101"/>
                  </a:cubicBezTo>
                  <a:cubicBezTo>
                    <a:pt x="60" y="101"/>
                    <a:pt x="60" y="101"/>
                    <a:pt x="60" y="101"/>
                  </a:cubicBezTo>
                  <a:cubicBezTo>
                    <a:pt x="60" y="102"/>
                    <a:pt x="60" y="102"/>
                    <a:pt x="60" y="102"/>
                  </a:cubicBezTo>
                  <a:cubicBezTo>
                    <a:pt x="48" y="102"/>
                    <a:pt x="48" y="102"/>
                    <a:pt x="48" y="102"/>
                  </a:cubicBezTo>
                  <a:cubicBezTo>
                    <a:pt x="32" y="96"/>
                    <a:pt x="32" y="96"/>
                    <a:pt x="32" y="96"/>
                  </a:cubicBezTo>
                  <a:cubicBezTo>
                    <a:pt x="33" y="95"/>
                    <a:pt x="33" y="95"/>
                    <a:pt x="33" y="95"/>
                  </a:cubicBezTo>
                  <a:cubicBezTo>
                    <a:pt x="32" y="95"/>
                    <a:pt x="32" y="95"/>
                    <a:pt x="32" y="95"/>
                  </a:cubicBezTo>
                  <a:cubicBezTo>
                    <a:pt x="22" y="95"/>
                    <a:pt x="22" y="95"/>
                    <a:pt x="22" y="95"/>
                  </a:cubicBezTo>
                  <a:cubicBezTo>
                    <a:pt x="22" y="94"/>
                    <a:pt x="22" y="94"/>
                    <a:pt x="22" y="94"/>
                  </a:cubicBezTo>
                  <a:cubicBezTo>
                    <a:pt x="22" y="93"/>
                    <a:pt x="22" y="93"/>
                    <a:pt x="22" y="93"/>
                  </a:cubicBezTo>
                  <a:cubicBezTo>
                    <a:pt x="22" y="92"/>
                    <a:pt x="22" y="92"/>
                    <a:pt x="22" y="92"/>
                  </a:cubicBezTo>
                  <a:cubicBezTo>
                    <a:pt x="20" y="90"/>
                    <a:pt x="20" y="90"/>
                    <a:pt x="20" y="90"/>
                  </a:cubicBezTo>
                  <a:cubicBezTo>
                    <a:pt x="19" y="89"/>
                    <a:pt x="19" y="89"/>
                    <a:pt x="19" y="89"/>
                  </a:cubicBezTo>
                  <a:cubicBezTo>
                    <a:pt x="19" y="89"/>
                    <a:pt x="19" y="89"/>
                    <a:pt x="19" y="89"/>
                  </a:cubicBezTo>
                  <a:cubicBezTo>
                    <a:pt x="18" y="89"/>
                    <a:pt x="18" y="89"/>
                    <a:pt x="18" y="89"/>
                  </a:cubicBezTo>
                  <a:cubicBezTo>
                    <a:pt x="18" y="89"/>
                    <a:pt x="18" y="89"/>
                    <a:pt x="18" y="89"/>
                  </a:cubicBezTo>
                  <a:cubicBezTo>
                    <a:pt x="18" y="89"/>
                    <a:pt x="18" y="89"/>
                    <a:pt x="18" y="89"/>
                  </a:cubicBezTo>
                  <a:cubicBezTo>
                    <a:pt x="18" y="88"/>
                    <a:pt x="18" y="88"/>
                    <a:pt x="18" y="88"/>
                  </a:cubicBezTo>
                  <a:cubicBezTo>
                    <a:pt x="17" y="88"/>
                    <a:pt x="17" y="88"/>
                    <a:pt x="17" y="88"/>
                  </a:cubicBezTo>
                  <a:cubicBezTo>
                    <a:pt x="16" y="88"/>
                    <a:pt x="16" y="88"/>
                    <a:pt x="16" y="88"/>
                  </a:cubicBezTo>
                  <a:cubicBezTo>
                    <a:pt x="15" y="87"/>
                    <a:pt x="15" y="87"/>
                    <a:pt x="15" y="87"/>
                  </a:cubicBezTo>
                  <a:cubicBezTo>
                    <a:pt x="15" y="86"/>
                    <a:pt x="15" y="86"/>
                    <a:pt x="15" y="86"/>
                  </a:cubicBezTo>
                  <a:cubicBezTo>
                    <a:pt x="14" y="86"/>
                    <a:pt x="14" y="86"/>
                    <a:pt x="14" y="86"/>
                  </a:cubicBezTo>
                  <a:cubicBezTo>
                    <a:pt x="13" y="86"/>
                    <a:pt x="13" y="86"/>
                    <a:pt x="13" y="86"/>
                  </a:cubicBezTo>
                  <a:cubicBezTo>
                    <a:pt x="12" y="86"/>
                    <a:pt x="12" y="86"/>
                    <a:pt x="12" y="86"/>
                  </a:cubicBezTo>
                  <a:cubicBezTo>
                    <a:pt x="12" y="85"/>
                    <a:pt x="12" y="85"/>
                    <a:pt x="12" y="85"/>
                  </a:cubicBezTo>
                  <a:cubicBezTo>
                    <a:pt x="11" y="85"/>
                    <a:pt x="11" y="85"/>
                    <a:pt x="11" y="85"/>
                  </a:cubicBezTo>
                  <a:cubicBezTo>
                    <a:pt x="9" y="85"/>
                    <a:pt x="9" y="85"/>
                    <a:pt x="9" y="85"/>
                  </a:cubicBezTo>
                  <a:cubicBezTo>
                    <a:pt x="9" y="85"/>
                    <a:pt x="9" y="85"/>
                    <a:pt x="9" y="85"/>
                  </a:cubicBezTo>
                  <a:cubicBezTo>
                    <a:pt x="9" y="84"/>
                    <a:pt x="9" y="84"/>
                    <a:pt x="9" y="84"/>
                  </a:cubicBezTo>
                  <a:cubicBezTo>
                    <a:pt x="9" y="84"/>
                    <a:pt x="9" y="84"/>
                    <a:pt x="9" y="84"/>
                  </a:cubicBezTo>
                  <a:cubicBezTo>
                    <a:pt x="9" y="83"/>
                    <a:pt x="9" y="83"/>
                    <a:pt x="9" y="83"/>
                  </a:cubicBezTo>
                  <a:cubicBezTo>
                    <a:pt x="9" y="82"/>
                    <a:pt x="9" y="82"/>
                    <a:pt x="9" y="82"/>
                  </a:cubicBezTo>
                  <a:cubicBezTo>
                    <a:pt x="9" y="81"/>
                    <a:pt x="9" y="81"/>
                    <a:pt x="9" y="81"/>
                  </a:cubicBezTo>
                  <a:cubicBezTo>
                    <a:pt x="8" y="81"/>
                    <a:pt x="8" y="81"/>
                    <a:pt x="8" y="81"/>
                  </a:cubicBezTo>
                  <a:cubicBezTo>
                    <a:pt x="8" y="80"/>
                    <a:pt x="8" y="80"/>
                    <a:pt x="8" y="80"/>
                  </a:cubicBezTo>
                  <a:cubicBezTo>
                    <a:pt x="8" y="80"/>
                    <a:pt x="8" y="80"/>
                    <a:pt x="8" y="80"/>
                  </a:cubicBezTo>
                  <a:cubicBezTo>
                    <a:pt x="8" y="80"/>
                    <a:pt x="8" y="80"/>
                    <a:pt x="8" y="80"/>
                  </a:cubicBezTo>
                  <a:cubicBezTo>
                    <a:pt x="7" y="79"/>
                    <a:pt x="7" y="79"/>
                    <a:pt x="7" y="79"/>
                  </a:cubicBezTo>
                  <a:cubicBezTo>
                    <a:pt x="6" y="77"/>
                    <a:pt x="6" y="77"/>
                    <a:pt x="6" y="77"/>
                  </a:cubicBezTo>
                  <a:cubicBezTo>
                    <a:pt x="6" y="76"/>
                    <a:pt x="6" y="76"/>
                    <a:pt x="6" y="76"/>
                  </a:cubicBezTo>
                  <a:cubicBezTo>
                    <a:pt x="6" y="75"/>
                    <a:pt x="6" y="75"/>
                    <a:pt x="6" y="75"/>
                  </a:cubicBezTo>
                  <a:cubicBezTo>
                    <a:pt x="5" y="75"/>
                    <a:pt x="5" y="75"/>
                    <a:pt x="5" y="75"/>
                  </a:cubicBezTo>
                  <a:cubicBezTo>
                    <a:pt x="5" y="74"/>
                    <a:pt x="5" y="74"/>
                    <a:pt x="5" y="74"/>
                  </a:cubicBezTo>
                  <a:cubicBezTo>
                    <a:pt x="5" y="73"/>
                    <a:pt x="5" y="73"/>
                    <a:pt x="5" y="73"/>
                  </a:cubicBezTo>
                  <a:cubicBezTo>
                    <a:pt x="5" y="73"/>
                    <a:pt x="5" y="73"/>
                    <a:pt x="5" y="73"/>
                  </a:cubicBezTo>
                  <a:cubicBezTo>
                    <a:pt x="6" y="73"/>
                    <a:pt x="6" y="73"/>
                    <a:pt x="6" y="73"/>
                  </a:cubicBezTo>
                  <a:cubicBezTo>
                    <a:pt x="6" y="73"/>
                    <a:pt x="6" y="73"/>
                    <a:pt x="6" y="73"/>
                  </a:cubicBezTo>
                  <a:cubicBezTo>
                    <a:pt x="6" y="72"/>
                    <a:pt x="6" y="72"/>
                    <a:pt x="6" y="72"/>
                  </a:cubicBezTo>
                  <a:cubicBezTo>
                    <a:pt x="6" y="71"/>
                    <a:pt x="6" y="71"/>
                    <a:pt x="6" y="71"/>
                  </a:cubicBezTo>
                  <a:cubicBezTo>
                    <a:pt x="5" y="71"/>
                    <a:pt x="5" y="71"/>
                    <a:pt x="5" y="71"/>
                  </a:cubicBezTo>
                  <a:cubicBezTo>
                    <a:pt x="5" y="70"/>
                    <a:pt x="5" y="70"/>
                    <a:pt x="5" y="70"/>
                  </a:cubicBezTo>
                  <a:cubicBezTo>
                    <a:pt x="4" y="70"/>
                    <a:pt x="4" y="70"/>
                    <a:pt x="4" y="70"/>
                  </a:cubicBezTo>
                  <a:cubicBezTo>
                    <a:pt x="4" y="69"/>
                    <a:pt x="4" y="69"/>
                    <a:pt x="4" y="69"/>
                  </a:cubicBezTo>
                  <a:cubicBezTo>
                    <a:pt x="5" y="69"/>
                    <a:pt x="5" y="69"/>
                    <a:pt x="5" y="69"/>
                  </a:cubicBezTo>
                  <a:cubicBezTo>
                    <a:pt x="4" y="68"/>
                    <a:pt x="4" y="68"/>
                    <a:pt x="4" y="68"/>
                  </a:cubicBezTo>
                  <a:cubicBezTo>
                    <a:pt x="5" y="68"/>
                    <a:pt x="5" y="68"/>
                    <a:pt x="5" y="68"/>
                  </a:cubicBezTo>
                  <a:cubicBezTo>
                    <a:pt x="5" y="68"/>
                    <a:pt x="5" y="68"/>
                    <a:pt x="5" y="68"/>
                  </a:cubicBezTo>
                  <a:cubicBezTo>
                    <a:pt x="5" y="67"/>
                    <a:pt x="5" y="67"/>
                    <a:pt x="5" y="67"/>
                  </a:cubicBezTo>
                  <a:cubicBezTo>
                    <a:pt x="6" y="67"/>
                    <a:pt x="6" y="67"/>
                    <a:pt x="6" y="67"/>
                  </a:cubicBezTo>
                  <a:cubicBezTo>
                    <a:pt x="6" y="68"/>
                    <a:pt x="6" y="68"/>
                    <a:pt x="6" y="68"/>
                  </a:cubicBezTo>
                  <a:cubicBezTo>
                    <a:pt x="7" y="68"/>
                    <a:pt x="7" y="68"/>
                    <a:pt x="7" y="68"/>
                  </a:cubicBezTo>
                  <a:cubicBezTo>
                    <a:pt x="6" y="68"/>
                    <a:pt x="6" y="68"/>
                    <a:pt x="6" y="68"/>
                  </a:cubicBezTo>
                  <a:cubicBezTo>
                    <a:pt x="6" y="67"/>
                    <a:pt x="6" y="67"/>
                    <a:pt x="6" y="67"/>
                  </a:cubicBezTo>
                  <a:cubicBezTo>
                    <a:pt x="6" y="66"/>
                    <a:pt x="6" y="66"/>
                    <a:pt x="6" y="66"/>
                  </a:cubicBezTo>
                  <a:cubicBezTo>
                    <a:pt x="6" y="66"/>
                    <a:pt x="6" y="66"/>
                    <a:pt x="6" y="66"/>
                  </a:cubicBezTo>
                  <a:cubicBezTo>
                    <a:pt x="6" y="66"/>
                    <a:pt x="6" y="66"/>
                    <a:pt x="6" y="66"/>
                  </a:cubicBezTo>
                  <a:cubicBezTo>
                    <a:pt x="6" y="66"/>
                    <a:pt x="6" y="66"/>
                    <a:pt x="6" y="66"/>
                  </a:cubicBezTo>
                  <a:cubicBezTo>
                    <a:pt x="6" y="66"/>
                    <a:pt x="6" y="66"/>
                    <a:pt x="6" y="66"/>
                  </a:cubicBezTo>
                  <a:cubicBezTo>
                    <a:pt x="7" y="66"/>
                    <a:pt x="7" y="66"/>
                    <a:pt x="7" y="66"/>
                  </a:cubicBezTo>
                  <a:cubicBezTo>
                    <a:pt x="8" y="66"/>
                    <a:pt x="8" y="66"/>
                    <a:pt x="8" y="66"/>
                  </a:cubicBezTo>
                  <a:cubicBezTo>
                    <a:pt x="7" y="65"/>
                    <a:pt x="7" y="65"/>
                    <a:pt x="7" y="65"/>
                  </a:cubicBezTo>
                  <a:cubicBezTo>
                    <a:pt x="7" y="65"/>
                    <a:pt x="7" y="65"/>
                    <a:pt x="7" y="65"/>
                  </a:cubicBezTo>
                  <a:cubicBezTo>
                    <a:pt x="6" y="65"/>
                    <a:pt x="6" y="65"/>
                    <a:pt x="6" y="65"/>
                  </a:cubicBezTo>
                  <a:cubicBezTo>
                    <a:pt x="6" y="65"/>
                    <a:pt x="6" y="65"/>
                    <a:pt x="6" y="65"/>
                  </a:cubicBezTo>
                  <a:cubicBezTo>
                    <a:pt x="6" y="65"/>
                    <a:pt x="6" y="65"/>
                    <a:pt x="6" y="65"/>
                  </a:cubicBezTo>
                  <a:cubicBezTo>
                    <a:pt x="5" y="65"/>
                    <a:pt x="5" y="65"/>
                    <a:pt x="5" y="65"/>
                  </a:cubicBezTo>
                  <a:cubicBezTo>
                    <a:pt x="5" y="66"/>
                    <a:pt x="5" y="66"/>
                    <a:pt x="5" y="66"/>
                  </a:cubicBezTo>
                  <a:cubicBezTo>
                    <a:pt x="5" y="66"/>
                    <a:pt x="5" y="66"/>
                    <a:pt x="5" y="66"/>
                  </a:cubicBezTo>
                  <a:cubicBezTo>
                    <a:pt x="5" y="66"/>
                    <a:pt x="5" y="66"/>
                    <a:pt x="5" y="66"/>
                  </a:cubicBezTo>
                  <a:cubicBezTo>
                    <a:pt x="4" y="66"/>
                    <a:pt x="4" y="66"/>
                    <a:pt x="4" y="66"/>
                  </a:cubicBezTo>
                  <a:cubicBezTo>
                    <a:pt x="4" y="66"/>
                    <a:pt x="4" y="66"/>
                    <a:pt x="4" y="66"/>
                  </a:cubicBezTo>
                  <a:cubicBezTo>
                    <a:pt x="3" y="65"/>
                    <a:pt x="3" y="65"/>
                    <a:pt x="3" y="65"/>
                  </a:cubicBezTo>
                  <a:cubicBezTo>
                    <a:pt x="3" y="64"/>
                    <a:pt x="3" y="64"/>
                    <a:pt x="3" y="64"/>
                  </a:cubicBezTo>
                  <a:cubicBezTo>
                    <a:pt x="3" y="64"/>
                    <a:pt x="3" y="64"/>
                    <a:pt x="3" y="64"/>
                  </a:cubicBezTo>
                  <a:cubicBezTo>
                    <a:pt x="3" y="63"/>
                    <a:pt x="3" y="63"/>
                    <a:pt x="3" y="63"/>
                  </a:cubicBezTo>
                  <a:cubicBezTo>
                    <a:pt x="1" y="61"/>
                    <a:pt x="1" y="61"/>
                    <a:pt x="1" y="61"/>
                  </a:cubicBezTo>
                  <a:cubicBezTo>
                    <a:pt x="1" y="60"/>
                    <a:pt x="1" y="60"/>
                    <a:pt x="1" y="60"/>
                  </a:cubicBezTo>
                  <a:cubicBezTo>
                    <a:pt x="1" y="60"/>
                    <a:pt x="1" y="60"/>
                    <a:pt x="1" y="60"/>
                  </a:cubicBezTo>
                  <a:cubicBezTo>
                    <a:pt x="2" y="59"/>
                    <a:pt x="2" y="59"/>
                    <a:pt x="2" y="59"/>
                  </a:cubicBezTo>
                  <a:cubicBezTo>
                    <a:pt x="1" y="58"/>
                    <a:pt x="1" y="58"/>
                    <a:pt x="1" y="58"/>
                  </a:cubicBezTo>
                  <a:cubicBezTo>
                    <a:pt x="1" y="58"/>
                    <a:pt x="1" y="58"/>
                    <a:pt x="1" y="58"/>
                  </a:cubicBezTo>
                  <a:cubicBezTo>
                    <a:pt x="1" y="57"/>
                    <a:pt x="1" y="57"/>
                    <a:pt x="1" y="57"/>
                  </a:cubicBezTo>
                  <a:cubicBezTo>
                    <a:pt x="2" y="56"/>
                    <a:pt x="2" y="56"/>
                    <a:pt x="2" y="56"/>
                  </a:cubicBezTo>
                  <a:cubicBezTo>
                    <a:pt x="2" y="56"/>
                    <a:pt x="2" y="56"/>
                    <a:pt x="2" y="56"/>
                  </a:cubicBezTo>
                  <a:cubicBezTo>
                    <a:pt x="2" y="54"/>
                    <a:pt x="2" y="54"/>
                    <a:pt x="2" y="54"/>
                  </a:cubicBezTo>
                  <a:cubicBezTo>
                    <a:pt x="1" y="52"/>
                    <a:pt x="1" y="52"/>
                    <a:pt x="1" y="52"/>
                  </a:cubicBezTo>
                  <a:cubicBezTo>
                    <a:pt x="0" y="51"/>
                    <a:pt x="0" y="51"/>
                    <a:pt x="0" y="51"/>
                  </a:cubicBezTo>
                  <a:cubicBezTo>
                    <a:pt x="0" y="51"/>
                    <a:pt x="0" y="51"/>
                    <a:pt x="0" y="51"/>
                  </a:cubicBezTo>
                  <a:cubicBezTo>
                    <a:pt x="1" y="50"/>
                    <a:pt x="1" y="50"/>
                    <a:pt x="1" y="50"/>
                  </a:cubicBezTo>
                  <a:cubicBezTo>
                    <a:pt x="2" y="49"/>
                    <a:pt x="2" y="49"/>
                    <a:pt x="2" y="49"/>
                  </a:cubicBezTo>
                  <a:cubicBezTo>
                    <a:pt x="2" y="48"/>
                    <a:pt x="2" y="48"/>
                    <a:pt x="2" y="48"/>
                  </a:cubicBezTo>
                  <a:cubicBezTo>
                    <a:pt x="2" y="48"/>
                    <a:pt x="2" y="48"/>
                    <a:pt x="2" y="48"/>
                  </a:cubicBezTo>
                  <a:cubicBezTo>
                    <a:pt x="2" y="47"/>
                    <a:pt x="2" y="47"/>
                    <a:pt x="2" y="47"/>
                  </a:cubicBezTo>
                  <a:cubicBezTo>
                    <a:pt x="3" y="47"/>
                    <a:pt x="3" y="47"/>
                    <a:pt x="3" y="47"/>
                  </a:cubicBezTo>
                  <a:cubicBezTo>
                    <a:pt x="3" y="46"/>
                    <a:pt x="3" y="46"/>
                    <a:pt x="3" y="46"/>
                  </a:cubicBezTo>
                  <a:cubicBezTo>
                    <a:pt x="3" y="44"/>
                    <a:pt x="3" y="44"/>
                    <a:pt x="3" y="44"/>
                  </a:cubicBezTo>
                  <a:cubicBezTo>
                    <a:pt x="3" y="43"/>
                    <a:pt x="3" y="43"/>
                    <a:pt x="3" y="43"/>
                  </a:cubicBezTo>
                  <a:cubicBezTo>
                    <a:pt x="3" y="43"/>
                    <a:pt x="3" y="43"/>
                    <a:pt x="3" y="43"/>
                  </a:cubicBezTo>
                  <a:cubicBezTo>
                    <a:pt x="3" y="42"/>
                    <a:pt x="3" y="42"/>
                    <a:pt x="3" y="42"/>
                  </a:cubicBezTo>
                  <a:cubicBezTo>
                    <a:pt x="3" y="41"/>
                    <a:pt x="3" y="41"/>
                    <a:pt x="3" y="41"/>
                  </a:cubicBezTo>
                  <a:cubicBezTo>
                    <a:pt x="3" y="40"/>
                    <a:pt x="3" y="40"/>
                    <a:pt x="3" y="40"/>
                  </a:cubicBezTo>
                  <a:cubicBezTo>
                    <a:pt x="3" y="39"/>
                    <a:pt x="3" y="39"/>
                    <a:pt x="3" y="39"/>
                  </a:cubicBezTo>
                  <a:cubicBezTo>
                    <a:pt x="3" y="37"/>
                    <a:pt x="3" y="37"/>
                    <a:pt x="3" y="37"/>
                  </a:cubicBezTo>
                  <a:cubicBezTo>
                    <a:pt x="3" y="36"/>
                    <a:pt x="3" y="36"/>
                    <a:pt x="3" y="36"/>
                  </a:cubicBezTo>
                  <a:cubicBezTo>
                    <a:pt x="5" y="35"/>
                    <a:pt x="5" y="35"/>
                    <a:pt x="5" y="35"/>
                  </a:cubicBezTo>
                  <a:cubicBezTo>
                    <a:pt x="5" y="34"/>
                    <a:pt x="5" y="34"/>
                    <a:pt x="5" y="34"/>
                  </a:cubicBezTo>
                  <a:cubicBezTo>
                    <a:pt x="5" y="34"/>
                    <a:pt x="5" y="34"/>
                    <a:pt x="5" y="34"/>
                  </a:cubicBezTo>
                  <a:cubicBezTo>
                    <a:pt x="6" y="32"/>
                    <a:pt x="6" y="32"/>
                    <a:pt x="6" y="32"/>
                  </a:cubicBezTo>
                  <a:cubicBezTo>
                    <a:pt x="7" y="32"/>
                    <a:pt x="7" y="32"/>
                    <a:pt x="7" y="32"/>
                  </a:cubicBezTo>
                  <a:cubicBezTo>
                    <a:pt x="7" y="31"/>
                    <a:pt x="7" y="31"/>
                    <a:pt x="7" y="31"/>
                  </a:cubicBezTo>
                  <a:cubicBezTo>
                    <a:pt x="7" y="28"/>
                    <a:pt x="7" y="28"/>
                    <a:pt x="7" y="28"/>
                  </a:cubicBezTo>
                  <a:cubicBezTo>
                    <a:pt x="9" y="27"/>
                    <a:pt x="9" y="27"/>
                    <a:pt x="9" y="27"/>
                  </a:cubicBezTo>
                  <a:cubicBezTo>
                    <a:pt x="9" y="25"/>
                    <a:pt x="9" y="25"/>
                    <a:pt x="9" y="25"/>
                  </a:cubicBezTo>
                  <a:cubicBezTo>
                    <a:pt x="10" y="22"/>
                    <a:pt x="10" y="22"/>
                    <a:pt x="10" y="22"/>
                  </a:cubicBezTo>
                  <a:cubicBezTo>
                    <a:pt x="10" y="21"/>
                    <a:pt x="10" y="21"/>
                    <a:pt x="10" y="21"/>
                  </a:cubicBezTo>
                  <a:cubicBezTo>
                    <a:pt x="11" y="20"/>
                    <a:pt x="11" y="20"/>
                    <a:pt x="11" y="20"/>
                  </a:cubicBezTo>
                  <a:cubicBezTo>
                    <a:pt x="11" y="20"/>
                    <a:pt x="11" y="20"/>
                    <a:pt x="11" y="20"/>
                  </a:cubicBezTo>
                  <a:cubicBezTo>
                    <a:pt x="11" y="19"/>
                    <a:pt x="11" y="19"/>
                    <a:pt x="11" y="19"/>
                  </a:cubicBezTo>
                  <a:cubicBezTo>
                    <a:pt x="12" y="18"/>
                    <a:pt x="12" y="18"/>
                    <a:pt x="12" y="18"/>
                  </a:cubicBezTo>
                  <a:cubicBezTo>
                    <a:pt x="12" y="17"/>
                    <a:pt x="12" y="17"/>
                    <a:pt x="12" y="17"/>
                  </a:cubicBezTo>
                  <a:cubicBezTo>
                    <a:pt x="12" y="17"/>
                    <a:pt x="12" y="17"/>
                    <a:pt x="12" y="17"/>
                  </a:cubicBezTo>
                  <a:cubicBezTo>
                    <a:pt x="13" y="18"/>
                    <a:pt x="13" y="18"/>
                    <a:pt x="13" y="18"/>
                  </a:cubicBezTo>
                  <a:cubicBezTo>
                    <a:pt x="14" y="18"/>
                    <a:pt x="14" y="18"/>
                    <a:pt x="14" y="18"/>
                  </a:cubicBezTo>
                  <a:cubicBezTo>
                    <a:pt x="15" y="18"/>
                    <a:pt x="15" y="18"/>
                    <a:pt x="15" y="18"/>
                  </a:cubicBezTo>
                  <a:cubicBezTo>
                    <a:pt x="15" y="18"/>
                    <a:pt x="15" y="18"/>
                    <a:pt x="15" y="18"/>
                  </a:cubicBezTo>
                  <a:cubicBezTo>
                    <a:pt x="16" y="18"/>
                    <a:pt x="16" y="18"/>
                    <a:pt x="16" y="18"/>
                  </a:cubicBezTo>
                  <a:cubicBezTo>
                    <a:pt x="17" y="19"/>
                    <a:pt x="17" y="19"/>
                    <a:pt x="17" y="19"/>
                  </a:cubicBezTo>
                  <a:cubicBezTo>
                    <a:pt x="16" y="18"/>
                    <a:pt x="16" y="18"/>
                    <a:pt x="16" y="18"/>
                  </a:cubicBezTo>
                  <a:cubicBezTo>
                    <a:pt x="16" y="18"/>
                    <a:pt x="16" y="18"/>
                    <a:pt x="16" y="18"/>
                  </a:cubicBezTo>
                  <a:cubicBezTo>
                    <a:pt x="15" y="18"/>
                    <a:pt x="15" y="18"/>
                    <a:pt x="15" y="18"/>
                  </a:cubicBezTo>
                  <a:cubicBezTo>
                    <a:pt x="14" y="17"/>
                    <a:pt x="14" y="17"/>
                    <a:pt x="14" y="17"/>
                  </a:cubicBezTo>
                  <a:cubicBezTo>
                    <a:pt x="13" y="17"/>
                    <a:pt x="13" y="17"/>
                    <a:pt x="13" y="17"/>
                  </a:cubicBezTo>
                  <a:cubicBezTo>
                    <a:pt x="12" y="17"/>
                    <a:pt x="12" y="17"/>
                    <a:pt x="12" y="17"/>
                  </a:cubicBezTo>
                  <a:cubicBezTo>
                    <a:pt x="12" y="16"/>
                    <a:pt x="12" y="16"/>
                    <a:pt x="12" y="16"/>
                  </a:cubicBezTo>
                  <a:cubicBezTo>
                    <a:pt x="12" y="16"/>
                    <a:pt x="12" y="16"/>
                    <a:pt x="12" y="16"/>
                  </a:cubicBezTo>
                  <a:cubicBezTo>
                    <a:pt x="12" y="16"/>
                    <a:pt x="12" y="16"/>
                    <a:pt x="12" y="16"/>
                  </a:cubicBezTo>
                  <a:cubicBezTo>
                    <a:pt x="13" y="16"/>
                    <a:pt x="13" y="16"/>
                    <a:pt x="13" y="16"/>
                  </a:cubicBezTo>
                  <a:cubicBezTo>
                    <a:pt x="13" y="15"/>
                    <a:pt x="13" y="15"/>
                    <a:pt x="13" y="15"/>
                  </a:cubicBezTo>
                  <a:cubicBezTo>
                    <a:pt x="13" y="14"/>
                    <a:pt x="13" y="14"/>
                    <a:pt x="13" y="14"/>
                  </a:cubicBezTo>
                  <a:cubicBezTo>
                    <a:pt x="13" y="14"/>
                    <a:pt x="13" y="14"/>
                    <a:pt x="13" y="14"/>
                  </a:cubicBezTo>
                  <a:cubicBezTo>
                    <a:pt x="12" y="14"/>
                    <a:pt x="12" y="14"/>
                    <a:pt x="12" y="14"/>
                  </a:cubicBezTo>
                  <a:cubicBezTo>
                    <a:pt x="12" y="13"/>
                    <a:pt x="12" y="13"/>
                    <a:pt x="12"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3" y="12"/>
                    <a:pt x="13" y="12"/>
                  </a:cubicBezTo>
                  <a:cubicBezTo>
                    <a:pt x="13" y="11"/>
                    <a:pt x="13" y="11"/>
                    <a:pt x="13" y="11"/>
                  </a:cubicBezTo>
                  <a:cubicBezTo>
                    <a:pt x="12" y="9"/>
                    <a:pt x="12" y="9"/>
                    <a:pt x="12" y="9"/>
                  </a:cubicBezTo>
                  <a:cubicBezTo>
                    <a:pt x="13" y="7"/>
                    <a:pt x="13" y="7"/>
                    <a:pt x="13" y="7"/>
                  </a:cubicBezTo>
                  <a:cubicBezTo>
                    <a:pt x="12" y="6"/>
                    <a:pt x="12" y="6"/>
                    <a:pt x="12" y="6"/>
                  </a:cubicBezTo>
                  <a:cubicBezTo>
                    <a:pt x="12" y="5"/>
                    <a:pt x="12" y="5"/>
                    <a:pt x="12" y="5"/>
                  </a:cubicBezTo>
                  <a:cubicBezTo>
                    <a:pt x="13" y="4"/>
                    <a:pt x="13" y="4"/>
                    <a:pt x="13" y="4"/>
                  </a:cubicBezTo>
                  <a:cubicBezTo>
                    <a:pt x="13" y="3"/>
                    <a:pt x="13" y="3"/>
                    <a:pt x="13" y="3"/>
                  </a:cubicBezTo>
                  <a:cubicBezTo>
                    <a:pt x="14" y="3"/>
                    <a:pt x="14" y="3"/>
                    <a:pt x="14" y="3"/>
                  </a:cubicBezTo>
                  <a:cubicBezTo>
                    <a:pt x="16" y="5"/>
                    <a:pt x="16" y="5"/>
                    <a:pt x="16" y="5"/>
                  </a:cubicBezTo>
                  <a:cubicBezTo>
                    <a:pt x="17" y="5"/>
                    <a:pt x="17" y="5"/>
                    <a:pt x="17" y="5"/>
                  </a:cubicBezTo>
                  <a:cubicBezTo>
                    <a:pt x="19" y="5"/>
                    <a:pt x="19" y="5"/>
                    <a:pt x="19" y="5"/>
                  </a:cubicBezTo>
                  <a:cubicBezTo>
                    <a:pt x="19" y="6"/>
                    <a:pt x="19" y="6"/>
                    <a:pt x="19" y="6"/>
                  </a:cubicBezTo>
                  <a:cubicBezTo>
                    <a:pt x="20" y="6"/>
                    <a:pt x="20" y="6"/>
                    <a:pt x="20" y="6"/>
                  </a:cubicBezTo>
                  <a:cubicBezTo>
                    <a:pt x="20" y="6"/>
                    <a:pt x="20" y="6"/>
                    <a:pt x="20" y="6"/>
                  </a:cubicBezTo>
                  <a:cubicBezTo>
                    <a:pt x="21" y="6"/>
                    <a:pt x="21" y="6"/>
                    <a:pt x="21" y="6"/>
                  </a:cubicBezTo>
                  <a:cubicBezTo>
                    <a:pt x="21" y="7"/>
                    <a:pt x="21" y="7"/>
                    <a:pt x="21" y="7"/>
                  </a:cubicBezTo>
                  <a:cubicBezTo>
                    <a:pt x="21" y="7"/>
                    <a:pt x="21" y="7"/>
                    <a:pt x="21" y="7"/>
                  </a:cubicBezTo>
                  <a:cubicBezTo>
                    <a:pt x="20" y="7"/>
                    <a:pt x="20" y="7"/>
                    <a:pt x="20" y="7"/>
                  </a:cubicBezTo>
                  <a:cubicBezTo>
                    <a:pt x="19" y="8"/>
                    <a:pt x="19" y="8"/>
                    <a:pt x="19" y="8"/>
                  </a:cubicBezTo>
                  <a:cubicBezTo>
                    <a:pt x="19" y="9"/>
                    <a:pt x="19" y="9"/>
                    <a:pt x="19" y="9"/>
                  </a:cubicBezTo>
                  <a:cubicBezTo>
                    <a:pt x="20" y="9"/>
                    <a:pt x="20" y="9"/>
                    <a:pt x="20" y="9"/>
                  </a:cubicBezTo>
                  <a:cubicBezTo>
                    <a:pt x="20" y="8"/>
                    <a:pt x="20" y="8"/>
                    <a:pt x="20" y="8"/>
                  </a:cubicBezTo>
                  <a:cubicBezTo>
                    <a:pt x="21" y="7"/>
                    <a:pt x="21" y="7"/>
                    <a:pt x="21" y="7"/>
                  </a:cubicBezTo>
                  <a:cubicBezTo>
                    <a:pt x="21" y="7"/>
                    <a:pt x="21" y="7"/>
                    <a:pt x="21" y="7"/>
                  </a:cubicBezTo>
                  <a:cubicBezTo>
                    <a:pt x="21" y="8"/>
                    <a:pt x="21" y="8"/>
                    <a:pt x="21" y="8"/>
                  </a:cubicBezTo>
                  <a:cubicBezTo>
                    <a:pt x="21" y="8"/>
                    <a:pt x="21" y="8"/>
                    <a:pt x="21" y="8"/>
                  </a:cubicBezTo>
                  <a:cubicBezTo>
                    <a:pt x="20" y="9"/>
                    <a:pt x="20" y="9"/>
                    <a:pt x="20" y="9"/>
                  </a:cubicBezTo>
                  <a:cubicBezTo>
                    <a:pt x="20" y="10"/>
                    <a:pt x="20" y="10"/>
                    <a:pt x="20" y="10"/>
                  </a:cubicBezTo>
                  <a:cubicBezTo>
                    <a:pt x="20" y="11"/>
                    <a:pt x="20" y="11"/>
                    <a:pt x="20" y="11"/>
                  </a:cubicBezTo>
                  <a:cubicBezTo>
                    <a:pt x="20" y="10"/>
                    <a:pt x="20" y="10"/>
                    <a:pt x="20" y="10"/>
                  </a:cubicBezTo>
                  <a:cubicBezTo>
                    <a:pt x="19" y="11"/>
                    <a:pt x="19" y="11"/>
                    <a:pt x="19" y="11"/>
                  </a:cubicBezTo>
                  <a:cubicBezTo>
                    <a:pt x="19" y="10"/>
                    <a:pt x="19" y="10"/>
                    <a:pt x="19" y="10"/>
                  </a:cubicBezTo>
                  <a:cubicBezTo>
                    <a:pt x="18" y="11"/>
                    <a:pt x="18" y="11"/>
                    <a:pt x="18" y="11"/>
                  </a:cubicBezTo>
                  <a:cubicBezTo>
                    <a:pt x="19" y="11"/>
                    <a:pt x="19" y="11"/>
                    <a:pt x="19" y="11"/>
                  </a:cubicBezTo>
                  <a:cubicBezTo>
                    <a:pt x="19" y="12"/>
                    <a:pt x="19" y="12"/>
                    <a:pt x="19" y="12"/>
                  </a:cubicBezTo>
                  <a:cubicBezTo>
                    <a:pt x="20" y="11"/>
                    <a:pt x="20" y="11"/>
                    <a:pt x="20" y="11"/>
                  </a:cubicBezTo>
                  <a:cubicBezTo>
                    <a:pt x="21" y="10"/>
                    <a:pt x="21" y="10"/>
                    <a:pt x="21" y="10"/>
                  </a:cubicBezTo>
                  <a:cubicBezTo>
                    <a:pt x="21" y="10"/>
                    <a:pt x="21" y="10"/>
                    <a:pt x="21" y="10"/>
                  </a:cubicBezTo>
                  <a:cubicBezTo>
                    <a:pt x="21" y="9"/>
                    <a:pt x="21" y="9"/>
                    <a:pt x="21" y="9"/>
                  </a:cubicBezTo>
                  <a:cubicBezTo>
                    <a:pt x="22" y="9"/>
                    <a:pt x="22" y="9"/>
                    <a:pt x="22" y="9"/>
                  </a:cubicBezTo>
                  <a:cubicBezTo>
                    <a:pt x="22" y="8"/>
                    <a:pt x="22" y="8"/>
                    <a:pt x="22" y="8"/>
                  </a:cubicBezTo>
                  <a:cubicBezTo>
                    <a:pt x="23" y="7"/>
                    <a:pt x="23" y="7"/>
                    <a:pt x="23" y="7"/>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4"/>
                    <a:pt x="23" y="4"/>
                    <a:pt x="23" y="4"/>
                  </a:cubicBezTo>
                  <a:cubicBezTo>
                    <a:pt x="23" y="4"/>
                    <a:pt x="23" y="4"/>
                    <a:pt x="23" y="4"/>
                  </a:cubicBezTo>
                  <a:cubicBezTo>
                    <a:pt x="23" y="3"/>
                    <a:pt x="23" y="3"/>
                    <a:pt x="23" y="3"/>
                  </a:cubicBezTo>
                  <a:cubicBezTo>
                    <a:pt x="23" y="3"/>
                    <a:pt x="23" y="3"/>
                    <a:pt x="23" y="3"/>
                  </a:cubicBezTo>
                  <a:cubicBezTo>
                    <a:pt x="23" y="2"/>
                    <a:pt x="23" y="2"/>
                    <a:pt x="23" y="2"/>
                  </a:cubicBezTo>
                  <a:cubicBezTo>
                    <a:pt x="22" y="1"/>
                    <a:pt x="22" y="1"/>
                    <a:pt x="22" y="1"/>
                  </a:cubicBezTo>
                  <a:cubicBezTo>
                    <a:pt x="22" y="0"/>
                    <a:pt x="22" y="0"/>
                    <a:pt x="22" y="0"/>
                  </a:cubicBezTo>
                  <a:close/>
                  <a:moveTo>
                    <a:pt x="231" y="57"/>
                  </a:moveTo>
                  <a:cubicBezTo>
                    <a:pt x="231" y="57"/>
                    <a:pt x="231" y="57"/>
                    <a:pt x="231" y="57"/>
                  </a:cubicBezTo>
                  <a:cubicBezTo>
                    <a:pt x="231" y="57"/>
                    <a:pt x="231" y="57"/>
                    <a:pt x="231" y="57"/>
                  </a:cubicBezTo>
                  <a:cubicBezTo>
                    <a:pt x="232" y="57"/>
                    <a:pt x="232" y="57"/>
                    <a:pt x="232" y="57"/>
                  </a:cubicBezTo>
                  <a:cubicBezTo>
                    <a:pt x="232" y="57"/>
                    <a:pt x="232" y="57"/>
                    <a:pt x="232" y="57"/>
                  </a:cubicBezTo>
                  <a:cubicBezTo>
                    <a:pt x="232" y="56"/>
                    <a:pt x="232" y="56"/>
                    <a:pt x="232" y="56"/>
                  </a:cubicBezTo>
                  <a:cubicBezTo>
                    <a:pt x="231" y="57"/>
                    <a:pt x="231" y="57"/>
                    <a:pt x="231" y="57"/>
                  </a:cubicBezTo>
                  <a:cubicBezTo>
                    <a:pt x="231" y="57"/>
                    <a:pt x="231" y="57"/>
                    <a:pt x="231" y="57"/>
                  </a:cubicBezTo>
                  <a:cubicBezTo>
                    <a:pt x="231" y="57"/>
                    <a:pt x="231" y="57"/>
                    <a:pt x="231" y="57"/>
                  </a:cubicBezTo>
                  <a:close/>
                  <a:moveTo>
                    <a:pt x="217" y="60"/>
                  </a:moveTo>
                  <a:cubicBezTo>
                    <a:pt x="217" y="61"/>
                    <a:pt x="217" y="61"/>
                    <a:pt x="217" y="61"/>
                  </a:cubicBezTo>
                  <a:cubicBezTo>
                    <a:pt x="217" y="60"/>
                    <a:pt x="217" y="60"/>
                    <a:pt x="217" y="60"/>
                  </a:cubicBezTo>
                  <a:cubicBezTo>
                    <a:pt x="218" y="60"/>
                    <a:pt x="218" y="60"/>
                    <a:pt x="218" y="60"/>
                  </a:cubicBezTo>
                  <a:cubicBezTo>
                    <a:pt x="219" y="60"/>
                    <a:pt x="219" y="60"/>
                    <a:pt x="219" y="60"/>
                  </a:cubicBezTo>
                  <a:cubicBezTo>
                    <a:pt x="220" y="60"/>
                    <a:pt x="220" y="60"/>
                    <a:pt x="220" y="60"/>
                  </a:cubicBezTo>
                  <a:cubicBezTo>
                    <a:pt x="221" y="60"/>
                    <a:pt x="221" y="60"/>
                    <a:pt x="221" y="60"/>
                  </a:cubicBezTo>
                  <a:cubicBezTo>
                    <a:pt x="222" y="59"/>
                    <a:pt x="222" y="59"/>
                    <a:pt x="222" y="59"/>
                  </a:cubicBezTo>
                  <a:cubicBezTo>
                    <a:pt x="223" y="59"/>
                    <a:pt x="223" y="59"/>
                    <a:pt x="223" y="59"/>
                  </a:cubicBezTo>
                  <a:cubicBezTo>
                    <a:pt x="223" y="59"/>
                    <a:pt x="223" y="59"/>
                    <a:pt x="223" y="59"/>
                  </a:cubicBezTo>
                  <a:cubicBezTo>
                    <a:pt x="224" y="59"/>
                    <a:pt x="224" y="59"/>
                    <a:pt x="224" y="59"/>
                  </a:cubicBezTo>
                  <a:cubicBezTo>
                    <a:pt x="225" y="59"/>
                    <a:pt x="225" y="59"/>
                    <a:pt x="225" y="59"/>
                  </a:cubicBezTo>
                  <a:cubicBezTo>
                    <a:pt x="225" y="59"/>
                    <a:pt x="225" y="59"/>
                    <a:pt x="225" y="59"/>
                  </a:cubicBezTo>
                  <a:cubicBezTo>
                    <a:pt x="225" y="59"/>
                    <a:pt x="225" y="59"/>
                    <a:pt x="225" y="59"/>
                  </a:cubicBezTo>
                  <a:cubicBezTo>
                    <a:pt x="224" y="59"/>
                    <a:pt x="224" y="59"/>
                    <a:pt x="224" y="59"/>
                  </a:cubicBezTo>
                  <a:cubicBezTo>
                    <a:pt x="223" y="59"/>
                    <a:pt x="223" y="59"/>
                    <a:pt x="223" y="59"/>
                  </a:cubicBezTo>
                  <a:cubicBezTo>
                    <a:pt x="224" y="58"/>
                    <a:pt x="224" y="58"/>
                    <a:pt x="224" y="58"/>
                  </a:cubicBezTo>
                  <a:cubicBezTo>
                    <a:pt x="224" y="58"/>
                    <a:pt x="224" y="58"/>
                    <a:pt x="224" y="58"/>
                  </a:cubicBezTo>
                  <a:cubicBezTo>
                    <a:pt x="224" y="58"/>
                    <a:pt x="224" y="58"/>
                    <a:pt x="224" y="58"/>
                  </a:cubicBezTo>
                  <a:cubicBezTo>
                    <a:pt x="223" y="59"/>
                    <a:pt x="223" y="59"/>
                    <a:pt x="223" y="59"/>
                  </a:cubicBezTo>
                  <a:cubicBezTo>
                    <a:pt x="221" y="59"/>
                    <a:pt x="221" y="59"/>
                    <a:pt x="221" y="59"/>
                  </a:cubicBezTo>
                  <a:cubicBezTo>
                    <a:pt x="220" y="59"/>
                    <a:pt x="220" y="59"/>
                    <a:pt x="220" y="59"/>
                  </a:cubicBezTo>
                  <a:cubicBezTo>
                    <a:pt x="219" y="59"/>
                    <a:pt x="219" y="59"/>
                    <a:pt x="219" y="59"/>
                  </a:cubicBezTo>
                  <a:cubicBezTo>
                    <a:pt x="218" y="59"/>
                    <a:pt x="218" y="59"/>
                    <a:pt x="218" y="59"/>
                  </a:cubicBezTo>
                  <a:cubicBezTo>
                    <a:pt x="217" y="59"/>
                    <a:pt x="217" y="59"/>
                    <a:pt x="217" y="59"/>
                  </a:cubicBezTo>
                  <a:cubicBezTo>
                    <a:pt x="216" y="60"/>
                    <a:pt x="216" y="60"/>
                    <a:pt x="216" y="60"/>
                  </a:cubicBezTo>
                  <a:cubicBezTo>
                    <a:pt x="217" y="60"/>
                    <a:pt x="217" y="60"/>
                    <a:pt x="217" y="60"/>
                  </a:cubicBezTo>
                  <a:cubicBezTo>
                    <a:pt x="217" y="60"/>
                    <a:pt x="217" y="60"/>
                    <a:pt x="217" y="60"/>
                  </a:cubicBezTo>
                  <a:close/>
                  <a:moveTo>
                    <a:pt x="22" y="4"/>
                  </a:moveTo>
                  <a:cubicBezTo>
                    <a:pt x="21" y="5"/>
                    <a:pt x="21" y="5"/>
                    <a:pt x="21" y="5"/>
                  </a:cubicBezTo>
                  <a:cubicBezTo>
                    <a:pt x="21" y="6"/>
                    <a:pt x="21" y="6"/>
                    <a:pt x="21" y="6"/>
                  </a:cubicBezTo>
                  <a:cubicBezTo>
                    <a:pt x="22" y="7"/>
                    <a:pt x="22" y="7"/>
                    <a:pt x="22" y="7"/>
                  </a:cubicBezTo>
                  <a:cubicBezTo>
                    <a:pt x="22" y="7"/>
                    <a:pt x="22" y="7"/>
                    <a:pt x="22" y="7"/>
                  </a:cubicBezTo>
                  <a:cubicBezTo>
                    <a:pt x="22" y="5"/>
                    <a:pt x="22" y="5"/>
                    <a:pt x="22" y="5"/>
                  </a:cubicBezTo>
                  <a:cubicBezTo>
                    <a:pt x="22" y="5"/>
                    <a:pt x="22" y="5"/>
                    <a:pt x="22" y="5"/>
                  </a:cubicBezTo>
                  <a:cubicBezTo>
                    <a:pt x="22" y="4"/>
                    <a:pt x="22" y="4"/>
                    <a:pt x="22" y="4"/>
                  </a:cubicBezTo>
                  <a:cubicBezTo>
                    <a:pt x="22" y="4"/>
                    <a:pt x="22" y="4"/>
                    <a:pt x="22" y="4"/>
                  </a:cubicBezTo>
                  <a:close/>
                  <a:moveTo>
                    <a:pt x="106" y="121"/>
                  </a:moveTo>
                  <a:cubicBezTo>
                    <a:pt x="107" y="121"/>
                    <a:pt x="107" y="121"/>
                    <a:pt x="107" y="121"/>
                  </a:cubicBezTo>
                  <a:cubicBezTo>
                    <a:pt x="108" y="120"/>
                    <a:pt x="108" y="120"/>
                    <a:pt x="108" y="120"/>
                  </a:cubicBezTo>
                  <a:cubicBezTo>
                    <a:pt x="108" y="119"/>
                    <a:pt x="108" y="119"/>
                    <a:pt x="108" y="119"/>
                  </a:cubicBezTo>
                  <a:cubicBezTo>
                    <a:pt x="107" y="119"/>
                    <a:pt x="107" y="119"/>
                    <a:pt x="107" y="119"/>
                  </a:cubicBezTo>
                  <a:cubicBezTo>
                    <a:pt x="106" y="121"/>
                    <a:pt x="106" y="121"/>
                    <a:pt x="106" y="121"/>
                  </a:cubicBezTo>
                  <a:close/>
                  <a:moveTo>
                    <a:pt x="105" y="123"/>
                  </a:moveTo>
                  <a:cubicBezTo>
                    <a:pt x="106" y="123"/>
                    <a:pt x="106" y="123"/>
                    <a:pt x="106" y="123"/>
                  </a:cubicBezTo>
                  <a:cubicBezTo>
                    <a:pt x="106" y="122"/>
                    <a:pt x="106" y="122"/>
                    <a:pt x="106" y="122"/>
                  </a:cubicBezTo>
                  <a:cubicBezTo>
                    <a:pt x="106" y="121"/>
                    <a:pt x="106" y="121"/>
                    <a:pt x="106" y="121"/>
                  </a:cubicBezTo>
                  <a:cubicBezTo>
                    <a:pt x="105" y="123"/>
                    <a:pt x="105" y="123"/>
                    <a:pt x="105" y="123"/>
                  </a:cubicBezTo>
                  <a:close/>
                  <a:moveTo>
                    <a:pt x="105" y="128"/>
                  </a:moveTo>
                  <a:cubicBezTo>
                    <a:pt x="104" y="127"/>
                    <a:pt x="104" y="127"/>
                    <a:pt x="104" y="127"/>
                  </a:cubicBezTo>
                  <a:cubicBezTo>
                    <a:pt x="105" y="125"/>
                    <a:pt x="105" y="125"/>
                    <a:pt x="105" y="125"/>
                  </a:cubicBezTo>
                  <a:cubicBezTo>
                    <a:pt x="105" y="123"/>
                    <a:pt x="105" y="123"/>
                    <a:pt x="105" y="123"/>
                  </a:cubicBezTo>
                  <a:cubicBezTo>
                    <a:pt x="104" y="125"/>
                    <a:pt x="104" y="125"/>
                    <a:pt x="104" y="125"/>
                  </a:cubicBezTo>
                  <a:cubicBezTo>
                    <a:pt x="104" y="127"/>
                    <a:pt x="104" y="127"/>
                    <a:pt x="104" y="127"/>
                  </a:cubicBezTo>
                  <a:cubicBezTo>
                    <a:pt x="104" y="127"/>
                    <a:pt x="105" y="128"/>
                    <a:pt x="105" y="128"/>
                  </a:cubicBezTo>
                  <a:close/>
                </a:path>
              </a:pathLst>
            </a:custGeom>
            <a:grpFill/>
            <a:ln>
              <a:noFill/>
            </a:ln>
          </p:spPr>
          <p:txBody>
            <a:bodyPr vert="horz" wrap="square" lIns="91440" tIns="45720" rIns="91440" bIns="45720" numCol="1" anchor="t" anchorCtr="0" compatLnSpc="1"/>
            <a:lstStyle/>
            <a:p>
              <a:endParaRPr lang="en-US"/>
            </a:p>
          </p:txBody>
        </p:sp>
      </p:grpSp>
      <p:sp>
        <p:nvSpPr>
          <p:cNvPr id="7" name="文本框 6"/>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grpSp>
        <p:nvGrpSpPr>
          <p:cNvPr id="3" name="组合 2"/>
          <p:cNvGrpSpPr/>
          <p:nvPr/>
        </p:nvGrpSpPr>
        <p:grpSpPr>
          <a:xfrm>
            <a:off x="205756" y="2277172"/>
            <a:ext cx="3142189" cy="2158374"/>
            <a:chOff x="205756" y="2277172"/>
            <a:chExt cx="3142189" cy="2158374"/>
          </a:xfrm>
        </p:grpSpPr>
        <p:sp>
          <p:nvSpPr>
            <p:cNvPr id="54" name="ï$1íde"/>
            <p:cNvSpPr/>
            <p:nvPr/>
          </p:nvSpPr>
          <p:spPr>
            <a:xfrm>
              <a:off x="2789059" y="3065038"/>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5" name="íṡḻîḓe"/>
            <p:cNvSpPr/>
            <p:nvPr/>
          </p:nvSpPr>
          <p:spPr>
            <a:xfrm>
              <a:off x="2945870" y="3206816"/>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56" name="直接连接符 55"/>
            <p:cNvCxnSpPr/>
            <p:nvPr/>
          </p:nvCxnSpPr>
          <p:spPr>
            <a:xfrm flipV="1">
              <a:off x="2498439" y="2688631"/>
              <a:ext cx="595583" cy="4187"/>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083784" y="2679353"/>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1" name="išlíḑè"/>
            <p:cNvSpPr/>
            <p:nvPr/>
          </p:nvSpPr>
          <p:spPr bwMode="auto">
            <a:xfrm>
              <a:off x="296745" y="2687660"/>
              <a:ext cx="2232560" cy="174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在基于峰值检测和干涉技术的高精度超声测距系统的设计中，没有利用复杂算法，只是依靠 硬件就提高了测距系统的精度</a:t>
              </a:r>
              <a:endParaRPr lang="zh-CN" altLang="en-US" sz="1600" dirty="0"/>
            </a:p>
          </p:txBody>
        </p:sp>
        <p:sp>
          <p:nvSpPr>
            <p:cNvPr id="72" name="ïSliḋè"/>
            <p:cNvSpPr txBox="1"/>
            <p:nvPr/>
          </p:nvSpPr>
          <p:spPr bwMode="auto">
            <a:xfrm>
              <a:off x="205756" y="227717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美国 </a:t>
              </a:r>
              <a:r>
                <a:rPr lang="en-US" altLang="zh-CN" b="1" dirty="0">
                  <a:latin typeface="思源黑体 CN Normal" panose="020B0400000000000000" pitchFamily="34" charset="-122"/>
                  <a:ea typeface="思源黑体 CN Normal" panose="020B0400000000000000" pitchFamily="34" charset="-122"/>
                </a:rPr>
                <a:t>Ji-De Huang</a:t>
              </a:r>
              <a:endParaRPr lang="zh-CN" altLang="en-US" b="1" dirty="0">
                <a:latin typeface="思源黑体 CN Normal" panose="020B0400000000000000" pitchFamily="34" charset="-122"/>
                <a:ea typeface="思源黑体 CN Normal" panose="020B0400000000000000" pitchFamily="34" charset="-122"/>
              </a:endParaRPr>
            </a:p>
          </p:txBody>
        </p:sp>
      </p:grpSp>
      <p:sp>
        <p:nvSpPr>
          <p:cNvPr id="146" name="文本框 145"/>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147" name="文本框 146"/>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48" name="文本框 147"/>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49" name="文本框 148"/>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15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grpSp>
        <p:nvGrpSpPr>
          <p:cNvPr id="2" name="组合 1"/>
          <p:cNvGrpSpPr/>
          <p:nvPr/>
        </p:nvGrpSpPr>
        <p:grpSpPr>
          <a:xfrm>
            <a:off x="5546141" y="2088481"/>
            <a:ext cx="3837683" cy="2316210"/>
            <a:chOff x="8428557" y="1433244"/>
            <a:chExt cx="3837683" cy="2316210"/>
          </a:xfrm>
        </p:grpSpPr>
        <p:cxnSp>
          <p:nvCxnSpPr>
            <p:cNvPr id="52" name="直接连接符 51"/>
            <p:cNvCxnSpPr/>
            <p:nvPr/>
          </p:nvCxnSpPr>
          <p:spPr>
            <a:xfrm>
              <a:off x="8428557" y="1851642"/>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434281" y="1842365"/>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8" name="ï$ľíḍé"/>
            <p:cNvSpPr txBox="1"/>
            <p:nvPr/>
          </p:nvSpPr>
          <p:spPr bwMode="auto">
            <a:xfrm>
              <a:off x="10033680" y="1433244"/>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伦敦 </a:t>
              </a:r>
              <a:r>
                <a:rPr lang="en-US" altLang="zh-CN" b="1" dirty="0" err="1">
                  <a:latin typeface="思源黑体 CN Normal" panose="020B0400000000000000" pitchFamily="34" charset="-122"/>
                  <a:ea typeface="思源黑体 CN Normal" panose="020B0400000000000000" pitchFamily="34" charset="-122"/>
                </a:rPr>
                <a:t>JosephC.Jackson</a:t>
              </a:r>
              <a:endParaRPr lang="zh-CN" altLang="en-US" b="1" dirty="0">
                <a:latin typeface="思源黑体 CN Normal" panose="020B0400000000000000" pitchFamily="34" charset="-122"/>
                <a:ea typeface="思源黑体 CN Normal" panose="020B0400000000000000" pitchFamily="34" charset="-122"/>
              </a:endParaRPr>
            </a:p>
          </p:txBody>
        </p:sp>
        <p:sp>
          <p:nvSpPr>
            <p:cNvPr id="408" name="išlíḑè"/>
            <p:cNvSpPr/>
            <p:nvPr/>
          </p:nvSpPr>
          <p:spPr bwMode="auto">
            <a:xfrm>
              <a:off x="9607353" y="1822264"/>
              <a:ext cx="2232560" cy="19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采用渡越时间法来进行超声波测距，在该 文中，作者将超声波测距技术应用与移动机器人、物理内部结构探测和医学成像 方面</a:t>
              </a:r>
              <a:endParaRPr lang="zh-CN" altLang="en-US" sz="1600" dirty="0"/>
            </a:p>
          </p:txBody>
        </p:sp>
      </p:grpSp>
      <p:sp>
        <p:nvSpPr>
          <p:cNvPr id="409" name="išlíḑè"/>
          <p:cNvSpPr/>
          <p:nvPr/>
        </p:nvSpPr>
        <p:spPr bwMode="auto">
          <a:xfrm>
            <a:off x="7052207" y="4850830"/>
            <a:ext cx="3074350" cy="104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将交叉相关联和正弦发生器技术应用在超声波测距系统中，将超声测距系统的分 辨率进一步的提高</a:t>
            </a:r>
            <a:endParaRPr lang="zh-CN" altLang="en-US" sz="1600" dirty="0"/>
          </a:p>
        </p:txBody>
      </p:sp>
      <p:sp>
        <p:nvSpPr>
          <p:cNvPr id="4" name="ï$1íde"/>
          <p:cNvSpPr/>
          <p:nvPr/>
        </p:nvSpPr>
        <p:spPr>
          <a:xfrm>
            <a:off x="5250829" y="2950452"/>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íṡḻîḓe"/>
          <p:cNvSpPr/>
          <p:nvPr/>
        </p:nvSpPr>
        <p:spPr>
          <a:xfrm>
            <a:off x="5407640" y="3092230"/>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1" name="ï$1íde"/>
          <p:cNvSpPr/>
          <p:nvPr/>
        </p:nvSpPr>
        <p:spPr>
          <a:xfrm>
            <a:off x="5944728" y="3079475"/>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2" name="íṡḻîḓe"/>
          <p:cNvSpPr/>
          <p:nvPr/>
        </p:nvSpPr>
        <p:spPr>
          <a:xfrm>
            <a:off x="6101539" y="3221253"/>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14" name="直接连接符 13"/>
          <p:cNvCxnSpPr/>
          <p:nvPr/>
        </p:nvCxnSpPr>
        <p:spPr>
          <a:xfrm flipH="1" flipV="1">
            <a:off x="6231621" y="3718387"/>
            <a:ext cx="15677" cy="1082409"/>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240540" y="4801272"/>
            <a:ext cx="804952" cy="3337"/>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9" name="ï$ľíḍé"/>
          <p:cNvSpPr txBox="1"/>
          <p:nvPr/>
        </p:nvSpPr>
        <p:spPr bwMode="auto">
          <a:xfrm>
            <a:off x="7608635" y="4533738"/>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葡萄牙 </a:t>
            </a:r>
            <a:r>
              <a:rPr lang="en-US" altLang="zh-CN" b="1" dirty="0">
                <a:latin typeface="思源黑体 CN Normal" panose="020B0400000000000000" pitchFamily="34" charset="-122"/>
                <a:ea typeface="思源黑体 CN Normal" panose="020B0400000000000000" pitchFamily="34" charset="-122"/>
              </a:rPr>
              <a:t>Ricardo </a:t>
            </a:r>
            <a:r>
              <a:rPr lang="en-US" altLang="zh-CN" b="1" dirty="0" err="1">
                <a:latin typeface="思源黑体 CN Normal" panose="020B0400000000000000" pitchFamily="34" charset="-122"/>
                <a:ea typeface="思源黑体 CN Normal" panose="020B0400000000000000" pitchFamily="34" charset="-122"/>
              </a:rPr>
              <a:t>Queiros</a:t>
            </a:r>
            <a:endParaRPr lang="zh-CN" altLang="en-US" b="1" dirty="0">
              <a:latin typeface="思源黑体 CN Normal" panose="020B0400000000000000" pitchFamily="34" charset="-122"/>
              <a:ea typeface="思源黑体 CN Normal" panose="020B0400000000000000"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7" name="文本框 6"/>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0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sp>
        <p:nvSpPr>
          <p:cNvPr id="201" name="文本框 200"/>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202" name="文本框 201"/>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03" name="文本框 202"/>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04" name="文本框 203"/>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grpSp>
        <p:nvGrpSpPr>
          <p:cNvPr id="36" name="中国地图"/>
          <p:cNvGrpSpPr/>
          <p:nvPr>
            <p:custDataLst>
              <p:tags r:id="rId1"/>
            </p:custDataLst>
          </p:nvPr>
        </p:nvGrpSpPr>
        <p:grpSpPr>
          <a:xfrm>
            <a:off x="565403" y="1621404"/>
            <a:ext cx="5303139" cy="4382454"/>
            <a:chOff x="2960845" y="1794933"/>
            <a:chExt cx="5353422" cy="4424017"/>
          </a:xfrm>
          <a:solidFill>
            <a:srgbClr val="BFBFBF"/>
          </a:solidFill>
        </p:grpSpPr>
        <p:sp>
          <p:nvSpPr>
            <p:cNvPr id="37" name="Freeform 6"/>
            <p:cNvSpPr/>
            <p:nvPr>
              <p:custDataLst>
                <p:tags r:id="rId2"/>
              </p:custDataLst>
            </p:nvPr>
          </p:nvSpPr>
          <p:spPr bwMode="auto">
            <a:xfrm>
              <a:off x="5207014" y="1847139"/>
              <a:ext cx="2345426" cy="200060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38" name="Freeform 7"/>
            <p:cNvSpPr/>
            <p:nvPr>
              <p:custDataLst>
                <p:tags r:id="rId3"/>
              </p:custDataLst>
            </p:nvPr>
          </p:nvSpPr>
          <p:spPr bwMode="auto">
            <a:xfrm>
              <a:off x="4757135" y="3200641"/>
              <a:ext cx="1497876" cy="1267779"/>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39" name="Freeform 8"/>
            <p:cNvSpPr/>
            <p:nvPr>
              <p:custDataLst>
                <p:tags r:id="rId4"/>
              </p:custDataLst>
            </p:nvPr>
          </p:nvSpPr>
          <p:spPr bwMode="auto">
            <a:xfrm>
              <a:off x="5821246" y="3640852"/>
              <a:ext cx="299060" cy="502085"/>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0" name="Freeform 9"/>
            <p:cNvSpPr/>
            <p:nvPr>
              <p:custDataLst>
                <p:tags r:id="rId5"/>
              </p:custDataLst>
            </p:nvPr>
          </p:nvSpPr>
          <p:spPr bwMode="auto">
            <a:xfrm>
              <a:off x="2960845" y="2326667"/>
              <a:ext cx="2141111" cy="1622913"/>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1" name="Freeform 10"/>
            <p:cNvSpPr/>
            <p:nvPr>
              <p:custDataLst>
                <p:tags r:id="rId6"/>
              </p:custDataLst>
            </p:nvPr>
          </p:nvSpPr>
          <p:spPr bwMode="auto">
            <a:xfrm>
              <a:off x="4346573" y="3597668"/>
              <a:ext cx="1333522" cy="959053"/>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2" name="Freeform 11"/>
            <p:cNvSpPr/>
            <p:nvPr>
              <p:custDataLst>
                <p:tags r:id="rId7"/>
              </p:custDataLst>
            </p:nvPr>
          </p:nvSpPr>
          <p:spPr bwMode="auto">
            <a:xfrm>
              <a:off x="5115492" y="4267974"/>
              <a:ext cx="1152410" cy="1015126"/>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3" name="Freeform 12"/>
            <p:cNvSpPr/>
            <p:nvPr>
              <p:custDataLst>
                <p:tags r:id="rId8"/>
              </p:custDataLst>
            </p:nvPr>
          </p:nvSpPr>
          <p:spPr bwMode="auto">
            <a:xfrm>
              <a:off x="3197386" y="3860636"/>
              <a:ext cx="2065702" cy="1254890"/>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4" name="Freeform 13"/>
            <p:cNvSpPr/>
            <p:nvPr>
              <p:custDataLst>
                <p:tags r:id="rId9"/>
              </p:custDataLst>
            </p:nvPr>
          </p:nvSpPr>
          <p:spPr bwMode="auto">
            <a:xfrm>
              <a:off x="5079399" y="4902186"/>
              <a:ext cx="932627" cy="975166"/>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5" name="Freeform 14"/>
            <p:cNvSpPr/>
            <p:nvPr>
              <p:custDataLst>
                <p:tags r:id="rId10"/>
              </p:custDataLst>
            </p:nvPr>
          </p:nvSpPr>
          <p:spPr bwMode="auto">
            <a:xfrm>
              <a:off x="5745836" y="4888651"/>
              <a:ext cx="630990" cy="545268"/>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6" name="Freeform 15"/>
            <p:cNvSpPr/>
            <p:nvPr>
              <p:custDataLst>
                <p:tags r:id="rId11"/>
              </p:custDataLst>
            </p:nvPr>
          </p:nvSpPr>
          <p:spPr bwMode="auto">
            <a:xfrm>
              <a:off x="5850893" y="5223804"/>
              <a:ext cx="821125" cy="630345"/>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7" name="Freeform 16"/>
            <p:cNvSpPr/>
            <p:nvPr>
              <p:custDataLst>
                <p:tags r:id="rId12"/>
              </p:custDataLst>
            </p:nvPr>
          </p:nvSpPr>
          <p:spPr bwMode="auto">
            <a:xfrm>
              <a:off x="5966263" y="4534162"/>
              <a:ext cx="462769" cy="473081"/>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8" name="Freeform 17"/>
            <p:cNvSpPr/>
            <p:nvPr>
              <p:custDataLst>
                <p:tags r:id="rId13"/>
              </p:custDataLst>
            </p:nvPr>
          </p:nvSpPr>
          <p:spPr bwMode="auto">
            <a:xfrm>
              <a:off x="5966263" y="3614426"/>
              <a:ext cx="528510" cy="949385"/>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9" name="Freeform 18"/>
            <p:cNvSpPr/>
            <p:nvPr>
              <p:custDataLst>
                <p:tags r:id="rId14"/>
              </p:custDataLst>
            </p:nvPr>
          </p:nvSpPr>
          <p:spPr bwMode="auto">
            <a:xfrm>
              <a:off x="6425810" y="3440405"/>
              <a:ext cx="354489" cy="778585"/>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0" name="Freeform 19"/>
            <p:cNvSpPr/>
            <p:nvPr>
              <p:custDataLst>
                <p:tags r:id="rId15"/>
              </p:custDataLst>
            </p:nvPr>
          </p:nvSpPr>
          <p:spPr bwMode="auto">
            <a:xfrm>
              <a:off x="6333643" y="4763613"/>
              <a:ext cx="568471" cy="660637"/>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1" name="Freeform 20"/>
            <p:cNvSpPr/>
            <p:nvPr>
              <p:custDataLst>
                <p:tags r:id="rId16"/>
              </p:custDataLst>
            </p:nvPr>
          </p:nvSpPr>
          <p:spPr bwMode="auto">
            <a:xfrm>
              <a:off x="6267902" y="4389789"/>
              <a:ext cx="801789" cy="498862"/>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2" name="Freeform 21"/>
            <p:cNvSpPr/>
            <p:nvPr>
              <p:custDataLst>
                <p:tags r:id="rId17"/>
              </p:custDataLst>
            </p:nvPr>
          </p:nvSpPr>
          <p:spPr bwMode="auto">
            <a:xfrm>
              <a:off x="6445789" y="5308882"/>
              <a:ext cx="830792" cy="663859"/>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3" name="Freeform 22"/>
            <p:cNvSpPr/>
            <p:nvPr>
              <p:custDataLst>
                <p:tags r:id="rId18"/>
              </p:custDataLst>
            </p:nvPr>
          </p:nvSpPr>
          <p:spPr bwMode="auto">
            <a:xfrm>
              <a:off x="6836372" y="4741056"/>
              <a:ext cx="502730" cy="679975"/>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4" name="Freeform 23"/>
            <p:cNvSpPr/>
            <p:nvPr>
              <p:custDataLst>
                <p:tags r:id="rId19"/>
              </p:custDataLst>
            </p:nvPr>
          </p:nvSpPr>
          <p:spPr bwMode="auto">
            <a:xfrm>
              <a:off x="7099338" y="4918300"/>
              <a:ext cx="459546" cy="568471"/>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5" name="Freeform 24"/>
            <p:cNvSpPr/>
            <p:nvPr>
              <p:custDataLst>
                <p:tags r:id="rId20"/>
              </p:custDataLst>
            </p:nvPr>
          </p:nvSpPr>
          <p:spPr bwMode="auto">
            <a:xfrm>
              <a:off x="7303007" y="4560588"/>
              <a:ext cx="400251" cy="462769"/>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6" name="Freeform 25"/>
            <p:cNvSpPr/>
            <p:nvPr>
              <p:custDataLst>
                <p:tags r:id="rId21"/>
              </p:custDataLst>
            </p:nvPr>
          </p:nvSpPr>
          <p:spPr bwMode="auto">
            <a:xfrm>
              <a:off x="6918226" y="4166140"/>
              <a:ext cx="502730" cy="614232"/>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7" name="Freeform 26"/>
            <p:cNvSpPr/>
            <p:nvPr>
              <p:custDataLst>
                <p:tags r:id="rId22"/>
              </p:custDataLst>
            </p:nvPr>
          </p:nvSpPr>
          <p:spPr bwMode="auto">
            <a:xfrm>
              <a:off x="7013616" y="3456517"/>
              <a:ext cx="131483" cy="190779"/>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8" name="Freeform 27"/>
            <p:cNvSpPr/>
            <p:nvPr>
              <p:custDataLst>
                <p:tags r:id="rId23"/>
              </p:custDataLst>
            </p:nvPr>
          </p:nvSpPr>
          <p:spPr bwMode="auto">
            <a:xfrm>
              <a:off x="6882133" y="3368217"/>
              <a:ext cx="177245" cy="190135"/>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9" name="Freeform 28"/>
            <p:cNvSpPr/>
            <p:nvPr>
              <p:custDataLst>
                <p:tags r:id="rId24"/>
              </p:custDataLst>
            </p:nvPr>
          </p:nvSpPr>
          <p:spPr bwMode="auto">
            <a:xfrm>
              <a:off x="7177971" y="2996971"/>
              <a:ext cx="617456" cy="587807"/>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0" name="Freeform 29"/>
            <p:cNvSpPr/>
            <p:nvPr>
              <p:custDataLst>
                <p:tags r:id="rId25"/>
              </p:custDataLst>
            </p:nvPr>
          </p:nvSpPr>
          <p:spPr bwMode="auto">
            <a:xfrm>
              <a:off x="7319121" y="2645705"/>
              <a:ext cx="880420" cy="59747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1" name="Freeform 30"/>
            <p:cNvSpPr/>
            <p:nvPr>
              <p:custDataLst>
                <p:tags r:id="rId26"/>
              </p:custDataLst>
            </p:nvPr>
          </p:nvSpPr>
          <p:spPr bwMode="auto">
            <a:xfrm>
              <a:off x="7132209" y="1794933"/>
              <a:ext cx="1182058" cy="1077000"/>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2" name="Freeform 31"/>
            <p:cNvSpPr/>
            <p:nvPr>
              <p:custDataLst>
                <p:tags r:id="rId27"/>
              </p:custDataLst>
            </p:nvPr>
          </p:nvSpPr>
          <p:spPr bwMode="auto">
            <a:xfrm>
              <a:off x="6895669" y="3719484"/>
              <a:ext cx="716068" cy="446656"/>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3" name="Freeform 32"/>
            <p:cNvSpPr/>
            <p:nvPr>
              <p:custDataLst>
                <p:tags r:id="rId28"/>
              </p:custDataLst>
            </p:nvPr>
          </p:nvSpPr>
          <p:spPr bwMode="auto">
            <a:xfrm>
              <a:off x="7565330" y="4461976"/>
              <a:ext cx="111503" cy="98612"/>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4" name="Freeform 33"/>
            <p:cNvSpPr/>
            <p:nvPr>
              <p:custDataLst>
                <p:tags r:id="rId29"/>
              </p:custDataLst>
            </p:nvPr>
          </p:nvSpPr>
          <p:spPr bwMode="auto">
            <a:xfrm>
              <a:off x="7043264" y="4087507"/>
              <a:ext cx="620678" cy="479526"/>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5" name="Freeform 34"/>
            <p:cNvSpPr/>
            <p:nvPr>
              <p:custDataLst>
                <p:tags r:id="rId30"/>
              </p:custDataLst>
            </p:nvPr>
          </p:nvSpPr>
          <p:spPr bwMode="auto">
            <a:xfrm>
              <a:off x="6718424" y="3167770"/>
              <a:ext cx="577494" cy="824347"/>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6" name="Freeform 35"/>
            <p:cNvSpPr/>
            <p:nvPr>
              <p:custDataLst>
                <p:tags r:id="rId31"/>
              </p:custDataLst>
            </p:nvPr>
          </p:nvSpPr>
          <p:spPr bwMode="auto">
            <a:xfrm>
              <a:off x="6452236" y="3959247"/>
              <a:ext cx="611010" cy="601342"/>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dirty="0">
                <a:solidFill>
                  <a:prstClr val="black"/>
                </a:solidFill>
                <a:latin typeface="Segoe UI Light 8"/>
              </a:endParaRPr>
            </a:p>
          </p:txBody>
        </p:sp>
        <p:sp>
          <p:nvSpPr>
            <p:cNvPr id="67" name="Freeform 36"/>
            <p:cNvSpPr/>
            <p:nvPr>
              <p:custDataLst>
                <p:tags r:id="rId32"/>
              </p:custDataLst>
            </p:nvPr>
          </p:nvSpPr>
          <p:spPr bwMode="auto">
            <a:xfrm>
              <a:off x="7598199" y="5243140"/>
              <a:ext cx="170799" cy="4208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8" name="Freeform 37"/>
            <p:cNvSpPr/>
            <p:nvPr>
              <p:custDataLst>
                <p:tags r:id="rId33"/>
              </p:custDataLst>
            </p:nvPr>
          </p:nvSpPr>
          <p:spPr bwMode="auto">
            <a:xfrm>
              <a:off x="6311085" y="5992077"/>
              <a:ext cx="268767" cy="22687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grpSp>
      <p:grpSp>
        <p:nvGrpSpPr>
          <p:cNvPr id="71" name="组合 70"/>
          <p:cNvGrpSpPr/>
          <p:nvPr/>
        </p:nvGrpSpPr>
        <p:grpSpPr>
          <a:xfrm>
            <a:off x="3467888" y="4672786"/>
            <a:ext cx="4259298" cy="1704236"/>
            <a:chOff x="8243272" y="2100493"/>
            <a:chExt cx="4259298" cy="1704236"/>
          </a:xfrm>
        </p:grpSpPr>
        <p:sp>
          <p:nvSpPr>
            <p:cNvPr id="72" name="íşḷïdè"/>
            <p:cNvSpPr/>
            <p:nvPr/>
          </p:nvSpPr>
          <p:spPr>
            <a:xfrm>
              <a:off x="8243272" y="2224628"/>
              <a:ext cx="395490" cy="395490"/>
            </a:xfrm>
            <a:prstGeom prst="ellipse">
              <a:avLst/>
            </a:prstGeom>
            <a:solidFill>
              <a:srgbClr val="1E4D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3" name="ï$ḷîdè"/>
            <p:cNvSpPr/>
            <p:nvPr/>
          </p:nvSpPr>
          <p:spPr>
            <a:xfrm>
              <a:off x="8352408" y="2333764"/>
              <a:ext cx="177216" cy="177216"/>
            </a:xfrm>
            <a:prstGeom prst="ellipse">
              <a:avLst/>
            </a:prstGeom>
            <a:solidFill>
              <a:srgbClr val="1E4D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74" name="直接连接符 73"/>
            <p:cNvCxnSpPr/>
            <p:nvPr/>
          </p:nvCxnSpPr>
          <p:spPr>
            <a:xfrm>
              <a:off x="8461656" y="2881844"/>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8461656" y="2653909"/>
              <a:ext cx="0" cy="235376"/>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6" name="ï$ľíḍé"/>
            <p:cNvSpPr txBox="1"/>
            <p:nvPr/>
          </p:nvSpPr>
          <p:spPr bwMode="auto">
            <a:xfrm>
              <a:off x="9657741" y="2100493"/>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solidFill>
                    <a:schemeClr val="tx1">
                      <a:lumMod val="85000"/>
                      <a:lumOff val="15000"/>
                    </a:schemeClr>
                  </a:solidFill>
                  <a:latin typeface="思源黑体 CN Normal" panose="020B0400000000000000" pitchFamily="34" charset="-122"/>
                  <a:ea typeface="思源黑体 CN Normal" panose="020B0400000000000000" pitchFamily="34" charset="-122"/>
                </a:rPr>
                <a:t>贵州大学 雷建龙</a:t>
              </a:r>
              <a:endParaRPr lang="zh-CN" altLang="en-US" b="1"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7" name="išlíḑè"/>
            <p:cNvSpPr/>
            <p:nvPr/>
          </p:nvSpPr>
          <p:spPr bwMode="auto">
            <a:xfrm>
              <a:off x="9665546" y="2377462"/>
              <a:ext cx="2837024" cy="14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研发出一种便携式液位测量仪。该测量仪器能够通过温度传感器对声速进行修正，提高了检测精度。</a:t>
              </a:r>
              <a:endParaRPr lang="zh-CN" altLang="en-US" sz="1600" dirty="0"/>
            </a:p>
          </p:txBody>
        </p:sp>
      </p:grpSp>
      <p:grpSp>
        <p:nvGrpSpPr>
          <p:cNvPr id="14" name="组合 13"/>
          <p:cNvGrpSpPr/>
          <p:nvPr/>
        </p:nvGrpSpPr>
        <p:grpSpPr>
          <a:xfrm>
            <a:off x="4004524" y="2521394"/>
            <a:ext cx="4610377" cy="1471929"/>
            <a:chOff x="3904357" y="2670370"/>
            <a:chExt cx="4610377" cy="1471929"/>
          </a:xfrm>
        </p:grpSpPr>
        <p:sp>
          <p:nvSpPr>
            <p:cNvPr id="79" name="ï$1íde"/>
            <p:cNvSpPr/>
            <p:nvPr/>
          </p:nvSpPr>
          <p:spPr>
            <a:xfrm>
              <a:off x="4269174" y="3191151"/>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0" name="íṡḻîḓe"/>
            <p:cNvSpPr/>
            <p:nvPr/>
          </p:nvSpPr>
          <p:spPr>
            <a:xfrm>
              <a:off x="4342210" y="3264187"/>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81" name="直接连接符 80"/>
            <p:cNvCxnSpPr/>
            <p:nvPr/>
          </p:nvCxnSpPr>
          <p:spPr>
            <a:xfrm flipH="1">
              <a:off x="4642751" y="3317390"/>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4655952" y="3315299"/>
              <a:ext cx="812981" cy="301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83" name="išlíḑè"/>
            <p:cNvSpPr/>
            <p:nvPr/>
          </p:nvSpPr>
          <p:spPr bwMode="auto">
            <a:xfrm>
              <a:off x="5677709" y="3315300"/>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开展了窄带调频超声波距离检测的研究，利用较低的瞬时超声波功率来获得很高的平均发射功率。</a:t>
              </a:r>
              <a:endParaRPr lang="zh-CN" altLang="en-US" sz="1600" dirty="0"/>
            </a:p>
          </p:txBody>
        </p:sp>
        <p:sp>
          <p:nvSpPr>
            <p:cNvPr id="84" name="ïSliḋè"/>
            <p:cNvSpPr txBox="1"/>
            <p:nvPr/>
          </p:nvSpPr>
          <p:spPr bwMode="auto">
            <a:xfrm>
              <a:off x="5677710" y="290481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latin typeface="思源黑体 CN Normal" panose="020B0400000000000000" pitchFamily="34" charset="-122"/>
                  <a:ea typeface="思源黑体 CN Normal" panose="020B0400000000000000" pitchFamily="34" charset="-122"/>
                </a:rPr>
                <a:t>北京科技大学 李希胜</a:t>
              </a:r>
              <a:endParaRPr lang="zh-CN" altLang="en-US" b="1" dirty="0">
                <a:latin typeface="思源黑体 CN Normal" panose="020B0400000000000000" pitchFamily="34" charset="-122"/>
                <a:ea typeface="思源黑体 CN Normal" panose="020B0400000000000000" pitchFamily="34" charset="-122"/>
              </a:endParaRPr>
            </a:p>
          </p:txBody>
        </p:sp>
        <p:cxnSp>
          <p:nvCxnSpPr>
            <p:cNvPr id="91" name="直接连接符 90"/>
            <p:cNvCxnSpPr/>
            <p:nvPr/>
          </p:nvCxnSpPr>
          <p:spPr>
            <a:xfrm flipH="1">
              <a:off x="3904357" y="2798989"/>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3" name="ï$1íde"/>
            <p:cNvSpPr/>
            <p:nvPr/>
          </p:nvSpPr>
          <p:spPr>
            <a:xfrm>
              <a:off x="4945295" y="2670370"/>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04" name="íṡḻîḓe"/>
            <p:cNvSpPr/>
            <p:nvPr/>
          </p:nvSpPr>
          <p:spPr>
            <a:xfrm>
              <a:off x="5018331" y="2743406"/>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17" name="文本框 16"/>
          <p:cNvSpPr txBox="1"/>
          <p:nvPr/>
        </p:nvSpPr>
        <p:spPr>
          <a:xfrm>
            <a:off x="9162786" y="2033540"/>
            <a:ext cx="2132633" cy="4185883"/>
          </a:xfrm>
          <a:prstGeom prst="rect">
            <a:avLst/>
          </a:prstGeom>
          <a:solidFill>
            <a:srgbClr val="BFBFBF">
              <a:alpha val="31000"/>
            </a:srgbClr>
          </a:solidFill>
          <a:ln>
            <a:noFill/>
          </a:ln>
        </p:spPr>
        <p:txBody>
          <a:bodyPr wrap="square" rtlCol="0">
            <a:noAutofit/>
          </a:bodyPr>
          <a:lstStyle/>
          <a:p>
            <a:pPr algn="just"/>
            <a:r>
              <a:rPr lang="zh-CN" altLang="en-US" sz="2000" dirty="0"/>
              <a:t>国内研究人员近年来在超声波接近传感器方面进行了大量相关工作，其中在回波信号检测、超声波换能器研发、超声发射脉冲选取等方面取得了突破性进展，为超声波接近传感器的发展提供了有力的支持。</a:t>
            </a:r>
            <a:endParaRPr lang="en-US" altLang="zh-CN" sz="2000" dirty="0"/>
          </a:p>
        </p:txBody>
      </p:sp>
      <p:sp>
        <p:nvSpPr>
          <p:cNvPr id="106" name="文本框 105"/>
          <p:cNvSpPr txBox="1"/>
          <p:nvPr/>
        </p:nvSpPr>
        <p:spPr>
          <a:xfrm>
            <a:off x="1127319" y="1536488"/>
            <a:ext cx="2460606" cy="369332"/>
          </a:xfrm>
          <a:prstGeom prst="rect">
            <a:avLst/>
          </a:prstGeom>
          <a:noFill/>
        </p:spPr>
        <p:txBody>
          <a:bodyPr wrap="square">
            <a:spAutoFit/>
          </a:bodyPr>
          <a:lstStyle/>
          <a:p>
            <a:pPr>
              <a:spcBef>
                <a:spcPct val="0"/>
              </a:spcBef>
            </a:pPr>
            <a:r>
              <a:rPr lang="zh-CN" altLang="en-US" b="1" dirty="0">
                <a:latin typeface="思源黑体 CN Normal" panose="020B0400000000000000" pitchFamily="34" charset="-122"/>
                <a:ea typeface="思源黑体 CN Normal" panose="020B0400000000000000" pitchFamily="34" charset="-122"/>
              </a:rPr>
              <a:t>长春理工大学 田志宏</a:t>
            </a:r>
            <a:endParaRPr lang="zh-CN" altLang="en-US" b="1" dirty="0">
              <a:latin typeface="思源黑体 CN Normal" panose="020B0400000000000000" pitchFamily="34" charset="-122"/>
              <a:ea typeface="思源黑体 CN Normal" panose="020B0400000000000000" pitchFamily="34" charset="-122"/>
            </a:endParaRPr>
          </a:p>
        </p:txBody>
      </p:sp>
      <p:sp>
        <p:nvSpPr>
          <p:cNvPr id="107" name="išlíḑè"/>
          <p:cNvSpPr/>
          <p:nvPr/>
        </p:nvSpPr>
        <p:spPr bwMode="auto">
          <a:xfrm>
            <a:off x="1127319" y="1915522"/>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设计了一种能够智能避障的自动轮椅车，在车上各个方向同时安装多组超声波接近传感器传感器，通过融合各传感器数据达到避障的效果。</a:t>
            </a:r>
            <a:endParaRPr lang="zh-CN" altLang="en-US" sz="1600" dirty="0"/>
          </a:p>
        </p:txBody>
      </p:sp>
      <p:cxnSp>
        <p:nvCxnSpPr>
          <p:cNvPr id="108" name="直接连接符 107"/>
          <p:cNvCxnSpPr/>
          <p:nvPr/>
        </p:nvCxnSpPr>
        <p:spPr>
          <a:xfrm>
            <a:off x="4034089" y="2650013"/>
            <a:ext cx="772984"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1" name="文本框 10"/>
          <p:cNvSpPr txBox="1"/>
          <p:nvPr/>
        </p:nvSpPr>
        <p:spPr>
          <a:xfrm>
            <a:off x="4623900" y="854142"/>
            <a:ext cx="697627"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研究意义</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2" name="文本框 11"/>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8" name="文本框 17"/>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19" name="文本框 1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0" name="文本框 19"/>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21" name="文本框 2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cxnSp>
        <p:nvCxnSpPr>
          <p:cNvPr id="23" name="直接连接符 22"/>
          <p:cNvCxnSpPr/>
          <p:nvPr/>
        </p:nvCxnSpPr>
        <p:spPr>
          <a:xfrm>
            <a:off x="3149217"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94240"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083885" y="4170385"/>
            <a:ext cx="0" cy="2034226"/>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173686" y="4170703"/>
            <a:ext cx="974369" cy="461665"/>
          </a:xfrm>
          <a:prstGeom prst="rect">
            <a:avLst/>
          </a:prstGeom>
          <a:noFill/>
        </p:spPr>
        <p:txBody>
          <a:bodyPr wrap="none" lIns="91440" tIns="45720" rIns="91440" bIns="45720">
            <a:spAutoFit/>
          </a:bodyPr>
          <a:lstStyle/>
          <a:p>
            <a:pPr algn="ctr"/>
            <a:r>
              <a:rPr lang="en-US" altLang="zh-CN" sz="24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TOP 1</a:t>
            </a:r>
            <a:endParaRPr lang="zh-CN" altLang="en-US" sz="24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0" name="矩形 29"/>
          <p:cNvSpPr/>
          <p:nvPr/>
        </p:nvSpPr>
        <p:spPr>
          <a:xfrm>
            <a:off x="810310" y="4748880"/>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1" name="矩形 30"/>
          <p:cNvSpPr/>
          <p:nvPr/>
        </p:nvSpPr>
        <p:spPr>
          <a:xfrm>
            <a:off x="660758"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endPar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endParaRPr>
          </a:p>
        </p:txBody>
      </p:sp>
      <p:pic>
        <p:nvPicPr>
          <p:cNvPr id="38" name="图片 37"/>
          <p:cNvPicPr>
            <a:picLocks noChangeAspect="1"/>
          </p:cNvPicPr>
          <p:nvPr/>
        </p:nvPicPr>
        <p:blipFill rotWithShape="1">
          <a:blip r:embed="rId1">
            <a:extLst>
              <a:ext uri="{28A0092B-C50C-407E-A947-70E740481C1C}">
                <a14:useLocalDpi xmlns:a14="http://schemas.microsoft.com/office/drawing/2010/main" val="0"/>
              </a:ext>
            </a:extLst>
          </a:blip>
          <a:srcRect t="33515" b="38102"/>
          <a:stretch>
            <a:fillRect/>
          </a:stretch>
        </p:blipFill>
        <p:spPr>
          <a:xfrm>
            <a:off x="181791" y="1100363"/>
            <a:ext cx="11828418" cy="2530379"/>
          </a:xfrm>
          <a:prstGeom prst="rect">
            <a:avLst/>
          </a:prstGeom>
        </p:spPr>
      </p:pic>
      <p:sp>
        <p:nvSpPr>
          <p:cNvPr id="40" name="矩形 39"/>
          <p:cNvSpPr/>
          <p:nvPr/>
        </p:nvSpPr>
        <p:spPr>
          <a:xfrm>
            <a:off x="181791" y="2807461"/>
            <a:ext cx="11827737" cy="854666"/>
          </a:xfrm>
          <a:prstGeom prst="rect">
            <a:avLst/>
          </a:prstGeom>
          <a:solidFill>
            <a:srgbClr val="1F4E7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行黑简体" panose="02000000000000000000" pitchFamily="2" charset="-122"/>
              <a:ea typeface="方正行黑简体" panose="02000000000000000000" pitchFamily="2" charset="-122"/>
            </a:endParaRPr>
          </a:p>
        </p:txBody>
      </p:sp>
      <p:sp>
        <p:nvSpPr>
          <p:cNvPr id="41" name="矩形 40"/>
          <p:cNvSpPr/>
          <p:nvPr/>
        </p:nvSpPr>
        <p:spPr>
          <a:xfrm>
            <a:off x="5285181" y="2807461"/>
            <a:ext cx="1620958" cy="523220"/>
          </a:xfrm>
          <a:prstGeom prst="rect">
            <a:avLst/>
          </a:prstGeom>
          <a:noFill/>
        </p:spPr>
        <p:txBody>
          <a:bodyPr wrap="none" lIns="91440" tIns="45720" rIns="91440" bIns="45720">
            <a:spAutoFit/>
          </a:bodyPr>
          <a:lstStyle/>
          <a:p>
            <a:pPr algn="ctr"/>
            <a:r>
              <a:rPr lang="zh-CN" altLang="en-US" sz="2800" dirty="0">
                <a:ln w="0"/>
                <a:solidFill>
                  <a:schemeClr val="bg1"/>
                </a:solidFill>
                <a:effectLst>
                  <a:outerShdw blurRad="38100" dist="19050" dir="2700000" algn="tl" rotWithShape="0">
                    <a:schemeClr val="dk1">
                      <a:alpha val="40000"/>
                    </a:schemeClr>
                  </a:outerShdw>
                </a:effectLst>
                <a:latin typeface="思源黑体 CN Medium" panose="020B0600000000000000" pitchFamily="34" charset="-122"/>
                <a:ea typeface="思源黑体 CN Medium" panose="020B0600000000000000" pitchFamily="34" charset="-122"/>
              </a:rPr>
              <a:t>研究意义</a:t>
            </a:r>
            <a:endParaRPr lang="zh-CN" altLang="en-US" sz="2800" dirty="0">
              <a:ln w="0"/>
              <a:solidFill>
                <a:schemeClr val="bg1"/>
              </a:solidFill>
              <a:effectLst>
                <a:outerShdw blurRad="38100" dist="19050" dir="2700000" algn="tl" rotWithShape="0">
                  <a:schemeClr val="dk1">
                    <a:alpha val="40000"/>
                  </a:schemeClr>
                </a:outerShdw>
              </a:effectLst>
              <a:latin typeface="思源黑体 CN Medium" panose="020B0600000000000000" pitchFamily="34" charset="-122"/>
              <a:ea typeface="思源黑体 CN Medium" panose="020B0600000000000000" pitchFamily="34" charset="-122"/>
            </a:endParaRPr>
          </a:p>
        </p:txBody>
      </p:sp>
      <p:sp>
        <p:nvSpPr>
          <p:cNvPr id="44" name="椭圆 43"/>
          <p:cNvSpPr/>
          <p:nvPr/>
        </p:nvSpPr>
        <p:spPr>
          <a:xfrm>
            <a:off x="1225157"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5" name="trophy-silhouette_53449"/>
          <p:cNvSpPr>
            <a:spLocks noChangeAspect="1"/>
          </p:cNvSpPr>
          <p:nvPr/>
        </p:nvSpPr>
        <p:spPr bwMode="auto">
          <a:xfrm>
            <a:off x="1399653" y="3420785"/>
            <a:ext cx="535313" cy="452479"/>
          </a:xfrm>
          <a:custGeom>
            <a:avLst/>
            <a:gdLst>
              <a:gd name="connsiteX0" fmla="*/ 217420 w 608094"/>
              <a:gd name="connsiteY0" fmla="*/ 438401 h 513999"/>
              <a:gd name="connsiteX1" fmla="*/ 205206 w 608094"/>
              <a:gd name="connsiteY1" fmla="*/ 450598 h 513999"/>
              <a:gd name="connsiteX2" fmla="*/ 217420 w 608094"/>
              <a:gd name="connsiteY2" fmla="*/ 462795 h 513999"/>
              <a:gd name="connsiteX3" fmla="*/ 276185 w 608094"/>
              <a:gd name="connsiteY3" fmla="*/ 462680 h 513999"/>
              <a:gd name="connsiteX4" fmla="*/ 288399 w 608094"/>
              <a:gd name="connsiteY4" fmla="*/ 450598 h 513999"/>
              <a:gd name="connsiteX5" fmla="*/ 276185 w 608094"/>
              <a:gd name="connsiteY5" fmla="*/ 438516 h 513999"/>
              <a:gd name="connsiteX6" fmla="*/ 41718 w 608094"/>
              <a:gd name="connsiteY6" fmla="*/ 438401 h 513999"/>
              <a:gd name="connsiteX7" fmla="*/ 29502 w 608094"/>
              <a:gd name="connsiteY7" fmla="*/ 450598 h 513999"/>
              <a:gd name="connsiteX8" fmla="*/ 41718 w 608094"/>
              <a:gd name="connsiteY8" fmla="*/ 462795 h 513999"/>
              <a:gd name="connsiteX9" fmla="*/ 100491 w 608094"/>
              <a:gd name="connsiteY9" fmla="*/ 462680 h 513999"/>
              <a:gd name="connsiteX10" fmla="*/ 112591 w 608094"/>
              <a:gd name="connsiteY10" fmla="*/ 450598 h 513999"/>
              <a:gd name="connsiteX11" fmla="*/ 100491 w 608094"/>
              <a:gd name="connsiteY11" fmla="*/ 438516 h 513999"/>
              <a:gd name="connsiteX12" fmla="*/ 217535 w 608094"/>
              <a:gd name="connsiteY12" fmla="*/ 90327 h 513999"/>
              <a:gd name="connsiteX13" fmla="*/ 205321 w 608094"/>
              <a:gd name="connsiteY13" fmla="*/ 102524 h 513999"/>
              <a:gd name="connsiteX14" fmla="*/ 217535 w 608094"/>
              <a:gd name="connsiteY14" fmla="*/ 114721 h 513999"/>
              <a:gd name="connsiteX15" fmla="*/ 276300 w 608094"/>
              <a:gd name="connsiteY15" fmla="*/ 114721 h 513999"/>
              <a:gd name="connsiteX16" fmla="*/ 288399 w 608094"/>
              <a:gd name="connsiteY16" fmla="*/ 102524 h 513999"/>
              <a:gd name="connsiteX17" fmla="*/ 276300 w 608094"/>
              <a:gd name="connsiteY17" fmla="*/ 90327 h 513999"/>
              <a:gd name="connsiteX18" fmla="*/ 41718 w 608094"/>
              <a:gd name="connsiteY18" fmla="*/ 90327 h 513999"/>
              <a:gd name="connsiteX19" fmla="*/ 29617 w 608094"/>
              <a:gd name="connsiteY19" fmla="*/ 102524 h 513999"/>
              <a:gd name="connsiteX20" fmla="*/ 41718 w 608094"/>
              <a:gd name="connsiteY20" fmla="*/ 114721 h 513999"/>
              <a:gd name="connsiteX21" fmla="*/ 100491 w 608094"/>
              <a:gd name="connsiteY21" fmla="*/ 114721 h 513999"/>
              <a:gd name="connsiteX22" fmla="*/ 112591 w 608094"/>
              <a:gd name="connsiteY22" fmla="*/ 102524 h 513999"/>
              <a:gd name="connsiteX23" fmla="*/ 100491 w 608094"/>
              <a:gd name="connsiteY23" fmla="*/ 90327 h 513999"/>
              <a:gd name="connsiteX24" fmla="*/ 357302 w 608094"/>
              <a:gd name="connsiteY24" fmla="*/ 33254 h 513999"/>
              <a:gd name="connsiteX25" fmla="*/ 381620 w 608094"/>
              <a:gd name="connsiteY25" fmla="*/ 48903 h 513999"/>
              <a:gd name="connsiteX26" fmla="*/ 476931 w 608094"/>
              <a:gd name="connsiteY26" fmla="*/ 484904 h 513999"/>
              <a:gd name="connsiteX27" fmla="*/ 461257 w 608094"/>
              <a:gd name="connsiteY27" fmla="*/ 509299 h 513999"/>
              <a:gd name="connsiteX28" fmla="*/ 436939 w 608094"/>
              <a:gd name="connsiteY28" fmla="*/ 493649 h 513999"/>
              <a:gd name="connsiteX29" fmla="*/ 341628 w 608094"/>
              <a:gd name="connsiteY29" fmla="*/ 57534 h 513999"/>
              <a:gd name="connsiteX30" fmla="*/ 357302 w 608094"/>
              <a:gd name="connsiteY30" fmla="*/ 33254 h 513999"/>
              <a:gd name="connsiteX31" fmla="*/ 405056 w 608094"/>
              <a:gd name="connsiteY31" fmla="*/ 22956 h 513999"/>
              <a:gd name="connsiteX32" fmla="*/ 416229 w 608094"/>
              <a:gd name="connsiteY32" fmla="*/ 30089 h 513999"/>
              <a:gd name="connsiteX33" fmla="*/ 516092 w 608094"/>
              <a:gd name="connsiteY33" fmla="*/ 487647 h 513999"/>
              <a:gd name="connsiteX34" fmla="*/ 508951 w 608094"/>
              <a:gd name="connsiteY34" fmla="*/ 498807 h 513999"/>
              <a:gd name="connsiteX35" fmla="*/ 497663 w 608094"/>
              <a:gd name="connsiteY35" fmla="*/ 491674 h 513999"/>
              <a:gd name="connsiteX36" fmla="*/ 397800 w 608094"/>
              <a:gd name="connsiteY36" fmla="*/ 34116 h 513999"/>
              <a:gd name="connsiteX37" fmla="*/ 405056 w 608094"/>
              <a:gd name="connsiteY37" fmla="*/ 22956 h 513999"/>
              <a:gd name="connsiteX38" fmla="*/ 437759 w 608094"/>
              <a:gd name="connsiteY38" fmla="*/ 15758 h 513999"/>
              <a:gd name="connsiteX39" fmla="*/ 449054 w 608094"/>
              <a:gd name="connsiteY39" fmla="*/ 22892 h 513999"/>
              <a:gd name="connsiteX40" fmla="*/ 548976 w 608094"/>
              <a:gd name="connsiteY40" fmla="*/ 480517 h 513999"/>
              <a:gd name="connsiteX41" fmla="*/ 541715 w 608094"/>
              <a:gd name="connsiteY41" fmla="*/ 491679 h 513999"/>
              <a:gd name="connsiteX42" fmla="*/ 530535 w 608094"/>
              <a:gd name="connsiteY42" fmla="*/ 484544 h 513999"/>
              <a:gd name="connsiteX43" fmla="*/ 430614 w 608094"/>
              <a:gd name="connsiteY43" fmla="*/ 26920 h 513999"/>
              <a:gd name="connsiteX44" fmla="*/ 437759 w 608094"/>
              <a:gd name="connsiteY44" fmla="*/ 15758 h 513999"/>
              <a:gd name="connsiteX45" fmla="*/ 488012 w 608094"/>
              <a:gd name="connsiteY45" fmla="*/ 4886 h 513999"/>
              <a:gd name="connsiteX46" fmla="*/ 512325 w 608094"/>
              <a:gd name="connsiteY46" fmla="*/ 20419 h 513999"/>
              <a:gd name="connsiteX47" fmla="*/ 607618 w 608094"/>
              <a:gd name="connsiteY47" fmla="*/ 456470 h 513999"/>
              <a:gd name="connsiteX48" fmla="*/ 591947 w 608094"/>
              <a:gd name="connsiteY48" fmla="*/ 480746 h 513999"/>
              <a:gd name="connsiteX49" fmla="*/ 567634 w 608094"/>
              <a:gd name="connsiteY49" fmla="*/ 465099 h 513999"/>
              <a:gd name="connsiteX50" fmla="*/ 472456 w 608094"/>
              <a:gd name="connsiteY50" fmla="*/ 29163 h 513999"/>
              <a:gd name="connsiteX51" fmla="*/ 488012 w 608094"/>
              <a:gd name="connsiteY51" fmla="*/ 4886 h 513999"/>
              <a:gd name="connsiteX52" fmla="*/ 210622 w 608094"/>
              <a:gd name="connsiteY52" fmla="*/ 0 h 513999"/>
              <a:gd name="connsiteX53" fmla="*/ 283099 w 608094"/>
              <a:gd name="connsiteY53" fmla="*/ 115 h 513999"/>
              <a:gd name="connsiteX54" fmla="*/ 317782 w 608094"/>
              <a:gd name="connsiteY54" fmla="*/ 34750 h 513999"/>
              <a:gd name="connsiteX55" fmla="*/ 317551 w 608094"/>
              <a:gd name="connsiteY55" fmla="*/ 479364 h 513999"/>
              <a:gd name="connsiteX56" fmla="*/ 282868 w 608094"/>
              <a:gd name="connsiteY56" fmla="*/ 513999 h 513999"/>
              <a:gd name="connsiteX57" fmla="*/ 210391 w 608094"/>
              <a:gd name="connsiteY57" fmla="*/ 513999 h 513999"/>
              <a:gd name="connsiteX58" fmla="*/ 175708 w 608094"/>
              <a:gd name="connsiteY58" fmla="*/ 479249 h 513999"/>
              <a:gd name="connsiteX59" fmla="*/ 176054 w 608094"/>
              <a:gd name="connsiteY59" fmla="*/ 34635 h 513999"/>
              <a:gd name="connsiteX60" fmla="*/ 210622 w 608094"/>
              <a:gd name="connsiteY60" fmla="*/ 0 h 513999"/>
              <a:gd name="connsiteX61" fmla="*/ 34918 w 608094"/>
              <a:gd name="connsiteY61" fmla="*/ 0 h 513999"/>
              <a:gd name="connsiteX62" fmla="*/ 107290 w 608094"/>
              <a:gd name="connsiteY62" fmla="*/ 115 h 513999"/>
              <a:gd name="connsiteX63" fmla="*/ 141978 w 608094"/>
              <a:gd name="connsiteY63" fmla="*/ 34750 h 513999"/>
              <a:gd name="connsiteX64" fmla="*/ 141748 w 608094"/>
              <a:gd name="connsiteY64" fmla="*/ 479364 h 513999"/>
              <a:gd name="connsiteX65" fmla="*/ 106944 w 608094"/>
              <a:gd name="connsiteY65" fmla="*/ 513999 h 513999"/>
              <a:gd name="connsiteX66" fmla="*/ 34573 w 608094"/>
              <a:gd name="connsiteY66" fmla="*/ 513999 h 513999"/>
              <a:gd name="connsiteX67" fmla="*/ 0 w 608094"/>
              <a:gd name="connsiteY67" fmla="*/ 479249 h 513999"/>
              <a:gd name="connsiteX68" fmla="*/ 230 w 608094"/>
              <a:gd name="connsiteY68" fmla="*/ 34635 h 513999"/>
              <a:gd name="connsiteX69" fmla="*/ 34918 w 608094"/>
              <a:gd name="connsiteY69" fmla="*/ 0 h 5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94" h="513999">
                <a:moveTo>
                  <a:pt x="217420" y="438401"/>
                </a:moveTo>
                <a:cubicBezTo>
                  <a:pt x="210737" y="438401"/>
                  <a:pt x="205206" y="443924"/>
                  <a:pt x="205206" y="450598"/>
                </a:cubicBezTo>
                <a:cubicBezTo>
                  <a:pt x="205206" y="457272"/>
                  <a:pt x="210737" y="462795"/>
                  <a:pt x="217420" y="462795"/>
                </a:cubicBezTo>
                <a:lnTo>
                  <a:pt x="276185" y="462680"/>
                </a:lnTo>
                <a:cubicBezTo>
                  <a:pt x="282983" y="462680"/>
                  <a:pt x="288399" y="457387"/>
                  <a:pt x="288399" y="450598"/>
                </a:cubicBezTo>
                <a:cubicBezTo>
                  <a:pt x="288399" y="443924"/>
                  <a:pt x="282868" y="438516"/>
                  <a:pt x="276185" y="438516"/>
                </a:cubicBezTo>
                <a:close/>
                <a:moveTo>
                  <a:pt x="41718" y="438401"/>
                </a:moveTo>
                <a:cubicBezTo>
                  <a:pt x="34918" y="438401"/>
                  <a:pt x="29502" y="443924"/>
                  <a:pt x="29502" y="450598"/>
                </a:cubicBezTo>
                <a:cubicBezTo>
                  <a:pt x="29502" y="457272"/>
                  <a:pt x="35034" y="462795"/>
                  <a:pt x="41718" y="462795"/>
                </a:cubicBezTo>
                <a:lnTo>
                  <a:pt x="100491" y="462680"/>
                </a:lnTo>
                <a:cubicBezTo>
                  <a:pt x="107175" y="462680"/>
                  <a:pt x="112591" y="457387"/>
                  <a:pt x="112591" y="450598"/>
                </a:cubicBezTo>
                <a:cubicBezTo>
                  <a:pt x="112591" y="443924"/>
                  <a:pt x="107175" y="438516"/>
                  <a:pt x="100491" y="438516"/>
                </a:cubicBezTo>
                <a:close/>
                <a:moveTo>
                  <a:pt x="217535" y="90327"/>
                </a:moveTo>
                <a:cubicBezTo>
                  <a:pt x="210737" y="90327"/>
                  <a:pt x="205321" y="95850"/>
                  <a:pt x="205321" y="102524"/>
                </a:cubicBezTo>
                <a:cubicBezTo>
                  <a:pt x="205321" y="109198"/>
                  <a:pt x="210737" y="114721"/>
                  <a:pt x="217535" y="114721"/>
                </a:cubicBezTo>
                <a:lnTo>
                  <a:pt x="276300" y="114721"/>
                </a:lnTo>
                <a:cubicBezTo>
                  <a:pt x="282983" y="114721"/>
                  <a:pt x="288399" y="109198"/>
                  <a:pt x="288399" y="102524"/>
                </a:cubicBezTo>
                <a:cubicBezTo>
                  <a:pt x="288399" y="95850"/>
                  <a:pt x="282983" y="90327"/>
                  <a:pt x="276300" y="90327"/>
                </a:cubicBezTo>
                <a:close/>
                <a:moveTo>
                  <a:pt x="41718" y="90327"/>
                </a:moveTo>
                <a:cubicBezTo>
                  <a:pt x="35034" y="90327"/>
                  <a:pt x="29617" y="95850"/>
                  <a:pt x="29617" y="102524"/>
                </a:cubicBezTo>
                <a:cubicBezTo>
                  <a:pt x="29617" y="109198"/>
                  <a:pt x="35034" y="114721"/>
                  <a:pt x="41718" y="114721"/>
                </a:cubicBezTo>
                <a:lnTo>
                  <a:pt x="100491" y="114721"/>
                </a:lnTo>
                <a:cubicBezTo>
                  <a:pt x="107175" y="114721"/>
                  <a:pt x="112591" y="109198"/>
                  <a:pt x="112591" y="102524"/>
                </a:cubicBezTo>
                <a:cubicBezTo>
                  <a:pt x="112591" y="95850"/>
                  <a:pt x="107175" y="90327"/>
                  <a:pt x="100491" y="90327"/>
                </a:cubicBezTo>
                <a:close/>
                <a:moveTo>
                  <a:pt x="357302" y="33254"/>
                </a:moveTo>
                <a:cubicBezTo>
                  <a:pt x="368366" y="30837"/>
                  <a:pt x="379199" y="37857"/>
                  <a:pt x="381620" y="48903"/>
                </a:cubicBezTo>
                <a:lnTo>
                  <a:pt x="476931" y="484904"/>
                </a:lnTo>
                <a:cubicBezTo>
                  <a:pt x="479351" y="495951"/>
                  <a:pt x="472321" y="506882"/>
                  <a:pt x="461257" y="509299"/>
                </a:cubicBezTo>
                <a:cubicBezTo>
                  <a:pt x="450193" y="511600"/>
                  <a:pt x="439360" y="504696"/>
                  <a:pt x="436939" y="493649"/>
                </a:cubicBezTo>
                <a:lnTo>
                  <a:pt x="341628" y="57534"/>
                </a:lnTo>
                <a:cubicBezTo>
                  <a:pt x="339208" y="46602"/>
                  <a:pt x="346238" y="35670"/>
                  <a:pt x="357302" y="33254"/>
                </a:cubicBezTo>
                <a:close/>
                <a:moveTo>
                  <a:pt x="405056" y="22956"/>
                </a:moveTo>
                <a:cubicBezTo>
                  <a:pt x="410124" y="21805"/>
                  <a:pt x="415077" y="25027"/>
                  <a:pt x="416229" y="30089"/>
                </a:cubicBezTo>
                <a:lnTo>
                  <a:pt x="516092" y="487647"/>
                </a:lnTo>
                <a:cubicBezTo>
                  <a:pt x="517244" y="492709"/>
                  <a:pt x="514019" y="497771"/>
                  <a:pt x="508951" y="498807"/>
                </a:cubicBezTo>
                <a:cubicBezTo>
                  <a:pt x="503883" y="499957"/>
                  <a:pt x="498815" y="496736"/>
                  <a:pt x="497663" y="491674"/>
                </a:cubicBezTo>
                <a:lnTo>
                  <a:pt x="397800" y="34116"/>
                </a:lnTo>
                <a:cubicBezTo>
                  <a:pt x="396648" y="29053"/>
                  <a:pt x="399873" y="24106"/>
                  <a:pt x="405056" y="22956"/>
                </a:cubicBezTo>
                <a:close/>
                <a:moveTo>
                  <a:pt x="437759" y="15758"/>
                </a:moveTo>
                <a:cubicBezTo>
                  <a:pt x="442830" y="14607"/>
                  <a:pt x="447901" y="17829"/>
                  <a:pt x="449054" y="22892"/>
                </a:cubicBezTo>
                <a:lnTo>
                  <a:pt x="548976" y="480517"/>
                </a:lnTo>
                <a:cubicBezTo>
                  <a:pt x="550128" y="485580"/>
                  <a:pt x="546786" y="490528"/>
                  <a:pt x="541715" y="491679"/>
                </a:cubicBezTo>
                <a:cubicBezTo>
                  <a:pt x="536644" y="492829"/>
                  <a:pt x="531573" y="489607"/>
                  <a:pt x="530535" y="484544"/>
                </a:cubicBezTo>
                <a:lnTo>
                  <a:pt x="430614" y="26920"/>
                </a:lnTo>
                <a:cubicBezTo>
                  <a:pt x="429461" y="21857"/>
                  <a:pt x="432688" y="16794"/>
                  <a:pt x="437759" y="15758"/>
                </a:cubicBezTo>
                <a:close/>
                <a:moveTo>
                  <a:pt x="488012" y="4886"/>
                </a:moveTo>
                <a:cubicBezTo>
                  <a:pt x="499073" y="2470"/>
                  <a:pt x="510020" y="9373"/>
                  <a:pt x="512325" y="20419"/>
                </a:cubicBezTo>
                <a:lnTo>
                  <a:pt x="607618" y="456470"/>
                </a:lnTo>
                <a:cubicBezTo>
                  <a:pt x="610038" y="467515"/>
                  <a:pt x="603009" y="478330"/>
                  <a:pt x="591947" y="480746"/>
                </a:cubicBezTo>
                <a:cubicBezTo>
                  <a:pt x="580885" y="483162"/>
                  <a:pt x="570054" y="476144"/>
                  <a:pt x="567634" y="465099"/>
                </a:cubicBezTo>
                <a:lnTo>
                  <a:pt x="472456" y="29163"/>
                </a:lnTo>
                <a:cubicBezTo>
                  <a:pt x="470036" y="18117"/>
                  <a:pt x="476950" y="7302"/>
                  <a:pt x="488012" y="4886"/>
                </a:cubicBezTo>
                <a:close/>
                <a:moveTo>
                  <a:pt x="210622" y="0"/>
                </a:moveTo>
                <a:lnTo>
                  <a:pt x="283099" y="115"/>
                </a:lnTo>
                <a:cubicBezTo>
                  <a:pt x="302341" y="115"/>
                  <a:pt x="317897" y="15649"/>
                  <a:pt x="317782" y="34750"/>
                </a:cubicBezTo>
                <a:lnTo>
                  <a:pt x="317551" y="479364"/>
                </a:lnTo>
                <a:cubicBezTo>
                  <a:pt x="317551" y="498465"/>
                  <a:pt x="301996" y="513999"/>
                  <a:pt x="282868" y="513999"/>
                </a:cubicBezTo>
                <a:lnTo>
                  <a:pt x="210391" y="513999"/>
                </a:lnTo>
                <a:cubicBezTo>
                  <a:pt x="191264" y="513999"/>
                  <a:pt x="175708" y="498350"/>
                  <a:pt x="175708" y="479249"/>
                </a:cubicBezTo>
                <a:lnTo>
                  <a:pt x="176054" y="34635"/>
                </a:lnTo>
                <a:cubicBezTo>
                  <a:pt x="176054" y="15419"/>
                  <a:pt x="191494" y="0"/>
                  <a:pt x="210622" y="0"/>
                </a:cubicBezTo>
                <a:close/>
                <a:moveTo>
                  <a:pt x="34918" y="0"/>
                </a:moveTo>
                <a:lnTo>
                  <a:pt x="107290" y="115"/>
                </a:lnTo>
                <a:cubicBezTo>
                  <a:pt x="126536" y="115"/>
                  <a:pt x="141978" y="15649"/>
                  <a:pt x="141978" y="34750"/>
                </a:cubicBezTo>
                <a:lnTo>
                  <a:pt x="141748" y="479364"/>
                </a:lnTo>
                <a:cubicBezTo>
                  <a:pt x="141748" y="498465"/>
                  <a:pt x="126190" y="513999"/>
                  <a:pt x="106944" y="513999"/>
                </a:cubicBezTo>
                <a:lnTo>
                  <a:pt x="34573" y="513999"/>
                </a:lnTo>
                <a:cubicBezTo>
                  <a:pt x="15442" y="513999"/>
                  <a:pt x="0" y="498350"/>
                  <a:pt x="0" y="479249"/>
                </a:cubicBezTo>
                <a:lnTo>
                  <a:pt x="230" y="34635"/>
                </a:lnTo>
                <a:cubicBezTo>
                  <a:pt x="230" y="15419"/>
                  <a:pt x="15788" y="0"/>
                  <a:pt x="3491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思源黑体 CN Medium" panose="020B0600000000000000" pitchFamily="34" charset="-122"/>
              <a:ea typeface="思源黑体 CN Medium" panose="020B0600000000000000" pitchFamily="34" charset="-122"/>
            </a:endParaRPr>
          </a:p>
        </p:txBody>
      </p:sp>
      <p:sp>
        <p:nvSpPr>
          <p:cNvPr id="47" name="椭圆 46"/>
          <p:cNvSpPr/>
          <p:nvPr/>
        </p:nvSpPr>
        <p:spPr>
          <a:xfrm>
            <a:off x="10149467" y="3211378"/>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8" name="love_225411"/>
          <p:cNvSpPr>
            <a:spLocks noChangeAspect="1"/>
          </p:cNvSpPr>
          <p:nvPr/>
        </p:nvSpPr>
        <p:spPr bwMode="auto">
          <a:xfrm>
            <a:off x="10368327" y="3333291"/>
            <a:ext cx="474262" cy="570030"/>
          </a:xfrm>
          <a:custGeom>
            <a:avLst/>
            <a:gdLst>
              <a:gd name="connsiteX0" fmla="*/ 383382 w 504966"/>
              <a:gd name="connsiteY0" fmla="*/ 485631 h 606933"/>
              <a:gd name="connsiteX1" fmla="*/ 496287 w 504966"/>
              <a:gd name="connsiteY1" fmla="*/ 485631 h 606933"/>
              <a:gd name="connsiteX2" fmla="*/ 383382 w 504966"/>
              <a:gd name="connsiteY2" fmla="*/ 598536 h 606933"/>
              <a:gd name="connsiteX3" fmla="*/ 56107 w 504966"/>
              <a:gd name="connsiteY3" fmla="*/ 373573 h 606933"/>
              <a:gd name="connsiteX4" fmla="*/ 56107 w 504966"/>
              <a:gd name="connsiteY4" fmla="*/ 429602 h 606933"/>
              <a:gd name="connsiteX5" fmla="*/ 252483 w 504966"/>
              <a:gd name="connsiteY5" fmla="*/ 429602 h 606933"/>
              <a:gd name="connsiteX6" fmla="*/ 252483 w 504966"/>
              <a:gd name="connsiteY6" fmla="*/ 373573 h 606933"/>
              <a:gd name="connsiteX7" fmla="*/ 56107 w 504966"/>
              <a:gd name="connsiteY7" fmla="*/ 261515 h 606933"/>
              <a:gd name="connsiteX8" fmla="*/ 56107 w 504966"/>
              <a:gd name="connsiteY8" fmla="*/ 317544 h 606933"/>
              <a:gd name="connsiteX9" fmla="*/ 448859 w 504966"/>
              <a:gd name="connsiteY9" fmla="*/ 317544 h 606933"/>
              <a:gd name="connsiteX10" fmla="*/ 448859 w 504966"/>
              <a:gd name="connsiteY10" fmla="*/ 261515 h 606933"/>
              <a:gd name="connsiteX11" fmla="*/ 224429 w 504966"/>
              <a:gd name="connsiteY11" fmla="*/ 56029 h 606933"/>
              <a:gd name="connsiteX12" fmla="*/ 224429 w 504966"/>
              <a:gd name="connsiteY12" fmla="*/ 168087 h 606933"/>
              <a:gd name="connsiteX13" fmla="*/ 280537 w 504966"/>
              <a:gd name="connsiteY13" fmla="*/ 168087 h 606933"/>
              <a:gd name="connsiteX14" fmla="*/ 280537 w 504966"/>
              <a:gd name="connsiteY14" fmla="*/ 56029 h 606933"/>
              <a:gd name="connsiteX15" fmla="*/ 224429 w 504966"/>
              <a:gd name="connsiteY15" fmla="*/ 0 h 606933"/>
              <a:gd name="connsiteX16" fmla="*/ 280537 w 504966"/>
              <a:gd name="connsiteY16" fmla="*/ 0 h 606933"/>
              <a:gd name="connsiteX17" fmla="*/ 336644 w 504966"/>
              <a:gd name="connsiteY17" fmla="*/ 56029 h 606933"/>
              <a:gd name="connsiteX18" fmla="*/ 336644 w 504966"/>
              <a:gd name="connsiteY18" fmla="*/ 102673 h 606933"/>
              <a:gd name="connsiteX19" fmla="*/ 458116 w 504966"/>
              <a:gd name="connsiteY19" fmla="*/ 102673 h 606933"/>
              <a:gd name="connsiteX20" fmla="*/ 504966 w 504966"/>
              <a:gd name="connsiteY20" fmla="*/ 149457 h 606933"/>
              <a:gd name="connsiteX21" fmla="*/ 504966 w 504966"/>
              <a:gd name="connsiteY21" fmla="*/ 429602 h 606933"/>
              <a:gd name="connsiteX22" fmla="*/ 327246 w 504966"/>
              <a:gd name="connsiteY22" fmla="*/ 429602 h 606933"/>
              <a:gd name="connsiteX23" fmla="*/ 327246 w 504966"/>
              <a:gd name="connsiteY23" fmla="*/ 606933 h 606933"/>
              <a:gd name="connsiteX24" fmla="*/ 46709 w 504966"/>
              <a:gd name="connsiteY24" fmla="*/ 606933 h 606933"/>
              <a:gd name="connsiteX25" fmla="*/ 0 w 504966"/>
              <a:gd name="connsiteY25" fmla="*/ 560289 h 606933"/>
              <a:gd name="connsiteX26" fmla="*/ 0 w 504966"/>
              <a:gd name="connsiteY26" fmla="*/ 149457 h 606933"/>
              <a:gd name="connsiteX27" fmla="*/ 46709 w 504966"/>
              <a:gd name="connsiteY27" fmla="*/ 102673 h 606933"/>
              <a:gd name="connsiteX28" fmla="*/ 168322 w 504966"/>
              <a:gd name="connsiteY28" fmla="*/ 102673 h 606933"/>
              <a:gd name="connsiteX29" fmla="*/ 168322 w 504966"/>
              <a:gd name="connsiteY29" fmla="*/ 56029 h 606933"/>
              <a:gd name="connsiteX30" fmla="*/ 224429 w 504966"/>
              <a:gd name="connsiteY30"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966" h="606933">
                <a:moveTo>
                  <a:pt x="383382" y="485631"/>
                </a:moveTo>
                <a:lnTo>
                  <a:pt x="496287" y="485631"/>
                </a:lnTo>
                <a:cubicBezTo>
                  <a:pt x="494744" y="487732"/>
                  <a:pt x="383382" y="598536"/>
                  <a:pt x="383382" y="598536"/>
                </a:cubicBezTo>
                <a:close/>
                <a:moveTo>
                  <a:pt x="56107" y="373573"/>
                </a:moveTo>
                <a:lnTo>
                  <a:pt x="56107" y="429602"/>
                </a:lnTo>
                <a:lnTo>
                  <a:pt x="252483" y="429602"/>
                </a:lnTo>
                <a:lnTo>
                  <a:pt x="252483" y="373573"/>
                </a:lnTo>
                <a:close/>
                <a:moveTo>
                  <a:pt x="56107" y="261515"/>
                </a:moveTo>
                <a:lnTo>
                  <a:pt x="56107" y="317544"/>
                </a:lnTo>
                <a:lnTo>
                  <a:pt x="448859" y="317544"/>
                </a:lnTo>
                <a:lnTo>
                  <a:pt x="448859" y="261515"/>
                </a:lnTo>
                <a:close/>
                <a:moveTo>
                  <a:pt x="224429" y="56029"/>
                </a:moveTo>
                <a:lnTo>
                  <a:pt x="224429" y="168087"/>
                </a:lnTo>
                <a:lnTo>
                  <a:pt x="280537" y="168087"/>
                </a:lnTo>
                <a:lnTo>
                  <a:pt x="280537" y="56029"/>
                </a:lnTo>
                <a:close/>
                <a:moveTo>
                  <a:pt x="224429" y="0"/>
                </a:moveTo>
                <a:lnTo>
                  <a:pt x="280537" y="0"/>
                </a:lnTo>
                <a:cubicBezTo>
                  <a:pt x="311536" y="0"/>
                  <a:pt x="336644" y="25073"/>
                  <a:pt x="336644" y="56029"/>
                </a:cubicBezTo>
                <a:lnTo>
                  <a:pt x="336644" y="102673"/>
                </a:lnTo>
                <a:lnTo>
                  <a:pt x="458116" y="102673"/>
                </a:lnTo>
                <a:cubicBezTo>
                  <a:pt x="483926" y="102673"/>
                  <a:pt x="504966" y="123684"/>
                  <a:pt x="504966" y="149457"/>
                </a:cubicBezTo>
                <a:lnTo>
                  <a:pt x="504966" y="429602"/>
                </a:lnTo>
                <a:lnTo>
                  <a:pt x="327246" y="429602"/>
                </a:lnTo>
                <a:lnTo>
                  <a:pt x="327246" y="606933"/>
                </a:ln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29" y="0"/>
                </a:cubicBezTo>
                <a:close/>
              </a:path>
            </a:pathLst>
          </a:custGeom>
          <a:solidFill>
            <a:schemeClr val="bg1"/>
          </a:solidFill>
          <a:ln>
            <a:noFill/>
          </a:ln>
        </p:spPr>
        <p:txBody>
          <a:bodyPr/>
          <a:lstStyle/>
          <a:p>
            <a:endParaRPr lang="zh-CN" altLang="en-US"/>
          </a:p>
        </p:txBody>
      </p:sp>
      <p:sp>
        <p:nvSpPr>
          <p:cNvPr id="50" name="椭圆 49"/>
          <p:cNvSpPr/>
          <p:nvPr/>
        </p:nvSpPr>
        <p:spPr>
          <a:xfrm>
            <a:off x="7156266"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1" name="microscope_176921"/>
          <p:cNvSpPr>
            <a:spLocks noChangeAspect="1"/>
          </p:cNvSpPr>
          <p:nvPr/>
        </p:nvSpPr>
        <p:spPr bwMode="auto">
          <a:xfrm>
            <a:off x="7385678" y="3335370"/>
            <a:ext cx="433938" cy="595037"/>
          </a:xfrm>
          <a:custGeom>
            <a:avLst/>
            <a:gdLst>
              <a:gd name="T0" fmla="*/ 2719 w 2909"/>
              <a:gd name="T1" fmla="*/ 2896 h 3995"/>
              <a:gd name="T2" fmla="*/ 2567 w 2909"/>
              <a:gd name="T3" fmla="*/ 1127 h 3995"/>
              <a:gd name="T4" fmla="*/ 1461 w 2909"/>
              <a:gd name="T5" fmla="*/ 757 h 3995"/>
              <a:gd name="T6" fmla="*/ 1353 w 2909"/>
              <a:gd name="T7" fmla="*/ 0 h 3995"/>
              <a:gd name="T8" fmla="*/ 245 w 2909"/>
              <a:gd name="T9" fmla="*/ 108 h 3995"/>
              <a:gd name="T10" fmla="*/ 353 w 2909"/>
              <a:gd name="T11" fmla="*/ 1712 h 3995"/>
              <a:gd name="T12" fmla="*/ 488 w 2909"/>
              <a:gd name="T13" fmla="*/ 2007 h 3995"/>
              <a:gd name="T14" fmla="*/ 1110 w 2909"/>
              <a:gd name="T15" fmla="*/ 2115 h 3995"/>
              <a:gd name="T16" fmla="*/ 1218 w 2909"/>
              <a:gd name="T17" fmla="*/ 1712 h 3995"/>
              <a:gd name="T18" fmla="*/ 1461 w 2909"/>
              <a:gd name="T19" fmla="*/ 1604 h 3995"/>
              <a:gd name="T20" fmla="*/ 1910 w 2909"/>
              <a:gd name="T21" fmla="*/ 1414 h 3995"/>
              <a:gd name="T22" fmla="*/ 1821 w 2909"/>
              <a:gd name="T23" fmla="*/ 2454 h 3995"/>
              <a:gd name="T24" fmla="*/ 488 w 2909"/>
              <a:gd name="T25" fmla="*/ 2562 h 3995"/>
              <a:gd name="T26" fmla="*/ 596 w 2909"/>
              <a:gd name="T27" fmla="*/ 3112 h 3995"/>
              <a:gd name="T28" fmla="*/ 1544 w 2909"/>
              <a:gd name="T29" fmla="*/ 3337 h 3995"/>
              <a:gd name="T30" fmla="*/ 0 w 2909"/>
              <a:gd name="T31" fmla="*/ 3724 h 3995"/>
              <a:gd name="T32" fmla="*/ 108 w 2909"/>
              <a:gd name="T33" fmla="*/ 3995 h 3995"/>
              <a:gd name="T34" fmla="*/ 2909 w 2909"/>
              <a:gd name="T35" fmla="*/ 3887 h 3995"/>
              <a:gd name="T36" fmla="*/ 2801 w 2909"/>
              <a:gd name="T37" fmla="*/ 2896 h 3995"/>
              <a:gd name="T38" fmla="*/ 1245 w 2909"/>
              <a:gd name="T39" fmla="*/ 216 h 3995"/>
              <a:gd name="T40" fmla="*/ 461 w 2909"/>
              <a:gd name="T41" fmla="*/ 403 h 3995"/>
              <a:gd name="T42" fmla="*/ 1002 w 2909"/>
              <a:gd name="T43" fmla="*/ 1899 h 3995"/>
              <a:gd name="T44" fmla="*/ 704 w 2909"/>
              <a:gd name="T45" fmla="*/ 1712 h 3995"/>
              <a:gd name="T46" fmla="*/ 1002 w 2909"/>
              <a:gd name="T47" fmla="*/ 1899 h 3995"/>
              <a:gd name="T48" fmla="*/ 1245 w 2909"/>
              <a:gd name="T49" fmla="*/ 1496 h 3995"/>
              <a:gd name="T50" fmla="*/ 461 w 2909"/>
              <a:gd name="T51" fmla="*/ 1496 h 3995"/>
              <a:gd name="T52" fmla="*/ 1245 w 2909"/>
              <a:gd name="T53" fmla="*/ 619 h 3995"/>
              <a:gd name="T54" fmla="*/ 2528 w 2909"/>
              <a:gd name="T55" fmla="*/ 2739 h 3995"/>
              <a:gd name="T56" fmla="*/ 1949 w 2909"/>
              <a:gd name="T57" fmla="*/ 2739 h 3995"/>
              <a:gd name="T58" fmla="*/ 2528 w 2909"/>
              <a:gd name="T59" fmla="*/ 2739 h 3995"/>
              <a:gd name="T60" fmla="*/ 1461 w 2909"/>
              <a:gd name="T61" fmla="*/ 973 h 3995"/>
              <a:gd name="T62" fmla="*/ 2351 w 2909"/>
              <a:gd name="T63" fmla="*/ 1127 h 3995"/>
              <a:gd name="T64" fmla="*/ 2126 w 2909"/>
              <a:gd name="T65" fmla="*/ 2246 h 3995"/>
              <a:gd name="T66" fmla="*/ 2018 w 2909"/>
              <a:gd name="T67" fmla="*/ 1198 h 3995"/>
              <a:gd name="T68" fmla="*/ 704 w 2909"/>
              <a:gd name="T69" fmla="*/ 2896 h 3995"/>
              <a:gd name="T70" fmla="*/ 1738 w 2909"/>
              <a:gd name="T71" fmla="*/ 2670 h 3995"/>
              <a:gd name="T72" fmla="*/ 1652 w 2909"/>
              <a:gd name="T73" fmla="*/ 2896 h 3995"/>
              <a:gd name="T74" fmla="*/ 216 w 2909"/>
              <a:gd name="T75" fmla="*/ 3779 h 3995"/>
              <a:gd name="T76" fmla="*/ 387 w 2909"/>
              <a:gd name="T77" fmla="*/ 3553 h 3995"/>
              <a:gd name="T78" fmla="*/ 2693 w 2909"/>
              <a:gd name="T79" fmla="*/ 3553 h 3995"/>
              <a:gd name="T80" fmla="*/ 216 w 2909"/>
              <a:gd name="T81" fmla="*/ 3779 h 3995"/>
              <a:gd name="T82" fmla="*/ 1760 w 2909"/>
              <a:gd name="T83" fmla="*/ 3337 h 3995"/>
              <a:gd name="T84" fmla="*/ 1897 w 2909"/>
              <a:gd name="T85" fmla="*/ 3112 h 3995"/>
              <a:gd name="T86" fmla="*/ 2693 w 2909"/>
              <a:gd name="T87" fmla="*/ 3112 h 3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9" h="3995">
                <a:moveTo>
                  <a:pt x="2801" y="2896"/>
                </a:moveTo>
                <a:lnTo>
                  <a:pt x="2719" y="2896"/>
                </a:lnTo>
                <a:cubicBezTo>
                  <a:pt x="2782" y="2704"/>
                  <a:pt x="2725" y="2489"/>
                  <a:pt x="2567" y="2355"/>
                </a:cubicBezTo>
                <a:lnTo>
                  <a:pt x="2567" y="1127"/>
                </a:lnTo>
                <a:cubicBezTo>
                  <a:pt x="2567" y="923"/>
                  <a:pt x="2401" y="757"/>
                  <a:pt x="2197" y="757"/>
                </a:cubicBezTo>
                <a:lnTo>
                  <a:pt x="1461" y="757"/>
                </a:lnTo>
                <a:lnTo>
                  <a:pt x="1461" y="108"/>
                </a:lnTo>
                <a:cubicBezTo>
                  <a:pt x="1461" y="48"/>
                  <a:pt x="1413" y="0"/>
                  <a:pt x="1353" y="0"/>
                </a:cubicBezTo>
                <a:lnTo>
                  <a:pt x="353" y="0"/>
                </a:lnTo>
                <a:cubicBezTo>
                  <a:pt x="293" y="0"/>
                  <a:pt x="245" y="48"/>
                  <a:pt x="245" y="108"/>
                </a:cubicBezTo>
                <a:lnTo>
                  <a:pt x="245" y="1604"/>
                </a:lnTo>
                <a:cubicBezTo>
                  <a:pt x="245" y="1663"/>
                  <a:pt x="293" y="1712"/>
                  <a:pt x="353" y="1712"/>
                </a:cubicBezTo>
                <a:lnTo>
                  <a:pt x="488" y="1712"/>
                </a:lnTo>
                <a:lnTo>
                  <a:pt x="488" y="2007"/>
                </a:lnTo>
                <a:cubicBezTo>
                  <a:pt x="488" y="2067"/>
                  <a:pt x="536" y="2115"/>
                  <a:pt x="596" y="2115"/>
                </a:cubicBezTo>
                <a:lnTo>
                  <a:pt x="1110" y="2115"/>
                </a:lnTo>
                <a:cubicBezTo>
                  <a:pt x="1170" y="2115"/>
                  <a:pt x="1218" y="2067"/>
                  <a:pt x="1218" y="2007"/>
                </a:cubicBezTo>
                <a:lnTo>
                  <a:pt x="1218" y="1712"/>
                </a:lnTo>
                <a:lnTo>
                  <a:pt x="1353" y="1712"/>
                </a:lnTo>
                <a:cubicBezTo>
                  <a:pt x="1413" y="1712"/>
                  <a:pt x="1461" y="1663"/>
                  <a:pt x="1461" y="1604"/>
                </a:cubicBezTo>
                <a:lnTo>
                  <a:pt x="1461" y="1414"/>
                </a:lnTo>
                <a:lnTo>
                  <a:pt x="1910" y="1414"/>
                </a:lnTo>
                <a:lnTo>
                  <a:pt x="1910" y="2355"/>
                </a:lnTo>
                <a:cubicBezTo>
                  <a:pt x="1876" y="2384"/>
                  <a:pt x="1846" y="2417"/>
                  <a:pt x="1821" y="2454"/>
                </a:cubicBezTo>
                <a:lnTo>
                  <a:pt x="596" y="2454"/>
                </a:lnTo>
                <a:cubicBezTo>
                  <a:pt x="536" y="2454"/>
                  <a:pt x="488" y="2502"/>
                  <a:pt x="488" y="2562"/>
                </a:cubicBezTo>
                <a:lnTo>
                  <a:pt x="488" y="3004"/>
                </a:lnTo>
                <a:cubicBezTo>
                  <a:pt x="488" y="3063"/>
                  <a:pt x="536" y="3112"/>
                  <a:pt x="596" y="3112"/>
                </a:cubicBezTo>
                <a:lnTo>
                  <a:pt x="1544" y="3112"/>
                </a:lnTo>
                <a:lnTo>
                  <a:pt x="1544" y="3337"/>
                </a:lnTo>
                <a:lnTo>
                  <a:pt x="387" y="3337"/>
                </a:lnTo>
                <a:cubicBezTo>
                  <a:pt x="173" y="3337"/>
                  <a:pt x="0" y="3511"/>
                  <a:pt x="0" y="3724"/>
                </a:cubicBezTo>
                <a:lnTo>
                  <a:pt x="0" y="3887"/>
                </a:lnTo>
                <a:cubicBezTo>
                  <a:pt x="0" y="3946"/>
                  <a:pt x="48" y="3995"/>
                  <a:pt x="108" y="3995"/>
                </a:cubicBezTo>
                <a:lnTo>
                  <a:pt x="2801" y="3995"/>
                </a:lnTo>
                <a:cubicBezTo>
                  <a:pt x="2860" y="3995"/>
                  <a:pt x="2909" y="3946"/>
                  <a:pt x="2909" y="3887"/>
                </a:cubicBezTo>
                <a:lnTo>
                  <a:pt x="2909" y="3004"/>
                </a:lnTo>
                <a:cubicBezTo>
                  <a:pt x="2909" y="2944"/>
                  <a:pt x="2860" y="2896"/>
                  <a:pt x="2801" y="2896"/>
                </a:cubicBezTo>
                <a:close/>
                <a:moveTo>
                  <a:pt x="461" y="216"/>
                </a:moveTo>
                <a:lnTo>
                  <a:pt x="1245" y="216"/>
                </a:lnTo>
                <a:lnTo>
                  <a:pt x="1245" y="403"/>
                </a:lnTo>
                <a:lnTo>
                  <a:pt x="461" y="403"/>
                </a:lnTo>
                <a:lnTo>
                  <a:pt x="461" y="216"/>
                </a:lnTo>
                <a:close/>
                <a:moveTo>
                  <a:pt x="1002" y="1899"/>
                </a:moveTo>
                <a:lnTo>
                  <a:pt x="704" y="1899"/>
                </a:lnTo>
                <a:lnTo>
                  <a:pt x="704" y="1712"/>
                </a:lnTo>
                <a:lnTo>
                  <a:pt x="1002" y="1712"/>
                </a:lnTo>
                <a:lnTo>
                  <a:pt x="1002" y="1899"/>
                </a:lnTo>
                <a:close/>
                <a:moveTo>
                  <a:pt x="1245" y="1496"/>
                </a:moveTo>
                <a:lnTo>
                  <a:pt x="1245" y="1496"/>
                </a:lnTo>
                <a:lnTo>
                  <a:pt x="1110" y="1496"/>
                </a:lnTo>
                <a:lnTo>
                  <a:pt x="461" y="1496"/>
                </a:lnTo>
                <a:lnTo>
                  <a:pt x="461" y="619"/>
                </a:lnTo>
                <a:lnTo>
                  <a:pt x="1245" y="619"/>
                </a:lnTo>
                <a:lnTo>
                  <a:pt x="1245" y="1496"/>
                </a:lnTo>
                <a:close/>
                <a:moveTo>
                  <a:pt x="2528" y="2739"/>
                </a:moveTo>
                <a:cubicBezTo>
                  <a:pt x="2528" y="2898"/>
                  <a:pt x="2399" y="3029"/>
                  <a:pt x="2239" y="3029"/>
                </a:cubicBezTo>
                <a:cubicBezTo>
                  <a:pt x="2079" y="3029"/>
                  <a:pt x="1949" y="2899"/>
                  <a:pt x="1949" y="2739"/>
                </a:cubicBezTo>
                <a:cubicBezTo>
                  <a:pt x="1949" y="2579"/>
                  <a:pt x="2079" y="2449"/>
                  <a:pt x="2239" y="2449"/>
                </a:cubicBezTo>
                <a:cubicBezTo>
                  <a:pt x="2398" y="2449"/>
                  <a:pt x="2528" y="2578"/>
                  <a:pt x="2528" y="2739"/>
                </a:cubicBezTo>
                <a:close/>
                <a:moveTo>
                  <a:pt x="1461" y="1198"/>
                </a:moveTo>
                <a:lnTo>
                  <a:pt x="1461" y="973"/>
                </a:lnTo>
                <a:lnTo>
                  <a:pt x="2197" y="973"/>
                </a:lnTo>
                <a:cubicBezTo>
                  <a:pt x="2282" y="973"/>
                  <a:pt x="2351" y="1042"/>
                  <a:pt x="2351" y="1127"/>
                </a:cubicBezTo>
                <a:lnTo>
                  <a:pt x="2351" y="2246"/>
                </a:lnTo>
                <a:cubicBezTo>
                  <a:pt x="2280" y="2230"/>
                  <a:pt x="2202" y="2229"/>
                  <a:pt x="2126" y="2246"/>
                </a:cubicBezTo>
                <a:lnTo>
                  <a:pt x="2126" y="1306"/>
                </a:lnTo>
                <a:cubicBezTo>
                  <a:pt x="2126" y="1247"/>
                  <a:pt x="2077" y="1198"/>
                  <a:pt x="2018" y="1198"/>
                </a:cubicBezTo>
                <a:lnTo>
                  <a:pt x="1461" y="1198"/>
                </a:lnTo>
                <a:close/>
                <a:moveTo>
                  <a:pt x="704" y="2896"/>
                </a:moveTo>
                <a:lnTo>
                  <a:pt x="704" y="2670"/>
                </a:lnTo>
                <a:lnTo>
                  <a:pt x="1738" y="2670"/>
                </a:lnTo>
                <a:cubicBezTo>
                  <a:pt x="1727" y="2747"/>
                  <a:pt x="1735" y="2826"/>
                  <a:pt x="1758" y="2896"/>
                </a:cubicBezTo>
                <a:lnTo>
                  <a:pt x="1652" y="2896"/>
                </a:lnTo>
                <a:lnTo>
                  <a:pt x="704" y="2896"/>
                </a:lnTo>
                <a:close/>
                <a:moveTo>
                  <a:pt x="216" y="3779"/>
                </a:moveTo>
                <a:lnTo>
                  <a:pt x="216" y="3724"/>
                </a:lnTo>
                <a:cubicBezTo>
                  <a:pt x="216" y="3630"/>
                  <a:pt x="293" y="3553"/>
                  <a:pt x="387" y="3553"/>
                </a:cubicBezTo>
                <a:lnTo>
                  <a:pt x="1651" y="3553"/>
                </a:lnTo>
                <a:lnTo>
                  <a:pt x="2693" y="3553"/>
                </a:lnTo>
                <a:lnTo>
                  <a:pt x="2693" y="3779"/>
                </a:lnTo>
                <a:lnTo>
                  <a:pt x="216" y="3779"/>
                </a:lnTo>
                <a:close/>
                <a:moveTo>
                  <a:pt x="2693" y="3337"/>
                </a:moveTo>
                <a:lnTo>
                  <a:pt x="1760" y="3337"/>
                </a:lnTo>
                <a:lnTo>
                  <a:pt x="1760" y="3112"/>
                </a:lnTo>
                <a:lnTo>
                  <a:pt x="1897" y="3112"/>
                </a:lnTo>
                <a:cubicBezTo>
                  <a:pt x="2090" y="3289"/>
                  <a:pt x="2388" y="3288"/>
                  <a:pt x="2580" y="3112"/>
                </a:cubicBezTo>
                <a:lnTo>
                  <a:pt x="2693" y="3112"/>
                </a:lnTo>
                <a:lnTo>
                  <a:pt x="2693" y="3337"/>
                </a:lnTo>
                <a:close/>
              </a:path>
            </a:pathLst>
          </a:custGeom>
          <a:solidFill>
            <a:schemeClr val="bg1"/>
          </a:solidFill>
          <a:ln>
            <a:noFill/>
          </a:ln>
        </p:spPr>
      </p:sp>
      <p:sp>
        <p:nvSpPr>
          <p:cNvPr id="42" name="椭圆 41"/>
          <p:cNvSpPr/>
          <p:nvPr/>
        </p:nvSpPr>
        <p:spPr>
          <a:xfrm>
            <a:off x="4196213" y="3194066"/>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2" name="settings-icon_69559"/>
          <p:cNvSpPr>
            <a:spLocks noChangeAspect="1"/>
          </p:cNvSpPr>
          <p:nvPr/>
        </p:nvSpPr>
        <p:spPr bwMode="auto">
          <a:xfrm>
            <a:off x="4433536" y="3420784"/>
            <a:ext cx="458835" cy="452479"/>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26" name="矩形 25"/>
          <p:cNvSpPr/>
          <p:nvPr/>
        </p:nvSpPr>
        <p:spPr>
          <a:xfrm>
            <a:off x="4194477" y="4140665"/>
            <a:ext cx="893193"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79%</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27" name="矩形 26"/>
          <p:cNvSpPr/>
          <p:nvPr/>
        </p:nvSpPr>
        <p:spPr>
          <a:xfrm>
            <a:off x="3779299"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2" name="矩形 31"/>
          <p:cNvSpPr/>
          <p:nvPr/>
        </p:nvSpPr>
        <p:spPr>
          <a:xfrm>
            <a:off x="7163466" y="4140665"/>
            <a:ext cx="893193"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57%</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3" name="矩形 32"/>
          <p:cNvSpPr/>
          <p:nvPr/>
        </p:nvSpPr>
        <p:spPr>
          <a:xfrm>
            <a:off x="6748288"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5" name="矩形 34"/>
          <p:cNvSpPr/>
          <p:nvPr/>
        </p:nvSpPr>
        <p:spPr>
          <a:xfrm>
            <a:off x="9717278"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endPar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6" name="矩形 35"/>
          <p:cNvSpPr/>
          <p:nvPr/>
        </p:nvSpPr>
        <p:spPr>
          <a:xfrm>
            <a:off x="10098793" y="4140665"/>
            <a:ext cx="960520"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10 %</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61" name="矩形 60"/>
          <p:cNvSpPr/>
          <p:nvPr/>
        </p:nvSpPr>
        <p:spPr>
          <a:xfrm>
            <a:off x="3650402"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endPar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endParaRPr>
          </a:p>
        </p:txBody>
      </p:sp>
      <p:sp>
        <p:nvSpPr>
          <p:cNvPr id="62" name="矩形 61"/>
          <p:cNvSpPr/>
          <p:nvPr/>
        </p:nvSpPr>
        <p:spPr>
          <a:xfrm>
            <a:off x="6588063"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endPar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endParaRPr>
          </a:p>
        </p:txBody>
      </p:sp>
      <p:sp>
        <p:nvSpPr>
          <p:cNvPr id="65" name="矩形 64"/>
          <p:cNvSpPr/>
          <p:nvPr/>
        </p:nvSpPr>
        <p:spPr>
          <a:xfrm>
            <a:off x="9594131"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endPar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86329" y="4253116"/>
            <a:ext cx="5326761" cy="1072245"/>
          </a:xfrm>
          <a:prstGeom prst="rect">
            <a:avLst/>
          </a:prstGeom>
          <a:solidFill>
            <a:srgbClr val="29547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7" name="文本框 6"/>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567447"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参考文献</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cxnSp>
        <p:nvCxnSpPr>
          <p:cNvPr id="13" name="直接连接符 12"/>
          <p:cNvCxnSpPr/>
          <p:nvPr/>
        </p:nvCxnSpPr>
        <p:spPr>
          <a:xfrm>
            <a:off x="5924155" y="1854207"/>
            <a:ext cx="0" cy="38160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55131" y="2203297"/>
            <a:ext cx="5318228" cy="3208518"/>
            <a:chOff x="121584" y="2006335"/>
            <a:chExt cx="6045550" cy="3647316"/>
          </a:xfrm>
        </p:grpSpPr>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l="-2204" t="-1137" r="2275" b="319"/>
            <a:stretch>
              <a:fillRect/>
            </a:stretch>
          </p:blipFill>
          <p:spPr>
            <a:xfrm>
              <a:off x="877825" y="2301536"/>
              <a:ext cx="4352539" cy="2854157"/>
            </a:xfrm>
            <a:prstGeom prst="rect">
              <a:avLst/>
            </a:prstGeom>
          </p:spPr>
        </p:pic>
        <p:pic>
          <p:nvPicPr>
            <p:cNvPr id="60" name="Picture 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21" t="29398" r="17922" b="13718"/>
            <a:stretch>
              <a:fillRect/>
            </a:stretch>
          </p:blipFill>
          <p:spPr>
            <a:xfrm>
              <a:off x="121584" y="2006335"/>
              <a:ext cx="6045550" cy="3647316"/>
            </a:xfrm>
            <a:prstGeom prst="rect">
              <a:avLst/>
            </a:prstGeom>
          </p:spPr>
        </p:pic>
      </p:grpSp>
      <p:grpSp>
        <p:nvGrpSpPr>
          <p:cNvPr id="25" name="组合 24"/>
          <p:cNvGrpSpPr/>
          <p:nvPr/>
        </p:nvGrpSpPr>
        <p:grpSpPr>
          <a:xfrm>
            <a:off x="3829691" y="4253116"/>
            <a:ext cx="1793309" cy="1104030"/>
            <a:chOff x="7990394" y="4053186"/>
            <a:chExt cx="1070784" cy="659216"/>
          </a:xfrm>
        </p:grpSpPr>
        <p:sp>
          <p:nvSpPr>
            <p:cNvPr id="24" name="矩形 23"/>
            <p:cNvSpPr/>
            <p:nvPr/>
          </p:nvSpPr>
          <p:spPr>
            <a:xfrm>
              <a:off x="8042910" y="4063363"/>
              <a:ext cx="781043" cy="573405"/>
            </a:xfrm>
            <a:custGeom>
              <a:avLst/>
              <a:gdLst>
                <a:gd name="connsiteX0" fmla="*/ 0 w 781043"/>
                <a:gd name="connsiteY0" fmla="*/ 0 h 541020"/>
                <a:gd name="connsiteX1" fmla="*/ 781043 w 781043"/>
                <a:gd name="connsiteY1" fmla="*/ 0 h 541020"/>
                <a:gd name="connsiteX2" fmla="*/ 781043 w 781043"/>
                <a:gd name="connsiteY2" fmla="*/ 541020 h 541020"/>
                <a:gd name="connsiteX3" fmla="*/ 0 w 781043"/>
                <a:gd name="connsiteY3" fmla="*/ 541020 h 541020"/>
                <a:gd name="connsiteX4" fmla="*/ 0 w 781043"/>
                <a:gd name="connsiteY4" fmla="*/ 0 h 541020"/>
                <a:gd name="connsiteX0-1" fmla="*/ 0 w 781043"/>
                <a:gd name="connsiteY0-2" fmla="*/ 32385 h 573405"/>
                <a:gd name="connsiteX1-3" fmla="*/ 169545 w 781043"/>
                <a:gd name="connsiteY1-4" fmla="*/ 0 h 573405"/>
                <a:gd name="connsiteX2-5" fmla="*/ 781043 w 781043"/>
                <a:gd name="connsiteY2-6" fmla="*/ 32385 h 573405"/>
                <a:gd name="connsiteX3-7" fmla="*/ 781043 w 781043"/>
                <a:gd name="connsiteY3-8" fmla="*/ 573405 h 573405"/>
                <a:gd name="connsiteX4-9" fmla="*/ 0 w 781043"/>
                <a:gd name="connsiteY4-10" fmla="*/ 573405 h 573405"/>
                <a:gd name="connsiteX5" fmla="*/ 0 w 781043"/>
                <a:gd name="connsiteY5" fmla="*/ 32385 h 573405"/>
                <a:gd name="connsiteX0-11" fmla="*/ 0 w 781043"/>
                <a:gd name="connsiteY0-12" fmla="*/ 32385 h 573405"/>
                <a:gd name="connsiteX1-13" fmla="*/ 169545 w 781043"/>
                <a:gd name="connsiteY1-14" fmla="*/ 0 h 573405"/>
                <a:gd name="connsiteX2-15" fmla="*/ 781043 w 781043"/>
                <a:gd name="connsiteY2-16" fmla="*/ 32385 h 573405"/>
                <a:gd name="connsiteX3-17" fmla="*/ 781043 w 781043"/>
                <a:gd name="connsiteY3-18" fmla="*/ 573405 h 573405"/>
                <a:gd name="connsiteX4-19" fmla="*/ 0 w 781043"/>
                <a:gd name="connsiteY4-20" fmla="*/ 573405 h 573405"/>
                <a:gd name="connsiteX5-21" fmla="*/ 0 w 781043"/>
                <a:gd name="connsiteY5-22" fmla="*/ 32385 h 573405"/>
                <a:gd name="connsiteX0-23" fmla="*/ 0 w 781043"/>
                <a:gd name="connsiteY0-24" fmla="*/ 32385 h 573405"/>
                <a:gd name="connsiteX1-25" fmla="*/ 169545 w 781043"/>
                <a:gd name="connsiteY1-26" fmla="*/ 0 h 573405"/>
                <a:gd name="connsiteX2-27" fmla="*/ 781043 w 781043"/>
                <a:gd name="connsiteY2-28" fmla="*/ 32385 h 573405"/>
                <a:gd name="connsiteX3-29" fmla="*/ 781043 w 781043"/>
                <a:gd name="connsiteY3-30" fmla="*/ 573405 h 573405"/>
                <a:gd name="connsiteX4-31" fmla="*/ 0 w 781043"/>
                <a:gd name="connsiteY4-32" fmla="*/ 573405 h 573405"/>
                <a:gd name="connsiteX5-33" fmla="*/ 0 w 781043"/>
                <a:gd name="connsiteY5-34" fmla="*/ 32385 h 573405"/>
                <a:gd name="connsiteX0-35" fmla="*/ 0 w 781043"/>
                <a:gd name="connsiteY0-36" fmla="*/ 42350 h 583370"/>
                <a:gd name="connsiteX1-37" fmla="*/ 169545 w 781043"/>
                <a:gd name="connsiteY1-38" fmla="*/ 9965 h 583370"/>
                <a:gd name="connsiteX2-39" fmla="*/ 565785 w 781043"/>
                <a:gd name="connsiteY2-40" fmla="*/ 27111 h 583370"/>
                <a:gd name="connsiteX3-41" fmla="*/ 781043 w 781043"/>
                <a:gd name="connsiteY3-42" fmla="*/ 42350 h 583370"/>
                <a:gd name="connsiteX4-43" fmla="*/ 781043 w 781043"/>
                <a:gd name="connsiteY4-44" fmla="*/ 583370 h 583370"/>
                <a:gd name="connsiteX5-45" fmla="*/ 0 w 781043"/>
                <a:gd name="connsiteY5-46" fmla="*/ 583370 h 583370"/>
                <a:gd name="connsiteX6" fmla="*/ 0 w 781043"/>
                <a:gd name="connsiteY6" fmla="*/ 42350 h 583370"/>
                <a:gd name="connsiteX0-47" fmla="*/ 0 w 781043"/>
                <a:gd name="connsiteY0-48" fmla="*/ 42350 h 583370"/>
                <a:gd name="connsiteX1-49" fmla="*/ 169545 w 781043"/>
                <a:gd name="connsiteY1-50" fmla="*/ 9965 h 583370"/>
                <a:gd name="connsiteX2-51" fmla="*/ 565785 w 781043"/>
                <a:gd name="connsiteY2-52" fmla="*/ 27111 h 583370"/>
                <a:gd name="connsiteX3-53" fmla="*/ 781043 w 781043"/>
                <a:gd name="connsiteY3-54" fmla="*/ 42350 h 583370"/>
                <a:gd name="connsiteX4-55" fmla="*/ 781043 w 781043"/>
                <a:gd name="connsiteY4-56" fmla="*/ 583370 h 583370"/>
                <a:gd name="connsiteX5-57" fmla="*/ 0 w 781043"/>
                <a:gd name="connsiteY5-58" fmla="*/ 583370 h 583370"/>
                <a:gd name="connsiteX6-59" fmla="*/ 0 w 781043"/>
                <a:gd name="connsiteY6-60" fmla="*/ 42350 h 583370"/>
                <a:gd name="connsiteX0-61" fmla="*/ 0 w 781043"/>
                <a:gd name="connsiteY0-62" fmla="*/ 46102 h 587122"/>
                <a:gd name="connsiteX1-63" fmla="*/ 169545 w 781043"/>
                <a:gd name="connsiteY1-64" fmla="*/ 13717 h 587122"/>
                <a:gd name="connsiteX2-65" fmla="*/ 556260 w 781043"/>
                <a:gd name="connsiteY2-66" fmla="*/ 19433 h 587122"/>
                <a:gd name="connsiteX3-67" fmla="*/ 781043 w 781043"/>
                <a:gd name="connsiteY3-68" fmla="*/ 46102 h 587122"/>
                <a:gd name="connsiteX4-69" fmla="*/ 781043 w 781043"/>
                <a:gd name="connsiteY4-70" fmla="*/ 587122 h 587122"/>
                <a:gd name="connsiteX5-71" fmla="*/ 0 w 781043"/>
                <a:gd name="connsiteY5-72" fmla="*/ 587122 h 587122"/>
                <a:gd name="connsiteX6-73" fmla="*/ 0 w 781043"/>
                <a:gd name="connsiteY6-74" fmla="*/ 46102 h 587122"/>
                <a:gd name="connsiteX0-75" fmla="*/ 0 w 781043"/>
                <a:gd name="connsiteY0-76" fmla="*/ 46102 h 587122"/>
                <a:gd name="connsiteX1-77" fmla="*/ 169545 w 781043"/>
                <a:gd name="connsiteY1-78" fmla="*/ 13717 h 587122"/>
                <a:gd name="connsiteX2-79" fmla="*/ 394335 w 781043"/>
                <a:gd name="connsiteY2-80" fmla="*/ 95633 h 587122"/>
                <a:gd name="connsiteX3-81" fmla="*/ 556260 w 781043"/>
                <a:gd name="connsiteY3-82" fmla="*/ 19433 h 587122"/>
                <a:gd name="connsiteX4-83" fmla="*/ 781043 w 781043"/>
                <a:gd name="connsiteY4-84" fmla="*/ 46102 h 587122"/>
                <a:gd name="connsiteX5-85" fmla="*/ 781043 w 781043"/>
                <a:gd name="connsiteY5-86" fmla="*/ 587122 h 587122"/>
                <a:gd name="connsiteX6-87" fmla="*/ 0 w 781043"/>
                <a:gd name="connsiteY6-88" fmla="*/ 587122 h 587122"/>
                <a:gd name="connsiteX7" fmla="*/ 0 w 781043"/>
                <a:gd name="connsiteY7" fmla="*/ 46102 h 587122"/>
                <a:gd name="connsiteX0-89" fmla="*/ 0 w 781043"/>
                <a:gd name="connsiteY0-90" fmla="*/ 46237 h 587257"/>
                <a:gd name="connsiteX1-91" fmla="*/ 169545 w 781043"/>
                <a:gd name="connsiteY1-92" fmla="*/ 13852 h 587257"/>
                <a:gd name="connsiteX2-93" fmla="*/ 394335 w 781043"/>
                <a:gd name="connsiteY2-94" fmla="*/ 95768 h 587257"/>
                <a:gd name="connsiteX3-95" fmla="*/ 556260 w 781043"/>
                <a:gd name="connsiteY3-96" fmla="*/ 19568 h 587257"/>
                <a:gd name="connsiteX4-97" fmla="*/ 737235 w 781043"/>
                <a:gd name="connsiteY4-98" fmla="*/ 30998 h 587257"/>
                <a:gd name="connsiteX5-99" fmla="*/ 781043 w 781043"/>
                <a:gd name="connsiteY5-100" fmla="*/ 46237 h 587257"/>
                <a:gd name="connsiteX6-101" fmla="*/ 781043 w 781043"/>
                <a:gd name="connsiteY6-102" fmla="*/ 587257 h 587257"/>
                <a:gd name="connsiteX7-103" fmla="*/ 0 w 781043"/>
                <a:gd name="connsiteY7-104" fmla="*/ 587257 h 587257"/>
                <a:gd name="connsiteX8" fmla="*/ 0 w 781043"/>
                <a:gd name="connsiteY8" fmla="*/ 46237 h 587257"/>
                <a:gd name="connsiteX0-105" fmla="*/ 0 w 781043"/>
                <a:gd name="connsiteY0-106" fmla="*/ 32385 h 573405"/>
                <a:gd name="connsiteX1-107" fmla="*/ 169545 w 781043"/>
                <a:gd name="connsiteY1-108" fmla="*/ 0 h 573405"/>
                <a:gd name="connsiteX2-109" fmla="*/ 394335 w 781043"/>
                <a:gd name="connsiteY2-110" fmla="*/ 81916 h 573405"/>
                <a:gd name="connsiteX3-111" fmla="*/ 556260 w 781043"/>
                <a:gd name="connsiteY3-112" fmla="*/ 5716 h 573405"/>
                <a:gd name="connsiteX4-113" fmla="*/ 737235 w 781043"/>
                <a:gd name="connsiteY4-114" fmla="*/ 17146 h 573405"/>
                <a:gd name="connsiteX5-115" fmla="*/ 781043 w 781043"/>
                <a:gd name="connsiteY5-116" fmla="*/ 70485 h 573405"/>
                <a:gd name="connsiteX6-117" fmla="*/ 781043 w 781043"/>
                <a:gd name="connsiteY6-118" fmla="*/ 573405 h 573405"/>
                <a:gd name="connsiteX7-119" fmla="*/ 0 w 781043"/>
                <a:gd name="connsiteY7-120" fmla="*/ 573405 h 573405"/>
                <a:gd name="connsiteX8-121" fmla="*/ 0 w 781043"/>
                <a:gd name="connsiteY8-122" fmla="*/ 32385 h 573405"/>
                <a:gd name="connsiteX0-123" fmla="*/ 0 w 781043"/>
                <a:gd name="connsiteY0-124" fmla="*/ 32385 h 573405"/>
                <a:gd name="connsiteX1-125" fmla="*/ 169545 w 781043"/>
                <a:gd name="connsiteY1-126" fmla="*/ 0 h 573405"/>
                <a:gd name="connsiteX2-127" fmla="*/ 394335 w 781043"/>
                <a:gd name="connsiteY2-128" fmla="*/ 81916 h 573405"/>
                <a:gd name="connsiteX3-129" fmla="*/ 556260 w 781043"/>
                <a:gd name="connsiteY3-130" fmla="*/ 5716 h 573405"/>
                <a:gd name="connsiteX4-131" fmla="*/ 737235 w 781043"/>
                <a:gd name="connsiteY4-132" fmla="*/ 17146 h 573405"/>
                <a:gd name="connsiteX5-133" fmla="*/ 781043 w 781043"/>
                <a:gd name="connsiteY5-134" fmla="*/ 70485 h 573405"/>
                <a:gd name="connsiteX6-135" fmla="*/ 781043 w 781043"/>
                <a:gd name="connsiteY6-136" fmla="*/ 573405 h 573405"/>
                <a:gd name="connsiteX7-137" fmla="*/ 0 w 781043"/>
                <a:gd name="connsiteY7-138" fmla="*/ 573405 h 573405"/>
                <a:gd name="connsiteX8-139" fmla="*/ 0 w 781043"/>
                <a:gd name="connsiteY8-140" fmla="*/ 32385 h 573405"/>
                <a:gd name="connsiteX0-141" fmla="*/ 0 w 781043"/>
                <a:gd name="connsiteY0-142" fmla="*/ 32385 h 573405"/>
                <a:gd name="connsiteX1-143" fmla="*/ 169545 w 781043"/>
                <a:gd name="connsiteY1-144" fmla="*/ 0 h 573405"/>
                <a:gd name="connsiteX2-145" fmla="*/ 394335 w 781043"/>
                <a:gd name="connsiteY2-146" fmla="*/ 81916 h 573405"/>
                <a:gd name="connsiteX3-147" fmla="*/ 556260 w 781043"/>
                <a:gd name="connsiteY3-148" fmla="*/ 5716 h 573405"/>
                <a:gd name="connsiteX4-149" fmla="*/ 737235 w 781043"/>
                <a:gd name="connsiteY4-150" fmla="*/ 17146 h 573405"/>
                <a:gd name="connsiteX5-151" fmla="*/ 781043 w 781043"/>
                <a:gd name="connsiteY5-152" fmla="*/ 70485 h 573405"/>
                <a:gd name="connsiteX6-153" fmla="*/ 781043 w 781043"/>
                <a:gd name="connsiteY6-154" fmla="*/ 573405 h 573405"/>
                <a:gd name="connsiteX7-155" fmla="*/ 0 w 781043"/>
                <a:gd name="connsiteY7-156" fmla="*/ 573405 h 573405"/>
                <a:gd name="connsiteX8-157" fmla="*/ 0 w 781043"/>
                <a:gd name="connsiteY8-158" fmla="*/ 32385 h 573405"/>
                <a:gd name="connsiteX0-159" fmla="*/ 0 w 781043"/>
                <a:gd name="connsiteY0-160" fmla="*/ 32385 h 573405"/>
                <a:gd name="connsiteX1-161" fmla="*/ 169545 w 781043"/>
                <a:gd name="connsiteY1-162" fmla="*/ 0 h 573405"/>
                <a:gd name="connsiteX2-163" fmla="*/ 394335 w 781043"/>
                <a:gd name="connsiteY2-164" fmla="*/ 81916 h 573405"/>
                <a:gd name="connsiteX3-165" fmla="*/ 556260 w 781043"/>
                <a:gd name="connsiteY3-166" fmla="*/ 5716 h 573405"/>
                <a:gd name="connsiteX4-167" fmla="*/ 737235 w 781043"/>
                <a:gd name="connsiteY4-168" fmla="*/ 17146 h 573405"/>
                <a:gd name="connsiteX5-169" fmla="*/ 781043 w 781043"/>
                <a:gd name="connsiteY5-170" fmla="*/ 70485 h 573405"/>
                <a:gd name="connsiteX6-171" fmla="*/ 781043 w 781043"/>
                <a:gd name="connsiteY6-172" fmla="*/ 573405 h 573405"/>
                <a:gd name="connsiteX7-173" fmla="*/ 0 w 781043"/>
                <a:gd name="connsiteY7-174" fmla="*/ 573405 h 573405"/>
                <a:gd name="connsiteX8-175" fmla="*/ 0 w 781043"/>
                <a:gd name="connsiteY8-176" fmla="*/ 32385 h 5734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59" y="connsiteY6-60"/>
                </a:cxn>
                <a:cxn ang="0">
                  <a:pos x="connsiteX7-103" y="connsiteY7-104"/>
                </a:cxn>
                <a:cxn ang="0">
                  <a:pos x="connsiteX8-121" y="connsiteY8-122"/>
                </a:cxn>
              </a:cxnLst>
              <a:rect l="l" t="t" r="r" b="b"/>
              <a:pathLst>
                <a:path w="781043" h="573405">
                  <a:moveTo>
                    <a:pt x="0" y="32385"/>
                  </a:moveTo>
                  <a:cubicBezTo>
                    <a:pt x="59055" y="31750"/>
                    <a:pt x="110490" y="635"/>
                    <a:pt x="169545" y="0"/>
                  </a:cubicBezTo>
                  <a:cubicBezTo>
                    <a:pt x="235267" y="635"/>
                    <a:pt x="329883" y="80963"/>
                    <a:pt x="394335" y="81916"/>
                  </a:cubicBezTo>
                  <a:cubicBezTo>
                    <a:pt x="458787" y="82869"/>
                    <a:pt x="498793" y="20638"/>
                    <a:pt x="556260" y="5716"/>
                  </a:cubicBezTo>
                  <a:cubicBezTo>
                    <a:pt x="613727" y="-9206"/>
                    <a:pt x="699771" y="12701"/>
                    <a:pt x="737235" y="17146"/>
                  </a:cubicBezTo>
                  <a:cubicBezTo>
                    <a:pt x="774699" y="21591"/>
                    <a:pt x="764534" y="-1587"/>
                    <a:pt x="781043" y="70485"/>
                  </a:cubicBezTo>
                  <a:lnTo>
                    <a:pt x="781043" y="573405"/>
                  </a:lnTo>
                  <a:lnTo>
                    <a:pt x="0" y="573405"/>
                  </a:lnTo>
                  <a:lnTo>
                    <a:pt x="0" y="32385"/>
                  </a:lnTo>
                  <a:close/>
                </a:path>
              </a:pathLst>
            </a:cu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990394" y="4053186"/>
              <a:ext cx="1070784" cy="659216"/>
              <a:chOff x="1221277" y="2587763"/>
              <a:chExt cx="3815524" cy="2348985"/>
            </a:xfrm>
          </p:grpSpPr>
          <p:sp>
            <p:nvSpPr>
              <p:cNvPr id="10" name="economy-educational-book_43832"/>
              <p:cNvSpPr>
                <a:spLocks noChangeAspect="1"/>
              </p:cNvSpPr>
              <p:nvPr/>
            </p:nvSpPr>
            <p:spPr bwMode="auto">
              <a:xfrm>
                <a:off x="1221277" y="2587763"/>
                <a:ext cx="3145578" cy="2348985"/>
              </a:xfrm>
              <a:custGeom>
                <a:avLst/>
                <a:gdLst>
                  <a:gd name="connsiteX0" fmla="*/ 149121 w 602788"/>
                  <a:gd name="connsiteY0" fmla="*/ 303385 h 450137"/>
                  <a:gd name="connsiteX1" fmla="*/ 262772 w 602788"/>
                  <a:gd name="connsiteY1" fmla="*/ 332627 h 450137"/>
                  <a:gd name="connsiteX2" fmla="*/ 255595 w 602788"/>
                  <a:gd name="connsiteY2" fmla="*/ 345534 h 450137"/>
                  <a:gd name="connsiteX3" fmla="*/ 84770 w 602788"/>
                  <a:gd name="connsiteY3" fmla="*/ 324022 h 450137"/>
                  <a:gd name="connsiteX4" fmla="*/ 80464 w 602788"/>
                  <a:gd name="connsiteY4" fmla="*/ 311115 h 450137"/>
                  <a:gd name="connsiteX5" fmla="*/ 149121 w 602788"/>
                  <a:gd name="connsiteY5" fmla="*/ 303385 h 450137"/>
                  <a:gd name="connsiteX6" fmla="*/ 149121 w 602788"/>
                  <a:gd name="connsiteY6" fmla="*/ 264762 h 450137"/>
                  <a:gd name="connsiteX7" fmla="*/ 262772 w 602788"/>
                  <a:gd name="connsiteY7" fmla="*/ 294005 h 450137"/>
                  <a:gd name="connsiteX8" fmla="*/ 255595 w 602788"/>
                  <a:gd name="connsiteY8" fmla="*/ 306912 h 450137"/>
                  <a:gd name="connsiteX9" fmla="*/ 84770 w 602788"/>
                  <a:gd name="connsiteY9" fmla="*/ 285400 h 450137"/>
                  <a:gd name="connsiteX10" fmla="*/ 80464 w 602788"/>
                  <a:gd name="connsiteY10" fmla="*/ 272493 h 450137"/>
                  <a:gd name="connsiteX11" fmla="*/ 149121 w 602788"/>
                  <a:gd name="connsiteY11" fmla="*/ 264762 h 450137"/>
                  <a:gd name="connsiteX12" fmla="*/ 149121 w 602788"/>
                  <a:gd name="connsiteY12" fmla="*/ 225909 h 450137"/>
                  <a:gd name="connsiteX13" fmla="*/ 262772 w 602788"/>
                  <a:gd name="connsiteY13" fmla="*/ 255152 h 450137"/>
                  <a:gd name="connsiteX14" fmla="*/ 255595 w 602788"/>
                  <a:gd name="connsiteY14" fmla="*/ 268059 h 450137"/>
                  <a:gd name="connsiteX15" fmla="*/ 84770 w 602788"/>
                  <a:gd name="connsiteY15" fmla="*/ 246547 h 450137"/>
                  <a:gd name="connsiteX16" fmla="*/ 80464 w 602788"/>
                  <a:gd name="connsiteY16" fmla="*/ 233640 h 450137"/>
                  <a:gd name="connsiteX17" fmla="*/ 149121 w 602788"/>
                  <a:gd name="connsiteY17" fmla="*/ 225909 h 450137"/>
                  <a:gd name="connsiteX18" fmla="*/ 149121 w 602788"/>
                  <a:gd name="connsiteY18" fmla="*/ 188683 h 450137"/>
                  <a:gd name="connsiteX19" fmla="*/ 262772 w 602788"/>
                  <a:gd name="connsiteY19" fmla="*/ 217952 h 450137"/>
                  <a:gd name="connsiteX20" fmla="*/ 255595 w 602788"/>
                  <a:gd name="connsiteY20" fmla="*/ 229436 h 450137"/>
                  <a:gd name="connsiteX21" fmla="*/ 84770 w 602788"/>
                  <a:gd name="connsiteY21" fmla="*/ 209340 h 450137"/>
                  <a:gd name="connsiteX22" fmla="*/ 80464 w 602788"/>
                  <a:gd name="connsiteY22" fmla="*/ 196421 h 450137"/>
                  <a:gd name="connsiteX23" fmla="*/ 149121 w 602788"/>
                  <a:gd name="connsiteY23" fmla="*/ 188683 h 450137"/>
                  <a:gd name="connsiteX24" fmla="*/ 149121 w 602788"/>
                  <a:gd name="connsiteY24" fmla="*/ 147216 h 450137"/>
                  <a:gd name="connsiteX25" fmla="*/ 262772 w 602788"/>
                  <a:gd name="connsiteY25" fmla="*/ 176347 h 450137"/>
                  <a:gd name="connsiteX26" fmla="*/ 255595 w 602788"/>
                  <a:gd name="connsiteY26" fmla="*/ 189205 h 450137"/>
                  <a:gd name="connsiteX27" fmla="*/ 84770 w 602788"/>
                  <a:gd name="connsiteY27" fmla="*/ 169204 h 450137"/>
                  <a:gd name="connsiteX28" fmla="*/ 80464 w 602788"/>
                  <a:gd name="connsiteY28" fmla="*/ 154917 h 450137"/>
                  <a:gd name="connsiteX29" fmla="*/ 149121 w 602788"/>
                  <a:gd name="connsiteY29" fmla="*/ 147216 h 450137"/>
                  <a:gd name="connsiteX30" fmla="*/ 457859 w 602788"/>
                  <a:gd name="connsiteY30" fmla="*/ 129202 h 450137"/>
                  <a:gd name="connsiteX31" fmla="*/ 496576 w 602788"/>
                  <a:gd name="connsiteY31" fmla="*/ 140664 h 450137"/>
                  <a:gd name="connsiteX32" fmla="*/ 483670 w 602788"/>
                  <a:gd name="connsiteY32" fmla="*/ 169320 h 450137"/>
                  <a:gd name="connsiteX33" fmla="*/ 460727 w 602788"/>
                  <a:gd name="connsiteY33" fmla="*/ 162156 h 450137"/>
                  <a:gd name="connsiteX34" fmla="*/ 436349 w 602788"/>
                  <a:gd name="connsiteY34" fmla="*/ 179349 h 450137"/>
                  <a:gd name="connsiteX35" fmla="*/ 480802 w 602788"/>
                  <a:gd name="connsiteY35" fmla="*/ 179349 h 450137"/>
                  <a:gd name="connsiteX36" fmla="*/ 473632 w 602788"/>
                  <a:gd name="connsiteY36" fmla="*/ 196543 h 450137"/>
                  <a:gd name="connsiteX37" fmla="*/ 433481 w 602788"/>
                  <a:gd name="connsiteY37" fmla="*/ 196543 h 450137"/>
                  <a:gd name="connsiteX38" fmla="*/ 433481 w 602788"/>
                  <a:gd name="connsiteY38" fmla="*/ 197976 h 450137"/>
                  <a:gd name="connsiteX39" fmla="*/ 433481 w 602788"/>
                  <a:gd name="connsiteY39" fmla="*/ 200841 h 450137"/>
                  <a:gd name="connsiteX40" fmla="*/ 433481 w 602788"/>
                  <a:gd name="connsiteY40" fmla="*/ 203707 h 450137"/>
                  <a:gd name="connsiteX41" fmla="*/ 433481 w 602788"/>
                  <a:gd name="connsiteY41" fmla="*/ 205140 h 450137"/>
                  <a:gd name="connsiteX42" fmla="*/ 470764 w 602788"/>
                  <a:gd name="connsiteY42" fmla="*/ 205140 h 450137"/>
                  <a:gd name="connsiteX43" fmla="*/ 463595 w 602788"/>
                  <a:gd name="connsiteY43" fmla="*/ 222333 h 450137"/>
                  <a:gd name="connsiteX44" fmla="*/ 437783 w 602788"/>
                  <a:gd name="connsiteY44" fmla="*/ 222333 h 450137"/>
                  <a:gd name="connsiteX45" fmla="*/ 462161 w 602788"/>
                  <a:gd name="connsiteY45" fmla="*/ 239526 h 450137"/>
                  <a:gd name="connsiteX46" fmla="*/ 489406 w 602788"/>
                  <a:gd name="connsiteY46" fmla="*/ 229497 h 450137"/>
                  <a:gd name="connsiteX47" fmla="*/ 489406 w 602788"/>
                  <a:gd name="connsiteY47" fmla="*/ 265317 h 450137"/>
                  <a:gd name="connsiteX48" fmla="*/ 457859 w 602788"/>
                  <a:gd name="connsiteY48" fmla="*/ 271048 h 450137"/>
                  <a:gd name="connsiteX49" fmla="*/ 419141 w 602788"/>
                  <a:gd name="connsiteY49" fmla="*/ 258153 h 450137"/>
                  <a:gd name="connsiteX50" fmla="*/ 396198 w 602788"/>
                  <a:gd name="connsiteY50" fmla="*/ 222333 h 450137"/>
                  <a:gd name="connsiteX51" fmla="*/ 381858 w 602788"/>
                  <a:gd name="connsiteY51" fmla="*/ 222333 h 450137"/>
                  <a:gd name="connsiteX52" fmla="*/ 389028 w 602788"/>
                  <a:gd name="connsiteY52" fmla="*/ 205140 h 450137"/>
                  <a:gd name="connsiteX53" fmla="*/ 394764 w 602788"/>
                  <a:gd name="connsiteY53" fmla="*/ 205140 h 450137"/>
                  <a:gd name="connsiteX54" fmla="*/ 394764 w 602788"/>
                  <a:gd name="connsiteY54" fmla="*/ 203707 h 450137"/>
                  <a:gd name="connsiteX55" fmla="*/ 394764 w 602788"/>
                  <a:gd name="connsiteY55" fmla="*/ 200841 h 450137"/>
                  <a:gd name="connsiteX56" fmla="*/ 394764 w 602788"/>
                  <a:gd name="connsiteY56" fmla="*/ 197976 h 450137"/>
                  <a:gd name="connsiteX57" fmla="*/ 394764 w 602788"/>
                  <a:gd name="connsiteY57" fmla="*/ 196543 h 450137"/>
                  <a:gd name="connsiteX58" fmla="*/ 381858 w 602788"/>
                  <a:gd name="connsiteY58" fmla="*/ 196543 h 450137"/>
                  <a:gd name="connsiteX59" fmla="*/ 389028 w 602788"/>
                  <a:gd name="connsiteY59" fmla="*/ 179349 h 450137"/>
                  <a:gd name="connsiteX60" fmla="*/ 396198 w 602788"/>
                  <a:gd name="connsiteY60" fmla="*/ 179349 h 450137"/>
                  <a:gd name="connsiteX61" fmla="*/ 419141 w 602788"/>
                  <a:gd name="connsiteY61" fmla="*/ 143530 h 450137"/>
                  <a:gd name="connsiteX62" fmla="*/ 457859 w 602788"/>
                  <a:gd name="connsiteY62" fmla="*/ 129202 h 450137"/>
                  <a:gd name="connsiteX63" fmla="*/ 149121 w 602788"/>
                  <a:gd name="connsiteY63" fmla="*/ 110563 h 450137"/>
                  <a:gd name="connsiteX64" fmla="*/ 262772 w 602788"/>
                  <a:gd name="connsiteY64" fmla="*/ 140523 h 450137"/>
                  <a:gd name="connsiteX65" fmla="*/ 255595 w 602788"/>
                  <a:gd name="connsiteY65" fmla="*/ 151962 h 450137"/>
                  <a:gd name="connsiteX66" fmla="*/ 84770 w 602788"/>
                  <a:gd name="connsiteY66" fmla="*/ 131944 h 450137"/>
                  <a:gd name="connsiteX67" fmla="*/ 80464 w 602788"/>
                  <a:gd name="connsiteY67" fmla="*/ 117645 h 450137"/>
                  <a:gd name="connsiteX68" fmla="*/ 149121 w 602788"/>
                  <a:gd name="connsiteY68" fmla="*/ 110563 h 450137"/>
                  <a:gd name="connsiteX69" fmla="*/ 149121 w 602788"/>
                  <a:gd name="connsiteY69" fmla="*/ 71206 h 450137"/>
                  <a:gd name="connsiteX70" fmla="*/ 262772 w 602788"/>
                  <a:gd name="connsiteY70" fmla="*/ 100475 h 450137"/>
                  <a:gd name="connsiteX71" fmla="*/ 255595 w 602788"/>
                  <a:gd name="connsiteY71" fmla="*/ 111959 h 450137"/>
                  <a:gd name="connsiteX72" fmla="*/ 84770 w 602788"/>
                  <a:gd name="connsiteY72" fmla="*/ 91863 h 450137"/>
                  <a:gd name="connsiteX73" fmla="*/ 80464 w 602788"/>
                  <a:gd name="connsiteY73" fmla="*/ 78944 h 450137"/>
                  <a:gd name="connsiteX74" fmla="*/ 149121 w 602788"/>
                  <a:gd name="connsiteY74" fmla="*/ 71206 h 450137"/>
                  <a:gd name="connsiteX75" fmla="*/ 466443 w 602788"/>
                  <a:gd name="connsiteY75" fmla="*/ 17202 h 450137"/>
                  <a:gd name="connsiteX76" fmla="*/ 317181 w 602788"/>
                  <a:gd name="connsiteY76" fmla="*/ 68811 h 450137"/>
                  <a:gd name="connsiteX77" fmla="*/ 317181 w 602788"/>
                  <a:gd name="connsiteY77" fmla="*/ 279543 h 450137"/>
                  <a:gd name="connsiteX78" fmla="*/ 307135 w 602788"/>
                  <a:gd name="connsiteY78" fmla="*/ 268075 h 450137"/>
                  <a:gd name="connsiteX79" fmla="*/ 307135 w 602788"/>
                  <a:gd name="connsiteY79" fmla="*/ 407131 h 450137"/>
                  <a:gd name="connsiteX80" fmla="*/ 477925 w 602788"/>
                  <a:gd name="connsiteY80" fmla="*/ 368424 h 450137"/>
                  <a:gd name="connsiteX81" fmla="*/ 561167 w 602788"/>
                  <a:gd name="connsiteY81" fmla="*/ 382760 h 450137"/>
                  <a:gd name="connsiteX82" fmla="*/ 561167 w 602788"/>
                  <a:gd name="connsiteY82" fmla="*/ 31538 h 450137"/>
                  <a:gd name="connsiteX83" fmla="*/ 466443 w 602788"/>
                  <a:gd name="connsiteY83" fmla="*/ 17202 h 450137"/>
                  <a:gd name="connsiteX84" fmla="*/ 140651 w 602788"/>
                  <a:gd name="connsiteY84" fmla="*/ 17202 h 450137"/>
                  <a:gd name="connsiteX85" fmla="*/ 45927 w 602788"/>
                  <a:gd name="connsiteY85" fmla="*/ 31538 h 450137"/>
                  <a:gd name="connsiteX86" fmla="*/ 45927 w 602788"/>
                  <a:gd name="connsiteY86" fmla="*/ 382760 h 450137"/>
                  <a:gd name="connsiteX87" fmla="*/ 126298 w 602788"/>
                  <a:gd name="connsiteY87" fmla="*/ 369858 h 450137"/>
                  <a:gd name="connsiteX88" fmla="*/ 301394 w 602788"/>
                  <a:gd name="connsiteY88" fmla="*/ 407131 h 450137"/>
                  <a:gd name="connsiteX89" fmla="*/ 301394 w 602788"/>
                  <a:gd name="connsiteY89" fmla="*/ 268075 h 450137"/>
                  <a:gd name="connsiteX90" fmla="*/ 291348 w 602788"/>
                  <a:gd name="connsiteY90" fmla="*/ 279543 h 450137"/>
                  <a:gd name="connsiteX91" fmla="*/ 291348 w 602788"/>
                  <a:gd name="connsiteY91" fmla="*/ 68811 h 450137"/>
                  <a:gd name="connsiteX92" fmla="*/ 140651 w 602788"/>
                  <a:gd name="connsiteY92" fmla="*/ 17202 h 450137"/>
                  <a:gd name="connsiteX93" fmla="*/ 140651 w 602788"/>
                  <a:gd name="connsiteY93" fmla="*/ 0 h 450137"/>
                  <a:gd name="connsiteX94" fmla="*/ 304264 w 602788"/>
                  <a:gd name="connsiteY94" fmla="*/ 57342 h 450137"/>
                  <a:gd name="connsiteX95" fmla="*/ 466443 w 602788"/>
                  <a:gd name="connsiteY95" fmla="*/ 0 h 450137"/>
                  <a:gd name="connsiteX96" fmla="*/ 572649 w 602788"/>
                  <a:gd name="connsiteY96" fmla="*/ 18636 h 450137"/>
                  <a:gd name="connsiteX97" fmla="*/ 578389 w 602788"/>
                  <a:gd name="connsiteY97" fmla="*/ 20070 h 450137"/>
                  <a:gd name="connsiteX98" fmla="*/ 578389 w 602788"/>
                  <a:gd name="connsiteY98" fmla="*/ 57342 h 450137"/>
                  <a:gd name="connsiteX99" fmla="*/ 602788 w 602788"/>
                  <a:gd name="connsiteY99" fmla="*/ 74545 h 450137"/>
                  <a:gd name="connsiteX100" fmla="*/ 602788 w 602788"/>
                  <a:gd name="connsiteY100" fmla="*/ 435802 h 450137"/>
                  <a:gd name="connsiteX101" fmla="*/ 341580 w 602788"/>
                  <a:gd name="connsiteY101" fmla="*/ 435802 h 450137"/>
                  <a:gd name="connsiteX102" fmla="*/ 304264 w 602788"/>
                  <a:gd name="connsiteY102" fmla="*/ 450137 h 450137"/>
                  <a:gd name="connsiteX103" fmla="*/ 266949 w 602788"/>
                  <a:gd name="connsiteY103" fmla="*/ 435802 h 450137"/>
                  <a:gd name="connsiteX104" fmla="*/ 0 w 602788"/>
                  <a:gd name="connsiteY104" fmla="*/ 435802 h 450137"/>
                  <a:gd name="connsiteX105" fmla="*/ 0 w 602788"/>
                  <a:gd name="connsiteY105" fmla="*/ 74545 h 450137"/>
                  <a:gd name="connsiteX106" fmla="*/ 28704 w 602788"/>
                  <a:gd name="connsiteY106" fmla="*/ 55908 h 450137"/>
                  <a:gd name="connsiteX107" fmla="*/ 28704 w 602788"/>
                  <a:gd name="connsiteY107" fmla="*/ 20070 h 450137"/>
                  <a:gd name="connsiteX108" fmla="*/ 34445 w 602788"/>
                  <a:gd name="connsiteY108" fmla="*/ 18636 h 450137"/>
                  <a:gd name="connsiteX109" fmla="*/ 140651 w 602788"/>
                  <a:gd name="connsiteY109"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2788" h="450137">
                    <a:moveTo>
                      <a:pt x="149121" y="303385"/>
                    </a:moveTo>
                    <a:cubicBezTo>
                      <a:pt x="213247" y="305469"/>
                      <a:pt x="260619" y="331552"/>
                      <a:pt x="262772" y="332627"/>
                    </a:cubicBezTo>
                    <a:lnTo>
                      <a:pt x="255595" y="345534"/>
                    </a:lnTo>
                    <a:cubicBezTo>
                      <a:pt x="255595" y="345534"/>
                      <a:pt x="173771" y="301077"/>
                      <a:pt x="84770" y="324022"/>
                    </a:cubicBezTo>
                    <a:lnTo>
                      <a:pt x="80464" y="311115"/>
                    </a:lnTo>
                    <a:cubicBezTo>
                      <a:pt x="104509" y="304662"/>
                      <a:pt x="127746" y="302690"/>
                      <a:pt x="149121" y="303385"/>
                    </a:cubicBezTo>
                    <a:close/>
                    <a:moveTo>
                      <a:pt x="149121" y="264762"/>
                    </a:moveTo>
                    <a:cubicBezTo>
                      <a:pt x="213247" y="266846"/>
                      <a:pt x="260619" y="292930"/>
                      <a:pt x="262772" y="294005"/>
                    </a:cubicBezTo>
                    <a:lnTo>
                      <a:pt x="255595" y="306912"/>
                    </a:lnTo>
                    <a:cubicBezTo>
                      <a:pt x="255595" y="306912"/>
                      <a:pt x="173771" y="262454"/>
                      <a:pt x="84770" y="285400"/>
                    </a:cubicBezTo>
                    <a:lnTo>
                      <a:pt x="80464" y="272493"/>
                    </a:lnTo>
                    <a:cubicBezTo>
                      <a:pt x="104509" y="266039"/>
                      <a:pt x="127746" y="264067"/>
                      <a:pt x="149121" y="264762"/>
                    </a:cubicBezTo>
                    <a:close/>
                    <a:moveTo>
                      <a:pt x="149121" y="225909"/>
                    </a:moveTo>
                    <a:cubicBezTo>
                      <a:pt x="213247" y="227993"/>
                      <a:pt x="260619" y="254076"/>
                      <a:pt x="262772" y="255152"/>
                    </a:cubicBezTo>
                    <a:lnTo>
                      <a:pt x="255595" y="268059"/>
                    </a:lnTo>
                    <a:cubicBezTo>
                      <a:pt x="255595" y="266625"/>
                      <a:pt x="173771" y="223601"/>
                      <a:pt x="84770" y="246547"/>
                    </a:cubicBezTo>
                    <a:lnTo>
                      <a:pt x="80464" y="233640"/>
                    </a:lnTo>
                    <a:cubicBezTo>
                      <a:pt x="104509" y="227186"/>
                      <a:pt x="127746" y="225214"/>
                      <a:pt x="149121" y="225909"/>
                    </a:cubicBezTo>
                    <a:close/>
                    <a:moveTo>
                      <a:pt x="149121" y="188683"/>
                    </a:moveTo>
                    <a:cubicBezTo>
                      <a:pt x="213247" y="190769"/>
                      <a:pt x="260619" y="216876"/>
                      <a:pt x="262772" y="217952"/>
                    </a:cubicBezTo>
                    <a:lnTo>
                      <a:pt x="255595" y="229436"/>
                    </a:lnTo>
                    <a:cubicBezTo>
                      <a:pt x="255595" y="229436"/>
                      <a:pt x="173771" y="184937"/>
                      <a:pt x="84770" y="209340"/>
                    </a:cubicBezTo>
                    <a:lnTo>
                      <a:pt x="80464" y="196421"/>
                    </a:lnTo>
                    <a:cubicBezTo>
                      <a:pt x="104509" y="189961"/>
                      <a:pt x="127746" y="187988"/>
                      <a:pt x="149121" y="188683"/>
                    </a:cubicBezTo>
                    <a:close/>
                    <a:moveTo>
                      <a:pt x="149121" y="147216"/>
                    </a:moveTo>
                    <a:cubicBezTo>
                      <a:pt x="213247" y="149292"/>
                      <a:pt x="260619" y="175275"/>
                      <a:pt x="262772" y="176347"/>
                    </a:cubicBezTo>
                    <a:lnTo>
                      <a:pt x="255595" y="189205"/>
                    </a:lnTo>
                    <a:cubicBezTo>
                      <a:pt x="255595" y="189205"/>
                      <a:pt x="173771" y="144917"/>
                      <a:pt x="84770" y="169204"/>
                    </a:cubicBezTo>
                    <a:lnTo>
                      <a:pt x="80464" y="154917"/>
                    </a:lnTo>
                    <a:cubicBezTo>
                      <a:pt x="104509" y="148488"/>
                      <a:pt x="127746" y="146524"/>
                      <a:pt x="149121" y="147216"/>
                    </a:cubicBezTo>
                    <a:close/>
                    <a:moveTo>
                      <a:pt x="457859" y="129202"/>
                    </a:moveTo>
                    <a:cubicBezTo>
                      <a:pt x="470764" y="129202"/>
                      <a:pt x="483670" y="133500"/>
                      <a:pt x="496576" y="140664"/>
                    </a:cubicBezTo>
                    <a:lnTo>
                      <a:pt x="483670" y="169320"/>
                    </a:lnTo>
                    <a:cubicBezTo>
                      <a:pt x="475066" y="165021"/>
                      <a:pt x="467896" y="162156"/>
                      <a:pt x="460727" y="162156"/>
                    </a:cubicBezTo>
                    <a:cubicBezTo>
                      <a:pt x="449255" y="162156"/>
                      <a:pt x="442085" y="167887"/>
                      <a:pt x="436349" y="179349"/>
                    </a:cubicBezTo>
                    <a:lnTo>
                      <a:pt x="480802" y="179349"/>
                    </a:lnTo>
                    <a:lnTo>
                      <a:pt x="473632" y="196543"/>
                    </a:lnTo>
                    <a:lnTo>
                      <a:pt x="433481" y="196543"/>
                    </a:lnTo>
                    <a:cubicBezTo>
                      <a:pt x="433481" y="196543"/>
                      <a:pt x="433481" y="197976"/>
                      <a:pt x="433481" y="197976"/>
                    </a:cubicBezTo>
                    <a:lnTo>
                      <a:pt x="433481" y="200841"/>
                    </a:lnTo>
                    <a:lnTo>
                      <a:pt x="433481" y="203707"/>
                    </a:lnTo>
                    <a:cubicBezTo>
                      <a:pt x="433481" y="203707"/>
                      <a:pt x="433481" y="203707"/>
                      <a:pt x="433481" y="205140"/>
                    </a:cubicBezTo>
                    <a:lnTo>
                      <a:pt x="470764" y="205140"/>
                    </a:lnTo>
                    <a:lnTo>
                      <a:pt x="463595" y="222333"/>
                    </a:lnTo>
                    <a:lnTo>
                      <a:pt x="437783" y="222333"/>
                    </a:lnTo>
                    <a:cubicBezTo>
                      <a:pt x="442085" y="233795"/>
                      <a:pt x="450689" y="239526"/>
                      <a:pt x="462161" y="239526"/>
                    </a:cubicBezTo>
                    <a:cubicBezTo>
                      <a:pt x="470764" y="239526"/>
                      <a:pt x="479368" y="236661"/>
                      <a:pt x="489406" y="229497"/>
                    </a:cubicBezTo>
                    <a:lnTo>
                      <a:pt x="489406" y="265317"/>
                    </a:lnTo>
                    <a:cubicBezTo>
                      <a:pt x="480802" y="269615"/>
                      <a:pt x="469330" y="271048"/>
                      <a:pt x="457859" y="271048"/>
                    </a:cubicBezTo>
                    <a:cubicBezTo>
                      <a:pt x="442085" y="271048"/>
                      <a:pt x="429179" y="266749"/>
                      <a:pt x="419141" y="258153"/>
                    </a:cubicBezTo>
                    <a:cubicBezTo>
                      <a:pt x="407670" y="249556"/>
                      <a:pt x="400500" y="236661"/>
                      <a:pt x="396198" y="222333"/>
                    </a:cubicBezTo>
                    <a:lnTo>
                      <a:pt x="381858" y="222333"/>
                    </a:lnTo>
                    <a:lnTo>
                      <a:pt x="389028" y="205140"/>
                    </a:lnTo>
                    <a:lnTo>
                      <a:pt x="394764" y="205140"/>
                    </a:lnTo>
                    <a:cubicBezTo>
                      <a:pt x="394764" y="205140"/>
                      <a:pt x="394764" y="203707"/>
                      <a:pt x="394764" y="203707"/>
                    </a:cubicBezTo>
                    <a:lnTo>
                      <a:pt x="394764" y="200841"/>
                    </a:lnTo>
                    <a:lnTo>
                      <a:pt x="394764" y="197976"/>
                    </a:lnTo>
                    <a:cubicBezTo>
                      <a:pt x="394764" y="197976"/>
                      <a:pt x="394764" y="196543"/>
                      <a:pt x="394764" y="196543"/>
                    </a:cubicBezTo>
                    <a:lnTo>
                      <a:pt x="381858" y="196543"/>
                    </a:lnTo>
                    <a:lnTo>
                      <a:pt x="389028" y="179349"/>
                    </a:lnTo>
                    <a:lnTo>
                      <a:pt x="396198" y="179349"/>
                    </a:lnTo>
                    <a:cubicBezTo>
                      <a:pt x="400500" y="163589"/>
                      <a:pt x="407670" y="152126"/>
                      <a:pt x="419141" y="143530"/>
                    </a:cubicBezTo>
                    <a:cubicBezTo>
                      <a:pt x="430613" y="134933"/>
                      <a:pt x="443519" y="129202"/>
                      <a:pt x="457859" y="129202"/>
                    </a:cubicBezTo>
                    <a:close/>
                    <a:moveTo>
                      <a:pt x="149121" y="110563"/>
                    </a:moveTo>
                    <a:cubicBezTo>
                      <a:pt x="213247" y="112909"/>
                      <a:pt x="260619" y="138378"/>
                      <a:pt x="262772" y="140523"/>
                    </a:cubicBezTo>
                    <a:lnTo>
                      <a:pt x="255595" y="151962"/>
                    </a:lnTo>
                    <a:cubicBezTo>
                      <a:pt x="255595" y="151962"/>
                      <a:pt x="173771" y="107636"/>
                      <a:pt x="84770" y="131944"/>
                    </a:cubicBezTo>
                    <a:lnTo>
                      <a:pt x="80464" y="117645"/>
                    </a:lnTo>
                    <a:cubicBezTo>
                      <a:pt x="104509" y="111568"/>
                      <a:pt x="127746" y="109781"/>
                      <a:pt x="149121" y="110563"/>
                    </a:cubicBezTo>
                    <a:close/>
                    <a:moveTo>
                      <a:pt x="149121" y="71206"/>
                    </a:moveTo>
                    <a:cubicBezTo>
                      <a:pt x="213247" y="73292"/>
                      <a:pt x="260619" y="99399"/>
                      <a:pt x="262772" y="100475"/>
                    </a:cubicBezTo>
                    <a:lnTo>
                      <a:pt x="255595" y="111959"/>
                    </a:lnTo>
                    <a:cubicBezTo>
                      <a:pt x="255595" y="111959"/>
                      <a:pt x="173771" y="67460"/>
                      <a:pt x="84770" y="91863"/>
                    </a:cubicBezTo>
                    <a:lnTo>
                      <a:pt x="80464" y="78944"/>
                    </a:lnTo>
                    <a:cubicBezTo>
                      <a:pt x="104509" y="72484"/>
                      <a:pt x="127746" y="70511"/>
                      <a:pt x="149121" y="71206"/>
                    </a:cubicBezTo>
                    <a:close/>
                    <a:moveTo>
                      <a:pt x="466443" y="17202"/>
                    </a:moveTo>
                    <a:cubicBezTo>
                      <a:pt x="407600" y="17202"/>
                      <a:pt x="357367" y="34405"/>
                      <a:pt x="317181" y="68811"/>
                    </a:cubicBezTo>
                    <a:lnTo>
                      <a:pt x="317181" y="279543"/>
                    </a:lnTo>
                    <a:lnTo>
                      <a:pt x="307135" y="268075"/>
                    </a:lnTo>
                    <a:lnTo>
                      <a:pt x="307135" y="407131"/>
                    </a:lnTo>
                    <a:cubicBezTo>
                      <a:pt x="328663" y="397096"/>
                      <a:pt x="400423" y="368424"/>
                      <a:pt x="477925" y="368424"/>
                    </a:cubicBezTo>
                    <a:cubicBezTo>
                      <a:pt x="508064" y="368424"/>
                      <a:pt x="536768" y="374159"/>
                      <a:pt x="561167" y="382760"/>
                    </a:cubicBezTo>
                    <a:lnTo>
                      <a:pt x="561167" y="31538"/>
                    </a:lnTo>
                    <a:cubicBezTo>
                      <a:pt x="548250" y="27237"/>
                      <a:pt x="510935" y="17202"/>
                      <a:pt x="466443" y="17202"/>
                    </a:cubicBezTo>
                    <a:close/>
                    <a:moveTo>
                      <a:pt x="140651" y="17202"/>
                    </a:moveTo>
                    <a:cubicBezTo>
                      <a:pt x="96159" y="17202"/>
                      <a:pt x="60279" y="27237"/>
                      <a:pt x="45927" y="31538"/>
                    </a:cubicBezTo>
                    <a:lnTo>
                      <a:pt x="45927" y="382760"/>
                    </a:lnTo>
                    <a:cubicBezTo>
                      <a:pt x="68890" y="374159"/>
                      <a:pt x="96159" y="369858"/>
                      <a:pt x="126298" y="369858"/>
                    </a:cubicBezTo>
                    <a:cubicBezTo>
                      <a:pt x="202365" y="369858"/>
                      <a:pt x="278431" y="398529"/>
                      <a:pt x="301394" y="407131"/>
                    </a:cubicBezTo>
                    <a:lnTo>
                      <a:pt x="301394" y="268075"/>
                    </a:lnTo>
                    <a:lnTo>
                      <a:pt x="291348" y="279543"/>
                    </a:lnTo>
                    <a:lnTo>
                      <a:pt x="291348" y="68811"/>
                    </a:lnTo>
                    <a:cubicBezTo>
                      <a:pt x="249726" y="34405"/>
                      <a:pt x="199494" y="17202"/>
                      <a:pt x="140651" y="17202"/>
                    </a:cubicBezTo>
                    <a:close/>
                    <a:moveTo>
                      <a:pt x="140651" y="0"/>
                    </a:moveTo>
                    <a:cubicBezTo>
                      <a:pt x="203800" y="0"/>
                      <a:pt x="259773" y="18636"/>
                      <a:pt x="304264" y="57342"/>
                    </a:cubicBezTo>
                    <a:cubicBezTo>
                      <a:pt x="348756" y="18636"/>
                      <a:pt x="403294" y="0"/>
                      <a:pt x="466443" y="0"/>
                    </a:cubicBezTo>
                    <a:cubicBezTo>
                      <a:pt x="526722" y="0"/>
                      <a:pt x="571213" y="17202"/>
                      <a:pt x="572649" y="18636"/>
                    </a:cubicBezTo>
                    <a:lnTo>
                      <a:pt x="578389" y="20070"/>
                    </a:lnTo>
                    <a:lnTo>
                      <a:pt x="578389" y="57342"/>
                    </a:lnTo>
                    <a:cubicBezTo>
                      <a:pt x="592742" y="61643"/>
                      <a:pt x="602788" y="65943"/>
                      <a:pt x="602788" y="74545"/>
                    </a:cubicBezTo>
                    <a:lnTo>
                      <a:pt x="602788" y="435802"/>
                    </a:lnTo>
                    <a:lnTo>
                      <a:pt x="341580" y="435802"/>
                    </a:lnTo>
                    <a:cubicBezTo>
                      <a:pt x="332969" y="444403"/>
                      <a:pt x="320052" y="450137"/>
                      <a:pt x="304264" y="450137"/>
                    </a:cubicBezTo>
                    <a:cubicBezTo>
                      <a:pt x="289912" y="450137"/>
                      <a:pt x="275560" y="444403"/>
                      <a:pt x="266949" y="435802"/>
                    </a:cubicBezTo>
                    <a:lnTo>
                      <a:pt x="0" y="435802"/>
                    </a:lnTo>
                    <a:lnTo>
                      <a:pt x="0" y="74545"/>
                    </a:lnTo>
                    <a:cubicBezTo>
                      <a:pt x="0" y="64510"/>
                      <a:pt x="11482" y="58776"/>
                      <a:pt x="28704" y="55908"/>
                    </a:cubicBezTo>
                    <a:lnTo>
                      <a:pt x="28704" y="20070"/>
                    </a:lnTo>
                    <a:lnTo>
                      <a:pt x="34445" y="18636"/>
                    </a:lnTo>
                    <a:cubicBezTo>
                      <a:pt x="35880" y="17202"/>
                      <a:pt x="81807" y="0"/>
                      <a:pt x="140651" y="0"/>
                    </a:cubicBezTo>
                    <a:close/>
                  </a:path>
                </a:pathLst>
              </a:custGeom>
              <a:solidFill>
                <a:srgbClr val="035183"/>
              </a:solidFill>
              <a:ln>
                <a:noFill/>
              </a:ln>
            </p:spPr>
          </p:sp>
          <p:sp>
            <p:nvSpPr>
              <p:cNvPr id="11" name="magnify_18633"/>
              <p:cNvSpPr>
                <a:spLocks noChangeAspect="1"/>
              </p:cNvSpPr>
              <p:nvPr/>
            </p:nvSpPr>
            <p:spPr bwMode="auto">
              <a:xfrm>
                <a:off x="3012344" y="2939609"/>
                <a:ext cx="2024457" cy="1997135"/>
              </a:xfrm>
              <a:custGeom>
                <a:avLst/>
                <a:gdLst>
                  <a:gd name="T0" fmla="*/ 5390 w 5498"/>
                  <a:gd name="T1" fmla="*/ 4805 h 5432"/>
                  <a:gd name="T2" fmla="*/ 3989 w 5498"/>
                  <a:gd name="T3" fmla="*/ 3404 h 5432"/>
                  <a:gd name="T4" fmla="*/ 3817 w 5498"/>
                  <a:gd name="T5" fmla="*/ 3311 h 5432"/>
                  <a:gd name="T6" fmla="*/ 4203 w 5498"/>
                  <a:gd name="T7" fmla="*/ 2102 h 5432"/>
                  <a:gd name="T8" fmla="*/ 2102 w 5498"/>
                  <a:gd name="T9" fmla="*/ 0 h 5432"/>
                  <a:gd name="T10" fmla="*/ 0 w 5498"/>
                  <a:gd name="T11" fmla="*/ 2102 h 5432"/>
                  <a:gd name="T12" fmla="*/ 2102 w 5498"/>
                  <a:gd name="T13" fmla="*/ 4203 h 5432"/>
                  <a:gd name="T14" fmla="*/ 3379 w 5498"/>
                  <a:gd name="T15" fmla="*/ 3765 h 5432"/>
                  <a:gd name="T16" fmla="*/ 3470 w 5498"/>
                  <a:gd name="T17" fmla="*/ 3923 h 5432"/>
                  <a:gd name="T18" fmla="*/ 4872 w 5498"/>
                  <a:gd name="T19" fmla="*/ 5324 h 5432"/>
                  <a:gd name="T20" fmla="*/ 5131 w 5498"/>
                  <a:gd name="T21" fmla="*/ 5432 h 5432"/>
                  <a:gd name="T22" fmla="*/ 5390 w 5498"/>
                  <a:gd name="T23" fmla="*/ 5324 h 5432"/>
                  <a:gd name="T24" fmla="*/ 5498 w 5498"/>
                  <a:gd name="T25" fmla="*/ 5065 h 5432"/>
                  <a:gd name="T26" fmla="*/ 5390 w 5498"/>
                  <a:gd name="T27" fmla="*/ 4805 h 5432"/>
                  <a:gd name="T28" fmla="*/ 217 w 5498"/>
                  <a:gd name="T29" fmla="*/ 2102 h 5432"/>
                  <a:gd name="T30" fmla="*/ 2101 w 5498"/>
                  <a:gd name="T31" fmla="*/ 217 h 5432"/>
                  <a:gd name="T32" fmla="*/ 3986 w 5498"/>
                  <a:gd name="T33" fmla="*/ 2102 h 5432"/>
                  <a:gd name="T34" fmla="*/ 3473 w 5498"/>
                  <a:gd name="T35" fmla="*/ 3390 h 5432"/>
                  <a:gd name="T36" fmla="*/ 3468 w 5498"/>
                  <a:gd name="T37" fmla="*/ 3393 h 5432"/>
                  <a:gd name="T38" fmla="*/ 3463 w 5498"/>
                  <a:gd name="T39" fmla="*/ 3400 h 5432"/>
                  <a:gd name="T40" fmla="*/ 2102 w 5498"/>
                  <a:gd name="T41" fmla="*/ 3986 h 5432"/>
                  <a:gd name="T42" fmla="*/ 217 w 5498"/>
                  <a:gd name="T43" fmla="*/ 2102 h 5432"/>
                  <a:gd name="T44" fmla="*/ 5237 w 5498"/>
                  <a:gd name="T45" fmla="*/ 5171 h 5432"/>
                  <a:gd name="T46" fmla="*/ 5025 w 5498"/>
                  <a:gd name="T47" fmla="*/ 5171 h 5432"/>
                  <a:gd name="T48" fmla="*/ 3624 w 5498"/>
                  <a:gd name="T49" fmla="*/ 3770 h 5432"/>
                  <a:gd name="T50" fmla="*/ 3624 w 5498"/>
                  <a:gd name="T51" fmla="*/ 3557 h 5432"/>
                  <a:gd name="T52" fmla="*/ 3730 w 5498"/>
                  <a:gd name="T53" fmla="*/ 3513 h 5432"/>
                  <a:gd name="T54" fmla="*/ 3836 w 5498"/>
                  <a:gd name="T55" fmla="*/ 3557 h 5432"/>
                  <a:gd name="T56" fmla="*/ 5237 w 5498"/>
                  <a:gd name="T57" fmla="*/ 4959 h 5432"/>
                  <a:gd name="T58" fmla="*/ 5281 w 5498"/>
                  <a:gd name="T59" fmla="*/ 5065 h 5432"/>
                  <a:gd name="T60" fmla="*/ 5237 w 5498"/>
                  <a:gd name="T61" fmla="*/ 5171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98" h="5432">
                    <a:moveTo>
                      <a:pt x="5390" y="4805"/>
                    </a:moveTo>
                    <a:lnTo>
                      <a:pt x="3989" y="3404"/>
                    </a:lnTo>
                    <a:cubicBezTo>
                      <a:pt x="3941" y="3356"/>
                      <a:pt x="3881" y="3326"/>
                      <a:pt x="3817" y="3311"/>
                    </a:cubicBezTo>
                    <a:cubicBezTo>
                      <a:pt x="4059" y="2969"/>
                      <a:pt x="4203" y="2552"/>
                      <a:pt x="4203" y="2102"/>
                    </a:cubicBezTo>
                    <a:cubicBezTo>
                      <a:pt x="4203" y="943"/>
                      <a:pt x="3260" y="0"/>
                      <a:pt x="2102" y="0"/>
                    </a:cubicBezTo>
                    <a:cubicBezTo>
                      <a:pt x="943" y="0"/>
                      <a:pt x="0" y="943"/>
                      <a:pt x="0" y="2102"/>
                    </a:cubicBezTo>
                    <a:cubicBezTo>
                      <a:pt x="0" y="3260"/>
                      <a:pt x="943" y="4203"/>
                      <a:pt x="2102" y="4203"/>
                    </a:cubicBezTo>
                    <a:cubicBezTo>
                      <a:pt x="2583" y="4203"/>
                      <a:pt x="3025" y="4038"/>
                      <a:pt x="3379" y="3765"/>
                    </a:cubicBezTo>
                    <a:cubicBezTo>
                      <a:pt x="3396" y="3823"/>
                      <a:pt x="3425" y="3878"/>
                      <a:pt x="3470" y="3923"/>
                    </a:cubicBezTo>
                    <a:lnTo>
                      <a:pt x="4872" y="5324"/>
                    </a:lnTo>
                    <a:cubicBezTo>
                      <a:pt x="4941" y="5394"/>
                      <a:pt x="5033" y="5432"/>
                      <a:pt x="5131" y="5432"/>
                    </a:cubicBezTo>
                    <a:cubicBezTo>
                      <a:pt x="5229" y="5432"/>
                      <a:pt x="5321" y="5393"/>
                      <a:pt x="5390" y="5324"/>
                    </a:cubicBezTo>
                    <a:cubicBezTo>
                      <a:pt x="5460" y="5255"/>
                      <a:pt x="5498" y="5163"/>
                      <a:pt x="5498" y="5065"/>
                    </a:cubicBezTo>
                    <a:cubicBezTo>
                      <a:pt x="5498" y="4967"/>
                      <a:pt x="5460" y="4875"/>
                      <a:pt x="5390" y="4805"/>
                    </a:cubicBezTo>
                    <a:close/>
                    <a:moveTo>
                      <a:pt x="217" y="2102"/>
                    </a:moveTo>
                    <a:cubicBezTo>
                      <a:pt x="217" y="1062"/>
                      <a:pt x="1062" y="217"/>
                      <a:pt x="2101" y="217"/>
                    </a:cubicBezTo>
                    <a:cubicBezTo>
                      <a:pt x="3141" y="217"/>
                      <a:pt x="3986" y="1062"/>
                      <a:pt x="3986" y="2102"/>
                    </a:cubicBezTo>
                    <a:cubicBezTo>
                      <a:pt x="3986" y="2600"/>
                      <a:pt x="3790" y="3053"/>
                      <a:pt x="3473" y="3390"/>
                    </a:cubicBezTo>
                    <a:cubicBezTo>
                      <a:pt x="3471" y="3391"/>
                      <a:pt x="3470" y="3392"/>
                      <a:pt x="3468" y="3393"/>
                    </a:cubicBezTo>
                    <a:cubicBezTo>
                      <a:pt x="3466" y="3395"/>
                      <a:pt x="3466" y="3398"/>
                      <a:pt x="3463" y="3400"/>
                    </a:cubicBezTo>
                    <a:cubicBezTo>
                      <a:pt x="3120" y="3760"/>
                      <a:pt x="2637" y="3986"/>
                      <a:pt x="2102" y="3986"/>
                    </a:cubicBezTo>
                    <a:cubicBezTo>
                      <a:pt x="1062" y="3986"/>
                      <a:pt x="217" y="3141"/>
                      <a:pt x="217" y="2102"/>
                    </a:cubicBezTo>
                    <a:close/>
                    <a:moveTo>
                      <a:pt x="5237" y="5171"/>
                    </a:moveTo>
                    <a:cubicBezTo>
                      <a:pt x="5180" y="5228"/>
                      <a:pt x="5082" y="5228"/>
                      <a:pt x="5025" y="5171"/>
                    </a:cubicBezTo>
                    <a:lnTo>
                      <a:pt x="3624" y="3770"/>
                    </a:lnTo>
                    <a:cubicBezTo>
                      <a:pt x="3565" y="3711"/>
                      <a:pt x="3565" y="3616"/>
                      <a:pt x="3624" y="3557"/>
                    </a:cubicBezTo>
                    <a:cubicBezTo>
                      <a:pt x="3652" y="3529"/>
                      <a:pt x="3690" y="3513"/>
                      <a:pt x="3730" y="3513"/>
                    </a:cubicBezTo>
                    <a:cubicBezTo>
                      <a:pt x="3770" y="3513"/>
                      <a:pt x="3807" y="3529"/>
                      <a:pt x="3836" y="3557"/>
                    </a:cubicBezTo>
                    <a:lnTo>
                      <a:pt x="5237" y="4959"/>
                    </a:lnTo>
                    <a:cubicBezTo>
                      <a:pt x="5265" y="4987"/>
                      <a:pt x="5281" y="5025"/>
                      <a:pt x="5281" y="5065"/>
                    </a:cubicBezTo>
                    <a:cubicBezTo>
                      <a:pt x="5281" y="5105"/>
                      <a:pt x="5265" y="5143"/>
                      <a:pt x="5237" y="5171"/>
                    </a:cubicBezTo>
                    <a:close/>
                  </a:path>
                </a:pathLst>
              </a:custGeom>
              <a:solidFill>
                <a:srgbClr val="035183"/>
              </a:solidFill>
              <a:ln>
                <a:solidFill>
                  <a:schemeClr val="bg1"/>
                </a:solidFill>
              </a:ln>
            </p:spPr>
          </p:sp>
        </p:grpSp>
      </p:grpSp>
      <p:sp>
        <p:nvSpPr>
          <p:cNvPr id="29" name="ï$1ïḓè"/>
          <p:cNvSpPr txBox="1"/>
          <p:nvPr/>
        </p:nvSpPr>
        <p:spPr>
          <a:xfrm>
            <a:off x="6274385" y="1832086"/>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【01】XXX.XXXXXXXXXXXXX[M].XXXXXX:XX,2015.</a:t>
            </a:r>
            <a:endParaRPr lang="en-US" altLang="zh-CN" sz="1600" dirty="0"/>
          </a:p>
        </p:txBody>
      </p:sp>
      <p:sp>
        <p:nvSpPr>
          <p:cNvPr id="30" name="ïślîḋé"/>
          <p:cNvSpPr txBox="1"/>
          <p:nvPr/>
        </p:nvSpPr>
        <p:spPr>
          <a:xfrm>
            <a:off x="6274385" y="2253875"/>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【02】XXX.XXXXXXXXXXXXX[C].XXXXXX:XX,2016.</a:t>
            </a:r>
            <a:endParaRPr lang="en-US" altLang="zh-CN" sz="1600" dirty="0"/>
          </a:p>
        </p:txBody>
      </p:sp>
      <p:cxnSp>
        <p:nvCxnSpPr>
          <p:cNvPr id="31" name="直接连接符 30"/>
          <p:cNvCxnSpPr/>
          <p:nvPr/>
        </p:nvCxnSpPr>
        <p:spPr>
          <a:xfrm>
            <a:off x="6265073" y="22538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2" name="ïṣľîḑê"/>
          <p:cNvSpPr txBox="1"/>
          <p:nvPr/>
        </p:nvSpPr>
        <p:spPr>
          <a:xfrm>
            <a:off x="6274385" y="2688676"/>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【03】XXX.XXXXXXXXXXXXXXXXX[D].XXXXXX:XX,2016.</a:t>
            </a:r>
            <a:endParaRPr lang="en-US" altLang="zh-CN" sz="1600" dirty="0"/>
          </a:p>
        </p:txBody>
      </p:sp>
      <p:cxnSp>
        <p:nvCxnSpPr>
          <p:cNvPr id="33" name="直接连接符 32"/>
          <p:cNvCxnSpPr/>
          <p:nvPr/>
        </p:nvCxnSpPr>
        <p:spPr>
          <a:xfrm>
            <a:off x="6265074" y="2688676"/>
            <a:ext cx="51229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işḷiḑe"/>
          <p:cNvSpPr txBox="1"/>
          <p:nvPr/>
        </p:nvSpPr>
        <p:spPr>
          <a:xfrm>
            <a:off x="6274385" y="31043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【04】XXX.XXXXXXXXXXXX[R].XXXXXX:XX,2014.</a:t>
            </a:r>
            <a:endParaRPr lang="en-US" altLang="zh-CN" sz="1600" dirty="0"/>
          </a:p>
        </p:txBody>
      </p:sp>
      <p:cxnSp>
        <p:nvCxnSpPr>
          <p:cNvPr id="35" name="直接连接符 34"/>
          <p:cNvCxnSpPr/>
          <p:nvPr/>
        </p:nvCxnSpPr>
        <p:spPr>
          <a:xfrm>
            <a:off x="6265073" y="31043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6" name="îsḷïḍè"/>
          <p:cNvSpPr txBox="1"/>
          <p:nvPr/>
        </p:nvSpPr>
        <p:spPr>
          <a:xfrm>
            <a:off x="6274385" y="35200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【05】XXX.XXXXXXXXXX[J].XXXXXXX,2015,(10): 50-70.</a:t>
            </a:r>
            <a:endParaRPr lang="en-US" altLang="zh-CN" sz="1600" dirty="0"/>
          </a:p>
        </p:txBody>
      </p:sp>
      <p:cxnSp>
        <p:nvCxnSpPr>
          <p:cNvPr id="37" name="直接连接符 36"/>
          <p:cNvCxnSpPr/>
          <p:nvPr/>
        </p:nvCxnSpPr>
        <p:spPr>
          <a:xfrm>
            <a:off x="6265073" y="35200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8" name="í$lîdé"/>
          <p:cNvSpPr txBox="1"/>
          <p:nvPr/>
        </p:nvSpPr>
        <p:spPr>
          <a:xfrm>
            <a:off x="6274385" y="39357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【06】XXX. XXXXXXXXXX[N].XXXXXXXX, 2015(12).</a:t>
            </a:r>
            <a:endParaRPr lang="en-US" altLang="zh-CN" sz="1600" dirty="0"/>
          </a:p>
        </p:txBody>
      </p:sp>
      <p:cxnSp>
        <p:nvCxnSpPr>
          <p:cNvPr id="39" name="直接连接符 38"/>
          <p:cNvCxnSpPr/>
          <p:nvPr/>
        </p:nvCxnSpPr>
        <p:spPr>
          <a:xfrm>
            <a:off x="6265073" y="39357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0" name="îsḻïďè"/>
          <p:cNvSpPr txBox="1"/>
          <p:nvPr/>
        </p:nvSpPr>
        <p:spPr>
          <a:xfrm>
            <a:off x="6274385" y="43514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【07】GB/T 4458.2-1984, XXXXXXXXX[S].</a:t>
            </a:r>
            <a:endParaRPr lang="en-US" altLang="zh-CN" sz="1600" dirty="0"/>
          </a:p>
        </p:txBody>
      </p:sp>
      <p:cxnSp>
        <p:nvCxnSpPr>
          <p:cNvPr id="41" name="直接连接符 40"/>
          <p:cNvCxnSpPr/>
          <p:nvPr/>
        </p:nvCxnSpPr>
        <p:spPr>
          <a:xfrm>
            <a:off x="6265073" y="43514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2" name="îślîdé"/>
          <p:cNvSpPr txBox="1"/>
          <p:nvPr/>
        </p:nvSpPr>
        <p:spPr>
          <a:xfrm>
            <a:off x="6274385" y="4767173"/>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【08】XXX.XXXXXXXXXXXX[P].China: XXXXXXXX,2012.06.</a:t>
            </a:r>
            <a:endParaRPr lang="en-US" altLang="zh-CN" sz="1600" dirty="0"/>
          </a:p>
        </p:txBody>
      </p:sp>
      <p:cxnSp>
        <p:nvCxnSpPr>
          <p:cNvPr id="43" name="直接连接符 42"/>
          <p:cNvCxnSpPr/>
          <p:nvPr/>
        </p:nvCxnSpPr>
        <p:spPr>
          <a:xfrm>
            <a:off x="6265073" y="47671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4" name="ïsľîḑé"/>
          <p:cNvSpPr txBox="1"/>
          <p:nvPr/>
        </p:nvSpPr>
        <p:spPr>
          <a:xfrm>
            <a:off x="6274385" y="5182873"/>
            <a:ext cx="5326759" cy="421789"/>
          </a:xfrm>
          <a:prstGeom prst="rect">
            <a:avLst/>
          </a:prstGeom>
          <a:noFill/>
        </p:spPr>
        <p:txBody>
          <a:bodyPr wrap="square" lIns="90000" tIns="46800" rIns="90000" bIns="46800" rtlCol="0" anchor="t" anchorCtr="0">
            <a:normAutofit lnSpcReduction="10000"/>
          </a:bodyPr>
          <a:lstStyle/>
          <a:p>
            <a:pPr>
              <a:lnSpc>
                <a:spcPct val="150000"/>
              </a:lnSpc>
              <a:spcAft>
                <a:spcPts val="500"/>
              </a:spcAft>
            </a:pPr>
            <a:r>
              <a:rPr lang="en-US" altLang="zh-CN" sz="1600" dirty="0"/>
              <a:t>【09】XXX.XXXXXXXXXXX[J/OL]. https://www.xxxxx.com.</a:t>
            </a:r>
            <a:endParaRPr lang="en-US" altLang="zh-CN" sz="1600" dirty="0"/>
          </a:p>
        </p:txBody>
      </p:sp>
      <p:cxnSp>
        <p:nvCxnSpPr>
          <p:cNvPr id="45" name="直接连接符 44"/>
          <p:cNvCxnSpPr/>
          <p:nvPr/>
        </p:nvCxnSpPr>
        <p:spPr>
          <a:xfrm>
            <a:off x="6265073" y="51828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fld>
            <a:endParaRPr lang="zh-CN" altLang="en-US" dirty="0"/>
          </a:p>
        </p:txBody>
      </p:sp>
      <p:sp>
        <p:nvSpPr>
          <p:cNvPr id="56" name="文本框 55"/>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endParaRPr lang="zh-CN" altLang="en-US" sz="14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57" name="文本框 56"/>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8" name="文本框 57"/>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9" name="文本框 58"/>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endPar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fld>
            <a:endParaRPr lang="zh-CN" altLang="en-US" dirty="0"/>
          </a:p>
        </p:txBody>
      </p:sp>
      <p:sp>
        <p:nvSpPr>
          <p:cNvPr id="4" name="Rectangle 11"/>
          <p:cNvSpPr/>
          <p:nvPr/>
        </p:nvSpPr>
        <p:spPr>
          <a:xfrm>
            <a:off x="152400" y="4825218"/>
            <a:ext cx="11877040" cy="1762342"/>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16"/>
          <p:cNvSpPr txBox="1"/>
          <p:nvPr/>
        </p:nvSpPr>
        <p:spPr>
          <a:xfrm>
            <a:off x="586076" y="1463207"/>
            <a:ext cx="2465234" cy="646331"/>
          </a:xfrm>
          <a:prstGeom prst="rect">
            <a:avLst/>
          </a:prstGeom>
          <a:noFill/>
        </p:spPr>
        <p:txBody>
          <a:bodyPr wrap="square" rtlCol="0">
            <a:spAutoFit/>
          </a:bodyPr>
          <a:lstStyle/>
          <a:p>
            <a:r>
              <a:rPr lang="zh-CN" altLang="en-US" sz="3600" spc="100" dirty="0">
                <a:latin typeface="思源黑体 CN Light" panose="020B0300000000000000" pitchFamily="34" charset="-122"/>
                <a:ea typeface="思源黑体 CN Light" panose="020B0300000000000000" pitchFamily="34" charset="-122"/>
                <a:cs typeface="Open Sans" panose="020B0806030504020204" pitchFamily="34" charset="0"/>
              </a:rPr>
              <a:t>自我介绍</a:t>
            </a:r>
            <a:endParaRPr lang="id-ID" sz="3600" spc="100" dirty="0">
              <a:latin typeface="思源黑体 CN Light" panose="020B0300000000000000" pitchFamily="34" charset="-122"/>
              <a:ea typeface="思源黑体 CN Light" panose="020B0300000000000000" pitchFamily="34" charset="-122"/>
              <a:cs typeface="Open Sans" panose="020B0806030504020204" pitchFamily="34" charset="0"/>
            </a:endParaRPr>
          </a:p>
        </p:txBody>
      </p:sp>
      <p:sp>
        <p:nvSpPr>
          <p:cNvPr id="7" name="Rectangle 25"/>
          <p:cNvSpPr/>
          <p:nvPr/>
        </p:nvSpPr>
        <p:spPr>
          <a:xfrm>
            <a:off x="4206239" y="1731271"/>
            <a:ext cx="3572257" cy="425500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20"/>
          <p:cNvSpPr txBox="1"/>
          <p:nvPr/>
        </p:nvSpPr>
        <p:spPr>
          <a:xfrm>
            <a:off x="1322820" y="4183527"/>
            <a:ext cx="2606912" cy="669799"/>
          </a:xfrm>
          <a:prstGeom prst="rect">
            <a:avLst/>
          </a:prstGeom>
          <a:noFill/>
        </p:spPr>
        <p:txBody>
          <a:bodyPr wrap="square" rtlCol="0">
            <a:spAutoFit/>
          </a:bodyPr>
          <a:lstStyle/>
          <a:p>
            <a:pPr algn="ctr">
              <a:lnSpc>
                <a:spcPct val="150000"/>
              </a:lnSpc>
            </a:pPr>
            <a:r>
              <a:rPr lang="zh-CN" altLang="en-US"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rPr>
              <a:t>周浩能</a:t>
            </a:r>
            <a:endParaRPr lang="id-ID"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cxnSp>
        <p:nvCxnSpPr>
          <p:cNvPr id="13" name="直接连接符 12"/>
          <p:cNvCxnSpPr/>
          <p:nvPr/>
        </p:nvCxnSpPr>
        <p:spPr>
          <a:xfrm>
            <a:off x="747220" y="2109538"/>
            <a:ext cx="6952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80604" y="1786372"/>
            <a:ext cx="3023525" cy="4232935"/>
          </a:xfrm>
          <a:prstGeom prst="rect">
            <a:avLst/>
          </a:prstGeom>
        </p:spPr>
      </p:pic>
      <p:sp>
        <p:nvSpPr>
          <p:cNvPr id="12" name="TextBox 14"/>
          <p:cNvSpPr txBox="1"/>
          <p:nvPr/>
        </p:nvSpPr>
        <p:spPr>
          <a:xfrm>
            <a:off x="8702440" y="1731271"/>
            <a:ext cx="3175616" cy="3449979"/>
          </a:xfrm>
          <a:prstGeom prst="rect">
            <a:avLst/>
          </a:prstGeom>
          <a:noFill/>
        </p:spPr>
        <p:txBody>
          <a:bodyPr wrap="square" rtlCol="0">
            <a:noAutofit/>
          </a:bodyPr>
          <a:lstStyle/>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民       族：汉		</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籍       贯：福建省厦门市</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kern="100" dirty="0">
                <a:solidFill>
                  <a:srgbClr val="414141"/>
                </a:solidFill>
                <a:latin typeface="微软雅黑" panose="020B0503020204020204" pitchFamily="34" charset="-122"/>
                <a:ea typeface="微软雅黑" panose="020B0503020204020204" pitchFamily="34" charset="-122"/>
                <a:cs typeface="Times New Roman" panose="02020603050405020304" pitchFamily="18" charset="0"/>
              </a:rPr>
              <a:t>政治面貌：群众</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平均绩点：</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3.65/5</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考级成绩：四级</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527 </a:t>
            </a: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六级</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518</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推免排名：</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19</a:t>
            </a:r>
            <a:r>
              <a:rPr lang="en-US" altLang="zh-CN" kern="100" dirty="0">
                <a:solidFill>
                  <a:srgbClr val="414141"/>
                </a:solidFill>
                <a:latin typeface="微软雅黑" panose="020B0503020204020204" pitchFamily="34" charset="-122"/>
                <a:ea typeface="微软雅黑" panose="020B0503020204020204" pitchFamily="34" charset="-122"/>
                <a:cs typeface="Times New Roman" panose="02020603050405020304" pitchFamily="18" charset="0"/>
              </a:rPr>
              <a:t>/43</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推免院校：厦门大学</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p:txBody>
      </p:sp>
      <p:sp>
        <p:nvSpPr>
          <p:cNvPr id="15" name="TextBox 23"/>
          <p:cNvSpPr txBox="1"/>
          <p:nvPr/>
        </p:nvSpPr>
        <p:spPr>
          <a:xfrm>
            <a:off x="8702440" y="5181250"/>
            <a:ext cx="2867721" cy="423321"/>
          </a:xfrm>
          <a:prstGeom prst="rect">
            <a:avLst/>
          </a:prstGeom>
          <a:noFill/>
        </p:spPr>
        <p:txBody>
          <a:bodyPr wrap="square" rtlCol="0">
            <a:spAutoFit/>
          </a:bodyPr>
          <a:lstStyle/>
          <a:p>
            <a:pPr>
              <a:lnSpc>
                <a:spcPct val="150000"/>
              </a:lnSpc>
            </a:pPr>
            <a:r>
              <a:rPr 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19</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机械电子工程（</a:t>
            </a:r>
            <a:r>
              <a:rPr lang="en-US" altLang="zh-CN"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2</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）班</a:t>
            </a:r>
            <a:endParaRPr lang="id-ID"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sp>
        <p:nvSpPr>
          <p:cNvPr id="16" name="Rectangle 11"/>
          <p:cNvSpPr/>
          <p:nvPr/>
        </p:nvSpPr>
        <p:spPr>
          <a:xfrm>
            <a:off x="152400" y="823865"/>
            <a:ext cx="11877040" cy="339153"/>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tags/tag1.xml><?xml version="1.0" encoding="utf-8"?>
<p:tagLst xmlns:p="http://schemas.openxmlformats.org/presentationml/2006/main">
  <p:tag name="PA" val="v5.2.4"/>
</p:tagLst>
</file>

<file path=ppt/tags/tag10.xml><?xml version="1.0" encoding="utf-8"?>
<p:tagLst xmlns:p="http://schemas.openxmlformats.org/presentationml/2006/main">
  <p:tag name="PA" val="v5.2.4"/>
</p:tagLst>
</file>

<file path=ppt/tags/tag11.xml><?xml version="1.0" encoding="utf-8"?>
<p:tagLst xmlns:p="http://schemas.openxmlformats.org/presentationml/2006/main">
  <p:tag name="PA" val="v5.2.4"/>
</p:tagLst>
</file>

<file path=ppt/tags/tag12.xml><?xml version="1.0" encoding="utf-8"?>
<p:tagLst xmlns:p="http://schemas.openxmlformats.org/presentationml/2006/main">
  <p:tag name="PA" val="v5.2.4"/>
</p:tagLst>
</file>

<file path=ppt/tags/tag13.xml><?xml version="1.0" encoding="utf-8"?>
<p:tagLst xmlns:p="http://schemas.openxmlformats.org/presentationml/2006/main">
  <p:tag name="PA" val="v5.2.4"/>
</p:tagLst>
</file>

<file path=ppt/tags/tag14.xml><?xml version="1.0" encoding="utf-8"?>
<p:tagLst xmlns:p="http://schemas.openxmlformats.org/presentationml/2006/main">
  <p:tag name="PA" val="v5.2.4"/>
</p:tagLst>
</file>

<file path=ppt/tags/tag15.xml><?xml version="1.0" encoding="utf-8"?>
<p:tagLst xmlns:p="http://schemas.openxmlformats.org/presentationml/2006/main">
  <p:tag name="PA" val="v5.2.4"/>
</p:tagLst>
</file>

<file path=ppt/tags/tag16.xml><?xml version="1.0" encoding="utf-8"?>
<p:tagLst xmlns:p="http://schemas.openxmlformats.org/presentationml/2006/main">
  <p:tag name="SCENECOLOR-FILL" val="Group_Fill"/>
  <p:tag name="SCENECOLOR-FILL-VALUE" val="Group_Fill_Value"/>
  <p:tag name="SCENECOLOR-LINE" val="Group_Line"/>
  <p:tag name="SCENECOLOR-LINE-VALUE" val="Group_Line_Value"/>
  <p:tag name="SCENECOLOR-TEXT" val="Group_Text"/>
  <p:tag name="SCENECOLOR-TEXT-VALUE" val="Group_Text_Value"/>
  <p:tag name="SCENESHAPETYPE" val="SceneShape"/>
  <p:tag name="SCENESHAPESUBTYPE" val="SceneSimpleShape"/>
  <p:tag name="DEVICESTRING" val="B3DF-79FA-F115-09E7-7AF8-49C9-2FB6-26FE"/>
  <p:tag name="RESOURCEID" val="636899356870894539"/>
  <p:tag name="SCENEID" val="636899356870894539"/>
  <p:tag name="SCENELINKIDS" val="4|44|47|48|49|45"/>
  <p:tag name="ANIMSTRING" val="s_636899356870894539"/>
</p:tagLst>
</file>

<file path=ppt/tags/tag17.xml><?xml version="1.0" encoding="utf-8"?>
<p:tagLst xmlns:p="http://schemas.openxmlformats.org/presentationml/2006/main">
  <p:tag name="SCENECOLOR-TEXT" val="Color_Theme"/>
  <p:tag name="SCENECOLOR-TEXT-VALUE" val="2"/>
</p:tagLst>
</file>

<file path=ppt/tags/tag18.xml><?xml version="1.0" encoding="utf-8"?>
<p:tagLst xmlns:p="http://schemas.openxmlformats.org/presentationml/2006/main">
  <p:tag name="SCENECOLOR-TEXT" val="Color_Theme"/>
  <p:tag name="SCENECOLOR-TEXT-VALUE" val="2"/>
</p:tagLst>
</file>

<file path=ppt/tags/tag19.xml><?xml version="1.0" encoding="utf-8"?>
<p:tagLst xmlns:p="http://schemas.openxmlformats.org/presentationml/2006/main">
  <p:tag name="SCENECOLOR-TEXT" val="Color_Theme"/>
  <p:tag name="SCENECOLOR-TEXT-VALUE" val="2"/>
</p:tagLst>
</file>

<file path=ppt/tags/tag2.xml><?xml version="1.0" encoding="utf-8"?>
<p:tagLst xmlns:p="http://schemas.openxmlformats.org/presentationml/2006/main">
  <p:tag name="ISLIDE.VECTOR" val="676fecc8-5938-4c2a-98aa-ea8df123951c"/>
</p:tagLst>
</file>

<file path=ppt/tags/tag20.xml><?xml version="1.0" encoding="utf-8"?>
<p:tagLst xmlns:p="http://schemas.openxmlformats.org/presentationml/2006/main">
  <p:tag name="SCENECOLOR-TEXT" val="Color_Theme"/>
  <p:tag name="SCENECOLOR-TEXT-VALUE" val="2"/>
</p:tagLst>
</file>

<file path=ppt/tags/tag21.xml><?xml version="1.0" encoding="utf-8"?>
<p:tagLst xmlns:p="http://schemas.openxmlformats.org/presentationml/2006/main">
  <p:tag name="SCENECOLOR-TEXT" val="Color_Theme"/>
  <p:tag name="SCENECOLOR-TEXT-VALUE" val="2"/>
</p:tagLst>
</file>

<file path=ppt/tags/tag22.xml><?xml version="1.0" encoding="utf-8"?>
<p:tagLst xmlns:p="http://schemas.openxmlformats.org/presentationml/2006/main">
  <p:tag name="SCENECOLOR-TEXT" val="Color_Theme"/>
  <p:tag name="SCENECOLOR-TEXT-VALUE" val="2"/>
</p:tagLst>
</file>

<file path=ppt/tags/tag23.xml><?xml version="1.0" encoding="utf-8"?>
<p:tagLst xmlns:p="http://schemas.openxmlformats.org/presentationml/2006/main">
  <p:tag name="SCENECOLOR-TEXT" val="Color_Theme"/>
  <p:tag name="SCENECOLOR-TEXT-VALUE" val="2"/>
</p:tagLst>
</file>

<file path=ppt/tags/tag24.xml><?xml version="1.0" encoding="utf-8"?>
<p:tagLst xmlns:p="http://schemas.openxmlformats.org/presentationml/2006/main">
  <p:tag name="SCENECOLOR-TEXT" val="Color_Theme"/>
  <p:tag name="SCENECOLOR-TEXT-VALUE" val="2"/>
</p:tagLst>
</file>

<file path=ppt/tags/tag25.xml><?xml version="1.0" encoding="utf-8"?>
<p:tagLst xmlns:p="http://schemas.openxmlformats.org/presentationml/2006/main">
  <p:tag name="SCENECOLOR-TEXT" val="Color_Theme"/>
  <p:tag name="SCENECOLOR-TEXT-VALUE" val="2"/>
</p:tagLst>
</file>

<file path=ppt/tags/tag26.xml><?xml version="1.0" encoding="utf-8"?>
<p:tagLst xmlns:p="http://schemas.openxmlformats.org/presentationml/2006/main">
  <p:tag name="SCENECOLOR-TEXT" val="Color_Theme"/>
  <p:tag name="SCENECOLOR-TEXT-VALUE" val="2"/>
</p:tagLst>
</file>

<file path=ppt/tags/tag27.xml><?xml version="1.0" encoding="utf-8"?>
<p:tagLst xmlns:p="http://schemas.openxmlformats.org/presentationml/2006/main">
  <p:tag name="SCENECOLOR-TEXT" val="Color_Theme"/>
  <p:tag name="SCENECOLOR-TEXT-VALUE" val="2"/>
</p:tagLst>
</file>

<file path=ppt/tags/tag28.xml><?xml version="1.0" encoding="utf-8"?>
<p:tagLst xmlns:p="http://schemas.openxmlformats.org/presentationml/2006/main">
  <p:tag name="SCENECOLOR-TEXT" val="Color_Theme"/>
  <p:tag name="SCENECOLOR-TEXT-VALUE" val="2"/>
</p:tagLst>
</file>

<file path=ppt/tags/tag29.xml><?xml version="1.0" encoding="utf-8"?>
<p:tagLst xmlns:p="http://schemas.openxmlformats.org/presentationml/2006/main">
  <p:tag name="SCENECOLOR-TEXT" val="Color_Theme"/>
  <p:tag name="SCENECOLOR-TEXT-VALUE" val="2"/>
</p:tagLst>
</file>

<file path=ppt/tags/tag3.xml><?xml version="1.0" encoding="utf-8"?>
<p:tagLst xmlns:p="http://schemas.openxmlformats.org/presentationml/2006/main">
  <p:tag name="ISLIDE.VECTOR" val="676fecc8-5938-4c2a-98aa-ea8df123951c"/>
</p:tagLst>
</file>

<file path=ppt/tags/tag30.xml><?xml version="1.0" encoding="utf-8"?>
<p:tagLst xmlns:p="http://schemas.openxmlformats.org/presentationml/2006/main">
  <p:tag name="SCENECOLOR-TEXT" val="Color_Theme"/>
  <p:tag name="SCENECOLOR-TEXT-VALUE" val="2"/>
</p:tagLst>
</file>

<file path=ppt/tags/tag31.xml><?xml version="1.0" encoding="utf-8"?>
<p:tagLst xmlns:p="http://schemas.openxmlformats.org/presentationml/2006/main">
  <p:tag name="SCENECOLOR-TEXT" val="Color_Theme"/>
  <p:tag name="SCENECOLOR-TEXT-VALUE" val="2"/>
</p:tagLst>
</file>

<file path=ppt/tags/tag32.xml><?xml version="1.0" encoding="utf-8"?>
<p:tagLst xmlns:p="http://schemas.openxmlformats.org/presentationml/2006/main">
  <p:tag name="SCENECOLOR-TEXT" val="Color_Theme"/>
  <p:tag name="SCENECOLOR-TEXT-VALUE" val="2"/>
</p:tagLst>
</file>

<file path=ppt/tags/tag33.xml><?xml version="1.0" encoding="utf-8"?>
<p:tagLst xmlns:p="http://schemas.openxmlformats.org/presentationml/2006/main">
  <p:tag name="SCENECOLOR-TEXT" val="Color_Theme"/>
  <p:tag name="SCENECOLOR-TEXT-VALUE" val="2"/>
</p:tagLst>
</file>

<file path=ppt/tags/tag34.xml><?xml version="1.0" encoding="utf-8"?>
<p:tagLst xmlns:p="http://schemas.openxmlformats.org/presentationml/2006/main">
  <p:tag name="SCENECOLOR-TEXT" val="Color_Theme"/>
  <p:tag name="SCENECOLOR-TEXT-VALUE" val="2"/>
</p:tagLst>
</file>

<file path=ppt/tags/tag35.xml><?xml version="1.0" encoding="utf-8"?>
<p:tagLst xmlns:p="http://schemas.openxmlformats.org/presentationml/2006/main">
  <p:tag name="SCENECOLOR-TEXT" val="Color_Theme"/>
  <p:tag name="SCENECOLOR-TEXT-VALUE" val="2"/>
</p:tagLst>
</file>

<file path=ppt/tags/tag36.xml><?xml version="1.0" encoding="utf-8"?>
<p:tagLst xmlns:p="http://schemas.openxmlformats.org/presentationml/2006/main">
  <p:tag name="SCENECOLOR-TEXT" val="Color_Theme"/>
  <p:tag name="SCENECOLOR-TEXT-VALUE" val="2"/>
</p:tagLst>
</file>

<file path=ppt/tags/tag37.xml><?xml version="1.0" encoding="utf-8"?>
<p:tagLst xmlns:p="http://schemas.openxmlformats.org/presentationml/2006/main">
  <p:tag name="SCENECOLOR-TEXT" val="Color_Theme"/>
  <p:tag name="SCENECOLOR-TEXT-VALUE" val="2"/>
</p:tagLst>
</file>

<file path=ppt/tags/tag38.xml><?xml version="1.0" encoding="utf-8"?>
<p:tagLst xmlns:p="http://schemas.openxmlformats.org/presentationml/2006/main">
  <p:tag name="SCENECOLOR-TEXT" val="Color_Theme"/>
  <p:tag name="SCENECOLOR-TEXT-VALUE" val="2"/>
</p:tagLst>
</file>

<file path=ppt/tags/tag39.xml><?xml version="1.0" encoding="utf-8"?>
<p:tagLst xmlns:p="http://schemas.openxmlformats.org/presentationml/2006/main">
  <p:tag name="SCENECOLOR-TEXT" val="Color_Theme"/>
  <p:tag name="SCENECOLOR-TEXT-VALUE" val="2"/>
</p:tagLst>
</file>

<file path=ppt/tags/tag4.xml><?xml version="1.0" encoding="utf-8"?>
<p:tagLst xmlns:p="http://schemas.openxmlformats.org/presentationml/2006/main">
  <p:tag name="PA" val="v5.2.4"/>
</p:tagLst>
</file>

<file path=ppt/tags/tag40.xml><?xml version="1.0" encoding="utf-8"?>
<p:tagLst xmlns:p="http://schemas.openxmlformats.org/presentationml/2006/main">
  <p:tag name="SCENECOLOR-TEXT" val="Color_Theme"/>
  <p:tag name="SCENECOLOR-TEXT-VALUE" val="2"/>
</p:tagLst>
</file>

<file path=ppt/tags/tag41.xml><?xml version="1.0" encoding="utf-8"?>
<p:tagLst xmlns:p="http://schemas.openxmlformats.org/presentationml/2006/main">
  <p:tag name="SCENECOLOR-TEXT" val="Color_Theme"/>
  <p:tag name="SCENECOLOR-TEXT-VALUE" val="2"/>
</p:tagLst>
</file>

<file path=ppt/tags/tag42.xml><?xml version="1.0" encoding="utf-8"?>
<p:tagLst xmlns:p="http://schemas.openxmlformats.org/presentationml/2006/main">
  <p:tag name="SCENECOLOR-TEXT" val="Color_Theme"/>
  <p:tag name="SCENECOLOR-TEXT-VALUE" val="2"/>
</p:tagLst>
</file>

<file path=ppt/tags/tag43.xml><?xml version="1.0" encoding="utf-8"?>
<p:tagLst xmlns:p="http://schemas.openxmlformats.org/presentationml/2006/main">
  <p:tag name="SCENECOLOR-TEXT" val="Color_Theme"/>
  <p:tag name="SCENECOLOR-TEXT-VALUE" val="2"/>
</p:tagLst>
</file>

<file path=ppt/tags/tag44.xml><?xml version="1.0" encoding="utf-8"?>
<p:tagLst xmlns:p="http://schemas.openxmlformats.org/presentationml/2006/main">
  <p:tag name="SCENECOLOR-TEXT" val="Color_Theme"/>
  <p:tag name="SCENECOLOR-TEXT-VALUE" val="2"/>
</p:tagLst>
</file>

<file path=ppt/tags/tag45.xml><?xml version="1.0" encoding="utf-8"?>
<p:tagLst xmlns:p="http://schemas.openxmlformats.org/presentationml/2006/main">
  <p:tag name="SCENECOLOR-TEXT" val="Color_Theme"/>
  <p:tag name="SCENECOLOR-TEXT-VALUE" val="2"/>
</p:tagLst>
</file>

<file path=ppt/tags/tag46.xml><?xml version="1.0" encoding="utf-8"?>
<p:tagLst xmlns:p="http://schemas.openxmlformats.org/presentationml/2006/main">
  <p:tag name="SCENECOLOR-TEXT" val="Color_Theme"/>
  <p:tag name="SCENECOLOR-TEXT-VALUE" val="2"/>
</p:tagLst>
</file>

<file path=ppt/tags/tag47.xml><?xml version="1.0" encoding="utf-8"?>
<p:tagLst xmlns:p="http://schemas.openxmlformats.org/presentationml/2006/main">
  <p:tag name="SCENECOLOR-TEXT" val="Color_Theme"/>
  <p:tag name="SCENECOLOR-TEXT-VALUE" val="2"/>
</p:tagLst>
</file>

<file path=ppt/tags/tag48.xml><?xml version="1.0" encoding="utf-8"?>
<p:tagLst xmlns:p="http://schemas.openxmlformats.org/presentationml/2006/main">
  <p:tag name="SCENECOLOR-TEXT" val="Color_Theme"/>
  <p:tag name="SCENECOLOR-TEXT-VALUE" val="2"/>
</p:tagLst>
</file>

<file path=ppt/tags/tag49.xml><?xml version="1.0" encoding="utf-8"?>
<p:tagLst xmlns:p="http://schemas.openxmlformats.org/presentationml/2006/main">
  <p:tag name="PA" val="v5.2.4"/>
</p:tagLst>
</file>

<file path=ppt/tags/tag5.xml><?xml version="1.0" encoding="utf-8"?>
<p:tagLst xmlns:p="http://schemas.openxmlformats.org/presentationml/2006/main">
  <p:tag name="PA" val="v5.2.4"/>
</p:tagLst>
</file>

<file path=ppt/tags/tag50.xml><?xml version="1.0" encoding="utf-8"?>
<p:tagLst xmlns:p="http://schemas.openxmlformats.org/presentationml/2006/main">
  <p:tag name="PA" val="v5.2.4"/>
</p:tagLst>
</file>

<file path=ppt/tags/tag51.xml><?xml version="1.0" encoding="utf-8"?>
<p:tagLst xmlns:p="http://schemas.openxmlformats.org/presentationml/2006/main">
  <p:tag name="PA" val="v5.2.4"/>
</p:tagLst>
</file>

<file path=ppt/tags/tag52.xml><?xml version="1.0" encoding="utf-8"?>
<p:tagLst xmlns:p="http://schemas.openxmlformats.org/presentationml/2006/main">
  <p:tag name="PA" val="v5.2.4"/>
</p:tagLst>
</file>

<file path=ppt/tags/tag53.xml><?xml version="1.0" encoding="utf-8"?>
<p:tagLst xmlns:p="http://schemas.openxmlformats.org/presentationml/2006/main">
  <p:tag name="PA" val="v5.2.4"/>
</p:tagLst>
</file>

<file path=ppt/tags/tag54.xml><?xml version="1.0" encoding="utf-8"?>
<p:tagLst xmlns:p="http://schemas.openxmlformats.org/presentationml/2006/main">
  <p:tag name="PA" val="v5.2.4"/>
</p:tagLst>
</file>

<file path=ppt/tags/tag55.xml><?xml version="1.0" encoding="utf-8"?>
<p:tagLst xmlns:p="http://schemas.openxmlformats.org/presentationml/2006/main">
  <p:tag name="PA" val="v5.2.4"/>
</p:tagLst>
</file>

<file path=ppt/tags/tag56.xml><?xml version="1.0" encoding="utf-8"?>
<p:tagLst xmlns:p="http://schemas.openxmlformats.org/presentationml/2006/main">
  <p:tag name="PA" val="v5.2.4"/>
</p:tagLst>
</file>

<file path=ppt/tags/tag57.xml><?xml version="1.0" encoding="utf-8"?>
<p:tagLst xmlns:p="http://schemas.openxmlformats.org/presentationml/2006/main">
  <p:tag name="PA" val="v5.2.4"/>
</p:tagLst>
</file>

<file path=ppt/tags/tag58.xml><?xml version="1.0" encoding="utf-8"?>
<p:tagLst xmlns:p="http://schemas.openxmlformats.org/presentationml/2006/main">
  <p:tag name="PA" val="v5.2.4"/>
</p:tagLst>
</file>

<file path=ppt/tags/tag59.xml><?xml version="1.0" encoding="utf-8"?>
<p:tagLst xmlns:p="http://schemas.openxmlformats.org/presentationml/2006/main">
  <p:tag name="PA" val="v5.2.4"/>
</p:tagLst>
</file>

<file path=ppt/tags/tag6.xml><?xml version="1.0" encoding="utf-8"?>
<p:tagLst xmlns:p="http://schemas.openxmlformats.org/presentationml/2006/main">
  <p:tag name="PA" val="v5.2.4"/>
</p:tagLst>
</file>

<file path=ppt/tags/tag60.xml><?xml version="1.0" encoding="utf-8"?>
<p:tagLst xmlns:p="http://schemas.openxmlformats.org/presentationml/2006/main">
  <p:tag name="PA" val="v5.2.4"/>
</p:tagLst>
</file>

<file path=ppt/tags/tag61.xml><?xml version="1.0" encoding="utf-8"?>
<p:tagLst xmlns:p="http://schemas.openxmlformats.org/presentationml/2006/main">
  <p:tag name="PA" val="v5.2.4"/>
</p:tagLst>
</file>

<file path=ppt/tags/tag62.xml><?xml version="1.0" encoding="utf-8"?>
<p:tagLst xmlns:p="http://schemas.openxmlformats.org/presentationml/2006/main">
  <p:tag name="ISLIDE.VECTOR" val="676fecc8-5938-4c2a-98aa-ea8df123951c"/>
</p:tagLst>
</file>

<file path=ppt/tags/tag63.xml><?xml version="1.0" encoding="utf-8"?>
<p:tagLst xmlns:p="http://schemas.openxmlformats.org/presentationml/2006/main">
  <p:tag name="KSO_WPP_MARK_KEY" val="b8f46324-c90f-468a-9a1c-e4e9ecb2e204"/>
  <p:tag name="COMMONDATA" val="eyJoZGlkIjoiNWE1Yzk1OWMxOGM0MTgwOWQwNzQyMDgyMDRmOWM5NzgifQ=="/>
</p:tagLst>
</file>

<file path=ppt/tags/tag7.xml><?xml version="1.0" encoding="utf-8"?>
<p:tagLst xmlns:p="http://schemas.openxmlformats.org/presentationml/2006/main">
  <p:tag name="ISLIDE.VECTOR" val="676fecc8-5938-4c2a-98aa-ea8df123951c"/>
</p:tagLst>
</file>

<file path=ppt/tags/tag8.xml><?xml version="1.0" encoding="utf-8"?>
<p:tagLst xmlns:p="http://schemas.openxmlformats.org/presentationml/2006/main">
  <p:tag name="PA" val="v5.2.4"/>
</p:tagLst>
</file>

<file path=ppt/tags/tag9.xml><?xml version="1.0" encoding="utf-8"?>
<p:tagLst xmlns:p="http://schemas.openxmlformats.org/presentationml/2006/main">
  <p:tag name="PA" val="v5.2.4"/>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C00000"/>
      </a:dk2>
      <a:lt2>
        <a:srgbClr val="E7E6E6"/>
      </a:lt2>
      <a:accent1>
        <a:srgbClr val="3399FF"/>
      </a:accent1>
      <a:accent2>
        <a:srgbClr val="ED7D31"/>
      </a:accent2>
      <a:accent3>
        <a:srgbClr val="A5A5A5"/>
      </a:accent3>
      <a:accent4>
        <a:srgbClr val="FFC000"/>
      </a:accent4>
      <a:accent5>
        <a:srgbClr val="5B9BD5"/>
      </a:accent5>
      <a:accent6>
        <a:srgbClr val="70AD47"/>
      </a:accent6>
      <a:hlink>
        <a:srgbClr val="0563C1"/>
      </a:hlink>
      <a:folHlink>
        <a:srgbClr val="1F3864"/>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7450</Words>
  <Application>WPS 演示</Application>
  <PresentationFormat>宽屏</PresentationFormat>
  <Paragraphs>706</Paragraphs>
  <Slides>27</Slides>
  <Notes>26</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27</vt:i4>
      </vt:variant>
    </vt:vector>
  </HeadingPairs>
  <TitlesOfParts>
    <vt:vector size="56" baseType="lpstr">
      <vt:lpstr>Arial</vt:lpstr>
      <vt:lpstr>宋体</vt:lpstr>
      <vt:lpstr>Wingdings</vt:lpstr>
      <vt:lpstr>思源黑体 CN Normal</vt:lpstr>
      <vt:lpstr>黑体</vt:lpstr>
      <vt:lpstr>书体坊安景臣钢笔行书</vt:lpstr>
      <vt:lpstr>Arial Black</vt:lpstr>
      <vt:lpstr>Calibri</vt:lpstr>
      <vt:lpstr>方正清刻本悦宋简体</vt:lpstr>
      <vt:lpstr>华文细黑</vt:lpstr>
      <vt:lpstr>Times New Roman</vt:lpstr>
      <vt:lpstr>楷体</vt:lpstr>
      <vt:lpstr>思源黑体 CN Light</vt:lpstr>
      <vt:lpstr>Segoe UI Light 8</vt:lpstr>
      <vt:lpstr>方正行黑简体</vt:lpstr>
      <vt:lpstr>思源黑体 CN Medium</vt:lpstr>
      <vt:lpstr>Open Sans</vt:lpstr>
      <vt:lpstr>微软雅黑</vt:lpstr>
      <vt:lpstr>Arial Unicode MS</vt:lpstr>
      <vt:lpstr>等线</vt:lpstr>
      <vt:lpstr>Arial Unicode MS</vt:lpstr>
      <vt:lpstr>等线 Light</vt:lpstr>
      <vt:lpstr>Adobe Naskh Medium</vt:lpstr>
      <vt:lpstr>思源黑体 CN ExtraLight</vt:lpstr>
      <vt:lpstr>方正粗宋简体</vt:lpstr>
      <vt:lpstr>Segoe UI</vt:lpstr>
      <vt:lpstr>Yu Gothic UI Semibold</vt:lpstr>
      <vt:lpstr>Microsoft Himalaya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龙 信合</dc:creator>
  <cp:lastModifiedBy>沉默1406866011</cp:lastModifiedBy>
  <cp:revision>250</cp:revision>
  <dcterms:created xsi:type="dcterms:W3CDTF">2019-03-24T06:22:00Z</dcterms:created>
  <dcterms:modified xsi:type="dcterms:W3CDTF">2023-05-11T12:47:12Z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277492831D9549F298640A92CAC64E66_12</vt:lpwstr>
  </property>
  <property fmtid="{D5CDD505-2E9C-101B-9397-08002B2CF9AE}" pid="3" name="KSOProductBuildVer">
    <vt:lpwstr>2052-11.1.0.14309</vt:lpwstr>
  </property>
</Properties>
</file>